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3.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4.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heme/themeOverride1.xml" ContentType="application/vnd.openxmlformats-officedocument.themeOverr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heme/themeOverride2.xml" ContentType="application/vnd.openxmlformats-officedocument.themeOverr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heme/themeOverride3.xml" ContentType="application/vnd.openxmlformats-officedocument.themeOverride+xml"/>
  <Override PartName="/ppt/tags/tag289.xml" ContentType="application/vnd.openxmlformats-officedocument.presentationml.tags+xml"/>
  <Override PartName="/ppt/tags/tag290.xml" ContentType="application/vnd.openxmlformats-officedocument.presentationml.tags+xml"/>
  <Override PartName="/ppt/notesSlides/notesSlide5.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heme/themeOverride4.xml" ContentType="application/vnd.openxmlformats-officedocument.themeOverride+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heme/themeOverride5.xml" ContentType="application/vnd.openxmlformats-officedocument.themeOverr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heme/themeOverride6.xml" ContentType="application/vnd.openxmlformats-officedocument.themeOverrid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heme/themeOverride7.xml" ContentType="application/vnd.openxmlformats-officedocument.themeOverrid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heme/themeOverride8.xml" ContentType="application/vnd.openxmlformats-officedocument.themeOverrid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heme/themeOverride9.xml" ContentType="application/vnd.openxmlformats-officedocument.themeOverride+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heme/themeOverride10.xml" ContentType="application/vnd.openxmlformats-officedocument.themeOverride+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heme/themeOverride11.xml" ContentType="application/vnd.openxmlformats-officedocument.themeOverride+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heme/themeOverride12.xml" ContentType="application/vnd.openxmlformats-officedocument.themeOverride+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4"/>
  </p:sldMasterIdLst>
  <p:notesMasterIdLst>
    <p:notesMasterId r:id="rId324"/>
  </p:notesMasterIdLst>
  <p:handoutMasterIdLst>
    <p:handoutMasterId r:id="rId325"/>
  </p:handoutMasterIdLst>
  <p:sldIdLst>
    <p:sldId id="931" r:id="rId5"/>
    <p:sldId id="933" r:id="rId6"/>
    <p:sldId id="954" r:id="rId7"/>
    <p:sldId id="827" r:id="rId8"/>
    <p:sldId id="753" r:id="rId9"/>
    <p:sldId id="972" r:id="rId10"/>
    <p:sldId id="295" r:id="rId11"/>
    <p:sldId id="754" r:id="rId12"/>
    <p:sldId id="755" r:id="rId13"/>
    <p:sldId id="756" r:id="rId14"/>
    <p:sldId id="760" r:id="rId15"/>
    <p:sldId id="757" r:id="rId16"/>
    <p:sldId id="758" r:id="rId17"/>
    <p:sldId id="759" r:id="rId18"/>
    <p:sldId id="761" r:id="rId19"/>
    <p:sldId id="346" r:id="rId20"/>
    <p:sldId id="833" r:id="rId21"/>
    <p:sldId id="834" r:id="rId22"/>
    <p:sldId id="762" r:id="rId23"/>
    <p:sldId id="322" r:id="rId24"/>
    <p:sldId id="325" r:id="rId25"/>
    <p:sldId id="763" r:id="rId26"/>
    <p:sldId id="769" r:id="rId27"/>
    <p:sldId id="768" r:id="rId28"/>
    <p:sldId id="943" r:id="rId29"/>
    <p:sldId id="955" r:id="rId30"/>
    <p:sldId id="958" r:id="rId31"/>
    <p:sldId id="535" r:id="rId32"/>
    <p:sldId id="772" r:id="rId33"/>
    <p:sldId id="531" r:id="rId34"/>
    <p:sldId id="770" r:id="rId35"/>
    <p:sldId id="771" r:id="rId36"/>
    <p:sldId id="428" r:id="rId37"/>
    <p:sldId id="470" r:id="rId38"/>
    <p:sldId id="775" r:id="rId39"/>
    <p:sldId id="430" r:id="rId40"/>
    <p:sldId id="360" r:id="rId41"/>
    <p:sldId id="361" r:id="rId42"/>
    <p:sldId id="356" r:id="rId43"/>
    <p:sldId id="791" r:id="rId44"/>
    <p:sldId id="413" r:id="rId45"/>
    <p:sldId id="414" r:id="rId46"/>
    <p:sldId id="415" r:id="rId47"/>
    <p:sldId id="792" r:id="rId48"/>
    <p:sldId id="967" r:id="rId49"/>
    <p:sldId id="968" r:id="rId50"/>
    <p:sldId id="969" r:id="rId51"/>
    <p:sldId id="970" r:id="rId52"/>
    <p:sldId id="793" r:id="rId53"/>
    <p:sldId id="539" r:id="rId54"/>
    <p:sldId id="538" r:id="rId55"/>
    <p:sldId id="540" r:id="rId56"/>
    <p:sldId id="959" r:id="rId57"/>
    <p:sldId id="784" r:id="rId58"/>
    <p:sldId id="748" r:id="rId59"/>
    <p:sldId id="330" r:id="rId60"/>
    <p:sldId id="331" r:id="rId61"/>
    <p:sldId id="327" r:id="rId62"/>
    <p:sldId id="333" r:id="rId63"/>
    <p:sldId id="328" r:id="rId64"/>
    <p:sldId id="335" r:id="rId65"/>
    <p:sldId id="777" r:id="rId66"/>
    <p:sldId id="778" r:id="rId67"/>
    <p:sldId id="779" r:id="rId68"/>
    <p:sldId id="780" r:id="rId69"/>
    <p:sldId id="781" r:id="rId70"/>
    <p:sldId id="782" r:id="rId71"/>
    <p:sldId id="783" r:id="rId72"/>
    <p:sldId id="536" r:id="rId73"/>
    <p:sldId id="417" r:id="rId74"/>
    <p:sldId id="544" r:id="rId75"/>
    <p:sldId id="554" r:id="rId76"/>
    <p:sldId id="530" r:id="rId77"/>
    <p:sldId id="545" r:id="rId78"/>
    <p:sldId id="519" r:id="rId79"/>
    <p:sldId id="489" r:id="rId80"/>
    <p:sldId id="555" r:id="rId81"/>
    <p:sldId id="558" r:id="rId82"/>
    <p:sldId id="559" r:id="rId83"/>
    <p:sldId id="560" r:id="rId84"/>
    <p:sldId id="561" r:id="rId85"/>
    <p:sldId id="562" r:id="rId86"/>
    <p:sldId id="504" r:id="rId87"/>
    <p:sldId id="518" r:id="rId88"/>
    <p:sldId id="944" r:id="rId89"/>
    <p:sldId id="962" r:id="rId90"/>
    <p:sldId id="960" r:id="rId91"/>
    <p:sldId id="419" r:id="rId92"/>
    <p:sldId id="491" r:id="rId93"/>
    <p:sldId id="520" r:id="rId94"/>
    <p:sldId id="521" r:id="rId95"/>
    <p:sldId id="542" r:id="rId96"/>
    <p:sldId id="421" r:id="rId97"/>
    <p:sldId id="543" r:id="rId98"/>
    <p:sldId id="537" r:id="rId99"/>
    <p:sldId id="846" r:id="rId100"/>
    <p:sldId id="847" r:id="rId101"/>
    <p:sldId id="848" r:id="rId102"/>
    <p:sldId id="961" r:id="rId103"/>
    <p:sldId id="849" r:id="rId104"/>
    <p:sldId id="850" r:id="rId105"/>
    <p:sldId id="851" r:id="rId106"/>
    <p:sldId id="852" r:id="rId107"/>
    <p:sldId id="853" r:id="rId108"/>
    <p:sldId id="854" r:id="rId109"/>
    <p:sldId id="855" r:id="rId110"/>
    <p:sldId id="260" r:id="rId111"/>
    <p:sldId id="856" r:id="rId112"/>
    <p:sldId id="332" r:id="rId113"/>
    <p:sldId id="857" r:id="rId114"/>
    <p:sldId id="395" r:id="rId115"/>
    <p:sldId id="401" r:id="rId116"/>
    <p:sldId id="420" r:id="rId117"/>
    <p:sldId id="402" r:id="rId118"/>
    <p:sldId id="858" r:id="rId119"/>
    <p:sldId id="422" r:id="rId120"/>
    <p:sldId id="337" r:id="rId121"/>
    <p:sldId id="329" r:id="rId122"/>
    <p:sldId id="362" r:id="rId123"/>
    <p:sldId id="418" r:id="rId124"/>
    <p:sldId id="364" r:id="rId125"/>
    <p:sldId id="859" r:id="rId126"/>
    <p:sldId id="365" r:id="rId127"/>
    <p:sldId id="366" r:id="rId128"/>
    <p:sldId id="367" r:id="rId129"/>
    <p:sldId id="370" r:id="rId130"/>
    <p:sldId id="374" r:id="rId131"/>
    <p:sldId id="369" r:id="rId132"/>
    <p:sldId id="368" r:id="rId133"/>
    <p:sldId id="371" r:id="rId134"/>
    <p:sldId id="372" r:id="rId135"/>
    <p:sldId id="326" r:id="rId136"/>
    <p:sldId id="945" r:id="rId137"/>
    <p:sldId id="963" r:id="rId138"/>
    <p:sldId id="343" r:id="rId139"/>
    <p:sldId id="359" r:id="rId140"/>
    <p:sldId id="344" r:id="rId141"/>
    <p:sldId id="345" r:id="rId142"/>
    <p:sldId id="867" r:id="rId143"/>
    <p:sldId id="868" r:id="rId144"/>
    <p:sldId id="869" r:id="rId145"/>
    <p:sldId id="870" r:id="rId146"/>
    <p:sldId id="468" r:id="rId147"/>
    <p:sldId id="871" r:id="rId148"/>
    <p:sldId id="471" r:id="rId149"/>
    <p:sldId id="472" r:id="rId150"/>
    <p:sldId id="347" r:id="rId151"/>
    <p:sldId id="348" r:id="rId152"/>
    <p:sldId id="349" r:id="rId153"/>
    <p:sldId id="473" r:id="rId154"/>
    <p:sldId id="474" r:id="rId155"/>
    <p:sldId id="475" r:id="rId156"/>
    <p:sldId id="479" r:id="rId157"/>
    <p:sldId id="524" r:id="rId158"/>
    <p:sldId id="477" r:id="rId159"/>
    <p:sldId id="480" r:id="rId160"/>
    <p:sldId id="481" r:id="rId161"/>
    <p:sldId id="946" r:id="rId162"/>
    <p:sldId id="947" r:id="rId163"/>
    <p:sldId id="507" r:id="rId164"/>
    <p:sldId id="502" r:id="rId165"/>
    <p:sldId id="503" r:id="rId166"/>
    <p:sldId id="511" r:id="rId167"/>
    <p:sldId id="879" r:id="rId168"/>
    <p:sldId id="425" r:id="rId169"/>
    <p:sldId id="336" r:id="rId170"/>
    <p:sldId id="352" r:id="rId171"/>
    <p:sldId id="353" r:id="rId172"/>
    <p:sldId id="354" r:id="rId173"/>
    <p:sldId id="355" r:id="rId174"/>
    <p:sldId id="880" r:id="rId175"/>
    <p:sldId id="342" r:id="rId176"/>
    <p:sldId id="881" r:id="rId177"/>
    <p:sldId id="882" r:id="rId178"/>
    <p:sldId id="510" r:id="rId179"/>
    <p:sldId id="883" r:id="rId180"/>
    <p:sldId id="884" r:id="rId181"/>
    <p:sldId id="338" r:id="rId182"/>
    <p:sldId id="885" r:id="rId183"/>
    <p:sldId id="886" r:id="rId184"/>
    <p:sldId id="522" r:id="rId185"/>
    <p:sldId id="523" r:id="rId186"/>
    <p:sldId id="476" r:id="rId187"/>
    <p:sldId id="482" r:id="rId188"/>
    <p:sldId id="488" r:id="rId189"/>
    <p:sldId id="887" r:id="rId190"/>
    <p:sldId id="490" r:id="rId191"/>
    <p:sldId id="888" r:id="rId192"/>
    <p:sldId id="492" r:id="rId193"/>
    <p:sldId id="493" r:id="rId194"/>
    <p:sldId id="494" r:id="rId195"/>
    <p:sldId id="948" r:id="rId196"/>
    <p:sldId id="949" r:id="rId197"/>
    <p:sldId id="438" r:id="rId198"/>
    <p:sldId id="890" r:id="rId199"/>
    <p:sldId id="431" r:id="rId200"/>
    <p:sldId id="433" r:id="rId201"/>
    <p:sldId id="434" r:id="rId202"/>
    <p:sldId id="435" r:id="rId203"/>
    <p:sldId id="436" r:id="rId204"/>
    <p:sldId id="437" r:id="rId205"/>
    <p:sldId id="432" r:id="rId206"/>
    <p:sldId id="891" r:id="rId207"/>
    <p:sldId id="443" r:id="rId208"/>
    <p:sldId id="439" r:id="rId209"/>
    <p:sldId id="427" r:id="rId210"/>
    <p:sldId id="429" r:id="rId211"/>
    <p:sldId id="892" r:id="rId212"/>
    <p:sldId id="893" r:id="rId213"/>
    <p:sldId id="951" r:id="rId214"/>
    <p:sldId id="950" r:id="rId215"/>
    <p:sldId id="964" r:id="rId216"/>
    <p:sldId id="649" r:id="rId217"/>
    <p:sldId id="786" r:id="rId218"/>
    <p:sldId id="813" r:id="rId219"/>
    <p:sldId id="787" r:id="rId220"/>
    <p:sldId id="788" r:id="rId221"/>
    <p:sldId id="789" r:id="rId222"/>
    <p:sldId id="863" r:id="rId223"/>
    <p:sldId id="864" r:id="rId224"/>
    <p:sldId id="865" r:id="rId225"/>
    <p:sldId id="866" r:id="rId226"/>
    <p:sldId id="800" r:id="rId227"/>
    <p:sldId id="801" r:id="rId228"/>
    <p:sldId id="804" r:id="rId229"/>
    <p:sldId id="805" r:id="rId230"/>
    <p:sldId id="806" r:id="rId231"/>
    <p:sldId id="808" r:id="rId232"/>
    <p:sldId id="809" r:id="rId233"/>
    <p:sldId id="464" r:id="rId234"/>
    <p:sldId id="878" r:id="rId235"/>
    <p:sldId id="525" r:id="rId236"/>
    <p:sldId id="465" r:id="rId237"/>
    <p:sldId id="466" r:id="rId238"/>
    <p:sldId id="952" r:id="rId239"/>
    <p:sldId id="966" r:id="rId240"/>
    <p:sldId id="307" r:id="rId241"/>
    <p:sldId id="387" r:id="rId242"/>
    <p:sldId id="380" r:id="rId243"/>
    <p:sldId id="381" r:id="rId244"/>
    <p:sldId id="388" r:id="rId245"/>
    <p:sldId id="398" r:id="rId246"/>
    <p:sldId id="445" r:id="rId247"/>
    <p:sldId id="444" r:id="rId248"/>
    <p:sldId id="860" r:id="rId249"/>
    <p:sldId id="861" r:id="rId250"/>
    <p:sldId id="403" r:id="rId251"/>
    <p:sldId id="404" r:id="rId252"/>
    <p:sldId id="407" r:id="rId253"/>
    <p:sldId id="408" r:id="rId254"/>
    <p:sldId id="458" r:id="rId255"/>
    <p:sldId id="409" r:id="rId256"/>
    <p:sldId id="410" r:id="rId257"/>
    <p:sldId id="411" r:id="rId258"/>
    <p:sldId id="412" r:id="rId259"/>
    <p:sldId id="459" r:id="rId260"/>
    <p:sldId id="862" r:id="rId261"/>
    <p:sldId id="516" r:id="rId262"/>
    <p:sldId id="517" r:id="rId263"/>
    <p:sldId id="467" r:id="rId264"/>
    <p:sldId id="515" r:id="rId265"/>
    <p:sldId id="872" r:id="rId266"/>
    <p:sldId id="873" r:id="rId267"/>
    <p:sldId id="874" r:id="rId268"/>
    <p:sldId id="875" r:id="rId269"/>
    <p:sldId id="953" r:id="rId270"/>
    <p:sldId id="965" r:id="rId271"/>
    <p:sldId id="894" r:id="rId272"/>
    <p:sldId id="895" r:id="rId273"/>
    <p:sldId id="896" r:id="rId274"/>
    <p:sldId id="357" r:id="rId275"/>
    <p:sldId id="358" r:id="rId276"/>
    <p:sldId id="897" r:id="rId277"/>
    <p:sldId id="350" r:id="rId278"/>
    <p:sldId id="281" r:id="rId279"/>
    <p:sldId id="898" r:id="rId280"/>
    <p:sldId id="341" r:id="rId281"/>
    <p:sldId id="899" r:id="rId282"/>
    <p:sldId id="900" r:id="rId283"/>
    <p:sldId id="901" r:id="rId284"/>
    <p:sldId id="902" r:id="rId285"/>
    <p:sldId id="363" r:id="rId286"/>
    <p:sldId id="903" r:id="rId287"/>
    <p:sldId id="904" r:id="rId288"/>
    <p:sldId id="905" r:id="rId289"/>
    <p:sldId id="906" r:id="rId290"/>
    <p:sldId id="907" r:id="rId291"/>
    <p:sldId id="908" r:id="rId292"/>
    <p:sldId id="909" r:id="rId293"/>
    <p:sldId id="910" r:id="rId294"/>
    <p:sldId id="911" r:id="rId295"/>
    <p:sldId id="375" r:id="rId296"/>
    <p:sldId id="912" r:id="rId297"/>
    <p:sldId id="512" r:id="rId298"/>
    <p:sldId id="513" r:id="rId299"/>
    <p:sldId id="514" r:id="rId300"/>
    <p:sldId id="913" r:id="rId301"/>
    <p:sldId id="914" r:id="rId302"/>
    <p:sldId id="915" r:id="rId303"/>
    <p:sldId id="916" r:id="rId304"/>
    <p:sldId id="917" r:id="rId305"/>
    <p:sldId id="918" r:id="rId306"/>
    <p:sldId id="919" r:id="rId307"/>
    <p:sldId id="920" r:id="rId308"/>
    <p:sldId id="921" r:id="rId309"/>
    <p:sldId id="922" r:id="rId310"/>
    <p:sldId id="923" r:id="rId311"/>
    <p:sldId id="526" r:id="rId312"/>
    <p:sldId id="924" r:id="rId313"/>
    <p:sldId id="373" r:id="rId314"/>
    <p:sldId id="527" r:id="rId315"/>
    <p:sldId id="376" r:id="rId316"/>
    <p:sldId id="377" r:id="rId317"/>
    <p:sldId id="925" r:id="rId318"/>
    <p:sldId id="926" r:id="rId319"/>
    <p:sldId id="298" r:id="rId320"/>
    <p:sldId id="306" r:id="rId321"/>
    <p:sldId id="308" r:id="rId322"/>
    <p:sldId id="302" r:id="rId323"/>
  </p:sldIdLst>
  <p:sldSz cx="10287000" cy="6858000" type="35mm"/>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2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chance, Jean-François" initials="LJF" lastIdx="2" clrIdx="0">
    <p:extLst>
      <p:ext uri="{19B8F6BF-5375-455C-9EA6-DF929625EA0E}">
        <p15:presenceInfo xmlns:p15="http://schemas.microsoft.com/office/powerpoint/2012/main" userId="S::Jean-Francois.Lachance@cegepsherbrooke.qc.ca::a9b952b2-b526-4af2-807d-c1b6655d9e27" providerId="AD"/>
      </p:ext>
    </p:extLst>
  </p:cmAuthor>
  <p:cmAuthor id="2" name="Durand, Véronique" initials="DV" lastIdx="1" clrIdx="1">
    <p:extLst>
      <p:ext uri="{19B8F6BF-5375-455C-9EA6-DF929625EA0E}">
        <p15:presenceInfo xmlns:p15="http://schemas.microsoft.com/office/powerpoint/2012/main" userId="S::Veronique.Durand@cegepsherbrooke.qc.ca::2908d784-617d-4711-89f3-06e1f0e109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DEB"/>
    <a:srgbClr val="006699"/>
    <a:srgbClr val="FF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E50715-84D7-4545-9B06-BD55BC31A918}" v="331" dt="2025-01-14T02:52:24.57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92" autoAdjust="0"/>
    <p:restoredTop sz="94660"/>
  </p:normalViewPr>
  <p:slideViewPr>
    <p:cSldViewPr>
      <p:cViewPr varScale="1">
        <p:scale>
          <a:sx n="106" d="100"/>
          <a:sy n="106" d="100"/>
        </p:scale>
        <p:origin x="246" y="96"/>
      </p:cViewPr>
      <p:guideLst>
        <p:guide orient="horz" pos="2160"/>
        <p:guide pos="324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3" d="2"/>
        <a:sy n="3" d="2"/>
      </p:scale>
      <p:origin x="0" y="0"/>
    </p:cViewPr>
  </p:notesTextViewPr>
  <p:sorterViewPr>
    <p:cViewPr>
      <p:scale>
        <a:sx n="150" d="100"/>
        <a:sy n="150" d="100"/>
      </p:scale>
      <p:origin x="0" y="-7300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303" Type="http://schemas.openxmlformats.org/officeDocument/2006/relationships/slide" Target="slides/slide299.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324" Type="http://schemas.openxmlformats.org/officeDocument/2006/relationships/notesMaster" Target="notesMasters/notesMaster1.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268" Type="http://schemas.openxmlformats.org/officeDocument/2006/relationships/slide" Target="slides/slide264.xml"/><Relationship Id="rId289" Type="http://schemas.openxmlformats.org/officeDocument/2006/relationships/slide" Target="slides/slide285.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314" Type="http://schemas.openxmlformats.org/officeDocument/2006/relationships/slide" Target="slides/slide310.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79" Type="http://schemas.openxmlformats.org/officeDocument/2006/relationships/slide" Target="slides/slide275.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325" Type="http://schemas.openxmlformats.org/officeDocument/2006/relationships/handoutMaster" Target="handoutMasters/handoutMaster1.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slide" Target="slides/slide265.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slide" Target="slides/slide276.xml"/><Relationship Id="rId315" Type="http://schemas.openxmlformats.org/officeDocument/2006/relationships/slide" Target="slides/slide311.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291" Type="http://schemas.openxmlformats.org/officeDocument/2006/relationships/slide" Target="slides/slide287.xml"/><Relationship Id="rId305" Type="http://schemas.openxmlformats.org/officeDocument/2006/relationships/slide" Target="slides/slide301.xml"/><Relationship Id="rId326" Type="http://schemas.openxmlformats.org/officeDocument/2006/relationships/commentAuthors" Target="commentAuthors.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281" Type="http://schemas.openxmlformats.org/officeDocument/2006/relationships/slide" Target="slides/slide277.xml"/><Relationship Id="rId316" Type="http://schemas.openxmlformats.org/officeDocument/2006/relationships/slide" Target="slides/slide312.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71" Type="http://schemas.openxmlformats.org/officeDocument/2006/relationships/slide" Target="slides/slide267.xml"/><Relationship Id="rId292" Type="http://schemas.openxmlformats.org/officeDocument/2006/relationships/slide" Target="slides/slide288.xml"/><Relationship Id="rId306" Type="http://schemas.openxmlformats.org/officeDocument/2006/relationships/slide" Target="slides/slide302.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327" Type="http://schemas.openxmlformats.org/officeDocument/2006/relationships/presProps" Target="presProps.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slide" Target="slides/slide257.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17" Type="http://schemas.openxmlformats.org/officeDocument/2006/relationships/slide" Target="slides/slide31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customXml" Target="../customXml/item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1" Type="http://schemas.openxmlformats.org/officeDocument/2006/relationships/slide" Target="slides/slide247.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72" Type="http://schemas.openxmlformats.org/officeDocument/2006/relationships/slide" Target="slides/slide268.xml"/><Relationship Id="rId293" Type="http://schemas.openxmlformats.org/officeDocument/2006/relationships/slide" Target="slides/slide289.xml"/><Relationship Id="rId302" Type="http://schemas.openxmlformats.org/officeDocument/2006/relationships/slide" Target="slides/slide298.xml"/><Relationship Id="rId307" Type="http://schemas.openxmlformats.org/officeDocument/2006/relationships/slide" Target="slides/slide303.xml"/><Relationship Id="rId323" Type="http://schemas.openxmlformats.org/officeDocument/2006/relationships/slide" Target="slides/slide319.xml"/><Relationship Id="rId328"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262" Type="http://schemas.openxmlformats.org/officeDocument/2006/relationships/slide" Target="slides/slide258.xml"/><Relationship Id="rId283" Type="http://schemas.openxmlformats.org/officeDocument/2006/relationships/slide" Target="slides/slide279.xml"/><Relationship Id="rId313" Type="http://schemas.openxmlformats.org/officeDocument/2006/relationships/slide" Target="slides/slide309.xml"/><Relationship Id="rId318" Type="http://schemas.openxmlformats.org/officeDocument/2006/relationships/slide" Target="slides/slide314.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308" Type="http://schemas.openxmlformats.org/officeDocument/2006/relationships/slide" Target="slides/slide304.xml"/><Relationship Id="rId329" Type="http://schemas.openxmlformats.org/officeDocument/2006/relationships/theme" Target="theme/theme1.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19" Type="http://schemas.openxmlformats.org/officeDocument/2006/relationships/slide" Target="slides/slide315.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330" Type="http://schemas.openxmlformats.org/officeDocument/2006/relationships/tableStyles" Target="tableStyles.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309" Type="http://schemas.openxmlformats.org/officeDocument/2006/relationships/slide" Target="slides/slide305.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320" Type="http://schemas.openxmlformats.org/officeDocument/2006/relationships/slide" Target="slides/slide316.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slide" Target="slides/slide306.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331" Type="http://schemas.microsoft.com/office/2016/11/relationships/changesInfo" Target="changesInfos/changesInfo1.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321" Type="http://schemas.openxmlformats.org/officeDocument/2006/relationships/slide" Target="slides/slide317.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slide" Target="slides/slide307.xml"/><Relationship Id="rId332" Type="http://schemas.microsoft.com/office/2015/10/relationships/revisionInfo" Target="revisionInfo.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 Id="rId322" Type="http://schemas.openxmlformats.org/officeDocument/2006/relationships/slide" Target="slides/slide318.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slide" Target="slides/slide308.xml"/></Relationships>
</file>

<file path=ppt/_rels/viewProps.xml.rels><?xml version="1.0" encoding="UTF-8" standalone="yes"?>
<Relationships xmlns="http://schemas.openxmlformats.org/package/2006/relationships"><Relationship Id="rId3" Type="http://schemas.openxmlformats.org/officeDocument/2006/relationships/slide" Target="slides/slide226.xml"/><Relationship Id="rId2" Type="http://schemas.openxmlformats.org/officeDocument/2006/relationships/slide" Target="slides/slide218.xml"/><Relationship Id="rId1" Type="http://schemas.openxmlformats.org/officeDocument/2006/relationships/slide" Target="slides/slide217.xml"/><Relationship Id="rId4" Type="http://schemas.openxmlformats.org/officeDocument/2006/relationships/slide" Target="slides/slide2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chance, Jean-François" userId="a9b952b2-b526-4af2-807d-c1b6655d9e27" providerId="ADAL" clId="{FD93D0EC-3A6B-4BD1-8745-4AF33264B64B}"/>
    <pc:docChg chg="delSld">
      <pc:chgData name="Lachance, Jean-François" userId="a9b952b2-b526-4af2-807d-c1b6655d9e27" providerId="ADAL" clId="{FD93D0EC-3A6B-4BD1-8745-4AF33264B64B}" dt="2022-12-19T19:52:30.964" v="1" actId="2696"/>
      <pc:docMkLst>
        <pc:docMk/>
      </pc:docMkLst>
      <pc:sldChg chg="del">
        <pc:chgData name="Lachance, Jean-François" userId="a9b952b2-b526-4af2-807d-c1b6655d9e27" providerId="ADAL" clId="{FD93D0EC-3A6B-4BD1-8745-4AF33264B64B}" dt="2022-12-19T19:52:30.964" v="1" actId="2696"/>
        <pc:sldMkLst>
          <pc:docMk/>
          <pc:sldMk cId="0" sldId="256"/>
        </pc:sldMkLst>
      </pc:sldChg>
      <pc:sldChg chg="del">
        <pc:chgData name="Lachance, Jean-François" userId="a9b952b2-b526-4af2-807d-c1b6655d9e27" providerId="ADAL" clId="{FD93D0EC-3A6B-4BD1-8745-4AF33264B64B}" dt="2022-12-19T19:52:30.964" v="1" actId="2696"/>
        <pc:sldMkLst>
          <pc:docMk/>
          <pc:sldMk cId="0" sldId="290"/>
        </pc:sldMkLst>
      </pc:sldChg>
      <pc:sldChg chg="del">
        <pc:chgData name="Lachance, Jean-François" userId="a9b952b2-b526-4af2-807d-c1b6655d9e27" providerId="ADAL" clId="{FD93D0EC-3A6B-4BD1-8745-4AF33264B64B}" dt="2022-12-19T19:52:30.964" v="1" actId="2696"/>
        <pc:sldMkLst>
          <pc:docMk/>
          <pc:sldMk cId="0" sldId="292"/>
        </pc:sldMkLst>
      </pc:sldChg>
      <pc:sldChg chg="del">
        <pc:chgData name="Lachance, Jean-François" userId="a9b952b2-b526-4af2-807d-c1b6655d9e27" providerId="ADAL" clId="{FD93D0EC-3A6B-4BD1-8745-4AF33264B64B}" dt="2022-12-19T19:52:30.964" v="1" actId="2696"/>
        <pc:sldMkLst>
          <pc:docMk/>
          <pc:sldMk cId="0" sldId="295"/>
        </pc:sldMkLst>
      </pc:sldChg>
      <pc:sldChg chg="del">
        <pc:chgData name="Lachance, Jean-François" userId="a9b952b2-b526-4af2-807d-c1b6655d9e27" providerId="ADAL" clId="{FD93D0EC-3A6B-4BD1-8745-4AF33264B64B}" dt="2022-12-19T19:52:30.964" v="1" actId="2696"/>
        <pc:sldMkLst>
          <pc:docMk/>
          <pc:sldMk cId="0" sldId="298"/>
        </pc:sldMkLst>
      </pc:sldChg>
      <pc:sldChg chg="del">
        <pc:chgData name="Lachance, Jean-François" userId="a9b952b2-b526-4af2-807d-c1b6655d9e27" providerId="ADAL" clId="{FD93D0EC-3A6B-4BD1-8745-4AF33264B64B}" dt="2022-12-19T19:52:30.964" v="1" actId="2696"/>
        <pc:sldMkLst>
          <pc:docMk/>
          <pc:sldMk cId="0" sldId="299"/>
        </pc:sldMkLst>
      </pc:sldChg>
      <pc:sldChg chg="del">
        <pc:chgData name="Lachance, Jean-François" userId="a9b952b2-b526-4af2-807d-c1b6655d9e27" providerId="ADAL" clId="{FD93D0EC-3A6B-4BD1-8745-4AF33264B64B}" dt="2022-12-19T19:52:30.964" v="1" actId="2696"/>
        <pc:sldMkLst>
          <pc:docMk/>
          <pc:sldMk cId="0" sldId="302"/>
        </pc:sldMkLst>
      </pc:sldChg>
      <pc:sldChg chg="del">
        <pc:chgData name="Lachance, Jean-François" userId="a9b952b2-b526-4af2-807d-c1b6655d9e27" providerId="ADAL" clId="{FD93D0EC-3A6B-4BD1-8745-4AF33264B64B}" dt="2022-12-19T19:52:30.964" v="1" actId="2696"/>
        <pc:sldMkLst>
          <pc:docMk/>
          <pc:sldMk cId="0" sldId="314"/>
        </pc:sldMkLst>
      </pc:sldChg>
      <pc:sldChg chg="del">
        <pc:chgData name="Lachance, Jean-François" userId="a9b952b2-b526-4af2-807d-c1b6655d9e27" providerId="ADAL" clId="{FD93D0EC-3A6B-4BD1-8745-4AF33264B64B}" dt="2022-12-19T19:52:30.964" v="1" actId="2696"/>
        <pc:sldMkLst>
          <pc:docMk/>
          <pc:sldMk cId="0" sldId="322"/>
        </pc:sldMkLst>
      </pc:sldChg>
      <pc:sldChg chg="del">
        <pc:chgData name="Lachance, Jean-François" userId="a9b952b2-b526-4af2-807d-c1b6655d9e27" providerId="ADAL" clId="{FD93D0EC-3A6B-4BD1-8745-4AF33264B64B}" dt="2022-12-19T19:52:30.964" v="1" actId="2696"/>
        <pc:sldMkLst>
          <pc:docMk/>
          <pc:sldMk cId="0" sldId="325"/>
        </pc:sldMkLst>
      </pc:sldChg>
      <pc:sldChg chg="del">
        <pc:chgData name="Lachance, Jean-François" userId="a9b952b2-b526-4af2-807d-c1b6655d9e27" providerId="ADAL" clId="{FD93D0EC-3A6B-4BD1-8745-4AF33264B64B}" dt="2022-12-19T19:52:30.964" v="1" actId="2696"/>
        <pc:sldMkLst>
          <pc:docMk/>
          <pc:sldMk cId="0" sldId="344"/>
        </pc:sldMkLst>
      </pc:sldChg>
      <pc:sldChg chg="del">
        <pc:chgData name="Lachance, Jean-François" userId="a9b952b2-b526-4af2-807d-c1b6655d9e27" providerId="ADAL" clId="{FD93D0EC-3A6B-4BD1-8745-4AF33264B64B}" dt="2022-12-19T19:52:30.964" v="1" actId="2696"/>
        <pc:sldMkLst>
          <pc:docMk/>
          <pc:sldMk cId="0" sldId="345"/>
        </pc:sldMkLst>
      </pc:sldChg>
      <pc:sldChg chg="del">
        <pc:chgData name="Lachance, Jean-François" userId="a9b952b2-b526-4af2-807d-c1b6655d9e27" providerId="ADAL" clId="{FD93D0EC-3A6B-4BD1-8745-4AF33264B64B}" dt="2022-12-19T19:52:30.964" v="1" actId="2696"/>
        <pc:sldMkLst>
          <pc:docMk/>
          <pc:sldMk cId="0" sldId="346"/>
        </pc:sldMkLst>
      </pc:sldChg>
      <pc:sldChg chg="del">
        <pc:chgData name="Lachance, Jean-François" userId="a9b952b2-b526-4af2-807d-c1b6655d9e27" providerId="ADAL" clId="{FD93D0EC-3A6B-4BD1-8745-4AF33264B64B}" dt="2022-12-19T19:51:45.677" v="0" actId="47"/>
        <pc:sldMkLst>
          <pc:docMk/>
          <pc:sldMk cId="1117363350" sldId="749"/>
        </pc:sldMkLst>
      </pc:sldChg>
      <pc:sldChg chg="del">
        <pc:chgData name="Lachance, Jean-François" userId="a9b952b2-b526-4af2-807d-c1b6655d9e27" providerId="ADAL" clId="{FD93D0EC-3A6B-4BD1-8745-4AF33264B64B}" dt="2022-12-19T19:52:30.964" v="1" actId="2696"/>
        <pc:sldMkLst>
          <pc:docMk/>
          <pc:sldMk cId="257146726" sldId="750"/>
        </pc:sldMkLst>
      </pc:sldChg>
      <pc:sldChg chg="del">
        <pc:chgData name="Lachance, Jean-François" userId="a9b952b2-b526-4af2-807d-c1b6655d9e27" providerId="ADAL" clId="{FD93D0EC-3A6B-4BD1-8745-4AF33264B64B}" dt="2022-12-19T19:52:30.964" v="1" actId="2696"/>
        <pc:sldMkLst>
          <pc:docMk/>
          <pc:sldMk cId="2288781615" sldId="753"/>
        </pc:sldMkLst>
      </pc:sldChg>
      <pc:sldChg chg="del">
        <pc:chgData name="Lachance, Jean-François" userId="a9b952b2-b526-4af2-807d-c1b6655d9e27" providerId="ADAL" clId="{FD93D0EC-3A6B-4BD1-8745-4AF33264B64B}" dt="2022-12-19T19:52:30.964" v="1" actId="2696"/>
        <pc:sldMkLst>
          <pc:docMk/>
          <pc:sldMk cId="2003549116" sldId="754"/>
        </pc:sldMkLst>
      </pc:sldChg>
      <pc:sldChg chg="del">
        <pc:chgData name="Lachance, Jean-François" userId="a9b952b2-b526-4af2-807d-c1b6655d9e27" providerId="ADAL" clId="{FD93D0EC-3A6B-4BD1-8745-4AF33264B64B}" dt="2022-12-19T19:52:30.964" v="1" actId="2696"/>
        <pc:sldMkLst>
          <pc:docMk/>
          <pc:sldMk cId="3295380586" sldId="755"/>
        </pc:sldMkLst>
      </pc:sldChg>
      <pc:sldChg chg="del">
        <pc:chgData name="Lachance, Jean-François" userId="a9b952b2-b526-4af2-807d-c1b6655d9e27" providerId="ADAL" clId="{FD93D0EC-3A6B-4BD1-8745-4AF33264B64B}" dt="2022-12-19T19:52:30.964" v="1" actId="2696"/>
        <pc:sldMkLst>
          <pc:docMk/>
          <pc:sldMk cId="2030122767" sldId="756"/>
        </pc:sldMkLst>
      </pc:sldChg>
      <pc:sldChg chg="del">
        <pc:chgData name="Lachance, Jean-François" userId="a9b952b2-b526-4af2-807d-c1b6655d9e27" providerId="ADAL" clId="{FD93D0EC-3A6B-4BD1-8745-4AF33264B64B}" dt="2022-12-19T19:52:30.964" v="1" actId="2696"/>
        <pc:sldMkLst>
          <pc:docMk/>
          <pc:sldMk cId="2087887091" sldId="757"/>
        </pc:sldMkLst>
      </pc:sldChg>
      <pc:sldChg chg="del">
        <pc:chgData name="Lachance, Jean-François" userId="a9b952b2-b526-4af2-807d-c1b6655d9e27" providerId="ADAL" clId="{FD93D0EC-3A6B-4BD1-8745-4AF33264B64B}" dt="2022-12-19T19:52:30.964" v="1" actId="2696"/>
        <pc:sldMkLst>
          <pc:docMk/>
          <pc:sldMk cId="2524972065" sldId="758"/>
        </pc:sldMkLst>
      </pc:sldChg>
      <pc:sldChg chg="del">
        <pc:chgData name="Lachance, Jean-François" userId="a9b952b2-b526-4af2-807d-c1b6655d9e27" providerId="ADAL" clId="{FD93D0EC-3A6B-4BD1-8745-4AF33264B64B}" dt="2022-12-19T19:52:30.964" v="1" actId="2696"/>
        <pc:sldMkLst>
          <pc:docMk/>
          <pc:sldMk cId="2468406501" sldId="759"/>
        </pc:sldMkLst>
      </pc:sldChg>
      <pc:sldChg chg="del">
        <pc:chgData name="Lachance, Jean-François" userId="a9b952b2-b526-4af2-807d-c1b6655d9e27" providerId="ADAL" clId="{FD93D0EC-3A6B-4BD1-8745-4AF33264B64B}" dt="2022-12-19T19:52:30.964" v="1" actId="2696"/>
        <pc:sldMkLst>
          <pc:docMk/>
          <pc:sldMk cId="412986146" sldId="760"/>
        </pc:sldMkLst>
      </pc:sldChg>
      <pc:sldChg chg="del">
        <pc:chgData name="Lachance, Jean-François" userId="a9b952b2-b526-4af2-807d-c1b6655d9e27" providerId="ADAL" clId="{FD93D0EC-3A6B-4BD1-8745-4AF33264B64B}" dt="2022-12-19T19:52:30.964" v="1" actId="2696"/>
        <pc:sldMkLst>
          <pc:docMk/>
          <pc:sldMk cId="1436298996" sldId="761"/>
        </pc:sldMkLst>
      </pc:sldChg>
      <pc:sldChg chg="del">
        <pc:chgData name="Lachance, Jean-François" userId="a9b952b2-b526-4af2-807d-c1b6655d9e27" providerId="ADAL" clId="{FD93D0EC-3A6B-4BD1-8745-4AF33264B64B}" dt="2022-12-19T19:52:30.964" v="1" actId="2696"/>
        <pc:sldMkLst>
          <pc:docMk/>
          <pc:sldMk cId="608659412" sldId="762"/>
        </pc:sldMkLst>
      </pc:sldChg>
      <pc:sldChg chg="del">
        <pc:chgData name="Lachance, Jean-François" userId="a9b952b2-b526-4af2-807d-c1b6655d9e27" providerId="ADAL" clId="{FD93D0EC-3A6B-4BD1-8745-4AF33264B64B}" dt="2022-12-19T19:52:30.964" v="1" actId="2696"/>
        <pc:sldMkLst>
          <pc:docMk/>
          <pc:sldMk cId="589717409" sldId="763"/>
        </pc:sldMkLst>
      </pc:sldChg>
      <pc:sldChg chg="del">
        <pc:chgData name="Lachance, Jean-François" userId="a9b952b2-b526-4af2-807d-c1b6655d9e27" providerId="ADAL" clId="{FD93D0EC-3A6B-4BD1-8745-4AF33264B64B}" dt="2022-12-19T19:52:30.964" v="1" actId="2696"/>
        <pc:sldMkLst>
          <pc:docMk/>
          <pc:sldMk cId="3755859337" sldId="768"/>
        </pc:sldMkLst>
      </pc:sldChg>
      <pc:sldChg chg="del">
        <pc:chgData name="Lachance, Jean-François" userId="a9b952b2-b526-4af2-807d-c1b6655d9e27" providerId="ADAL" clId="{FD93D0EC-3A6B-4BD1-8745-4AF33264B64B}" dt="2022-12-19T19:52:30.964" v="1" actId="2696"/>
        <pc:sldMkLst>
          <pc:docMk/>
          <pc:sldMk cId="4066324318" sldId="769"/>
        </pc:sldMkLst>
      </pc:sldChg>
      <pc:sldMasterChg chg="delSldLayout">
        <pc:chgData name="Lachance, Jean-François" userId="a9b952b2-b526-4af2-807d-c1b6655d9e27" providerId="ADAL" clId="{FD93D0EC-3A6B-4BD1-8745-4AF33264B64B}" dt="2022-12-19T19:52:30.964" v="1" actId="2696"/>
        <pc:sldMasterMkLst>
          <pc:docMk/>
          <pc:sldMasterMk cId="1320059380" sldId="2147483803"/>
        </pc:sldMasterMkLst>
        <pc:sldLayoutChg chg="del">
          <pc:chgData name="Lachance, Jean-François" userId="a9b952b2-b526-4af2-807d-c1b6655d9e27" providerId="ADAL" clId="{FD93D0EC-3A6B-4BD1-8745-4AF33264B64B}" dt="2022-12-19T19:52:30.964" v="1" actId="2696"/>
          <pc:sldLayoutMkLst>
            <pc:docMk/>
            <pc:sldMasterMk cId="1320059380" sldId="2147483803"/>
            <pc:sldLayoutMk cId="456499802" sldId="2147483815"/>
          </pc:sldLayoutMkLst>
        </pc:sldLayoutChg>
      </pc:sldMasterChg>
    </pc:docChg>
  </pc:docChgLst>
  <pc:docChgLst>
    <pc:chgData name="Jean-François" userId="a9b952b2-b526-4af2-807d-c1b6655d9e27" providerId="ADAL" clId="{F2AE327B-ACB8-4C9C-9B26-E602FFAA4008}"/>
    <pc:docChg chg="undo custSel addSld delSld modSld modNotesMaster modHandout">
      <pc:chgData name="Jean-François" userId="a9b952b2-b526-4af2-807d-c1b6655d9e27" providerId="ADAL" clId="{F2AE327B-ACB8-4C9C-9B26-E602FFAA4008}" dt="2024-03-21T16:54:01.374" v="511" actId="20577"/>
      <pc:docMkLst>
        <pc:docMk/>
      </pc:docMkLst>
      <pc:sldChg chg="add">
        <pc:chgData name="Jean-François" userId="a9b952b2-b526-4af2-807d-c1b6655d9e27" providerId="ADAL" clId="{F2AE327B-ACB8-4C9C-9B26-E602FFAA4008}" dt="2024-03-21T15:25:40.604" v="0"/>
        <pc:sldMkLst>
          <pc:docMk/>
          <pc:sldMk cId="0" sldId="295"/>
        </pc:sldMkLst>
      </pc:sldChg>
      <pc:sldChg chg="modNotes">
        <pc:chgData name="Jean-François" userId="a9b952b2-b526-4af2-807d-c1b6655d9e27" providerId="ADAL" clId="{F2AE327B-ACB8-4C9C-9B26-E602FFAA4008}" dt="2024-03-21T16:42:59.267" v="455"/>
        <pc:sldMkLst>
          <pc:docMk/>
          <pc:sldMk cId="0" sldId="319"/>
        </pc:sldMkLst>
      </pc:sldChg>
      <pc:sldChg chg="modSp add mod">
        <pc:chgData name="Jean-François" userId="a9b952b2-b526-4af2-807d-c1b6655d9e27" providerId="ADAL" clId="{F2AE327B-ACB8-4C9C-9B26-E602FFAA4008}" dt="2024-03-21T15:41:35.049" v="41" actId="1076"/>
        <pc:sldMkLst>
          <pc:docMk/>
          <pc:sldMk cId="0" sldId="322"/>
        </pc:sldMkLst>
        <pc:grpChg chg="mod">
          <ac:chgData name="Jean-François" userId="a9b952b2-b526-4af2-807d-c1b6655d9e27" providerId="ADAL" clId="{F2AE327B-ACB8-4C9C-9B26-E602FFAA4008}" dt="2024-03-21T15:41:35.049" v="41" actId="1076"/>
          <ac:grpSpMkLst>
            <pc:docMk/>
            <pc:sldMk cId="0" sldId="322"/>
            <ac:grpSpMk id="2" creationId="{9CE0CE63-1D28-E697-CE8E-2DC819ECA7B9}"/>
          </ac:grpSpMkLst>
        </pc:grpChg>
      </pc:sldChg>
      <pc:sldChg chg="modSp add mod">
        <pc:chgData name="Jean-François" userId="a9b952b2-b526-4af2-807d-c1b6655d9e27" providerId="ADAL" clId="{F2AE327B-ACB8-4C9C-9B26-E602FFAA4008}" dt="2024-03-21T15:41:42.916" v="42" actId="1076"/>
        <pc:sldMkLst>
          <pc:docMk/>
          <pc:sldMk cId="0" sldId="325"/>
        </pc:sldMkLst>
        <pc:grpChg chg="mod">
          <ac:chgData name="Jean-François" userId="a9b952b2-b526-4af2-807d-c1b6655d9e27" providerId="ADAL" clId="{F2AE327B-ACB8-4C9C-9B26-E602FFAA4008}" dt="2024-03-21T15:41:42.916" v="42" actId="1076"/>
          <ac:grpSpMkLst>
            <pc:docMk/>
            <pc:sldMk cId="0" sldId="325"/>
            <ac:grpSpMk id="2" creationId="{ED0F604F-0CBD-4845-A8DE-329EEE2980E3}"/>
          </ac:grpSpMkLst>
        </pc:grpChg>
      </pc:sldChg>
      <pc:sldChg chg="modSp mod">
        <pc:chgData name="Jean-François" userId="a9b952b2-b526-4af2-807d-c1b6655d9e27" providerId="ADAL" clId="{F2AE327B-ACB8-4C9C-9B26-E602FFAA4008}" dt="2024-03-21T16:50:48.389" v="486" actId="207"/>
        <pc:sldMkLst>
          <pc:docMk/>
          <pc:sldMk cId="0" sldId="327"/>
        </pc:sldMkLst>
        <pc:spChg chg="mod">
          <ac:chgData name="Jean-François" userId="a9b952b2-b526-4af2-807d-c1b6655d9e27" providerId="ADAL" clId="{F2AE327B-ACB8-4C9C-9B26-E602FFAA4008}" dt="2024-03-21T16:50:48.389" v="486" actId="207"/>
          <ac:spMkLst>
            <pc:docMk/>
            <pc:sldMk cId="0" sldId="327"/>
            <ac:spMk id="9" creationId="{00000000-0000-0000-0000-000000000000}"/>
          </ac:spMkLst>
        </pc:spChg>
        <pc:spChg chg="mod">
          <ac:chgData name="Jean-François" userId="a9b952b2-b526-4af2-807d-c1b6655d9e27" providerId="ADAL" clId="{F2AE327B-ACB8-4C9C-9B26-E602FFAA4008}" dt="2024-03-21T16:50:48.389" v="486" actId="207"/>
          <ac:spMkLst>
            <pc:docMk/>
            <pc:sldMk cId="0" sldId="327"/>
            <ac:spMk id="12" creationId="{E5404409-0B5B-4081-B9DA-A1CADF85CAF6}"/>
          </ac:spMkLst>
        </pc:spChg>
        <pc:spChg chg="mod">
          <ac:chgData name="Jean-François" userId="a9b952b2-b526-4af2-807d-c1b6655d9e27" providerId="ADAL" clId="{F2AE327B-ACB8-4C9C-9B26-E602FFAA4008}" dt="2024-03-21T16:50:48.389" v="486" actId="207"/>
          <ac:spMkLst>
            <pc:docMk/>
            <pc:sldMk cId="0" sldId="327"/>
            <ac:spMk id="15" creationId="{A69CD8F2-BE68-4A64-936D-46032B19B80B}"/>
          </ac:spMkLst>
        </pc:spChg>
        <pc:spChg chg="mod">
          <ac:chgData name="Jean-François" userId="a9b952b2-b526-4af2-807d-c1b6655d9e27" providerId="ADAL" clId="{F2AE327B-ACB8-4C9C-9B26-E602FFAA4008}" dt="2024-03-21T16:50:48.389" v="486" actId="207"/>
          <ac:spMkLst>
            <pc:docMk/>
            <pc:sldMk cId="0" sldId="327"/>
            <ac:spMk id="16" creationId="{312C4A09-5B51-4ACB-B02F-751605A9ABB6}"/>
          </ac:spMkLst>
        </pc:spChg>
      </pc:sldChg>
      <pc:sldChg chg="modSp mod">
        <pc:chgData name="Jean-François" userId="a9b952b2-b526-4af2-807d-c1b6655d9e27" providerId="ADAL" clId="{F2AE327B-ACB8-4C9C-9B26-E602FFAA4008}" dt="2024-03-21T16:51:04.551" v="488" actId="207"/>
        <pc:sldMkLst>
          <pc:docMk/>
          <pc:sldMk cId="0" sldId="328"/>
        </pc:sldMkLst>
        <pc:spChg chg="mod">
          <ac:chgData name="Jean-François" userId="a9b952b2-b526-4af2-807d-c1b6655d9e27" providerId="ADAL" clId="{F2AE327B-ACB8-4C9C-9B26-E602FFAA4008}" dt="2024-03-21T16:51:04.551" v="488" actId="207"/>
          <ac:spMkLst>
            <pc:docMk/>
            <pc:sldMk cId="0" sldId="328"/>
            <ac:spMk id="7" creationId="{00000000-0000-0000-0000-000000000000}"/>
          </ac:spMkLst>
        </pc:spChg>
        <pc:spChg chg="mod">
          <ac:chgData name="Jean-François" userId="a9b952b2-b526-4af2-807d-c1b6655d9e27" providerId="ADAL" clId="{F2AE327B-ACB8-4C9C-9B26-E602FFAA4008}" dt="2024-03-21T16:51:04.551" v="488" actId="207"/>
          <ac:spMkLst>
            <pc:docMk/>
            <pc:sldMk cId="0" sldId="328"/>
            <ac:spMk id="9" creationId="{00000000-0000-0000-0000-000000000000}"/>
          </ac:spMkLst>
        </pc:spChg>
        <pc:spChg chg="mod">
          <ac:chgData name="Jean-François" userId="a9b952b2-b526-4af2-807d-c1b6655d9e27" providerId="ADAL" clId="{F2AE327B-ACB8-4C9C-9B26-E602FFAA4008}" dt="2024-03-21T16:51:04.551" v="488" actId="207"/>
          <ac:spMkLst>
            <pc:docMk/>
            <pc:sldMk cId="0" sldId="328"/>
            <ac:spMk id="13" creationId="{9271FB07-8FFF-4E0D-B596-1ABF7A12D199}"/>
          </ac:spMkLst>
        </pc:spChg>
        <pc:spChg chg="mod">
          <ac:chgData name="Jean-François" userId="a9b952b2-b526-4af2-807d-c1b6655d9e27" providerId="ADAL" clId="{F2AE327B-ACB8-4C9C-9B26-E602FFAA4008}" dt="2024-03-21T16:51:04.551" v="488" actId="207"/>
          <ac:spMkLst>
            <pc:docMk/>
            <pc:sldMk cId="0" sldId="328"/>
            <ac:spMk id="15" creationId="{888E3822-4CA9-4490-81D4-39F29A00420B}"/>
          </ac:spMkLst>
        </pc:spChg>
      </pc:sldChg>
      <pc:sldChg chg="modSp mod">
        <pc:chgData name="Jean-François" userId="a9b952b2-b526-4af2-807d-c1b6655d9e27" providerId="ADAL" clId="{F2AE327B-ACB8-4C9C-9B26-E602FFAA4008}" dt="2024-03-21T16:50:34.853" v="484" actId="207"/>
        <pc:sldMkLst>
          <pc:docMk/>
          <pc:sldMk cId="0" sldId="330"/>
        </pc:sldMkLst>
        <pc:spChg chg="mod">
          <ac:chgData name="Jean-François" userId="a9b952b2-b526-4af2-807d-c1b6655d9e27" providerId="ADAL" clId="{F2AE327B-ACB8-4C9C-9B26-E602FFAA4008}" dt="2024-03-21T16:50:34.853" v="484" actId="207"/>
          <ac:spMkLst>
            <pc:docMk/>
            <pc:sldMk cId="0" sldId="330"/>
            <ac:spMk id="11" creationId="{E3E1C8ED-D850-4653-B72B-A6A38E530427}"/>
          </ac:spMkLst>
        </pc:spChg>
        <pc:spChg chg="mod">
          <ac:chgData name="Jean-François" userId="a9b952b2-b526-4af2-807d-c1b6655d9e27" providerId="ADAL" clId="{F2AE327B-ACB8-4C9C-9B26-E602FFAA4008}" dt="2024-03-21T16:50:27.104" v="483" actId="207"/>
          <ac:spMkLst>
            <pc:docMk/>
            <pc:sldMk cId="0" sldId="330"/>
            <ac:spMk id="13" creationId="{00000000-0000-0000-0000-000000000000}"/>
          </ac:spMkLst>
        </pc:spChg>
        <pc:spChg chg="mod">
          <ac:chgData name="Jean-François" userId="a9b952b2-b526-4af2-807d-c1b6655d9e27" providerId="ADAL" clId="{F2AE327B-ACB8-4C9C-9B26-E602FFAA4008}" dt="2024-03-21T16:50:34.853" v="484" actId="207"/>
          <ac:spMkLst>
            <pc:docMk/>
            <pc:sldMk cId="0" sldId="330"/>
            <ac:spMk id="14" creationId="{00000000-0000-0000-0000-000000000000}"/>
          </ac:spMkLst>
        </pc:spChg>
        <pc:spChg chg="mod">
          <ac:chgData name="Jean-François" userId="a9b952b2-b526-4af2-807d-c1b6655d9e27" providerId="ADAL" clId="{F2AE327B-ACB8-4C9C-9B26-E602FFAA4008}" dt="2024-03-21T16:50:34.853" v="484" actId="207"/>
          <ac:spMkLst>
            <pc:docMk/>
            <pc:sldMk cId="0" sldId="330"/>
            <ac:spMk id="16" creationId="{00000000-0000-0000-0000-000000000000}"/>
          </ac:spMkLst>
        </pc:spChg>
      </pc:sldChg>
      <pc:sldChg chg="modSp mod">
        <pc:chgData name="Jean-François" userId="a9b952b2-b526-4af2-807d-c1b6655d9e27" providerId="ADAL" clId="{F2AE327B-ACB8-4C9C-9B26-E602FFAA4008}" dt="2024-03-21T16:50:41.808" v="485" actId="207"/>
        <pc:sldMkLst>
          <pc:docMk/>
          <pc:sldMk cId="0" sldId="331"/>
        </pc:sldMkLst>
        <pc:spChg chg="mod">
          <ac:chgData name="Jean-François" userId="a9b952b2-b526-4af2-807d-c1b6655d9e27" providerId="ADAL" clId="{F2AE327B-ACB8-4C9C-9B26-E602FFAA4008}" dt="2024-03-21T16:50:41.808" v="485" actId="207"/>
          <ac:spMkLst>
            <pc:docMk/>
            <pc:sldMk cId="0" sldId="331"/>
            <ac:spMk id="11" creationId="{3CF66507-F9BF-489E-9E13-D322B4F863F2}"/>
          </ac:spMkLst>
        </pc:spChg>
        <pc:spChg chg="mod">
          <ac:chgData name="Jean-François" userId="a9b952b2-b526-4af2-807d-c1b6655d9e27" providerId="ADAL" clId="{F2AE327B-ACB8-4C9C-9B26-E602FFAA4008}" dt="2024-03-21T16:50:41.808" v="485" actId="207"/>
          <ac:spMkLst>
            <pc:docMk/>
            <pc:sldMk cId="0" sldId="331"/>
            <ac:spMk id="12" creationId="{00000000-0000-0000-0000-000000000000}"/>
          </ac:spMkLst>
        </pc:spChg>
        <pc:spChg chg="mod">
          <ac:chgData name="Jean-François" userId="a9b952b2-b526-4af2-807d-c1b6655d9e27" providerId="ADAL" clId="{F2AE327B-ACB8-4C9C-9B26-E602FFAA4008}" dt="2024-03-21T16:50:41.808" v="485" actId="207"/>
          <ac:spMkLst>
            <pc:docMk/>
            <pc:sldMk cId="0" sldId="331"/>
            <ac:spMk id="13" creationId="{00000000-0000-0000-0000-000000000000}"/>
          </ac:spMkLst>
        </pc:spChg>
        <pc:spChg chg="mod">
          <ac:chgData name="Jean-François" userId="a9b952b2-b526-4af2-807d-c1b6655d9e27" providerId="ADAL" clId="{F2AE327B-ACB8-4C9C-9B26-E602FFAA4008}" dt="2024-03-21T16:50:41.808" v="485" actId="207"/>
          <ac:spMkLst>
            <pc:docMk/>
            <pc:sldMk cId="0" sldId="331"/>
            <ac:spMk id="16" creationId="{002F1A7E-E1DE-43CF-819A-A5311338426C}"/>
          </ac:spMkLst>
        </pc:spChg>
      </pc:sldChg>
      <pc:sldChg chg="modSp mod">
        <pc:chgData name="Jean-François" userId="a9b952b2-b526-4af2-807d-c1b6655d9e27" providerId="ADAL" clId="{F2AE327B-ACB8-4C9C-9B26-E602FFAA4008}" dt="2024-03-21T16:50:57.758" v="487" actId="207"/>
        <pc:sldMkLst>
          <pc:docMk/>
          <pc:sldMk cId="0" sldId="333"/>
        </pc:sldMkLst>
        <pc:spChg chg="mod">
          <ac:chgData name="Jean-François" userId="a9b952b2-b526-4af2-807d-c1b6655d9e27" providerId="ADAL" clId="{F2AE327B-ACB8-4C9C-9B26-E602FFAA4008}" dt="2024-03-21T16:50:57.758" v="487" actId="207"/>
          <ac:spMkLst>
            <pc:docMk/>
            <pc:sldMk cId="0" sldId="333"/>
            <ac:spMk id="10" creationId="{0AEB10F1-DC16-43AB-A007-E3BBF05675EC}"/>
          </ac:spMkLst>
        </pc:spChg>
        <pc:spChg chg="mod">
          <ac:chgData name="Jean-François" userId="a9b952b2-b526-4af2-807d-c1b6655d9e27" providerId="ADAL" clId="{F2AE327B-ACB8-4C9C-9B26-E602FFAA4008}" dt="2024-03-21T16:50:57.758" v="487" actId="207"/>
          <ac:spMkLst>
            <pc:docMk/>
            <pc:sldMk cId="0" sldId="333"/>
            <ac:spMk id="12" creationId="{00000000-0000-0000-0000-000000000000}"/>
          </ac:spMkLst>
        </pc:spChg>
        <pc:spChg chg="mod">
          <ac:chgData name="Jean-François" userId="a9b952b2-b526-4af2-807d-c1b6655d9e27" providerId="ADAL" clId="{F2AE327B-ACB8-4C9C-9B26-E602FFAA4008}" dt="2024-03-21T16:50:57.758" v="487" actId="207"/>
          <ac:spMkLst>
            <pc:docMk/>
            <pc:sldMk cId="0" sldId="333"/>
            <ac:spMk id="14" creationId="{00000000-0000-0000-0000-000000000000}"/>
          </ac:spMkLst>
        </pc:spChg>
        <pc:spChg chg="mod">
          <ac:chgData name="Jean-François" userId="a9b952b2-b526-4af2-807d-c1b6655d9e27" providerId="ADAL" clId="{F2AE327B-ACB8-4C9C-9B26-E602FFAA4008}" dt="2024-03-21T16:50:57.758" v="487" actId="207"/>
          <ac:spMkLst>
            <pc:docMk/>
            <pc:sldMk cId="0" sldId="333"/>
            <ac:spMk id="15" creationId="{00000000-0000-0000-0000-000000000000}"/>
          </ac:spMkLst>
        </pc:spChg>
      </pc:sldChg>
      <pc:sldChg chg="modSp mod">
        <pc:chgData name="Jean-François" userId="a9b952b2-b526-4af2-807d-c1b6655d9e27" providerId="ADAL" clId="{F2AE327B-ACB8-4C9C-9B26-E602FFAA4008}" dt="2024-03-21T16:51:09.634" v="489" actId="207"/>
        <pc:sldMkLst>
          <pc:docMk/>
          <pc:sldMk cId="0" sldId="335"/>
        </pc:sldMkLst>
        <pc:spChg chg="mod">
          <ac:chgData name="Jean-François" userId="a9b952b2-b526-4af2-807d-c1b6655d9e27" providerId="ADAL" clId="{F2AE327B-ACB8-4C9C-9B26-E602FFAA4008}" dt="2024-03-21T16:51:09.634" v="489" actId="207"/>
          <ac:spMkLst>
            <pc:docMk/>
            <pc:sldMk cId="0" sldId="335"/>
            <ac:spMk id="12" creationId="{00000000-0000-0000-0000-000000000000}"/>
          </ac:spMkLst>
        </pc:spChg>
        <pc:spChg chg="mod">
          <ac:chgData name="Jean-François" userId="a9b952b2-b526-4af2-807d-c1b6655d9e27" providerId="ADAL" clId="{F2AE327B-ACB8-4C9C-9B26-E602FFAA4008}" dt="2024-03-21T16:51:09.634" v="489" actId="207"/>
          <ac:spMkLst>
            <pc:docMk/>
            <pc:sldMk cId="0" sldId="335"/>
            <ac:spMk id="14" creationId="{F3084BB5-FFA8-4565-AF0F-404EE99F6905}"/>
          </ac:spMkLst>
        </pc:spChg>
        <pc:spChg chg="mod">
          <ac:chgData name="Jean-François" userId="a9b952b2-b526-4af2-807d-c1b6655d9e27" providerId="ADAL" clId="{F2AE327B-ACB8-4C9C-9B26-E602FFAA4008}" dt="2024-03-21T16:51:09.634" v="489" actId="207"/>
          <ac:spMkLst>
            <pc:docMk/>
            <pc:sldMk cId="0" sldId="335"/>
            <ac:spMk id="17" creationId="{ACC3DE9D-EDC8-405B-B0F6-BCC616685E90}"/>
          </ac:spMkLst>
        </pc:spChg>
        <pc:spChg chg="mod">
          <ac:chgData name="Jean-François" userId="a9b952b2-b526-4af2-807d-c1b6655d9e27" providerId="ADAL" clId="{F2AE327B-ACB8-4C9C-9B26-E602FFAA4008}" dt="2024-03-21T16:51:09.634" v="489" actId="207"/>
          <ac:spMkLst>
            <pc:docMk/>
            <pc:sldMk cId="0" sldId="335"/>
            <ac:spMk id="18" creationId="{A7F240BA-5857-404B-B20A-0CCC357BD931}"/>
          </ac:spMkLst>
        </pc:spChg>
      </pc:sldChg>
      <pc:sldChg chg="modSp add mod">
        <pc:chgData name="Jean-François" userId="a9b952b2-b526-4af2-807d-c1b6655d9e27" providerId="ADAL" clId="{F2AE327B-ACB8-4C9C-9B26-E602FFAA4008}" dt="2024-03-21T15:57:23.478" v="107" actId="1076"/>
        <pc:sldMkLst>
          <pc:docMk/>
          <pc:sldMk cId="0" sldId="346"/>
        </pc:sldMkLst>
        <pc:spChg chg="mod">
          <ac:chgData name="Jean-François" userId="a9b952b2-b526-4af2-807d-c1b6655d9e27" providerId="ADAL" clId="{F2AE327B-ACB8-4C9C-9B26-E602FFAA4008}" dt="2024-03-21T15:52:13.383" v="61" actId="1582"/>
          <ac:spMkLst>
            <pc:docMk/>
            <pc:sldMk cId="0" sldId="346"/>
            <ac:spMk id="5" creationId="{00000000-0000-0000-0000-000000000000}"/>
          </ac:spMkLst>
        </pc:spChg>
        <pc:spChg chg="mod">
          <ac:chgData name="Jean-François" userId="a9b952b2-b526-4af2-807d-c1b6655d9e27" providerId="ADAL" clId="{F2AE327B-ACB8-4C9C-9B26-E602FFAA4008}" dt="2024-03-21T15:52:13.383" v="61" actId="1582"/>
          <ac:spMkLst>
            <pc:docMk/>
            <pc:sldMk cId="0" sldId="346"/>
            <ac:spMk id="6" creationId="{00000000-0000-0000-0000-000000000000}"/>
          </ac:spMkLst>
        </pc:spChg>
        <pc:spChg chg="mod">
          <ac:chgData name="Jean-François" userId="a9b952b2-b526-4af2-807d-c1b6655d9e27" providerId="ADAL" clId="{F2AE327B-ACB8-4C9C-9B26-E602FFAA4008}" dt="2024-03-21T15:51:48.978" v="60" actId="1582"/>
          <ac:spMkLst>
            <pc:docMk/>
            <pc:sldMk cId="0" sldId="346"/>
            <ac:spMk id="7" creationId="{00000000-0000-0000-0000-000000000000}"/>
          </ac:spMkLst>
        </pc:spChg>
        <pc:spChg chg="mod">
          <ac:chgData name="Jean-François" userId="a9b952b2-b526-4af2-807d-c1b6655d9e27" providerId="ADAL" clId="{F2AE327B-ACB8-4C9C-9B26-E602FFAA4008}" dt="2024-03-21T15:51:37.561" v="59" actId="1582"/>
          <ac:spMkLst>
            <pc:docMk/>
            <pc:sldMk cId="0" sldId="346"/>
            <ac:spMk id="8" creationId="{00000000-0000-0000-0000-000000000000}"/>
          </ac:spMkLst>
        </pc:spChg>
        <pc:spChg chg="mod">
          <ac:chgData name="Jean-François" userId="a9b952b2-b526-4af2-807d-c1b6655d9e27" providerId="ADAL" clId="{F2AE327B-ACB8-4C9C-9B26-E602FFAA4008}" dt="2024-03-21T15:51:27.594" v="58" actId="1582"/>
          <ac:spMkLst>
            <pc:docMk/>
            <pc:sldMk cId="0" sldId="346"/>
            <ac:spMk id="9" creationId="{00000000-0000-0000-0000-000000000000}"/>
          </ac:spMkLst>
        </pc:spChg>
        <pc:spChg chg="mod">
          <ac:chgData name="Jean-François" userId="a9b952b2-b526-4af2-807d-c1b6655d9e27" providerId="ADAL" clId="{F2AE327B-ACB8-4C9C-9B26-E602FFAA4008}" dt="2024-03-21T15:51:37.561" v="59" actId="1582"/>
          <ac:spMkLst>
            <pc:docMk/>
            <pc:sldMk cId="0" sldId="346"/>
            <ac:spMk id="10" creationId="{00000000-0000-0000-0000-000000000000}"/>
          </ac:spMkLst>
        </pc:spChg>
        <pc:spChg chg="mod">
          <ac:chgData name="Jean-François" userId="a9b952b2-b526-4af2-807d-c1b6655d9e27" providerId="ADAL" clId="{F2AE327B-ACB8-4C9C-9B26-E602FFAA4008}" dt="2024-03-21T15:52:41.875" v="62" actId="1582"/>
          <ac:spMkLst>
            <pc:docMk/>
            <pc:sldMk cId="0" sldId="346"/>
            <ac:spMk id="11" creationId="{00000000-0000-0000-0000-000000000000}"/>
          </ac:spMkLst>
        </pc:spChg>
        <pc:spChg chg="mod">
          <ac:chgData name="Jean-François" userId="a9b952b2-b526-4af2-807d-c1b6655d9e27" providerId="ADAL" clId="{F2AE327B-ACB8-4C9C-9B26-E602FFAA4008}" dt="2024-03-21T15:52:41.875" v="62" actId="1582"/>
          <ac:spMkLst>
            <pc:docMk/>
            <pc:sldMk cId="0" sldId="346"/>
            <ac:spMk id="12" creationId="{00000000-0000-0000-0000-000000000000}"/>
          </ac:spMkLst>
        </pc:spChg>
        <pc:spChg chg="mod">
          <ac:chgData name="Jean-François" userId="a9b952b2-b526-4af2-807d-c1b6655d9e27" providerId="ADAL" clId="{F2AE327B-ACB8-4C9C-9B26-E602FFAA4008}" dt="2024-03-21T15:52:41.875" v="62" actId="1582"/>
          <ac:spMkLst>
            <pc:docMk/>
            <pc:sldMk cId="0" sldId="346"/>
            <ac:spMk id="13" creationId="{00000000-0000-0000-0000-000000000000}"/>
          </ac:spMkLst>
        </pc:spChg>
        <pc:spChg chg="mod">
          <ac:chgData name="Jean-François" userId="a9b952b2-b526-4af2-807d-c1b6655d9e27" providerId="ADAL" clId="{F2AE327B-ACB8-4C9C-9B26-E602FFAA4008}" dt="2024-03-21T15:52:41.875" v="62" actId="1582"/>
          <ac:spMkLst>
            <pc:docMk/>
            <pc:sldMk cId="0" sldId="346"/>
            <ac:spMk id="14" creationId="{00000000-0000-0000-0000-000000000000}"/>
          </ac:spMkLst>
        </pc:spChg>
        <pc:spChg chg="mod">
          <ac:chgData name="Jean-François" userId="a9b952b2-b526-4af2-807d-c1b6655d9e27" providerId="ADAL" clId="{F2AE327B-ACB8-4C9C-9B26-E602FFAA4008}" dt="2024-03-21T15:57:01.650" v="104" actId="1076"/>
          <ac:spMkLst>
            <pc:docMk/>
            <pc:sldMk cId="0" sldId="346"/>
            <ac:spMk id="15" creationId="{00000000-0000-0000-0000-000000000000}"/>
          </ac:spMkLst>
        </pc:spChg>
        <pc:grpChg chg="mod">
          <ac:chgData name="Jean-François" userId="a9b952b2-b526-4af2-807d-c1b6655d9e27" providerId="ADAL" clId="{F2AE327B-ACB8-4C9C-9B26-E602FFAA4008}" dt="2024-03-21T15:57:14.497" v="105" actId="1076"/>
          <ac:grpSpMkLst>
            <pc:docMk/>
            <pc:sldMk cId="0" sldId="346"/>
            <ac:grpSpMk id="2" creationId="{725AEEA7-91C4-4ADE-BFEE-1696E66CA012}"/>
          </ac:grpSpMkLst>
        </pc:grpChg>
        <pc:picChg chg="mod">
          <ac:chgData name="Jean-François" userId="a9b952b2-b526-4af2-807d-c1b6655d9e27" providerId="ADAL" clId="{F2AE327B-ACB8-4C9C-9B26-E602FFAA4008}" dt="2024-03-21T15:57:23.478" v="107" actId="1076"/>
          <ac:picMkLst>
            <pc:docMk/>
            <pc:sldMk cId="0" sldId="346"/>
            <ac:picMk id="28674" creationId="{00000000-0000-0000-0000-000000000000}"/>
          </ac:picMkLst>
        </pc:picChg>
        <pc:picChg chg="mod">
          <ac:chgData name="Jean-François" userId="a9b952b2-b526-4af2-807d-c1b6655d9e27" providerId="ADAL" clId="{F2AE327B-ACB8-4C9C-9B26-E602FFAA4008}" dt="2024-03-21T15:50:37.502" v="57" actId="1582"/>
          <ac:picMkLst>
            <pc:docMk/>
            <pc:sldMk cId="0" sldId="346"/>
            <ac:picMk id="28675" creationId="{00000000-0000-0000-0000-000000000000}"/>
          </ac:picMkLst>
        </pc:picChg>
        <pc:picChg chg="mod">
          <ac:chgData name="Jean-François" userId="a9b952b2-b526-4af2-807d-c1b6655d9e27" providerId="ADAL" clId="{F2AE327B-ACB8-4C9C-9B26-E602FFAA4008}" dt="2024-03-21T15:57:18.967" v="106" actId="1076"/>
          <ac:picMkLst>
            <pc:docMk/>
            <pc:sldMk cId="0" sldId="346"/>
            <ac:picMk id="28676" creationId="{00000000-0000-0000-0000-000000000000}"/>
          </ac:picMkLst>
        </pc:picChg>
      </pc:sldChg>
      <pc:sldChg chg="modSp mod">
        <pc:chgData name="Jean-François" userId="a9b952b2-b526-4af2-807d-c1b6655d9e27" providerId="ADAL" clId="{F2AE327B-ACB8-4C9C-9B26-E602FFAA4008}" dt="2024-03-21T16:50:03.295" v="482"/>
        <pc:sldMkLst>
          <pc:docMk/>
          <pc:sldMk cId="1054516743" sldId="351"/>
        </pc:sldMkLst>
        <pc:spChg chg="mod">
          <ac:chgData name="Jean-François" userId="a9b952b2-b526-4af2-807d-c1b6655d9e27" providerId="ADAL" clId="{F2AE327B-ACB8-4C9C-9B26-E602FFAA4008}" dt="2024-03-21T16:46:02.809" v="460" actId="20577"/>
          <ac:spMkLst>
            <pc:docMk/>
            <pc:sldMk cId="1054516743" sldId="351"/>
            <ac:spMk id="2" creationId="{ED0EC616-1BB2-459B-AD0D-69AED59B772D}"/>
          </ac:spMkLst>
        </pc:spChg>
        <pc:spChg chg="mod">
          <ac:chgData name="Jean-François" userId="a9b952b2-b526-4af2-807d-c1b6655d9e27" providerId="ADAL" clId="{F2AE327B-ACB8-4C9C-9B26-E602FFAA4008}" dt="2024-03-21T16:50:03.295" v="482"/>
          <ac:spMkLst>
            <pc:docMk/>
            <pc:sldMk cId="1054516743" sldId="351"/>
            <ac:spMk id="3" creationId="{282327B4-30A9-45A0-A6C0-39439944A7D0}"/>
          </ac:spMkLst>
        </pc:spChg>
      </pc:sldChg>
      <pc:sldChg chg="modSp mod">
        <pc:chgData name="Jean-François" userId="a9b952b2-b526-4af2-807d-c1b6655d9e27" providerId="ADAL" clId="{F2AE327B-ACB8-4C9C-9B26-E602FFAA4008}" dt="2024-03-21T16:28:57.275" v="282"/>
        <pc:sldMkLst>
          <pc:docMk/>
          <pc:sldMk cId="0" sldId="413"/>
        </pc:sldMkLst>
        <pc:spChg chg="mod">
          <ac:chgData name="Jean-François" userId="a9b952b2-b526-4af2-807d-c1b6655d9e27" providerId="ADAL" clId="{F2AE327B-ACB8-4C9C-9B26-E602FFAA4008}" dt="2024-03-21T16:28:57.275" v="282"/>
          <ac:spMkLst>
            <pc:docMk/>
            <pc:sldMk cId="0" sldId="413"/>
            <ac:spMk id="18435" creationId="{00000000-0000-0000-0000-000000000000}"/>
          </ac:spMkLst>
        </pc:spChg>
        <pc:spChg chg="mod">
          <ac:chgData name="Jean-François" userId="a9b952b2-b526-4af2-807d-c1b6655d9e27" providerId="ADAL" clId="{F2AE327B-ACB8-4C9C-9B26-E602FFAA4008}" dt="2024-03-21T16:25:51.740" v="184" actId="14100"/>
          <ac:spMkLst>
            <pc:docMk/>
            <pc:sldMk cId="0" sldId="413"/>
            <ac:spMk id="242690" creationId="{00000000-0000-0000-0000-000000000000}"/>
          </ac:spMkLst>
        </pc:spChg>
      </pc:sldChg>
      <pc:sldChg chg="modSp mod modAnim">
        <pc:chgData name="Jean-François" userId="a9b952b2-b526-4af2-807d-c1b6655d9e27" providerId="ADAL" clId="{F2AE327B-ACB8-4C9C-9B26-E602FFAA4008}" dt="2024-03-21T16:43:58.452" v="458"/>
        <pc:sldMkLst>
          <pc:docMk/>
          <pc:sldMk cId="0" sldId="414"/>
        </pc:sldMkLst>
        <pc:spChg chg="mod">
          <ac:chgData name="Jean-François" userId="a9b952b2-b526-4af2-807d-c1b6655d9e27" providerId="ADAL" clId="{F2AE327B-ACB8-4C9C-9B26-E602FFAA4008}" dt="2024-03-21T16:30:25.901" v="287" actId="1076"/>
          <ac:spMkLst>
            <pc:docMk/>
            <pc:sldMk cId="0" sldId="414"/>
            <ac:spMk id="7" creationId="{00000000-0000-0000-0000-000000000000}"/>
          </ac:spMkLst>
        </pc:spChg>
        <pc:spChg chg="mod">
          <ac:chgData name="Jean-François" userId="a9b952b2-b526-4af2-807d-c1b6655d9e27" providerId="ADAL" clId="{F2AE327B-ACB8-4C9C-9B26-E602FFAA4008}" dt="2024-03-21T16:29:58.813" v="285" actId="1076"/>
          <ac:spMkLst>
            <pc:docMk/>
            <pc:sldMk cId="0" sldId="414"/>
            <ac:spMk id="243717" creationId="{00000000-0000-0000-0000-000000000000}"/>
          </ac:spMkLst>
        </pc:spChg>
        <pc:spChg chg="mod">
          <ac:chgData name="Jean-François" userId="a9b952b2-b526-4af2-807d-c1b6655d9e27" providerId="ADAL" clId="{F2AE327B-ACB8-4C9C-9B26-E602FFAA4008}" dt="2024-03-21T16:30:06.273" v="286" actId="1076"/>
          <ac:spMkLst>
            <pc:docMk/>
            <pc:sldMk cId="0" sldId="414"/>
            <ac:spMk id="243718" creationId="{00000000-0000-0000-0000-000000000000}"/>
          </ac:spMkLst>
        </pc:spChg>
        <pc:picChg chg="mod">
          <ac:chgData name="Jean-François" userId="a9b952b2-b526-4af2-807d-c1b6655d9e27" providerId="ADAL" clId="{F2AE327B-ACB8-4C9C-9B26-E602FFAA4008}" dt="2024-03-21T16:29:55.220" v="284" actId="1076"/>
          <ac:picMkLst>
            <pc:docMk/>
            <pc:sldMk cId="0" sldId="414"/>
            <ac:picMk id="19459" creationId="{00000000-0000-0000-0000-000000000000}"/>
          </ac:picMkLst>
        </pc:picChg>
      </pc:sldChg>
      <pc:sldChg chg="modSp">
        <pc:chgData name="Jean-François" userId="a9b952b2-b526-4af2-807d-c1b6655d9e27" providerId="ADAL" clId="{F2AE327B-ACB8-4C9C-9B26-E602FFAA4008}" dt="2024-03-21T16:12:34.647" v="153" actId="113"/>
        <pc:sldMkLst>
          <pc:docMk/>
          <pc:sldMk cId="4236270269" sldId="430"/>
        </pc:sldMkLst>
        <pc:spChg chg="mod">
          <ac:chgData name="Jean-François" userId="a9b952b2-b526-4af2-807d-c1b6655d9e27" providerId="ADAL" clId="{F2AE327B-ACB8-4C9C-9B26-E602FFAA4008}" dt="2024-03-21T16:12:34.647" v="153" actId="113"/>
          <ac:spMkLst>
            <pc:docMk/>
            <pc:sldMk cId="4236270269" sldId="430"/>
            <ac:spMk id="260099" creationId="{00000000-0000-0000-0000-000000000000}"/>
          </ac:spMkLst>
        </pc:spChg>
      </pc:sldChg>
      <pc:sldChg chg="modSp mod">
        <pc:chgData name="Jean-François" userId="a9b952b2-b526-4af2-807d-c1b6655d9e27" providerId="ADAL" clId="{F2AE327B-ACB8-4C9C-9B26-E602FFAA4008}" dt="2024-03-21T16:17:55.117" v="154" actId="1076"/>
        <pc:sldMkLst>
          <pc:docMk/>
          <pc:sldMk cId="486346461" sldId="470"/>
        </pc:sldMkLst>
        <pc:spChg chg="mod">
          <ac:chgData name="Jean-François" userId="a9b952b2-b526-4af2-807d-c1b6655d9e27" providerId="ADAL" clId="{F2AE327B-ACB8-4C9C-9B26-E602FFAA4008}" dt="2024-03-21T16:17:55.117" v="154" actId="1076"/>
          <ac:spMkLst>
            <pc:docMk/>
            <pc:sldMk cId="486346461" sldId="470"/>
            <ac:spMk id="15364" creationId="{00000000-0000-0000-0000-000000000000}"/>
          </ac:spMkLst>
        </pc:spChg>
      </pc:sldChg>
      <pc:sldChg chg="addSp delSp modSp mod modAnim">
        <pc:chgData name="Jean-François" userId="a9b952b2-b526-4af2-807d-c1b6655d9e27" providerId="ADAL" clId="{F2AE327B-ACB8-4C9C-9B26-E602FFAA4008}" dt="2024-03-21T16:40:28.675" v="450"/>
        <pc:sldMkLst>
          <pc:docMk/>
          <pc:sldMk cId="1143055077" sldId="531"/>
        </pc:sldMkLst>
        <pc:spChg chg="mod">
          <ac:chgData name="Jean-François" userId="a9b952b2-b526-4af2-807d-c1b6655d9e27" providerId="ADAL" clId="{F2AE327B-ACB8-4C9C-9B26-E602FFAA4008}" dt="2024-03-21T16:03:33.250" v="123" actId="1076"/>
          <ac:spMkLst>
            <pc:docMk/>
            <pc:sldMk cId="1143055077" sldId="531"/>
            <ac:spMk id="3" creationId="{00000000-0000-0000-0000-000000000000}"/>
          </ac:spMkLst>
        </pc:spChg>
        <pc:spChg chg="del mod">
          <ac:chgData name="Jean-François" userId="a9b952b2-b526-4af2-807d-c1b6655d9e27" providerId="ADAL" clId="{F2AE327B-ACB8-4C9C-9B26-E602FFAA4008}" dt="2024-03-21T16:03:23.094" v="121" actId="478"/>
          <ac:spMkLst>
            <pc:docMk/>
            <pc:sldMk cId="1143055077" sldId="531"/>
            <ac:spMk id="4" creationId="{00000000-0000-0000-0000-000000000000}"/>
          </ac:spMkLst>
        </pc:spChg>
        <pc:spChg chg="add mod">
          <ac:chgData name="Jean-François" userId="a9b952b2-b526-4af2-807d-c1b6655d9e27" providerId="ADAL" clId="{F2AE327B-ACB8-4C9C-9B26-E602FFAA4008}" dt="2024-03-21T16:35:56.653" v="409" actId="1076"/>
          <ac:spMkLst>
            <pc:docMk/>
            <pc:sldMk cId="1143055077" sldId="531"/>
            <ac:spMk id="5" creationId="{6506AFE4-CB1D-47CB-BA46-199059F61682}"/>
          </ac:spMkLst>
        </pc:spChg>
        <pc:spChg chg="add mod">
          <ac:chgData name="Jean-François" userId="a9b952b2-b526-4af2-807d-c1b6655d9e27" providerId="ADAL" clId="{F2AE327B-ACB8-4C9C-9B26-E602FFAA4008}" dt="2024-03-21T16:40:12.013" v="448" actId="20577"/>
          <ac:spMkLst>
            <pc:docMk/>
            <pc:sldMk cId="1143055077" sldId="531"/>
            <ac:spMk id="6" creationId="{F4950436-4995-42B7-8FF8-6D739A2C3F3B}"/>
          </ac:spMkLst>
        </pc:spChg>
        <pc:spChg chg="add mod">
          <ac:chgData name="Jean-François" userId="a9b952b2-b526-4af2-807d-c1b6655d9e27" providerId="ADAL" clId="{F2AE327B-ACB8-4C9C-9B26-E602FFAA4008}" dt="2024-03-21T16:36:22.331" v="433" actId="20577"/>
          <ac:spMkLst>
            <pc:docMk/>
            <pc:sldMk cId="1143055077" sldId="531"/>
            <ac:spMk id="7" creationId="{D3DEA7A3-1515-4DA7-B901-4D88F883AF24}"/>
          </ac:spMkLst>
        </pc:spChg>
      </pc:sldChg>
      <pc:sldChg chg="modSp mod">
        <pc:chgData name="Jean-François" userId="a9b952b2-b526-4af2-807d-c1b6655d9e27" providerId="ADAL" clId="{F2AE327B-ACB8-4C9C-9B26-E602FFAA4008}" dt="2024-03-21T16:54:01.374" v="511" actId="20577"/>
        <pc:sldMkLst>
          <pc:docMk/>
          <pc:sldMk cId="0" sldId="536"/>
        </pc:sldMkLst>
        <pc:spChg chg="mod">
          <ac:chgData name="Jean-François" userId="a9b952b2-b526-4af2-807d-c1b6655d9e27" providerId="ADAL" clId="{F2AE327B-ACB8-4C9C-9B26-E602FFAA4008}" dt="2024-03-21T16:53:27.244" v="510" actId="20577"/>
          <ac:spMkLst>
            <pc:docMk/>
            <pc:sldMk cId="0" sldId="536"/>
            <ac:spMk id="2" creationId="{00000000-0000-0000-0000-000000000000}"/>
          </ac:spMkLst>
        </pc:spChg>
        <pc:spChg chg="mod">
          <ac:chgData name="Jean-François" userId="a9b952b2-b526-4af2-807d-c1b6655d9e27" providerId="ADAL" clId="{F2AE327B-ACB8-4C9C-9B26-E602FFAA4008}" dt="2024-03-21T16:54:01.374" v="511" actId="20577"/>
          <ac:spMkLst>
            <pc:docMk/>
            <pc:sldMk cId="0" sldId="536"/>
            <ac:spMk id="4" creationId="{00000000-0000-0000-0000-000000000000}"/>
          </ac:spMkLst>
        </pc:spChg>
      </pc:sldChg>
      <pc:sldChg chg="add del">
        <pc:chgData name="Jean-François" userId="a9b952b2-b526-4af2-807d-c1b6655d9e27" providerId="ADAL" clId="{F2AE327B-ACB8-4C9C-9B26-E602FFAA4008}" dt="2024-03-21T15:37:54.856" v="22" actId="47"/>
        <pc:sldMkLst>
          <pc:docMk/>
          <pc:sldMk cId="257146726" sldId="750"/>
        </pc:sldMkLst>
      </pc:sldChg>
      <pc:sldChg chg="add">
        <pc:chgData name="Jean-François" userId="a9b952b2-b526-4af2-807d-c1b6655d9e27" providerId="ADAL" clId="{F2AE327B-ACB8-4C9C-9B26-E602FFAA4008}" dt="2024-03-21T15:25:40.604" v="0"/>
        <pc:sldMkLst>
          <pc:docMk/>
          <pc:sldMk cId="2288781615" sldId="753"/>
        </pc:sldMkLst>
      </pc:sldChg>
      <pc:sldChg chg="modSp add mod">
        <pc:chgData name="Jean-François" userId="a9b952b2-b526-4af2-807d-c1b6655d9e27" providerId="ADAL" clId="{F2AE327B-ACB8-4C9C-9B26-E602FFAA4008}" dt="2024-03-21T15:38:34.202" v="26" actId="14100"/>
        <pc:sldMkLst>
          <pc:docMk/>
          <pc:sldMk cId="2003549116" sldId="754"/>
        </pc:sldMkLst>
        <pc:spChg chg="mod">
          <ac:chgData name="Jean-François" userId="a9b952b2-b526-4af2-807d-c1b6655d9e27" providerId="ADAL" clId="{F2AE327B-ACB8-4C9C-9B26-E602FFAA4008}" dt="2024-03-21T15:38:13.713" v="23" actId="1076"/>
          <ac:spMkLst>
            <pc:docMk/>
            <pc:sldMk cId="2003549116" sldId="754"/>
            <ac:spMk id="3" creationId="{45D09586-8FDA-4308-8955-E1F37F0CC5F9}"/>
          </ac:spMkLst>
        </pc:spChg>
        <pc:spChg chg="mod">
          <ac:chgData name="Jean-François" userId="a9b952b2-b526-4af2-807d-c1b6655d9e27" providerId="ADAL" clId="{F2AE327B-ACB8-4C9C-9B26-E602FFAA4008}" dt="2024-03-21T15:38:34.202" v="26" actId="14100"/>
          <ac:spMkLst>
            <pc:docMk/>
            <pc:sldMk cId="2003549116" sldId="754"/>
            <ac:spMk id="4" creationId="{B71A23EF-C762-46B1-B87E-D9F5E78CD6E3}"/>
          </ac:spMkLst>
        </pc:spChg>
      </pc:sldChg>
      <pc:sldChg chg="modSp add mod">
        <pc:chgData name="Jean-François" userId="a9b952b2-b526-4af2-807d-c1b6655d9e27" providerId="ADAL" clId="{F2AE327B-ACB8-4C9C-9B26-E602FFAA4008}" dt="2024-03-21T15:38:50.966" v="28" actId="14100"/>
        <pc:sldMkLst>
          <pc:docMk/>
          <pc:sldMk cId="3295380586" sldId="755"/>
        </pc:sldMkLst>
        <pc:spChg chg="mod">
          <ac:chgData name="Jean-François" userId="a9b952b2-b526-4af2-807d-c1b6655d9e27" providerId="ADAL" clId="{F2AE327B-ACB8-4C9C-9B26-E602FFAA4008}" dt="2024-03-21T15:38:48.013" v="27" actId="1076"/>
          <ac:spMkLst>
            <pc:docMk/>
            <pc:sldMk cId="3295380586" sldId="755"/>
            <ac:spMk id="3" creationId="{45D09586-8FDA-4308-8955-E1F37F0CC5F9}"/>
          </ac:spMkLst>
        </pc:spChg>
        <pc:spChg chg="mod">
          <ac:chgData name="Jean-François" userId="a9b952b2-b526-4af2-807d-c1b6655d9e27" providerId="ADAL" clId="{F2AE327B-ACB8-4C9C-9B26-E602FFAA4008}" dt="2024-03-21T15:38:50.966" v="28" actId="14100"/>
          <ac:spMkLst>
            <pc:docMk/>
            <pc:sldMk cId="3295380586" sldId="755"/>
            <ac:spMk id="4" creationId="{B71A23EF-C762-46B1-B87E-D9F5E78CD6E3}"/>
          </ac:spMkLst>
        </pc:spChg>
      </pc:sldChg>
      <pc:sldChg chg="modSp add mod">
        <pc:chgData name="Jean-François" userId="a9b952b2-b526-4af2-807d-c1b6655d9e27" providerId="ADAL" clId="{F2AE327B-ACB8-4C9C-9B26-E602FFAA4008}" dt="2024-03-21T15:39:36.018" v="34" actId="1076"/>
        <pc:sldMkLst>
          <pc:docMk/>
          <pc:sldMk cId="2030122767" sldId="756"/>
        </pc:sldMkLst>
        <pc:spChg chg="mod">
          <ac:chgData name="Jean-François" userId="a9b952b2-b526-4af2-807d-c1b6655d9e27" providerId="ADAL" clId="{F2AE327B-ACB8-4C9C-9B26-E602FFAA4008}" dt="2024-03-21T15:39:36.018" v="34" actId="1076"/>
          <ac:spMkLst>
            <pc:docMk/>
            <pc:sldMk cId="2030122767" sldId="756"/>
            <ac:spMk id="3" creationId="{4C531402-14DC-4CA7-A6F6-D4F8512DD2FF}"/>
          </ac:spMkLst>
        </pc:spChg>
        <pc:picChg chg="mod">
          <ac:chgData name="Jean-François" userId="a9b952b2-b526-4af2-807d-c1b6655d9e27" providerId="ADAL" clId="{F2AE327B-ACB8-4C9C-9B26-E602FFAA4008}" dt="2024-03-21T15:39:33.648" v="33" actId="1076"/>
          <ac:picMkLst>
            <pc:docMk/>
            <pc:sldMk cId="2030122767" sldId="756"/>
            <ac:picMk id="14" creationId="{E12835FF-CD20-439E-82C2-2B5DC5CF48EB}"/>
          </ac:picMkLst>
        </pc:picChg>
      </pc:sldChg>
      <pc:sldChg chg="modSp add mod">
        <pc:chgData name="Jean-François" userId="a9b952b2-b526-4af2-807d-c1b6655d9e27" providerId="ADAL" clId="{F2AE327B-ACB8-4C9C-9B26-E602FFAA4008}" dt="2024-03-21T15:40:33.899" v="38" actId="255"/>
        <pc:sldMkLst>
          <pc:docMk/>
          <pc:sldMk cId="2087887091" sldId="757"/>
        </pc:sldMkLst>
        <pc:spChg chg="mod">
          <ac:chgData name="Jean-François" userId="a9b952b2-b526-4af2-807d-c1b6655d9e27" providerId="ADAL" clId="{F2AE327B-ACB8-4C9C-9B26-E602FFAA4008}" dt="2024-03-21T15:40:33.899" v="38" actId="255"/>
          <ac:spMkLst>
            <pc:docMk/>
            <pc:sldMk cId="2087887091" sldId="757"/>
            <ac:spMk id="3" creationId="{5083AF22-BF60-4E74-B793-AA0BCE6EBD1D}"/>
          </ac:spMkLst>
        </pc:spChg>
      </pc:sldChg>
      <pc:sldChg chg="modSp add mod">
        <pc:chgData name="Jean-François" userId="a9b952b2-b526-4af2-807d-c1b6655d9e27" providerId="ADAL" clId="{F2AE327B-ACB8-4C9C-9B26-E602FFAA4008}" dt="2024-03-21T15:25:40.711" v="3" actId="27636"/>
        <pc:sldMkLst>
          <pc:docMk/>
          <pc:sldMk cId="2524972065" sldId="758"/>
        </pc:sldMkLst>
        <pc:spChg chg="mod">
          <ac:chgData name="Jean-François" userId="a9b952b2-b526-4af2-807d-c1b6655d9e27" providerId="ADAL" clId="{F2AE327B-ACB8-4C9C-9B26-E602FFAA4008}" dt="2024-03-21T15:25:40.711" v="3" actId="27636"/>
          <ac:spMkLst>
            <pc:docMk/>
            <pc:sldMk cId="2524972065" sldId="758"/>
            <ac:spMk id="3" creationId="{762E8CD3-FA08-47D5-831A-185B516ACE90}"/>
          </ac:spMkLst>
        </pc:spChg>
      </pc:sldChg>
      <pc:sldChg chg="add">
        <pc:chgData name="Jean-François" userId="a9b952b2-b526-4af2-807d-c1b6655d9e27" providerId="ADAL" clId="{F2AE327B-ACB8-4C9C-9B26-E602FFAA4008}" dt="2024-03-21T15:25:40.604" v="0"/>
        <pc:sldMkLst>
          <pc:docMk/>
          <pc:sldMk cId="2468406501" sldId="759"/>
        </pc:sldMkLst>
      </pc:sldChg>
      <pc:sldChg chg="modSp add mod">
        <pc:chgData name="Jean-François" userId="a9b952b2-b526-4af2-807d-c1b6655d9e27" providerId="ADAL" clId="{F2AE327B-ACB8-4C9C-9B26-E602FFAA4008}" dt="2024-03-21T15:41:00.973" v="40" actId="255"/>
        <pc:sldMkLst>
          <pc:docMk/>
          <pc:sldMk cId="412986146" sldId="760"/>
        </pc:sldMkLst>
        <pc:spChg chg="mod">
          <ac:chgData name="Jean-François" userId="a9b952b2-b526-4af2-807d-c1b6655d9e27" providerId="ADAL" clId="{F2AE327B-ACB8-4C9C-9B26-E602FFAA4008}" dt="2024-03-21T15:41:00.973" v="40" actId="255"/>
          <ac:spMkLst>
            <pc:docMk/>
            <pc:sldMk cId="412986146" sldId="760"/>
            <ac:spMk id="3" creationId="{4C531402-14DC-4CA7-A6F6-D4F8512DD2FF}"/>
          </ac:spMkLst>
        </pc:spChg>
      </pc:sldChg>
      <pc:sldChg chg="add">
        <pc:chgData name="Jean-François" userId="a9b952b2-b526-4af2-807d-c1b6655d9e27" providerId="ADAL" clId="{F2AE327B-ACB8-4C9C-9B26-E602FFAA4008}" dt="2024-03-21T15:25:40.604" v="0"/>
        <pc:sldMkLst>
          <pc:docMk/>
          <pc:sldMk cId="1436298996" sldId="761"/>
        </pc:sldMkLst>
      </pc:sldChg>
      <pc:sldChg chg="add">
        <pc:chgData name="Jean-François" userId="a9b952b2-b526-4af2-807d-c1b6655d9e27" providerId="ADAL" clId="{F2AE327B-ACB8-4C9C-9B26-E602FFAA4008}" dt="2024-03-21T15:25:40.604" v="0"/>
        <pc:sldMkLst>
          <pc:docMk/>
          <pc:sldMk cId="608659412" sldId="762"/>
        </pc:sldMkLst>
      </pc:sldChg>
      <pc:sldChg chg="add">
        <pc:chgData name="Jean-François" userId="a9b952b2-b526-4af2-807d-c1b6655d9e27" providerId="ADAL" clId="{F2AE327B-ACB8-4C9C-9B26-E602FFAA4008}" dt="2024-03-21T15:25:40.604" v="0"/>
        <pc:sldMkLst>
          <pc:docMk/>
          <pc:sldMk cId="589717409" sldId="763"/>
        </pc:sldMkLst>
      </pc:sldChg>
      <pc:sldChg chg="modSp add mod">
        <pc:chgData name="Jean-François" userId="a9b952b2-b526-4af2-807d-c1b6655d9e27" providerId="ADAL" clId="{F2AE327B-ACB8-4C9C-9B26-E602FFAA4008}" dt="2024-03-21T15:42:40.124" v="47" actId="1076"/>
        <pc:sldMkLst>
          <pc:docMk/>
          <pc:sldMk cId="3755859337" sldId="768"/>
        </pc:sldMkLst>
        <pc:spChg chg="mod">
          <ac:chgData name="Jean-François" userId="a9b952b2-b526-4af2-807d-c1b6655d9e27" providerId="ADAL" clId="{F2AE327B-ACB8-4C9C-9B26-E602FFAA4008}" dt="2024-03-21T15:42:33.840" v="46" actId="1076"/>
          <ac:spMkLst>
            <pc:docMk/>
            <pc:sldMk cId="3755859337" sldId="768"/>
            <ac:spMk id="3" creationId="{4875A4EE-4C48-40A2-9AD1-6E0699012CBE}"/>
          </ac:spMkLst>
        </pc:spChg>
        <pc:picChg chg="mod">
          <ac:chgData name="Jean-François" userId="a9b952b2-b526-4af2-807d-c1b6655d9e27" providerId="ADAL" clId="{F2AE327B-ACB8-4C9C-9B26-E602FFAA4008}" dt="2024-03-21T15:42:40.124" v="47" actId="1076"/>
          <ac:picMkLst>
            <pc:docMk/>
            <pc:sldMk cId="3755859337" sldId="768"/>
            <ac:picMk id="5" creationId="{9A1E58B9-4F02-42A0-9D26-B0649F7D0F3A}"/>
          </ac:picMkLst>
        </pc:picChg>
      </pc:sldChg>
      <pc:sldChg chg="modSp add mod">
        <pc:chgData name="Jean-François" userId="a9b952b2-b526-4af2-807d-c1b6655d9e27" providerId="ADAL" clId="{F2AE327B-ACB8-4C9C-9B26-E602FFAA4008}" dt="2024-03-21T15:42:26.168" v="45" actId="255"/>
        <pc:sldMkLst>
          <pc:docMk/>
          <pc:sldMk cId="4066324318" sldId="769"/>
        </pc:sldMkLst>
        <pc:spChg chg="mod">
          <ac:chgData name="Jean-François" userId="a9b952b2-b526-4af2-807d-c1b6655d9e27" providerId="ADAL" clId="{F2AE327B-ACB8-4C9C-9B26-E602FFAA4008}" dt="2024-03-21T15:42:26.168" v="45" actId="255"/>
          <ac:spMkLst>
            <pc:docMk/>
            <pc:sldMk cId="4066324318" sldId="769"/>
            <ac:spMk id="3" creationId="{4875A4EE-4C48-40A2-9AD1-6E0699012CBE}"/>
          </ac:spMkLst>
        </pc:spChg>
      </pc:sldChg>
      <pc:sldChg chg="modSp mod">
        <pc:chgData name="Jean-François" userId="a9b952b2-b526-4af2-807d-c1b6655d9e27" providerId="ADAL" clId="{F2AE327B-ACB8-4C9C-9B26-E602FFAA4008}" dt="2024-03-21T16:41:44.626" v="454" actId="207"/>
        <pc:sldMkLst>
          <pc:docMk/>
          <pc:sldMk cId="2595793524" sldId="772"/>
        </pc:sldMkLst>
        <pc:graphicFrameChg chg="modGraphic">
          <ac:chgData name="Jean-François" userId="a9b952b2-b526-4af2-807d-c1b6655d9e27" providerId="ADAL" clId="{F2AE327B-ACB8-4C9C-9B26-E602FFAA4008}" dt="2024-03-21T16:41:44.626" v="454" actId="207"/>
          <ac:graphicFrameMkLst>
            <pc:docMk/>
            <pc:sldMk cId="2595793524" sldId="772"/>
            <ac:graphicFrameMk id="7" creationId="{3958DEFE-B0FF-4696-A9F4-9FB3A99D836D}"/>
          </ac:graphicFrameMkLst>
        </pc:graphicFrameChg>
      </pc:sldChg>
      <pc:sldChg chg="modSp mod">
        <pc:chgData name="Jean-François" userId="a9b952b2-b526-4af2-807d-c1b6655d9e27" providerId="ADAL" clId="{F2AE327B-ACB8-4C9C-9B26-E602FFAA4008}" dt="2024-03-21T16:51:33.331" v="492" actId="207"/>
        <pc:sldMkLst>
          <pc:docMk/>
          <pc:sldMk cId="2297664590" sldId="778"/>
        </pc:sldMkLst>
        <pc:spChg chg="mod">
          <ac:chgData name="Jean-François" userId="a9b952b2-b526-4af2-807d-c1b6655d9e27" providerId="ADAL" clId="{F2AE327B-ACB8-4C9C-9B26-E602FFAA4008}" dt="2024-03-21T16:51:24.680" v="491" actId="207"/>
          <ac:spMkLst>
            <pc:docMk/>
            <pc:sldMk cId="2297664590" sldId="778"/>
            <ac:spMk id="11" creationId="{E3E1C8ED-D850-4653-B72B-A6A38E530427}"/>
          </ac:spMkLst>
        </pc:spChg>
        <pc:spChg chg="mod">
          <ac:chgData name="Jean-François" userId="a9b952b2-b526-4af2-807d-c1b6655d9e27" providerId="ADAL" clId="{F2AE327B-ACB8-4C9C-9B26-E602FFAA4008}" dt="2024-03-21T16:51:33.331" v="492" actId="207"/>
          <ac:spMkLst>
            <pc:docMk/>
            <pc:sldMk cId="2297664590" sldId="778"/>
            <ac:spMk id="13" creationId="{00000000-0000-0000-0000-000000000000}"/>
          </ac:spMkLst>
        </pc:spChg>
        <pc:spChg chg="mod">
          <ac:chgData name="Jean-François" userId="a9b952b2-b526-4af2-807d-c1b6655d9e27" providerId="ADAL" clId="{F2AE327B-ACB8-4C9C-9B26-E602FFAA4008}" dt="2024-03-21T16:51:33.331" v="492" actId="207"/>
          <ac:spMkLst>
            <pc:docMk/>
            <pc:sldMk cId="2297664590" sldId="778"/>
            <ac:spMk id="14" creationId="{00000000-0000-0000-0000-000000000000}"/>
          </ac:spMkLst>
        </pc:spChg>
        <pc:spChg chg="mod">
          <ac:chgData name="Jean-François" userId="a9b952b2-b526-4af2-807d-c1b6655d9e27" providerId="ADAL" clId="{F2AE327B-ACB8-4C9C-9B26-E602FFAA4008}" dt="2024-03-21T16:51:17.198" v="490" actId="207"/>
          <ac:spMkLst>
            <pc:docMk/>
            <pc:sldMk cId="2297664590" sldId="778"/>
            <ac:spMk id="16" creationId="{00000000-0000-0000-0000-000000000000}"/>
          </ac:spMkLst>
        </pc:spChg>
      </pc:sldChg>
      <pc:sldChg chg="modSp mod">
        <pc:chgData name="Jean-François" userId="a9b952b2-b526-4af2-807d-c1b6655d9e27" providerId="ADAL" clId="{F2AE327B-ACB8-4C9C-9B26-E602FFAA4008}" dt="2024-03-21T16:51:41.045" v="493" actId="207"/>
        <pc:sldMkLst>
          <pc:docMk/>
          <pc:sldMk cId="2729987930" sldId="779"/>
        </pc:sldMkLst>
        <pc:spChg chg="mod">
          <ac:chgData name="Jean-François" userId="a9b952b2-b526-4af2-807d-c1b6655d9e27" providerId="ADAL" clId="{F2AE327B-ACB8-4C9C-9B26-E602FFAA4008}" dt="2024-03-21T16:51:41.045" v="493" actId="207"/>
          <ac:spMkLst>
            <pc:docMk/>
            <pc:sldMk cId="2729987930" sldId="779"/>
            <ac:spMk id="11" creationId="{3CF66507-F9BF-489E-9E13-D322B4F863F2}"/>
          </ac:spMkLst>
        </pc:spChg>
        <pc:spChg chg="mod">
          <ac:chgData name="Jean-François" userId="a9b952b2-b526-4af2-807d-c1b6655d9e27" providerId="ADAL" clId="{F2AE327B-ACB8-4C9C-9B26-E602FFAA4008}" dt="2024-03-21T16:51:41.045" v="493" actId="207"/>
          <ac:spMkLst>
            <pc:docMk/>
            <pc:sldMk cId="2729987930" sldId="779"/>
            <ac:spMk id="12" creationId="{00000000-0000-0000-0000-000000000000}"/>
          </ac:spMkLst>
        </pc:spChg>
        <pc:spChg chg="mod">
          <ac:chgData name="Jean-François" userId="a9b952b2-b526-4af2-807d-c1b6655d9e27" providerId="ADAL" clId="{F2AE327B-ACB8-4C9C-9B26-E602FFAA4008}" dt="2024-03-21T16:51:41.045" v="493" actId="207"/>
          <ac:spMkLst>
            <pc:docMk/>
            <pc:sldMk cId="2729987930" sldId="779"/>
            <ac:spMk id="13" creationId="{00000000-0000-0000-0000-000000000000}"/>
          </ac:spMkLst>
        </pc:spChg>
        <pc:spChg chg="mod">
          <ac:chgData name="Jean-François" userId="a9b952b2-b526-4af2-807d-c1b6655d9e27" providerId="ADAL" clId="{F2AE327B-ACB8-4C9C-9B26-E602FFAA4008}" dt="2024-03-21T16:51:41.045" v="493" actId="207"/>
          <ac:spMkLst>
            <pc:docMk/>
            <pc:sldMk cId="2729987930" sldId="779"/>
            <ac:spMk id="16" creationId="{002F1A7E-E1DE-43CF-819A-A5311338426C}"/>
          </ac:spMkLst>
        </pc:spChg>
      </pc:sldChg>
      <pc:sldChg chg="modSp mod">
        <pc:chgData name="Jean-François" userId="a9b952b2-b526-4af2-807d-c1b6655d9e27" providerId="ADAL" clId="{F2AE327B-ACB8-4C9C-9B26-E602FFAA4008}" dt="2024-03-21T16:51:46.489" v="494" actId="207"/>
        <pc:sldMkLst>
          <pc:docMk/>
          <pc:sldMk cId="273614614" sldId="780"/>
        </pc:sldMkLst>
        <pc:spChg chg="mod">
          <ac:chgData name="Jean-François" userId="a9b952b2-b526-4af2-807d-c1b6655d9e27" providerId="ADAL" clId="{F2AE327B-ACB8-4C9C-9B26-E602FFAA4008}" dt="2024-03-21T16:51:46.489" v="494" actId="207"/>
          <ac:spMkLst>
            <pc:docMk/>
            <pc:sldMk cId="273614614" sldId="780"/>
            <ac:spMk id="9" creationId="{00000000-0000-0000-0000-000000000000}"/>
          </ac:spMkLst>
        </pc:spChg>
        <pc:spChg chg="mod">
          <ac:chgData name="Jean-François" userId="a9b952b2-b526-4af2-807d-c1b6655d9e27" providerId="ADAL" clId="{F2AE327B-ACB8-4C9C-9B26-E602FFAA4008}" dt="2024-03-21T16:51:46.489" v="494" actId="207"/>
          <ac:spMkLst>
            <pc:docMk/>
            <pc:sldMk cId="273614614" sldId="780"/>
            <ac:spMk id="12" creationId="{E5404409-0B5B-4081-B9DA-A1CADF85CAF6}"/>
          </ac:spMkLst>
        </pc:spChg>
        <pc:spChg chg="mod">
          <ac:chgData name="Jean-François" userId="a9b952b2-b526-4af2-807d-c1b6655d9e27" providerId="ADAL" clId="{F2AE327B-ACB8-4C9C-9B26-E602FFAA4008}" dt="2024-03-21T16:51:46.489" v="494" actId="207"/>
          <ac:spMkLst>
            <pc:docMk/>
            <pc:sldMk cId="273614614" sldId="780"/>
            <ac:spMk id="15" creationId="{A69CD8F2-BE68-4A64-936D-46032B19B80B}"/>
          </ac:spMkLst>
        </pc:spChg>
        <pc:spChg chg="mod">
          <ac:chgData name="Jean-François" userId="a9b952b2-b526-4af2-807d-c1b6655d9e27" providerId="ADAL" clId="{F2AE327B-ACB8-4C9C-9B26-E602FFAA4008}" dt="2024-03-21T16:51:46.489" v="494" actId="207"/>
          <ac:spMkLst>
            <pc:docMk/>
            <pc:sldMk cId="273614614" sldId="780"/>
            <ac:spMk id="16" creationId="{312C4A09-5B51-4ACB-B02F-751605A9ABB6}"/>
          </ac:spMkLst>
        </pc:spChg>
      </pc:sldChg>
      <pc:sldChg chg="addSp modSp mod">
        <pc:chgData name="Jean-François" userId="a9b952b2-b526-4af2-807d-c1b6655d9e27" providerId="ADAL" clId="{F2AE327B-ACB8-4C9C-9B26-E602FFAA4008}" dt="2024-03-21T16:51:53.102" v="496" actId="207"/>
        <pc:sldMkLst>
          <pc:docMk/>
          <pc:sldMk cId="1463080136" sldId="781"/>
        </pc:sldMkLst>
        <pc:spChg chg="add mod">
          <ac:chgData name="Jean-François" userId="a9b952b2-b526-4af2-807d-c1b6655d9e27" providerId="ADAL" clId="{F2AE327B-ACB8-4C9C-9B26-E602FFAA4008}" dt="2024-03-21T16:51:53.102" v="496" actId="207"/>
          <ac:spMkLst>
            <pc:docMk/>
            <pc:sldMk cId="1463080136" sldId="781"/>
            <ac:spMk id="11" creationId="{5D563693-E774-4060-BADA-D78D522A72F3}"/>
          </ac:spMkLst>
        </pc:spChg>
        <pc:spChg chg="mod">
          <ac:chgData name="Jean-François" userId="a9b952b2-b526-4af2-807d-c1b6655d9e27" providerId="ADAL" clId="{F2AE327B-ACB8-4C9C-9B26-E602FFAA4008}" dt="2024-03-21T16:51:53.102" v="496" actId="207"/>
          <ac:spMkLst>
            <pc:docMk/>
            <pc:sldMk cId="1463080136" sldId="781"/>
            <ac:spMk id="12" creationId="{00000000-0000-0000-0000-000000000000}"/>
          </ac:spMkLst>
        </pc:spChg>
        <pc:spChg chg="add mod">
          <ac:chgData name="Jean-François" userId="a9b952b2-b526-4af2-807d-c1b6655d9e27" providerId="ADAL" clId="{F2AE327B-ACB8-4C9C-9B26-E602FFAA4008}" dt="2024-03-21T16:51:53.102" v="496" actId="207"/>
          <ac:spMkLst>
            <pc:docMk/>
            <pc:sldMk cId="1463080136" sldId="781"/>
            <ac:spMk id="13" creationId="{CAF9BF11-15EF-4BB7-88CC-FA4520B775A2}"/>
          </ac:spMkLst>
        </pc:spChg>
        <pc:spChg chg="add mod">
          <ac:chgData name="Jean-François" userId="a9b952b2-b526-4af2-807d-c1b6655d9e27" providerId="ADAL" clId="{F2AE327B-ACB8-4C9C-9B26-E602FFAA4008}" dt="2024-03-21T16:51:53.102" v="496" actId="207"/>
          <ac:spMkLst>
            <pc:docMk/>
            <pc:sldMk cId="1463080136" sldId="781"/>
            <ac:spMk id="16" creationId="{74A22D02-B361-427C-9173-9AF9E83B5EFE}"/>
          </ac:spMkLst>
        </pc:spChg>
      </pc:sldChg>
      <pc:sldChg chg="modSp mod">
        <pc:chgData name="Jean-François" userId="a9b952b2-b526-4af2-807d-c1b6655d9e27" providerId="ADAL" clId="{F2AE327B-ACB8-4C9C-9B26-E602FFAA4008}" dt="2024-03-21T16:51:58.910" v="497" actId="207"/>
        <pc:sldMkLst>
          <pc:docMk/>
          <pc:sldMk cId="2230607632" sldId="782"/>
        </pc:sldMkLst>
        <pc:spChg chg="mod">
          <ac:chgData name="Jean-François" userId="a9b952b2-b526-4af2-807d-c1b6655d9e27" providerId="ADAL" clId="{F2AE327B-ACB8-4C9C-9B26-E602FFAA4008}" dt="2024-03-21T16:51:58.910" v="497" actId="207"/>
          <ac:spMkLst>
            <pc:docMk/>
            <pc:sldMk cId="2230607632" sldId="782"/>
            <ac:spMk id="7" creationId="{00000000-0000-0000-0000-000000000000}"/>
          </ac:spMkLst>
        </pc:spChg>
        <pc:spChg chg="mod">
          <ac:chgData name="Jean-François" userId="a9b952b2-b526-4af2-807d-c1b6655d9e27" providerId="ADAL" clId="{F2AE327B-ACB8-4C9C-9B26-E602FFAA4008}" dt="2024-03-21T16:51:58.910" v="497" actId="207"/>
          <ac:spMkLst>
            <pc:docMk/>
            <pc:sldMk cId="2230607632" sldId="782"/>
            <ac:spMk id="9" creationId="{00000000-0000-0000-0000-000000000000}"/>
          </ac:spMkLst>
        </pc:spChg>
        <pc:spChg chg="mod">
          <ac:chgData name="Jean-François" userId="a9b952b2-b526-4af2-807d-c1b6655d9e27" providerId="ADAL" clId="{F2AE327B-ACB8-4C9C-9B26-E602FFAA4008}" dt="2024-03-21T16:51:58.910" v="497" actId="207"/>
          <ac:spMkLst>
            <pc:docMk/>
            <pc:sldMk cId="2230607632" sldId="782"/>
            <ac:spMk id="13" creationId="{9271FB07-8FFF-4E0D-B596-1ABF7A12D199}"/>
          </ac:spMkLst>
        </pc:spChg>
        <pc:spChg chg="mod">
          <ac:chgData name="Jean-François" userId="a9b952b2-b526-4af2-807d-c1b6655d9e27" providerId="ADAL" clId="{F2AE327B-ACB8-4C9C-9B26-E602FFAA4008}" dt="2024-03-21T16:51:58.910" v="497" actId="207"/>
          <ac:spMkLst>
            <pc:docMk/>
            <pc:sldMk cId="2230607632" sldId="782"/>
            <ac:spMk id="15" creationId="{888E3822-4CA9-4490-81D4-39F29A00420B}"/>
          </ac:spMkLst>
        </pc:spChg>
      </pc:sldChg>
      <pc:sldChg chg="modSp mod">
        <pc:chgData name="Jean-François" userId="a9b952b2-b526-4af2-807d-c1b6655d9e27" providerId="ADAL" clId="{F2AE327B-ACB8-4C9C-9B26-E602FFAA4008}" dt="2024-03-21T16:52:14.452" v="498" actId="207"/>
        <pc:sldMkLst>
          <pc:docMk/>
          <pc:sldMk cId="1673742679" sldId="783"/>
        </pc:sldMkLst>
        <pc:spChg chg="mod">
          <ac:chgData name="Jean-François" userId="a9b952b2-b526-4af2-807d-c1b6655d9e27" providerId="ADAL" clId="{F2AE327B-ACB8-4C9C-9B26-E602FFAA4008}" dt="2024-03-21T16:52:14.452" v="498" actId="207"/>
          <ac:spMkLst>
            <pc:docMk/>
            <pc:sldMk cId="1673742679" sldId="783"/>
            <ac:spMk id="12" creationId="{00000000-0000-0000-0000-000000000000}"/>
          </ac:spMkLst>
        </pc:spChg>
        <pc:spChg chg="mod">
          <ac:chgData name="Jean-François" userId="a9b952b2-b526-4af2-807d-c1b6655d9e27" providerId="ADAL" clId="{F2AE327B-ACB8-4C9C-9B26-E602FFAA4008}" dt="2024-03-21T16:52:14.452" v="498" actId="207"/>
          <ac:spMkLst>
            <pc:docMk/>
            <pc:sldMk cId="1673742679" sldId="783"/>
            <ac:spMk id="14" creationId="{F3084BB5-FFA8-4565-AF0F-404EE99F6905}"/>
          </ac:spMkLst>
        </pc:spChg>
        <pc:spChg chg="mod">
          <ac:chgData name="Jean-François" userId="a9b952b2-b526-4af2-807d-c1b6655d9e27" providerId="ADAL" clId="{F2AE327B-ACB8-4C9C-9B26-E602FFAA4008}" dt="2024-03-21T16:52:14.452" v="498" actId="207"/>
          <ac:spMkLst>
            <pc:docMk/>
            <pc:sldMk cId="1673742679" sldId="783"/>
            <ac:spMk id="17" creationId="{ACC3DE9D-EDC8-405B-B0F6-BCC616685E90}"/>
          </ac:spMkLst>
        </pc:spChg>
        <pc:spChg chg="mod">
          <ac:chgData name="Jean-François" userId="a9b952b2-b526-4af2-807d-c1b6655d9e27" providerId="ADAL" clId="{F2AE327B-ACB8-4C9C-9B26-E602FFAA4008}" dt="2024-03-21T16:52:14.452" v="498" actId="207"/>
          <ac:spMkLst>
            <pc:docMk/>
            <pc:sldMk cId="1673742679" sldId="783"/>
            <ac:spMk id="18" creationId="{A7F240BA-5857-404B-B20A-0CCC357BD931}"/>
          </ac:spMkLst>
        </pc:spChg>
      </pc:sldChg>
      <pc:sldChg chg="addSp delSp modSp mod">
        <pc:chgData name="Jean-François" userId="a9b952b2-b526-4af2-807d-c1b6655d9e27" providerId="ADAL" clId="{F2AE327B-ACB8-4C9C-9B26-E602FFAA4008}" dt="2024-03-21T15:37:30.158" v="21" actId="255"/>
        <pc:sldMkLst>
          <pc:docMk/>
          <pc:sldMk cId="3175698075" sldId="790"/>
        </pc:sldMkLst>
        <pc:spChg chg="mod">
          <ac:chgData name="Jean-François" userId="a9b952b2-b526-4af2-807d-c1b6655d9e27" providerId="ADAL" clId="{F2AE327B-ACB8-4C9C-9B26-E602FFAA4008}" dt="2024-03-21T15:37:30.158" v="21" actId="255"/>
          <ac:spMkLst>
            <pc:docMk/>
            <pc:sldMk cId="3175698075" sldId="790"/>
            <ac:spMk id="2" creationId="{5E3E1E2D-8691-4317-BF76-F6D3B5A33669}"/>
          </ac:spMkLst>
        </pc:spChg>
        <pc:spChg chg="del">
          <ac:chgData name="Jean-François" userId="a9b952b2-b526-4af2-807d-c1b6655d9e27" providerId="ADAL" clId="{F2AE327B-ACB8-4C9C-9B26-E602FFAA4008}" dt="2024-03-21T15:35:56.540" v="8" actId="478"/>
          <ac:spMkLst>
            <pc:docMk/>
            <pc:sldMk cId="3175698075" sldId="790"/>
            <ac:spMk id="4" creationId="{A9E23AFF-98A6-42AB-96D1-AAECEA4B9C42}"/>
          </ac:spMkLst>
        </pc:spChg>
        <pc:picChg chg="add mod">
          <ac:chgData name="Jean-François" userId="a9b952b2-b526-4af2-807d-c1b6655d9e27" providerId="ADAL" clId="{F2AE327B-ACB8-4C9C-9B26-E602FFAA4008}" dt="2024-03-21T15:36:34.756" v="13" actId="1076"/>
          <ac:picMkLst>
            <pc:docMk/>
            <pc:sldMk cId="3175698075" sldId="790"/>
            <ac:picMk id="5" creationId="{4D2473B7-29FB-4839-82C8-FB3604C3EC83}"/>
          </ac:picMkLst>
        </pc:picChg>
      </pc:sldChg>
      <pc:sldChg chg="modSp mod">
        <pc:chgData name="Jean-François" userId="a9b952b2-b526-4af2-807d-c1b6655d9e27" providerId="ADAL" clId="{F2AE327B-ACB8-4C9C-9B26-E602FFAA4008}" dt="2024-03-21T16:22:12.542" v="161" actId="1076"/>
        <pc:sldMkLst>
          <pc:docMk/>
          <pc:sldMk cId="1096519052" sldId="791"/>
        </pc:sldMkLst>
        <pc:spChg chg="mod">
          <ac:chgData name="Jean-François" userId="a9b952b2-b526-4af2-807d-c1b6655d9e27" providerId="ADAL" clId="{F2AE327B-ACB8-4C9C-9B26-E602FFAA4008}" dt="2024-03-21T16:18:56.430" v="155" actId="1076"/>
          <ac:spMkLst>
            <pc:docMk/>
            <pc:sldMk cId="1096519052" sldId="791"/>
            <ac:spMk id="260098" creationId="{00000000-0000-0000-0000-000000000000}"/>
          </ac:spMkLst>
        </pc:spChg>
        <pc:spChg chg="mod">
          <ac:chgData name="Jean-François" userId="a9b952b2-b526-4af2-807d-c1b6655d9e27" providerId="ADAL" clId="{F2AE327B-ACB8-4C9C-9B26-E602FFAA4008}" dt="2024-03-21T16:22:12.542" v="161" actId="1076"/>
          <ac:spMkLst>
            <pc:docMk/>
            <pc:sldMk cId="1096519052" sldId="791"/>
            <ac:spMk id="260099" creationId="{00000000-0000-0000-0000-000000000000}"/>
          </ac:spMkLst>
        </pc:spChg>
        <pc:picChg chg="mod">
          <ac:chgData name="Jean-François" userId="a9b952b2-b526-4af2-807d-c1b6655d9e27" providerId="ADAL" clId="{F2AE327B-ACB8-4C9C-9B26-E602FFAA4008}" dt="2024-03-21T16:19:34.398" v="158" actId="14100"/>
          <ac:picMkLst>
            <pc:docMk/>
            <pc:sldMk cId="1096519052" sldId="791"/>
            <ac:picMk id="7" creationId="{6214B526-8181-485A-8CE3-7E9B8599D118}"/>
          </ac:picMkLst>
        </pc:picChg>
        <pc:picChg chg="mod">
          <ac:chgData name="Jean-François" userId="a9b952b2-b526-4af2-807d-c1b6655d9e27" providerId="ADAL" clId="{F2AE327B-ACB8-4C9C-9B26-E602FFAA4008}" dt="2024-03-21T16:19:43.894" v="160" actId="14100"/>
          <ac:picMkLst>
            <pc:docMk/>
            <pc:sldMk cId="1096519052" sldId="791"/>
            <ac:picMk id="8" creationId="{4467DA3E-D032-4027-9053-F69329930206}"/>
          </ac:picMkLst>
        </pc:picChg>
      </pc:sldChg>
      <pc:sldChg chg="modSp mod">
        <pc:chgData name="Jean-François" userId="a9b952b2-b526-4af2-807d-c1b6655d9e27" providerId="ADAL" clId="{F2AE327B-ACB8-4C9C-9B26-E602FFAA4008}" dt="2024-03-21T16:45:39.078" v="459" actId="207"/>
        <pc:sldMkLst>
          <pc:docMk/>
          <pc:sldMk cId="603217028" sldId="793"/>
        </pc:sldMkLst>
        <pc:spChg chg="mod">
          <ac:chgData name="Jean-François" userId="a9b952b2-b526-4af2-807d-c1b6655d9e27" providerId="ADAL" clId="{F2AE327B-ACB8-4C9C-9B26-E602FFAA4008}" dt="2024-03-21T16:45:39.078" v="459" actId="207"/>
          <ac:spMkLst>
            <pc:docMk/>
            <pc:sldMk cId="603217028" sldId="793"/>
            <ac:spMk id="6" creationId="{B46C762F-351B-445A-B91B-A813F7A3E78B}"/>
          </ac:spMkLst>
        </pc:spChg>
      </pc:sldChg>
      <pc:sldChg chg="add">
        <pc:chgData name="Jean-François" userId="a9b952b2-b526-4af2-807d-c1b6655d9e27" providerId="ADAL" clId="{F2AE327B-ACB8-4C9C-9B26-E602FFAA4008}" dt="2024-03-21T15:25:40.604" v="0"/>
        <pc:sldMkLst>
          <pc:docMk/>
          <pc:sldMk cId="4122235061" sldId="827"/>
        </pc:sldMkLst>
      </pc:sldChg>
      <pc:sldChg chg="modSp add mod">
        <pc:chgData name="Jean-François" userId="a9b952b2-b526-4af2-807d-c1b6655d9e27" providerId="ADAL" clId="{F2AE327B-ACB8-4C9C-9B26-E602FFAA4008}" dt="2024-03-21T15:57:46.717" v="111" actId="20577"/>
        <pc:sldMkLst>
          <pc:docMk/>
          <pc:sldMk cId="0" sldId="833"/>
        </pc:sldMkLst>
        <pc:spChg chg="mod">
          <ac:chgData name="Jean-François" userId="a9b952b2-b526-4af2-807d-c1b6655d9e27" providerId="ADAL" clId="{F2AE327B-ACB8-4C9C-9B26-E602FFAA4008}" dt="2024-03-21T15:47:29.440" v="48" actId="1582"/>
          <ac:spMkLst>
            <pc:docMk/>
            <pc:sldMk cId="0" sldId="833"/>
            <ac:spMk id="6" creationId="{00000000-0000-0000-0000-000000000000}"/>
          </ac:spMkLst>
        </pc:spChg>
        <pc:spChg chg="mod">
          <ac:chgData name="Jean-François" userId="a9b952b2-b526-4af2-807d-c1b6655d9e27" providerId="ADAL" clId="{F2AE327B-ACB8-4C9C-9B26-E602FFAA4008}" dt="2024-03-21T15:48:56.165" v="53" actId="1582"/>
          <ac:spMkLst>
            <pc:docMk/>
            <pc:sldMk cId="0" sldId="833"/>
            <ac:spMk id="7" creationId="{00000000-0000-0000-0000-000000000000}"/>
          </ac:spMkLst>
        </pc:spChg>
        <pc:spChg chg="mod">
          <ac:chgData name="Jean-François" userId="a9b952b2-b526-4af2-807d-c1b6655d9e27" providerId="ADAL" clId="{F2AE327B-ACB8-4C9C-9B26-E602FFAA4008}" dt="2024-03-21T15:49:04.997" v="54" actId="1582"/>
          <ac:spMkLst>
            <pc:docMk/>
            <pc:sldMk cId="0" sldId="833"/>
            <ac:spMk id="14" creationId="{00000000-0000-0000-0000-000000000000}"/>
          </ac:spMkLst>
        </pc:spChg>
        <pc:spChg chg="mod">
          <ac:chgData name="Jean-François" userId="a9b952b2-b526-4af2-807d-c1b6655d9e27" providerId="ADAL" clId="{F2AE327B-ACB8-4C9C-9B26-E602FFAA4008}" dt="2024-03-21T15:49:16.186" v="55" actId="1582"/>
          <ac:spMkLst>
            <pc:docMk/>
            <pc:sldMk cId="0" sldId="833"/>
            <ac:spMk id="15" creationId="{00000000-0000-0000-0000-000000000000}"/>
          </ac:spMkLst>
        </pc:spChg>
        <pc:spChg chg="mod">
          <ac:chgData name="Jean-François" userId="a9b952b2-b526-4af2-807d-c1b6655d9e27" providerId="ADAL" clId="{F2AE327B-ACB8-4C9C-9B26-E602FFAA4008}" dt="2024-03-21T15:48:28.623" v="52" actId="1582"/>
          <ac:spMkLst>
            <pc:docMk/>
            <pc:sldMk cId="0" sldId="833"/>
            <ac:spMk id="16" creationId="{00000000-0000-0000-0000-000000000000}"/>
          </ac:spMkLst>
        </pc:spChg>
        <pc:spChg chg="mod">
          <ac:chgData name="Jean-François" userId="a9b952b2-b526-4af2-807d-c1b6655d9e27" providerId="ADAL" clId="{F2AE327B-ACB8-4C9C-9B26-E602FFAA4008}" dt="2024-03-21T15:48:20.929" v="51" actId="1582"/>
          <ac:spMkLst>
            <pc:docMk/>
            <pc:sldMk cId="0" sldId="833"/>
            <ac:spMk id="17" creationId="{00000000-0000-0000-0000-000000000000}"/>
          </ac:spMkLst>
        </pc:spChg>
        <pc:spChg chg="mod">
          <ac:chgData name="Jean-François" userId="a9b952b2-b526-4af2-807d-c1b6655d9e27" providerId="ADAL" clId="{F2AE327B-ACB8-4C9C-9B26-E602FFAA4008}" dt="2024-03-21T15:48:11.292" v="50" actId="1582"/>
          <ac:spMkLst>
            <pc:docMk/>
            <pc:sldMk cId="0" sldId="833"/>
            <ac:spMk id="18" creationId="{00000000-0000-0000-0000-000000000000}"/>
          </ac:spMkLst>
        </pc:spChg>
        <pc:spChg chg="mod">
          <ac:chgData name="Jean-François" userId="a9b952b2-b526-4af2-807d-c1b6655d9e27" providerId="ADAL" clId="{F2AE327B-ACB8-4C9C-9B26-E602FFAA4008}" dt="2024-03-21T15:57:46.717" v="111" actId="20577"/>
          <ac:spMkLst>
            <pc:docMk/>
            <pc:sldMk cId="0" sldId="833"/>
            <ac:spMk id="19" creationId="{00000000-0000-0000-0000-000000000000}"/>
          </ac:spMkLst>
        </pc:spChg>
      </pc:sldChg>
      <pc:sldChg chg="modSp add mod">
        <pc:chgData name="Jean-François" userId="a9b952b2-b526-4af2-807d-c1b6655d9e27" providerId="ADAL" clId="{F2AE327B-ACB8-4C9C-9B26-E602FFAA4008}" dt="2024-03-21T15:58:09.571" v="113" actId="20577"/>
        <pc:sldMkLst>
          <pc:docMk/>
          <pc:sldMk cId="0" sldId="834"/>
        </pc:sldMkLst>
        <pc:spChg chg="mod">
          <ac:chgData name="Jean-François" userId="a9b952b2-b526-4af2-807d-c1b6655d9e27" providerId="ADAL" clId="{F2AE327B-ACB8-4C9C-9B26-E602FFAA4008}" dt="2024-03-21T15:54:38.332" v="63" actId="1582"/>
          <ac:spMkLst>
            <pc:docMk/>
            <pc:sldMk cId="0" sldId="834"/>
            <ac:spMk id="4" creationId="{00000000-0000-0000-0000-000000000000}"/>
          </ac:spMkLst>
        </pc:spChg>
        <pc:spChg chg="mod">
          <ac:chgData name="Jean-François" userId="a9b952b2-b526-4af2-807d-c1b6655d9e27" providerId="ADAL" clId="{F2AE327B-ACB8-4C9C-9B26-E602FFAA4008}" dt="2024-03-21T15:54:38.332" v="63" actId="1582"/>
          <ac:spMkLst>
            <pc:docMk/>
            <pc:sldMk cId="0" sldId="834"/>
            <ac:spMk id="6" creationId="{00000000-0000-0000-0000-000000000000}"/>
          </ac:spMkLst>
        </pc:spChg>
        <pc:spChg chg="mod">
          <ac:chgData name="Jean-François" userId="a9b952b2-b526-4af2-807d-c1b6655d9e27" providerId="ADAL" clId="{F2AE327B-ACB8-4C9C-9B26-E602FFAA4008}" dt="2024-03-21T15:55:01.508" v="64" actId="1582"/>
          <ac:spMkLst>
            <pc:docMk/>
            <pc:sldMk cId="0" sldId="834"/>
            <ac:spMk id="7" creationId="{00000000-0000-0000-0000-000000000000}"/>
          </ac:spMkLst>
        </pc:spChg>
        <pc:spChg chg="mod">
          <ac:chgData name="Jean-François" userId="a9b952b2-b526-4af2-807d-c1b6655d9e27" providerId="ADAL" clId="{F2AE327B-ACB8-4C9C-9B26-E602FFAA4008}" dt="2024-03-21T15:55:01.508" v="64" actId="1582"/>
          <ac:spMkLst>
            <pc:docMk/>
            <pc:sldMk cId="0" sldId="834"/>
            <ac:spMk id="8" creationId="{00000000-0000-0000-0000-000000000000}"/>
          </ac:spMkLst>
        </pc:spChg>
        <pc:spChg chg="mod">
          <ac:chgData name="Jean-François" userId="a9b952b2-b526-4af2-807d-c1b6655d9e27" providerId="ADAL" clId="{F2AE327B-ACB8-4C9C-9B26-E602FFAA4008}" dt="2024-03-21T15:55:01.508" v="64" actId="1582"/>
          <ac:spMkLst>
            <pc:docMk/>
            <pc:sldMk cId="0" sldId="834"/>
            <ac:spMk id="9" creationId="{00000000-0000-0000-0000-000000000000}"/>
          </ac:spMkLst>
        </pc:spChg>
        <pc:spChg chg="mod">
          <ac:chgData name="Jean-François" userId="a9b952b2-b526-4af2-807d-c1b6655d9e27" providerId="ADAL" clId="{F2AE327B-ACB8-4C9C-9B26-E602FFAA4008}" dt="2024-03-21T15:55:01.508" v="64" actId="1582"/>
          <ac:spMkLst>
            <pc:docMk/>
            <pc:sldMk cId="0" sldId="834"/>
            <ac:spMk id="10" creationId="{00000000-0000-0000-0000-000000000000}"/>
          </ac:spMkLst>
        </pc:spChg>
        <pc:spChg chg="mod">
          <ac:chgData name="Jean-François" userId="a9b952b2-b526-4af2-807d-c1b6655d9e27" providerId="ADAL" clId="{F2AE327B-ACB8-4C9C-9B26-E602FFAA4008}" dt="2024-03-21T15:54:38.332" v="63" actId="1582"/>
          <ac:spMkLst>
            <pc:docMk/>
            <pc:sldMk cId="0" sldId="834"/>
            <ac:spMk id="11" creationId="{00000000-0000-0000-0000-000000000000}"/>
          </ac:spMkLst>
        </pc:spChg>
        <pc:spChg chg="mod">
          <ac:chgData name="Jean-François" userId="a9b952b2-b526-4af2-807d-c1b6655d9e27" providerId="ADAL" clId="{F2AE327B-ACB8-4C9C-9B26-E602FFAA4008}" dt="2024-03-21T15:55:14.699" v="65" actId="1076"/>
          <ac:spMkLst>
            <pc:docMk/>
            <pc:sldMk cId="0" sldId="834"/>
            <ac:spMk id="12" creationId="{00000000-0000-0000-0000-000000000000}"/>
          </ac:spMkLst>
        </pc:spChg>
        <pc:spChg chg="mod">
          <ac:chgData name="Jean-François" userId="a9b952b2-b526-4af2-807d-c1b6655d9e27" providerId="ADAL" clId="{F2AE327B-ACB8-4C9C-9B26-E602FFAA4008}" dt="2024-03-21T15:58:09.571" v="113" actId="20577"/>
          <ac:spMkLst>
            <pc:docMk/>
            <pc:sldMk cId="0" sldId="834"/>
            <ac:spMk id="14" creationId="{00000000-0000-0000-0000-000000000000}"/>
          </ac:spMkLst>
        </pc:spChg>
        <pc:picChg chg="mod">
          <ac:chgData name="Jean-François" userId="a9b952b2-b526-4af2-807d-c1b6655d9e27" providerId="ADAL" clId="{F2AE327B-ACB8-4C9C-9B26-E602FFAA4008}" dt="2024-03-21T15:55:01.508" v="64" actId="1582"/>
          <ac:picMkLst>
            <pc:docMk/>
            <pc:sldMk cId="0" sldId="834"/>
            <ac:picMk id="29698" creationId="{00000000-0000-0000-0000-000000000000}"/>
          </ac:picMkLst>
        </pc:picChg>
      </pc:sldChg>
      <pc:sldChg chg="add">
        <pc:chgData name="Jean-François" userId="a9b952b2-b526-4af2-807d-c1b6655d9e27" providerId="ADAL" clId="{F2AE327B-ACB8-4C9C-9B26-E602FFAA4008}" dt="2024-03-21T15:25:40.604" v="0"/>
        <pc:sldMkLst>
          <pc:docMk/>
          <pc:sldMk cId="2546752109" sldId="845"/>
        </pc:sldMkLst>
      </pc:sldChg>
    </pc:docChg>
  </pc:docChgLst>
  <pc:docChgLst>
    <pc:chgData name="Lachance, Jean-François" userId="a9b952b2-b526-4af2-807d-c1b6655d9e27" providerId="ADAL" clId="{F2AE327B-ACB8-4C9C-9B26-E602FFAA4008}"/>
    <pc:docChg chg="modSld">
      <pc:chgData name="Lachance, Jean-François" userId="a9b952b2-b526-4af2-807d-c1b6655d9e27" providerId="ADAL" clId="{F2AE327B-ACB8-4C9C-9B26-E602FFAA4008}" dt="2024-04-04T18:24:47.604" v="22" actId="20577"/>
      <pc:docMkLst>
        <pc:docMk/>
      </pc:docMkLst>
      <pc:sldChg chg="addSp modSp mod">
        <pc:chgData name="Lachance, Jean-François" userId="a9b952b2-b526-4af2-807d-c1b6655d9e27" providerId="ADAL" clId="{F2AE327B-ACB8-4C9C-9B26-E602FFAA4008}" dt="2024-04-04T18:24:47.604" v="22" actId="20577"/>
        <pc:sldMkLst>
          <pc:docMk/>
          <pc:sldMk cId="0" sldId="539"/>
        </pc:sldMkLst>
        <pc:spChg chg="add mod">
          <ac:chgData name="Lachance, Jean-François" userId="a9b952b2-b526-4af2-807d-c1b6655d9e27" providerId="ADAL" clId="{F2AE327B-ACB8-4C9C-9B26-E602FFAA4008}" dt="2024-04-04T18:24:47.604" v="22" actId="20577"/>
          <ac:spMkLst>
            <pc:docMk/>
            <pc:sldMk cId="0" sldId="539"/>
            <ac:spMk id="2" creationId="{1107AB52-96F1-4663-AD25-63DAD388ED53}"/>
          </ac:spMkLst>
        </pc:spChg>
      </pc:sldChg>
    </pc:docChg>
  </pc:docChgLst>
  <pc:docChgLst>
    <pc:chgData name="Bruneau, Joannie" userId="5120f3c1-70a2-4efe-8681-e4e78caae5ff" providerId="ADAL" clId="{FFE50715-84D7-4545-9B06-BD55BC31A918}"/>
    <pc:docChg chg="undo redo custSel addSld delSld modSld sldOrd modNotesMaster modHandout">
      <pc:chgData name="Bruneau, Joannie" userId="5120f3c1-70a2-4efe-8681-e4e78caae5ff" providerId="ADAL" clId="{FFE50715-84D7-4545-9B06-BD55BC31A918}" dt="2025-01-14T03:00:34.910" v="5745" actId="113"/>
      <pc:docMkLst>
        <pc:docMk/>
      </pc:docMkLst>
      <pc:sldChg chg="modSp add mod setBg">
        <pc:chgData name="Bruneau, Joannie" userId="5120f3c1-70a2-4efe-8681-e4e78caae5ff" providerId="ADAL" clId="{FFE50715-84D7-4545-9B06-BD55BC31A918}" dt="2025-01-13T20:41:57.565" v="4988" actId="115"/>
        <pc:sldMkLst>
          <pc:docMk/>
          <pc:sldMk cId="0" sldId="260"/>
        </pc:sldMkLst>
        <pc:spChg chg="mod">
          <ac:chgData name="Bruneau, Joannie" userId="5120f3c1-70a2-4efe-8681-e4e78caae5ff" providerId="ADAL" clId="{FFE50715-84D7-4545-9B06-BD55BC31A918}" dt="2024-12-21T01:49:30.440" v="2417" actId="108"/>
          <ac:spMkLst>
            <pc:docMk/>
            <pc:sldMk cId="0" sldId="260"/>
            <ac:spMk id="5" creationId="{4D0A0432-1220-48DF-8B05-05A383B99076}"/>
          </ac:spMkLst>
        </pc:spChg>
        <pc:spChg chg="mod">
          <ac:chgData name="Bruneau, Joannie" userId="5120f3c1-70a2-4efe-8681-e4e78caae5ff" providerId="ADAL" clId="{FFE50715-84D7-4545-9B06-BD55BC31A918}" dt="2025-01-13T20:41:57.565" v="4988" actId="115"/>
          <ac:spMkLst>
            <pc:docMk/>
            <pc:sldMk cId="0" sldId="260"/>
            <ac:spMk id="38915" creationId="{00000000-0000-0000-0000-000000000000}"/>
          </ac:spMkLst>
        </pc:spChg>
      </pc:sldChg>
      <pc:sldChg chg="modSp add mod">
        <pc:chgData name="Bruneau, Joannie" userId="5120f3c1-70a2-4efe-8681-e4e78caae5ff" providerId="ADAL" clId="{FFE50715-84D7-4545-9B06-BD55BC31A918}" dt="2025-01-14T01:23:32.283" v="5421" actId="20577"/>
        <pc:sldMkLst>
          <pc:docMk/>
          <pc:sldMk cId="0" sldId="281"/>
        </pc:sldMkLst>
        <pc:spChg chg="mod">
          <ac:chgData name="Bruneau, Joannie" userId="5120f3c1-70a2-4efe-8681-e4e78caae5ff" providerId="ADAL" clId="{FFE50715-84D7-4545-9B06-BD55BC31A918}" dt="2024-12-21T02:56:50.806" v="3129" actId="1076"/>
          <ac:spMkLst>
            <pc:docMk/>
            <pc:sldMk cId="0" sldId="281"/>
            <ac:spMk id="29698" creationId="{00000000-0000-0000-0000-000000000000}"/>
          </ac:spMkLst>
        </pc:spChg>
        <pc:spChg chg="mod">
          <ac:chgData name="Bruneau, Joannie" userId="5120f3c1-70a2-4efe-8681-e4e78caae5ff" providerId="ADAL" clId="{FFE50715-84D7-4545-9B06-BD55BC31A918}" dt="2025-01-14T01:23:32.283" v="5421" actId="20577"/>
          <ac:spMkLst>
            <pc:docMk/>
            <pc:sldMk cId="0" sldId="281"/>
            <ac:spMk id="29699" creationId="{00000000-0000-0000-0000-000000000000}"/>
          </ac:spMkLst>
        </pc:spChg>
      </pc:sldChg>
      <pc:sldChg chg="modSp mod ord">
        <pc:chgData name="Bruneau, Joannie" userId="5120f3c1-70a2-4efe-8681-e4e78caae5ff" providerId="ADAL" clId="{FFE50715-84D7-4545-9B06-BD55BC31A918}" dt="2024-12-21T02:41:29.054" v="2951" actId="1076"/>
        <pc:sldMkLst>
          <pc:docMk/>
          <pc:sldMk cId="0" sldId="295"/>
        </pc:sldMkLst>
        <pc:spChg chg="mod">
          <ac:chgData name="Bruneau, Joannie" userId="5120f3c1-70a2-4efe-8681-e4e78caae5ff" providerId="ADAL" clId="{FFE50715-84D7-4545-9B06-BD55BC31A918}" dt="2024-12-21T00:39:37.122" v="1704" actId="313"/>
          <ac:spMkLst>
            <pc:docMk/>
            <pc:sldMk cId="0" sldId="295"/>
            <ac:spMk id="20484" creationId="{00000000-0000-0000-0000-000000000000}"/>
          </ac:spMkLst>
        </pc:spChg>
        <pc:spChg chg="mod">
          <ac:chgData name="Bruneau, Joannie" userId="5120f3c1-70a2-4efe-8681-e4e78caae5ff" providerId="ADAL" clId="{FFE50715-84D7-4545-9B06-BD55BC31A918}" dt="2024-12-21T02:41:29.054" v="2951" actId="1076"/>
          <ac:spMkLst>
            <pc:docMk/>
            <pc:sldMk cId="0" sldId="295"/>
            <ac:spMk id="75778" creationId="{00000000-0000-0000-0000-000000000000}"/>
          </ac:spMkLst>
        </pc:spChg>
      </pc:sldChg>
      <pc:sldChg chg="modSp add mod">
        <pc:chgData name="Bruneau, Joannie" userId="5120f3c1-70a2-4efe-8681-e4e78caae5ff" providerId="ADAL" clId="{FFE50715-84D7-4545-9B06-BD55BC31A918}" dt="2024-12-21T02:59:15.897" v="3168" actId="1076"/>
        <pc:sldMkLst>
          <pc:docMk/>
          <pc:sldMk cId="0" sldId="298"/>
        </pc:sldMkLst>
        <pc:spChg chg="mod">
          <ac:chgData name="Bruneau, Joannie" userId="5120f3c1-70a2-4efe-8681-e4e78caae5ff" providerId="ADAL" clId="{FFE50715-84D7-4545-9B06-BD55BC31A918}" dt="2024-12-21T02:59:15.897" v="3168" actId="1076"/>
          <ac:spMkLst>
            <pc:docMk/>
            <pc:sldMk cId="0" sldId="298"/>
            <ac:spMk id="6" creationId="{693AC62C-0397-4F6C-A1E9-8B557461F152}"/>
          </ac:spMkLst>
        </pc:spChg>
      </pc:sldChg>
      <pc:sldChg chg="addSp delSp modSp add mod">
        <pc:chgData name="Bruneau, Joannie" userId="5120f3c1-70a2-4efe-8681-e4e78caae5ff" providerId="ADAL" clId="{FFE50715-84D7-4545-9B06-BD55BC31A918}" dt="2024-12-21T01:46:00.895" v="2399" actId="108"/>
        <pc:sldMkLst>
          <pc:docMk/>
          <pc:sldMk cId="0" sldId="302"/>
        </pc:sldMkLst>
        <pc:spChg chg="add mod">
          <ac:chgData name="Bruneau, Joannie" userId="5120f3c1-70a2-4efe-8681-e4e78caae5ff" providerId="ADAL" clId="{FFE50715-84D7-4545-9B06-BD55BC31A918}" dt="2024-12-21T01:46:00.895" v="2399" actId="108"/>
          <ac:spMkLst>
            <pc:docMk/>
            <pc:sldMk cId="0" sldId="302"/>
            <ac:spMk id="2" creationId="{9E77CD20-E5CE-6D1E-B75F-CD0B07557DA0}"/>
          </ac:spMkLst>
        </pc:spChg>
        <pc:spChg chg="del mod">
          <ac:chgData name="Bruneau, Joannie" userId="5120f3c1-70a2-4efe-8681-e4e78caae5ff" providerId="ADAL" clId="{FFE50715-84D7-4545-9B06-BD55BC31A918}" dt="2024-12-21T01:25:05.716" v="2100" actId="478"/>
          <ac:spMkLst>
            <pc:docMk/>
            <pc:sldMk cId="0" sldId="302"/>
            <ac:spMk id="3" creationId="{E43FBFE1-2BF6-487B-8A76-F333D8A1FC32}"/>
          </ac:spMkLst>
        </pc:spChg>
        <pc:spChg chg="add del mod">
          <ac:chgData name="Bruneau, Joannie" userId="5120f3c1-70a2-4efe-8681-e4e78caae5ff" providerId="ADAL" clId="{FFE50715-84D7-4545-9B06-BD55BC31A918}" dt="2024-12-21T01:25:11.189" v="2101" actId="478"/>
          <ac:spMkLst>
            <pc:docMk/>
            <pc:sldMk cId="0" sldId="302"/>
            <ac:spMk id="5" creationId="{1CBEB903-52E5-FD09-CF54-2BC9D658D53C}"/>
          </ac:spMkLst>
        </pc:spChg>
      </pc:sldChg>
      <pc:sldChg chg="modSp add mod">
        <pc:chgData name="Bruneau, Joannie" userId="5120f3c1-70a2-4efe-8681-e4e78caae5ff" providerId="ADAL" clId="{FFE50715-84D7-4545-9B06-BD55BC31A918}" dt="2025-01-14T01:36:47.964" v="5471" actId="20577"/>
        <pc:sldMkLst>
          <pc:docMk/>
          <pc:sldMk cId="0" sldId="306"/>
        </pc:sldMkLst>
        <pc:spChg chg="mod">
          <ac:chgData name="Bruneau, Joannie" userId="5120f3c1-70a2-4efe-8681-e4e78caae5ff" providerId="ADAL" clId="{FFE50715-84D7-4545-9B06-BD55BC31A918}" dt="2024-12-21T02:59:19.534" v="3169" actId="1076"/>
          <ac:spMkLst>
            <pc:docMk/>
            <pc:sldMk cId="0" sldId="306"/>
            <ac:spMk id="6" creationId="{DB232BD3-A73D-4AEE-9E27-A5FD142D4709}"/>
          </ac:spMkLst>
        </pc:spChg>
        <pc:spChg chg="mod">
          <ac:chgData name="Bruneau, Joannie" userId="5120f3c1-70a2-4efe-8681-e4e78caae5ff" providerId="ADAL" clId="{FFE50715-84D7-4545-9B06-BD55BC31A918}" dt="2025-01-14T01:36:47.964" v="5471" actId="20577"/>
          <ac:spMkLst>
            <pc:docMk/>
            <pc:sldMk cId="0" sldId="306"/>
            <ac:spMk id="219139" creationId="{00000000-0000-0000-0000-000000000000}"/>
          </ac:spMkLst>
        </pc:spChg>
      </pc:sldChg>
      <pc:sldChg chg="modSp add mod">
        <pc:chgData name="Bruneau, Joannie" userId="5120f3c1-70a2-4efe-8681-e4e78caae5ff" providerId="ADAL" clId="{FFE50715-84D7-4545-9B06-BD55BC31A918}" dt="2024-12-21T02:54:53.175" v="3099" actId="1076"/>
        <pc:sldMkLst>
          <pc:docMk/>
          <pc:sldMk cId="723311180" sldId="307"/>
        </pc:sldMkLst>
        <pc:spChg chg="mod">
          <ac:chgData name="Bruneau, Joannie" userId="5120f3c1-70a2-4efe-8681-e4e78caae5ff" providerId="ADAL" clId="{FFE50715-84D7-4545-9B06-BD55BC31A918}" dt="2024-12-21T02:54:53.175" v="3099" actId="1076"/>
          <ac:spMkLst>
            <pc:docMk/>
            <pc:sldMk cId="723311180" sldId="307"/>
            <ac:spMk id="220162" creationId="{00000000-0000-0000-0000-000000000000}"/>
          </ac:spMkLst>
        </pc:spChg>
      </pc:sldChg>
      <pc:sldChg chg="add del ord">
        <pc:chgData name="Bruneau, Joannie" userId="5120f3c1-70a2-4efe-8681-e4e78caae5ff" providerId="ADAL" clId="{FFE50715-84D7-4545-9B06-BD55BC31A918}" dt="2024-12-18T18:36:26.449" v="627" actId="2696"/>
        <pc:sldMkLst>
          <pc:docMk/>
          <pc:sldMk cId="2351226902" sldId="307"/>
        </pc:sldMkLst>
      </pc:sldChg>
      <pc:sldChg chg="modSp add mod">
        <pc:chgData name="Bruneau, Joannie" userId="5120f3c1-70a2-4efe-8681-e4e78caae5ff" providerId="ADAL" clId="{FFE50715-84D7-4545-9B06-BD55BC31A918}" dt="2024-12-21T02:59:24.142" v="3171" actId="404"/>
        <pc:sldMkLst>
          <pc:docMk/>
          <pc:sldMk cId="0" sldId="308"/>
        </pc:sldMkLst>
        <pc:spChg chg="mod">
          <ac:chgData name="Bruneau, Joannie" userId="5120f3c1-70a2-4efe-8681-e4e78caae5ff" providerId="ADAL" clId="{FFE50715-84D7-4545-9B06-BD55BC31A918}" dt="2024-12-21T02:59:24.142" v="3171" actId="404"/>
          <ac:spMkLst>
            <pc:docMk/>
            <pc:sldMk cId="0" sldId="308"/>
            <ac:spMk id="221186" creationId="{00000000-0000-0000-0000-000000000000}"/>
          </ac:spMkLst>
        </pc:spChg>
      </pc:sldChg>
      <pc:sldChg chg="del ord">
        <pc:chgData name="Bruneau, Joannie" userId="5120f3c1-70a2-4efe-8681-e4e78caae5ff" providerId="ADAL" clId="{FFE50715-84D7-4545-9B06-BD55BC31A918}" dt="2024-12-21T01:03:54.991" v="1901" actId="2696"/>
        <pc:sldMkLst>
          <pc:docMk/>
          <pc:sldMk cId="0" sldId="319"/>
        </pc:sldMkLst>
      </pc:sldChg>
      <pc:sldChg chg="modSp mod modNotesTx">
        <pc:chgData name="Bruneau, Joannie" userId="5120f3c1-70a2-4efe-8681-e4e78caae5ff" providerId="ADAL" clId="{FFE50715-84D7-4545-9B06-BD55BC31A918}" dt="2025-01-13T20:21:57.672" v="4962" actId="20577"/>
        <pc:sldMkLst>
          <pc:docMk/>
          <pc:sldMk cId="0" sldId="325"/>
        </pc:sldMkLst>
        <pc:spChg chg="mod">
          <ac:chgData name="Bruneau, Joannie" userId="5120f3c1-70a2-4efe-8681-e4e78caae5ff" providerId="ADAL" clId="{FFE50715-84D7-4545-9B06-BD55BC31A918}" dt="2024-12-21T00:40:07.736" v="1709" actId="313"/>
          <ac:spMkLst>
            <pc:docMk/>
            <pc:sldMk cId="0" sldId="325"/>
            <ac:spMk id="5" creationId="{00000000-0000-0000-0000-000000000000}"/>
          </ac:spMkLst>
        </pc:spChg>
        <pc:spChg chg="mod">
          <ac:chgData name="Bruneau, Joannie" userId="5120f3c1-70a2-4efe-8681-e4e78caae5ff" providerId="ADAL" clId="{FFE50715-84D7-4545-9B06-BD55BC31A918}" dt="2025-01-06T15:50:47.189" v="4683" actId="1035"/>
          <ac:spMkLst>
            <pc:docMk/>
            <pc:sldMk cId="0" sldId="325"/>
            <ac:spMk id="7" creationId="{DCC03B87-95FA-4209-9B39-B9DE845FEAD3}"/>
          </ac:spMkLst>
        </pc:spChg>
        <pc:spChg chg="mod">
          <ac:chgData name="Bruneau, Joannie" userId="5120f3c1-70a2-4efe-8681-e4e78caae5ff" providerId="ADAL" clId="{FFE50715-84D7-4545-9B06-BD55BC31A918}" dt="2025-01-06T15:50:54.061" v="4692" actId="1036"/>
          <ac:spMkLst>
            <pc:docMk/>
            <pc:sldMk cId="0" sldId="325"/>
            <ac:spMk id="9" creationId="{8C26DFA0-24A9-46AB-8650-93EA392AEA94}"/>
          </ac:spMkLst>
        </pc:spChg>
      </pc:sldChg>
      <pc:sldChg chg="modSp add mod">
        <pc:chgData name="Bruneau, Joannie" userId="5120f3c1-70a2-4efe-8681-e4e78caae5ff" providerId="ADAL" clId="{FFE50715-84D7-4545-9B06-BD55BC31A918}" dt="2025-01-13T20:52:14.076" v="5049" actId="20577"/>
        <pc:sldMkLst>
          <pc:docMk/>
          <pc:sldMk cId="0" sldId="326"/>
        </pc:sldMkLst>
        <pc:spChg chg="mod">
          <ac:chgData name="Bruneau, Joannie" userId="5120f3c1-70a2-4efe-8681-e4e78caae5ff" providerId="ADAL" clId="{FFE50715-84D7-4545-9B06-BD55BC31A918}" dt="2024-12-21T02:50:24.746" v="3050" actId="1076"/>
          <ac:spMkLst>
            <pc:docMk/>
            <pc:sldMk cId="0" sldId="326"/>
            <ac:spMk id="7" creationId="{4B1206BA-27B1-4B8A-80C4-4E8007C5F142}"/>
          </ac:spMkLst>
        </pc:spChg>
        <pc:spChg chg="mod">
          <ac:chgData name="Bruneau, Joannie" userId="5120f3c1-70a2-4efe-8681-e4e78caae5ff" providerId="ADAL" clId="{FFE50715-84D7-4545-9B06-BD55BC31A918}" dt="2025-01-13T20:52:14.076" v="5049" actId="20577"/>
          <ac:spMkLst>
            <pc:docMk/>
            <pc:sldMk cId="0" sldId="326"/>
            <ac:spMk id="112643" creationId="{00000000-0000-0000-0000-000000000000}"/>
          </ac:spMkLst>
        </pc:spChg>
      </pc:sldChg>
      <pc:sldChg chg="modSp add mod">
        <pc:chgData name="Bruneau, Joannie" userId="5120f3c1-70a2-4efe-8681-e4e78caae5ff" providerId="ADAL" clId="{FFE50715-84D7-4545-9B06-BD55BC31A918}" dt="2024-12-21T02:49:49.506" v="3043" actId="1076"/>
        <pc:sldMkLst>
          <pc:docMk/>
          <pc:sldMk cId="0" sldId="329"/>
        </pc:sldMkLst>
        <pc:spChg chg="mod">
          <ac:chgData name="Bruneau, Joannie" userId="5120f3c1-70a2-4efe-8681-e4e78caae5ff" providerId="ADAL" clId="{FFE50715-84D7-4545-9B06-BD55BC31A918}" dt="2024-12-21T02:49:49.506" v="3043" actId="1076"/>
          <ac:spMkLst>
            <pc:docMk/>
            <pc:sldMk cId="0" sldId="329"/>
            <ac:spMk id="12" creationId="{FAF09C6E-B81C-4260-AF7E-DEFCF486F145}"/>
          </ac:spMkLst>
        </pc:spChg>
      </pc:sldChg>
      <pc:sldChg chg="modSp add mod">
        <pc:chgData name="Bruneau, Joannie" userId="5120f3c1-70a2-4efe-8681-e4e78caae5ff" providerId="ADAL" clId="{FFE50715-84D7-4545-9B06-BD55BC31A918}" dt="2025-01-14T02:01:29.447" v="5567" actId="20577"/>
        <pc:sldMkLst>
          <pc:docMk/>
          <pc:sldMk cId="0" sldId="332"/>
        </pc:sldMkLst>
        <pc:spChg chg="mod">
          <ac:chgData name="Bruneau, Joannie" userId="5120f3c1-70a2-4efe-8681-e4e78caae5ff" providerId="ADAL" clId="{FFE50715-84D7-4545-9B06-BD55BC31A918}" dt="2024-12-21T02:49:19.424" v="3039" actId="1038"/>
          <ac:spMkLst>
            <pc:docMk/>
            <pc:sldMk cId="0" sldId="332"/>
            <ac:spMk id="4" creationId="{97140459-5831-49EE-9D3E-CC515DE9A56E}"/>
          </ac:spMkLst>
        </pc:spChg>
        <pc:spChg chg="mod">
          <ac:chgData name="Bruneau, Joannie" userId="5120f3c1-70a2-4efe-8681-e4e78caae5ff" providerId="ADAL" clId="{FFE50715-84D7-4545-9B06-BD55BC31A918}" dt="2025-01-14T02:01:29.447" v="5567" actId="20577"/>
          <ac:spMkLst>
            <pc:docMk/>
            <pc:sldMk cId="0" sldId="332"/>
            <ac:spMk id="143363" creationId="{00000000-0000-0000-0000-000000000000}"/>
          </ac:spMkLst>
        </pc:spChg>
      </pc:sldChg>
      <pc:sldChg chg="add del">
        <pc:chgData name="Bruneau, Joannie" userId="5120f3c1-70a2-4efe-8681-e4e78caae5ff" providerId="ADAL" clId="{FFE50715-84D7-4545-9B06-BD55BC31A918}" dt="2024-12-18T16:58:17.983" v="284" actId="2696"/>
        <pc:sldMkLst>
          <pc:docMk/>
          <pc:sldMk cId="0" sldId="336"/>
        </pc:sldMkLst>
      </pc:sldChg>
      <pc:sldChg chg="modSp add mod">
        <pc:chgData name="Bruneau, Joannie" userId="5120f3c1-70a2-4efe-8681-e4e78caae5ff" providerId="ADAL" clId="{FFE50715-84D7-4545-9B06-BD55BC31A918}" dt="2024-12-21T02:38:33.386" v="2934" actId="1076"/>
        <pc:sldMkLst>
          <pc:docMk/>
          <pc:sldMk cId="3928354531" sldId="336"/>
        </pc:sldMkLst>
        <pc:spChg chg="mod">
          <ac:chgData name="Bruneau, Joannie" userId="5120f3c1-70a2-4efe-8681-e4e78caae5ff" providerId="ADAL" clId="{FFE50715-84D7-4545-9B06-BD55BC31A918}" dt="2024-12-21T02:38:33.386" v="2934" actId="1076"/>
          <ac:spMkLst>
            <pc:docMk/>
            <pc:sldMk cId="3928354531" sldId="336"/>
            <ac:spMk id="150530" creationId="{00000000-0000-0000-0000-000000000000}"/>
          </ac:spMkLst>
        </pc:spChg>
      </pc:sldChg>
      <pc:sldChg chg="modSp add mod">
        <pc:chgData name="Bruneau, Joannie" userId="5120f3c1-70a2-4efe-8681-e4e78caae5ff" providerId="ADAL" clId="{FFE50715-84D7-4545-9B06-BD55BC31A918}" dt="2025-01-13T20:47:28.936" v="5018" actId="20577"/>
        <pc:sldMkLst>
          <pc:docMk/>
          <pc:sldMk cId="0" sldId="337"/>
        </pc:sldMkLst>
        <pc:spChg chg="mod">
          <ac:chgData name="Bruneau, Joannie" userId="5120f3c1-70a2-4efe-8681-e4e78caae5ff" providerId="ADAL" clId="{FFE50715-84D7-4545-9B06-BD55BC31A918}" dt="2025-01-13T20:44:37.703" v="5003" actId="1076"/>
          <ac:spMkLst>
            <pc:docMk/>
            <pc:sldMk cId="0" sldId="337"/>
            <ac:spMk id="44" creationId="{00000000-0000-0000-0000-000000000000}"/>
          </ac:spMkLst>
        </pc:spChg>
        <pc:spChg chg="mod">
          <ac:chgData name="Bruneau, Joannie" userId="5120f3c1-70a2-4efe-8681-e4e78caae5ff" providerId="ADAL" clId="{FFE50715-84D7-4545-9B06-BD55BC31A918}" dt="2024-12-21T01:54:02.473" v="2439" actId="20577"/>
          <ac:spMkLst>
            <pc:docMk/>
            <pc:sldMk cId="0" sldId="337"/>
            <ac:spMk id="50" creationId="{E9254B25-ABF4-4EC1-B53A-F88A6E520089}"/>
          </ac:spMkLst>
        </pc:spChg>
        <pc:spChg chg="mod">
          <ac:chgData name="Bruneau, Joannie" userId="5120f3c1-70a2-4efe-8681-e4e78caae5ff" providerId="ADAL" clId="{FFE50715-84D7-4545-9B06-BD55BC31A918}" dt="2025-01-13T20:47:28.936" v="5018" actId="20577"/>
          <ac:spMkLst>
            <pc:docMk/>
            <pc:sldMk cId="0" sldId="337"/>
            <ac:spMk id="149518" creationId="{00000000-0000-0000-0000-000000000000}"/>
          </ac:spMkLst>
        </pc:spChg>
      </pc:sldChg>
      <pc:sldChg chg="add del">
        <pc:chgData name="Bruneau, Joannie" userId="5120f3c1-70a2-4efe-8681-e4e78caae5ff" providerId="ADAL" clId="{FFE50715-84D7-4545-9B06-BD55BC31A918}" dt="2024-12-18T16:58:17.983" v="284" actId="2696"/>
        <pc:sldMkLst>
          <pc:docMk/>
          <pc:sldMk cId="0" sldId="338"/>
        </pc:sldMkLst>
      </pc:sldChg>
      <pc:sldChg chg="modSp add mod">
        <pc:chgData name="Bruneau, Joannie" userId="5120f3c1-70a2-4efe-8681-e4e78caae5ff" providerId="ADAL" clId="{FFE50715-84D7-4545-9B06-BD55BC31A918}" dt="2025-01-13T21:14:48.875" v="5152" actId="20577"/>
        <pc:sldMkLst>
          <pc:docMk/>
          <pc:sldMk cId="3474812803" sldId="338"/>
        </pc:sldMkLst>
        <pc:spChg chg="mod">
          <ac:chgData name="Bruneau, Joannie" userId="5120f3c1-70a2-4efe-8681-e4e78caae5ff" providerId="ADAL" clId="{FFE50715-84D7-4545-9B06-BD55BC31A918}" dt="2024-12-21T02:38:14.743" v="2931" actId="1076"/>
          <ac:spMkLst>
            <pc:docMk/>
            <pc:sldMk cId="3474812803" sldId="338"/>
            <ac:spMk id="152578" creationId="{00000000-0000-0000-0000-000000000000}"/>
          </ac:spMkLst>
        </pc:spChg>
        <pc:spChg chg="mod">
          <ac:chgData name="Bruneau, Joannie" userId="5120f3c1-70a2-4efe-8681-e4e78caae5ff" providerId="ADAL" clId="{FFE50715-84D7-4545-9B06-BD55BC31A918}" dt="2025-01-13T21:14:48.875" v="5152" actId="20577"/>
          <ac:spMkLst>
            <pc:docMk/>
            <pc:sldMk cId="3474812803" sldId="338"/>
            <ac:spMk id="152579" creationId="{00000000-0000-0000-0000-000000000000}"/>
          </ac:spMkLst>
        </pc:spChg>
      </pc:sldChg>
      <pc:sldChg chg="modSp add mod">
        <pc:chgData name="Bruneau, Joannie" userId="5120f3c1-70a2-4efe-8681-e4e78caae5ff" providerId="ADAL" clId="{FFE50715-84D7-4545-9B06-BD55BC31A918}" dt="2024-12-21T02:23:23.592" v="2698" actId="1076"/>
        <pc:sldMkLst>
          <pc:docMk/>
          <pc:sldMk cId="0" sldId="341"/>
        </pc:sldMkLst>
        <pc:spChg chg="mod">
          <ac:chgData name="Bruneau, Joannie" userId="5120f3c1-70a2-4efe-8681-e4e78caae5ff" providerId="ADAL" clId="{FFE50715-84D7-4545-9B06-BD55BC31A918}" dt="2024-12-21T02:23:23.592" v="2698" actId="1076"/>
          <ac:spMkLst>
            <pc:docMk/>
            <pc:sldMk cId="0" sldId="341"/>
            <ac:spMk id="4100" creationId="{00000000-0000-0000-0000-000000000000}"/>
          </ac:spMkLst>
        </pc:spChg>
      </pc:sldChg>
      <pc:sldChg chg="add del">
        <pc:chgData name="Bruneau, Joannie" userId="5120f3c1-70a2-4efe-8681-e4e78caae5ff" providerId="ADAL" clId="{FFE50715-84D7-4545-9B06-BD55BC31A918}" dt="2024-12-18T16:58:17.983" v="284" actId="2696"/>
        <pc:sldMkLst>
          <pc:docMk/>
          <pc:sldMk cId="0" sldId="342"/>
        </pc:sldMkLst>
      </pc:sldChg>
      <pc:sldChg chg="delSp modSp add mod">
        <pc:chgData name="Bruneau, Joannie" userId="5120f3c1-70a2-4efe-8681-e4e78caae5ff" providerId="ADAL" clId="{FFE50715-84D7-4545-9B06-BD55BC31A918}" dt="2025-01-14T02:36:32.430" v="5664" actId="21"/>
        <pc:sldMkLst>
          <pc:docMk/>
          <pc:sldMk cId="3342986066" sldId="342"/>
        </pc:sldMkLst>
        <pc:spChg chg="del">
          <ac:chgData name="Bruneau, Joannie" userId="5120f3c1-70a2-4efe-8681-e4e78caae5ff" providerId="ADAL" clId="{FFE50715-84D7-4545-9B06-BD55BC31A918}" dt="2025-01-14T02:36:32.430" v="5664" actId="21"/>
          <ac:spMkLst>
            <pc:docMk/>
            <pc:sldMk cId="3342986066" sldId="342"/>
            <ac:spMk id="4" creationId="{00000000-0000-0000-0000-000000000000}"/>
          </ac:spMkLst>
        </pc:spChg>
        <pc:spChg chg="mod">
          <ac:chgData name="Bruneau, Joannie" userId="5120f3c1-70a2-4efe-8681-e4e78caae5ff" providerId="ADAL" clId="{FFE50715-84D7-4545-9B06-BD55BC31A918}" dt="2024-12-21T02:38:25.808" v="2933" actId="1076"/>
          <ac:spMkLst>
            <pc:docMk/>
            <pc:sldMk cId="3342986066" sldId="342"/>
            <ac:spMk id="156674" creationId="{00000000-0000-0000-0000-000000000000}"/>
          </ac:spMkLst>
        </pc:spChg>
      </pc:sldChg>
      <pc:sldChg chg="modSp add mod">
        <pc:chgData name="Bruneau, Joannie" userId="5120f3c1-70a2-4efe-8681-e4e78caae5ff" providerId="ADAL" clId="{FFE50715-84D7-4545-9B06-BD55BC31A918}" dt="2025-01-14T02:07:34.596" v="5587" actId="20577"/>
        <pc:sldMkLst>
          <pc:docMk/>
          <pc:sldMk cId="0" sldId="343"/>
        </pc:sldMkLst>
        <pc:spChg chg="mod">
          <ac:chgData name="Bruneau, Joannie" userId="5120f3c1-70a2-4efe-8681-e4e78caae5ff" providerId="ADAL" clId="{FFE50715-84D7-4545-9B06-BD55BC31A918}" dt="2025-01-14T02:07:34.596" v="5587" actId="20577"/>
          <ac:spMkLst>
            <pc:docMk/>
            <pc:sldMk cId="0" sldId="343"/>
            <ac:spMk id="155650" creationId="{00000000-0000-0000-0000-000000000000}"/>
          </ac:spMkLst>
        </pc:spChg>
        <pc:spChg chg="mod">
          <ac:chgData name="Bruneau, Joannie" userId="5120f3c1-70a2-4efe-8681-e4e78caae5ff" providerId="ADAL" clId="{FFE50715-84D7-4545-9B06-BD55BC31A918}" dt="2024-12-21T02:50:30.091" v="3051" actId="1076"/>
          <ac:spMkLst>
            <pc:docMk/>
            <pc:sldMk cId="0" sldId="343"/>
            <ac:spMk id="155651" creationId="{00000000-0000-0000-0000-000000000000}"/>
          </ac:spMkLst>
        </pc:spChg>
      </pc:sldChg>
      <pc:sldChg chg="modSp add mod">
        <pc:chgData name="Bruneau, Joannie" userId="5120f3c1-70a2-4efe-8681-e4e78caae5ff" providerId="ADAL" clId="{FFE50715-84D7-4545-9B06-BD55BC31A918}" dt="2025-01-14T02:08:30.237" v="5593" actId="20577"/>
        <pc:sldMkLst>
          <pc:docMk/>
          <pc:sldMk cId="0" sldId="344"/>
        </pc:sldMkLst>
        <pc:spChg chg="mod">
          <ac:chgData name="Bruneau, Joannie" userId="5120f3c1-70a2-4efe-8681-e4e78caae5ff" providerId="ADAL" clId="{FFE50715-84D7-4545-9B06-BD55BC31A918}" dt="2024-12-21T02:50:34.749" v="3052" actId="1076"/>
          <ac:spMkLst>
            <pc:docMk/>
            <pc:sldMk cId="0" sldId="344"/>
            <ac:spMk id="4" creationId="{C95C9E64-36A5-4A60-8D7C-BAA0F15D47E7}"/>
          </ac:spMkLst>
        </pc:spChg>
        <pc:spChg chg="mod">
          <ac:chgData name="Bruneau, Joannie" userId="5120f3c1-70a2-4efe-8681-e4e78caae5ff" providerId="ADAL" clId="{FFE50715-84D7-4545-9B06-BD55BC31A918}" dt="2025-01-14T02:08:30.237" v="5593" actId="20577"/>
          <ac:spMkLst>
            <pc:docMk/>
            <pc:sldMk cId="0" sldId="344"/>
            <ac:spMk id="156674" creationId="{00000000-0000-0000-0000-000000000000}"/>
          </ac:spMkLst>
        </pc:spChg>
      </pc:sldChg>
      <pc:sldChg chg="modSp add mod">
        <pc:chgData name="Bruneau, Joannie" userId="5120f3c1-70a2-4efe-8681-e4e78caae5ff" providerId="ADAL" clId="{FFE50715-84D7-4545-9B06-BD55BC31A918}" dt="2025-01-14T02:08:56.260" v="5595" actId="108"/>
        <pc:sldMkLst>
          <pc:docMk/>
          <pc:sldMk cId="0" sldId="345"/>
        </pc:sldMkLst>
        <pc:spChg chg="mod">
          <ac:chgData name="Bruneau, Joannie" userId="5120f3c1-70a2-4efe-8681-e4e78caae5ff" providerId="ADAL" clId="{FFE50715-84D7-4545-9B06-BD55BC31A918}" dt="2024-12-21T02:50:38.060" v="3053" actId="1076"/>
          <ac:spMkLst>
            <pc:docMk/>
            <pc:sldMk cId="0" sldId="345"/>
            <ac:spMk id="4" creationId="{5D8A479E-ACF6-4160-9F6D-6FB572B098C0}"/>
          </ac:spMkLst>
        </pc:spChg>
        <pc:spChg chg="mod">
          <ac:chgData name="Bruneau, Joannie" userId="5120f3c1-70a2-4efe-8681-e4e78caae5ff" providerId="ADAL" clId="{FFE50715-84D7-4545-9B06-BD55BC31A918}" dt="2025-01-14T02:08:56.260" v="5595" actId="108"/>
          <ac:spMkLst>
            <pc:docMk/>
            <pc:sldMk cId="0" sldId="345"/>
            <ac:spMk id="157698" creationId="{00000000-0000-0000-0000-000000000000}"/>
          </ac:spMkLst>
        </pc:spChg>
      </pc:sldChg>
      <pc:sldChg chg="delSp modSp mod modAnim">
        <pc:chgData name="Bruneau, Joannie" userId="5120f3c1-70a2-4efe-8681-e4e78caae5ff" providerId="ADAL" clId="{FFE50715-84D7-4545-9B06-BD55BC31A918}" dt="2025-01-14T02:15:18.290" v="5613"/>
        <pc:sldMkLst>
          <pc:docMk/>
          <pc:sldMk cId="0" sldId="346"/>
        </pc:sldMkLst>
        <pc:spChg chg="mod topLvl">
          <ac:chgData name="Bruneau, Joannie" userId="5120f3c1-70a2-4efe-8681-e4e78caae5ff" providerId="ADAL" clId="{FFE50715-84D7-4545-9B06-BD55BC31A918}" dt="2025-01-14T02:14:28.381" v="5610" actId="165"/>
          <ac:spMkLst>
            <pc:docMk/>
            <pc:sldMk cId="0" sldId="346"/>
            <ac:spMk id="5" creationId="{00000000-0000-0000-0000-000000000000}"/>
          </ac:spMkLst>
        </pc:spChg>
        <pc:spChg chg="mod topLvl">
          <ac:chgData name="Bruneau, Joannie" userId="5120f3c1-70a2-4efe-8681-e4e78caae5ff" providerId="ADAL" clId="{FFE50715-84D7-4545-9B06-BD55BC31A918}" dt="2025-01-14T02:14:28.381" v="5610" actId="165"/>
          <ac:spMkLst>
            <pc:docMk/>
            <pc:sldMk cId="0" sldId="346"/>
            <ac:spMk id="6" creationId="{00000000-0000-0000-0000-000000000000}"/>
          </ac:spMkLst>
        </pc:spChg>
        <pc:spChg chg="mod topLvl">
          <ac:chgData name="Bruneau, Joannie" userId="5120f3c1-70a2-4efe-8681-e4e78caae5ff" providerId="ADAL" clId="{FFE50715-84D7-4545-9B06-BD55BC31A918}" dt="2025-01-14T02:14:28.381" v="5610" actId="165"/>
          <ac:spMkLst>
            <pc:docMk/>
            <pc:sldMk cId="0" sldId="346"/>
            <ac:spMk id="7" creationId="{00000000-0000-0000-0000-000000000000}"/>
          </ac:spMkLst>
        </pc:spChg>
        <pc:spChg chg="mod topLvl">
          <ac:chgData name="Bruneau, Joannie" userId="5120f3c1-70a2-4efe-8681-e4e78caae5ff" providerId="ADAL" clId="{FFE50715-84D7-4545-9B06-BD55BC31A918}" dt="2025-01-14T02:14:28.381" v="5610" actId="165"/>
          <ac:spMkLst>
            <pc:docMk/>
            <pc:sldMk cId="0" sldId="346"/>
            <ac:spMk id="8" creationId="{00000000-0000-0000-0000-000000000000}"/>
          </ac:spMkLst>
        </pc:spChg>
        <pc:spChg chg="mod topLvl">
          <ac:chgData name="Bruneau, Joannie" userId="5120f3c1-70a2-4efe-8681-e4e78caae5ff" providerId="ADAL" clId="{FFE50715-84D7-4545-9B06-BD55BC31A918}" dt="2025-01-14T02:14:28.381" v="5610" actId="165"/>
          <ac:spMkLst>
            <pc:docMk/>
            <pc:sldMk cId="0" sldId="346"/>
            <ac:spMk id="9" creationId="{00000000-0000-0000-0000-000000000000}"/>
          </ac:spMkLst>
        </pc:spChg>
        <pc:spChg chg="mod topLvl">
          <ac:chgData name="Bruneau, Joannie" userId="5120f3c1-70a2-4efe-8681-e4e78caae5ff" providerId="ADAL" clId="{FFE50715-84D7-4545-9B06-BD55BC31A918}" dt="2025-01-14T02:14:28.381" v="5610" actId="165"/>
          <ac:spMkLst>
            <pc:docMk/>
            <pc:sldMk cId="0" sldId="346"/>
            <ac:spMk id="10" creationId="{00000000-0000-0000-0000-000000000000}"/>
          </ac:spMkLst>
        </pc:spChg>
        <pc:spChg chg="mod topLvl">
          <ac:chgData name="Bruneau, Joannie" userId="5120f3c1-70a2-4efe-8681-e4e78caae5ff" providerId="ADAL" clId="{FFE50715-84D7-4545-9B06-BD55BC31A918}" dt="2025-01-14T02:14:28.381" v="5610" actId="165"/>
          <ac:spMkLst>
            <pc:docMk/>
            <pc:sldMk cId="0" sldId="346"/>
            <ac:spMk id="11" creationId="{00000000-0000-0000-0000-000000000000}"/>
          </ac:spMkLst>
        </pc:spChg>
        <pc:spChg chg="mod topLvl">
          <ac:chgData name="Bruneau, Joannie" userId="5120f3c1-70a2-4efe-8681-e4e78caae5ff" providerId="ADAL" clId="{FFE50715-84D7-4545-9B06-BD55BC31A918}" dt="2025-01-14T02:14:28.381" v="5610" actId="165"/>
          <ac:spMkLst>
            <pc:docMk/>
            <pc:sldMk cId="0" sldId="346"/>
            <ac:spMk id="12" creationId="{00000000-0000-0000-0000-000000000000}"/>
          </ac:spMkLst>
        </pc:spChg>
        <pc:spChg chg="mod topLvl">
          <ac:chgData name="Bruneau, Joannie" userId="5120f3c1-70a2-4efe-8681-e4e78caae5ff" providerId="ADAL" clId="{FFE50715-84D7-4545-9B06-BD55BC31A918}" dt="2025-01-14T02:14:28.381" v="5610" actId="165"/>
          <ac:spMkLst>
            <pc:docMk/>
            <pc:sldMk cId="0" sldId="346"/>
            <ac:spMk id="13" creationId="{00000000-0000-0000-0000-000000000000}"/>
          </ac:spMkLst>
        </pc:spChg>
        <pc:spChg chg="mod topLvl">
          <ac:chgData name="Bruneau, Joannie" userId="5120f3c1-70a2-4efe-8681-e4e78caae5ff" providerId="ADAL" clId="{FFE50715-84D7-4545-9B06-BD55BC31A918}" dt="2025-01-14T02:14:28.381" v="5610" actId="165"/>
          <ac:spMkLst>
            <pc:docMk/>
            <pc:sldMk cId="0" sldId="346"/>
            <ac:spMk id="14" creationId="{00000000-0000-0000-0000-000000000000}"/>
          </ac:spMkLst>
        </pc:spChg>
        <pc:spChg chg="mod">
          <ac:chgData name="Bruneau, Joannie" userId="5120f3c1-70a2-4efe-8681-e4e78caae5ff" providerId="ADAL" clId="{FFE50715-84D7-4545-9B06-BD55BC31A918}" dt="2025-01-06T15:42:25.018" v="4381" actId="20577"/>
          <ac:spMkLst>
            <pc:docMk/>
            <pc:sldMk cId="0" sldId="346"/>
            <ac:spMk id="15" creationId="{00000000-0000-0000-0000-000000000000}"/>
          </ac:spMkLst>
        </pc:spChg>
        <pc:grpChg chg="del">
          <ac:chgData name="Bruneau, Joannie" userId="5120f3c1-70a2-4efe-8681-e4e78caae5ff" providerId="ADAL" clId="{FFE50715-84D7-4545-9B06-BD55BC31A918}" dt="2025-01-14T02:14:28.381" v="5610" actId="165"/>
          <ac:grpSpMkLst>
            <pc:docMk/>
            <pc:sldMk cId="0" sldId="346"/>
            <ac:grpSpMk id="2" creationId="{725AEEA7-91C4-4ADE-BFEE-1696E66CA012}"/>
          </ac:grpSpMkLst>
        </pc:grpChg>
        <pc:picChg chg="mod topLvl">
          <ac:chgData name="Bruneau, Joannie" userId="5120f3c1-70a2-4efe-8681-e4e78caae5ff" providerId="ADAL" clId="{FFE50715-84D7-4545-9B06-BD55BC31A918}" dt="2025-01-14T02:14:28.381" v="5610" actId="165"/>
          <ac:picMkLst>
            <pc:docMk/>
            <pc:sldMk cId="0" sldId="346"/>
            <ac:picMk id="28675" creationId="{00000000-0000-0000-0000-000000000000}"/>
          </ac:picMkLst>
        </pc:picChg>
      </pc:sldChg>
      <pc:sldChg chg="modSp add mod">
        <pc:chgData name="Bruneau, Joannie" userId="5120f3c1-70a2-4efe-8681-e4e78caae5ff" providerId="ADAL" clId="{FFE50715-84D7-4545-9B06-BD55BC31A918}" dt="2024-12-21T02:52:16.255" v="3068" actId="20577"/>
        <pc:sldMkLst>
          <pc:docMk/>
          <pc:sldMk cId="0" sldId="347"/>
        </pc:sldMkLst>
        <pc:spChg chg="mod">
          <ac:chgData name="Bruneau, Joannie" userId="5120f3c1-70a2-4efe-8681-e4e78caae5ff" providerId="ADAL" clId="{FFE50715-84D7-4545-9B06-BD55BC31A918}" dt="2024-12-21T02:52:16.255" v="3068" actId="20577"/>
          <ac:spMkLst>
            <pc:docMk/>
            <pc:sldMk cId="0" sldId="347"/>
            <ac:spMk id="159746" creationId="{00000000-0000-0000-0000-000000000000}"/>
          </ac:spMkLst>
        </pc:spChg>
      </pc:sldChg>
      <pc:sldChg chg="modSp add mod setBg">
        <pc:chgData name="Bruneau, Joannie" userId="5120f3c1-70a2-4efe-8681-e4e78caae5ff" providerId="ADAL" clId="{FFE50715-84D7-4545-9B06-BD55BC31A918}" dt="2025-01-13T21:03:23.362" v="5096" actId="20577"/>
        <pc:sldMkLst>
          <pc:docMk/>
          <pc:sldMk cId="0" sldId="348"/>
        </pc:sldMkLst>
        <pc:spChg chg="mod">
          <ac:chgData name="Bruneau, Joannie" userId="5120f3c1-70a2-4efe-8681-e4e78caae5ff" providerId="ADAL" clId="{FFE50715-84D7-4545-9B06-BD55BC31A918}" dt="2025-01-13T21:03:23.362" v="5096" actId="20577"/>
          <ac:spMkLst>
            <pc:docMk/>
            <pc:sldMk cId="0" sldId="348"/>
            <ac:spMk id="160770" creationId="{00000000-0000-0000-0000-000000000000}"/>
          </ac:spMkLst>
        </pc:spChg>
      </pc:sldChg>
      <pc:sldChg chg="modSp add mod">
        <pc:chgData name="Bruneau, Joannie" userId="5120f3c1-70a2-4efe-8681-e4e78caae5ff" providerId="ADAL" clId="{FFE50715-84D7-4545-9B06-BD55BC31A918}" dt="2025-01-13T21:03:53.606" v="5097" actId="20577"/>
        <pc:sldMkLst>
          <pc:docMk/>
          <pc:sldMk cId="0" sldId="349"/>
        </pc:sldMkLst>
        <pc:spChg chg="mod">
          <ac:chgData name="Bruneau, Joannie" userId="5120f3c1-70a2-4efe-8681-e4e78caae5ff" providerId="ADAL" clId="{FFE50715-84D7-4545-9B06-BD55BC31A918}" dt="2025-01-13T21:03:53.606" v="5097" actId="20577"/>
          <ac:spMkLst>
            <pc:docMk/>
            <pc:sldMk cId="0" sldId="349"/>
            <ac:spMk id="161795" creationId="{00000000-0000-0000-0000-000000000000}"/>
          </ac:spMkLst>
        </pc:spChg>
      </pc:sldChg>
      <pc:sldChg chg="modSp add mod">
        <pc:chgData name="Bruneau, Joannie" userId="5120f3c1-70a2-4efe-8681-e4e78caae5ff" providerId="ADAL" clId="{FFE50715-84D7-4545-9B06-BD55BC31A918}" dt="2025-01-14T01:23:18.386" v="5420" actId="1035"/>
        <pc:sldMkLst>
          <pc:docMk/>
          <pc:sldMk cId="0" sldId="350"/>
        </pc:sldMkLst>
        <pc:spChg chg="mod">
          <ac:chgData name="Bruneau, Joannie" userId="5120f3c1-70a2-4efe-8681-e4e78caae5ff" providerId="ADAL" clId="{FFE50715-84D7-4545-9B06-BD55BC31A918}" dt="2024-12-21T02:56:47.733" v="3128" actId="1076"/>
          <ac:spMkLst>
            <pc:docMk/>
            <pc:sldMk cId="0" sldId="350"/>
            <ac:spMk id="8194" creationId="{00000000-0000-0000-0000-000000000000}"/>
          </ac:spMkLst>
        </pc:spChg>
        <pc:spChg chg="mod">
          <ac:chgData name="Bruneau, Joannie" userId="5120f3c1-70a2-4efe-8681-e4e78caae5ff" providerId="ADAL" clId="{FFE50715-84D7-4545-9B06-BD55BC31A918}" dt="2025-01-14T01:23:18.386" v="5420" actId="1035"/>
          <ac:spMkLst>
            <pc:docMk/>
            <pc:sldMk cId="0" sldId="350"/>
            <ac:spMk id="8195" creationId="{00000000-0000-0000-0000-000000000000}"/>
          </ac:spMkLst>
        </pc:spChg>
      </pc:sldChg>
      <pc:sldChg chg="del mod ord modShow">
        <pc:chgData name="Bruneau, Joannie" userId="5120f3c1-70a2-4efe-8681-e4e78caae5ff" providerId="ADAL" clId="{FFE50715-84D7-4545-9B06-BD55BC31A918}" dt="2024-12-21T00:56:35.649" v="1823" actId="2696"/>
        <pc:sldMkLst>
          <pc:docMk/>
          <pc:sldMk cId="1054516743" sldId="351"/>
        </pc:sldMkLst>
      </pc:sldChg>
      <pc:sldChg chg="add del">
        <pc:chgData name="Bruneau, Joannie" userId="5120f3c1-70a2-4efe-8681-e4e78caae5ff" providerId="ADAL" clId="{FFE50715-84D7-4545-9B06-BD55BC31A918}" dt="2024-12-18T16:58:17.983" v="284" actId="2696"/>
        <pc:sldMkLst>
          <pc:docMk/>
          <pc:sldMk cId="0" sldId="352"/>
        </pc:sldMkLst>
      </pc:sldChg>
      <pc:sldChg chg="add">
        <pc:chgData name="Bruneau, Joannie" userId="5120f3c1-70a2-4efe-8681-e4e78caae5ff" providerId="ADAL" clId="{FFE50715-84D7-4545-9B06-BD55BC31A918}" dt="2024-12-18T16:58:32.181" v="285"/>
        <pc:sldMkLst>
          <pc:docMk/>
          <pc:sldMk cId="3472468240" sldId="352"/>
        </pc:sldMkLst>
      </pc:sldChg>
      <pc:sldChg chg="add del">
        <pc:chgData name="Bruneau, Joannie" userId="5120f3c1-70a2-4efe-8681-e4e78caae5ff" providerId="ADAL" clId="{FFE50715-84D7-4545-9B06-BD55BC31A918}" dt="2024-12-18T16:58:17.983" v="284" actId="2696"/>
        <pc:sldMkLst>
          <pc:docMk/>
          <pc:sldMk cId="0" sldId="353"/>
        </pc:sldMkLst>
      </pc:sldChg>
      <pc:sldChg chg="add">
        <pc:chgData name="Bruneau, Joannie" userId="5120f3c1-70a2-4efe-8681-e4e78caae5ff" providerId="ADAL" clId="{FFE50715-84D7-4545-9B06-BD55BC31A918}" dt="2024-12-18T16:58:32.181" v="285"/>
        <pc:sldMkLst>
          <pc:docMk/>
          <pc:sldMk cId="3410736286" sldId="353"/>
        </pc:sldMkLst>
      </pc:sldChg>
      <pc:sldChg chg="add del">
        <pc:chgData name="Bruneau, Joannie" userId="5120f3c1-70a2-4efe-8681-e4e78caae5ff" providerId="ADAL" clId="{FFE50715-84D7-4545-9B06-BD55BC31A918}" dt="2024-12-18T16:58:17.983" v="284" actId="2696"/>
        <pc:sldMkLst>
          <pc:docMk/>
          <pc:sldMk cId="0" sldId="354"/>
        </pc:sldMkLst>
      </pc:sldChg>
      <pc:sldChg chg="add">
        <pc:chgData name="Bruneau, Joannie" userId="5120f3c1-70a2-4efe-8681-e4e78caae5ff" providerId="ADAL" clId="{FFE50715-84D7-4545-9B06-BD55BC31A918}" dt="2024-12-18T16:58:32.181" v="285"/>
        <pc:sldMkLst>
          <pc:docMk/>
          <pc:sldMk cId="3099528924" sldId="354"/>
        </pc:sldMkLst>
      </pc:sldChg>
      <pc:sldChg chg="add del">
        <pc:chgData name="Bruneau, Joannie" userId="5120f3c1-70a2-4efe-8681-e4e78caae5ff" providerId="ADAL" clId="{FFE50715-84D7-4545-9B06-BD55BC31A918}" dt="2024-12-18T16:58:17.983" v="284" actId="2696"/>
        <pc:sldMkLst>
          <pc:docMk/>
          <pc:sldMk cId="0" sldId="355"/>
        </pc:sldMkLst>
      </pc:sldChg>
      <pc:sldChg chg="add">
        <pc:chgData name="Bruneau, Joannie" userId="5120f3c1-70a2-4efe-8681-e4e78caae5ff" providerId="ADAL" clId="{FFE50715-84D7-4545-9B06-BD55BC31A918}" dt="2024-12-18T16:58:32.181" v="285"/>
        <pc:sldMkLst>
          <pc:docMk/>
          <pc:sldMk cId="2520447839" sldId="355"/>
        </pc:sldMkLst>
      </pc:sldChg>
      <pc:sldChg chg="modSp add mod">
        <pc:chgData name="Bruneau, Joannie" userId="5120f3c1-70a2-4efe-8681-e4e78caae5ff" providerId="ADAL" clId="{FFE50715-84D7-4545-9B06-BD55BC31A918}" dt="2025-01-14T01:21:47.562" v="5392" actId="2711"/>
        <pc:sldMkLst>
          <pc:docMk/>
          <pc:sldMk cId="0" sldId="357"/>
        </pc:sldMkLst>
        <pc:spChg chg="mod">
          <ac:chgData name="Bruneau, Joannie" userId="5120f3c1-70a2-4efe-8681-e4e78caae5ff" providerId="ADAL" clId="{FFE50715-84D7-4545-9B06-BD55BC31A918}" dt="2024-12-21T02:24:01.304" v="2708" actId="108"/>
          <ac:spMkLst>
            <pc:docMk/>
            <pc:sldMk cId="0" sldId="357"/>
            <ac:spMk id="14338" creationId="{00000000-0000-0000-0000-000000000000}"/>
          </ac:spMkLst>
        </pc:spChg>
        <pc:spChg chg="mod">
          <ac:chgData name="Bruneau, Joannie" userId="5120f3c1-70a2-4efe-8681-e4e78caae5ff" providerId="ADAL" clId="{FFE50715-84D7-4545-9B06-BD55BC31A918}" dt="2025-01-14T01:21:47.562" v="5392" actId="2711"/>
          <ac:spMkLst>
            <pc:docMk/>
            <pc:sldMk cId="0" sldId="357"/>
            <ac:spMk id="14339" creationId="{00000000-0000-0000-0000-000000000000}"/>
          </ac:spMkLst>
        </pc:spChg>
      </pc:sldChg>
      <pc:sldChg chg="modSp add mod">
        <pc:chgData name="Bruneau, Joannie" userId="5120f3c1-70a2-4efe-8681-e4e78caae5ff" providerId="ADAL" clId="{FFE50715-84D7-4545-9B06-BD55BC31A918}" dt="2025-01-14T01:22:16.593" v="5396" actId="20577"/>
        <pc:sldMkLst>
          <pc:docMk/>
          <pc:sldMk cId="0" sldId="358"/>
        </pc:sldMkLst>
        <pc:spChg chg="mod">
          <ac:chgData name="Bruneau, Joannie" userId="5120f3c1-70a2-4efe-8681-e4e78caae5ff" providerId="ADAL" clId="{FFE50715-84D7-4545-9B06-BD55BC31A918}" dt="2024-12-21T02:23:58.540" v="2707" actId="1076"/>
          <ac:spMkLst>
            <pc:docMk/>
            <pc:sldMk cId="0" sldId="358"/>
            <ac:spMk id="4098" creationId="{00000000-0000-0000-0000-000000000000}"/>
          </ac:spMkLst>
        </pc:spChg>
        <pc:spChg chg="mod">
          <ac:chgData name="Bruneau, Joannie" userId="5120f3c1-70a2-4efe-8681-e4e78caae5ff" providerId="ADAL" clId="{FFE50715-84D7-4545-9B06-BD55BC31A918}" dt="2025-01-14T01:22:16.593" v="5396" actId="20577"/>
          <ac:spMkLst>
            <pc:docMk/>
            <pc:sldMk cId="0" sldId="358"/>
            <ac:spMk id="4099" creationId="{00000000-0000-0000-0000-000000000000}"/>
          </ac:spMkLst>
        </pc:spChg>
      </pc:sldChg>
      <pc:sldChg chg="add">
        <pc:chgData name="Bruneau, Joannie" userId="5120f3c1-70a2-4efe-8681-e4e78caae5ff" providerId="ADAL" clId="{FFE50715-84D7-4545-9B06-BD55BC31A918}" dt="2024-12-16T20:32:14.400" v="1"/>
        <pc:sldMkLst>
          <pc:docMk/>
          <pc:sldMk cId="0" sldId="359"/>
        </pc:sldMkLst>
      </pc:sldChg>
      <pc:sldChg chg="modSp add mod">
        <pc:chgData name="Bruneau, Joannie" userId="5120f3c1-70a2-4efe-8681-e4e78caae5ff" providerId="ADAL" clId="{FFE50715-84D7-4545-9B06-BD55BC31A918}" dt="2025-01-13T20:44:41.453" v="5004" actId="20577"/>
        <pc:sldMkLst>
          <pc:docMk/>
          <pc:sldMk cId="0" sldId="362"/>
        </pc:sldMkLst>
        <pc:spChg chg="mod">
          <ac:chgData name="Bruneau, Joannie" userId="5120f3c1-70a2-4efe-8681-e4e78caae5ff" providerId="ADAL" clId="{FFE50715-84D7-4545-9B06-BD55BC31A918}" dt="2025-01-13T20:44:41.453" v="5004" actId="20577"/>
          <ac:spMkLst>
            <pc:docMk/>
            <pc:sldMk cId="0" sldId="362"/>
            <ac:spMk id="4" creationId="{00000000-0000-0000-0000-000000000000}"/>
          </ac:spMkLst>
        </pc:spChg>
        <pc:spChg chg="mod">
          <ac:chgData name="Bruneau, Joannie" userId="5120f3c1-70a2-4efe-8681-e4e78caae5ff" providerId="ADAL" clId="{FFE50715-84D7-4545-9B06-BD55BC31A918}" dt="2024-12-21T02:49:54.748" v="3044" actId="1076"/>
          <ac:spMkLst>
            <pc:docMk/>
            <pc:sldMk cId="0" sldId="362"/>
            <ac:spMk id="12" creationId="{6CD883A7-631A-4F38-9698-C89B98F3CE78}"/>
          </ac:spMkLst>
        </pc:spChg>
      </pc:sldChg>
      <pc:sldChg chg="modSp add mod">
        <pc:chgData name="Bruneau, Joannie" userId="5120f3c1-70a2-4efe-8681-e4e78caae5ff" providerId="ADAL" clId="{FFE50715-84D7-4545-9B06-BD55BC31A918}" dt="2024-12-21T02:57:11.365" v="3134" actId="1076"/>
        <pc:sldMkLst>
          <pc:docMk/>
          <pc:sldMk cId="0" sldId="363"/>
        </pc:sldMkLst>
        <pc:spChg chg="mod">
          <ac:chgData name="Bruneau, Joannie" userId="5120f3c1-70a2-4efe-8681-e4e78caae5ff" providerId="ADAL" clId="{FFE50715-84D7-4545-9B06-BD55BC31A918}" dt="2024-12-21T02:57:11.365" v="3134" actId="1076"/>
          <ac:spMkLst>
            <pc:docMk/>
            <pc:sldMk cId="0" sldId="363"/>
            <ac:spMk id="91138" creationId="{00000000-0000-0000-0000-000000000000}"/>
          </ac:spMkLst>
        </pc:spChg>
      </pc:sldChg>
      <pc:sldChg chg="modSp add mod setBg">
        <pc:chgData name="Bruneau, Joannie" userId="5120f3c1-70a2-4efe-8681-e4e78caae5ff" providerId="ADAL" clId="{FFE50715-84D7-4545-9B06-BD55BC31A918}" dt="2025-01-13T20:44:46.527" v="5006" actId="20577"/>
        <pc:sldMkLst>
          <pc:docMk/>
          <pc:sldMk cId="0" sldId="364"/>
        </pc:sldMkLst>
        <pc:spChg chg="mod">
          <ac:chgData name="Bruneau, Joannie" userId="5120f3c1-70a2-4efe-8681-e4e78caae5ff" providerId="ADAL" clId="{FFE50715-84D7-4545-9B06-BD55BC31A918}" dt="2025-01-13T20:44:46.527" v="5006" actId="20577"/>
          <ac:spMkLst>
            <pc:docMk/>
            <pc:sldMk cId="0" sldId="364"/>
            <ac:spMk id="7" creationId="{00000000-0000-0000-0000-000000000000}"/>
          </ac:spMkLst>
        </pc:spChg>
        <pc:spChg chg="mod">
          <ac:chgData name="Bruneau, Joannie" userId="5120f3c1-70a2-4efe-8681-e4e78caae5ff" providerId="ADAL" clId="{FFE50715-84D7-4545-9B06-BD55BC31A918}" dt="2024-12-21T01:55:08.914" v="2451" actId="1076"/>
          <ac:spMkLst>
            <pc:docMk/>
            <pc:sldMk cId="0" sldId="364"/>
            <ac:spMk id="177154" creationId="{00000000-0000-0000-0000-000000000000}"/>
          </ac:spMkLst>
        </pc:spChg>
      </pc:sldChg>
      <pc:sldChg chg="modSp add mod setBg">
        <pc:chgData name="Bruneau, Joannie" userId="5120f3c1-70a2-4efe-8681-e4e78caae5ff" providerId="ADAL" clId="{FFE50715-84D7-4545-9B06-BD55BC31A918}" dt="2025-01-14T02:24:48.110" v="5642" actId="20577"/>
        <pc:sldMkLst>
          <pc:docMk/>
          <pc:sldMk cId="0" sldId="365"/>
        </pc:sldMkLst>
        <pc:spChg chg="mod">
          <ac:chgData name="Bruneau, Joannie" userId="5120f3c1-70a2-4efe-8681-e4e78caae5ff" providerId="ADAL" clId="{FFE50715-84D7-4545-9B06-BD55BC31A918}" dt="2024-12-21T02:50:12.533" v="3048" actId="1038"/>
          <ac:spMkLst>
            <pc:docMk/>
            <pc:sldMk cId="0" sldId="365"/>
            <ac:spMk id="178178" creationId="{00000000-0000-0000-0000-000000000000}"/>
          </ac:spMkLst>
        </pc:spChg>
        <pc:spChg chg="mod">
          <ac:chgData name="Bruneau, Joannie" userId="5120f3c1-70a2-4efe-8681-e4e78caae5ff" providerId="ADAL" clId="{FFE50715-84D7-4545-9B06-BD55BC31A918}" dt="2025-01-14T02:24:48.110" v="5642" actId="20577"/>
          <ac:spMkLst>
            <pc:docMk/>
            <pc:sldMk cId="0" sldId="365"/>
            <ac:spMk id="178182" creationId="{00000000-0000-0000-0000-000000000000}"/>
          </ac:spMkLst>
        </pc:spChg>
      </pc:sldChg>
      <pc:sldChg chg="modSp add mod">
        <pc:chgData name="Bruneau, Joannie" userId="5120f3c1-70a2-4efe-8681-e4e78caae5ff" providerId="ADAL" clId="{FFE50715-84D7-4545-9B06-BD55BC31A918}" dt="2025-01-14T02:24:59.749" v="5643" actId="20577"/>
        <pc:sldMkLst>
          <pc:docMk/>
          <pc:sldMk cId="0" sldId="366"/>
        </pc:sldMkLst>
        <pc:spChg chg="mod">
          <ac:chgData name="Bruneau, Joannie" userId="5120f3c1-70a2-4efe-8681-e4e78caae5ff" providerId="ADAL" clId="{FFE50715-84D7-4545-9B06-BD55BC31A918}" dt="2024-12-21T02:50:15.631" v="3049" actId="1038"/>
          <ac:spMkLst>
            <pc:docMk/>
            <pc:sldMk cId="0" sldId="366"/>
            <ac:spMk id="179204" creationId="{00000000-0000-0000-0000-000000000000}"/>
          </ac:spMkLst>
        </pc:spChg>
        <pc:spChg chg="mod">
          <ac:chgData name="Bruneau, Joannie" userId="5120f3c1-70a2-4efe-8681-e4e78caae5ff" providerId="ADAL" clId="{FFE50715-84D7-4545-9B06-BD55BC31A918}" dt="2025-01-14T02:24:59.749" v="5643" actId="20577"/>
          <ac:spMkLst>
            <pc:docMk/>
            <pc:sldMk cId="0" sldId="366"/>
            <ac:spMk id="179206" creationId="{00000000-0000-0000-0000-000000000000}"/>
          </ac:spMkLst>
        </pc:spChg>
      </pc:sldChg>
      <pc:sldChg chg="modSp add mod">
        <pc:chgData name="Bruneau, Joannie" userId="5120f3c1-70a2-4efe-8681-e4e78caae5ff" providerId="ADAL" clId="{FFE50715-84D7-4545-9B06-BD55BC31A918}" dt="2025-01-14T02:05:17.385" v="5580" actId="20577"/>
        <pc:sldMkLst>
          <pc:docMk/>
          <pc:sldMk cId="0" sldId="367"/>
        </pc:sldMkLst>
        <pc:spChg chg="mod">
          <ac:chgData name="Bruneau, Joannie" userId="5120f3c1-70a2-4efe-8681-e4e78caae5ff" providerId="ADAL" clId="{FFE50715-84D7-4545-9B06-BD55BC31A918}" dt="2024-12-21T01:55:55.480" v="2459" actId="1076"/>
          <ac:spMkLst>
            <pc:docMk/>
            <pc:sldMk cId="0" sldId="367"/>
            <ac:spMk id="180228" creationId="{00000000-0000-0000-0000-000000000000}"/>
          </ac:spMkLst>
        </pc:spChg>
        <pc:spChg chg="mod">
          <ac:chgData name="Bruneau, Joannie" userId="5120f3c1-70a2-4efe-8681-e4e78caae5ff" providerId="ADAL" clId="{FFE50715-84D7-4545-9B06-BD55BC31A918}" dt="2025-01-14T02:05:17.385" v="5580" actId="20577"/>
          <ac:spMkLst>
            <pc:docMk/>
            <pc:sldMk cId="0" sldId="367"/>
            <ac:spMk id="180230" creationId="{00000000-0000-0000-0000-000000000000}"/>
          </ac:spMkLst>
        </pc:spChg>
      </pc:sldChg>
      <pc:sldChg chg="modSp add mod">
        <pc:chgData name="Bruneau, Joannie" userId="5120f3c1-70a2-4efe-8681-e4e78caae5ff" providerId="ADAL" clId="{FFE50715-84D7-4545-9B06-BD55BC31A918}" dt="2025-01-14T02:06:04.977" v="5582" actId="20577"/>
        <pc:sldMkLst>
          <pc:docMk/>
          <pc:sldMk cId="0" sldId="368"/>
        </pc:sldMkLst>
        <pc:spChg chg="mod">
          <ac:chgData name="Bruneau, Joannie" userId="5120f3c1-70a2-4efe-8681-e4e78caae5ff" providerId="ADAL" clId="{FFE50715-84D7-4545-9B06-BD55BC31A918}" dt="2024-12-21T01:58:05.820" v="2469" actId="1076"/>
          <ac:spMkLst>
            <pc:docMk/>
            <pc:sldMk cId="0" sldId="368"/>
            <ac:spMk id="181252" creationId="{00000000-0000-0000-0000-000000000000}"/>
          </ac:spMkLst>
        </pc:spChg>
        <pc:spChg chg="mod">
          <ac:chgData name="Bruneau, Joannie" userId="5120f3c1-70a2-4efe-8681-e4e78caae5ff" providerId="ADAL" clId="{FFE50715-84D7-4545-9B06-BD55BC31A918}" dt="2025-01-14T02:06:04.977" v="5582" actId="20577"/>
          <ac:spMkLst>
            <pc:docMk/>
            <pc:sldMk cId="0" sldId="368"/>
            <ac:spMk id="181254" creationId="{00000000-0000-0000-0000-000000000000}"/>
          </ac:spMkLst>
        </pc:spChg>
      </pc:sldChg>
      <pc:sldChg chg="modSp add mod">
        <pc:chgData name="Bruneau, Joannie" userId="5120f3c1-70a2-4efe-8681-e4e78caae5ff" providerId="ADAL" clId="{FFE50715-84D7-4545-9B06-BD55BC31A918}" dt="2025-01-14T02:05:50.883" v="5581" actId="20577"/>
        <pc:sldMkLst>
          <pc:docMk/>
          <pc:sldMk cId="0" sldId="369"/>
        </pc:sldMkLst>
        <pc:spChg chg="mod">
          <ac:chgData name="Bruneau, Joannie" userId="5120f3c1-70a2-4efe-8681-e4e78caae5ff" providerId="ADAL" clId="{FFE50715-84D7-4545-9B06-BD55BC31A918}" dt="2024-12-21T01:57:53.240" v="2467" actId="1076"/>
          <ac:spMkLst>
            <pc:docMk/>
            <pc:sldMk cId="0" sldId="369"/>
            <ac:spMk id="182276" creationId="{00000000-0000-0000-0000-000000000000}"/>
          </ac:spMkLst>
        </pc:spChg>
        <pc:spChg chg="mod">
          <ac:chgData name="Bruneau, Joannie" userId="5120f3c1-70a2-4efe-8681-e4e78caae5ff" providerId="ADAL" clId="{FFE50715-84D7-4545-9B06-BD55BC31A918}" dt="2025-01-14T02:05:50.883" v="5581" actId="20577"/>
          <ac:spMkLst>
            <pc:docMk/>
            <pc:sldMk cId="0" sldId="369"/>
            <ac:spMk id="182278" creationId="{00000000-0000-0000-0000-000000000000}"/>
          </ac:spMkLst>
        </pc:spChg>
      </pc:sldChg>
      <pc:sldChg chg="modSp add mod">
        <pc:chgData name="Bruneau, Joannie" userId="5120f3c1-70a2-4efe-8681-e4e78caae5ff" providerId="ADAL" clId="{FFE50715-84D7-4545-9B06-BD55BC31A918}" dt="2025-01-14T02:25:28.600" v="5645" actId="20577"/>
        <pc:sldMkLst>
          <pc:docMk/>
          <pc:sldMk cId="0" sldId="370"/>
        </pc:sldMkLst>
        <pc:spChg chg="mod">
          <ac:chgData name="Bruneau, Joannie" userId="5120f3c1-70a2-4efe-8681-e4e78caae5ff" providerId="ADAL" clId="{FFE50715-84D7-4545-9B06-BD55BC31A918}" dt="2024-12-21T01:56:19.765" v="2461" actId="1076"/>
          <ac:spMkLst>
            <pc:docMk/>
            <pc:sldMk cId="0" sldId="370"/>
            <ac:spMk id="183300" creationId="{00000000-0000-0000-0000-000000000000}"/>
          </ac:spMkLst>
        </pc:spChg>
        <pc:spChg chg="mod">
          <ac:chgData name="Bruneau, Joannie" userId="5120f3c1-70a2-4efe-8681-e4e78caae5ff" providerId="ADAL" clId="{FFE50715-84D7-4545-9B06-BD55BC31A918}" dt="2025-01-14T02:25:28.600" v="5645" actId="20577"/>
          <ac:spMkLst>
            <pc:docMk/>
            <pc:sldMk cId="0" sldId="370"/>
            <ac:spMk id="183302" creationId="{00000000-0000-0000-0000-000000000000}"/>
          </ac:spMkLst>
        </pc:spChg>
      </pc:sldChg>
      <pc:sldChg chg="modSp add mod">
        <pc:chgData name="Bruneau, Joannie" userId="5120f3c1-70a2-4efe-8681-e4e78caae5ff" providerId="ADAL" clId="{FFE50715-84D7-4545-9B06-BD55BC31A918}" dt="2025-01-14T02:06:13.977" v="5583" actId="20577"/>
        <pc:sldMkLst>
          <pc:docMk/>
          <pc:sldMk cId="0" sldId="371"/>
        </pc:sldMkLst>
        <pc:spChg chg="mod">
          <ac:chgData name="Bruneau, Joannie" userId="5120f3c1-70a2-4efe-8681-e4e78caae5ff" providerId="ADAL" clId="{FFE50715-84D7-4545-9B06-BD55BC31A918}" dt="2025-01-14T02:06:13.977" v="5583" actId="20577"/>
          <ac:spMkLst>
            <pc:docMk/>
            <pc:sldMk cId="0" sldId="371"/>
            <ac:spMk id="184323" creationId="{00000000-0000-0000-0000-000000000000}"/>
          </ac:spMkLst>
        </pc:spChg>
        <pc:spChg chg="mod">
          <ac:chgData name="Bruneau, Joannie" userId="5120f3c1-70a2-4efe-8681-e4e78caae5ff" providerId="ADAL" clId="{FFE50715-84D7-4545-9B06-BD55BC31A918}" dt="2024-12-21T01:58:18.644" v="2471" actId="1076"/>
          <ac:spMkLst>
            <pc:docMk/>
            <pc:sldMk cId="0" sldId="371"/>
            <ac:spMk id="184325" creationId="{00000000-0000-0000-0000-000000000000}"/>
          </ac:spMkLst>
        </pc:spChg>
      </pc:sldChg>
      <pc:sldChg chg="modSp add mod">
        <pc:chgData name="Bruneau, Joannie" userId="5120f3c1-70a2-4efe-8681-e4e78caae5ff" providerId="ADAL" clId="{FFE50715-84D7-4545-9B06-BD55BC31A918}" dt="2025-01-14T02:06:21.525" v="5584" actId="20577"/>
        <pc:sldMkLst>
          <pc:docMk/>
          <pc:sldMk cId="0" sldId="372"/>
        </pc:sldMkLst>
        <pc:spChg chg="mod">
          <ac:chgData name="Bruneau, Joannie" userId="5120f3c1-70a2-4efe-8681-e4e78caae5ff" providerId="ADAL" clId="{FFE50715-84D7-4545-9B06-BD55BC31A918}" dt="2025-01-14T02:06:21.525" v="5584" actId="20577"/>
          <ac:spMkLst>
            <pc:docMk/>
            <pc:sldMk cId="0" sldId="372"/>
            <ac:spMk id="185347" creationId="{00000000-0000-0000-0000-000000000000}"/>
          </ac:spMkLst>
        </pc:spChg>
        <pc:spChg chg="mod">
          <ac:chgData name="Bruneau, Joannie" userId="5120f3c1-70a2-4efe-8681-e4e78caae5ff" providerId="ADAL" clId="{FFE50715-84D7-4545-9B06-BD55BC31A918}" dt="2024-12-21T01:58:28.815" v="2473" actId="1076"/>
          <ac:spMkLst>
            <pc:docMk/>
            <pc:sldMk cId="0" sldId="372"/>
            <ac:spMk id="185349" creationId="{00000000-0000-0000-0000-000000000000}"/>
          </ac:spMkLst>
        </pc:spChg>
      </pc:sldChg>
      <pc:sldChg chg="modSp add mod">
        <pc:chgData name="Bruneau, Joannie" userId="5120f3c1-70a2-4efe-8681-e4e78caae5ff" providerId="ADAL" clId="{FFE50715-84D7-4545-9B06-BD55BC31A918}" dt="2025-01-14T01:34:45.648" v="5467" actId="1036"/>
        <pc:sldMkLst>
          <pc:docMk/>
          <pc:sldMk cId="0" sldId="373"/>
        </pc:sldMkLst>
        <pc:spChg chg="mod">
          <ac:chgData name="Bruneau, Joannie" userId="5120f3c1-70a2-4efe-8681-e4e78caae5ff" providerId="ADAL" clId="{FFE50715-84D7-4545-9B06-BD55BC31A918}" dt="2024-12-21T02:58:53.676" v="3162" actId="1076"/>
          <ac:spMkLst>
            <pc:docMk/>
            <pc:sldMk cId="0" sldId="373"/>
            <ac:spMk id="27650" creationId="{00000000-0000-0000-0000-000000000000}"/>
          </ac:spMkLst>
        </pc:spChg>
        <pc:spChg chg="mod">
          <ac:chgData name="Bruneau, Joannie" userId="5120f3c1-70a2-4efe-8681-e4e78caae5ff" providerId="ADAL" clId="{FFE50715-84D7-4545-9B06-BD55BC31A918}" dt="2025-01-14T01:34:45.648" v="5467" actId="1036"/>
          <ac:spMkLst>
            <pc:docMk/>
            <pc:sldMk cId="0" sldId="373"/>
            <ac:spMk id="27651" creationId="{00000000-0000-0000-0000-000000000000}"/>
          </ac:spMkLst>
        </pc:spChg>
      </pc:sldChg>
      <pc:sldChg chg="modSp add mod">
        <pc:chgData name="Bruneau, Joannie" userId="5120f3c1-70a2-4efe-8681-e4e78caae5ff" providerId="ADAL" clId="{FFE50715-84D7-4545-9B06-BD55BC31A918}" dt="2024-12-21T01:56:42.921" v="2465" actId="14100"/>
        <pc:sldMkLst>
          <pc:docMk/>
          <pc:sldMk cId="0" sldId="374"/>
        </pc:sldMkLst>
        <pc:spChg chg="mod">
          <ac:chgData name="Bruneau, Joannie" userId="5120f3c1-70a2-4efe-8681-e4e78caae5ff" providerId="ADAL" clId="{FFE50715-84D7-4545-9B06-BD55BC31A918}" dt="2024-12-21T01:56:42.921" v="2465" actId="14100"/>
          <ac:spMkLst>
            <pc:docMk/>
            <pc:sldMk cId="0" sldId="374"/>
            <ac:spMk id="187394" creationId="{00000000-0000-0000-0000-000000000000}"/>
          </ac:spMkLst>
        </pc:spChg>
      </pc:sldChg>
      <pc:sldChg chg="add">
        <pc:chgData name="Bruneau, Joannie" userId="5120f3c1-70a2-4efe-8681-e4e78caae5ff" providerId="ADAL" clId="{FFE50715-84D7-4545-9B06-BD55BC31A918}" dt="2024-12-16T20:33:09.226" v="3"/>
        <pc:sldMkLst>
          <pc:docMk/>
          <pc:sldMk cId="0" sldId="375"/>
        </pc:sldMkLst>
      </pc:sldChg>
      <pc:sldChg chg="modSp add mod">
        <pc:chgData name="Bruneau, Joannie" userId="5120f3c1-70a2-4efe-8681-e4e78caae5ff" providerId="ADAL" clId="{FFE50715-84D7-4545-9B06-BD55BC31A918}" dt="2025-01-14T01:35:19.255" v="5469" actId="2711"/>
        <pc:sldMkLst>
          <pc:docMk/>
          <pc:sldMk cId="0" sldId="376"/>
        </pc:sldMkLst>
        <pc:spChg chg="mod">
          <ac:chgData name="Bruneau, Joannie" userId="5120f3c1-70a2-4efe-8681-e4e78caae5ff" providerId="ADAL" clId="{FFE50715-84D7-4545-9B06-BD55BC31A918}" dt="2024-12-21T02:59:00.352" v="3164" actId="1076"/>
          <ac:spMkLst>
            <pc:docMk/>
            <pc:sldMk cId="0" sldId="376"/>
            <ac:spMk id="30722" creationId="{00000000-0000-0000-0000-000000000000}"/>
          </ac:spMkLst>
        </pc:spChg>
        <pc:spChg chg="mod">
          <ac:chgData name="Bruneau, Joannie" userId="5120f3c1-70a2-4efe-8681-e4e78caae5ff" providerId="ADAL" clId="{FFE50715-84D7-4545-9B06-BD55BC31A918}" dt="2025-01-14T01:35:19.255" v="5469" actId="2711"/>
          <ac:spMkLst>
            <pc:docMk/>
            <pc:sldMk cId="0" sldId="376"/>
            <ac:spMk id="30723" creationId="{00000000-0000-0000-0000-000000000000}"/>
          </ac:spMkLst>
        </pc:spChg>
      </pc:sldChg>
      <pc:sldChg chg="modSp add mod">
        <pc:chgData name="Bruneau, Joannie" userId="5120f3c1-70a2-4efe-8681-e4e78caae5ff" providerId="ADAL" clId="{FFE50715-84D7-4545-9B06-BD55BC31A918}" dt="2024-12-21T02:59:04.099" v="3165" actId="1076"/>
        <pc:sldMkLst>
          <pc:docMk/>
          <pc:sldMk cId="0" sldId="377"/>
        </pc:sldMkLst>
        <pc:spChg chg="mod">
          <ac:chgData name="Bruneau, Joannie" userId="5120f3c1-70a2-4efe-8681-e4e78caae5ff" providerId="ADAL" clId="{FFE50715-84D7-4545-9B06-BD55BC31A918}" dt="2024-12-21T02:59:04.099" v="3165" actId="1076"/>
          <ac:spMkLst>
            <pc:docMk/>
            <pc:sldMk cId="0" sldId="377"/>
            <ac:spMk id="31746" creationId="{00000000-0000-0000-0000-000000000000}"/>
          </ac:spMkLst>
        </pc:spChg>
      </pc:sldChg>
      <pc:sldChg chg="add del ord">
        <pc:chgData name="Bruneau, Joannie" userId="5120f3c1-70a2-4efe-8681-e4e78caae5ff" providerId="ADAL" clId="{FFE50715-84D7-4545-9B06-BD55BC31A918}" dt="2024-12-18T18:36:26.449" v="627" actId="2696"/>
        <pc:sldMkLst>
          <pc:docMk/>
          <pc:sldMk cId="2420246453" sldId="380"/>
        </pc:sldMkLst>
      </pc:sldChg>
      <pc:sldChg chg="modSp add mod">
        <pc:chgData name="Bruneau, Joannie" userId="5120f3c1-70a2-4efe-8681-e4e78caae5ff" providerId="ADAL" clId="{FFE50715-84D7-4545-9B06-BD55BC31A918}" dt="2024-12-21T02:30:17.468" v="2802" actId="108"/>
        <pc:sldMkLst>
          <pc:docMk/>
          <pc:sldMk cId="3071111612" sldId="380"/>
        </pc:sldMkLst>
        <pc:spChg chg="mod">
          <ac:chgData name="Bruneau, Joannie" userId="5120f3c1-70a2-4efe-8681-e4e78caae5ff" providerId="ADAL" clId="{FFE50715-84D7-4545-9B06-BD55BC31A918}" dt="2024-12-21T02:30:17.468" v="2802" actId="108"/>
          <ac:spMkLst>
            <pc:docMk/>
            <pc:sldMk cId="3071111612" sldId="380"/>
            <ac:spMk id="200706" creationId="{00000000-0000-0000-0000-000000000000}"/>
          </ac:spMkLst>
        </pc:spChg>
      </pc:sldChg>
      <pc:sldChg chg="modSp add mod">
        <pc:chgData name="Bruneau, Joannie" userId="5120f3c1-70a2-4efe-8681-e4e78caae5ff" providerId="ADAL" clId="{FFE50715-84D7-4545-9B06-BD55BC31A918}" dt="2025-01-14T01:10:39.953" v="5316" actId="20577"/>
        <pc:sldMkLst>
          <pc:docMk/>
          <pc:sldMk cId="346475614" sldId="381"/>
        </pc:sldMkLst>
        <pc:spChg chg="mod">
          <ac:chgData name="Bruneau, Joannie" userId="5120f3c1-70a2-4efe-8681-e4e78caae5ff" providerId="ADAL" clId="{FFE50715-84D7-4545-9B06-BD55BC31A918}" dt="2025-01-14T01:10:39.953" v="5316" actId="20577"/>
          <ac:spMkLst>
            <pc:docMk/>
            <pc:sldMk cId="346475614" sldId="381"/>
            <ac:spMk id="2" creationId="{A37BA688-03B2-47F2-B569-BDB90152A443}"/>
          </ac:spMkLst>
        </pc:spChg>
        <pc:spChg chg="mod">
          <ac:chgData name="Bruneau, Joannie" userId="5120f3c1-70a2-4efe-8681-e4e78caae5ff" providerId="ADAL" clId="{FFE50715-84D7-4545-9B06-BD55BC31A918}" dt="2024-12-21T02:30:12.078" v="2801" actId="108"/>
          <ac:spMkLst>
            <pc:docMk/>
            <pc:sldMk cId="346475614" sldId="381"/>
            <ac:spMk id="200706" creationId="{00000000-0000-0000-0000-000000000000}"/>
          </ac:spMkLst>
        </pc:spChg>
      </pc:sldChg>
      <pc:sldChg chg="add del ord">
        <pc:chgData name="Bruneau, Joannie" userId="5120f3c1-70a2-4efe-8681-e4e78caae5ff" providerId="ADAL" clId="{FFE50715-84D7-4545-9B06-BD55BC31A918}" dt="2024-12-18T18:36:26.449" v="627" actId="2696"/>
        <pc:sldMkLst>
          <pc:docMk/>
          <pc:sldMk cId="976215044" sldId="381"/>
        </pc:sldMkLst>
      </pc:sldChg>
      <pc:sldChg chg="modSp add mod">
        <pc:chgData name="Bruneau, Joannie" userId="5120f3c1-70a2-4efe-8681-e4e78caae5ff" providerId="ADAL" clId="{FFE50715-84D7-4545-9B06-BD55BC31A918}" dt="2025-01-14T01:10:15.186" v="5315" actId="115"/>
        <pc:sldMkLst>
          <pc:docMk/>
          <pc:sldMk cId="3090875539" sldId="387"/>
        </pc:sldMkLst>
        <pc:spChg chg="mod">
          <ac:chgData name="Bruneau, Joannie" userId="5120f3c1-70a2-4efe-8681-e4e78caae5ff" providerId="ADAL" clId="{FFE50715-84D7-4545-9B06-BD55BC31A918}" dt="2024-12-21T02:54:58.776" v="3102" actId="403"/>
          <ac:spMkLst>
            <pc:docMk/>
            <pc:sldMk cId="3090875539" sldId="387"/>
            <ac:spMk id="151555" creationId="{00000000-0000-0000-0000-000000000000}"/>
          </ac:spMkLst>
        </pc:spChg>
        <pc:spChg chg="mod">
          <ac:chgData name="Bruneau, Joannie" userId="5120f3c1-70a2-4efe-8681-e4e78caae5ff" providerId="ADAL" clId="{FFE50715-84D7-4545-9B06-BD55BC31A918}" dt="2025-01-14T01:10:15.186" v="5315" actId="115"/>
          <ac:spMkLst>
            <pc:docMk/>
            <pc:sldMk cId="3090875539" sldId="387"/>
            <ac:spMk id="151557" creationId="{00000000-0000-0000-0000-000000000000}"/>
          </ac:spMkLst>
        </pc:spChg>
      </pc:sldChg>
      <pc:sldChg chg="add del ord">
        <pc:chgData name="Bruneau, Joannie" userId="5120f3c1-70a2-4efe-8681-e4e78caae5ff" providerId="ADAL" clId="{FFE50715-84D7-4545-9B06-BD55BC31A918}" dt="2024-12-18T18:36:26.449" v="627" actId="2696"/>
        <pc:sldMkLst>
          <pc:docMk/>
          <pc:sldMk cId="3806142456" sldId="387"/>
        </pc:sldMkLst>
      </pc:sldChg>
      <pc:sldChg chg="add">
        <pc:chgData name="Bruneau, Joannie" userId="5120f3c1-70a2-4efe-8681-e4e78caae5ff" providerId="ADAL" clId="{FFE50715-84D7-4545-9B06-BD55BC31A918}" dt="2024-12-18T18:36:37.206" v="628"/>
        <pc:sldMkLst>
          <pc:docMk/>
          <pc:sldMk cId="2161677001" sldId="388"/>
        </pc:sldMkLst>
      </pc:sldChg>
      <pc:sldChg chg="add del ord">
        <pc:chgData name="Bruneau, Joannie" userId="5120f3c1-70a2-4efe-8681-e4e78caae5ff" providerId="ADAL" clId="{FFE50715-84D7-4545-9B06-BD55BC31A918}" dt="2024-12-18T18:36:26.449" v="627" actId="2696"/>
        <pc:sldMkLst>
          <pc:docMk/>
          <pc:sldMk cId="2296177839" sldId="388"/>
        </pc:sldMkLst>
      </pc:sldChg>
      <pc:sldChg chg="modSp add del mod">
        <pc:chgData name="Bruneau, Joannie" userId="5120f3c1-70a2-4efe-8681-e4e78caae5ff" providerId="ADAL" clId="{FFE50715-84D7-4545-9B06-BD55BC31A918}" dt="2024-12-21T00:29:45.591" v="1388" actId="2696"/>
        <pc:sldMkLst>
          <pc:docMk/>
          <pc:sldMk cId="0" sldId="391"/>
        </pc:sldMkLst>
        <pc:spChg chg="mod">
          <ac:chgData name="Bruneau, Joannie" userId="5120f3c1-70a2-4efe-8681-e4e78caae5ff" providerId="ADAL" clId="{FFE50715-84D7-4545-9B06-BD55BC31A918}" dt="2024-12-18T18:38:22.594" v="672" actId="20577"/>
          <ac:spMkLst>
            <pc:docMk/>
            <pc:sldMk cId="0" sldId="391"/>
            <ac:spMk id="5" creationId="{00000000-0000-0000-0000-000000000000}"/>
          </ac:spMkLst>
        </pc:spChg>
      </pc:sldChg>
      <pc:sldChg chg="modSp add mod setBg">
        <pc:chgData name="Bruneau, Joannie" userId="5120f3c1-70a2-4efe-8681-e4e78caae5ff" providerId="ADAL" clId="{FFE50715-84D7-4545-9B06-BD55BC31A918}" dt="2024-12-21T01:52:38.615" v="2431" actId="404"/>
        <pc:sldMkLst>
          <pc:docMk/>
          <pc:sldMk cId="0" sldId="395"/>
        </pc:sldMkLst>
        <pc:spChg chg="mod">
          <ac:chgData name="Bruneau, Joannie" userId="5120f3c1-70a2-4efe-8681-e4e78caae5ff" providerId="ADAL" clId="{FFE50715-84D7-4545-9B06-BD55BC31A918}" dt="2024-12-21T01:52:38.615" v="2431" actId="404"/>
          <ac:spMkLst>
            <pc:docMk/>
            <pc:sldMk cId="0" sldId="395"/>
            <ac:spMk id="167938" creationId="{00000000-0000-0000-0000-000000000000}"/>
          </ac:spMkLst>
        </pc:spChg>
      </pc:sldChg>
      <pc:sldChg chg="add del ord">
        <pc:chgData name="Bruneau, Joannie" userId="5120f3c1-70a2-4efe-8681-e4e78caae5ff" providerId="ADAL" clId="{FFE50715-84D7-4545-9B06-BD55BC31A918}" dt="2024-12-18T18:36:26.449" v="627" actId="2696"/>
        <pc:sldMkLst>
          <pc:docMk/>
          <pc:sldMk cId="0" sldId="398"/>
        </pc:sldMkLst>
      </pc:sldChg>
      <pc:sldChg chg="modSp add mod">
        <pc:chgData name="Bruneau, Joannie" userId="5120f3c1-70a2-4efe-8681-e4e78caae5ff" providerId="ADAL" clId="{FFE50715-84D7-4545-9B06-BD55BC31A918}" dt="2025-01-14T01:11:14.504" v="5323" actId="20577"/>
        <pc:sldMkLst>
          <pc:docMk/>
          <pc:sldMk cId="1011503805" sldId="398"/>
        </pc:sldMkLst>
        <pc:spChg chg="mod">
          <ac:chgData name="Bruneau, Joannie" userId="5120f3c1-70a2-4efe-8681-e4e78caae5ff" providerId="ADAL" clId="{FFE50715-84D7-4545-9B06-BD55BC31A918}" dt="2024-12-21T02:55:08.194" v="3104" actId="403"/>
          <ac:spMkLst>
            <pc:docMk/>
            <pc:sldMk cId="1011503805" sldId="398"/>
            <ac:spMk id="216066" creationId="{00000000-0000-0000-0000-000000000000}"/>
          </ac:spMkLst>
        </pc:spChg>
        <pc:spChg chg="mod">
          <ac:chgData name="Bruneau, Joannie" userId="5120f3c1-70a2-4efe-8681-e4e78caae5ff" providerId="ADAL" clId="{FFE50715-84D7-4545-9B06-BD55BC31A918}" dt="2025-01-14T01:11:14.504" v="5323" actId="20577"/>
          <ac:spMkLst>
            <pc:docMk/>
            <pc:sldMk cId="1011503805" sldId="398"/>
            <ac:spMk id="216067" creationId="{00000000-0000-0000-0000-000000000000}"/>
          </ac:spMkLst>
        </pc:spChg>
      </pc:sldChg>
      <pc:sldChg chg="add del ord">
        <pc:chgData name="Bruneau, Joannie" userId="5120f3c1-70a2-4efe-8681-e4e78caae5ff" providerId="ADAL" clId="{FFE50715-84D7-4545-9B06-BD55BC31A918}" dt="2024-12-18T18:36:26.449" v="627" actId="2696"/>
        <pc:sldMkLst>
          <pc:docMk/>
          <pc:sldMk cId="0" sldId="399"/>
        </pc:sldMkLst>
      </pc:sldChg>
      <pc:sldChg chg="modSp add del mod">
        <pc:chgData name="Bruneau, Joannie" userId="5120f3c1-70a2-4efe-8681-e4e78caae5ff" providerId="ADAL" clId="{FFE50715-84D7-4545-9B06-BD55BC31A918}" dt="2025-01-06T03:59:35.404" v="4241" actId="2696"/>
        <pc:sldMkLst>
          <pc:docMk/>
          <pc:sldMk cId="1309721103" sldId="399"/>
        </pc:sldMkLst>
        <pc:spChg chg="mod">
          <ac:chgData name="Bruneau, Joannie" userId="5120f3c1-70a2-4efe-8681-e4e78caae5ff" providerId="ADAL" clId="{FFE50715-84D7-4545-9B06-BD55BC31A918}" dt="2024-12-21T02:56:24.397" v="3127" actId="108"/>
          <ac:spMkLst>
            <pc:docMk/>
            <pc:sldMk cId="1309721103" sldId="399"/>
            <ac:spMk id="226306" creationId="{00000000-0000-0000-0000-000000000000}"/>
          </ac:spMkLst>
        </pc:spChg>
      </pc:sldChg>
      <pc:sldChg chg="add">
        <pc:chgData name="Bruneau, Joannie" userId="5120f3c1-70a2-4efe-8681-e4e78caae5ff" providerId="ADAL" clId="{FFE50715-84D7-4545-9B06-BD55BC31A918}" dt="2024-12-16T20:31:46.459" v="0"/>
        <pc:sldMkLst>
          <pc:docMk/>
          <pc:sldMk cId="0" sldId="401"/>
        </pc:sldMkLst>
      </pc:sldChg>
      <pc:sldChg chg="add">
        <pc:chgData name="Bruneau, Joannie" userId="5120f3c1-70a2-4efe-8681-e4e78caae5ff" providerId="ADAL" clId="{FFE50715-84D7-4545-9B06-BD55BC31A918}" dt="2024-12-16T20:31:46.459" v="0"/>
        <pc:sldMkLst>
          <pc:docMk/>
          <pc:sldMk cId="0" sldId="402"/>
        </pc:sldMkLst>
      </pc:sldChg>
      <pc:sldChg chg="add del ord">
        <pc:chgData name="Bruneau, Joannie" userId="5120f3c1-70a2-4efe-8681-e4e78caae5ff" providerId="ADAL" clId="{FFE50715-84D7-4545-9B06-BD55BC31A918}" dt="2024-12-18T18:36:26.449" v="627" actId="2696"/>
        <pc:sldMkLst>
          <pc:docMk/>
          <pc:sldMk cId="0" sldId="403"/>
        </pc:sldMkLst>
      </pc:sldChg>
      <pc:sldChg chg="modSp add mod">
        <pc:chgData name="Bruneau, Joannie" userId="5120f3c1-70a2-4efe-8681-e4e78caae5ff" providerId="ADAL" clId="{FFE50715-84D7-4545-9B06-BD55BC31A918}" dt="2024-12-21T02:55:28.579" v="3114" actId="404"/>
        <pc:sldMkLst>
          <pc:docMk/>
          <pc:sldMk cId="3399351901" sldId="403"/>
        </pc:sldMkLst>
        <pc:spChg chg="mod">
          <ac:chgData name="Bruneau, Joannie" userId="5120f3c1-70a2-4efe-8681-e4e78caae5ff" providerId="ADAL" clId="{FFE50715-84D7-4545-9B06-BD55BC31A918}" dt="2024-12-21T02:55:28.579" v="3114" actId="404"/>
          <ac:spMkLst>
            <pc:docMk/>
            <pc:sldMk cId="3399351901" sldId="403"/>
            <ac:spMk id="228354" creationId="{00000000-0000-0000-0000-000000000000}"/>
          </ac:spMkLst>
        </pc:spChg>
      </pc:sldChg>
      <pc:sldChg chg="add del ord">
        <pc:chgData name="Bruneau, Joannie" userId="5120f3c1-70a2-4efe-8681-e4e78caae5ff" providerId="ADAL" clId="{FFE50715-84D7-4545-9B06-BD55BC31A918}" dt="2024-12-18T18:36:26.449" v="627" actId="2696"/>
        <pc:sldMkLst>
          <pc:docMk/>
          <pc:sldMk cId="0" sldId="404"/>
        </pc:sldMkLst>
      </pc:sldChg>
      <pc:sldChg chg="modSp add mod">
        <pc:chgData name="Bruneau, Joannie" userId="5120f3c1-70a2-4efe-8681-e4e78caae5ff" providerId="ADAL" clId="{FFE50715-84D7-4545-9B06-BD55BC31A918}" dt="2025-01-14T01:15:41.507" v="5338" actId="20577"/>
        <pc:sldMkLst>
          <pc:docMk/>
          <pc:sldMk cId="1550545411" sldId="404"/>
        </pc:sldMkLst>
        <pc:spChg chg="mod">
          <ac:chgData name="Bruneau, Joannie" userId="5120f3c1-70a2-4efe-8681-e4e78caae5ff" providerId="ADAL" clId="{FFE50715-84D7-4545-9B06-BD55BC31A918}" dt="2024-12-21T02:29:28.178" v="2795" actId="27636"/>
          <ac:spMkLst>
            <pc:docMk/>
            <pc:sldMk cId="1550545411" sldId="404"/>
            <ac:spMk id="5" creationId="{00000000-0000-0000-0000-000000000000}"/>
          </ac:spMkLst>
        </pc:spChg>
        <pc:spChg chg="mod">
          <ac:chgData name="Bruneau, Joannie" userId="5120f3c1-70a2-4efe-8681-e4e78caae5ff" providerId="ADAL" clId="{FFE50715-84D7-4545-9B06-BD55BC31A918}" dt="2025-01-14T01:15:41.507" v="5338" actId="20577"/>
          <ac:spMkLst>
            <pc:docMk/>
            <pc:sldMk cId="1550545411" sldId="404"/>
            <ac:spMk id="222211" creationId="{00000000-0000-0000-0000-000000000000}"/>
          </ac:spMkLst>
        </pc:spChg>
      </pc:sldChg>
      <pc:sldChg chg="add del ord">
        <pc:chgData name="Bruneau, Joannie" userId="5120f3c1-70a2-4efe-8681-e4e78caae5ff" providerId="ADAL" clId="{FFE50715-84D7-4545-9B06-BD55BC31A918}" dt="2024-12-18T18:36:26.449" v="627" actId="2696"/>
        <pc:sldMkLst>
          <pc:docMk/>
          <pc:sldMk cId="0" sldId="407"/>
        </pc:sldMkLst>
      </pc:sldChg>
      <pc:sldChg chg="addSp delSp modSp add mod">
        <pc:chgData name="Bruneau, Joannie" userId="5120f3c1-70a2-4efe-8681-e4e78caae5ff" providerId="ADAL" clId="{FFE50715-84D7-4545-9B06-BD55BC31A918}" dt="2025-01-03T20:21:28.062" v="3203" actId="13926"/>
        <pc:sldMkLst>
          <pc:docMk/>
          <pc:sldMk cId="1657651363" sldId="407"/>
        </pc:sldMkLst>
        <pc:spChg chg="add del mod">
          <ac:chgData name="Bruneau, Joannie" userId="5120f3c1-70a2-4efe-8681-e4e78caae5ff" providerId="ADAL" clId="{FFE50715-84D7-4545-9B06-BD55BC31A918}" dt="2024-12-21T02:29:18.059" v="2793" actId="478"/>
          <ac:spMkLst>
            <pc:docMk/>
            <pc:sldMk cId="1657651363" sldId="407"/>
            <ac:spMk id="3" creationId="{FCCA2AC5-1F03-447C-082C-BB2D3F8F20FA}"/>
          </ac:spMkLst>
        </pc:spChg>
        <pc:spChg chg="add mod">
          <ac:chgData name="Bruneau, Joannie" userId="5120f3c1-70a2-4efe-8681-e4e78caae5ff" providerId="ADAL" clId="{FFE50715-84D7-4545-9B06-BD55BC31A918}" dt="2024-12-21T02:55:40.939" v="3116" actId="403"/>
          <ac:spMkLst>
            <pc:docMk/>
            <pc:sldMk cId="1657651363" sldId="407"/>
            <ac:spMk id="4" creationId="{89DDF0A8-4115-77CD-7A5A-3E97F4F9C155}"/>
          </ac:spMkLst>
        </pc:spChg>
        <pc:spChg chg="mod">
          <ac:chgData name="Bruneau, Joannie" userId="5120f3c1-70a2-4efe-8681-e4e78caae5ff" providerId="ADAL" clId="{FFE50715-84D7-4545-9B06-BD55BC31A918}" dt="2025-01-03T20:21:28.062" v="3203" actId="13926"/>
          <ac:spMkLst>
            <pc:docMk/>
            <pc:sldMk cId="1657651363" sldId="407"/>
            <ac:spMk id="229379" creationId="{00000000-0000-0000-0000-000000000000}"/>
          </ac:spMkLst>
        </pc:spChg>
      </pc:sldChg>
      <pc:sldChg chg="add del ord">
        <pc:chgData name="Bruneau, Joannie" userId="5120f3c1-70a2-4efe-8681-e4e78caae5ff" providerId="ADAL" clId="{FFE50715-84D7-4545-9B06-BD55BC31A918}" dt="2024-12-18T18:36:26.449" v="627" actId="2696"/>
        <pc:sldMkLst>
          <pc:docMk/>
          <pc:sldMk cId="0" sldId="408"/>
        </pc:sldMkLst>
      </pc:sldChg>
      <pc:sldChg chg="modSp add mod">
        <pc:chgData name="Bruneau, Joannie" userId="5120f3c1-70a2-4efe-8681-e4e78caae5ff" providerId="ADAL" clId="{FFE50715-84D7-4545-9B06-BD55BC31A918}" dt="2024-12-21T02:55:45.419" v="3118" actId="403"/>
        <pc:sldMkLst>
          <pc:docMk/>
          <pc:sldMk cId="2108879524" sldId="408"/>
        </pc:sldMkLst>
        <pc:spChg chg="mod">
          <ac:chgData name="Bruneau, Joannie" userId="5120f3c1-70a2-4efe-8681-e4e78caae5ff" providerId="ADAL" clId="{FFE50715-84D7-4545-9B06-BD55BC31A918}" dt="2024-12-21T02:55:45.419" v="3118" actId="403"/>
          <ac:spMkLst>
            <pc:docMk/>
            <pc:sldMk cId="2108879524" sldId="408"/>
            <ac:spMk id="231426" creationId="{00000000-0000-0000-0000-000000000000}"/>
          </ac:spMkLst>
        </pc:spChg>
      </pc:sldChg>
      <pc:sldChg chg="add del ord">
        <pc:chgData name="Bruneau, Joannie" userId="5120f3c1-70a2-4efe-8681-e4e78caae5ff" providerId="ADAL" clId="{FFE50715-84D7-4545-9B06-BD55BC31A918}" dt="2024-12-18T18:36:26.449" v="627" actId="2696"/>
        <pc:sldMkLst>
          <pc:docMk/>
          <pc:sldMk cId="0" sldId="409"/>
        </pc:sldMkLst>
      </pc:sldChg>
      <pc:sldChg chg="modSp add mod">
        <pc:chgData name="Bruneau, Joannie" userId="5120f3c1-70a2-4efe-8681-e4e78caae5ff" providerId="ADAL" clId="{FFE50715-84D7-4545-9B06-BD55BC31A918}" dt="2024-12-21T02:55:57.336" v="3124" actId="403"/>
        <pc:sldMkLst>
          <pc:docMk/>
          <pc:sldMk cId="2191646308" sldId="409"/>
        </pc:sldMkLst>
        <pc:spChg chg="mod">
          <ac:chgData name="Bruneau, Joannie" userId="5120f3c1-70a2-4efe-8681-e4e78caae5ff" providerId="ADAL" clId="{FFE50715-84D7-4545-9B06-BD55BC31A918}" dt="2024-12-21T02:55:57.336" v="3124" actId="403"/>
          <ac:spMkLst>
            <pc:docMk/>
            <pc:sldMk cId="2191646308" sldId="409"/>
            <ac:spMk id="4" creationId="{98D6493C-BB3F-4871-8C37-D81343026813}"/>
          </ac:spMkLst>
        </pc:spChg>
      </pc:sldChg>
      <pc:sldChg chg="add del ord">
        <pc:chgData name="Bruneau, Joannie" userId="5120f3c1-70a2-4efe-8681-e4e78caae5ff" providerId="ADAL" clId="{FFE50715-84D7-4545-9B06-BD55BC31A918}" dt="2024-12-18T18:36:26.449" v="627" actId="2696"/>
        <pc:sldMkLst>
          <pc:docMk/>
          <pc:sldMk cId="0" sldId="410"/>
        </pc:sldMkLst>
      </pc:sldChg>
      <pc:sldChg chg="modSp add mod">
        <pc:chgData name="Bruneau, Joannie" userId="5120f3c1-70a2-4efe-8681-e4e78caae5ff" providerId="ADAL" clId="{FFE50715-84D7-4545-9B06-BD55BC31A918}" dt="2024-12-21T02:56:01.574" v="3125" actId="1076"/>
        <pc:sldMkLst>
          <pc:docMk/>
          <pc:sldMk cId="236002890" sldId="410"/>
        </pc:sldMkLst>
        <pc:spChg chg="mod">
          <ac:chgData name="Bruneau, Joannie" userId="5120f3c1-70a2-4efe-8681-e4e78caae5ff" providerId="ADAL" clId="{FFE50715-84D7-4545-9B06-BD55BC31A918}" dt="2024-12-21T02:56:01.574" v="3125" actId="1076"/>
          <ac:spMkLst>
            <pc:docMk/>
            <pc:sldMk cId="236002890" sldId="410"/>
            <ac:spMk id="6" creationId="{5BF2028E-973F-4751-98AE-389A0F8460C1}"/>
          </ac:spMkLst>
        </pc:spChg>
      </pc:sldChg>
      <pc:sldChg chg="add del ord">
        <pc:chgData name="Bruneau, Joannie" userId="5120f3c1-70a2-4efe-8681-e4e78caae5ff" providerId="ADAL" clId="{FFE50715-84D7-4545-9B06-BD55BC31A918}" dt="2024-12-18T18:36:26.449" v="627" actId="2696"/>
        <pc:sldMkLst>
          <pc:docMk/>
          <pc:sldMk cId="0" sldId="411"/>
        </pc:sldMkLst>
      </pc:sldChg>
      <pc:sldChg chg="modSp add mod">
        <pc:chgData name="Bruneau, Joannie" userId="5120f3c1-70a2-4efe-8681-e4e78caae5ff" providerId="ADAL" clId="{FFE50715-84D7-4545-9B06-BD55BC31A918}" dt="2024-12-21T02:56:05.069" v="3126" actId="1076"/>
        <pc:sldMkLst>
          <pc:docMk/>
          <pc:sldMk cId="3735829386" sldId="411"/>
        </pc:sldMkLst>
        <pc:spChg chg="mod">
          <ac:chgData name="Bruneau, Joannie" userId="5120f3c1-70a2-4efe-8681-e4e78caae5ff" providerId="ADAL" clId="{FFE50715-84D7-4545-9B06-BD55BC31A918}" dt="2024-12-21T02:56:05.069" v="3126" actId="1076"/>
          <ac:spMkLst>
            <pc:docMk/>
            <pc:sldMk cId="3735829386" sldId="411"/>
            <ac:spMk id="234498" creationId="{00000000-0000-0000-0000-000000000000}"/>
          </ac:spMkLst>
        </pc:spChg>
      </pc:sldChg>
      <pc:sldChg chg="add del ord">
        <pc:chgData name="Bruneau, Joannie" userId="5120f3c1-70a2-4efe-8681-e4e78caae5ff" providerId="ADAL" clId="{FFE50715-84D7-4545-9B06-BD55BC31A918}" dt="2024-12-18T18:36:26.449" v="627" actId="2696"/>
        <pc:sldMkLst>
          <pc:docMk/>
          <pc:sldMk cId="0" sldId="412"/>
        </pc:sldMkLst>
      </pc:sldChg>
      <pc:sldChg chg="add">
        <pc:chgData name="Bruneau, Joannie" userId="5120f3c1-70a2-4efe-8681-e4e78caae5ff" providerId="ADAL" clId="{FFE50715-84D7-4545-9B06-BD55BC31A918}" dt="2024-12-18T18:36:37.206" v="628"/>
        <pc:sldMkLst>
          <pc:docMk/>
          <pc:sldMk cId="3765128767" sldId="412"/>
        </pc:sldMkLst>
      </pc:sldChg>
      <pc:sldChg chg="modSp mod">
        <pc:chgData name="Bruneau, Joannie" userId="5120f3c1-70a2-4efe-8681-e4e78caae5ff" providerId="ADAL" clId="{FFE50715-84D7-4545-9B06-BD55BC31A918}" dt="2025-01-14T01:48:17.750" v="5522" actId="20577"/>
        <pc:sldMkLst>
          <pc:docMk/>
          <pc:sldMk cId="0" sldId="413"/>
        </pc:sldMkLst>
        <pc:spChg chg="mod">
          <ac:chgData name="Bruneau, Joannie" userId="5120f3c1-70a2-4efe-8681-e4e78caae5ff" providerId="ADAL" clId="{FFE50715-84D7-4545-9B06-BD55BC31A918}" dt="2025-01-14T01:48:17.750" v="5522" actId="20577"/>
          <ac:spMkLst>
            <pc:docMk/>
            <pc:sldMk cId="0" sldId="413"/>
            <ac:spMk id="18435" creationId="{00000000-0000-0000-0000-000000000000}"/>
          </ac:spMkLst>
        </pc:spChg>
        <pc:spChg chg="mod">
          <ac:chgData name="Bruneau, Joannie" userId="5120f3c1-70a2-4efe-8681-e4e78caae5ff" providerId="ADAL" clId="{FFE50715-84D7-4545-9B06-BD55BC31A918}" dt="2024-12-21T02:47:33.487" v="3025" actId="1076"/>
          <ac:spMkLst>
            <pc:docMk/>
            <pc:sldMk cId="0" sldId="413"/>
            <ac:spMk id="242690" creationId="{00000000-0000-0000-0000-000000000000}"/>
          </ac:spMkLst>
        </pc:spChg>
      </pc:sldChg>
      <pc:sldChg chg="modSp mod">
        <pc:chgData name="Bruneau, Joannie" userId="5120f3c1-70a2-4efe-8681-e4e78caae5ff" providerId="ADAL" clId="{FFE50715-84D7-4545-9B06-BD55BC31A918}" dt="2024-12-21T02:47:54.831" v="3028" actId="404"/>
        <pc:sldMkLst>
          <pc:docMk/>
          <pc:sldMk cId="0" sldId="414"/>
        </pc:sldMkLst>
        <pc:spChg chg="mod">
          <ac:chgData name="Bruneau, Joannie" userId="5120f3c1-70a2-4efe-8681-e4e78caae5ff" providerId="ADAL" clId="{FFE50715-84D7-4545-9B06-BD55BC31A918}" dt="2024-12-21T01:19:24.278" v="2019" actId="20577"/>
          <ac:spMkLst>
            <pc:docMk/>
            <pc:sldMk cId="0" sldId="414"/>
            <ac:spMk id="19460" creationId="{00000000-0000-0000-0000-000000000000}"/>
          </ac:spMkLst>
        </pc:spChg>
        <pc:spChg chg="mod">
          <ac:chgData name="Bruneau, Joannie" userId="5120f3c1-70a2-4efe-8681-e4e78caae5ff" providerId="ADAL" clId="{FFE50715-84D7-4545-9B06-BD55BC31A918}" dt="2024-12-21T02:47:54.831" v="3028" actId="404"/>
          <ac:spMkLst>
            <pc:docMk/>
            <pc:sldMk cId="0" sldId="414"/>
            <ac:spMk id="243714" creationId="{00000000-0000-0000-0000-000000000000}"/>
          </ac:spMkLst>
        </pc:spChg>
      </pc:sldChg>
      <pc:sldChg chg="addSp delSp modSp mod chgLayout">
        <pc:chgData name="Bruneau, Joannie" userId="5120f3c1-70a2-4efe-8681-e4e78caae5ff" providerId="ADAL" clId="{FFE50715-84D7-4545-9B06-BD55BC31A918}" dt="2025-01-14T02:57:23.882" v="5743" actId="21"/>
        <pc:sldMkLst>
          <pc:docMk/>
          <pc:sldMk cId="0" sldId="415"/>
        </pc:sldMkLst>
        <pc:spChg chg="add del">
          <ac:chgData name="Bruneau, Joannie" userId="5120f3c1-70a2-4efe-8681-e4e78caae5ff" providerId="ADAL" clId="{FFE50715-84D7-4545-9B06-BD55BC31A918}" dt="2025-01-14T02:57:23.882" v="5743" actId="21"/>
          <ac:spMkLst>
            <pc:docMk/>
            <pc:sldMk cId="0" sldId="415"/>
            <ac:spMk id="2" creationId="{B00FA36A-0FAA-435E-B50F-C56B0C7F6005}"/>
          </ac:spMkLst>
        </pc:spChg>
        <pc:spChg chg="add mod ord">
          <ac:chgData name="Bruneau, Joannie" userId="5120f3c1-70a2-4efe-8681-e4e78caae5ff" providerId="ADAL" clId="{FFE50715-84D7-4545-9B06-BD55BC31A918}" dt="2024-12-21T01:33:56.771" v="2247" actId="404"/>
          <ac:spMkLst>
            <pc:docMk/>
            <pc:sldMk cId="0" sldId="415"/>
            <ac:spMk id="3" creationId="{AF49DD46-C736-E714-265C-06BC4002AD6C}"/>
          </ac:spMkLst>
        </pc:spChg>
        <pc:spChg chg="mod ord">
          <ac:chgData name="Bruneau, Joannie" userId="5120f3c1-70a2-4efe-8681-e4e78caae5ff" providerId="ADAL" clId="{FFE50715-84D7-4545-9B06-BD55BC31A918}" dt="2024-12-21T01:33:44.931" v="2244" actId="20577"/>
          <ac:spMkLst>
            <pc:docMk/>
            <pc:sldMk cId="0" sldId="415"/>
            <ac:spMk id="20482" creationId="{00000000-0000-0000-0000-000000000000}"/>
          </ac:spMkLst>
        </pc:spChg>
      </pc:sldChg>
      <pc:sldChg chg="modSp mod">
        <pc:chgData name="Bruneau, Joannie" userId="5120f3c1-70a2-4efe-8681-e4e78caae5ff" providerId="ADAL" clId="{FFE50715-84D7-4545-9B06-BD55BC31A918}" dt="2024-12-21T01:39:49.159" v="2301" actId="108"/>
        <pc:sldMkLst>
          <pc:docMk/>
          <pc:sldMk cId="0" sldId="417"/>
        </pc:sldMkLst>
        <pc:spChg chg="mod">
          <ac:chgData name="Bruneau, Joannie" userId="5120f3c1-70a2-4efe-8681-e4e78caae5ff" providerId="ADAL" clId="{FFE50715-84D7-4545-9B06-BD55BC31A918}" dt="2024-12-21T01:39:49.159" v="2301" actId="108"/>
          <ac:spMkLst>
            <pc:docMk/>
            <pc:sldMk cId="0" sldId="417"/>
            <ac:spMk id="3" creationId="{FCE4A574-2D32-421B-8532-3B5C54363D39}"/>
          </ac:spMkLst>
        </pc:spChg>
        <pc:spChg chg="mod">
          <ac:chgData name="Bruneau, Joannie" userId="5120f3c1-70a2-4efe-8681-e4e78caae5ff" providerId="ADAL" clId="{FFE50715-84D7-4545-9B06-BD55BC31A918}" dt="2024-12-21T01:39:24.030" v="2299" actId="27636"/>
          <ac:spMkLst>
            <pc:docMk/>
            <pc:sldMk cId="0" sldId="417"/>
            <ac:spMk id="24579" creationId="{00000000-0000-0000-0000-000000000000}"/>
          </ac:spMkLst>
        </pc:spChg>
        <pc:spChg chg="mod">
          <ac:chgData name="Bruneau, Joannie" userId="5120f3c1-70a2-4efe-8681-e4e78caae5ff" providerId="ADAL" clId="{FFE50715-84D7-4545-9B06-BD55BC31A918}" dt="2024-12-21T01:39:32.570" v="2300" actId="1076"/>
          <ac:spMkLst>
            <pc:docMk/>
            <pc:sldMk cId="0" sldId="417"/>
            <ac:spMk id="246788" creationId="{00000000-0000-0000-0000-000000000000}"/>
          </ac:spMkLst>
        </pc:spChg>
      </pc:sldChg>
      <pc:sldChg chg="modSp add mod setBg">
        <pc:chgData name="Bruneau, Joannie" userId="5120f3c1-70a2-4efe-8681-e4e78caae5ff" providerId="ADAL" clId="{FFE50715-84D7-4545-9B06-BD55BC31A918}" dt="2025-01-13T20:44:44.226" v="5005" actId="20577"/>
        <pc:sldMkLst>
          <pc:docMk/>
          <pc:sldMk cId="0" sldId="418"/>
        </pc:sldMkLst>
        <pc:spChg chg="mod">
          <ac:chgData name="Bruneau, Joannie" userId="5120f3c1-70a2-4efe-8681-e4e78caae5ff" providerId="ADAL" clId="{FFE50715-84D7-4545-9B06-BD55BC31A918}" dt="2025-01-13T20:44:44.226" v="5005" actId="20577"/>
          <ac:spMkLst>
            <pc:docMk/>
            <pc:sldMk cId="0" sldId="418"/>
            <ac:spMk id="3" creationId="{00000000-0000-0000-0000-000000000000}"/>
          </ac:spMkLst>
        </pc:spChg>
        <pc:spChg chg="mod">
          <ac:chgData name="Bruneau, Joannie" userId="5120f3c1-70a2-4efe-8681-e4e78caae5ff" providerId="ADAL" clId="{FFE50715-84D7-4545-9B06-BD55BC31A918}" dt="2024-12-21T02:49:57.576" v="3045" actId="1076"/>
          <ac:spMkLst>
            <pc:docMk/>
            <pc:sldMk cId="0" sldId="418"/>
            <ac:spMk id="7" creationId="{A0CC2404-BA7E-4B53-8C8A-AC10AD98DED4}"/>
          </ac:spMkLst>
        </pc:spChg>
      </pc:sldChg>
      <pc:sldChg chg="modSp mod">
        <pc:chgData name="Bruneau, Joannie" userId="5120f3c1-70a2-4efe-8681-e4e78caae5ff" providerId="ADAL" clId="{FFE50715-84D7-4545-9B06-BD55BC31A918}" dt="2024-12-21T01:44:34.648" v="2394" actId="108"/>
        <pc:sldMkLst>
          <pc:docMk/>
          <pc:sldMk cId="0" sldId="419"/>
        </pc:sldMkLst>
        <pc:spChg chg="mod">
          <ac:chgData name="Bruneau, Joannie" userId="5120f3c1-70a2-4efe-8681-e4e78caae5ff" providerId="ADAL" clId="{FFE50715-84D7-4545-9B06-BD55BC31A918}" dt="2024-12-21T01:44:06.683" v="2393" actId="1076"/>
          <ac:spMkLst>
            <pc:docMk/>
            <pc:sldMk cId="0" sldId="419"/>
            <ac:spMk id="2055" creationId="{00000000-0000-0000-0000-000000000000}"/>
          </ac:spMkLst>
        </pc:spChg>
        <pc:spChg chg="mod">
          <ac:chgData name="Bruneau, Joannie" userId="5120f3c1-70a2-4efe-8681-e4e78caae5ff" providerId="ADAL" clId="{FFE50715-84D7-4545-9B06-BD55BC31A918}" dt="2024-12-21T01:44:34.648" v="2394" actId="108"/>
          <ac:spMkLst>
            <pc:docMk/>
            <pc:sldMk cId="0" sldId="419"/>
            <ac:spMk id="248834" creationId="{00000000-0000-0000-0000-000000000000}"/>
          </ac:spMkLst>
        </pc:spChg>
      </pc:sldChg>
      <pc:sldChg chg="add">
        <pc:chgData name="Bruneau, Joannie" userId="5120f3c1-70a2-4efe-8681-e4e78caae5ff" providerId="ADAL" clId="{FFE50715-84D7-4545-9B06-BD55BC31A918}" dt="2024-12-16T20:31:46.459" v="0"/>
        <pc:sldMkLst>
          <pc:docMk/>
          <pc:sldMk cId="0" sldId="420"/>
        </pc:sldMkLst>
      </pc:sldChg>
      <pc:sldChg chg="modSp mod">
        <pc:chgData name="Bruneau, Joannie" userId="5120f3c1-70a2-4efe-8681-e4e78caae5ff" providerId="ADAL" clId="{FFE50715-84D7-4545-9B06-BD55BC31A918}" dt="2025-01-14T01:56:05.118" v="5554" actId="20577"/>
        <pc:sldMkLst>
          <pc:docMk/>
          <pc:sldMk cId="0" sldId="421"/>
        </pc:sldMkLst>
        <pc:spChg chg="mod">
          <ac:chgData name="Bruneau, Joannie" userId="5120f3c1-70a2-4efe-8681-e4e78caae5ff" providerId="ADAL" clId="{FFE50715-84D7-4545-9B06-BD55BC31A918}" dt="2025-01-14T01:56:05.118" v="5554" actId="20577"/>
          <ac:spMkLst>
            <pc:docMk/>
            <pc:sldMk cId="0" sldId="421"/>
            <ac:spMk id="4100" creationId="{00000000-0000-0000-0000-000000000000}"/>
          </ac:spMkLst>
        </pc:spChg>
        <pc:spChg chg="mod">
          <ac:chgData name="Bruneau, Joannie" userId="5120f3c1-70a2-4efe-8681-e4e78caae5ff" providerId="ADAL" clId="{FFE50715-84D7-4545-9B06-BD55BC31A918}" dt="2024-12-21T01:47:44.848" v="2404" actId="108"/>
          <ac:spMkLst>
            <pc:docMk/>
            <pc:sldMk cId="0" sldId="421"/>
            <ac:spMk id="250882" creationId="{00000000-0000-0000-0000-000000000000}"/>
          </ac:spMkLst>
        </pc:spChg>
      </pc:sldChg>
      <pc:sldChg chg="modSp add mod">
        <pc:chgData name="Bruneau, Joannie" userId="5120f3c1-70a2-4efe-8681-e4e78caae5ff" providerId="ADAL" clId="{FFE50715-84D7-4545-9B06-BD55BC31A918}" dt="2025-01-13T20:44:33.400" v="5001" actId="1076"/>
        <pc:sldMkLst>
          <pc:docMk/>
          <pc:sldMk cId="0" sldId="422"/>
        </pc:sldMkLst>
        <pc:spChg chg="mod">
          <ac:chgData name="Bruneau, Joannie" userId="5120f3c1-70a2-4efe-8681-e4e78caae5ff" providerId="ADAL" clId="{FFE50715-84D7-4545-9B06-BD55BC31A918}" dt="2025-01-13T20:44:33.400" v="5001" actId="1076"/>
          <ac:spMkLst>
            <pc:docMk/>
            <pc:sldMk cId="0" sldId="422"/>
            <ac:spMk id="6" creationId="{00000000-0000-0000-0000-000000000000}"/>
          </ac:spMkLst>
        </pc:spChg>
        <pc:spChg chg="mod">
          <ac:chgData name="Bruneau, Joannie" userId="5120f3c1-70a2-4efe-8681-e4e78caae5ff" providerId="ADAL" clId="{FFE50715-84D7-4545-9B06-BD55BC31A918}" dt="2024-12-21T02:49:44.368" v="3042" actId="1076"/>
          <ac:spMkLst>
            <pc:docMk/>
            <pc:sldMk cId="0" sldId="422"/>
            <ac:spMk id="7" creationId="{3872787B-D896-43DA-9A21-F7E7C321AD6C}"/>
          </ac:spMkLst>
        </pc:spChg>
        <pc:spChg chg="mod">
          <ac:chgData name="Bruneau, Joannie" userId="5120f3c1-70a2-4efe-8681-e4e78caae5ff" providerId="ADAL" clId="{FFE50715-84D7-4545-9B06-BD55BC31A918}" dt="2024-12-21T02:49:41.754" v="3041" actId="1076"/>
          <ac:spMkLst>
            <pc:docMk/>
            <pc:sldMk cId="0" sldId="422"/>
            <ac:spMk id="148485" creationId="{00000000-0000-0000-0000-000000000000}"/>
          </ac:spMkLst>
        </pc:spChg>
      </pc:sldChg>
      <pc:sldChg chg="add del">
        <pc:chgData name="Bruneau, Joannie" userId="5120f3c1-70a2-4efe-8681-e4e78caae5ff" providerId="ADAL" clId="{FFE50715-84D7-4545-9B06-BD55BC31A918}" dt="2024-12-18T16:58:17.983" v="284" actId="2696"/>
        <pc:sldMkLst>
          <pc:docMk/>
          <pc:sldMk cId="0" sldId="425"/>
        </pc:sldMkLst>
      </pc:sldChg>
      <pc:sldChg chg="modSp add mod">
        <pc:chgData name="Bruneau, Joannie" userId="5120f3c1-70a2-4efe-8681-e4e78caae5ff" providerId="ADAL" clId="{FFE50715-84D7-4545-9B06-BD55BC31A918}" dt="2024-12-21T02:06:53.623" v="2532" actId="1076"/>
        <pc:sldMkLst>
          <pc:docMk/>
          <pc:sldMk cId="3227635964" sldId="425"/>
        </pc:sldMkLst>
        <pc:spChg chg="mod">
          <ac:chgData name="Bruneau, Joannie" userId="5120f3c1-70a2-4efe-8681-e4e78caae5ff" providerId="ADAL" clId="{FFE50715-84D7-4545-9B06-BD55BC31A918}" dt="2024-12-21T02:06:53.623" v="2532" actId="1076"/>
          <ac:spMkLst>
            <pc:docMk/>
            <pc:sldMk cId="3227635964" sldId="425"/>
            <ac:spMk id="4" creationId="{90385F6B-4119-42B4-B6E2-4EB670F4E879}"/>
          </ac:spMkLst>
        </pc:spChg>
      </pc:sldChg>
      <pc:sldChg chg="add del">
        <pc:chgData name="Bruneau, Joannie" userId="5120f3c1-70a2-4efe-8681-e4e78caae5ff" providerId="ADAL" clId="{FFE50715-84D7-4545-9B06-BD55BC31A918}" dt="2024-12-18T17:02:45.500" v="322" actId="2696"/>
        <pc:sldMkLst>
          <pc:docMk/>
          <pc:sldMk cId="0" sldId="427"/>
        </pc:sldMkLst>
      </pc:sldChg>
      <pc:sldChg chg="modSp add mod">
        <pc:chgData name="Bruneau, Joannie" userId="5120f3c1-70a2-4efe-8681-e4e78caae5ff" providerId="ADAL" clId="{FFE50715-84D7-4545-9B06-BD55BC31A918}" dt="2025-01-13T21:29:10.989" v="5261" actId="20577"/>
        <pc:sldMkLst>
          <pc:docMk/>
          <pc:sldMk cId="997037434" sldId="427"/>
        </pc:sldMkLst>
        <pc:spChg chg="mod">
          <ac:chgData name="Bruneau, Joannie" userId="5120f3c1-70a2-4efe-8681-e4e78caae5ff" providerId="ADAL" clId="{FFE50715-84D7-4545-9B06-BD55BC31A918}" dt="2024-12-21T02:36:16.648" v="2893" actId="1076"/>
          <ac:spMkLst>
            <pc:docMk/>
            <pc:sldMk cId="997037434" sldId="427"/>
            <ac:spMk id="46082" creationId="{00000000-0000-0000-0000-000000000000}"/>
          </ac:spMkLst>
        </pc:spChg>
        <pc:spChg chg="mod">
          <ac:chgData name="Bruneau, Joannie" userId="5120f3c1-70a2-4efe-8681-e4e78caae5ff" providerId="ADAL" clId="{FFE50715-84D7-4545-9B06-BD55BC31A918}" dt="2025-01-13T21:29:10.989" v="5261" actId="20577"/>
          <ac:spMkLst>
            <pc:docMk/>
            <pc:sldMk cId="997037434" sldId="427"/>
            <ac:spMk id="46083" creationId="{00000000-0000-0000-0000-000000000000}"/>
          </ac:spMkLst>
        </pc:spChg>
      </pc:sldChg>
      <pc:sldChg chg="modSp mod ord modAnim">
        <pc:chgData name="Bruneau, Joannie" userId="5120f3c1-70a2-4efe-8681-e4e78caae5ff" providerId="ADAL" clId="{FFE50715-84D7-4545-9B06-BD55BC31A918}" dt="2025-01-14T02:19:32.822" v="5629"/>
        <pc:sldMkLst>
          <pc:docMk/>
          <pc:sldMk cId="3309124371" sldId="428"/>
        </pc:sldMkLst>
        <pc:spChg chg="mod">
          <ac:chgData name="Bruneau, Joannie" userId="5120f3c1-70a2-4efe-8681-e4e78caae5ff" providerId="ADAL" clId="{FFE50715-84D7-4545-9B06-BD55BC31A918}" dt="2024-12-21T02:46:26.542" v="2988" actId="1076"/>
          <ac:spMkLst>
            <pc:docMk/>
            <pc:sldMk cId="3309124371" sldId="428"/>
            <ac:spMk id="28676" creationId="{00000000-0000-0000-0000-000000000000}"/>
          </ac:spMkLst>
        </pc:spChg>
        <pc:spChg chg="mod">
          <ac:chgData name="Bruneau, Joannie" userId="5120f3c1-70a2-4efe-8681-e4e78caae5ff" providerId="ADAL" clId="{FFE50715-84D7-4545-9B06-BD55BC31A918}" dt="2024-12-21T02:46:21.974" v="2987" actId="1076"/>
          <ac:spMkLst>
            <pc:docMk/>
            <pc:sldMk cId="3309124371" sldId="428"/>
            <ac:spMk id="258050" creationId="{00000000-0000-0000-0000-000000000000}"/>
          </ac:spMkLst>
        </pc:spChg>
        <pc:spChg chg="mod">
          <ac:chgData name="Bruneau, Joannie" userId="5120f3c1-70a2-4efe-8681-e4e78caae5ff" providerId="ADAL" clId="{FFE50715-84D7-4545-9B06-BD55BC31A918}" dt="2025-01-14T01:45:07.745" v="5492" actId="20577"/>
          <ac:spMkLst>
            <pc:docMk/>
            <pc:sldMk cId="3309124371" sldId="428"/>
            <ac:spMk id="258051" creationId="{00000000-0000-0000-0000-000000000000}"/>
          </ac:spMkLst>
        </pc:spChg>
      </pc:sldChg>
      <pc:sldChg chg="add del">
        <pc:chgData name="Bruneau, Joannie" userId="5120f3c1-70a2-4efe-8681-e4e78caae5ff" providerId="ADAL" clId="{FFE50715-84D7-4545-9B06-BD55BC31A918}" dt="2024-12-18T17:02:45.500" v="322" actId="2696"/>
        <pc:sldMkLst>
          <pc:docMk/>
          <pc:sldMk cId="0" sldId="429"/>
        </pc:sldMkLst>
      </pc:sldChg>
      <pc:sldChg chg="modSp add mod">
        <pc:chgData name="Bruneau, Joannie" userId="5120f3c1-70a2-4efe-8681-e4e78caae5ff" providerId="ADAL" clId="{FFE50715-84D7-4545-9B06-BD55BC31A918}" dt="2025-01-13T21:29:24.897" v="5264" actId="20577"/>
        <pc:sldMkLst>
          <pc:docMk/>
          <pc:sldMk cId="1514875328" sldId="429"/>
        </pc:sldMkLst>
        <pc:spChg chg="mod">
          <ac:chgData name="Bruneau, Joannie" userId="5120f3c1-70a2-4efe-8681-e4e78caae5ff" providerId="ADAL" clId="{FFE50715-84D7-4545-9B06-BD55BC31A918}" dt="2025-01-13T21:29:24.897" v="5264" actId="20577"/>
          <ac:spMkLst>
            <pc:docMk/>
            <pc:sldMk cId="1514875328" sldId="429"/>
            <ac:spMk id="166920" creationId="{00000000-0000-0000-0000-000000000000}"/>
          </ac:spMkLst>
        </pc:spChg>
      </pc:sldChg>
      <pc:sldChg chg="modSp mod modAnim">
        <pc:chgData name="Bruneau, Joannie" userId="5120f3c1-70a2-4efe-8681-e4e78caae5ff" providerId="ADAL" clId="{FFE50715-84D7-4545-9B06-BD55BC31A918}" dt="2025-01-14T02:21:13.693" v="5638"/>
        <pc:sldMkLst>
          <pc:docMk/>
          <pc:sldMk cId="4236270269" sldId="430"/>
        </pc:sldMkLst>
        <pc:spChg chg="mod">
          <ac:chgData name="Bruneau, Joannie" userId="5120f3c1-70a2-4efe-8681-e4e78caae5ff" providerId="ADAL" clId="{FFE50715-84D7-4545-9B06-BD55BC31A918}" dt="2024-12-21T02:47:05.263" v="3000" actId="1076"/>
          <ac:spMkLst>
            <pc:docMk/>
            <pc:sldMk cId="4236270269" sldId="430"/>
            <ac:spMk id="260098" creationId="{00000000-0000-0000-0000-000000000000}"/>
          </ac:spMkLst>
        </pc:spChg>
        <pc:spChg chg="mod">
          <ac:chgData name="Bruneau, Joannie" userId="5120f3c1-70a2-4efe-8681-e4e78caae5ff" providerId="ADAL" clId="{FFE50715-84D7-4545-9B06-BD55BC31A918}" dt="2025-01-14T01:46:44.076" v="5519" actId="20577"/>
          <ac:spMkLst>
            <pc:docMk/>
            <pc:sldMk cId="4236270269" sldId="430"/>
            <ac:spMk id="260099" creationId="{00000000-0000-0000-0000-000000000000}"/>
          </ac:spMkLst>
        </pc:spChg>
      </pc:sldChg>
      <pc:sldChg chg="add del">
        <pc:chgData name="Bruneau, Joannie" userId="5120f3c1-70a2-4efe-8681-e4e78caae5ff" providerId="ADAL" clId="{FFE50715-84D7-4545-9B06-BD55BC31A918}" dt="2024-12-18T17:02:45.500" v="322" actId="2696"/>
        <pc:sldMkLst>
          <pc:docMk/>
          <pc:sldMk cId="0" sldId="431"/>
        </pc:sldMkLst>
      </pc:sldChg>
      <pc:sldChg chg="modSp add mod modAnim">
        <pc:chgData name="Bruneau, Joannie" userId="5120f3c1-70a2-4efe-8681-e4e78caae5ff" providerId="ADAL" clId="{FFE50715-84D7-4545-9B06-BD55BC31A918}" dt="2025-01-14T02:41:40.059" v="5673"/>
        <pc:sldMkLst>
          <pc:docMk/>
          <pc:sldMk cId="3749754448" sldId="431"/>
        </pc:sldMkLst>
        <pc:spChg chg="mod">
          <ac:chgData name="Bruneau, Joannie" userId="5120f3c1-70a2-4efe-8681-e4e78caae5ff" providerId="ADAL" clId="{FFE50715-84D7-4545-9B06-BD55BC31A918}" dt="2024-12-21T02:53:47.444" v="3086" actId="1076"/>
          <ac:spMkLst>
            <pc:docMk/>
            <pc:sldMk cId="3749754448" sldId="431"/>
            <ac:spMk id="154626" creationId="{00000000-0000-0000-0000-000000000000}"/>
          </ac:spMkLst>
        </pc:spChg>
      </pc:sldChg>
      <pc:sldChg chg="add del">
        <pc:chgData name="Bruneau, Joannie" userId="5120f3c1-70a2-4efe-8681-e4e78caae5ff" providerId="ADAL" clId="{FFE50715-84D7-4545-9B06-BD55BC31A918}" dt="2024-12-18T17:02:45.500" v="322" actId="2696"/>
        <pc:sldMkLst>
          <pc:docMk/>
          <pc:sldMk cId="0" sldId="432"/>
        </pc:sldMkLst>
      </pc:sldChg>
      <pc:sldChg chg="modSp add mod modAnim">
        <pc:chgData name="Bruneau, Joannie" userId="5120f3c1-70a2-4efe-8681-e4e78caae5ff" providerId="ADAL" clId="{FFE50715-84D7-4545-9B06-BD55BC31A918}" dt="2025-01-14T02:43:32.457" v="5682"/>
        <pc:sldMkLst>
          <pc:docMk/>
          <pc:sldMk cId="3802836241" sldId="432"/>
        </pc:sldMkLst>
        <pc:spChg chg="mod">
          <ac:chgData name="Bruneau, Joannie" userId="5120f3c1-70a2-4efe-8681-e4e78caae5ff" providerId="ADAL" clId="{FFE50715-84D7-4545-9B06-BD55BC31A918}" dt="2024-12-21T02:54:11.068" v="3093" actId="1076"/>
          <ac:spMkLst>
            <pc:docMk/>
            <pc:sldMk cId="3802836241" sldId="432"/>
            <ac:spMk id="181250" creationId="{00000000-0000-0000-0000-000000000000}"/>
          </ac:spMkLst>
        </pc:spChg>
        <pc:spChg chg="mod">
          <ac:chgData name="Bruneau, Joannie" userId="5120f3c1-70a2-4efe-8681-e4e78caae5ff" providerId="ADAL" clId="{FFE50715-84D7-4545-9B06-BD55BC31A918}" dt="2025-01-13T21:25:38.617" v="5185" actId="14100"/>
          <ac:spMkLst>
            <pc:docMk/>
            <pc:sldMk cId="3802836241" sldId="432"/>
            <ac:spMk id="181251" creationId="{00000000-0000-0000-0000-000000000000}"/>
          </ac:spMkLst>
        </pc:spChg>
      </pc:sldChg>
      <pc:sldChg chg="add del">
        <pc:chgData name="Bruneau, Joannie" userId="5120f3c1-70a2-4efe-8681-e4e78caae5ff" providerId="ADAL" clId="{FFE50715-84D7-4545-9B06-BD55BC31A918}" dt="2024-12-18T17:02:45.500" v="322" actId="2696"/>
        <pc:sldMkLst>
          <pc:docMk/>
          <pc:sldMk cId="0" sldId="433"/>
        </pc:sldMkLst>
      </pc:sldChg>
      <pc:sldChg chg="add">
        <pc:chgData name="Bruneau, Joannie" userId="5120f3c1-70a2-4efe-8681-e4e78caae5ff" providerId="ADAL" clId="{FFE50715-84D7-4545-9B06-BD55BC31A918}" dt="2024-12-18T17:03:05.041" v="323"/>
        <pc:sldMkLst>
          <pc:docMk/>
          <pc:sldMk cId="2400855306" sldId="433"/>
        </pc:sldMkLst>
      </pc:sldChg>
      <pc:sldChg chg="add del">
        <pc:chgData name="Bruneau, Joannie" userId="5120f3c1-70a2-4efe-8681-e4e78caae5ff" providerId="ADAL" clId="{FFE50715-84D7-4545-9B06-BD55BC31A918}" dt="2024-12-18T17:02:45.500" v="322" actId="2696"/>
        <pc:sldMkLst>
          <pc:docMk/>
          <pc:sldMk cId="0" sldId="434"/>
        </pc:sldMkLst>
      </pc:sldChg>
      <pc:sldChg chg="modSp add mod modAnim">
        <pc:chgData name="Bruneau, Joannie" userId="5120f3c1-70a2-4efe-8681-e4e78caae5ff" providerId="ADAL" clId="{FFE50715-84D7-4545-9B06-BD55BC31A918}" dt="2025-01-14T02:42:20.075" v="5675"/>
        <pc:sldMkLst>
          <pc:docMk/>
          <pc:sldMk cId="3584615467" sldId="434"/>
        </pc:sldMkLst>
        <pc:spChg chg="mod">
          <ac:chgData name="Bruneau, Joannie" userId="5120f3c1-70a2-4efe-8681-e4e78caae5ff" providerId="ADAL" clId="{FFE50715-84D7-4545-9B06-BD55BC31A918}" dt="2024-12-21T02:53:50.910" v="3087" actId="1076"/>
          <ac:spMkLst>
            <pc:docMk/>
            <pc:sldMk cId="3584615467" sldId="434"/>
            <ac:spMk id="158722" creationId="{00000000-0000-0000-0000-000000000000}"/>
          </ac:spMkLst>
        </pc:spChg>
        <pc:spChg chg="mod">
          <ac:chgData name="Bruneau, Joannie" userId="5120f3c1-70a2-4efe-8681-e4e78caae5ff" providerId="ADAL" clId="{FFE50715-84D7-4545-9B06-BD55BC31A918}" dt="2025-01-13T21:23:26.799" v="5174" actId="20577"/>
          <ac:spMkLst>
            <pc:docMk/>
            <pc:sldMk cId="3584615467" sldId="434"/>
            <ac:spMk id="158723" creationId="{00000000-0000-0000-0000-000000000000}"/>
          </ac:spMkLst>
        </pc:spChg>
      </pc:sldChg>
      <pc:sldChg chg="add del">
        <pc:chgData name="Bruneau, Joannie" userId="5120f3c1-70a2-4efe-8681-e4e78caae5ff" providerId="ADAL" clId="{FFE50715-84D7-4545-9B06-BD55BC31A918}" dt="2024-12-18T17:02:45.500" v="322" actId="2696"/>
        <pc:sldMkLst>
          <pc:docMk/>
          <pc:sldMk cId="0" sldId="435"/>
        </pc:sldMkLst>
      </pc:sldChg>
      <pc:sldChg chg="modSp add mod modAnim">
        <pc:chgData name="Bruneau, Joannie" userId="5120f3c1-70a2-4efe-8681-e4e78caae5ff" providerId="ADAL" clId="{FFE50715-84D7-4545-9B06-BD55BC31A918}" dt="2025-01-14T02:42:31.011" v="5678"/>
        <pc:sldMkLst>
          <pc:docMk/>
          <pc:sldMk cId="3684972480" sldId="435"/>
        </pc:sldMkLst>
        <pc:spChg chg="mod">
          <ac:chgData name="Bruneau, Joannie" userId="5120f3c1-70a2-4efe-8681-e4e78caae5ff" providerId="ADAL" clId="{FFE50715-84D7-4545-9B06-BD55BC31A918}" dt="2024-12-21T03:05:46.739" v="3187" actId="20577"/>
          <ac:spMkLst>
            <pc:docMk/>
            <pc:sldMk cId="3684972480" sldId="435"/>
            <ac:spMk id="159746" creationId="{00000000-0000-0000-0000-000000000000}"/>
          </ac:spMkLst>
        </pc:spChg>
      </pc:sldChg>
      <pc:sldChg chg="add del">
        <pc:chgData name="Bruneau, Joannie" userId="5120f3c1-70a2-4efe-8681-e4e78caae5ff" providerId="ADAL" clId="{FFE50715-84D7-4545-9B06-BD55BC31A918}" dt="2024-12-18T17:02:45.500" v="322" actId="2696"/>
        <pc:sldMkLst>
          <pc:docMk/>
          <pc:sldMk cId="0" sldId="436"/>
        </pc:sldMkLst>
      </pc:sldChg>
      <pc:sldChg chg="modSp add mod modAnim">
        <pc:chgData name="Bruneau, Joannie" userId="5120f3c1-70a2-4efe-8681-e4e78caae5ff" providerId="ADAL" clId="{FFE50715-84D7-4545-9B06-BD55BC31A918}" dt="2025-01-14T02:43:13.617" v="5681"/>
        <pc:sldMkLst>
          <pc:docMk/>
          <pc:sldMk cId="2165194282" sldId="436"/>
        </pc:sldMkLst>
        <pc:spChg chg="mod">
          <ac:chgData name="Bruneau, Joannie" userId="5120f3c1-70a2-4efe-8681-e4e78caae5ff" providerId="ADAL" clId="{FFE50715-84D7-4545-9B06-BD55BC31A918}" dt="2024-12-21T02:54:04.298" v="3091" actId="1076"/>
          <ac:spMkLst>
            <pc:docMk/>
            <pc:sldMk cId="2165194282" sldId="436"/>
            <ac:spMk id="160770" creationId="{00000000-0000-0000-0000-000000000000}"/>
          </ac:spMkLst>
        </pc:spChg>
        <pc:spChg chg="mod">
          <ac:chgData name="Bruneau, Joannie" userId="5120f3c1-70a2-4efe-8681-e4e78caae5ff" providerId="ADAL" clId="{FFE50715-84D7-4545-9B06-BD55BC31A918}" dt="2025-01-13T21:24:40.298" v="5179" actId="20577"/>
          <ac:spMkLst>
            <pc:docMk/>
            <pc:sldMk cId="2165194282" sldId="436"/>
            <ac:spMk id="160771" creationId="{00000000-0000-0000-0000-000000000000}"/>
          </ac:spMkLst>
        </pc:spChg>
      </pc:sldChg>
      <pc:sldChg chg="add del">
        <pc:chgData name="Bruneau, Joannie" userId="5120f3c1-70a2-4efe-8681-e4e78caae5ff" providerId="ADAL" clId="{FFE50715-84D7-4545-9B06-BD55BC31A918}" dt="2024-12-18T17:02:45.500" v="322" actId="2696"/>
        <pc:sldMkLst>
          <pc:docMk/>
          <pc:sldMk cId="0" sldId="437"/>
        </pc:sldMkLst>
      </pc:sldChg>
      <pc:sldChg chg="modSp add mod">
        <pc:chgData name="Bruneau, Joannie" userId="5120f3c1-70a2-4efe-8681-e4e78caae5ff" providerId="ADAL" clId="{FFE50715-84D7-4545-9B06-BD55BC31A918}" dt="2024-12-21T02:54:07.828" v="3092" actId="1076"/>
        <pc:sldMkLst>
          <pc:docMk/>
          <pc:sldMk cId="2623387014" sldId="437"/>
        </pc:sldMkLst>
        <pc:spChg chg="mod">
          <ac:chgData name="Bruneau, Joannie" userId="5120f3c1-70a2-4efe-8681-e4e78caae5ff" providerId="ADAL" clId="{FFE50715-84D7-4545-9B06-BD55BC31A918}" dt="2024-12-21T02:54:07.828" v="3092" actId="1076"/>
          <ac:spMkLst>
            <pc:docMk/>
            <pc:sldMk cId="2623387014" sldId="437"/>
            <ac:spMk id="161794" creationId="{00000000-0000-0000-0000-000000000000}"/>
          </ac:spMkLst>
        </pc:spChg>
      </pc:sldChg>
      <pc:sldChg chg="add del">
        <pc:chgData name="Bruneau, Joannie" userId="5120f3c1-70a2-4efe-8681-e4e78caae5ff" providerId="ADAL" clId="{FFE50715-84D7-4545-9B06-BD55BC31A918}" dt="2024-12-18T17:02:45.500" v="322" actId="2696"/>
        <pc:sldMkLst>
          <pc:docMk/>
          <pc:sldMk cId="0" sldId="438"/>
        </pc:sldMkLst>
      </pc:sldChg>
      <pc:sldChg chg="modSp add del mod">
        <pc:chgData name="Bruneau, Joannie" userId="5120f3c1-70a2-4efe-8681-e4e78caae5ff" providerId="ADAL" clId="{FFE50715-84D7-4545-9B06-BD55BC31A918}" dt="2025-01-03T20:20:02.524" v="3195" actId="2696"/>
        <pc:sldMkLst>
          <pc:docMk/>
          <pc:sldMk cId="1890610384" sldId="438"/>
        </pc:sldMkLst>
        <pc:spChg chg="mod">
          <ac:chgData name="Bruneau, Joannie" userId="5120f3c1-70a2-4efe-8681-e4e78caae5ff" providerId="ADAL" clId="{FFE50715-84D7-4545-9B06-BD55BC31A918}" dt="2024-12-21T02:54:13.743" v="3094" actId="1076"/>
          <ac:spMkLst>
            <pc:docMk/>
            <pc:sldMk cId="1890610384" sldId="438"/>
            <ac:spMk id="182275" creationId="{00000000-0000-0000-0000-000000000000}"/>
          </ac:spMkLst>
        </pc:spChg>
      </pc:sldChg>
      <pc:sldChg chg="modSp add mod">
        <pc:chgData name="Bruneau, Joannie" userId="5120f3c1-70a2-4efe-8681-e4e78caae5ff" providerId="ADAL" clId="{FFE50715-84D7-4545-9B06-BD55BC31A918}" dt="2025-01-06T04:09:14.293" v="4311" actId="20577"/>
        <pc:sldMkLst>
          <pc:docMk/>
          <pc:sldMk cId="2450402665" sldId="438"/>
        </pc:sldMkLst>
        <pc:spChg chg="mod">
          <ac:chgData name="Bruneau, Joannie" userId="5120f3c1-70a2-4efe-8681-e4e78caae5ff" providerId="ADAL" clId="{FFE50715-84D7-4545-9B06-BD55BC31A918}" dt="2025-01-06T03:39:56.436" v="3948" actId="20577"/>
          <ac:spMkLst>
            <pc:docMk/>
            <pc:sldMk cId="2450402665" sldId="438"/>
            <ac:spMk id="182274" creationId="{00000000-0000-0000-0000-000000000000}"/>
          </ac:spMkLst>
        </pc:spChg>
        <pc:spChg chg="mod">
          <ac:chgData name="Bruneau, Joannie" userId="5120f3c1-70a2-4efe-8681-e4e78caae5ff" providerId="ADAL" clId="{FFE50715-84D7-4545-9B06-BD55BC31A918}" dt="2025-01-06T04:09:14.293" v="4311" actId="20577"/>
          <ac:spMkLst>
            <pc:docMk/>
            <pc:sldMk cId="2450402665" sldId="438"/>
            <ac:spMk id="182275" creationId="{00000000-0000-0000-0000-000000000000}"/>
          </ac:spMkLst>
        </pc:spChg>
      </pc:sldChg>
      <pc:sldChg chg="add del">
        <pc:chgData name="Bruneau, Joannie" userId="5120f3c1-70a2-4efe-8681-e4e78caae5ff" providerId="ADAL" clId="{FFE50715-84D7-4545-9B06-BD55BC31A918}" dt="2024-12-18T17:02:45.500" v="322" actId="2696"/>
        <pc:sldMkLst>
          <pc:docMk/>
          <pc:sldMk cId="3230203007" sldId="439"/>
        </pc:sldMkLst>
      </pc:sldChg>
      <pc:sldChg chg="modSp add mod">
        <pc:chgData name="Bruneau, Joannie" userId="5120f3c1-70a2-4efe-8681-e4e78caae5ff" providerId="ADAL" clId="{FFE50715-84D7-4545-9B06-BD55BC31A918}" dt="2024-12-21T02:13:58.358" v="2587" actId="404"/>
        <pc:sldMkLst>
          <pc:docMk/>
          <pc:sldMk cId="4025897829" sldId="439"/>
        </pc:sldMkLst>
        <pc:spChg chg="mod">
          <ac:chgData name="Bruneau, Joannie" userId="5120f3c1-70a2-4efe-8681-e4e78caae5ff" providerId="ADAL" clId="{FFE50715-84D7-4545-9B06-BD55BC31A918}" dt="2024-12-21T02:13:58.358" v="2587" actId="404"/>
          <ac:spMkLst>
            <pc:docMk/>
            <pc:sldMk cId="4025897829" sldId="439"/>
            <ac:spMk id="2" creationId="{21EB6854-1AA6-41E4-A4EB-A428754CD232}"/>
          </ac:spMkLst>
        </pc:spChg>
      </pc:sldChg>
      <pc:sldChg chg="add del">
        <pc:chgData name="Bruneau, Joannie" userId="5120f3c1-70a2-4efe-8681-e4e78caae5ff" providerId="ADAL" clId="{FFE50715-84D7-4545-9B06-BD55BC31A918}" dt="2024-12-18T17:02:45.500" v="322" actId="2696"/>
        <pc:sldMkLst>
          <pc:docMk/>
          <pc:sldMk cId="709512379" sldId="443"/>
        </pc:sldMkLst>
      </pc:sldChg>
      <pc:sldChg chg="modSp add mod">
        <pc:chgData name="Bruneau, Joannie" userId="5120f3c1-70a2-4efe-8681-e4e78caae5ff" providerId="ADAL" clId="{FFE50715-84D7-4545-9B06-BD55BC31A918}" dt="2025-01-14T02:44:10.802" v="5687" actId="14100"/>
        <pc:sldMkLst>
          <pc:docMk/>
          <pc:sldMk cId="3990898936" sldId="443"/>
        </pc:sldMkLst>
        <pc:spChg chg="mod">
          <ac:chgData name="Bruneau, Joannie" userId="5120f3c1-70a2-4efe-8681-e4e78caae5ff" providerId="ADAL" clId="{FFE50715-84D7-4545-9B06-BD55BC31A918}" dt="2025-01-14T02:44:10.802" v="5687" actId="14100"/>
          <ac:spMkLst>
            <pc:docMk/>
            <pc:sldMk cId="3990898936" sldId="443"/>
            <ac:spMk id="3" creationId="{4E293FE9-4B56-454C-A17E-579AE332638C}"/>
          </ac:spMkLst>
        </pc:spChg>
        <pc:spChg chg="mod">
          <ac:chgData name="Bruneau, Joannie" userId="5120f3c1-70a2-4efe-8681-e4e78caae5ff" providerId="ADAL" clId="{FFE50715-84D7-4545-9B06-BD55BC31A918}" dt="2025-01-14T02:44:10.802" v="5687" actId="14100"/>
          <ac:spMkLst>
            <pc:docMk/>
            <pc:sldMk cId="3990898936" sldId="443"/>
            <ac:spMk id="4" creationId="{26D0216B-B2BB-4048-8DB1-9B2E397C2C1D}"/>
          </ac:spMkLst>
        </pc:spChg>
        <pc:spChg chg="mod">
          <ac:chgData name="Bruneau, Joannie" userId="5120f3c1-70a2-4efe-8681-e4e78caae5ff" providerId="ADAL" clId="{FFE50715-84D7-4545-9B06-BD55BC31A918}" dt="2024-12-21T02:36:32.393" v="2898" actId="1076"/>
          <ac:spMkLst>
            <pc:docMk/>
            <pc:sldMk cId="3990898936" sldId="443"/>
            <ac:spMk id="256002" creationId="{00000000-0000-0000-0000-000000000000}"/>
          </ac:spMkLst>
        </pc:spChg>
        <pc:spChg chg="mod">
          <ac:chgData name="Bruneau, Joannie" userId="5120f3c1-70a2-4efe-8681-e4e78caae5ff" providerId="ADAL" clId="{FFE50715-84D7-4545-9B06-BD55BC31A918}" dt="2025-01-13T21:26:57.008" v="5225" actId="20577"/>
          <ac:spMkLst>
            <pc:docMk/>
            <pc:sldMk cId="3990898936" sldId="443"/>
            <ac:spMk id="256019" creationId="{00000000-0000-0000-0000-000000000000}"/>
          </ac:spMkLst>
        </pc:spChg>
        <pc:grpChg chg="mod">
          <ac:chgData name="Bruneau, Joannie" userId="5120f3c1-70a2-4efe-8681-e4e78caae5ff" providerId="ADAL" clId="{FFE50715-84D7-4545-9B06-BD55BC31A918}" dt="2025-01-14T02:44:10.802" v="5687" actId="14100"/>
          <ac:grpSpMkLst>
            <pc:docMk/>
            <pc:sldMk cId="3990898936" sldId="443"/>
            <ac:grpSpMk id="2" creationId="{92F5C63D-4AE0-4E96-909E-BEC13D0ECFD0}"/>
          </ac:grpSpMkLst>
        </pc:grpChg>
        <pc:graphicFrameChg chg="mod">
          <ac:chgData name="Bruneau, Joannie" userId="5120f3c1-70a2-4efe-8681-e4e78caae5ff" providerId="ADAL" clId="{FFE50715-84D7-4545-9B06-BD55BC31A918}" dt="2025-01-14T02:44:10.802" v="5687" actId="14100"/>
          <ac:graphicFrameMkLst>
            <pc:docMk/>
            <pc:sldMk cId="3990898936" sldId="443"/>
            <ac:graphicFrameMk id="6" creationId="{F611EA14-AC6C-4080-AADA-D537F47CB012}"/>
          </ac:graphicFrameMkLst>
        </pc:graphicFrameChg>
      </pc:sldChg>
      <pc:sldChg chg="add del ord">
        <pc:chgData name="Bruneau, Joannie" userId="5120f3c1-70a2-4efe-8681-e4e78caae5ff" providerId="ADAL" clId="{FFE50715-84D7-4545-9B06-BD55BC31A918}" dt="2024-12-18T18:36:26.449" v="627" actId="2696"/>
        <pc:sldMkLst>
          <pc:docMk/>
          <pc:sldMk cId="0" sldId="444"/>
        </pc:sldMkLst>
      </pc:sldChg>
      <pc:sldChg chg="modSp add mod">
        <pc:chgData name="Bruneau, Joannie" userId="5120f3c1-70a2-4efe-8681-e4e78caae5ff" providerId="ADAL" clId="{FFE50715-84D7-4545-9B06-BD55BC31A918}" dt="2024-12-21T02:30:32.162" v="2804" actId="404"/>
        <pc:sldMkLst>
          <pc:docMk/>
          <pc:sldMk cId="1323919196" sldId="444"/>
        </pc:sldMkLst>
        <pc:spChg chg="mod">
          <ac:chgData name="Bruneau, Joannie" userId="5120f3c1-70a2-4efe-8681-e4e78caae5ff" providerId="ADAL" clId="{FFE50715-84D7-4545-9B06-BD55BC31A918}" dt="2024-12-21T02:30:32.162" v="2804" actId="404"/>
          <ac:spMkLst>
            <pc:docMk/>
            <pc:sldMk cId="1323919196" sldId="444"/>
            <ac:spMk id="201730" creationId="{00000000-0000-0000-0000-000000000000}"/>
          </ac:spMkLst>
        </pc:spChg>
      </pc:sldChg>
      <pc:sldChg chg="add del ord">
        <pc:chgData name="Bruneau, Joannie" userId="5120f3c1-70a2-4efe-8681-e4e78caae5ff" providerId="ADAL" clId="{FFE50715-84D7-4545-9B06-BD55BC31A918}" dt="2024-12-18T18:36:26.449" v="627" actId="2696"/>
        <pc:sldMkLst>
          <pc:docMk/>
          <pc:sldMk cId="0" sldId="445"/>
        </pc:sldMkLst>
      </pc:sldChg>
      <pc:sldChg chg="modSp add mod">
        <pc:chgData name="Bruneau, Joannie" userId="5120f3c1-70a2-4efe-8681-e4e78caae5ff" providerId="ADAL" clId="{FFE50715-84D7-4545-9B06-BD55BC31A918}" dt="2025-01-14T01:12:03.833" v="5330" actId="20577"/>
        <pc:sldMkLst>
          <pc:docMk/>
          <pc:sldMk cId="208397724" sldId="445"/>
        </pc:sldMkLst>
        <pc:spChg chg="mod">
          <ac:chgData name="Bruneau, Joannie" userId="5120f3c1-70a2-4efe-8681-e4e78caae5ff" providerId="ADAL" clId="{FFE50715-84D7-4545-9B06-BD55BC31A918}" dt="2025-01-14T01:12:03.833" v="5330" actId="20577"/>
          <ac:spMkLst>
            <pc:docMk/>
            <pc:sldMk cId="208397724" sldId="445"/>
            <ac:spMk id="2" creationId="{1EDF2FF5-80A3-4C4B-9B43-9C5D4A771DC7}"/>
          </ac:spMkLst>
        </pc:spChg>
        <pc:spChg chg="mod">
          <ac:chgData name="Bruneau, Joannie" userId="5120f3c1-70a2-4efe-8681-e4e78caae5ff" providerId="ADAL" clId="{FFE50715-84D7-4545-9B06-BD55BC31A918}" dt="2024-12-21T02:31:02.443" v="2805" actId="108"/>
          <ac:spMkLst>
            <pc:docMk/>
            <pc:sldMk cId="208397724" sldId="445"/>
            <ac:spMk id="202754" creationId="{00000000-0000-0000-0000-000000000000}"/>
          </ac:spMkLst>
        </pc:spChg>
      </pc:sldChg>
      <pc:sldChg chg="add del ord">
        <pc:chgData name="Bruneau, Joannie" userId="5120f3c1-70a2-4efe-8681-e4e78caae5ff" providerId="ADAL" clId="{FFE50715-84D7-4545-9B06-BD55BC31A918}" dt="2024-12-18T18:36:26.449" v="627" actId="2696"/>
        <pc:sldMkLst>
          <pc:docMk/>
          <pc:sldMk cId="0" sldId="458"/>
        </pc:sldMkLst>
      </pc:sldChg>
      <pc:sldChg chg="modSp add mod">
        <pc:chgData name="Bruneau, Joannie" userId="5120f3c1-70a2-4efe-8681-e4e78caae5ff" providerId="ADAL" clId="{FFE50715-84D7-4545-9B06-BD55BC31A918}" dt="2024-12-21T02:55:53.718" v="3122" actId="403"/>
        <pc:sldMkLst>
          <pc:docMk/>
          <pc:sldMk cId="4022657569" sldId="458"/>
        </pc:sldMkLst>
        <pc:spChg chg="mod">
          <ac:chgData name="Bruneau, Joannie" userId="5120f3c1-70a2-4efe-8681-e4e78caae5ff" providerId="ADAL" clId="{FFE50715-84D7-4545-9B06-BD55BC31A918}" dt="2024-12-21T02:55:53.718" v="3122" actId="403"/>
          <ac:spMkLst>
            <pc:docMk/>
            <pc:sldMk cId="4022657569" sldId="458"/>
            <ac:spMk id="153602" creationId="{00000000-0000-0000-0000-000000000000}"/>
          </ac:spMkLst>
        </pc:spChg>
      </pc:sldChg>
      <pc:sldChg chg="add del ord">
        <pc:chgData name="Bruneau, Joannie" userId="5120f3c1-70a2-4efe-8681-e4e78caae5ff" providerId="ADAL" clId="{FFE50715-84D7-4545-9B06-BD55BC31A918}" dt="2024-12-18T18:36:26.449" v="627" actId="2696"/>
        <pc:sldMkLst>
          <pc:docMk/>
          <pc:sldMk cId="0" sldId="459"/>
        </pc:sldMkLst>
      </pc:sldChg>
      <pc:sldChg chg="modSp add mod">
        <pc:chgData name="Bruneau, Joannie" userId="5120f3c1-70a2-4efe-8681-e4e78caae5ff" providerId="ADAL" clId="{FFE50715-84D7-4545-9B06-BD55BC31A918}" dt="2024-12-21T02:26:24.506" v="2735" actId="14100"/>
        <pc:sldMkLst>
          <pc:docMk/>
          <pc:sldMk cId="2435192179" sldId="459"/>
        </pc:sldMkLst>
        <pc:spChg chg="mod">
          <ac:chgData name="Bruneau, Joannie" userId="5120f3c1-70a2-4efe-8681-e4e78caae5ff" providerId="ADAL" clId="{FFE50715-84D7-4545-9B06-BD55BC31A918}" dt="2024-12-21T02:26:24.506" v="2735" actId="14100"/>
          <ac:spMkLst>
            <pc:docMk/>
            <pc:sldMk cId="2435192179" sldId="459"/>
            <ac:spMk id="201730" creationId="{00000000-0000-0000-0000-000000000000}"/>
          </ac:spMkLst>
        </pc:spChg>
      </pc:sldChg>
      <pc:sldChg chg="modSp add mod">
        <pc:chgData name="Bruneau, Joannie" userId="5120f3c1-70a2-4efe-8681-e4e78caae5ff" providerId="ADAL" clId="{FFE50715-84D7-4545-9B06-BD55BC31A918}" dt="2025-01-13T21:35:31.601" v="5305" actId="20577"/>
        <pc:sldMkLst>
          <pc:docMk/>
          <pc:sldMk cId="0" sldId="464"/>
        </pc:sldMkLst>
        <pc:spChg chg="mod">
          <ac:chgData name="Bruneau, Joannie" userId="5120f3c1-70a2-4efe-8681-e4e78caae5ff" providerId="ADAL" clId="{FFE50715-84D7-4545-9B06-BD55BC31A918}" dt="2024-12-21T02:54:40.571" v="3096" actId="1076"/>
          <ac:spMkLst>
            <pc:docMk/>
            <pc:sldMk cId="0" sldId="464"/>
            <ac:spMk id="10" creationId="{FDAF2EB0-9C68-487A-BD0F-35B8351066EB}"/>
          </ac:spMkLst>
        </pc:spChg>
        <pc:spChg chg="mod">
          <ac:chgData name="Bruneau, Joannie" userId="5120f3c1-70a2-4efe-8681-e4e78caae5ff" providerId="ADAL" clId="{FFE50715-84D7-4545-9B06-BD55BC31A918}" dt="2025-01-13T21:35:31.601" v="5305" actId="20577"/>
          <ac:spMkLst>
            <pc:docMk/>
            <pc:sldMk cId="0" sldId="464"/>
            <ac:spMk id="282627" creationId="{00000000-0000-0000-0000-000000000000}"/>
          </ac:spMkLst>
        </pc:spChg>
      </pc:sldChg>
      <pc:sldChg chg="modSp add mod">
        <pc:chgData name="Bruneau, Joannie" userId="5120f3c1-70a2-4efe-8681-e4e78caae5ff" providerId="ADAL" clId="{FFE50715-84D7-4545-9B06-BD55BC31A918}" dt="2025-01-13T21:36:57.695" v="5311" actId="20577"/>
        <pc:sldMkLst>
          <pc:docMk/>
          <pc:sldMk cId="0" sldId="465"/>
        </pc:sldMkLst>
        <pc:spChg chg="mod">
          <ac:chgData name="Bruneau, Joannie" userId="5120f3c1-70a2-4efe-8681-e4e78caae5ff" providerId="ADAL" clId="{FFE50715-84D7-4545-9B06-BD55BC31A918}" dt="2024-12-21T02:31:49.133" v="2812" actId="1076"/>
          <ac:spMkLst>
            <pc:docMk/>
            <pc:sldMk cId="0" sldId="465"/>
            <ac:spMk id="10" creationId="{9F727208-437B-4B4A-BCC8-06F514A97629}"/>
          </ac:spMkLst>
        </pc:spChg>
        <pc:spChg chg="mod">
          <ac:chgData name="Bruneau, Joannie" userId="5120f3c1-70a2-4efe-8681-e4e78caae5ff" providerId="ADAL" clId="{FFE50715-84D7-4545-9B06-BD55BC31A918}" dt="2025-01-13T21:36:57.695" v="5311" actId="20577"/>
          <ac:spMkLst>
            <pc:docMk/>
            <pc:sldMk cId="0" sldId="465"/>
            <ac:spMk id="283651" creationId="{00000000-0000-0000-0000-000000000000}"/>
          </ac:spMkLst>
        </pc:spChg>
      </pc:sldChg>
      <pc:sldChg chg="modSp add mod">
        <pc:chgData name="Bruneau, Joannie" userId="5120f3c1-70a2-4efe-8681-e4e78caae5ff" providerId="ADAL" clId="{FFE50715-84D7-4545-9B06-BD55BC31A918}" dt="2025-01-13T21:37:25.343" v="5313" actId="20577"/>
        <pc:sldMkLst>
          <pc:docMk/>
          <pc:sldMk cId="0" sldId="466"/>
        </pc:sldMkLst>
        <pc:spChg chg="mod">
          <ac:chgData name="Bruneau, Joannie" userId="5120f3c1-70a2-4efe-8681-e4e78caae5ff" providerId="ADAL" clId="{FFE50715-84D7-4545-9B06-BD55BC31A918}" dt="2024-12-21T02:31:43.167" v="2810" actId="1076"/>
          <ac:spMkLst>
            <pc:docMk/>
            <pc:sldMk cId="0" sldId="466"/>
            <ac:spMk id="7" creationId="{A9AA9F68-E648-49E2-B352-6716D64D0049}"/>
          </ac:spMkLst>
        </pc:spChg>
        <pc:spChg chg="mod">
          <ac:chgData name="Bruneau, Joannie" userId="5120f3c1-70a2-4efe-8681-e4e78caae5ff" providerId="ADAL" clId="{FFE50715-84D7-4545-9B06-BD55BC31A918}" dt="2025-01-13T21:37:25.343" v="5313" actId="20577"/>
          <ac:spMkLst>
            <pc:docMk/>
            <pc:sldMk cId="0" sldId="466"/>
            <ac:spMk id="284675" creationId="{00000000-0000-0000-0000-000000000000}"/>
          </ac:spMkLst>
        </pc:spChg>
      </pc:sldChg>
      <pc:sldChg chg="add del">
        <pc:chgData name="Bruneau, Joannie" userId="5120f3c1-70a2-4efe-8681-e4e78caae5ff" providerId="ADAL" clId="{FFE50715-84D7-4545-9B06-BD55BC31A918}" dt="2024-12-18T16:58:17.983" v="284" actId="2696"/>
        <pc:sldMkLst>
          <pc:docMk/>
          <pc:sldMk cId="0" sldId="467"/>
        </pc:sldMkLst>
      </pc:sldChg>
      <pc:sldChg chg="modSp add mod">
        <pc:chgData name="Bruneau, Joannie" userId="5120f3c1-70a2-4efe-8681-e4e78caae5ff" providerId="ADAL" clId="{FFE50715-84D7-4545-9B06-BD55BC31A918}" dt="2025-01-14T01:18:40.236" v="5351" actId="20577"/>
        <pc:sldMkLst>
          <pc:docMk/>
          <pc:sldMk cId="230419561" sldId="467"/>
        </pc:sldMkLst>
        <pc:spChg chg="mod">
          <ac:chgData name="Bruneau, Joannie" userId="5120f3c1-70a2-4efe-8681-e4e78caae5ff" providerId="ADAL" clId="{FFE50715-84D7-4545-9B06-BD55BC31A918}" dt="2025-01-14T01:18:07.954" v="5340" actId="1076"/>
          <ac:spMkLst>
            <pc:docMk/>
            <pc:sldMk cId="230419561" sldId="467"/>
            <ac:spMk id="285698" creationId="{00000000-0000-0000-0000-000000000000}"/>
          </ac:spMkLst>
        </pc:spChg>
        <pc:spChg chg="mod">
          <ac:chgData name="Bruneau, Joannie" userId="5120f3c1-70a2-4efe-8681-e4e78caae5ff" providerId="ADAL" clId="{FFE50715-84D7-4545-9B06-BD55BC31A918}" dt="2025-01-14T01:18:40.236" v="5351" actId="20577"/>
          <ac:spMkLst>
            <pc:docMk/>
            <pc:sldMk cId="230419561" sldId="467"/>
            <ac:spMk id="285699" creationId="{00000000-0000-0000-0000-000000000000}"/>
          </ac:spMkLst>
        </pc:spChg>
      </pc:sldChg>
      <pc:sldChg chg="add del">
        <pc:chgData name="Bruneau, Joannie" userId="5120f3c1-70a2-4efe-8681-e4e78caae5ff" providerId="ADAL" clId="{FFE50715-84D7-4545-9B06-BD55BC31A918}" dt="2024-12-18T21:02:07.649" v="855" actId="2696"/>
        <pc:sldMkLst>
          <pc:docMk/>
          <pc:sldMk cId="420063458" sldId="467"/>
        </pc:sldMkLst>
      </pc:sldChg>
      <pc:sldChg chg="modSp add mod">
        <pc:chgData name="Bruneau, Joannie" userId="5120f3c1-70a2-4efe-8681-e4e78caae5ff" providerId="ADAL" clId="{FFE50715-84D7-4545-9B06-BD55BC31A918}" dt="2024-12-21T02:51:59.320" v="3058" actId="1076"/>
        <pc:sldMkLst>
          <pc:docMk/>
          <pc:sldMk cId="0" sldId="468"/>
        </pc:sldMkLst>
        <pc:spChg chg="mod">
          <ac:chgData name="Bruneau, Joannie" userId="5120f3c1-70a2-4efe-8681-e4e78caae5ff" providerId="ADAL" clId="{FFE50715-84D7-4545-9B06-BD55BC31A918}" dt="2024-12-21T02:51:59.320" v="3058" actId="1076"/>
          <ac:spMkLst>
            <pc:docMk/>
            <pc:sldMk cId="0" sldId="468"/>
            <ac:spMk id="286722" creationId="{00000000-0000-0000-0000-000000000000}"/>
          </ac:spMkLst>
        </pc:spChg>
      </pc:sldChg>
      <pc:sldChg chg="modSp mod ord">
        <pc:chgData name="Bruneau, Joannie" userId="5120f3c1-70a2-4efe-8681-e4e78caae5ff" providerId="ADAL" clId="{FFE50715-84D7-4545-9B06-BD55BC31A918}" dt="2024-12-21T01:31:49.731" v="2227" actId="108"/>
        <pc:sldMkLst>
          <pc:docMk/>
          <pc:sldMk cId="486346461" sldId="470"/>
        </pc:sldMkLst>
        <pc:spChg chg="mod">
          <ac:chgData name="Bruneau, Joannie" userId="5120f3c1-70a2-4efe-8681-e4e78caae5ff" providerId="ADAL" clId="{FFE50715-84D7-4545-9B06-BD55BC31A918}" dt="2024-12-21T01:31:49.731" v="2227" actId="108"/>
          <ac:spMkLst>
            <pc:docMk/>
            <pc:sldMk cId="486346461" sldId="470"/>
            <ac:spMk id="309251" creationId="{00000000-0000-0000-0000-000000000000}"/>
          </ac:spMkLst>
        </pc:spChg>
      </pc:sldChg>
      <pc:sldChg chg="modSp add mod modAnim">
        <pc:chgData name="Bruneau, Joannie" userId="5120f3c1-70a2-4efe-8681-e4e78caae5ff" providerId="ADAL" clId="{FFE50715-84D7-4545-9B06-BD55BC31A918}" dt="2025-01-14T02:29:06.886" v="5647"/>
        <pc:sldMkLst>
          <pc:docMk/>
          <pc:sldMk cId="0" sldId="471"/>
        </pc:sldMkLst>
        <pc:spChg chg="mod">
          <ac:chgData name="Bruneau, Joannie" userId="5120f3c1-70a2-4efe-8681-e4e78caae5ff" providerId="ADAL" clId="{FFE50715-84D7-4545-9B06-BD55BC31A918}" dt="2024-12-21T02:51:53.542" v="3056" actId="1076"/>
          <ac:spMkLst>
            <pc:docMk/>
            <pc:sldMk cId="0" sldId="471"/>
            <ac:spMk id="6" creationId="{86E0D622-B1AC-48B4-B440-B72EE2042705}"/>
          </ac:spMkLst>
        </pc:spChg>
        <pc:spChg chg="mod">
          <ac:chgData name="Bruneau, Joannie" userId="5120f3c1-70a2-4efe-8681-e4e78caae5ff" providerId="ADAL" clId="{FFE50715-84D7-4545-9B06-BD55BC31A918}" dt="2025-01-13T21:00:36.626" v="5086" actId="20577"/>
          <ac:spMkLst>
            <pc:docMk/>
            <pc:sldMk cId="0" sldId="471"/>
            <ac:spMk id="290819" creationId="{00000000-0000-0000-0000-000000000000}"/>
          </ac:spMkLst>
        </pc:spChg>
      </pc:sldChg>
      <pc:sldChg chg="modSp add mod modAnim">
        <pc:chgData name="Bruneau, Joannie" userId="5120f3c1-70a2-4efe-8681-e4e78caae5ff" providerId="ADAL" clId="{FFE50715-84D7-4545-9B06-BD55BC31A918}" dt="2025-01-14T02:29:47.605" v="5651"/>
        <pc:sldMkLst>
          <pc:docMk/>
          <pc:sldMk cId="0" sldId="472"/>
        </pc:sldMkLst>
        <pc:spChg chg="mod">
          <ac:chgData name="Bruneau, Joannie" userId="5120f3c1-70a2-4efe-8681-e4e78caae5ff" providerId="ADAL" clId="{FFE50715-84D7-4545-9B06-BD55BC31A918}" dt="2024-12-21T02:52:07.095" v="3060" actId="1076"/>
          <ac:spMkLst>
            <pc:docMk/>
            <pc:sldMk cId="0" sldId="472"/>
            <ac:spMk id="6" creationId="{30874A18-0B4A-4ACE-A926-EB91D4875AB1}"/>
          </ac:spMkLst>
        </pc:spChg>
        <pc:spChg chg="mod">
          <ac:chgData name="Bruneau, Joannie" userId="5120f3c1-70a2-4efe-8681-e4e78caae5ff" providerId="ADAL" clId="{FFE50715-84D7-4545-9B06-BD55BC31A918}" dt="2025-01-13T21:01:23.722" v="5091" actId="20577"/>
          <ac:spMkLst>
            <pc:docMk/>
            <pc:sldMk cId="0" sldId="472"/>
            <ac:spMk id="291843" creationId="{00000000-0000-0000-0000-000000000000}"/>
          </ac:spMkLst>
        </pc:spChg>
      </pc:sldChg>
      <pc:sldChg chg="add del">
        <pc:chgData name="Bruneau, Joannie" userId="5120f3c1-70a2-4efe-8681-e4e78caae5ff" providerId="ADAL" clId="{FFE50715-84D7-4545-9B06-BD55BC31A918}" dt="2024-12-18T16:58:17.983" v="284" actId="2696"/>
        <pc:sldMkLst>
          <pc:docMk/>
          <pc:sldMk cId="0" sldId="473"/>
        </pc:sldMkLst>
      </pc:sldChg>
      <pc:sldChg chg="add del">
        <pc:chgData name="Bruneau, Joannie" userId="5120f3c1-70a2-4efe-8681-e4e78caae5ff" providerId="ADAL" clId="{FFE50715-84D7-4545-9B06-BD55BC31A918}" dt="2024-12-18T18:39:27.205" v="675" actId="2696"/>
        <pc:sldMkLst>
          <pc:docMk/>
          <pc:sldMk cId="621440524" sldId="473"/>
        </pc:sldMkLst>
      </pc:sldChg>
      <pc:sldChg chg="modSp add mod modAnim">
        <pc:chgData name="Bruneau, Joannie" userId="5120f3c1-70a2-4efe-8681-e4e78caae5ff" providerId="ADAL" clId="{FFE50715-84D7-4545-9B06-BD55BC31A918}" dt="2025-01-14T02:32:52.961" v="5658"/>
        <pc:sldMkLst>
          <pc:docMk/>
          <pc:sldMk cId="1395617625" sldId="473"/>
        </pc:sldMkLst>
        <pc:spChg chg="mod">
          <ac:chgData name="Bruneau, Joannie" userId="5120f3c1-70a2-4efe-8681-e4e78caae5ff" providerId="ADAL" clId="{FFE50715-84D7-4545-9B06-BD55BC31A918}" dt="2024-12-21T02:39:22.062" v="2942" actId="1076"/>
          <ac:spMkLst>
            <pc:docMk/>
            <pc:sldMk cId="1395617625" sldId="473"/>
            <ac:spMk id="6" creationId="{7B5D91A8-F717-41D7-8D88-7B002843C3FE}"/>
          </ac:spMkLst>
        </pc:spChg>
      </pc:sldChg>
      <pc:sldChg chg="add del">
        <pc:chgData name="Bruneau, Joannie" userId="5120f3c1-70a2-4efe-8681-e4e78caae5ff" providerId="ADAL" clId="{FFE50715-84D7-4545-9B06-BD55BC31A918}" dt="2024-12-18T16:58:17.983" v="284" actId="2696"/>
        <pc:sldMkLst>
          <pc:docMk/>
          <pc:sldMk cId="0" sldId="474"/>
        </pc:sldMkLst>
      </pc:sldChg>
      <pc:sldChg chg="modSp add mod modAnim">
        <pc:chgData name="Bruneau, Joannie" userId="5120f3c1-70a2-4efe-8681-e4e78caae5ff" providerId="ADAL" clId="{FFE50715-84D7-4545-9B06-BD55BC31A918}" dt="2025-01-14T02:33:45.987" v="5663"/>
        <pc:sldMkLst>
          <pc:docMk/>
          <pc:sldMk cId="2843087876" sldId="474"/>
        </pc:sldMkLst>
        <pc:spChg chg="mod">
          <ac:chgData name="Bruneau, Joannie" userId="5120f3c1-70a2-4efe-8681-e4e78caae5ff" providerId="ADAL" clId="{FFE50715-84D7-4545-9B06-BD55BC31A918}" dt="2024-12-21T02:52:25.436" v="3073" actId="1076"/>
          <ac:spMkLst>
            <pc:docMk/>
            <pc:sldMk cId="2843087876" sldId="474"/>
            <ac:spMk id="293890" creationId="{00000000-0000-0000-0000-000000000000}"/>
          </ac:spMkLst>
        </pc:spChg>
        <pc:spChg chg="mod">
          <ac:chgData name="Bruneau, Joannie" userId="5120f3c1-70a2-4efe-8681-e4e78caae5ff" providerId="ADAL" clId="{FFE50715-84D7-4545-9B06-BD55BC31A918}" dt="2025-01-13T21:05:02.177" v="5101" actId="20577"/>
          <ac:spMkLst>
            <pc:docMk/>
            <pc:sldMk cId="2843087876" sldId="474"/>
            <ac:spMk id="293891" creationId="{00000000-0000-0000-0000-000000000000}"/>
          </ac:spMkLst>
        </pc:spChg>
      </pc:sldChg>
      <pc:sldChg chg="add del">
        <pc:chgData name="Bruneau, Joannie" userId="5120f3c1-70a2-4efe-8681-e4e78caae5ff" providerId="ADAL" clId="{FFE50715-84D7-4545-9B06-BD55BC31A918}" dt="2024-12-18T18:39:27.205" v="675" actId="2696"/>
        <pc:sldMkLst>
          <pc:docMk/>
          <pc:sldMk cId="3549328678" sldId="474"/>
        </pc:sldMkLst>
      </pc:sldChg>
      <pc:sldChg chg="add del">
        <pc:chgData name="Bruneau, Joannie" userId="5120f3c1-70a2-4efe-8681-e4e78caae5ff" providerId="ADAL" clId="{FFE50715-84D7-4545-9B06-BD55BC31A918}" dt="2024-12-18T16:58:17.983" v="284" actId="2696"/>
        <pc:sldMkLst>
          <pc:docMk/>
          <pc:sldMk cId="0" sldId="475"/>
        </pc:sldMkLst>
      </pc:sldChg>
      <pc:sldChg chg="modSp add mod">
        <pc:chgData name="Bruneau, Joannie" userId="5120f3c1-70a2-4efe-8681-e4e78caae5ff" providerId="ADAL" clId="{FFE50715-84D7-4545-9B06-BD55BC31A918}" dt="2025-01-13T21:06:58.127" v="5120" actId="20577"/>
        <pc:sldMkLst>
          <pc:docMk/>
          <pc:sldMk cId="153186230" sldId="475"/>
        </pc:sldMkLst>
        <pc:spChg chg="mod">
          <ac:chgData name="Bruneau, Joannie" userId="5120f3c1-70a2-4efe-8681-e4e78caae5ff" providerId="ADAL" clId="{FFE50715-84D7-4545-9B06-BD55BC31A918}" dt="2025-01-13T21:06:49.857" v="5119" actId="1037"/>
          <ac:spMkLst>
            <pc:docMk/>
            <pc:sldMk cId="153186230" sldId="475"/>
            <ac:spMk id="4" creationId="{00000000-0000-0000-0000-000000000000}"/>
          </ac:spMkLst>
        </pc:spChg>
        <pc:spChg chg="mod">
          <ac:chgData name="Bruneau, Joannie" userId="5120f3c1-70a2-4efe-8681-e4e78caae5ff" providerId="ADAL" clId="{FFE50715-84D7-4545-9B06-BD55BC31A918}" dt="2024-12-21T02:39:15.431" v="2940" actId="1076"/>
          <ac:spMkLst>
            <pc:docMk/>
            <pc:sldMk cId="153186230" sldId="475"/>
            <ac:spMk id="5" creationId="{6C4976DC-F0BA-4FB1-AADA-A85A8A8E0A2E}"/>
          </ac:spMkLst>
        </pc:spChg>
        <pc:spChg chg="mod">
          <ac:chgData name="Bruneau, Joannie" userId="5120f3c1-70a2-4efe-8681-e4e78caae5ff" providerId="ADAL" clId="{FFE50715-84D7-4545-9B06-BD55BC31A918}" dt="2025-01-13T21:06:58.127" v="5120" actId="20577"/>
          <ac:spMkLst>
            <pc:docMk/>
            <pc:sldMk cId="153186230" sldId="475"/>
            <ac:spMk id="294915" creationId="{00000000-0000-0000-0000-000000000000}"/>
          </ac:spMkLst>
        </pc:spChg>
      </pc:sldChg>
      <pc:sldChg chg="add del">
        <pc:chgData name="Bruneau, Joannie" userId="5120f3c1-70a2-4efe-8681-e4e78caae5ff" providerId="ADAL" clId="{FFE50715-84D7-4545-9B06-BD55BC31A918}" dt="2024-12-18T18:39:27.205" v="675" actId="2696"/>
        <pc:sldMkLst>
          <pc:docMk/>
          <pc:sldMk cId="3030148100" sldId="475"/>
        </pc:sldMkLst>
      </pc:sldChg>
      <pc:sldChg chg="add del">
        <pc:chgData name="Bruneau, Joannie" userId="5120f3c1-70a2-4efe-8681-e4e78caae5ff" providerId="ADAL" clId="{FFE50715-84D7-4545-9B06-BD55BC31A918}" dt="2024-12-18T16:58:17.983" v="284" actId="2696"/>
        <pc:sldMkLst>
          <pc:docMk/>
          <pc:sldMk cId="0" sldId="476"/>
        </pc:sldMkLst>
      </pc:sldChg>
      <pc:sldChg chg="modSp add mod ord">
        <pc:chgData name="Bruneau, Joannie" userId="5120f3c1-70a2-4efe-8681-e4e78caae5ff" providerId="ADAL" clId="{FFE50715-84D7-4545-9B06-BD55BC31A918}" dt="2025-01-13T21:16:28.443" v="5162" actId="20577"/>
        <pc:sldMkLst>
          <pc:docMk/>
          <pc:sldMk cId="1271140023" sldId="476"/>
        </pc:sldMkLst>
        <pc:spChg chg="mod">
          <ac:chgData name="Bruneau, Joannie" userId="5120f3c1-70a2-4efe-8681-e4e78caae5ff" providerId="ADAL" clId="{FFE50715-84D7-4545-9B06-BD55BC31A918}" dt="2025-01-13T21:16:28.443" v="5162" actId="20577"/>
          <ac:spMkLst>
            <pc:docMk/>
            <pc:sldMk cId="1271140023" sldId="476"/>
            <ac:spMk id="316418" creationId="{00000000-0000-0000-0000-000000000000}"/>
          </ac:spMkLst>
        </pc:spChg>
      </pc:sldChg>
      <pc:sldChg chg="add del">
        <pc:chgData name="Bruneau, Joannie" userId="5120f3c1-70a2-4efe-8681-e4e78caae5ff" providerId="ADAL" clId="{FFE50715-84D7-4545-9B06-BD55BC31A918}" dt="2024-12-18T16:58:17.983" v="284" actId="2696"/>
        <pc:sldMkLst>
          <pc:docMk/>
          <pc:sldMk cId="0" sldId="477"/>
        </pc:sldMkLst>
      </pc:sldChg>
      <pc:sldChg chg="modSp add mod">
        <pc:chgData name="Bruneau, Joannie" userId="5120f3c1-70a2-4efe-8681-e4e78caae5ff" providerId="ADAL" clId="{FFE50715-84D7-4545-9B06-BD55BC31A918}" dt="2024-12-21T02:38:56.350" v="2937" actId="1076"/>
        <pc:sldMkLst>
          <pc:docMk/>
          <pc:sldMk cId="1178394691" sldId="477"/>
        </pc:sldMkLst>
        <pc:spChg chg="mod">
          <ac:chgData name="Bruneau, Joannie" userId="5120f3c1-70a2-4efe-8681-e4e78caae5ff" providerId="ADAL" clId="{FFE50715-84D7-4545-9B06-BD55BC31A918}" dt="2024-12-21T02:38:50.820" v="2936" actId="1076"/>
          <ac:spMkLst>
            <pc:docMk/>
            <pc:sldMk cId="1178394691" sldId="477"/>
            <ac:spMk id="5124" creationId="{00000000-0000-0000-0000-000000000000}"/>
          </ac:spMkLst>
        </pc:spChg>
        <pc:spChg chg="mod">
          <ac:chgData name="Bruneau, Joannie" userId="5120f3c1-70a2-4efe-8681-e4e78caae5ff" providerId="ADAL" clId="{FFE50715-84D7-4545-9B06-BD55BC31A918}" dt="2024-12-21T02:38:56.350" v="2937" actId="1076"/>
          <ac:spMkLst>
            <pc:docMk/>
            <pc:sldMk cId="1178394691" sldId="477"/>
            <ac:spMk id="312322" creationId="{00000000-0000-0000-0000-000000000000}"/>
          </ac:spMkLst>
        </pc:spChg>
      </pc:sldChg>
      <pc:sldChg chg="add del">
        <pc:chgData name="Bruneau, Joannie" userId="5120f3c1-70a2-4efe-8681-e4e78caae5ff" providerId="ADAL" clId="{FFE50715-84D7-4545-9B06-BD55BC31A918}" dt="2024-12-18T18:39:27.205" v="675" actId="2696"/>
        <pc:sldMkLst>
          <pc:docMk/>
          <pc:sldMk cId="1465674038" sldId="477"/>
        </pc:sldMkLst>
      </pc:sldChg>
      <pc:sldChg chg="add del">
        <pc:chgData name="Bruneau, Joannie" userId="5120f3c1-70a2-4efe-8681-e4e78caae5ff" providerId="ADAL" clId="{FFE50715-84D7-4545-9B06-BD55BC31A918}" dt="2024-12-18T16:58:17.983" v="284" actId="2696"/>
        <pc:sldMkLst>
          <pc:docMk/>
          <pc:sldMk cId="0" sldId="479"/>
        </pc:sldMkLst>
      </pc:sldChg>
      <pc:sldChg chg="modSp add mod">
        <pc:chgData name="Bruneau, Joannie" userId="5120f3c1-70a2-4efe-8681-e4e78caae5ff" providerId="ADAL" clId="{FFE50715-84D7-4545-9B06-BD55BC31A918}" dt="2025-01-13T21:07:27.719" v="5126" actId="20577"/>
        <pc:sldMkLst>
          <pc:docMk/>
          <pc:sldMk cId="2747099922" sldId="479"/>
        </pc:sldMkLst>
        <pc:spChg chg="mod">
          <ac:chgData name="Bruneau, Joannie" userId="5120f3c1-70a2-4efe-8681-e4e78caae5ff" providerId="ADAL" clId="{FFE50715-84D7-4545-9B06-BD55BC31A918}" dt="2025-01-13T21:07:27.719" v="5126" actId="20577"/>
          <ac:spMkLst>
            <pc:docMk/>
            <pc:sldMk cId="2747099922" sldId="479"/>
            <ac:spMk id="66562" creationId="{00000000-0000-0000-0000-000000000000}"/>
          </ac:spMkLst>
        </pc:spChg>
        <pc:spChg chg="mod">
          <ac:chgData name="Bruneau, Joannie" userId="5120f3c1-70a2-4efe-8681-e4e78caae5ff" providerId="ADAL" clId="{FFE50715-84D7-4545-9B06-BD55BC31A918}" dt="2024-12-21T02:39:04.177" v="2939" actId="1076"/>
          <ac:spMkLst>
            <pc:docMk/>
            <pc:sldMk cId="2747099922" sldId="479"/>
            <ac:spMk id="314371" creationId="{00000000-0000-0000-0000-000000000000}"/>
          </ac:spMkLst>
        </pc:spChg>
      </pc:sldChg>
      <pc:sldChg chg="add del">
        <pc:chgData name="Bruneau, Joannie" userId="5120f3c1-70a2-4efe-8681-e4e78caae5ff" providerId="ADAL" clId="{FFE50715-84D7-4545-9B06-BD55BC31A918}" dt="2024-12-18T18:39:27.205" v="675" actId="2696"/>
        <pc:sldMkLst>
          <pc:docMk/>
          <pc:sldMk cId="3288636084" sldId="479"/>
        </pc:sldMkLst>
      </pc:sldChg>
      <pc:sldChg chg="add del">
        <pc:chgData name="Bruneau, Joannie" userId="5120f3c1-70a2-4efe-8681-e4e78caae5ff" providerId="ADAL" clId="{FFE50715-84D7-4545-9B06-BD55BC31A918}" dt="2024-12-18T16:58:17.983" v="284" actId="2696"/>
        <pc:sldMkLst>
          <pc:docMk/>
          <pc:sldMk cId="0" sldId="480"/>
        </pc:sldMkLst>
      </pc:sldChg>
      <pc:sldChg chg="modSp add mod">
        <pc:chgData name="Bruneau, Joannie" userId="5120f3c1-70a2-4efe-8681-e4e78caae5ff" providerId="ADAL" clId="{FFE50715-84D7-4545-9B06-BD55BC31A918}" dt="2024-12-21T02:04:55.975" v="2514" actId="403"/>
        <pc:sldMkLst>
          <pc:docMk/>
          <pc:sldMk cId="3837085344" sldId="480"/>
        </pc:sldMkLst>
        <pc:spChg chg="mod">
          <ac:chgData name="Bruneau, Joannie" userId="5120f3c1-70a2-4efe-8681-e4e78caae5ff" providerId="ADAL" clId="{FFE50715-84D7-4545-9B06-BD55BC31A918}" dt="2024-12-21T02:04:55.975" v="2514" actId="403"/>
          <ac:spMkLst>
            <pc:docMk/>
            <pc:sldMk cId="3837085344" sldId="480"/>
            <ac:spMk id="303106" creationId="{00000000-0000-0000-0000-000000000000}"/>
          </ac:spMkLst>
        </pc:spChg>
      </pc:sldChg>
      <pc:sldChg chg="add del">
        <pc:chgData name="Bruneau, Joannie" userId="5120f3c1-70a2-4efe-8681-e4e78caae5ff" providerId="ADAL" clId="{FFE50715-84D7-4545-9B06-BD55BC31A918}" dt="2024-12-18T18:39:27.205" v="675" actId="2696"/>
        <pc:sldMkLst>
          <pc:docMk/>
          <pc:sldMk cId="3984687354" sldId="480"/>
        </pc:sldMkLst>
      </pc:sldChg>
      <pc:sldChg chg="add del">
        <pc:chgData name="Bruneau, Joannie" userId="5120f3c1-70a2-4efe-8681-e4e78caae5ff" providerId="ADAL" clId="{FFE50715-84D7-4545-9B06-BD55BC31A918}" dt="2024-12-18T16:58:17.983" v="284" actId="2696"/>
        <pc:sldMkLst>
          <pc:docMk/>
          <pc:sldMk cId="0" sldId="481"/>
        </pc:sldMkLst>
      </pc:sldChg>
      <pc:sldChg chg="add del">
        <pc:chgData name="Bruneau, Joannie" userId="5120f3c1-70a2-4efe-8681-e4e78caae5ff" providerId="ADAL" clId="{FFE50715-84D7-4545-9B06-BD55BC31A918}" dt="2024-12-18T18:39:27.205" v="675" actId="2696"/>
        <pc:sldMkLst>
          <pc:docMk/>
          <pc:sldMk cId="1346535648" sldId="481"/>
        </pc:sldMkLst>
      </pc:sldChg>
      <pc:sldChg chg="modSp add mod">
        <pc:chgData name="Bruneau, Joannie" userId="5120f3c1-70a2-4efe-8681-e4e78caae5ff" providerId="ADAL" clId="{FFE50715-84D7-4545-9B06-BD55BC31A918}" dt="2024-12-21T02:05:10.764" v="2515" actId="108"/>
        <pc:sldMkLst>
          <pc:docMk/>
          <pc:sldMk cId="4132249460" sldId="481"/>
        </pc:sldMkLst>
        <pc:spChg chg="mod">
          <ac:chgData name="Bruneau, Joannie" userId="5120f3c1-70a2-4efe-8681-e4e78caae5ff" providerId="ADAL" clId="{FFE50715-84D7-4545-9B06-BD55BC31A918}" dt="2024-12-21T02:05:10.764" v="2515" actId="108"/>
          <ac:spMkLst>
            <pc:docMk/>
            <pc:sldMk cId="4132249460" sldId="481"/>
            <ac:spMk id="304130" creationId="{00000000-0000-0000-0000-000000000000}"/>
          </ac:spMkLst>
        </pc:spChg>
      </pc:sldChg>
      <pc:sldChg chg="add del">
        <pc:chgData name="Bruneau, Joannie" userId="5120f3c1-70a2-4efe-8681-e4e78caae5ff" providerId="ADAL" clId="{FFE50715-84D7-4545-9B06-BD55BC31A918}" dt="2024-12-18T16:58:17.983" v="284" actId="2696"/>
        <pc:sldMkLst>
          <pc:docMk/>
          <pc:sldMk cId="0" sldId="482"/>
        </pc:sldMkLst>
      </pc:sldChg>
      <pc:sldChg chg="modSp add mod">
        <pc:chgData name="Bruneau, Joannie" userId="5120f3c1-70a2-4efe-8681-e4e78caae5ff" providerId="ADAL" clId="{FFE50715-84D7-4545-9B06-BD55BC31A918}" dt="2025-01-13T21:17:25.266" v="5164" actId="20577"/>
        <pc:sldMkLst>
          <pc:docMk/>
          <pc:sldMk cId="3487027134" sldId="482"/>
        </pc:sldMkLst>
        <pc:spChg chg="mod">
          <ac:chgData name="Bruneau, Joannie" userId="5120f3c1-70a2-4efe-8681-e4e78caae5ff" providerId="ADAL" clId="{FFE50715-84D7-4545-9B06-BD55BC31A918}" dt="2025-01-13T21:17:25.266" v="5164" actId="20577"/>
          <ac:spMkLst>
            <pc:docMk/>
            <pc:sldMk cId="3487027134" sldId="482"/>
            <ac:spMk id="67587" creationId="{00000000-0000-0000-0000-000000000000}"/>
          </ac:spMkLst>
        </pc:spChg>
        <pc:spChg chg="mod">
          <ac:chgData name="Bruneau, Joannie" userId="5120f3c1-70a2-4efe-8681-e4e78caae5ff" providerId="ADAL" clId="{FFE50715-84D7-4545-9B06-BD55BC31A918}" dt="2024-12-21T02:38:06.944" v="2930" actId="1076"/>
          <ac:spMkLst>
            <pc:docMk/>
            <pc:sldMk cId="3487027134" sldId="482"/>
            <ac:spMk id="317442" creationId="{00000000-0000-0000-0000-000000000000}"/>
          </ac:spMkLst>
        </pc:spChg>
      </pc:sldChg>
      <pc:sldChg chg="add del">
        <pc:chgData name="Bruneau, Joannie" userId="5120f3c1-70a2-4efe-8681-e4e78caae5ff" providerId="ADAL" clId="{FFE50715-84D7-4545-9B06-BD55BC31A918}" dt="2024-12-18T16:58:17.983" v="284" actId="2696"/>
        <pc:sldMkLst>
          <pc:docMk/>
          <pc:sldMk cId="0" sldId="488"/>
        </pc:sldMkLst>
      </pc:sldChg>
      <pc:sldChg chg="modSp add mod">
        <pc:chgData name="Bruneau, Joannie" userId="5120f3c1-70a2-4efe-8681-e4e78caae5ff" providerId="ADAL" clId="{FFE50715-84D7-4545-9B06-BD55BC31A918}" dt="2025-01-13T21:18:30.555" v="5172" actId="20577"/>
        <pc:sldMkLst>
          <pc:docMk/>
          <pc:sldMk cId="4105437430" sldId="488"/>
        </pc:sldMkLst>
        <pc:spChg chg="mod">
          <ac:chgData name="Bruneau, Joannie" userId="5120f3c1-70a2-4efe-8681-e4e78caae5ff" providerId="ADAL" clId="{FFE50715-84D7-4545-9B06-BD55BC31A918}" dt="2025-01-13T21:18:06.487" v="5171" actId="20577"/>
          <ac:spMkLst>
            <pc:docMk/>
            <pc:sldMk cId="4105437430" sldId="488"/>
            <ac:spMk id="73731" creationId="{00000000-0000-0000-0000-000000000000}"/>
          </ac:spMkLst>
        </pc:spChg>
        <pc:spChg chg="mod">
          <ac:chgData name="Bruneau, Joannie" userId="5120f3c1-70a2-4efe-8681-e4e78caae5ff" providerId="ADAL" clId="{FFE50715-84D7-4545-9B06-BD55BC31A918}" dt="2025-01-13T21:18:30.555" v="5172" actId="20577"/>
          <ac:spMkLst>
            <pc:docMk/>
            <pc:sldMk cId="4105437430" sldId="488"/>
            <ac:spMk id="73738" creationId="{00000000-0000-0000-0000-000000000000}"/>
          </ac:spMkLst>
        </pc:spChg>
        <pc:spChg chg="mod">
          <ac:chgData name="Bruneau, Joannie" userId="5120f3c1-70a2-4efe-8681-e4e78caae5ff" providerId="ADAL" clId="{FFE50715-84D7-4545-9B06-BD55BC31A918}" dt="2024-12-21T02:38:03.804" v="2929" actId="1076"/>
          <ac:spMkLst>
            <pc:docMk/>
            <pc:sldMk cId="4105437430" sldId="488"/>
            <ac:spMk id="323586" creationId="{00000000-0000-0000-0000-000000000000}"/>
          </ac:spMkLst>
        </pc:spChg>
      </pc:sldChg>
      <pc:sldChg chg="modSp mod">
        <pc:chgData name="Bruneau, Joannie" userId="5120f3c1-70a2-4efe-8681-e4e78caae5ff" providerId="ADAL" clId="{FFE50715-84D7-4545-9B06-BD55BC31A918}" dt="2024-12-21T01:41:41.154" v="2311" actId="108"/>
        <pc:sldMkLst>
          <pc:docMk/>
          <pc:sldMk cId="0" sldId="489"/>
        </pc:sldMkLst>
        <pc:spChg chg="mod">
          <ac:chgData name="Bruneau, Joannie" userId="5120f3c1-70a2-4efe-8681-e4e78caae5ff" providerId="ADAL" clId="{FFE50715-84D7-4545-9B06-BD55BC31A918}" dt="2024-12-21T01:41:41.154" v="2311" actId="108"/>
          <ac:spMkLst>
            <pc:docMk/>
            <pc:sldMk cId="0" sldId="489"/>
            <ac:spMk id="2" creationId="{00000000-0000-0000-0000-000000000000}"/>
          </ac:spMkLst>
        </pc:spChg>
      </pc:sldChg>
      <pc:sldChg chg="add del">
        <pc:chgData name="Bruneau, Joannie" userId="5120f3c1-70a2-4efe-8681-e4e78caae5ff" providerId="ADAL" clId="{FFE50715-84D7-4545-9B06-BD55BC31A918}" dt="2024-12-18T16:58:17.983" v="284" actId="2696"/>
        <pc:sldMkLst>
          <pc:docMk/>
          <pc:sldMk cId="0" sldId="490"/>
        </pc:sldMkLst>
      </pc:sldChg>
      <pc:sldChg chg="modSp add mod">
        <pc:chgData name="Bruneau, Joannie" userId="5120f3c1-70a2-4efe-8681-e4e78caae5ff" providerId="ADAL" clId="{FFE50715-84D7-4545-9B06-BD55BC31A918}" dt="2024-12-21T02:10:19.558" v="2563" actId="108"/>
        <pc:sldMkLst>
          <pc:docMk/>
          <pc:sldMk cId="1684431609" sldId="490"/>
        </pc:sldMkLst>
        <pc:spChg chg="mod">
          <ac:chgData name="Bruneau, Joannie" userId="5120f3c1-70a2-4efe-8681-e4e78caae5ff" providerId="ADAL" clId="{FFE50715-84D7-4545-9B06-BD55BC31A918}" dt="2024-12-21T02:10:19.558" v="2563" actId="108"/>
          <ac:spMkLst>
            <pc:docMk/>
            <pc:sldMk cId="1684431609" sldId="490"/>
            <ac:spMk id="325634" creationId="{00000000-0000-0000-0000-000000000000}"/>
          </ac:spMkLst>
        </pc:spChg>
      </pc:sldChg>
      <pc:sldChg chg="modSp mod setBg">
        <pc:chgData name="Bruneau, Joannie" userId="5120f3c1-70a2-4efe-8681-e4e78caae5ff" providerId="ADAL" clId="{FFE50715-84D7-4545-9B06-BD55BC31A918}" dt="2025-01-14T01:55:24.982" v="5552" actId="20577"/>
        <pc:sldMkLst>
          <pc:docMk/>
          <pc:sldMk cId="0" sldId="491"/>
        </pc:sldMkLst>
        <pc:spChg chg="mod">
          <ac:chgData name="Bruneau, Joannie" userId="5120f3c1-70a2-4efe-8681-e4e78caae5ff" providerId="ADAL" clId="{FFE50715-84D7-4545-9B06-BD55BC31A918}" dt="2024-12-21T01:45:28.635" v="2398" actId="108"/>
          <ac:spMkLst>
            <pc:docMk/>
            <pc:sldMk cId="0" sldId="491"/>
            <ac:spMk id="2" creationId="{00000000-0000-0000-0000-000000000000}"/>
          </ac:spMkLst>
        </pc:spChg>
        <pc:spChg chg="mod">
          <ac:chgData name="Bruneau, Joannie" userId="5120f3c1-70a2-4efe-8681-e4e78caae5ff" providerId="ADAL" clId="{FFE50715-84D7-4545-9B06-BD55BC31A918}" dt="2025-01-14T01:55:24.982" v="5552" actId="20577"/>
          <ac:spMkLst>
            <pc:docMk/>
            <pc:sldMk cId="0" sldId="491"/>
            <ac:spMk id="27651" creationId="{00000000-0000-0000-0000-000000000000}"/>
          </ac:spMkLst>
        </pc:spChg>
      </pc:sldChg>
      <pc:sldChg chg="add del">
        <pc:chgData name="Bruneau, Joannie" userId="5120f3c1-70a2-4efe-8681-e4e78caae5ff" providerId="ADAL" clId="{FFE50715-84D7-4545-9B06-BD55BC31A918}" dt="2024-12-18T16:58:17.983" v="284" actId="2696"/>
        <pc:sldMkLst>
          <pc:docMk/>
          <pc:sldMk cId="0" sldId="492"/>
        </pc:sldMkLst>
      </pc:sldChg>
      <pc:sldChg chg="modSp add mod modAnim">
        <pc:chgData name="Bruneau, Joannie" userId="5120f3c1-70a2-4efe-8681-e4e78caae5ff" providerId="ADAL" clId="{FFE50715-84D7-4545-9B06-BD55BC31A918}" dt="2025-01-14T02:40:37.561" v="5668"/>
        <pc:sldMkLst>
          <pc:docMk/>
          <pc:sldMk cId="2772855795" sldId="492"/>
        </pc:sldMkLst>
        <pc:spChg chg="mod">
          <ac:chgData name="Bruneau, Joannie" userId="5120f3c1-70a2-4efe-8681-e4e78caae5ff" providerId="ADAL" clId="{FFE50715-84D7-4545-9B06-BD55BC31A918}" dt="2024-12-21T02:53:26.451" v="3081" actId="1038"/>
          <ac:spMkLst>
            <pc:docMk/>
            <pc:sldMk cId="2772855795" sldId="492"/>
            <ac:spMk id="296962" creationId="{00000000-0000-0000-0000-000000000000}"/>
          </ac:spMkLst>
        </pc:spChg>
      </pc:sldChg>
      <pc:sldChg chg="add del">
        <pc:chgData name="Bruneau, Joannie" userId="5120f3c1-70a2-4efe-8681-e4e78caae5ff" providerId="ADAL" clId="{FFE50715-84D7-4545-9B06-BD55BC31A918}" dt="2024-12-18T16:58:17.983" v="284" actId="2696"/>
        <pc:sldMkLst>
          <pc:docMk/>
          <pc:sldMk cId="0" sldId="493"/>
        </pc:sldMkLst>
      </pc:sldChg>
      <pc:sldChg chg="modSp add mod">
        <pc:chgData name="Bruneau, Joannie" userId="5120f3c1-70a2-4efe-8681-e4e78caae5ff" providerId="ADAL" clId="{FFE50715-84D7-4545-9B06-BD55BC31A918}" dt="2024-12-21T02:37:50.107" v="2925" actId="1076"/>
        <pc:sldMkLst>
          <pc:docMk/>
          <pc:sldMk cId="2132381462" sldId="493"/>
        </pc:sldMkLst>
        <pc:spChg chg="mod">
          <ac:chgData name="Bruneau, Joannie" userId="5120f3c1-70a2-4efe-8681-e4e78caae5ff" providerId="ADAL" clId="{FFE50715-84D7-4545-9B06-BD55BC31A918}" dt="2024-12-21T02:37:50.107" v="2925" actId="1076"/>
          <ac:spMkLst>
            <pc:docMk/>
            <pc:sldMk cId="2132381462" sldId="493"/>
            <ac:spMk id="8" creationId="{26B8C4E5-DAE3-42B2-A645-3E9B51908824}"/>
          </ac:spMkLst>
        </pc:spChg>
      </pc:sldChg>
      <pc:sldChg chg="add del">
        <pc:chgData name="Bruneau, Joannie" userId="5120f3c1-70a2-4efe-8681-e4e78caae5ff" providerId="ADAL" clId="{FFE50715-84D7-4545-9B06-BD55BC31A918}" dt="2024-12-18T16:58:17.983" v="284" actId="2696"/>
        <pc:sldMkLst>
          <pc:docMk/>
          <pc:sldMk cId="0" sldId="494"/>
        </pc:sldMkLst>
      </pc:sldChg>
      <pc:sldChg chg="modSp add mod">
        <pc:chgData name="Bruneau, Joannie" userId="5120f3c1-70a2-4efe-8681-e4e78caae5ff" providerId="ADAL" clId="{FFE50715-84D7-4545-9B06-BD55BC31A918}" dt="2024-12-21T02:53:38.985" v="3085" actId="403"/>
        <pc:sldMkLst>
          <pc:docMk/>
          <pc:sldMk cId="2580581849" sldId="494"/>
        </pc:sldMkLst>
        <pc:spChg chg="mod">
          <ac:chgData name="Bruneau, Joannie" userId="5120f3c1-70a2-4efe-8681-e4e78caae5ff" providerId="ADAL" clId="{FFE50715-84D7-4545-9B06-BD55BC31A918}" dt="2024-12-21T02:53:38.985" v="3085" actId="403"/>
          <ac:spMkLst>
            <pc:docMk/>
            <pc:sldMk cId="2580581849" sldId="494"/>
            <ac:spMk id="10" creationId="{97404F1A-E198-40E6-BD4F-D5085B2F1840}"/>
          </ac:spMkLst>
        </pc:spChg>
      </pc:sldChg>
      <pc:sldChg chg="add del">
        <pc:chgData name="Bruneau, Joannie" userId="5120f3c1-70a2-4efe-8681-e4e78caae5ff" providerId="ADAL" clId="{FFE50715-84D7-4545-9B06-BD55BC31A918}" dt="2024-12-18T16:58:17.983" v="284" actId="2696"/>
        <pc:sldMkLst>
          <pc:docMk/>
          <pc:sldMk cId="0" sldId="502"/>
        </pc:sldMkLst>
      </pc:sldChg>
      <pc:sldChg chg="modSp add mod">
        <pc:chgData name="Bruneau, Joannie" userId="5120f3c1-70a2-4efe-8681-e4e78caae5ff" providerId="ADAL" clId="{FFE50715-84D7-4545-9B06-BD55BC31A918}" dt="2025-01-13T21:08:39.945" v="5127" actId="20577"/>
        <pc:sldMkLst>
          <pc:docMk/>
          <pc:sldMk cId="3868160299" sldId="502"/>
        </pc:sldMkLst>
        <pc:spChg chg="mod">
          <ac:chgData name="Bruneau, Joannie" userId="5120f3c1-70a2-4efe-8681-e4e78caae5ff" providerId="ADAL" clId="{FFE50715-84D7-4545-9B06-BD55BC31A918}" dt="2025-01-13T21:08:39.945" v="5127" actId="20577"/>
          <ac:spMkLst>
            <pc:docMk/>
            <pc:sldMk cId="3868160299" sldId="502"/>
            <ac:spMk id="82947" creationId="{00000000-0000-0000-0000-000000000000}"/>
          </ac:spMkLst>
        </pc:spChg>
        <pc:spChg chg="mod">
          <ac:chgData name="Bruneau, Joannie" userId="5120f3c1-70a2-4efe-8681-e4e78caae5ff" providerId="ADAL" clId="{FFE50715-84D7-4545-9B06-BD55BC31A918}" dt="2024-12-21T02:05:33.654" v="2516" actId="108"/>
          <ac:spMkLst>
            <pc:docMk/>
            <pc:sldMk cId="3868160299" sldId="502"/>
            <ac:spMk id="305154" creationId="{00000000-0000-0000-0000-000000000000}"/>
          </ac:spMkLst>
        </pc:spChg>
      </pc:sldChg>
      <pc:sldChg chg="add del">
        <pc:chgData name="Bruneau, Joannie" userId="5120f3c1-70a2-4efe-8681-e4e78caae5ff" providerId="ADAL" clId="{FFE50715-84D7-4545-9B06-BD55BC31A918}" dt="2024-12-18T16:58:17.983" v="284" actId="2696"/>
        <pc:sldMkLst>
          <pc:docMk/>
          <pc:sldMk cId="0" sldId="503"/>
        </pc:sldMkLst>
      </pc:sldChg>
      <pc:sldChg chg="modSp add mod">
        <pc:chgData name="Bruneau, Joannie" userId="5120f3c1-70a2-4efe-8681-e4e78caae5ff" providerId="ADAL" clId="{FFE50715-84D7-4545-9B06-BD55BC31A918}" dt="2025-01-13T21:09:02.802" v="5128" actId="20577"/>
        <pc:sldMkLst>
          <pc:docMk/>
          <pc:sldMk cId="3977730491" sldId="503"/>
        </pc:sldMkLst>
        <pc:spChg chg="mod">
          <ac:chgData name="Bruneau, Joannie" userId="5120f3c1-70a2-4efe-8681-e4e78caae5ff" providerId="ADAL" clId="{FFE50715-84D7-4545-9B06-BD55BC31A918}" dt="2024-12-21T02:38:40.372" v="2935" actId="1076"/>
          <ac:spMkLst>
            <pc:docMk/>
            <pc:sldMk cId="3977730491" sldId="503"/>
            <ac:spMk id="301058" creationId="{00000000-0000-0000-0000-000000000000}"/>
          </ac:spMkLst>
        </pc:spChg>
        <pc:spChg chg="mod">
          <ac:chgData name="Bruneau, Joannie" userId="5120f3c1-70a2-4efe-8681-e4e78caae5ff" providerId="ADAL" clId="{FFE50715-84D7-4545-9B06-BD55BC31A918}" dt="2025-01-13T21:09:02.802" v="5128" actId="20577"/>
          <ac:spMkLst>
            <pc:docMk/>
            <pc:sldMk cId="3977730491" sldId="503"/>
            <ac:spMk id="301059" creationId="{00000000-0000-0000-0000-000000000000}"/>
          </ac:spMkLst>
        </pc:spChg>
      </pc:sldChg>
      <pc:sldChg chg="modSp mod">
        <pc:chgData name="Bruneau, Joannie" userId="5120f3c1-70a2-4efe-8681-e4e78caae5ff" providerId="ADAL" clId="{FFE50715-84D7-4545-9B06-BD55BC31A918}" dt="2025-01-14T01:54:30.014" v="5550" actId="20577"/>
        <pc:sldMkLst>
          <pc:docMk/>
          <pc:sldMk cId="0" sldId="504"/>
        </pc:sldMkLst>
        <pc:spChg chg="mod">
          <ac:chgData name="Bruneau, Joannie" userId="5120f3c1-70a2-4efe-8681-e4e78caae5ff" providerId="ADAL" clId="{FFE50715-84D7-4545-9B06-BD55BC31A918}" dt="2024-12-21T01:42:45.390" v="2318" actId="108"/>
          <ac:spMkLst>
            <pc:docMk/>
            <pc:sldMk cId="0" sldId="504"/>
            <ac:spMk id="2" creationId="{00000000-0000-0000-0000-000000000000}"/>
          </ac:spMkLst>
        </pc:spChg>
        <pc:spChg chg="mod">
          <ac:chgData name="Bruneau, Joannie" userId="5120f3c1-70a2-4efe-8681-e4e78caae5ff" providerId="ADAL" clId="{FFE50715-84D7-4545-9B06-BD55BC31A918}" dt="2025-01-14T01:54:30.014" v="5550" actId="20577"/>
          <ac:spMkLst>
            <pc:docMk/>
            <pc:sldMk cId="0" sldId="504"/>
            <ac:spMk id="21507" creationId="{00000000-0000-0000-0000-000000000000}"/>
          </ac:spMkLst>
        </pc:spChg>
      </pc:sldChg>
      <pc:sldChg chg="add del">
        <pc:chgData name="Bruneau, Joannie" userId="5120f3c1-70a2-4efe-8681-e4e78caae5ff" providerId="ADAL" clId="{FFE50715-84D7-4545-9B06-BD55BC31A918}" dt="2024-12-18T16:58:17.983" v="284" actId="2696"/>
        <pc:sldMkLst>
          <pc:docMk/>
          <pc:sldMk cId="0" sldId="507"/>
        </pc:sldMkLst>
      </pc:sldChg>
      <pc:sldChg chg="modSp add mod">
        <pc:chgData name="Bruneau, Joannie" userId="5120f3c1-70a2-4efe-8681-e4e78caae5ff" providerId="ADAL" clId="{FFE50715-84D7-4545-9B06-BD55BC31A918}" dt="2025-01-06T04:09:01.120" v="4309" actId="20577"/>
        <pc:sldMkLst>
          <pc:docMk/>
          <pc:sldMk cId="1580325619" sldId="507"/>
        </pc:sldMkLst>
        <pc:spChg chg="mod">
          <ac:chgData name="Bruneau, Joannie" userId="5120f3c1-70a2-4efe-8681-e4e78caae5ff" providerId="ADAL" clId="{FFE50715-84D7-4545-9B06-BD55BC31A918}" dt="2025-01-06T03:38:45.296" v="3892" actId="20577"/>
          <ac:spMkLst>
            <pc:docMk/>
            <pc:sldMk cId="1580325619" sldId="507"/>
            <ac:spMk id="182274" creationId="{00000000-0000-0000-0000-000000000000}"/>
          </ac:spMkLst>
        </pc:spChg>
        <pc:spChg chg="mod">
          <ac:chgData name="Bruneau, Joannie" userId="5120f3c1-70a2-4efe-8681-e4e78caae5ff" providerId="ADAL" clId="{FFE50715-84D7-4545-9B06-BD55BC31A918}" dt="2025-01-06T04:09:01.120" v="4309" actId="20577"/>
          <ac:spMkLst>
            <pc:docMk/>
            <pc:sldMk cId="1580325619" sldId="507"/>
            <ac:spMk id="182275" creationId="{00000000-0000-0000-0000-000000000000}"/>
          </ac:spMkLst>
        </pc:spChg>
      </pc:sldChg>
      <pc:sldChg chg="modSp add del mod">
        <pc:chgData name="Bruneau, Joannie" userId="5120f3c1-70a2-4efe-8681-e4e78caae5ff" providerId="ADAL" clId="{FFE50715-84D7-4545-9B06-BD55BC31A918}" dt="2025-01-03T20:19:21.960" v="3193" actId="2696"/>
        <pc:sldMkLst>
          <pc:docMk/>
          <pc:sldMk cId="3106132366" sldId="507"/>
        </pc:sldMkLst>
        <pc:spChg chg="mod">
          <ac:chgData name="Bruneau, Joannie" userId="5120f3c1-70a2-4efe-8681-e4e78caae5ff" providerId="ADAL" clId="{FFE50715-84D7-4545-9B06-BD55BC31A918}" dt="2024-12-21T02:37:41.279" v="2923" actId="403"/>
          <ac:spMkLst>
            <pc:docMk/>
            <pc:sldMk cId="3106132366" sldId="507"/>
            <ac:spMk id="182275" creationId="{00000000-0000-0000-0000-000000000000}"/>
          </ac:spMkLst>
        </pc:spChg>
      </pc:sldChg>
      <pc:sldChg chg="modSp add del mod">
        <pc:chgData name="Bruneau, Joannie" userId="5120f3c1-70a2-4efe-8681-e4e78caae5ff" providerId="ADAL" clId="{FFE50715-84D7-4545-9B06-BD55BC31A918}" dt="2024-12-18T17:02:45.500" v="322" actId="2696"/>
        <pc:sldMkLst>
          <pc:docMk/>
          <pc:sldMk cId="2377682208" sldId="508"/>
        </pc:sldMkLst>
        <pc:spChg chg="mod">
          <ac:chgData name="Bruneau, Joannie" userId="5120f3c1-70a2-4efe-8681-e4e78caae5ff" providerId="ADAL" clId="{FFE50715-84D7-4545-9B06-BD55BC31A918}" dt="2024-12-18T16:55:46.482" v="270"/>
          <ac:spMkLst>
            <pc:docMk/>
            <pc:sldMk cId="2377682208" sldId="508"/>
            <ac:spMk id="5" creationId="{00000000-0000-0000-0000-000000000000}"/>
          </ac:spMkLst>
        </pc:spChg>
      </pc:sldChg>
      <pc:sldChg chg="modSp add del mod">
        <pc:chgData name="Bruneau, Joannie" userId="5120f3c1-70a2-4efe-8681-e4e78caae5ff" providerId="ADAL" clId="{FFE50715-84D7-4545-9B06-BD55BC31A918}" dt="2024-12-18T17:12:14.461" v="386" actId="2696"/>
        <pc:sldMkLst>
          <pc:docMk/>
          <pc:sldMk cId="3746293920" sldId="508"/>
        </pc:sldMkLst>
        <pc:spChg chg="mod">
          <ac:chgData name="Bruneau, Joannie" userId="5120f3c1-70a2-4efe-8681-e4e78caae5ff" providerId="ADAL" clId="{FFE50715-84D7-4545-9B06-BD55BC31A918}" dt="2024-12-18T17:05:55.119" v="366" actId="20577"/>
          <ac:spMkLst>
            <pc:docMk/>
            <pc:sldMk cId="3746293920" sldId="508"/>
            <ac:spMk id="5" creationId="{00000000-0000-0000-0000-000000000000}"/>
          </ac:spMkLst>
        </pc:spChg>
      </pc:sldChg>
      <pc:sldChg chg="modSp add del mod">
        <pc:chgData name="Bruneau, Joannie" userId="5120f3c1-70a2-4efe-8681-e4e78caae5ff" providerId="ADAL" clId="{FFE50715-84D7-4545-9B06-BD55BC31A918}" dt="2024-12-21T00:38:12.733" v="1702" actId="2696"/>
        <pc:sldMkLst>
          <pc:docMk/>
          <pc:sldMk cId="1790630826" sldId="509"/>
        </pc:sldMkLst>
        <pc:spChg chg="mod">
          <ac:chgData name="Bruneau, Joannie" userId="5120f3c1-70a2-4efe-8681-e4e78caae5ff" providerId="ADAL" clId="{FFE50715-84D7-4545-9B06-BD55BC31A918}" dt="2024-12-18T18:34:31.726" v="621" actId="20577"/>
          <ac:spMkLst>
            <pc:docMk/>
            <pc:sldMk cId="1790630826" sldId="509"/>
            <ac:spMk id="5" creationId="{00000000-0000-0000-0000-000000000000}"/>
          </ac:spMkLst>
        </pc:spChg>
      </pc:sldChg>
      <pc:sldChg chg="add del">
        <pc:chgData name="Bruneau, Joannie" userId="5120f3c1-70a2-4efe-8681-e4e78caae5ff" providerId="ADAL" clId="{FFE50715-84D7-4545-9B06-BD55BC31A918}" dt="2024-12-18T16:58:17.983" v="284" actId="2696"/>
        <pc:sldMkLst>
          <pc:docMk/>
          <pc:sldMk cId="0" sldId="510"/>
        </pc:sldMkLst>
      </pc:sldChg>
      <pc:sldChg chg="modSp add mod">
        <pc:chgData name="Bruneau, Joannie" userId="5120f3c1-70a2-4efe-8681-e4e78caae5ff" providerId="ADAL" clId="{FFE50715-84D7-4545-9B06-BD55BC31A918}" dt="2025-01-13T21:13:33.962" v="5141" actId="20577"/>
        <pc:sldMkLst>
          <pc:docMk/>
          <pc:sldMk cId="1721519144" sldId="510"/>
        </pc:sldMkLst>
        <pc:spChg chg="mod">
          <ac:chgData name="Bruneau, Joannie" userId="5120f3c1-70a2-4efe-8681-e4e78caae5ff" providerId="ADAL" clId="{FFE50715-84D7-4545-9B06-BD55BC31A918}" dt="2025-01-13T21:13:33.962" v="5141" actId="20577"/>
          <ac:spMkLst>
            <pc:docMk/>
            <pc:sldMk cId="1721519144" sldId="510"/>
            <ac:spMk id="9" creationId="{3D1992C7-F555-4DF9-B6DA-0560092D3230}"/>
          </ac:spMkLst>
        </pc:spChg>
      </pc:sldChg>
      <pc:sldChg chg="add del">
        <pc:chgData name="Bruneau, Joannie" userId="5120f3c1-70a2-4efe-8681-e4e78caae5ff" providerId="ADAL" clId="{FFE50715-84D7-4545-9B06-BD55BC31A918}" dt="2024-12-18T16:58:17.983" v="284" actId="2696"/>
        <pc:sldMkLst>
          <pc:docMk/>
          <pc:sldMk cId="0" sldId="511"/>
        </pc:sldMkLst>
      </pc:sldChg>
      <pc:sldChg chg="modSp add mod">
        <pc:chgData name="Bruneau, Joannie" userId="5120f3c1-70a2-4efe-8681-e4e78caae5ff" providerId="ADAL" clId="{FFE50715-84D7-4545-9B06-BD55BC31A918}" dt="2024-12-21T02:06:05.684" v="2524" actId="1076"/>
        <pc:sldMkLst>
          <pc:docMk/>
          <pc:sldMk cId="122264123" sldId="511"/>
        </pc:sldMkLst>
        <pc:spChg chg="mod">
          <ac:chgData name="Bruneau, Joannie" userId="5120f3c1-70a2-4efe-8681-e4e78caae5ff" providerId="ADAL" clId="{FFE50715-84D7-4545-9B06-BD55BC31A918}" dt="2024-12-21T02:06:05.684" v="2524" actId="1076"/>
          <ac:spMkLst>
            <pc:docMk/>
            <pc:sldMk cId="122264123" sldId="511"/>
            <ac:spMk id="7" creationId="{C3AFBD92-B5CC-44B6-AF4C-8DCB077D2FD0}"/>
          </ac:spMkLst>
        </pc:spChg>
        <pc:grpChg chg="mod">
          <ac:chgData name="Bruneau, Joannie" userId="5120f3c1-70a2-4efe-8681-e4e78caae5ff" providerId="ADAL" clId="{FFE50715-84D7-4545-9B06-BD55BC31A918}" dt="2024-12-21T02:05:54.355" v="2521" actId="1076"/>
          <ac:grpSpMkLst>
            <pc:docMk/>
            <pc:sldMk cId="122264123" sldId="511"/>
            <ac:grpSpMk id="175112" creationId="{349223BB-B0DA-48FE-8F76-A3F7BE210A2A}"/>
          </ac:grpSpMkLst>
        </pc:grpChg>
      </pc:sldChg>
      <pc:sldChg chg="modSp add mod">
        <pc:chgData name="Bruneau, Joannie" userId="5120f3c1-70a2-4efe-8681-e4e78caae5ff" providerId="ADAL" clId="{FFE50715-84D7-4545-9B06-BD55BC31A918}" dt="2025-01-14T01:30:27.509" v="5448" actId="20577"/>
        <pc:sldMkLst>
          <pc:docMk/>
          <pc:sldMk cId="0" sldId="512"/>
        </pc:sldMkLst>
        <pc:spChg chg="mod">
          <ac:chgData name="Bruneau, Joannie" userId="5120f3c1-70a2-4efe-8681-e4e78caae5ff" providerId="ADAL" clId="{FFE50715-84D7-4545-9B06-BD55BC31A918}" dt="2024-12-21T02:57:48.927" v="3142" actId="1076"/>
          <ac:spMkLst>
            <pc:docMk/>
            <pc:sldMk cId="0" sldId="512"/>
            <ac:spMk id="8194" creationId="{00000000-0000-0000-0000-000000000000}"/>
          </ac:spMkLst>
        </pc:spChg>
        <pc:spChg chg="mod">
          <ac:chgData name="Bruneau, Joannie" userId="5120f3c1-70a2-4efe-8681-e4e78caae5ff" providerId="ADAL" clId="{FFE50715-84D7-4545-9B06-BD55BC31A918}" dt="2025-01-14T01:30:27.509" v="5448" actId="20577"/>
          <ac:spMkLst>
            <pc:docMk/>
            <pc:sldMk cId="0" sldId="512"/>
            <ac:spMk id="8195" creationId="{00000000-0000-0000-0000-000000000000}"/>
          </ac:spMkLst>
        </pc:spChg>
      </pc:sldChg>
      <pc:sldChg chg="modSp add mod">
        <pc:chgData name="Bruneau, Joannie" userId="5120f3c1-70a2-4efe-8681-e4e78caae5ff" providerId="ADAL" clId="{FFE50715-84D7-4545-9B06-BD55BC31A918}" dt="2025-01-14T01:30:51.602" v="5452" actId="20577"/>
        <pc:sldMkLst>
          <pc:docMk/>
          <pc:sldMk cId="0" sldId="513"/>
        </pc:sldMkLst>
        <pc:spChg chg="mod">
          <ac:chgData name="Bruneau, Joannie" userId="5120f3c1-70a2-4efe-8681-e4e78caae5ff" providerId="ADAL" clId="{FFE50715-84D7-4545-9B06-BD55BC31A918}" dt="2024-12-21T02:57:51.998" v="3143" actId="1076"/>
          <ac:spMkLst>
            <pc:docMk/>
            <pc:sldMk cId="0" sldId="513"/>
            <ac:spMk id="4" creationId="{00000000-0000-0000-0000-000000000000}"/>
          </ac:spMkLst>
        </pc:spChg>
        <pc:spChg chg="mod">
          <ac:chgData name="Bruneau, Joannie" userId="5120f3c1-70a2-4efe-8681-e4e78caae5ff" providerId="ADAL" clId="{FFE50715-84D7-4545-9B06-BD55BC31A918}" dt="2025-01-14T01:30:51.602" v="5452" actId="20577"/>
          <ac:spMkLst>
            <pc:docMk/>
            <pc:sldMk cId="0" sldId="513"/>
            <ac:spMk id="9219" creationId="{00000000-0000-0000-0000-000000000000}"/>
          </ac:spMkLst>
        </pc:spChg>
      </pc:sldChg>
      <pc:sldChg chg="modSp add mod">
        <pc:chgData name="Bruneau, Joannie" userId="5120f3c1-70a2-4efe-8681-e4e78caae5ff" providerId="ADAL" clId="{FFE50715-84D7-4545-9B06-BD55BC31A918}" dt="2025-01-14T01:31:00.028" v="5453" actId="20577"/>
        <pc:sldMkLst>
          <pc:docMk/>
          <pc:sldMk cId="0" sldId="514"/>
        </pc:sldMkLst>
        <pc:spChg chg="mod">
          <ac:chgData name="Bruneau, Joannie" userId="5120f3c1-70a2-4efe-8681-e4e78caae5ff" providerId="ADAL" clId="{FFE50715-84D7-4545-9B06-BD55BC31A918}" dt="2024-12-21T02:57:55.699" v="3144" actId="1076"/>
          <ac:spMkLst>
            <pc:docMk/>
            <pc:sldMk cId="0" sldId="514"/>
            <ac:spMk id="10242" creationId="{00000000-0000-0000-0000-000000000000}"/>
          </ac:spMkLst>
        </pc:spChg>
        <pc:spChg chg="mod">
          <ac:chgData name="Bruneau, Joannie" userId="5120f3c1-70a2-4efe-8681-e4e78caae5ff" providerId="ADAL" clId="{FFE50715-84D7-4545-9B06-BD55BC31A918}" dt="2025-01-14T01:31:00.028" v="5453" actId="20577"/>
          <ac:spMkLst>
            <pc:docMk/>
            <pc:sldMk cId="0" sldId="514"/>
            <ac:spMk id="10243" creationId="{00000000-0000-0000-0000-000000000000}"/>
          </ac:spMkLst>
        </pc:spChg>
      </pc:sldChg>
      <pc:sldChg chg="add del">
        <pc:chgData name="Bruneau, Joannie" userId="5120f3c1-70a2-4efe-8681-e4e78caae5ff" providerId="ADAL" clId="{FFE50715-84D7-4545-9B06-BD55BC31A918}" dt="2024-12-18T21:02:07.649" v="855" actId="2696"/>
        <pc:sldMkLst>
          <pc:docMk/>
          <pc:sldMk cId="554451522" sldId="515"/>
        </pc:sldMkLst>
      </pc:sldChg>
      <pc:sldChg chg="add del">
        <pc:chgData name="Bruneau, Joannie" userId="5120f3c1-70a2-4efe-8681-e4e78caae5ff" providerId="ADAL" clId="{FFE50715-84D7-4545-9B06-BD55BC31A918}" dt="2024-12-18T16:58:17.983" v="284" actId="2696"/>
        <pc:sldMkLst>
          <pc:docMk/>
          <pc:sldMk cId="2566432160" sldId="515"/>
        </pc:sldMkLst>
      </pc:sldChg>
      <pc:sldChg chg="modSp add mod">
        <pc:chgData name="Bruneau, Joannie" userId="5120f3c1-70a2-4efe-8681-e4e78caae5ff" providerId="ADAL" clId="{FFE50715-84D7-4545-9B06-BD55BC31A918}" dt="2024-12-21T02:25:07.717" v="2721" actId="20577"/>
        <pc:sldMkLst>
          <pc:docMk/>
          <pc:sldMk cId="2731262736" sldId="515"/>
        </pc:sldMkLst>
        <pc:spChg chg="mod">
          <ac:chgData name="Bruneau, Joannie" userId="5120f3c1-70a2-4efe-8681-e4e78caae5ff" providerId="ADAL" clId="{FFE50715-84D7-4545-9B06-BD55BC31A918}" dt="2024-12-21T02:25:07.717" v="2721" actId="20577"/>
          <ac:spMkLst>
            <pc:docMk/>
            <pc:sldMk cId="2731262736" sldId="515"/>
            <ac:spMk id="2" creationId="{9AA330E0-6DB8-47AB-92D0-2BCA4A7A939F}"/>
          </ac:spMkLst>
        </pc:spChg>
      </pc:sldChg>
      <pc:sldChg chg="add del">
        <pc:chgData name="Bruneau, Joannie" userId="5120f3c1-70a2-4efe-8681-e4e78caae5ff" providerId="ADAL" clId="{FFE50715-84D7-4545-9B06-BD55BC31A918}" dt="2024-12-18T16:51:12.944" v="263" actId="2696"/>
        <pc:sldMkLst>
          <pc:docMk/>
          <pc:sldMk cId="0" sldId="516"/>
        </pc:sldMkLst>
      </pc:sldChg>
      <pc:sldChg chg="add del">
        <pc:chgData name="Bruneau, Joannie" userId="5120f3c1-70a2-4efe-8681-e4e78caae5ff" providerId="ADAL" clId="{FFE50715-84D7-4545-9B06-BD55BC31A918}" dt="2024-12-18T18:36:26.449" v="627" actId="2696"/>
        <pc:sldMkLst>
          <pc:docMk/>
          <pc:sldMk cId="538139475" sldId="516"/>
        </pc:sldMkLst>
      </pc:sldChg>
      <pc:sldChg chg="del">
        <pc:chgData name="Bruneau, Joannie" userId="5120f3c1-70a2-4efe-8681-e4e78caae5ff" providerId="ADAL" clId="{FFE50715-84D7-4545-9B06-BD55BC31A918}" dt="2024-12-18T16:52:16.930" v="264"/>
        <pc:sldMkLst>
          <pc:docMk/>
          <pc:sldMk cId="2407737687" sldId="516"/>
        </pc:sldMkLst>
      </pc:sldChg>
      <pc:sldChg chg="add modAnim">
        <pc:chgData name="Bruneau, Joannie" userId="5120f3c1-70a2-4efe-8681-e4e78caae5ff" providerId="ADAL" clId="{FFE50715-84D7-4545-9B06-BD55BC31A918}" dt="2025-01-14T02:49:09.061" v="5699"/>
        <pc:sldMkLst>
          <pc:docMk/>
          <pc:sldMk cId="3709775615" sldId="516"/>
        </pc:sldMkLst>
      </pc:sldChg>
      <pc:sldChg chg="add del">
        <pc:chgData name="Bruneau, Joannie" userId="5120f3c1-70a2-4efe-8681-e4e78caae5ff" providerId="ADAL" clId="{FFE50715-84D7-4545-9B06-BD55BC31A918}" dt="2024-12-18T16:51:12.944" v="263" actId="2696"/>
        <pc:sldMkLst>
          <pc:docMk/>
          <pc:sldMk cId="0" sldId="517"/>
        </pc:sldMkLst>
      </pc:sldChg>
      <pc:sldChg chg="add del">
        <pc:chgData name="Bruneau, Joannie" userId="5120f3c1-70a2-4efe-8681-e4e78caae5ff" providerId="ADAL" clId="{FFE50715-84D7-4545-9B06-BD55BC31A918}" dt="2024-12-18T18:36:26.449" v="627" actId="2696"/>
        <pc:sldMkLst>
          <pc:docMk/>
          <pc:sldMk cId="2391350658" sldId="517"/>
        </pc:sldMkLst>
      </pc:sldChg>
      <pc:sldChg chg="modSp add mod">
        <pc:chgData name="Bruneau, Joannie" userId="5120f3c1-70a2-4efe-8681-e4e78caae5ff" providerId="ADAL" clId="{FFE50715-84D7-4545-9B06-BD55BC31A918}" dt="2025-01-14T01:18:24.795" v="5350" actId="1076"/>
        <pc:sldMkLst>
          <pc:docMk/>
          <pc:sldMk cId="2772542777" sldId="517"/>
        </pc:sldMkLst>
        <pc:spChg chg="mod">
          <ac:chgData name="Bruneau, Joannie" userId="5120f3c1-70a2-4efe-8681-e4e78caae5ff" providerId="ADAL" clId="{FFE50715-84D7-4545-9B06-BD55BC31A918}" dt="2025-01-14T01:18:24.795" v="5350" actId="1076"/>
          <ac:spMkLst>
            <pc:docMk/>
            <pc:sldMk cId="2772542777" sldId="517"/>
            <ac:spMk id="238606" creationId="{547D6A27-13C6-D795-15BE-D2E0DF0033CA}"/>
          </ac:spMkLst>
        </pc:spChg>
        <pc:picChg chg="mod">
          <ac:chgData name="Bruneau, Joannie" userId="5120f3c1-70a2-4efe-8681-e4e78caae5ff" providerId="ADAL" clId="{FFE50715-84D7-4545-9B06-BD55BC31A918}" dt="2025-01-14T01:18:18.406" v="5349" actId="1036"/>
          <ac:picMkLst>
            <pc:docMk/>
            <pc:sldMk cId="2772542777" sldId="517"/>
            <ac:picMk id="238596" creationId="{63944D7A-F3A8-693D-28D5-F819713F95E5}"/>
          </ac:picMkLst>
        </pc:picChg>
      </pc:sldChg>
      <pc:sldChg chg="del">
        <pc:chgData name="Bruneau, Joannie" userId="5120f3c1-70a2-4efe-8681-e4e78caae5ff" providerId="ADAL" clId="{FFE50715-84D7-4545-9B06-BD55BC31A918}" dt="2024-12-18T16:52:16.930" v="264"/>
        <pc:sldMkLst>
          <pc:docMk/>
          <pc:sldMk cId="3044883470" sldId="517"/>
        </pc:sldMkLst>
      </pc:sldChg>
      <pc:sldChg chg="modSp mod setBg">
        <pc:chgData name="Bruneau, Joannie" userId="5120f3c1-70a2-4efe-8681-e4e78caae5ff" providerId="ADAL" clId="{FFE50715-84D7-4545-9B06-BD55BC31A918}" dt="2024-12-21T01:41:32.248" v="2310" actId="108"/>
        <pc:sldMkLst>
          <pc:docMk/>
          <pc:sldMk cId="0" sldId="519"/>
        </pc:sldMkLst>
        <pc:spChg chg="mod">
          <ac:chgData name="Bruneau, Joannie" userId="5120f3c1-70a2-4efe-8681-e4e78caae5ff" providerId="ADAL" clId="{FFE50715-84D7-4545-9B06-BD55BC31A918}" dt="2024-12-21T01:41:32.248" v="2310" actId="108"/>
          <ac:spMkLst>
            <pc:docMk/>
            <pc:sldMk cId="0" sldId="519"/>
            <ac:spMk id="2" creationId="{00000000-0000-0000-0000-000000000000}"/>
          </ac:spMkLst>
        </pc:spChg>
      </pc:sldChg>
      <pc:sldChg chg="modSp mod">
        <pc:chgData name="Bruneau, Joannie" userId="5120f3c1-70a2-4efe-8681-e4e78caae5ff" providerId="ADAL" clId="{FFE50715-84D7-4545-9B06-BD55BC31A918}" dt="2024-12-21T01:46:45.619" v="2401" actId="108"/>
        <pc:sldMkLst>
          <pc:docMk/>
          <pc:sldMk cId="0" sldId="520"/>
        </pc:sldMkLst>
        <pc:spChg chg="mod">
          <ac:chgData name="Bruneau, Joannie" userId="5120f3c1-70a2-4efe-8681-e4e78caae5ff" providerId="ADAL" clId="{FFE50715-84D7-4545-9B06-BD55BC31A918}" dt="2024-12-21T01:46:45.619" v="2401" actId="108"/>
          <ac:spMkLst>
            <pc:docMk/>
            <pc:sldMk cId="0" sldId="520"/>
            <ac:spMk id="6" creationId="{79EDFE18-9BD7-4F71-9D69-B73CE8B818F7}"/>
          </ac:spMkLst>
        </pc:spChg>
      </pc:sldChg>
      <pc:sldChg chg="modSp mod">
        <pc:chgData name="Bruneau, Joannie" userId="5120f3c1-70a2-4efe-8681-e4e78caae5ff" providerId="ADAL" clId="{FFE50715-84D7-4545-9B06-BD55BC31A918}" dt="2024-12-21T01:47:34.079" v="2402" actId="108"/>
        <pc:sldMkLst>
          <pc:docMk/>
          <pc:sldMk cId="0" sldId="521"/>
        </pc:sldMkLst>
        <pc:spChg chg="mod">
          <ac:chgData name="Bruneau, Joannie" userId="5120f3c1-70a2-4efe-8681-e4e78caae5ff" providerId="ADAL" clId="{FFE50715-84D7-4545-9B06-BD55BC31A918}" dt="2024-12-21T01:47:34.079" v="2402" actId="108"/>
          <ac:spMkLst>
            <pc:docMk/>
            <pc:sldMk cId="0" sldId="521"/>
            <ac:spMk id="2" creationId="{00000000-0000-0000-0000-000000000000}"/>
          </ac:spMkLst>
        </pc:spChg>
      </pc:sldChg>
      <pc:sldChg chg="modSp add mod setBg">
        <pc:chgData name="Bruneau, Joannie" userId="5120f3c1-70a2-4efe-8681-e4e78caae5ff" providerId="ADAL" clId="{FFE50715-84D7-4545-9B06-BD55BC31A918}" dt="2024-12-21T02:08:59.025" v="2542" actId="20577"/>
        <pc:sldMkLst>
          <pc:docMk/>
          <pc:sldMk cId="839517240" sldId="522"/>
        </pc:sldMkLst>
        <pc:spChg chg="mod">
          <ac:chgData name="Bruneau, Joannie" userId="5120f3c1-70a2-4efe-8681-e4e78caae5ff" providerId="ADAL" clId="{FFE50715-84D7-4545-9B06-BD55BC31A918}" dt="2024-12-21T02:08:59.025" v="2542" actId="20577"/>
          <ac:spMkLst>
            <pc:docMk/>
            <pc:sldMk cId="839517240" sldId="522"/>
            <ac:spMk id="2" creationId="{86678CA6-ECD7-4A35-959B-F7E8C9E67F4D}"/>
          </ac:spMkLst>
        </pc:spChg>
      </pc:sldChg>
      <pc:sldChg chg="add del">
        <pc:chgData name="Bruneau, Joannie" userId="5120f3c1-70a2-4efe-8681-e4e78caae5ff" providerId="ADAL" clId="{FFE50715-84D7-4545-9B06-BD55BC31A918}" dt="2024-12-18T16:58:17.983" v="284" actId="2696"/>
        <pc:sldMkLst>
          <pc:docMk/>
          <pc:sldMk cId="3357629679" sldId="522"/>
        </pc:sldMkLst>
      </pc:sldChg>
      <pc:sldChg chg="modSp add mod">
        <pc:chgData name="Bruneau, Joannie" userId="5120f3c1-70a2-4efe-8681-e4e78caae5ff" providerId="ADAL" clId="{FFE50715-84D7-4545-9B06-BD55BC31A918}" dt="2025-01-13T21:16:03.819" v="5160" actId="20577"/>
        <pc:sldMkLst>
          <pc:docMk/>
          <pc:sldMk cId="1698716414" sldId="523"/>
        </pc:sldMkLst>
        <pc:spChg chg="mod">
          <ac:chgData name="Bruneau, Joannie" userId="5120f3c1-70a2-4efe-8681-e4e78caae5ff" providerId="ADAL" clId="{FFE50715-84D7-4545-9B06-BD55BC31A918}" dt="2024-12-21T02:09:37.916" v="2554" actId="108"/>
          <ac:spMkLst>
            <pc:docMk/>
            <pc:sldMk cId="1698716414" sldId="523"/>
            <ac:spMk id="2" creationId="{29A7F1C8-E164-4574-BE15-2015222CD43A}"/>
          </ac:spMkLst>
        </pc:spChg>
        <pc:spChg chg="mod">
          <ac:chgData name="Bruneau, Joannie" userId="5120f3c1-70a2-4efe-8681-e4e78caae5ff" providerId="ADAL" clId="{FFE50715-84D7-4545-9B06-BD55BC31A918}" dt="2025-01-13T21:16:03.819" v="5160" actId="20577"/>
          <ac:spMkLst>
            <pc:docMk/>
            <pc:sldMk cId="1698716414" sldId="523"/>
            <ac:spMk id="4" creationId="{EC3442F5-8B90-415D-B7E2-5DDAB7B5ADDF}"/>
          </ac:spMkLst>
        </pc:spChg>
      </pc:sldChg>
      <pc:sldChg chg="add del">
        <pc:chgData name="Bruneau, Joannie" userId="5120f3c1-70a2-4efe-8681-e4e78caae5ff" providerId="ADAL" clId="{FFE50715-84D7-4545-9B06-BD55BC31A918}" dt="2024-12-18T16:58:17.983" v="284" actId="2696"/>
        <pc:sldMkLst>
          <pc:docMk/>
          <pc:sldMk cId="3343279860" sldId="523"/>
        </pc:sldMkLst>
      </pc:sldChg>
      <pc:sldChg chg="add del">
        <pc:chgData name="Bruneau, Joannie" userId="5120f3c1-70a2-4efe-8681-e4e78caae5ff" providerId="ADAL" clId="{FFE50715-84D7-4545-9B06-BD55BC31A918}" dt="2024-12-18T16:58:17.983" v="284" actId="2696"/>
        <pc:sldMkLst>
          <pc:docMk/>
          <pc:sldMk cId="0" sldId="524"/>
        </pc:sldMkLst>
      </pc:sldChg>
      <pc:sldChg chg="add del">
        <pc:chgData name="Bruneau, Joannie" userId="5120f3c1-70a2-4efe-8681-e4e78caae5ff" providerId="ADAL" clId="{FFE50715-84D7-4545-9B06-BD55BC31A918}" dt="2024-12-18T18:39:27.205" v="675" actId="2696"/>
        <pc:sldMkLst>
          <pc:docMk/>
          <pc:sldMk cId="3133200046" sldId="524"/>
        </pc:sldMkLst>
      </pc:sldChg>
      <pc:sldChg chg="modSp add mod setBg">
        <pc:chgData name="Bruneau, Joannie" userId="5120f3c1-70a2-4efe-8681-e4e78caae5ff" providerId="ADAL" clId="{FFE50715-84D7-4545-9B06-BD55BC31A918}" dt="2024-12-21T02:39:01.017" v="2938" actId="1076"/>
        <pc:sldMkLst>
          <pc:docMk/>
          <pc:sldMk cId="4022336012" sldId="524"/>
        </pc:sldMkLst>
        <pc:spChg chg="mod">
          <ac:chgData name="Bruneau, Joannie" userId="5120f3c1-70a2-4efe-8681-e4e78caae5ff" providerId="ADAL" clId="{FFE50715-84D7-4545-9B06-BD55BC31A918}" dt="2024-12-21T02:39:01.017" v="2938" actId="1076"/>
          <ac:spMkLst>
            <pc:docMk/>
            <pc:sldMk cId="4022336012" sldId="524"/>
            <ac:spMk id="312322" creationId="{00000000-0000-0000-0000-000000000000}"/>
          </ac:spMkLst>
        </pc:spChg>
      </pc:sldChg>
      <pc:sldChg chg="modSp add mod">
        <pc:chgData name="Bruneau, Joannie" userId="5120f3c1-70a2-4efe-8681-e4e78caae5ff" providerId="ADAL" clId="{FFE50715-84D7-4545-9B06-BD55BC31A918}" dt="2024-12-21T02:54:47.142" v="3098" actId="1076"/>
        <pc:sldMkLst>
          <pc:docMk/>
          <pc:sldMk cId="905782047" sldId="525"/>
        </pc:sldMkLst>
        <pc:spChg chg="mod">
          <ac:chgData name="Bruneau, Joannie" userId="5120f3c1-70a2-4efe-8681-e4e78caae5ff" providerId="ADAL" clId="{FFE50715-84D7-4545-9B06-BD55BC31A918}" dt="2024-12-21T02:54:47.142" v="3098" actId="1076"/>
          <ac:spMkLst>
            <pc:docMk/>
            <pc:sldMk cId="905782047" sldId="525"/>
            <ac:spMk id="8" creationId="{7CCF888E-258B-4326-9E26-B74DFB2DDD15}"/>
          </ac:spMkLst>
        </pc:spChg>
      </pc:sldChg>
      <pc:sldChg chg="modSp add mod">
        <pc:chgData name="Bruneau, Joannie" userId="5120f3c1-70a2-4efe-8681-e4e78caae5ff" providerId="ADAL" clId="{FFE50715-84D7-4545-9B06-BD55BC31A918}" dt="2024-12-21T02:58:45.257" v="3160" actId="1076"/>
        <pc:sldMkLst>
          <pc:docMk/>
          <pc:sldMk cId="0" sldId="526"/>
        </pc:sldMkLst>
        <pc:spChg chg="mod">
          <ac:chgData name="Bruneau, Joannie" userId="5120f3c1-70a2-4efe-8681-e4e78caae5ff" providerId="ADAL" clId="{FFE50715-84D7-4545-9B06-BD55BC31A918}" dt="2024-12-21T02:58:45.257" v="3160" actId="1076"/>
          <ac:spMkLst>
            <pc:docMk/>
            <pc:sldMk cId="0" sldId="526"/>
            <ac:spMk id="44034" creationId="{00000000-0000-0000-0000-000000000000}"/>
          </ac:spMkLst>
        </pc:spChg>
      </pc:sldChg>
      <pc:sldChg chg="modSp add mod">
        <pc:chgData name="Bruneau, Joannie" userId="5120f3c1-70a2-4efe-8681-e4e78caae5ff" providerId="ADAL" clId="{FFE50715-84D7-4545-9B06-BD55BC31A918}" dt="2025-01-14T01:35:04.239" v="5468" actId="2711"/>
        <pc:sldMkLst>
          <pc:docMk/>
          <pc:sldMk cId="0" sldId="527"/>
        </pc:sldMkLst>
        <pc:spChg chg="mod">
          <ac:chgData name="Bruneau, Joannie" userId="5120f3c1-70a2-4efe-8681-e4e78caae5ff" providerId="ADAL" clId="{FFE50715-84D7-4545-9B06-BD55BC31A918}" dt="2024-12-21T02:58:56.416" v="3163" actId="1076"/>
          <ac:spMkLst>
            <pc:docMk/>
            <pc:sldMk cId="0" sldId="527"/>
            <ac:spMk id="28674" creationId="{00000000-0000-0000-0000-000000000000}"/>
          </ac:spMkLst>
        </pc:spChg>
        <pc:spChg chg="mod">
          <ac:chgData name="Bruneau, Joannie" userId="5120f3c1-70a2-4efe-8681-e4e78caae5ff" providerId="ADAL" clId="{FFE50715-84D7-4545-9B06-BD55BC31A918}" dt="2025-01-14T01:35:04.239" v="5468" actId="2711"/>
          <ac:spMkLst>
            <pc:docMk/>
            <pc:sldMk cId="0" sldId="527"/>
            <ac:spMk id="28675" creationId="{00000000-0000-0000-0000-000000000000}"/>
          </ac:spMkLst>
        </pc:spChg>
      </pc:sldChg>
      <pc:sldChg chg="modSp mod">
        <pc:chgData name="Bruneau, Joannie" userId="5120f3c1-70a2-4efe-8681-e4e78caae5ff" providerId="ADAL" clId="{FFE50715-84D7-4545-9B06-BD55BC31A918}" dt="2025-01-06T03:00:01.680" v="3444" actId="20577"/>
        <pc:sldMkLst>
          <pc:docMk/>
          <pc:sldMk cId="0" sldId="530"/>
        </pc:sldMkLst>
        <pc:spChg chg="mod">
          <ac:chgData name="Bruneau, Joannie" userId="5120f3c1-70a2-4efe-8681-e4e78caae5ff" providerId="ADAL" clId="{FFE50715-84D7-4545-9B06-BD55BC31A918}" dt="2024-12-21T01:41:05.338" v="2306" actId="108"/>
          <ac:spMkLst>
            <pc:docMk/>
            <pc:sldMk cId="0" sldId="530"/>
            <ac:spMk id="220162" creationId="{00000000-0000-0000-0000-000000000000}"/>
          </ac:spMkLst>
        </pc:spChg>
        <pc:spChg chg="mod">
          <ac:chgData name="Bruneau, Joannie" userId="5120f3c1-70a2-4efe-8681-e4e78caae5ff" providerId="ADAL" clId="{FFE50715-84D7-4545-9B06-BD55BC31A918}" dt="2025-01-06T03:00:01.680" v="3444" actId="20577"/>
          <ac:spMkLst>
            <pc:docMk/>
            <pc:sldMk cId="0" sldId="530"/>
            <ac:spMk id="220164" creationId="{00000000-0000-0000-0000-000000000000}"/>
          </ac:spMkLst>
        </pc:spChg>
      </pc:sldChg>
      <pc:sldChg chg="modSp mod ord">
        <pc:chgData name="Bruneau, Joannie" userId="5120f3c1-70a2-4efe-8681-e4e78caae5ff" providerId="ADAL" clId="{FFE50715-84D7-4545-9B06-BD55BC31A918}" dt="2024-12-21T01:27:16.705" v="2148" actId="113"/>
        <pc:sldMkLst>
          <pc:docMk/>
          <pc:sldMk cId="1143055077" sldId="531"/>
        </pc:sldMkLst>
        <pc:spChg chg="mod">
          <ac:chgData name="Bruneau, Joannie" userId="5120f3c1-70a2-4efe-8681-e4e78caae5ff" providerId="ADAL" clId="{FFE50715-84D7-4545-9B06-BD55BC31A918}" dt="2024-12-21T01:27:16.705" v="2148" actId="113"/>
          <ac:spMkLst>
            <pc:docMk/>
            <pc:sldMk cId="1143055077" sldId="531"/>
            <ac:spMk id="2" creationId="{00000000-0000-0000-0000-000000000000}"/>
          </ac:spMkLst>
        </pc:spChg>
        <pc:spChg chg="mod">
          <ac:chgData name="Bruneau, Joannie" userId="5120f3c1-70a2-4efe-8681-e4e78caae5ff" providerId="ADAL" clId="{FFE50715-84D7-4545-9B06-BD55BC31A918}" dt="2024-12-21T01:13:07.976" v="1985" actId="20577"/>
          <ac:spMkLst>
            <pc:docMk/>
            <pc:sldMk cId="1143055077" sldId="531"/>
            <ac:spMk id="7" creationId="{D3DEA7A3-1515-4DA7-B901-4D88F883AF24}"/>
          </ac:spMkLst>
        </pc:spChg>
      </pc:sldChg>
      <pc:sldChg chg="modSp mod">
        <pc:chgData name="Bruneau, Joannie" userId="5120f3c1-70a2-4efe-8681-e4e78caae5ff" providerId="ADAL" clId="{FFE50715-84D7-4545-9B06-BD55BC31A918}" dt="2024-12-21T01:27:00.315" v="2142" actId="108"/>
        <pc:sldMkLst>
          <pc:docMk/>
          <pc:sldMk cId="0" sldId="535"/>
        </pc:sldMkLst>
        <pc:spChg chg="mod">
          <ac:chgData name="Bruneau, Joannie" userId="5120f3c1-70a2-4efe-8681-e4e78caae5ff" providerId="ADAL" clId="{FFE50715-84D7-4545-9B06-BD55BC31A918}" dt="2024-12-21T01:27:00.315" v="2142" actId="108"/>
          <ac:spMkLst>
            <pc:docMk/>
            <pc:sldMk cId="0" sldId="535"/>
            <ac:spMk id="2" creationId="{00000000-0000-0000-0000-000000000000}"/>
          </ac:spMkLst>
        </pc:spChg>
        <pc:spChg chg="mod">
          <ac:chgData name="Bruneau, Joannie" userId="5120f3c1-70a2-4efe-8681-e4e78caae5ff" providerId="ADAL" clId="{FFE50715-84D7-4545-9B06-BD55BC31A918}" dt="2024-12-21T01:11:21.931" v="1934" actId="20577"/>
          <ac:spMkLst>
            <pc:docMk/>
            <pc:sldMk cId="0" sldId="535"/>
            <ac:spMk id="3" creationId="{00000000-0000-0000-0000-000000000000}"/>
          </ac:spMkLst>
        </pc:spChg>
      </pc:sldChg>
      <pc:sldChg chg="modSp mod">
        <pc:chgData name="Bruneau, Joannie" userId="5120f3c1-70a2-4efe-8681-e4e78caae5ff" providerId="ADAL" clId="{FFE50715-84D7-4545-9B06-BD55BC31A918}" dt="2025-01-13T20:33:03.122" v="4963" actId="20577"/>
        <pc:sldMkLst>
          <pc:docMk/>
          <pc:sldMk cId="0" sldId="536"/>
        </pc:sldMkLst>
        <pc:spChg chg="mod">
          <ac:chgData name="Bruneau, Joannie" userId="5120f3c1-70a2-4efe-8681-e4e78caae5ff" providerId="ADAL" clId="{FFE50715-84D7-4545-9B06-BD55BC31A918}" dt="2025-01-13T20:33:03.122" v="4963" actId="20577"/>
          <ac:spMkLst>
            <pc:docMk/>
            <pc:sldMk cId="0" sldId="536"/>
            <ac:spMk id="2" creationId="{00000000-0000-0000-0000-000000000000}"/>
          </ac:spMkLst>
        </pc:spChg>
      </pc:sldChg>
      <pc:sldChg chg="add">
        <pc:chgData name="Bruneau, Joannie" userId="5120f3c1-70a2-4efe-8681-e4e78caae5ff" providerId="ADAL" clId="{FFE50715-84D7-4545-9B06-BD55BC31A918}" dt="2024-12-16T20:31:46.459" v="0"/>
        <pc:sldMkLst>
          <pc:docMk/>
          <pc:sldMk cId="0" sldId="537"/>
        </pc:sldMkLst>
      </pc:sldChg>
      <pc:sldChg chg="modSp mod">
        <pc:chgData name="Bruneau, Joannie" userId="5120f3c1-70a2-4efe-8681-e4e78caae5ff" providerId="ADAL" clId="{FFE50715-84D7-4545-9B06-BD55BC31A918}" dt="2024-12-21T01:36:41.505" v="2259" actId="313"/>
        <pc:sldMkLst>
          <pc:docMk/>
          <pc:sldMk cId="0" sldId="539"/>
        </pc:sldMkLst>
        <pc:spChg chg="mod">
          <ac:chgData name="Bruneau, Joannie" userId="5120f3c1-70a2-4efe-8681-e4e78caae5ff" providerId="ADAL" clId="{FFE50715-84D7-4545-9B06-BD55BC31A918}" dt="2024-12-21T01:36:34.788" v="2258" actId="20577"/>
          <ac:spMkLst>
            <pc:docMk/>
            <pc:sldMk cId="0" sldId="539"/>
            <ac:spMk id="2" creationId="{1107AB52-96F1-4663-AD25-63DAD388ED53}"/>
          </ac:spMkLst>
        </pc:spChg>
        <pc:spChg chg="mod">
          <ac:chgData name="Bruneau, Joannie" userId="5120f3c1-70a2-4efe-8681-e4e78caae5ff" providerId="ADAL" clId="{FFE50715-84D7-4545-9B06-BD55BC31A918}" dt="2024-12-21T01:36:41.505" v="2259" actId="313"/>
          <ac:spMkLst>
            <pc:docMk/>
            <pc:sldMk cId="0" sldId="539"/>
            <ac:spMk id="3" creationId="{A0D3DF16-F9E2-43A6-BA4D-16DFCFBCBF9E}"/>
          </ac:spMkLst>
        </pc:spChg>
      </pc:sldChg>
      <pc:sldChg chg="modSp mod">
        <pc:chgData name="Bruneau, Joannie" userId="5120f3c1-70a2-4efe-8681-e4e78caae5ff" providerId="ADAL" clId="{FFE50715-84D7-4545-9B06-BD55BC31A918}" dt="2024-12-21T01:47:39.655" v="2403" actId="108"/>
        <pc:sldMkLst>
          <pc:docMk/>
          <pc:sldMk cId="3006543197" sldId="542"/>
        </pc:sldMkLst>
        <pc:spChg chg="mod">
          <ac:chgData name="Bruneau, Joannie" userId="5120f3c1-70a2-4efe-8681-e4e78caae5ff" providerId="ADAL" clId="{FFE50715-84D7-4545-9B06-BD55BC31A918}" dt="2024-12-21T01:47:39.655" v="2403" actId="108"/>
          <ac:spMkLst>
            <pc:docMk/>
            <pc:sldMk cId="3006543197" sldId="542"/>
            <ac:spMk id="2" creationId="{00000000-0000-0000-0000-000000000000}"/>
          </ac:spMkLst>
        </pc:spChg>
      </pc:sldChg>
      <pc:sldChg chg="modSp mod setBg">
        <pc:chgData name="Bruneau, Joannie" userId="5120f3c1-70a2-4efe-8681-e4e78caae5ff" providerId="ADAL" clId="{FFE50715-84D7-4545-9B06-BD55BC31A918}" dt="2024-12-21T01:47:54.671" v="2406" actId="108"/>
        <pc:sldMkLst>
          <pc:docMk/>
          <pc:sldMk cId="3306198149" sldId="543"/>
        </pc:sldMkLst>
        <pc:spChg chg="mod">
          <ac:chgData name="Bruneau, Joannie" userId="5120f3c1-70a2-4efe-8681-e4e78caae5ff" providerId="ADAL" clId="{FFE50715-84D7-4545-9B06-BD55BC31A918}" dt="2024-12-21T01:47:54.671" v="2406" actId="108"/>
          <ac:spMkLst>
            <pc:docMk/>
            <pc:sldMk cId="3306198149" sldId="543"/>
            <ac:spMk id="2" creationId="{00000000-0000-0000-0000-000000000000}"/>
          </ac:spMkLst>
        </pc:spChg>
      </pc:sldChg>
      <pc:sldChg chg="modSp mod">
        <pc:chgData name="Bruneau, Joannie" userId="5120f3c1-70a2-4efe-8681-e4e78caae5ff" providerId="ADAL" clId="{FFE50715-84D7-4545-9B06-BD55BC31A918}" dt="2024-12-21T01:40:50.423" v="2303" actId="27636"/>
        <pc:sldMkLst>
          <pc:docMk/>
          <pc:sldMk cId="0" sldId="544"/>
        </pc:sldMkLst>
        <pc:spChg chg="mod">
          <ac:chgData name="Bruneau, Joannie" userId="5120f3c1-70a2-4efe-8681-e4e78caae5ff" providerId="ADAL" clId="{FFE50715-84D7-4545-9B06-BD55BC31A918}" dt="2024-12-21T01:40:50.423" v="2303" actId="27636"/>
          <ac:spMkLst>
            <pc:docMk/>
            <pc:sldMk cId="0" sldId="544"/>
            <ac:spMk id="219138" creationId="{00000000-0000-0000-0000-000000000000}"/>
          </ac:spMkLst>
        </pc:spChg>
      </pc:sldChg>
      <pc:sldChg chg="modSp mod">
        <pc:chgData name="Bruneau, Joannie" userId="5120f3c1-70a2-4efe-8681-e4e78caae5ff" providerId="ADAL" clId="{FFE50715-84D7-4545-9B06-BD55BC31A918}" dt="2024-12-21T01:41:14.067" v="2308" actId="27636"/>
        <pc:sldMkLst>
          <pc:docMk/>
          <pc:sldMk cId="4264646814" sldId="545"/>
        </pc:sldMkLst>
        <pc:spChg chg="mod">
          <ac:chgData name="Bruneau, Joannie" userId="5120f3c1-70a2-4efe-8681-e4e78caae5ff" providerId="ADAL" clId="{FFE50715-84D7-4545-9B06-BD55BC31A918}" dt="2024-12-21T01:41:14.067" v="2308" actId="27636"/>
          <ac:spMkLst>
            <pc:docMk/>
            <pc:sldMk cId="4264646814" sldId="545"/>
            <ac:spMk id="220162" creationId="{00000000-0000-0000-0000-000000000000}"/>
          </ac:spMkLst>
        </pc:spChg>
      </pc:sldChg>
      <pc:sldChg chg="add del">
        <pc:chgData name="Bruneau, Joannie" userId="5120f3c1-70a2-4efe-8681-e4e78caae5ff" providerId="ADAL" clId="{FFE50715-84D7-4545-9B06-BD55BC31A918}" dt="2024-12-18T16:37:51.391" v="119" actId="2696"/>
        <pc:sldMkLst>
          <pc:docMk/>
          <pc:sldMk cId="2029643337" sldId="548"/>
        </pc:sldMkLst>
      </pc:sldChg>
      <pc:sldChg chg="addSp modSp add del mod modClrScheme chgLayout">
        <pc:chgData name="Bruneau, Joannie" userId="5120f3c1-70a2-4efe-8681-e4e78caae5ff" providerId="ADAL" clId="{FFE50715-84D7-4545-9B06-BD55BC31A918}" dt="2024-12-18T18:44:19.794" v="740" actId="2696"/>
        <pc:sldMkLst>
          <pc:docMk/>
          <pc:sldMk cId="4139380851" sldId="548"/>
        </pc:sldMkLst>
        <pc:spChg chg="mod ord">
          <ac:chgData name="Bruneau, Joannie" userId="5120f3c1-70a2-4efe-8681-e4e78caae5ff" providerId="ADAL" clId="{FFE50715-84D7-4545-9B06-BD55BC31A918}" dt="2024-12-18T18:42:43.866" v="678" actId="27636"/>
          <ac:spMkLst>
            <pc:docMk/>
            <pc:sldMk cId="4139380851" sldId="548"/>
            <ac:spMk id="2" creationId="{E8CEC352-3371-44EC-B8C2-D605BBEA1B38}"/>
          </ac:spMkLst>
        </pc:spChg>
        <pc:spChg chg="add mod ord">
          <ac:chgData name="Bruneau, Joannie" userId="5120f3c1-70a2-4efe-8681-e4e78caae5ff" providerId="ADAL" clId="{FFE50715-84D7-4545-9B06-BD55BC31A918}" dt="2024-12-18T18:42:43.857" v="677" actId="700"/>
          <ac:spMkLst>
            <pc:docMk/>
            <pc:sldMk cId="4139380851" sldId="548"/>
            <ac:spMk id="3" creationId="{4B5D8851-8A05-90D8-DB59-273E7B573253}"/>
          </ac:spMkLst>
        </pc:spChg>
        <pc:spChg chg="mod ord">
          <ac:chgData name="Bruneau, Joannie" userId="5120f3c1-70a2-4efe-8681-e4e78caae5ff" providerId="ADAL" clId="{FFE50715-84D7-4545-9B06-BD55BC31A918}" dt="2024-12-18T18:42:43.857" v="677" actId="700"/>
          <ac:spMkLst>
            <pc:docMk/>
            <pc:sldMk cId="4139380851" sldId="548"/>
            <ac:spMk id="5" creationId="{2A9F2462-EBAF-4712-8845-0214B59CE6CF}"/>
          </ac:spMkLst>
        </pc:spChg>
        <pc:picChg chg="mod">
          <ac:chgData name="Bruneau, Joannie" userId="5120f3c1-70a2-4efe-8681-e4e78caae5ff" providerId="ADAL" clId="{FFE50715-84D7-4545-9B06-BD55BC31A918}" dt="2024-12-18T18:42:59.517" v="682" actId="14100"/>
          <ac:picMkLst>
            <pc:docMk/>
            <pc:sldMk cId="4139380851" sldId="548"/>
            <ac:picMk id="4" creationId="{2F4E3028-7954-46DE-98F8-D4ACBA4761F0}"/>
          </ac:picMkLst>
        </pc:picChg>
      </pc:sldChg>
      <pc:sldChg chg="modSp mod">
        <pc:chgData name="Bruneau, Joannie" userId="5120f3c1-70a2-4efe-8681-e4e78caae5ff" providerId="ADAL" clId="{FFE50715-84D7-4545-9B06-BD55BC31A918}" dt="2024-12-21T01:40:59.129" v="2305" actId="27636"/>
        <pc:sldMkLst>
          <pc:docMk/>
          <pc:sldMk cId="695611813" sldId="554"/>
        </pc:sldMkLst>
        <pc:spChg chg="mod">
          <ac:chgData name="Bruneau, Joannie" userId="5120f3c1-70a2-4efe-8681-e4e78caae5ff" providerId="ADAL" clId="{FFE50715-84D7-4545-9B06-BD55BC31A918}" dt="2024-12-21T01:40:59.129" v="2305" actId="27636"/>
          <ac:spMkLst>
            <pc:docMk/>
            <pc:sldMk cId="695611813" sldId="554"/>
            <ac:spMk id="219138" creationId="{00000000-0000-0000-0000-000000000000}"/>
          </ac:spMkLst>
        </pc:spChg>
      </pc:sldChg>
      <pc:sldChg chg="modSp mod">
        <pc:chgData name="Bruneau, Joannie" userId="5120f3c1-70a2-4efe-8681-e4e78caae5ff" providerId="ADAL" clId="{FFE50715-84D7-4545-9B06-BD55BC31A918}" dt="2024-12-21T01:41:48.419" v="2312" actId="108"/>
        <pc:sldMkLst>
          <pc:docMk/>
          <pc:sldMk cId="1425325406" sldId="555"/>
        </pc:sldMkLst>
        <pc:spChg chg="mod">
          <ac:chgData name="Bruneau, Joannie" userId="5120f3c1-70a2-4efe-8681-e4e78caae5ff" providerId="ADAL" clId="{FFE50715-84D7-4545-9B06-BD55BC31A918}" dt="2024-12-21T01:41:48.419" v="2312" actId="108"/>
          <ac:spMkLst>
            <pc:docMk/>
            <pc:sldMk cId="1425325406" sldId="555"/>
            <ac:spMk id="2" creationId="{00000000-0000-0000-0000-000000000000}"/>
          </ac:spMkLst>
        </pc:spChg>
      </pc:sldChg>
      <pc:sldChg chg="modSp mod">
        <pc:chgData name="Bruneau, Joannie" userId="5120f3c1-70a2-4efe-8681-e4e78caae5ff" providerId="ADAL" clId="{FFE50715-84D7-4545-9B06-BD55BC31A918}" dt="2024-12-21T01:42:11.132" v="2313" actId="108"/>
        <pc:sldMkLst>
          <pc:docMk/>
          <pc:sldMk cId="1336924410" sldId="558"/>
        </pc:sldMkLst>
        <pc:spChg chg="mod">
          <ac:chgData name="Bruneau, Joannie" userId="5120f3c1-70a2-4efe-8681-e4e78caae5ff" providerId="ADAL" clId="{FFE50715-84D7-4545-9B06-BD55BC31A918}" dt="2024-12-21T01:42:11.132" v="2313" actId="108"/>
          <ac:spMkLst>
            <pc:docMk/>
            <pc:sldMk cId="1336924410" sldId="558"/>
            <ac:spMk id="2" creationId="{00000000-0000-0000-0000-000000000000}"/>
          </ac:spMkLst>
        </pc:spChg>
      </pc:sldChg>
      <pc:sldChg chg="modSp mod">
        <pc:chgData name="Bruneau, Joannie" userId="5120f3c1-70a2-4efe-8681-e4e78caae5ff" providerId="ADAL" clId="{FFE50715-84D7-4545-9B06-BD55BC31A918}" dt="2024-12-21T01:42:16.126" v="2314" actId="108"/>
        <pc:sldMkLst>
          <pc:docMk/>
          <pc:sldMk cId="108189977" sldId="559"/>
        </pc:sldMkLst>
        <pc:spChg chg="mod">
          <ac:chgData name="Bruneau, Joannie" userId="5120f3c1-70a2-4efe-8681-e4e78caae5ff" providerId="ADAL" clId="{FFE50715-84D7-4545-9B06-BD55BC31A918}" dt="2024-12-21T01:42:16.126" v="2314" actId="108"/>
          <ac:spMkLst>
            <pc:docMk/>
            <pc:sldMk cId="108189977" sldId="559"/>
            <ac:spMk id="2" creationId="{00000000-0000-0000-0000-000000000000}"/>
          </ac:spMkLst>
        </pc:spChg>
      </pc:sldChg>
      <pc:sldChg chg="modSp mod">
        <pc:chgData name="Bruneau, Joannie" userId="5120f3c1-70a2-4efe-8681-e4e78caae5ff" providerId="ADAL" clId="{FFE50715-84D7-4545-9B06-BD55BC31A918}" dt="2024-12-21T01:42:22.306" v="2315" actId="108"/>
        <pc:sldMkLst>
          <pc:docMk/>
          <pc:sldMk cId="3869817825" sldId="560"/>
        </pc:sldMkLst>
        <pc:spChg chg="mod">
          <ac:chgData name="Bruneau, Joannie" userId="5120f3c1-70a2-4efe-8681-e4e78caae5ff" providerId="ADAL" clId="{FFE50715-84D7-4545-9B06-BD55BC31A918}" dt="2024-12-21T01:42:22.306" v="2315" actId="108"/>
          <ac:spMkLst>
            <pc:docMk/>
            <pc:sldMk cId="3869817825" sldId="560"/>
            <ac:spMk id="2" creationId="{00000000-0000-0000-0000-000000000000}"/>
          </ac:spMkLst>
        </pc:spChg>
      </pc:sldChg>
      <pc:sldChg chg="modSp mod">
        <pc:chgData name="Bruneau, Joannie" userId="5120f3c1-70a2-4efe-8681-e4e78caae5ff" providerId="ADAL" clId="{FFE50715-84D7-4545-9B06-BD55BC31A918}" dt="2024-12-21T01:42:26.770" v="2316" actId="108"/>
        <pc:sldMkLst>
          <pc:docMk/>
          <pc:sldMk cId="2497420904" sldId="561"/>
        </pc:sldMkLst>
        <pc:spChg chg="mod">
          <ac:chgData name="Bruneau, Joannie" userId="5120f3c1-70a2-4efe-8681-e4e78caae5ff" providerId="ADAL" clId="{FFE50715-84D7-4545-9B06-BD55BC31A918}" dt="2024-12-21T01:42:26.770" v="2316" actId="108"/>
          <ac:spMkLst>
            <pc:docMk/>
            <pc:sldMk cId="2497420904" sldId="561"/>
            <ac:spMk id="2" creationId="{00000000-0000-0000-0000-000000000000}"/>
          </ac:spMkLst>
        </pc:spChg>
      </pc:sldChg>
      <pc:sldChg chg="modSp mod">
        <pc:chgData name="Bruneau, Joannie" userId="5120f3c1-70a2-4efe-8681-e4e78caae5ff" providerId="ADAL" clId="{FFE50715-84D7-4545-9B06-BD55BC31A918}" dt="2024-12-21T01:42:32.078" v="2317" actId="108"/>
        <pc:sldMkLst>
          <pc:docMk/>
          <pc:sldMk cId="1816930951" sldId="562"/>
        </pc:sldMkLst>
        <pc:spChg chg="mod">
          <ac:chgData name="Bruneau, Joannie" userId="5120f3c1-70a2-4efe-8681-e4e78caae5ff" providerId="ADAL" clId="{FFE50715-84D7-4545-9B06-BD55BC31A918}" dt="2024-12-21T01:42:32.078" v="2317" actId="108"/>
          <ac:spMkLst>
            <pc:docMk/>
            <pc:sldMk cId="1816930951" sldId="562"/>
            <ac:spMk id="2" creationId="{00000000-0000-0000-0000-000000000000}"/>
          </ac:spMkLst>
        </pc:spChg>
      </pc:sldChg>
      <pc:sldChg chg="del">
        <pc:chgData name="Bruneau, Joannie" userId="5120f3c1-70a2-4efe-8681-e4e78caae5ff" providerId="ADAL" clId="{FFE50715-84D7-4545-9B06-BD55BC31A918}" dt="2024-12-21T01:43:31.738" v="2392" actId="2696"/>
        <pc:sldMkLst>
          <pc:docMk/>
          <pc:sldMk cId="1079714845" sldId="563"/>
        </pc:sldMkLst>
      </pc:sldChg>
      <pc:sldChg chg="modSp add mod ord">
        <pc:chgData name="Bruneau, Joannie" userId="5120f3c1-70a2-4efe-8681-e4e78caae5ff" providerId="ADAL" clId="{FFE50715-84D7-4545-9B06-BD55BC31A918}" dt="2025-01-13T21:31:08.544" v="5269" actId="20577"/>
        <pc:sldMkLst>
          <pc:docMk/>
          <pc:sldMk cId="0" sldId="649"/>
        </pc:sldMkLst>
        <pc:spChg chg="mod">
          <ac:chgData name="Bruneau, Joannie" userId="5120f3c1-70a2-4efe-8681-e4e78caae5ff" providerId="ADAL" clId="{FFE50715-84D7-4545-9B06-BD55BC31A918}" dt="2024-12-21T02:35:54.465" v="2888" actId="403"/>
          <ac:spMkLst>
            <pc:docMk/>
            <pc:sldMk cId="0" sldId="649"/>
            <ac:spMk id="257026" creationId="{00000000-0000-0000-0000-000000000000}"/>
          </ac:spMkLst>
        </pc:spChg>
        <pc:spChg chg="mod">
          <ac:chgData name="Bruneau, Joannie" userId="5120f3c1-70a2-4efe-8681-e4e78caae5ff" providerId="ADAL" clId="{FFE50715-84D7-4545-9B06-BD55BC31A918}" dt="2025-01-13T21:31:08.544" v="5269" actId="20577"/>
          <ac:spMkLst>
            <pc:docMk/>
            <pc:sldMk cId="0" sldId="649"/>
            <ac:spMk id="257027" creationId="{00000000-0000-0000-0000-000000000000}"/>
          </ac:spMkLst>
        </pc:spChg>
      </pc:sldChg>
      <pc:sldChg chg="modSp mod">
        <pc:chgData name="Bruneau, Joannie" userId="5120f3c1-70a2-4efe-8681-e4e78caae5ff" providerId="ADAL" clId="{FFE50715-84D7-4545-9B06-BD55BC31A918}" dt="2024-12-21T01:21:33.766" v="2024" actId="404"/>
        <pc:sldMkLst>
          <pc:docMk/>
          <pc:sldMk cId="1326243171" sldId="748"/>
        </pc:sldMkLst>
        <pc:spChg chg="mod">
          <ac:chgData name="Bruneau, Joannie" userId="5120f3c1-70a2-4efe-8681-e4e78caae5ff" providerId="ADAL" clId="{FFE50715-84D7-4545-9B06-BD55BC31A918}" dt="2024-12-21T01:21:33.766" v="2024" actId="404"/>
          <ac:spMkLst>
            <pc:docMk/>
            <pc:sldMk cId="1326243171" sldId="748"/>
            <ac:spMk id="4" creationId="{0BB95034-4EEE-4AFE-A133-53D6C0B83309}"/>
          </ac:spMkLst>
        </pc:spChg>
      </pc:sldChg>
      <pc:sldChg chg="modSp mod ord">
        <pc:chgData name="Bruneau, Joannie" userId="5120f3c1-70a2-4efe-8681-e4e78caae5ff" providerId="ADAL" clId="{FFE50715-84D7-4545-9B06-BD55BC31A918}" dt="2025-01-14T02:52:16.888" v="5713" actId="20577"/>
        <pc:sldMkLst>
          <pc:docMk/>
          <pc:sldMk cId="2288781615" sldId="753"/>
        </pc:sldMkLst>
        <pc:spChg chg="mod">
          <ac:chgData name="Bruneau, Joannie" userId="5120f3c1-70a2-4efe-8681-e4e78caae5ff" providerId="ADAL" clId="{FFE50715-84D7-4545-9B06-BD55BC31A918}" dt="2025-01-14T02:52:16.888" v="5713" actId="20577"/>
          <ac:spMkLst>
            <pc:docMk/>
            <pc:sldMk cId="2288781615" sldId="753"/>
            <ac:spMk id="3" creationId="{45D09586-8FDA-4308-8955-E1F37F0CC5F9}"/>
          </ac:spMkLst>
        </pc:spChg>
        <pc:spChg chg="mod">
          <ac:chgData name="Bruneau, Joannie" userId="5120f3c1-70a2-4efe-8681-e4e78caae5ff" providerId="ADAL" clId="{FFE50715-84D7-4545-9B06-BD55BC31A918}" dt="2024-12-21T02:41:21.172" v="2949" actId="1076"/>
          <ac:spMkLst>
            <pc:docMk/>
            <pc:sldMk cId="2288781615" sldId="753"/>
            <ac:spMk id="4" creationId="{B71A23EF-C762-46B1-B87E-D9F5E78CD6E3}"/>
          </ac:spMkLst>
        </pc:spChg>
        <pc:spChg chg="mod">
          <ac:chgData name="Bruneau, Joannie" userId="5120f3c1-70a2-4efe-8681-e4e78caae5ff" providerId="ADAL" clId="{FFE50715-84D7-4545-9B06-BD55BC31A918}" dt="2024-12-21T00:20:46.987" v="1049" actId="20577"/>
          <ac:spMkLst>
            <pc:docMk/>
            <pc:sldMk cId="2288781615" sldId="753"/>
            <ac:spMk id="5" creationId="{02F00324-C8AC-49FA-8598-89BD7CC04DB0}"/>
          </ac:spMkLst>
        </pc:spChg>
      </pc:sldChg>
      <pc:sldChg chg="modSp mod ord">
        <pc:chgData name="Bruneau, Joannie" userId="5120f3c1-70a2-4efe-8681-e4e78caae5ff" providerId="ADAL" clId="{FFE50715-84D7-4545-9B06-BD55BC31A918}" dt="2025-01-14T03:00:34.910" v="5745" actId="113"/>
        <pc:sldMkLst>
          <pc:docMk/>
          <pc:sldMk cId="2003549116" sldId="754"/>
        </pc:sldMkLst>
        <pc:spChg chg="mod">
          <ac:chgData name="Bruneau, Joannie" userId="5120f3c1-70a2-4efe-8681-e4e78caae5ff" providerId="ADAL" clId="{FFE50715-84D7-4545-9B06-BD55BC31A918}" dt="2025-01-14T03:00:34.910" v="5745" actId="113"/>
          <ac:spMkLst>
            <pc:docMk/>
            <pc:sldMk cId="2003549116" sldId="754"/>
            <ac:spMk id="3" creationId="{45D09586-8FDA-4308-8955-E1F37F0CC5F9}"/>
          </ac:spMkLst>
        </pc:spChg>
        <pc:spChg chg="mod">
          <ac:chgData name="Bruneau, Joannie" userId="5120f3c1-70a2-4efe-8681-e4e78caae5ff" providerId="ADAL" clId="{FFE50715-84D7-4545-9B06-BD55BC31A918}" dt="2024-12-21T02:41:37.757" v="2952" actId="1076"/>
          <ac:spMkLst>
            <pc:docMk/>
            <pc:sldMk cId="2003549116" sldId="754"/>
            <ac:spMk id="4" creationId="{B71A23EF-C762-46B1-B87E-D9F5E78CD6E3}"/>
          </ac:spMkLst>
        </pc:spChg>
        <pc:spChg chg="mod">
          <ac:chgData name="Bruneau, Joannie" userId="5120f3c1-70a2-4efe-8681-e4e78caae5ff" providerId="ADAL" clId="{FFE50715-84D7-4545-9B06-BD55BC31A918}" dt="2024-12-21T00:39:40.892" v="1705" actId="313"/>
          <ac:spMkLst>
            <pc:docMk/>
            <pc:sldMk cId="2003549116" sldId="754"/>
            <ac:spMk id="5" creationId="{02F00324-C8AC-49FA-8598-89BD7CC04DB0}"/>
          </ac:spMkLst>
        </pc:spChg>
      </pc:sldChg>
      <pc:sldChg chg="modSp mod ord">
        <pc:chgData name="Bruneau, Joannie" userId="5120f3c1-70a2-4efe-8681-e4e78caae5ff" providerId="ADAL" clId="{FFE50715-84D7-4545-9B06-BD55BC31A918}" dt="2025-01-14T01:39:34.829" v="5478" actId="1076"/>
        <pc:sldMkLst>
          <pc:docMk/>
          <pc:sldMk cId="3295380586" sldId="755"/>
        </pc:sldMkLst>
        <pc:spChg chg="mod">
          <ac:chgData name="Bruneau, Joannie" userId="5120f3c1-70a2-4efe-8681-e4e78caae5ff" providerId="ADAL" clId="{FFE50715-84D7-4545-9B06-BD55BC31A918}" dt="2024-12-21T00:44:41.823" v="1710" actId="20577"/>
          <ac:spMkLst>
            <pc:docMk/>
            <pc:sldMk cId="3295380586" sldId="755"/>
            <ac:spMk id="3" creationId="{45D09586-8FDA-4308-8955-E1F37F0CC5F9}"/>
          </ac:spMkLst>
        </pc:spChg>
        <pc:spChg chg="mod">
          <ac:chgData name="Bruneau, Joannie" userId="5120f3c1-70a2-4efe-8681-e4e78caae5ff" providerId="ADAL" clId="{FFE50715-84D7-4545-9B06-BD55BC31A918}" dt="2024-12-21T02:41:41.126" v="2953" actId="1076"/>
          <ac:spMkLst>
            <pc:docMk/>
            <pc:sldMk cId="3295380586" sldId="755"/>
            <ac:spMk id="4" creationId="{B71A23EF-C762-46B1-B87E-D9F5E78CD6E3}"/>
          </ac:spMkLst>
        </pc:spChg>
        <pc:spChg chg="mod">
          <ac:chgData name="Bruneau, Joannie" userId="5120f3c1-70a2-4efe-8681-e4e78caae5ff" providerId="ADAL" clId="{FFE50715-84D7-4545-9B06-BD55BC31A918}" dt="2025-01-14T01:39:34.829" v="5478" actId="1076"/>
          <ac:spMkLst>
            <pc:docMk/>
            <pc:sldMk cId="3295380586" sldId="755"/>
            <ac:spMk id="5" creationId="{02F00324-C8AC-49FA-8598-89BD7CC04DB0}"/>
          </ac:spMkLst>
        </pc:spChg>
      </pc:sldChg>
      <pc:sldChg chg="modSp mod ord">
        <pc:chgData name="Bruneau, Joannie" userId="5120f3c1-70a2-4efe-8681-e4e78caae5ff" providerId="ADAL" clId="{FFE50715-84D7-4545-9B06-BD55BC31A918}" dt="2025-01-14T01:40:28.934" v="5482" actId="20577"/>
        <pc:sldMkLst>
          <pc:docMk/>
          <pc:sldMk cId="2030122767" sldId="756"/>
        </pc:sldMkLst>
        <pc:spChg chg="mod">
          <ac:chgData name="Bruneau, Joannie" userId="5120f3c1-70a2-4efe-8681-e4e78caae5ff" providerId="ADAL" clId="{FFE50715-84D7-4545-9B06-BD55BC31A918}" dt="2025-01-14T01:40:28.934" v="5482" actId="20577"/>
          <ac:spMkLst>
            <pc:docMk/>
            <pc:sldMk cId="2030122767" sldId="756"/>
            <ac:spMk id="3" creationId="{4C531402-14DC-4CA7-A6F6-D4F8512DD2FF}"/>
          </ac:spMkLst>
        </pc:spChg>
        <pc:spChg chg="mod">
          <ac:chgData name="Bruneau, Joannie" userId="5120f3c1-70a2-4efe-8681-e4e78caae5ff" providerId="ADAL" clId="{FFE50715-84D7-4545-9B06-BD55BC31A918}" dt="2024-12-21T02:45:29.756" v="2968" actId="1035"/>
          <ac:spMkLst>
            <pc:docMk/>
            <pc:sldMk cId="2030122767" sldId="756"/>
            <ac:spMk id="4" creationId="{E151C62E-F8B7-49B3-ACA1-A2B1C08E7415}"/>
          </ac:spMkLst>
        </pc:spChg>
      </pc:sldChg>
      <pc:sldChg chg="modSp mod">
        <pc:chgData name="Bruneau, Joannie" userId="5120f3c1-70a2-4efe-8681-e4e78caae5ff" providerId="ADAL" clId="{FFE50715-84D7-4545-9B06-BD55BC31A918}" dt="2024-12-21T02:45:16.677" v="2967" actId="1036"/>
        <pc:sldMkLst>
          <pc:docMk/>
          <pc:sldMk cId="2087887091" sldId="757"/>
        </pc:sldMkLst>
        <pc:spChg chg="mod">
          <ac:chgData name="Bruneau, Joannie" userId="5120f3c1-70a2-4efe-8681-e4e78caae5ff" providerId="ADAL" clId="{FFE50715-84D7-4545-9B06-BD55BC31A918}" dt="2024-12-21T02:45:16.677" v="2967" actId="1036"/>
          <ac:spMkLst>
            <pc:docMk/>
            <pc:sldMk cId="2087887091" sldId="757"/>
            <ac:spMk id="4" creationId="{96AFD9B1-7EFF-48F5-858D-32DFD848CAEF}"/>
          </ac:spMkLst>
        </pc:spChg>
      </pc:sldChg>
      <pc:sldChg chg="modSp mod">
        <pc:chgData name="Bruneau, Joannie" userId="5120f3c1-70a2-4efe-8681-e4e78caae5ff" providerId="ADAL" clId="{FFE50715-84D7-4545-9B06-BD55BC31A918}" dt="2024-12-21T02:45:00.783" v="2965" actId="1076"/>
        <pc:sldMkLst>
          <pc:docMk/>
          <pc:sldMk cId="2524972065" sldId="758"/>
        </pc:sldMkLst>
        <pc:spChg chg="mod">
          <ac:chgData name="Bruneau, Joannie" userId="5120f3c1-70a2-4efe-8681-e4e78caae5ff" providerId="ADAL" clId="{FFE50715-84D7-4545-9B06-BD55BC31A918}" dt="2024-12-21T00:46:22.702" v="1713" actId="108"/>
          <ac:spMkLst>
            <pc:docMk/>
            <pc:sldMk cId="2524972065" sldId="758"/>
            <ac:spMk id="3" creationId="{762E8CD3-FA08-47D5-831A-185B516ACE90}"/>
          </ac:spMkLst>
        </pc:spChg>
        <pc:spChg chg="mod">
          <ac:chgData name="Bruneau, Joannie" userId="5120f3c1-70a2-4efe-8681-e4e78caae5ff" providerId="ADAL" clId="{FFE50715-84D7-4545-9B06-BD55BC31A918}" dt="2024-12-21T02:45:00.783" v="2965" actId="1076"/>
          <ac:spMkLst>
            <pc:docMk/>
            <pc:sldMk cId="2524972065" sldId="758"/>
            <ac:spMk id="4" creationId="{9475A18D-CB21-46A4-85A5-1D3ED63A2EB1}"/>
          </ac:spMkLst>
        </pc:spChg>
      </pc:sldChg>
      <pc:sldChg chg="modSp mod">
        <pc:chgData name="Bruneau, Joannie" userId="5120f3c1-70a2-4efe-8681-e4e78caae5ff" providerId="ADAL" clId="{FFE50715-84D7-4545-9B06-BD55BC31A918}" dt="2024-12-21T02:41:59.786" v="2958" actId="1076"/>
        <pc:sldMkLst>
          <pc:docMk/>
          <pc:sldMk cId="2468406501" sldId="759"/>
        </pc:sldMkLst>
        <pc:spChg chg="mod">
          <ac:chgData name="Bruneau, Joannie" userId="5120f3c1-70a2-4efe-8681-e4e78caae5ff" providerId="ADAL" clId="{FFE50715-84D7-4545-9B06-BD55BC31A918}" dt="2024-12-21T02:41:59.786" v="2958" actId="1076"/>
          <ac:spMkLst>
            <pc:docMk/>
            <pc:sldMk cId="2468406501" sldId="759"/>
            <ac:spMk id="4" creationId="{655EADF2-5E70-4FDF-8464-1A134266D5ED}"/>
          </ac:spMkLst>
        </pc:spChg>
      </pc:sldChg>
      <pc:sldChg chg="modSp mod">
        <pc:chgData name="Bruneau, Joannie" userId="5120f3c1-70a2-4efe-8681-e4e78caae5ff" providerId="ADAL" clId="{FFE50715-84D7-4545-9B06-BD55BC31A918}" dt="2024-12-21T02:41:47.363" v="2955" actId="1076"/>
        <pc:sldMkLst>
          <pc:docMk/>
          <pc:sldMk cId="412986146" sldId="760"/>
        </pc:sldMkLst>
        <pc:spChg chg="mod">
          <ac:chgData name="Bruneau, Joannie" userId="5120f3c1-70a2-4efe-8681-e4e78caae5ff" providerId="ADAL" clId="{FFE50715-84D7-4545-9B06-BD55BC31A918}" dt="2024-12-21T02:41:47.363" v="2955" actId="1076"/>
          <ac:spMkLst>
            <pc:docMk/>
            <pc:sldMk cId="412986146" sldId="760"/>
            <ac:spMk id="4" creationId="{E151C62E-F8B7-49B3-ACA1-A2B1C08E7415}"/>
          </ac:spMkLst>
        </pc:spChg>
      </pc:sldChg>
      <pc:sldChg chg="modSp mod modNotesTx">
        <pc:chgData name="Bruneau, Joannie" userId="5120f3c1-70a2-4efe-8681-e4e78caae5ff" providerId="ADAL" clId="{FFE50715-84D7-4545-9B06-BD55BC31A918}" dt="2025-01-06T15:41:52.982" v="4372" actId="20577"/>
        <pc:sldMkLst>
          <pc:docMk/>
          <pc:sldMk cId="1436298996" sldId="761"/>
        </pc:sldMkLst>
        <pc:spChg chg="mod">
          <ac:chgData name="Bruneau, Joannie" userId="5120f3c1-70a2-4efe-8681-e4e78caae5ff" providerId="ADAL" clId="{FFE50715-84D7-4545-9B06-BD55BC31A918}" dt="2025-01-06T15:41:52.982" v="4372" actId="20577"/>
          <ac:spMkLst>
            <pc:docMk/>
            <pc:sldMk cId="1436298996" sldId="761"/>
            <ac:spMk id="3" creationId="{86BE3F6F-1164-437B-BC3C-0088E531DD79}"/>
          </ac:spMkLst>
        </pc:spChg>
        <pc:spChg chg="mod">
          <ac:chgData name="Bruneau, Joannie" userId="5120f3c1-70a2-4efe-8681-e4e78caae5ff" providerId="ADAL" clId="{FFE50715-84D7-4545-9B06-BD55BC31A918}" dt="2024-12-21T02:45:09.107" v="2966" actId="1037"/>
          <ac:spMkLst>
            <pc:docMk/>
            <pc:sldMk cId="1436298996" sldId="761"/>
            <ac:spMk id="4" creationId="{93BB03E9-DB16-483F-BC21-824C38BBF2F0}"/>
          </ac:spMkLst>
        </pc:spChg>
      </pc:sldChg>
      <pc:sldChg chg="modSp mod">
        <pc:chgData name="Bruneau, Joannie" userId="5120f3c1-70a2-4efe-8681-e4e78caae5ff" providerId="ADAL" clId="{FFE50715-84D7-4545-9B06-BD55BC31A918}" dt="2024-12-21T02:44:33.154" v="2960" actId="1076"/>
        <pc:sldMkLst>
          <pc:docMk/>
          <pc:sldMk cId="608659412" sldId="762"/>
        </pc:sldMkLst>
        <pc:spChg chg="mod">
          <ac:chgData name="Bruneau, Joannie" userId="5120f3c1-70a2-4efe-8681-e4e78caae5ff" providerId="ADAL" clId="{FFE50715-84D7-4545-9B06-BD55BC31A918}" dt="2024-12-21T02:44:33.154" v="2960" actId="1076"/>
          <ac:spMkLst>
            <pc:docMk/>
            <pc:sldMk cId="608659412" sldId="762"/>
            <ac:spMk id="4" creationId="{4F834BDD-3964-400D-97D5-A148155A63D7}"/>
          </ac:spMkLst>
        </pc:spChg>
      </pc:sldChg>
      <pc:sldChg chg="modSp mod">
        <pc:chgData name="Bruneau, Joannie" userId="5120f3c1-70a2-4efe-8681-e4e78caae5ff" providerId="ADAL" clId="{FFE50715-84D7-4545-9B06-BD55BC31A918}" dt="2025-01-14T01:42:51.096" v="5484" actId="20577"/>
        <pc:sldMkLst>
          <pc:docMk/>
          <pc:sldMk cId="589717409" sldId="763"/>
        </pc:sldMkLst>
        <pc:spChg chg="mod">
          <ac:chgData name="Bruneau, Joannie" userId="5120f3c1-70a2-4efe-8681-e4e78caae5ff" providerId="ADAL" clId="{FFE50715-84D7-4545-9B06-BD55BC31A918}" dt="2025-01-14T01:42:51.096" v="5484" actId="20577"/>
          <ac:spMkLst>
            <pc:docMk/>
            <pc:sldMk cId="589717409" sldId="763"/>
            <ac:spMk id="3" creationId="{4875A4EE-4C48-40A2-9AD1-6E0699012CBE}"/>
          </ac:spMkLst>
        </pc:spChg>
        <pc:spChg chg="mod">
          <ac:chgData name="Bruneau, Joannie" userId="5120f3c1-70a2-4efe-8681-e4e78caae5ff" providerId="ADAL" clId="{FFE50715-84D7-4545-9B06-BD55BC31A918}" dt="2024-12-21T02:44:38.535" v="2961" actId="1076"/>
          <ac:spMkLst>
            <pc:docMk/>
            <pc:sldMk cId="589717409" sldId="763"/>
            <ac:spMk id="4" creationId="{6178A594-52BC-4474-976E-6AFA967EB18A}"/>
          </ac:spMkLst>
        </pc:spChg>
      </pc:sldChg>
      <pc:sldChg chg="modSp mod">
        <pc:chgData name="Bruneau, Joannie" userId="5120f3c1-70a2-4efe-8681-e4e78caae5ff" providerId="ADAL" clId="{FFE50715-84D7-4545-9B06-BD55BC31A918}" dt="2024-12-21T02:44:50.673" v="2964" actId="1076"/>
        <pc:sldMkLst>
          <pc:docMk/>
          <pc:sldMk cId="3755859337" sldId="768"/>
        </pc:sldMkLst>
        <pc:spChg chg="mod">
          <ac:chgData name="Bruneau, Joannie" userId="5120f3c1-70a2-4efe-8681-e4e78caae5ff" providerId="ADAL" clId="{FFE50715-84D7-4545-9B06-BD55BC31A918}" dt="2024-12-21T00:56:10.423" v="1822" actId="108"/>
          <ac:spMkLst>
            <pc:docMk/>
            <pc:sldMk cId="3755859337" sldId="768"/>
            <ac:spMk id="3" creationId="{4875A4EE-4C48-40A2-9AD1-6E0699012CBE}"/>
          </ac:spMkLst>
        </pc:spChg>
        <pc:spChg chg="mod">
          <ac:chgData name="Bruneau, Joannie" userId="5120f3c1-70a2-4efe-8681-e4e78caae5ff" providerId="ADAL" clId="{FFE50715-84D7-4545-9B06-BD55BC31A918}" dt="2024-12-21T02:44:50.673" v="2964" actId="1076"/>
          <ac:spMkLst>
            <pc:docMk/>
            <pc:sldMk cId="3755859337" sldId="768"/>
            <ac:spMk id="4" creationId="{6178A594-52BC-4474-976E-6AFA967EB18A}"/>
          </ac:spMkLst>
        </pc:spChg>
      </pc:sldChg>
      <pc:sldChg chg="modSp mod">
        <pc:chgData name="Bruneau, Joannie" userId="5120f3c1-70a2-4efe-8681-e4e78caae5ff" providerId="ADAL" clId="{FFE50715-84D7-4545-9B06-BD55BC31A918}" dt="2024-12-21T02:44:42.532" v="2962" actId="1076"/>
        <pc:sldMkLst>
          <pc:docMk/>
          <pc:sldMk cId="4066324318" sldId="769"/>
        </pc:sldMkLst>
        <pc:spChg chg="mod">
          <ac:chgData name="Bruneau, Joannie" userId="5120f3c1-70a2-4efe-8681-e4e78caae5ff" providerId="ADAL" clId="{FFE50715-84D7-4545-9B06-BD55BC31A918}" dt="2024-12-21T02:44:42.532" v="2962" actId="1076"/>
          <ac:spMkLst>
            <pc:docMk/>
            <pc:sldMk cId="4066324318" sldId="769"/>
            <ac:spMk id="4" creationId="{6178A594-52BC-4474-976E-6AFA967EB18A}"/>
          </ac:spMkLst>
        </pc:spChg>
      </pc:sldChg>
      <pc:sldChg chg="modSp mod">
        <pc:chgData name="Bruneau, Joannie" userId="5120f3c1-70a2-4efe-8681-e4e78caae5ff" providerId="ADAL" clId="{FFE50715-84D7-4545-9B06-BD55BC31A918}" dt="2025-01-06T16:42:35.432" v="4696" actId="14100"/>
        <pc:sldMkLst>
          <pc:docMk/>
          <pc:sldMk cId="1685280016" sldId="771"/>
        </pc:sldMkLst>
        <pc:spChg chg="mod">
          <ac:chgData name="Bruneau, Joannie" userId="5120f3c1-70a2-4efe-8681-e4e78caae5ff" providerId="ADAL" clId="{FFE50715-84D7-4545-9B06-BD55BC31A918}" dt="2024-12-21T01:14:36.587" v="1986" actId="313"/>
          <ac:spMkLst>
            <pc:docMk/>
            <pc:sldMk cId="1685280016" sldId="771"/>
            <ac:spMk id="5" creationId="{9D56CD28-230C-4BBA-A62C-2636641A25E0}"/>
          </ac:spMkLst>
        </pc:spChg>
        <pc:picChg chg="mod">
          <ac:chgData name="Bruneau, Joannie" userId="5120f3c1-70a2-4efe-8681-e4e78caae5ff" providerId="ADAL" clId="{FFE50715-84D7-4545-9B06-BD55BC31A918}" dt="2025-01-06T16:42:35.432" v="4696" actId="14100"/>
          <ac:picMkLst>
            <pc:docMk/>
            <pc:sldMk cId="1685280016" sldId="771"/>
            <ac:picMk id="8" creationId="{9209700D-3812-4223-8D26-7234A3D3F358}"/>
          </ac:picMkLst>
        </pc:picChg>
      </pc:sldChg>
      <pc:sldChg chg="modSp mod">
        <pc:chgData name="Bruneau, Joannie" userId="5120f3c1-70a2-4efe-8681-e4e78caae5ff" providerId="ADAL" clId="{FFE50715-84D7-4545-9B06-BD55BC31A918}" dt="2024-12-21T01:38:06.694" v="2263" actId="108"/>
        <pc:sldMkLst>
          <pc:docMk/>
          <pc:sldMk cId="2563537029" sldId="777"/>
        </pc:sldMkLst>
        <pc:spChg chg="mod">
          <ac:chgData name="Bruneau, Joannie" userId="5120f3c1-70a2-4efe-8681-e4e78caae5ff" providerId="ADAL" clId="{FFE50715-84D7-4545-9B06-BD55BC31A918}" dt="2024-12-21T01:38:06.694" v="2263" actId="108"/>
          <ac:spMkLst>
            <pc:docMk/>
            <pc:sldMk cId="2563537029" sldId="777"/>
            <ac:spMk id="2" creationId="{9CC0E3DC-8C27-4E7C-9582-98D8CC0B6C5A}"/>
          </ac:spMkLst>
        </pc:spChg>
      </pc:sldChg>
      <pc:sldChg chg="modSp add del mod">
        <pc:chgData name="Bruneau, Joannie" userId="5120f3c1-70a2-4efe-8681-e4e78caae5ff" providerId="ADAL" clId="{FFE50715-84D7-4545-9B06-BD55BC31A918}" dt="2025-01-14T01:13:58.955" v="5333" actId="2696"/>
        <pc:sldMkLst>
          <pc:docMk/>
          <pc:sldMk cId="687531140" sldId="785"/>
        </pc:sldMkLst>
        <pc:spChg chg="mod">
          <ac:chgData name="Bruneau, Joannie" userId="5120f3c1-70a2-4efe-8681-e4e78caae5ff" providerId="ADAL" clId="{FFE50715-84D7-4545-9B06-BD55BC31A918}" dt="2025-01-03T20:20:44.094" v="3197" actId="400"/>
          <ac:spMkLst>
            <pc:docMk/>
            <pc:sldMk cId="687531140" sldId="785"/>
            <ac:spMk id="151555" creationId="{00000000-0000-0000-0000-000000000000}"/>
          </ac:spMkLst>
        </pc:spChg>
        <pc:spChg chg="mod">
          <ac:chgData name="Bruneau, Joannie" userId="5120f3c1-70a2-4efe-8681-e4e78caae5ff" providerId="ADAL" clId="{FFE50715-84D7-4545-9B06-BD55BC31A918}" dt="2025-01-14T01:12:57.183" v="5332" actId="115"/>
          <ac:spMkLst>
            <pc:docMk/>
            <pc:sldMk cId="687531140" sldId="785"/>
            <ac:spMk id="151557" creationId="{00000000-0000-0000-0000-000000000000}"/>
          </ac:spMkLst>
        </pc:spChg>
      </pc:sldChg>
      <pc:sldChg chg="add del ord">
        <pc:chgData name="Bruneau, Joannie" userId="5120f3c1-70a2-4efe-8681-e4e78caae5ff" providerId="ADAL" clId="{FFE50715-84D7-4545-9B06-BD55BC31A918}" dt="2024-12-18T18:36:26.449" v="627" actId="2696"/>
        <pc:sldMkLst>
          <pc:docMk/>
          <pc:sldMk cId="2902659647" sldId="785"/>
        </pc:sldMkLst>
      </pc:sldChg>
      <pc:sldChg chg="modSp add mod ord">
        <pc:chgData name="Bruneau, Joannie" userId="5120f3c1-70a2-4efe-8681-e4e78caae5ff" providerId="ADAL" clId="{FFE50715-84D7-4545-9B06-BD55BC31A918}" dt="2024-12-21T02:35:26.524" v="2881" actId="1076"/>
        <pc:sldMkLst>
          <pc:docMk/>
          <pc:sldMk cId="0" sldId="786"/>
        </pc:sldMkLst>
        <pc:spChg chg="mod">
          <ac:chgData name="Bruneau, Joannie" userId="5120f3c1-70a2-4efe-8681-e4e78caae5ff" providerId="ADAL" clId="{FFE50715-84D7-4545-9B06-BD55BC31A918}" dt="2024-12-21T02:35:26.524" v="2881" actId="1076"/>
          <ac:spMkLst>
            <pc:docMk/>
            <pc:sldMk cId="0" sldId="786"/>
            <ac:spMk id="257026" creationId="{00000000-0000-0000-0000-000000000000}"/>
          </ac:spMkLst>
        </pc:spChg>
      </pc:sldChg>
      <pc:sldChg chg="modSp add mod ord setBg">
        <pc:chgData name="Bruneau, Joannie" userId="5120f3c1-70a2-4efe-8681-e4e78caae5ff" providerId="ADAL" clId="{FFE50715-84D7-4545-9B06-BD55BC31A918}" dt="2025-01-13T21:31:42.161" v="5274" actId="20577"/>
        <pc:sldMkLst>
          <pc:docMk/>
          <pc:sldMk cId="0" sldId="787"/>
        </pc:sldMkLst>
        <pc:spChg chg="mod">
          <ac:chgData name="Bruneau, Joannie" userId="5120f3c1-70a2-4efe-8681-e4e78caae5ff" providerId="ADAL" clId="{FFE50715-84D7-4545-9B06-BD55BC31A918}" dt="2024-12-21T02:54:29.970" v="3095" actId="1076"/>
          <ac:spMkLst>
            <pc:docMk/>
            <pc:sldMk cId="0" sldId="787"/>
            <ac:spMk id="260098" creationId="{00000000-0000-0000-0000-000000000000}"/>
          </ac:spMkLst>
        </pc:spChg>
        <pc:spChg chg="mod">
          <ac:chgData name="Bruneau, Joannie" userId="5120f3c1-70a2-4efe-8681-e4e78caae5ff" providerId="ADAL" clId="{FFE50715-84D7-4545-9B06-BD55BC31A918}" dt="2025-01-13T21:31:42.161" v="5274" actId="20577"/>
          <ac:spMkLst>
            <pc:docMk/>
            <pc:sldMk cId="0" sldId="787"/>
            <ac:spMk id="260099" creationId="{00000000-0000-0000-0000-000000000000}"/>
          </ac:spMkLst>
        </pc:spChg>
      </pc:sldChg>
      <pc:sldChg chg="modSp add mod ord">
        <pc:chgData name="Bruneau, Joannie" userId="5120f3c1-70a2-4efe-8681-e4e78caae5ff" providerId="ADAL" clId="{FFE50715-84D7-4545-9B06-BD55BC31A918}" dt="2025-01-13T21:32:05.439" v="5279" actId="20577"/>
        <pc:sldMkLst>
          <pc:docMk/>
          <pc:sldMk cId="0" sldId="788"/>
        </pc:sldMkLst>
        <pc:spChg chg="mod">
          <ac:chgData name="Bruneau, Joannie" userId="5120f3c1-70a2-4efe-8681-e4e78caae5ff" providerId="ADAL" clId="{FFE50715-84D7-4545-9B06-BD55BC31A918}" dt="2024-12-21T02:35:08.916" v="2877" actId="403"/>
          <ac:spMkLst>
            <pc:docMk/>
            <pc:sldMk cId="0" sldId="788"/>
            <ac:spMk id="261122" creationId="{00000000-0000-0000-0000-000000000000}"/>
          </ac:spMkLst>
        </pc:spChg>
        <pc:spChg chg="mod">
          <ac:chgData name="Bruneau, Joannie" userId="5120f3c1-70a2-4efe-8681-e4e78caae5ff" providerId="ADAL" clId="{FFE50715-84D7-4545-9B06-BD55BC31A918}" dt="2025-01-13T21:32:05.439" v="5279" actId="20577"/>
          <ac:spMkLst>
            <pc:docMk/>
            <pc:sldMk cId="0" sldId="788"/>
            <ac:spMk id="261123" creationId="{00000000-0000-0000-0000-000000000000}"/>
          </ac:spMkLst>
        </pc:spChg>
      </pc:sldChg>
      <pc:sldChg chg="modSp add mod ord">
        <pc:chgData name="Bruneau, Joannie" userId="5120f3c1-70a2-4efe-8681-e4e78caae5ff" providerId="ADAL" clId="{FFE50715-84D7-4545-9B06-BD55BC31A918}" dt="2024-12-21T02:35:04.512" v="2875" actId="403"/>
        <pc:sldMkLst>
          <pc:docMk/>
          <pc:sldMk cId="0" sldId="789"/>
        </pc:sldMkLst>
        <pc:spChg chg="mod">
          <ac:chgData name="Bruneau, Joannie" userId="5120f3c1-70a2-4efe-8681-e4e78caae5ff" providerId="ADAL" clId="{FFE50715-84D7-4545-9B06-BD55BC31A918}" dt="2024-12-21T02:35:04.512" v="2875" actId="403"/>
          <ac:spMkLst>
            <pc:docMk/>
            <pc:sldMk cId="0" sldId="789"/>
            <ac:spMk id="262146" creationId="{00000000-0000-0000-0000-000000000000}"/>
          </ac:spMkLst>
        </pc:spChg>
      </pc:sldChg>
      <pc:sldChg chg="modSp del mod ord">
        <pc:chgData name="Bruneau, Joannie" userId="5120f3c1-70a2-4efe-8681-e4e78caae5ff" providerId="ADAL" clId="{FFE50715-84D7-4545-9B06-BD55BC31A918}" dt="2024-12-21T00:23:16.788" v="1183" actId="2696"/>
        <pc:sldMkLst>
          <pc:docMk/>
          <pc:sldMk cId="3175698075" sldId="790"/>
        </pc:sldMkLst>
        <pc:spChg chg="mod">
          <ac:chgData name="Bruneau, Joannie" userId="5120f3c1-70a2-4efe-8681-e4e78caae5ff" providerId="ADAL" clId="{FFE50715-84D7-4545-9B06-BD55BC31A918}" dt="2024-12-18T17:21:24.015" v="445" actId="20577"/>
          <ac:spMkLst>
            <pc:docMk/>
            <pc:sldMk cId="3175698075" sldId="790"/>
            <ac:spMk id="2" creationId="{5E3E1E2D-8691-4317-BF76-F6D3B5A33669}"/>
          </ac:spMkLst>
        </pc:spChg>
        <pc:spChg chg="mod">
          <ac:chgData name="Bruneau, Joannie" userId="5120f3c1-70a2-4efe-8681-e4e78caae5ff" providerId="ADAL" clId="{FFE50715-84D7-4545-9B06-BD55BC31A918}" dt="2024-12-21T00:22:27.330" v="1167" actId="14100"/>
          <ac:spMkLst>
            <pc:docMk/>
            <pc:sldMk cId="3175698075" sldId="790"/>
            <ac:spMk id="3" creationId="{AE8725A7-6D13-474F-9AF2-DF302BD691D9}"/>
          </ac:spMkLst>
        </pc:spChg>
      </pc:sldChg>
      <pc:sldChg chg="modSp mod modAnim">
        <pc:chgData name="Bruneau, Joannie" userId="5120f3c1-70a2-4efe-8681-e4e78caae5ff" providerId="ADAL" clId="{FFE50715-84D7-4545-9B06-BD55BC31A918}" dt="2025-01-14T02:22:28.251" v="5641"/>
        <pc:sldMkLst>
          <pc:docMk/>
          <pc:sldMk cId="1096519052" sldId="791"/>
        </pc:sldMkLst>
        <pc:spChg chg="mod">
          <ac:chgData name="Bruneau, Joannie" userId="5120f3c1-70a2-4efe-8681-e4e78caae5ff" providerId="ADAL" clId="{FFE50715-84D7-4545-9B06-BD55BC31A918}" dt="2024-12-21T02:47:12.086" v="3001" actId="1076"/>
          <ac:spMkLst>
            <pc:docMk/>
            <pc:sldMk cId="1096519052" sldId="791"/>
            <ac:spMk id="260098" creationId="{00000000-0000-0000-0000-000000000000}"/>
          </ac:spMkLst>
        </pc:spChg>
        <pc:spChg chg="mod">
          <ac:chgData name="Bruneau, Joannie" userId="5120f3c1-70a2-4efe-8681-e4e78caae5ff" providerId="ADAL" clId="{FFE50715-84D7-4545-9B06-BD55BC31A918}" dt="2024-12-21T01:17:40.916" v="2018" actId="27636"/>
          <ac:spMkLst>
            <pc:docMk/>
            <pc:sldMk cId="1096519052" sldId="791"/>
            <ac:spMk id="260099" creationId="{00000000-0000-0000-0000-000000000000}"/>
          </ac:spMkLst>
        </pc:spChg>
      </pc:sldChg>
      <pc:sldChg chg="addSp delSp modSp mod chgLayout">
        <pc:chgData name="Bruneau, Joannie" userId="5120f3c1-70a2-4efe-8681-e4e78caae5ff" providerId="ADAL" clId="{FFE50715-84D7-4545-9B06-BD55BC31A918}" dt="2025-01-14T02:53:26.260" v="5738" actId="21"/>
        <pc:sldMkLst>
          <pc:docMk/>
          <pc:sldMk cId="4078104372" sldId="792"/>
        </pc:sldMkLst>
        <pc:spChg chg="del">
          <ac:chgData name="Bruneau, Joannie" userId="5120f3c1-70a2-4efe-8681-e4e78caae5ff" providerId="ADAL" clId="{FFE50715-84D7-4545-9B06-BD55BC31A918}" dt="2025-01-14T02:53:26.260" v="5738" actId="21"/>
          <ac:spMkLst>
            <pc:docMk/>
            <pc:sldMk cId="4078104372" sldId="792"/>
            <ac:spMk id="2" creationId="{B00FA36A-0FAA-435E-B50F-C56B0C7F6005}"/>
          </ac:spMkLst>
        </pc:spChg>
        <pc:spChg chg="mod">
          <ac:chgData name="Bruneau, Joannie" userId="5120f3c1-70a2-4efe-8681-e4e78caae5ff" providerId="ADAL" clId="{FFE50715-84D7-4545-9B06-BD55BC31A918}" dt="2024-12-21T01:20:08.328" v="2021" actId="313"/>
          <ac:spMkLst>
            <pc:docMk/>
            <pc:sldMk cId="4078104372" sldId="792"/>
            <ac:spMk id="3" creationId="{534893E9-A506-43DE-9227-EBC71838CDCF}"/>
          </ac:spMkLst>
        </pc:spChg>
        <pc:spChg chg="add mod ord">
          <ac:chgData name="Bruneau, Joannie" userId="5120f3c1-70a2-4efe-8681-e4e78caae5ff" providerId="ADAL" clId="{FFE50715-84D7-4545-9B06-BD55BC31A918}" dt="2024-12-21T01:34:37.020" v="2256" actId="404"/>
          <ac:spMkLst>
            <pc:docMk/>
            <pc:sldMk cId="4078104372" sldId="792"/>
            <ac:spMk id="4" creationId="{89031A4F-3ECB-1C75-F21B-D68E7CF077AE}"/>
          </ac:spMkLst>
        </pc:spChg>
        <pc:spChg chg="mod ord">
          <ac:chgData name="Bruneau, Joannie" userId="5120f3c1-70a2-4efe-8681-e4e78caae5ff" providerId="ADAL" clId="{FFE50715-84D7-4545-9B06-BD55BC31A918}" dt="2024-12-21T02:48:07.964" v="3029" actId="20577"/>
          <ac:spMkLst>
            <pc:docMk/>
            <pc:sldMk cId="4078104372" sldId="792"/>
            <ac:spMk id="20482" creationId="{00000000-0000-0000-0000-000000000000}"/>
          </ac:spMkLst>
        </pc:spChg>
      </pc:sldChg>
      <pc:sldChg chg="modSp mod">
        <pc:chgData name="Bruneau, Joannie" userId="5120f3c1-70a2-4efe-8681-e4e78caae5ff" providerId="ADAL" clId="{FFE50715-84D7-4545-9B06-BD55BC31A918}" dt="2024-12-21T01:37:57.181" v="2262" actId="404"/>
        <pc:sldMkLst>
          <pc:docMk/>
          <pc:sldMk cId="603217028" sldId="793"/>
        </pc:sldMkLst>
        <pc:spChg chg="mod">
          <ac:chgData name="Bruneau, Joannie" userId="5120f3c1-70a2-4efe-8681-e4e78caae5ff" providerId="ADAL" clId="{FFE50715-84D7-4545-9B06-BD55BC31A918}" dt="2024-12-21T01:37:57.181" v="2262" actId="404"/>
          <ac:spMkLst>
            <pc:docMk/>
            <pc:sldMk cId="603217028" sldId="793"/>
            <ac:spMk id="2" creationId="{1E02A36A-F255-49F7-8D24-E6A841E9516C}"/>
          </ac:spMkLst>
        </pc:spChg>
      </pc:sldChg>
      <pc:sldChg chg="modSp add mod ord">
        <pc:chgData name="Bruneau, Joannie" userId="5120f3c1-70a2-4efe-8681-e4e78caae5ff" providerId="ADAL" clId="{FFE50715-84D7-4545-9B06-BD55BC31A918}" dt="2025-01-14T02:45:39.409" v="5694" actId="20577"/>
        <pc:sldMkLst>
          <pc:docMk/>
          <pc:sldMk cId="0" sldId="800"/>
        </pc:sldMkLst>
        <pc:spChg chg="mod">
          <ac:chgData name="Bruneau, Joannie" userId="5120f3c1-70a2-4efe-8681-e4e78caae5ff" providerId="ADAL" clId="{FFE50715-84D7-4545-9B06-BD55BC31A918}" dt="2024-12-21T02:34:30.794" v="2864" actId="1076"/>
          <ac:spMkLst>
            <pc:docMk/>
            <pc:sldMk cId="0" sldId="800"/>
            <ac:spMk id="265218" creationId="{00000000-0000-0000-0000-000000000000}"/>
          </ac:spMkLst>
        </pc:spChg>
        <pc:spChg chg="mod">
          <ac:chgData name="Bruneau, Joannie" userId="5120f3c1-70a2-4efe-8681-e4e78caae5ff" providerId="ADAL" clId="{FFE50715-84D7-4545-9B06-BD55BC31A918}" dt="2025-01-14T02:45:34.575" v="5693" actId="20577"/>
          <ac:spMkLst>
            <pc:docMk/>
            <pc:sldMk cId="0" sldId="800"/>
            <ac:spMk id="265219" creationId="{00000000-0000-0000-0000-000000000000}"/>
          </ac:spMkLst>
        </pc:spChg>
        <pc:spChg chg="mod">
          <ac:chgData name="Bruneau, Joannie" userId="5120f3c1-70a2-4efe-8681-e4e78caae5ff" providerId="ADAL" clId="{FFE50715-84D7-4545-9B06-BD55BC31A918}" dt="2025-01-14T02:45:39.409" v="5694" actId="20577"/>
          <ac:spMkLst>
            <pc:docMk/>
            <pc:sldMk cId="0" sldId="800"/>
            <ac:spMk id="265220" creationId="{00000000-0000-0000-0000-000000000000}"/>
          </ac:spMkLst>
        </pc:spChg>
      </pc:sldChg>
      <pc:sldChg chg="modSp add mod ord">
        <pc:chgData name="Bruneau, Joannie" userId="5120f3c1-70a2-4efe-8681-e4e78caae5ff" providerId="ADAL" clId="{FFE50715-84D7-4545-9B06-BD55BC31A918}" dt="2025-01-13T21:33:45.971" v="5282" actId="20577"/>
        <pc:sldMkLst>
          <pc:docMk/>
          <pc:sldMk cId="0" sldId="801"/>
        </pc:sldMkLst>
        <pc:spChg chg="mod">
          <ac:chgData name="Bruneau, Joannie" userId="5120f3c1-70a2-4efe-8681-e4e78caae5ff" providerId="ADAL" clId="{FFE50715-84D7-4545-9B06-BD55BC31A918}" dt="2024-12-21T02:34:21.544" v="2862" actId="108"/>
          <ac:spMkLst>
            <pc:docMk/>
            <pc:sldMk cId="0" sldId="801"/>
            <ac:spMk id="267266" creationId="{00000000-0000-0000-0000-000000000000}"/>
          </ac:spMkLst>
        </pc:spChg>
        <pc:spChg chg="mod">
          <ac:chgData name="Bruneau, Joannie" userId="5120f3c1-70a2-4efe-8681-e4e78caae5ff" providerId="ADAL" clId="{FFE50715-84D7-4545-9B06-BD55BC31A918}" dt="2025-01-13T21:33:45.971" v="5282" actId="20577"/>
          <ac:spMkLst>
            <pc:docMk/>
            <pc:sldMk cId="0" sldId="801"/>
            <ac:spMk id="267267" creationId="{00000000-0000-0000-0000-000000000000}"/>
          </ac:spMkLst>
        </pc:spChg>
      </pc:sldChg>
      <pc:sldChg chg="modSp add mod ord">
        <pc:chgData name="Bruneau, Joannie" userId="5120f3c1-70a2-4efe-8681-e4e78caae5ff" providerId="ADAL" clId="{FFE50715-84D7-4545-9B06-BD55BC31A918}" dt="2025-01-14T02:46:18.481" v="5696" actId="20577"/>
        <pc:sldMkLst>
          <pc:docMk/>
          <pc:sldMk cId="0" sldId="804"/>
        </pc:sldMkLst>
        <pc:spChg chg="mod">
          <ac:chgData name="Bruneau, Joannie" userId="5120f3c1-70a2-4efe-8681-e4e78caae5ff" providerId="ADAL" clId="{FFE50715-84D7-4545-9B06-BD55BC31A918}" dt="2024-12-21T02:34:17.787" v="2861" actId="108"/>
          <ac:spMkLst>
            <pc:docMk/>
            <pc:sldMk cId="0" sldId="804"/>
            <ac:spMk id="277506" creationId="{00000000-0000-0000-0000-000000000000}"/>
          </ac:spMkLst>
        </pc:spChg>
        <pc:spChg chg="mod">
          <ac:chgData name="Bruneau, Joannie" userId="5120f3c1-70a2-4efe-8681-e4e78caae5ff" providerId="ADAL" clId="{FFE50715-84D7-4545-9B06-BD55BC31A918}" dt="2025-01-14T02:46:18.481" v="5696" actId="20577"/>
          <ac:spMkLst>
            <pc:docMk/>
            <pc:sldMk cId="0" sldId="804"/>
            <ac:spMk id="277507" creationId="{00000000-0000-0000-0000-000000000000}"/>
          </ac:spMkLst>
        </pc:spChg>
      </pc:sldChg>
      <pc:sldChg chg="modSp add mod ord">
        <pc:chgData name="Bruneau, Joannie" userId="5120f3c1-70a2-4efe-8681-e4e78caae5ff" providerId="ADAL" clId="{FFE50715-84D7-4545-9B06-BD55BC31A918}" dt="2025-01-13T21:34:29.551" v="5297" actId="20577"/>
        <pc:sldMkLst>
          <pc:docMk/>
          <pc:sldMk cId="0" sldId="805"/>
        </pc:sldMkLst>
        <pc:spChg chg="mod">
          <ac:chgData name="Bruneau, Joannie" userId="5120f3c1-70a2-4efe-8681-e4e78caae5ff" providerId="ADAL" clId="{FFE50715-84D7-4545-9B06-BD55BC31A918}" dt="2024-12-21T02:34:13.690" v="2860" actId="108"/>
          <ac:spMkLst>
            <pc:docMk/>
            <pc:sldMk cId="0" sldId="805"/>
            <ac:spMk id="282626" creationId="{00000000-0000-0000-0000-000000000000}"/>
          </ac:spMkLst>
        </pc:spChg>
        <pc:spChg chg="mod">
          <ac:chgData name="Bruneau, Joannie" userId="5120f3c1-70a2-4efe-8681-e4e78caae5ff" providerId="ADAL" clId="{FFE50715-84D7-4545-9B06-BD55BC31A918}" dt="2025-01-13T21:34:29.551" v="5297" actId="20577"/>
          <ac:spMkLst>
            <pc:docMk/>
            <pc:sldMk cId="0" sldId="805"/>
            <ac:spMk id="282627" creationId="{00000000-0000-0000-0000-000000000000}"/>
          </ac:spMkLst>
        </pc:spChg>
      </pc:sldChg>
      <pc:sldChg chg="modSp add mod ord">
        <pc:chgData name="Bruneau, Joannie" userId="5120f3c1-70a2-4efe-8681-e4e78caae5ff" providerId="ADAL" clId="{FFE50715-84D7-4545-9B06-BD55BC31A918}" dt="2024-12-21T02:34:08.962" v="2859" actId="108"/>
        <pc:sldMkLst>
          <pc:docMk/>
          <pc:sldMk cId="0" sldId="806"/>
        </pc:sldMkLst>
        <pc:spChg chg="mod">
          <ac:chgData name="Bruneau, Joannie" userId="5120f3c1-70a2-4efe-8681-e4e78caae5ff" providerId="ADAL" clId="{FFE50715-84D7-4545-9B06-BD55BC31A918}" dt="2024-12-21T02:34:08.962" v="2859" actId="108"/>
          <ac:spMkLst>
            <pc:docMk/>
            <pc:sldMk cId="0" sldId="806"/>
            <ac:spMk id="283650" creationId="{00000000-0000-0000-0000-000000000000}"/>
          </ac:spMkLst>
        </pc:spChg>
        <pc:spChg chg="mod">
          <ac:chgData name="Bruneau, Joannie" userId="5120f3c1-70a2-4efe-8681-e4e78caae5ff" providerId="ADAL" clId="{FFE50715-84D7-4545-9B06-BD55BC31A918}" dt="2024-12-18T21:10:40.811" v="861" actId="20577"/>
          <ac:spMkLst>
            <pc:docMk/>
            <pc:sldMk cId="0" sldId="806"/>
            <ac:spMk id="283651" creationId="{00000000-0000-0000-0000-000000000000}"/>
          </ac:spMkLst>
        </pc:spChg>
      </pc:sldChg>
      <pc:sldChg chg="modSp add mod ord">
        <pc:chgData name="Bruneau, Joannie" userId="5120f3c1-70a2-4efe-8681-e4e78caae5ff" providerId="ADAL" clId="{FFE50715-84D7-4545-9B06-BD55BC31A918}" dt="2025-01-13T21:34:59.391" v="5299" actId="20577"/>
        <pc:sldMkLst>
          <pc:docMk/>
          <pc:sldMk cId="0" sldId="808"/>
        </pc:sldMkLst>
        <pc:spChg chg="mod">
          <ac:chgData name="Bruneau, Joannie" userId="5120f3c1-70a2-4efe-8681-e4e78caae5ff" providerId="ADAL" clId="{FFE50715-84D7-4545-9B06-BD55BC31A918}" dt="2024-12-21T02:34:04.093" v="2858" actId="108"/>
          <ac:spMkLst>
            <pc:docMk/>
            <pc:sldMk cId="0" sldId="808"/>
            <ac:spMk id="285698" creationId="{00000000-0000-0000-0000-000000000000}"/>
          </ac:spMkLst>
        </pc:spChg>
        <pc:spChg chg="mod">
          <ac:chgData name="Bruneau, Joannie" userId="5120f3c1-70a2-4efe-8681-e4e78caae5ff" providerId="ADAL" clId="{FFE50715-84D7-4545-9B06-BD55BC31A918}" dt="2025-01-13T21:34:59.391" v="5299" actId="20577"/>
          <ac:spMkLst>
            <pc:docMk/>
            <pc:sldMk cId="0" sldId="808"/>
            <ac:spMk id="285699" creationId="{00000000-0000-0000-0000-000000000000}"/>
          </ac:spMkLst>
        </pc:spChg>
      </pc:sldChg>
      <pc:sldChg chg="modSp add mod ord">
        <pc:chgData name="Bruneau, Joannie" userId="5120f3c1-70a2-4efe-8681-e4e78caae5ff" providerId="ADAL" clId="{FFE50715-84D7-4545-9B06-BD55BC31A918}" dt="2025-01-13T21:35:20.353" v="5304" actId="20577"/>
        <pc:sldMkLst>
          <pc:docMk/>
          <pc:sldMk cId="0" sldId="809"/>
        </pc:sldMkLst>
        <pc:spChg chg="mod">
          <ac:chgData name="Bruneau, Joannie" userId="5120f3c1-70a2-4efe-8681-e4e78caae5ff" providerId="ADAL" clId="{FFE50715-84D7-4545-9B06-BD55BC31A918}" dt="2024-12-21T02:33:36.887" v="2855" actId="108"/>
          <ac:spMkLst>
            <pc:docMk/>
            <pc:sldMk cId="0" sldId="809"/>
            <ac:spMk id="286722" creationId="{00000000-0000-0000-0000-000000000000}"/>
          </ac:spMkLst>
        </pc:spChg>
        <pc:spChg chg="mod">
          <ac:chgData name="Bruneau, Joannie" userId="5120f3c1-70a2-4efe-8681-e4e78caae5ff" providerId="ADAL" clId="{FFE50715-84D7-4545-9B06-BD55BC31A918}" dt="2025-01-13T21:35:20.353" v="5304" actId="20577"/>
          <ac:spMkLst>
            <pc:docMk/>
            <pc:sldMk cId="0" sldId="809"/>
            <ac:spMk id="286723" creationId="{00000000-0000-0000-0000-000000000000}"/>
          </ac:spMkLst>
        </pc:spChg>
      </pc:sldChg>
      <pc:sldChg chg="addSp delSp modSp add mod ord">
        <pc:chgData name="Bruneau, Joannie" userId="5120f3c1-70a2-4efe-8681-e4e78caae5ff" providerId="ADAL" clId="{FFE50715-84D7-4545-9B06-BD55BC31A918}" dt="2024-12-21T02:35:22.188" v="2880" actId="1076"/>
        <pc:sldMkLst>
          <pc:docMk/>
          <pc:sldMk cId="2073466045" sldId="813"/>
        </pc:sldMkLst>
        <pc:spChg chg="add del mod">
          <ac:chgData name="Bruneau, Joannie" userId="5120f3c1-70a2-4efe-8681-e4e78caae5ff" providerId="ADAL" clId="{FFE50715-84D7-4545-9B06-BD55BC31A918}" dt="2024-12-21T02:15:27.826" v="2600" actId="478"/>
          <ac:spMkLst>
            <pc:docMk/>
            <pc:sldMk cId="2073466045" sldId="813"/>
            <ac:spMk id="6" creationId="{04E38641-B188-6564-1525-FBD64FDEE45F}"/>
          </ac:spMkLst>
        </pc:spChg>
        <pc:spChg chg="add mod">
          <ac:chgData name="Bruneau, Joannie" userId="5120f3c1-70a2-4efe-8681-e4e78caae5ff" providerId="ADAL" clId="{FFE50715-84D7-4545-9B06-BD55BC31A918}" dt="2024-12-21T02:35:22.188" v="2880" actId="1076"/>
          <ac:spMkLst>
            <pc:docMk/>
            <pc:sldMk cId="2073466045" sldId="813"/>
            <ac:spMk id="7" creationId="{EC1F193C-99A9-E817-7ABE-51799C438296}"/>
          </ac:spMkLst>
        </pc:spChg>
        <pc:spChg chg="del">
          <ac:chgData name="Bruneau, Joannie" userId="5120f3c1-70a2-4efe-8681-e4e78caae5ff" providerId="ADAL" clId="{FFE50715-84D7-4545-9B06-BD55BC31A918}" dt="2024-12-21T02:15:18.946" v="2598" actId="478"/>
          <ac:spMkLst>
            <pc:docMk/>
            <pc:sldMk cId="2073466045" sldId="813"/>
            <ac:spMk id="257026" creationId="{00000000-0000-0000-0000-000000000000}"/>
          </ac:spMkLst>
        </pc:spChg>
      </pc:sldChg>
      <pc:sldChg chg="modSp mod ord">
        <pc:chgData name="Bruneau, Joannie" userId="5120f3c1-70a2-4efe-8681-e4e78caae5ff" providerId="ADAL" clId="{FFE50715-84D7-4545-9B06-BD55BC31A918}" dt="2024-12-21T00:12:40.561" v="1030" actId="20577"/>
        <pc:sldMkLst>
          <pc:docMk/>
          <pc:sldMk cId="4122235061" sldId="827"/>
        </pc:sldMkLst>
        <pc:spChg chg="mod">
          <ac:chgData name="Bruneau, Joannie" userId="5120f3c1-70a2-4efe-8681-e4e78caae5ff" providerId="ADAL" clId="{FFE50715-84D7-4545-9B06-BD55BC31A918}" dt="2024-12-21T00:12:35.646" v="1028" actId="20577"/>
          <ac:spMkLst>
            <pc:docMk/>
            <pc:sldMk cId="4122235061" sldId="827"/>
            <ac:spMk id="2" creationId="{9EBAF123-6BE1-4303-AA89-7EDF6BAE6FB7}"/>
          </ac:spMkLst>
        </pc:spChg>
        <pc:spChg chg="mod">
          <ac:chgData name="Bruneau, Joannie" userId="5120f3c1-70a2-4efe-8681-e4e78caae5ff" providerId="ADAL" clId="{FFE50715-84D7-4545-9B06-BD55BC31A918}" dt="2024-12-21T00:12:40.561" v="1030" actId="20577"/>
          <ac:spMkLst>
            <pc:docMk/>
            <pc:sldMk cId="4122235061" sldId="827"/>
            <ac:spMk id="3" creationId="{0A6F0DCB-AACA-4F1D-97F7-94FCC7FD7584}"/>
          </ac:spMkLst>
        </pc:spChg>
      </pc:sldChg>
      <pc:sldChg chg="delSp modSp mod modAnim">
        <pc:chgData name="Bruneau, Joannie" userId="5120f3c1-70a2-4efe-8681-e4e78caae5ff" providerId="ADAL" clId="{FFE50715-84D7-4545-9B06-BD55BC31A918}" dt="2025-01-14T02:18:30.189" v="5626"/>
        <pc:sldMkLst>
          <pc:docMk/>
          <pc:sldMk cId="0" sldId="834"/>
        </pc:sldMkLst>
        <pc:spChg chg="mod topLvl">
          <ac:chgData name="Bruneau, Joannie" userId="5120f3c1-70a2-4efe-8681-e4e78caae5ff" providerId="ADAL" clId="{FFE50715-84D7-4545-9B06-BD55BC31A918}" dt="2025-01-14T02:16:10.863" v="5614" actId="165"/>
          <ac:spMkLst>
            <pc:docMk/>
            <pc:sldMk cId="0" sldId="834"/>
            <ac:spMk id="4" creationId="{00000000-0000-0000-0000-000000000000}"/>
          </ac:spMkLst>
        </pc:spChg>
        <pc:spChg chg="mod topLvl">
          <ac:chgData name="Bruneau, Joannie" userId="5120f3c1-70a2-4efe-8681-e4e78caae5ff" providerId="ADAL" clId="{FFE50715-84D7-4545-9B06-BD55BC31A918}" dt="2025-01-14T02:16:10.863" v="5614" actId="165"/>
          <ac:spMkLst>
            <pc:docMk/>
            <pc:sldMk cId="0" sldId="834"/>
            <ac:spMk id="6" creationId="{00000000-0000-0000-0000-000000000000}"/>
          </ac:spMkLst>
        </pc:spChg>
        <pc:spChg chg="mod">
          <ac:chgData name="Bruneau, Joannie" userId="5120f3c1-70a2-4efe-8681-e4e78caae5ff" providerId="ADAL" clId="{FFE50715-84D7-4545-9B06-BD55BC31A918}" dt="2025-01-14T01:42:17.673" v="5483" actId="1076"/>
          <ac:spMkLst>
            <pc:docMk/>
            <pc:sldMk cId="0" sldId="834"/>
            <ac:spMk id="13" creationId="{00000000-0000-0000-0000-000000000000}"/>
          </ac:spMkLst>
        </pc:spChg>
        <pc:grpChg chg="del">
          <ac:chgData name="Bruneau, Joannie" userId="5120f3c1-70a2-4efe-8681-e4e78caae5ff" providerId="ADAL" clId="{FFE50715-84D7-4545-9B06-BD55BC31A918}" dt="2025-01-14T02:16:10.863" v="5614" actId="165"/>
          <ac:grpSpMkLst>
            <pc:docMk/>
            <pc:sldMk cId="0" sldId="834"/>
            <ac:grpSpMk id="2" creationId="{3280ABFB-64BF-4CA0-909E-B28B54B3B089}"/>
          </ac:grpSpMkLst>
        </pc:grpChg>
      </pc:sldChg>
      <pc:sldChg chg="modSp del mod ord">
        <pc:chgData name="Bruneau, Joannie" userId="5120f3c1-70a2-4efe-8681-e4e78caae5ff" providerId="ADAL" clId="{FFE50715-84D7-4545-9B06-BD55BC31A918}" dt="2025-01-14T01:38:19.188" v="5477" actId="2696"/>
        <pc:sldMkLst>
          <pc:docMk/>
          <pc:sldMk cId="2546752109" sldId="845"/>
        </pc:sldMkLst>
        <pc:spChg chg="mod">
          <ac:chgData name="Bruneau, Joannie" userId="5120f3c1-70a2-4efe-8681-e4e78caae5ff" providerId="ADAL" clId="{FFE50715-84D7-4545-9B06-BD55BC31A918}" dt="2025-01-06T15:38:06.408" v="4357" actId="20577"/>
          <ac:spMkLst>
            <pc:docMk/>
            <pc:sldMk cId="2546752109" sldId="845"/>
            <ac:spMk id="3" creationId="{45D09586-8FDA-4308-8955-E1F37F0CC5F9}"/>
          </ac:spMkLst>
        </pc:spChg>
        <pc:spChg chg="mod">
          <ac:chgData name="Bruneau, Joannie" userId="5120f3c1-70a2-4efe-8681-e4e78caae5ff" providerId="ADAL" clId="{FFE50715-84D7-4545-9B06-BD55BC31A918}" dt="2024-12-21T02:41:24.544" v="2950" actId="1076"/>
          <ac:spMkLst>
            <pc:docMk/>
            <pc:sldMk cId="2546752109" sldId="845"/>
            <ac:spMk id="4" creationId="{B71A23EF-C762-46B1-B87E-D9F5E78CD6E3}"/>
          </ac:spMkLst>
        </pc:spChg>
        <pc:spChg chg="mod">
          <ac:chgData name="Bruneau, Joannie" userId="5120f3c1-70a2-4efe-8681-e4e78caae5ff" providerId="ADAL" clId="{FFE50715-84D7-4545-9B06-BD55BC31A918}" dt="2024-12-21T00:39:34.164" v="1703" actId="313"/>
          <ac:spMkLst>
            <pc:docMk/>
            <pc:sldMk cId="2546752109" sldId="845"/>
            <ac:spMk id="5" creationId="{02F00324-C8AC-49FA-8598-89BD7CC04DB0}"/>
          </ac:spMkLst>
        </pc:spChg>
      </pc:sldChg>
      <pc:sldChg chg="add">
        <pc:chgData name="Bruneau, Joannie" userId="5120f3c1-70a2-4efe-8681-e4e78caae5ff" providerId="ADAL" clId="{FFE50715-84D7-4545-9B06-BD55BC31A918}" dt="2024-12-16T20:31:46.459" v="0"/>
        <pc:sldMkLst>
          <pc:docMk/>
          <pc:sldMk cId="0" sldId="846"/>
        </pc:sldMkLst>
      </pc:sldChg>
      <pc:sldChg chg="add">
        <pc:chgData name="Bruneau, Joannie" userId="5120f3c1-70a2-4efe-8681-e4e78caae5ff" providerId="ADAL" clId="{FFE50715-84D7-4545-9B06-BD55BC31A918}" dt="2024-12-16T20:31:46.459" v="0"/>
        <pc:sldMkLst>
          <pc:docMk/>
          <pc:sldMk cId="0" sldId="847"/>
        </pc:sldMkLst>
      </pc:sldChg>
      <pc:sldChg chg="add">
        <pc:chgData name="Bruneau, Joannie" userId="5120f3c1-70a2-4efe-8681-e4e78caae5ff" providerId="ADAL" clId="{FFE50715-84D7-4545-9B06-BD55BC31A918}" dt="2024-12-16T20:31:46.459" v="0"/>
        <pc:sldMkLst>
          <pc:docMk/>
          <pc:sldMk cId="0" sldId="848"/>
        </pc:sldMkLst>
      </pc:sldChg>
      <pc:sldChg chg="modSp add mod">
        <pc:chgData name="Bruneau, Joannie" userId="5120f3c1-70a2-4efe-8681-e4e78caae5ff" providerId="ADAL" clId="{FFE50715-84D7-4545-9B06-BD55BC31A918}" dt="2024-12-21T03:02:08.303" v="3185" actId="20577"/>
        <pc:sldMkLst>
          <pc:docMk/>
          <pc:sldMk cId="3675039648" sldId="849"/>
        </pc:sldMkLst>
        <pc:spChg chg="mod">
          <ac:chgData name="Bruneau, Joannie" userId="5120f3c1-70a2-4efe-8681-e4e78caae5ff" providerId="ADAL" clId="{FFE50715-84D7-4545-9B06-BD55BC31A918}" dt="2024-12-21T03:02:08.303" v="3185" actId="20577"/>
          <ac:spMkLst>
            <pc:docMk/>
            <pc:sldMk cId="3675039648" sldId="849"/>
            <ac:spMk id="3" creationId="{45D09586-8FDA-4308-8955-E1F37F0CC5F9}"/>
          </ac:spMkLst>
        </pc:spChg>
        <pc:spChg chg="mod">
          <ac:chgData name="Bruneau, Joannie" userId="5120f3c1-70a2-4efe-8681-e4e78caae5ff" providerId="ADAL" clId="{FFE50715-84D7-4545-9B06-BD55BC31A918}" dt="2024-12-21T01:48:39.080" v="2407" actId="108"/>
          <ac:spMkLst>
            <pc:docMk/>
            <pc:sldMk cId="3675039648" sldId="849"/>
            <ac:spMk id="4" creationId="{B71A23EF-C762-46B1-B87E-D9F5E78CD6E3}"/>
          </ac:spMkLst>
        </pc:spChg>
      </pc:sldChg>
      <pc:sldChg chg="modSp add mod">
        <pc:chgData name="Bruneau, Joannie" userId="5120f3c1-70a2-4efe-8681-e4e78caae5ff" providerId="ADAL" clId="{FFE50715-84D7-4545-9B06-BD55BC31A918}" dt="2025-01-14T01:57:22.750" v="5556" actId="20577"/>
        <pc:sldMkLst>
          <pc:docMk/>
          <pc:sldMk cId="2548783223" sldId="850"/>
        </pc:sldMkLst>
        <pc:spChg chg="mod">
          <ac:chgData name="Bruneau, Joannie" userId="5120f3c1-70a2-4efe-8681-e4e78caae5ff" providerId="ADAL" clId="{FFE50715-84D7-4545-9B06-BD55BC31A918}" dt="2025-01-14T01:57:22.750" v="5556" actId="20577"/>
          <ac:spMkLst>
            <pc:docMk/>
            <pc:sldMk cId="2548783223" sldId="850"/>
            <ac:spMk id="3" creationId="{45D09586-8FDA-4308-8955-E1F37F0CC5F9}"/>
          </ac:spMkLst>
        </pc:spChg>
        <pc:spChg chg="mod">
          <ac:chgData name="Bruneau, Joannie" userId="5120f3c1-70a2-4efe-8681-e4e78caae5ff" providerId="ADAL" clId="{FFE50715-84D7-4545-9B06-BD55BC31A918}" dt="2024-12-21T01:48:44.383" v="2408" actId="108"/>
          <ac:spMkLst>
            <pc:docMk/>
            <pc:sldMk cId="2548783223" sldId="850"/>
            <ac:spMk id="4" creationId="{B71A23EF-C762-46B1-B87E-D9F5E78CD6E3}"/>
          </ac:spMkLst>
        </pc:spChg>
      </pc:sldChg>
      <pc:sldChg chg="modSp add mod">
        <pc:chgData name="Bruneau, Joannie" userId="5120f3c1-70a2-4efe-8681-e4e78caae5ff" providerId="ADAL" clId="{FFE50715-84D7-4545-9B06-BD55BC31A918}" dt="2025-01-14T01:58:14.569" v="5562" actId="115"/>
        <pc:sldMkLst>
          <pc:docMk/>
          <pc:sldMk cId="3575081576" sldId="851"/>
        </pc:sldMkLst>
        <pc:spChg chg="mod">
          <ac:chgData name="Bruneau, Joannie" userId="5120f3c1-70a2-4efe-8681-e4e78caae5ff" providerId="ADAL" clId="{FFE50715-84D7-4545-9B06-BD55BC31A918}" dt="2025-01-14T01:58:14.569" v="5562" actId="115"/>
          <ac:spMkLst>
            <pc:docMk/>
            <pc:sldMk cId="3575081576" sldId="851"/>
            <ac:spMk id="3" creationId="{45D09586-8FDA-4308-8955-E1F37F0CC5F9}"/>
          </ac:spMkLst>
        </pc:spChg>
        <pc:spChg chg="mod">
          <ac:chgData name="Bruneau, Joannie" userId="5120f3c1-70a2-4efe-8681-e4e78caae5ff" providerId="ADAL" clId="{FFE50715-84D7-4545-9B06-BD55BC31A918}" dt="2024-12-21T01:48:59.446" v="2411" actId="108"/>
          <ac:spMkLst>
            <pc:docMk/>
            <pc:sldMk cId="3575081576" sldId="851"/>
            <ac:spMk id="4" creationId="{B71A23EF-C762-46B1-B87E-D9F5E78CD6E3}"/>
          </ac:spMkLst>
        </pc:spChg>
      </pc:sldChg>
      <pc:sldChg chg="modSp add mod">
        <pc:chgData name="Bruneau, Joannie" userId="5120f3c1-70a2-4efe-8681-e4e78caae5ff" providerId="ADAL" clId="{FFE50715-84D7-4545-9B06-BD55BC31A918}" dt="2024-12-21T01:49:05.297" v="2412" actId="108"/>
        <pc:sldMkLst>
          <pc:docMk/>
          <pc:sldMk cId="1099300544" sldId="852"/>
        </pc:sldMkLst>
        <pc:spChg chg="mod">
          <ac:chgData name="Bruneau, Joannie" userId="5120f3c1-70a2-4efe-8681-e4e78caae5ff" providerId="ADAL" clId="{FFE50715-84D7-4545-9B06-BD55BC31A918}" dt="2024-12-21T01:49:05.297" v="2412" actId="108"/>
          <ac:spMkLst>
            <pc:docMk/>
            <pc:sldMk cId="1099300544" sldId="852"/>
            <ac:spMk id="4" creationId="{B71A23EF-C762-46B1-B87E-D9F5E78CD6E3}"/>
          </ac:spMkLst>
        </pc:spChg>
      </pc:sldChg>
      <pc:sldChg chg="modSp add mod">
        <pc:chgData name="Bruneau, Joannie" userId="5120f3c1-70a2-4efe-8681-e4e78caae5ff" providerId="ADAL" clId="{FFE50715-84D7-4545-9B06-BD55BC31A918}" dt="2025-01-14T01:59:32.057" v="5563" actId="20577"/>
        <pc:sldMkLst>
          <pc:docMk/>
          <pc:sldMk cId="2909992572" sldId="853"/>
        </pc:sldMkLst>
        <pc:spChg chg="mod">
          <ac:chgData name="Bruneau, Joannie" userId="5120f3c1-70a2-4efe-8681-e4e78caae5ff" providerId="ADAL" clId="{FFE50715-84D7-4545-9B06-BD55BC31A918}" dt="2025-01-13T20:40:23.188" v="4981" actId="207"/>
          <ac:spMkLst>
            <pc:docMk/>
            <pc:sldMk cId="2909992572" sldId="853"/>
            <ac:spMk id="3" creationId="{45D09586-8FDA-4308-8955-E1F37F0CC5F9}"/>
          </ac:spMkLst>
        </pc:spChg>
        <pc:spChg chg="mod">
          <ac:chgData name="Bruneau, Joannie" userId="5120f3c1-70a2-4efe-8681-e4e78caae5ff" providerId="ADAL" clId="{FFE50715-84D7-4545-9B06-BD55BC31A918}" dt="2024-12-21T01:49:18.542" v="2415" actId="108"/>
          <ac:spMkLst>
            <pc:docMk/>
            <pc:sldMk cId="2909992572" sldId="853"/>
            <ac:spMk id="4" creationId="{B71A23EF-C762-46B1-B87E-D9F5E78CD6E3}"/>
          </ac:spMkLst>
        </pc:spChg>
        <pc:spChg chg="mod">
          <ac:chgData name="Bruneau, Joannie" userId="5120f3c1-70a2-4efe-8681-e4e78caae5ff" providerId="ADAL" clId="{FFE50715-84D7-4545-9B06-BD55BC31A918}" dt="2025-01-14T01:59:32.057" v="5563" actId="20577"/>
          <ac:spMkLst>
            <pc:docMk/>
            <pc:sldMk cId="2909992572" sldId="853"/>
            <ac:spMk id="12" creationId="{7FCD296C-5749-4A5A-89C9-595AD1E7EE3C}"/>
          </ac:spMkLst>
        </pc:spChg>
      </pc:sldChg>
      <pc:sldChg chg="add">
        <pc:chgData name="Bruneau, Joannie" userId="5120f3c1-70a2-4efe-8681-e4e78caae5ff" providerId="ADAL" clId="{FFE50715-84D7-4545-9B06-BD55BC31A918}" dt="2024-12-16T20:31:46.459" v="0"/>
        <pc:sldMkLst>
          <pc:docMk/>
          <pc:sldMk cId="0" sldId="854"/>
        </pc:sldMkLst>
      </pc:sldChg>
      <pc:sldChg chg="modSp add mod">
        <pc:chgData name="Bruneau, Joannie" userId="5120f3c1-70a2-4efe-8681-e4e78caae5ff" providerId="ADAL" clId="{FFE50715-84D7-4545-9B06-BD55BC31A918}" dt="2025-01-14T02:00:16.634" v="5566" actId="20577"/>
        <pc:sldMkLst>
          <pc:docMk/>
          <pc:sldMk cId="3682148090" sldId="855"/>
        </pc:sldMkLst>
        <pc:spChg chg="mod">
          <ac:chgData name="Bruneau, Joannie" userId="5120f3c1-70a2-4efe-8681-e4e78caae5ff" providerId="ADAL" clId="{FFE50715-84D7-4545-9B06-BD55BC31A918}" dt="2025-01-13T20:40:59.832" v="4984" actId="1076"/>
          <ac:spMkLst>
            <pc:docMk/>
            <pc:sldMk cId="3682148090" sldId="855"/>
            <ac:spMk id="2" creationId="{42829CBE-4700-457F-9B85-60947CE996EA}"/>
          </ac:spMkLst>
        </pc:spChg>
        <pc:spChg chg="mod">
          <ac:chgData name="Bruneau, Joannie" userId="5120f3c1-70a2-4efe-8681-e4e78caae5ff" providerId="ADAL" clId="{FFE50715-84D7-4545-9B06-BD55BC31A918}" dt="2025-01-14T02:00:16.634" v="5566" actId="20577"/>
          <ac:spMkLst>
            <pc:docMk/>
            <pc:sldMk cId="3682148090" sldId="855"/>
            <ac:spMk id="3" creationId="{45D09586-8FDA-4308-8955-E1F37F0CC5F9}"/>
          </ac:spMkLst>
        </pc:spChg>
        <pc:spChg chg="mod">
          <ac:chgData name="Bruneau, Joannie" userId="5120f3c1-70a2-4efe-8681-e4e78caae5ff" providerId="ADAL" clId="{FFE50715-84D7-4545-9B06-BD55BC31A918}" dt="2024-12-21T01:49:24.945" v="2416" actId="108"/>
          <ac:spMkLst>
            <pc:docMk/>
            <pc:sldMk cId="3682148090" sldId="855"/>
            <ac:spMk id="4" creationId="{B71A23EF-C762-46B1-B87E-D9F5E78CD6E3}"/>
          </ac:spMkLst>
        </pc:spChg>
      </pc:sldChg>
      <pc:sldChg chg="modSp add mod">
        <pc:chgData name="Bruneau, Joannie" userId="5120f3c1-70a2-4efe-8681-e4e78caae5ff" providerId="ADAL" clId="{FFE50715-84D7-4545-9B06-BD55BC31A918}" dt="2025-01-13T20:42:35.570" v="4995" actId="20577"/>
        <pc:sldMkLst>
          <pc:docMk/>
          <pc:sldMk cId="0" sldId="856"/>
        </pc:sldMkLst>
        <pc:spChg chg="mod">
          <ac:chgData name="Bruneau, Joannie" userId="5120f3c1-70a2-4efe-8681-e4e78caae5ff" providerId="ADAL" clId="{FFE50715-84D7-4545-9B06-BD55BC31A918}" dt="2025-01-13T20:42:35.570" v="4995" actId="20577"/>
          <ac:spMkLst>
            <pc:docMk/>
            <pc:sldMk cId="0" sldId="856"/>
            <ac:spMk id="7" creationId="{00000000-0000-0000-0000-000000000000}"/>
          </ac:spMkLst>
        </pc:spChg>
        <pc:spChg chg="mod">
          <ac:chgData name="Bruneau, Joannie" userId="5120f3c1-70a2-4efe-8681-e4e78caae5ff" providerId="ADAL" clId="{FFE50715-84D7-4545-9B06-BD55BC31A918}" dt="2024-12-21T01:51:47.485" v="2419" actId="108"/>
          <ac:spMkLst>
            <pc:docMk/>
            <pc:sldMk cId="0" sldId="856"/>
            <ac:spMk id="9" creationId="{BCFF54EA-36D3-47DC-931C-4FF57A4E7989}"/>
          </ac:spMkLst>
        </pc:spChg>
        <pc:spChg chg="mod">
          <ac:chgData name="Bruneau, Joannie" userId="5120f3c1-70a2-4efe-8681-e4e78caae5ff" providerId="ADAL" clId="{FFE50715-84D7-4545-9B06-BD55BC31A918}" dt="2025-01-13T20:42:31.524" v="4994" actId="20577"/>
          <ac:spMkLst>
            <pc:docMk/>
            <pc:sldMk cId="0" sldId="856"/>
            <ac:spMk id="142339" creationId="{00000000-0000-0000-0000-000000000000}"/>
          </ac:spMkLst>
        </pc:spChg>
      </pc:sldChg>
      <pc:sldChg chg="modSp add mod">
        <pc:chgData name="Bruneau, Joannie" userId="5120f3c1-70a2-4efe-8681-e4e78caae5ff" providerId="ADAL" clId="{FFE50715-84D7-4545-9B06-BD55BC31A918}" dt="2025-01-13T20:43:02.736" v="4996" actId="1076"/>
        <pc:sldMkLst>
          <pc:docMk/>
          <pc:sldMk cId="0" sldId="857"/>
        </pc:sldMkLst>
        <pc:spChg chg="mod">
          <ac:chgData name="Bruneau, Joannie" userId="5120f3c1-70a2-4efe-8681-e4e78caae5ff" providerId="ADAL" clId="{FFE50715-84D7-4545-9B06-BD55BC31A918}" dt="2024-12-21T01:51:57.075" v="2421" actId="108"/>
          <ac:spMkLst>
            <pc:docMk/>
            <pc:sldMk cId="0" sldId="857"/>
            <ac:spMk id="6" creationId="{DD5FE68A-9E88-4C68-B52C-C2996C7B39B4}"/>
          </ac:spMkLst>
        </pc:spChg>
        <pc:spChg chg="mod">
          <ac:chgData name="Bruneau, Joannie" userId="5120f3c1-70a2-4efe-8681-e4e78caae5ff" providerId="ADAL" clId="{FFE50715-84D7-4545-9B06-BD55BC31A918}" dt="2025-01-13T20:43:02.736" v="4996" actId="1076"/>
          <ac:spMkLst>
            <pc:docMk/>
            <pc:sldMk cId="0" sldId="857"/>
            <ac:spMk id="114693" creationId="{00000000-0000-0000-0000-000000000000}"/>
          </ac:spMkLst>
        </pc:spChg>
      </pc:sldChg>
      <pc:sldChg chg="modSp add mod">
        <pc:chgData name="Bruneau, Joannie" userId="5120f3c1-70a2-4efe-8681-e4e78caae5ff" providerId="ADAL" clId="{FFE50715-84D7-4545-9B06-BD55BC31A918}" dt="2025-01-14T02:02:30.580" v="5571" actId="20577"/>
        <pc:sldMkLst>
          <pc:docMk/>
          <pc:sldMk cId="0" sldId="858"/>
        </pc:sldMkLst>
        <pc:spChg chg="mod">
          <ac:chgData name="Bruneau, Joannie" userId="5120f3c1-70a2-4efe-8681-e4e78caae5ff" providerId="ADAL" clId="{FFE50715-84D7-4545-9B06-BD55BC31A918}" dt="2025-01-13T20:44:21.185" v="4999" actId="20577"/>
          <ac:spMkLst>
            <pc:docMk/>
            <pc:sldMk cId="0" sldId="858"/>
            <ac:spMk id="5" creationId="{00000000-0000-0000-0000-000000000000}"/>
          </ac:spMkLst>
        </pc:spChg>
        <pc:spChg chg="mod">
          <ac:chgData name="Bruneau, Joannie" userId="5120f3c1-70a2-4efe-8681-e4e78caae5ff" providerId="ADAL" clId="{FFE50715-84D7-4545-9B06-BD55BC31A918}" dt="2024-12-21T01:53:03.680" v="2432" actId="108"/>
          <ac:spMkLst>
            <pc:docMk/>
            <pc:sldMk cId="0" sldId="858"/>
            <ac:spMk id="7" creationId="{CB80FB0E-F7D7-4F12-8789-055EFE323A41}"/>
          </ac:spMkLst>
        </pc:spChg>
        <pc:spChg chg="mod">
          <ac:chgData name="Bruneau, Joannie" userId="5120f3c1-70a2-4efe-8681-e4e78caae5ff" providerId="ADAL" clId="{FFE50715-84D7-4545-9B06-BD55BC31A918}" dt="2025-01-14T02:02:30.580" v="5571" actId="20577"/>
          <ac:spMkLst>
            <pc:docMk/>
            <pc:sldMk cId="0" sldId="858"/>
            <ac:spMk id="147458" creationId="{00000000-0000-0000-0000-000000000000}"/>
          </ac:spMkLst>
        </pc:spChg>
      </pc:sldChg>
      <pc:sldChg chg="modSp add mod">
        <pc:chgData name="Bruneau, Joannie" userId="5120f3c1-70a2-4efe-8681-e4e78caae5ff" providerId="ADAL" clId="{FFE50715-84D7-4545-9B06-BD55BC31A918}" dt="2025-01-13T20:48:14.006" v="5020" actId="20577"/>
        <pc:sldMkLst>
          <pc:docMk/>
          <pc:sldMk cId="0" sldId="859"/>
        </pc:sldMkLst>
        <pc:spChg chg="mod">
          <ac:chgData name="Bruneau, Joannie" userId="5120f3c1-70a2-4efe-8681-e4e78caae5ff" providerId="ADAL" clId="{FFE50715-84D7-4545-9B06-BD55BC31A918}" dt="2024-12-21T02:50:02.275" v="3046" actId="1076"/>
          <ac:spMkLst>
            <pc:docMk/>
            <pc:sldMk cId="0" sldId="859"/>
            <ac:spMk id="10" creationId="{F3D6D0FA-34C6-4556-B994-3D325B4A3B94}"/>
          </ac:spMkLst>
        </pc:spChg>
        <pc:spChg chg="mod">
          <ac:chgData name="Bruneau, Joannie" userId="5120f3c1-70a2-4efe-8681-e4e78caae5ff" providerId="ADAL" clId="{FFE50715-84D7-4545-9B06-BD55BC31A918}" dt="2025-01-13T20:48:14.006" v="5020" actId="20577"/>
          <ac:spMkLst>
            <pc:docMk/>
            <pc:sldMk cId="0" sldId="859"/>
            <ac:spMk id="115716" creationId="{00000000-0000-0000-0000-000000000000}"/>
          </ac:spMkLst>
        </pc:spChg>
      </pc:sldChg>
      <pc:sldChg chg="add del ord">
        <pc:chgData name="Bruneau, Joannie" userId="5120f3c1-70a2-4efe-8681-e4e78caae5ff" providerId="ADAL" clId="{FFE50715-84D7-4545-9B06-BD55BC31A918}" dt="2024-12-18T18:36:26.449" v="627" actId="2696"/>
        <pc:sldMkLst>
          <pc:docMk/>
          <pc:sldMk cId="0" sldId="860"/>
        </pc:sldMkLst>
      </pc:sldChg>
      <pc:sldChg chg="modSp add mod">
        <pc:chgData name="Bruneau, Joannie" userId="5120f3c1-70a2-4efe-8681-e4e78caae5ff" providerId="ADAL" clId="{FFE50715-84D7-4545-9B06-BD55BC31A918}" dt="2025-01-14T01:14:16.199" v="5334" actId="20577"/>
        <pc:sldMkLst>
          <pc:docMk/>
          <pc:sldMk cId="1693841551" sldId="860"/>
        </pc:sldMkLst>
        <pc:spChg chg="mod">
          <ac:chgData name="Bruneau, Joannie" userId="5120f3c1-70a2-4efe-8681-e4e78caae5ff" providerId="ADAL" clId="{FFE50715-84D7-4545-9B06-BD55BC31A918}" dt="2024-12-21T02:55:18.110" v="3109" actId="403"/>
          <ac:spMkLst>
            <pc:docMk/>
            <pc:sldMk cId="1693841551" sldId="860"/>
            <ac:spMk id="4" creationId="{D5900147-F1BE-4B2D-AE0D-490F5AAA7CC0}"/>
          </ac:spMkLst>
        </pc:spChg>
        <pc:spChg chg="mod">
          <ac:chgData name="Bruneau, Joannie" userId="5120f3c1-70a2-4efe-8681-e4e78caae5ff" providerId="ADAL" clId="{FFE50715-84D7-4545-9B06-BD55BC31A918}" dt="2025-01-14T01:14:16.199" v="5334" actId="20577"/>
          <ac:spMkLst>
            <pc:docMk/>
            <pc:sldMk cId="1693841551" sldId="860"/>
            <ac:spMk id="224259" creationId="{00000000-0000-0000-0000-000000000000}"/>
          </ac:spMkLst>
        </pc:spChg>
      </pc:sldChg>
      <pc:sldChg chg="add del ord">
        <pc:chgData name="Bruneau, Joannie" userId="5120f3c1-70a2-4efe-8681-e4e78caae5ff" providerId="ADAL" clId="{FFE50715-84D7-4545-9B06-BD55BC31A918}" dt="2024-12-18T18:36:26.449" v="627" actId="2696"/>
        <pc:sldMkLst>
          <pc:docMk/>
          <pc:sldMk cId="0" sldId="861"/>
        </pc:sldMkLst>
      </pc:sldChg>
      <pc:sldChg chg="modSp add mod">
        <pc:chgData name="Bruneau, Joannie" userId="5120f3c1-70a2-4efe-8681-e4e78caae5ff" providerId="ADAL" clId="{FFE50715-84D7-4545-9B06-BD55BC31A918}" dt="2025-01-14T01:14:59.399" v="5336" actId="20577"/>
        <pc:sldMkLst>
          <pc:docMk/>
          <pc:sldMk cId="3894037259" sldId="861"/>
        </pc:sldMkLst>
        <pc:spChg chg="mod">
          <ac:chgData name="Bruneau, Joannie" userId="5120f3c1-70a2-4efe-8681-e4e78caae5ff" providerId="ADAL" clId="{FFE50715-84D7-4545-9B06-BD55BC31A918}" dt="2025-01-14T01:14:59.399" v="5336" actId="20577"/>
          <ac:spMkLst>
            <pc:docMk/>
            <pc:sldMk cId="3894037259" sldId="861"/>
            <ac:spMk id="3" creationId="{0A67AA53-520C-4315-92D8-C97497228B56}"/>
          </ac:spMkLst>
        </pc:spChg>
      </pc:sldChg>
      <pc:sldChg chg="add del ord">
        <pc:chgData name="Bruneau, Joannie" userId="5120f3c1-70a2-4efe-8681-e4e78caae5ff" providerId="ADAL" clId="{FFE50715-84D7-4545-9B06-BD55BC31A918}" dt="2024-12-18T18:36:26.449" v="627" actId="2696"/>
        <pc:sldMkLst>
          <pc:docMk/>
          <pc:sldMk cId="0" sldId="862"/>
        </pc:sldMkLst>
      </pc:sldChg>
      <pc:sldChg chg="modSp add mod modAnim">
        <pc:chgData name="Bruneau, Joannie" userId="5120f3c1-70a2-4efe-8681-e4e78caae5ff" providerId="ADAL" clId="{FFE50715-84D7-4545-9B06-BD55BC31A918}" dt="2025-01-14T02:49:26.702" v="5701"/>
        <pc:sldMkLst>
          <pc:docMk/>
          <pc:sldMk cId="1433131939" sldId="862"/>
        </pc:sldMkLst>
        <pc:spChg chg="mod">
          <ac:chgData name="Bruneau, Joannie" userId="5120f3c1-70a2-4efe-8681-e4e78caae5ff" providerId="ADAL" clId="{FFE50715-84D7-4545-9B06-BD55BC31A918}" dt="2024-12-21T02:25:59.321" v="2729" actId="108"/>
          <ac:spMkLst>
            <pc:docMk/>
            <pc:sldMk cId="1433131939" sldId="862"/>
            <ac:spMk id="249861" creationId="{00000000-0000-0000-0000-000000000000}"/>
          </ac:spMkLst>
        </pc:spChg>
      </pc:sldChg>
      <pc:sldChg chg="modSp add mod ord">
        <pc:chgData name="Bruneau, Joannie" userId="5120f3c1-70a2-4efe-8681-e4e78caae5ff" providerId="ADAL" clId="{FFE50715-84D7-4545-9B06-BD55BC31A918}" dt="2025-01-14T02:45:10.167" v="5688" actId="20577"/>
        <pc:sldMkLst>
          <pc:docMk/>
          <pc:sldMk cId="0" sldId="863"/>
        </pc:sldMkLst>
        <pc:spChg chg="mod">
          <ac:chgData name="Bruneau, Joannie" userId="5120f3c1-70a2-4efe-8681-e4e78caae5ff" providerId="ADAL" clId="{FFE50715-84D7-4545-9B06-BD55BC31A918}" dt="2024-12-21T02:34:59.499" v="2873" actId="403"/>
          <ac:spMkLst>
            <pc:docMk/>
            <pc:sldMk cId="0" sldId="863"/>
            <ac:spMk id="263170" creationId="{00000000-0000-0000-0000-000000000000}"/>
          </ac:spMkLst>
        </pc:spChg>
        <pc:spChg chg="mod">
          <ac:chgData name="Bruneau, Joannie" userId="5120f3c1-70a2-4efe-8681-e4e78caae5ff" providerId="ADAL" clId="{FFE50715-84D7-4545-9B06-BD55BC31A918}" dt="2025-01-14T02:45:10.167" v="5688" actId="20577"/>
          <ac:spMkLst>
            <pc:docMk/>
            <pc:sldMk cId="0" sldId="863"/>
            <ac:spMk id="263172" creationId="{00000000-0000-0000-0000-000000000000}"/>
          </ac:spMkLst>
        </pc:spChg>
      </pc:sldChg>
      <pc:sldChg chg="modSp add mod ord">
        <pc:chgData name="Bruneau, Joannie" userId="5120f3c1-70a2-4efe-8681-e4e78caae5ff" providerId="ADAL" clId="{FFE50715-84D7-4545-9B06-BD55BC31A918}" dt="2024-12-21T02:34:53.356" v="2871" actId="403"/>
        <pc:sldMkLst>
          <pc:docMk/>
          <pc:sldMk cId="0" sldId="864"/>
        </pc:sldMkLst>
        <pc:spChg chg="mod">
          <ac:chgData name="Bruneau, Joannie" userId="5120f3c1-70a2-4efe-8681-e4e78caae5ff" providerId="ADAL" clId="{FFE50715-84D7-4545-9B06-BD55BC31A918}" dt="2024-12-21T02:34:53.356" v="2871" actId="403"/>
          <ac:spMkLst>
            <pc:docMk/>
            <pc:sldMk cId="0" sldId="864"/>
            <ac:spMk id="264194" creationId="{00000000-0000-0000-0000-000000000000}"/>
          </ac:spMkLst>
        </pc:spChg>
      </pc:sldChg>
      <pc:sldChg chg="modSp add mod ord">
        <pc:chgData name="Bruneau, Joannie" userId="5120f3c1-70a2-4efe-8681-e4e78caae5ff" providerId="ADAL" clId="{FFE50715-84D7-4545-9B06-BD55BC31A918}" dt="2025-01-14T02:45:22.768" v="5690" actId="20577"/>
        <pc:sldMkLst>
          <pc:docMk/>
          <pc:sldMk cId="0" sldId="865"/>
        </pc:sldMkLst>
        <pc:spChg chg="mod">
          <ac:chgData name="Bruneau, Joannie" userId="5120f3c1-70a2-4efe-8681-e4e78caae5ff" providerId="ADAL" clId="{FFE50715-84D7-4545-9B06-BD55BC31A918}" dt="2024-12-21T02:34:47.152" v="2869" actId="403"/>
          <ac:spMkLst>
            <pc:docMk/>
            <pc:sldMk cId="0" sldId="865"/>
            <ac:spMk id="310274" creationId="{00000000-0000-0000-0000-000000000000}"/>
          </ac:spMkLst>
        </pc:spChg>
        <pc:spChg chg="mod">
          <ac:chgData name="Bruneau, Joannie" userId="5120f3c1-70a2-4efe-8681-e4e78caae5ff" providerId="ADAL" clId="{FFE50715-84D7-4545-9B06-BD55BC31A918}" dt="2025-01-14T02:45:22.768" v="5690" actId="20577"/>
          <ac:spMkLst>
            <pc:docMk/>
            <pc:sldMk cId="0" sldId="865"/>
            <ac:spMk id="310276" creationId="{00000000-0000-0000-0000-000000000000}"/>
          </ac:spMkLst>
        </pc:spChg>
      </pc:sldChg>
      <pc:sldChg chg="modSp add mod ord">
        <pc:chgData name="Bruneau, Joannie" userId="5120f3c1-70a2-4efe-8681-e4e78caae5ff" providerId="ADAL" clId="{FFE50715-84D7-4545-9B06-BD55BC31A918}" dt="2025-01-13T21:33:03.640" v="5281" actId="20577"/>
        <pc:sldMkLst>
          <pc:docMk/>
          <pc:sldMk cId="0" sldId="866"/>
        </pc:sldMkLst>
        <pc:spChg chg="mod">
          <ac:chgData name="Bruneau, Joannie" userId="5120f3c1-70a2-4efe-8681-e4e78caae5ff" providerId="ADAL" clId="{FFE50715-84D7-4545-9B06-BD55BC31A918}" dt="2024-12-21T02:34:39.875" v="2867" actId="403"/>
          <ac:spMkLst>
            <pc:docMk/>
            <pc:sldMk cId="0" sldId="866"/>
            <ac:spMk id="311298" creationId="{00000000-0000-0000-0000-000000000000}"/>
          </ac:spMkLst>
        </pc:spChg>
        <pc:spChg chg="mod">
          <ac:chgData name="Bruneau, Joannie" userId="5120f3c1-70a2-4efe-8681-e4e78caae5ff" providerId="ADAL" clId="{FFE50715-84D7-4545-9B06-BD55BC31A918}" dt="2025-01-13T21:33:03.640" v="5281" actId="20577"/>
          <ac:spMkLst>
            <pc:docMk/>
            <pc:sldMk cId="0" sldId="866"/>
            <ac:spMk id="311299" creationId="{00000000-0000-0000-0000-000000000000}"/>
          </ac:spMkLst>
        </pc:spChg>
      </pc:sldChg>
      <pc:sldChg chg="add">
        <pc:chgData name="Bruneau, Joannie" userId="5120f3c1-70a2-4efe-8681-e4e78caae5ff" providerId="ADAL" clId="{FFE50715-84D7-4545-9B06-BD55BC31A918}" dt="2024-12-16T20:32:14.400" v="1"/>
        <pc:sldMkLst>
          <pc:docMk/>
          <pc:sldMk cId="0" sldId="867"/>
        </pc:sldMkLst>
      </pc:sldChg>
      <pc:sldChg chg="add">
        <pc:chgData name="Bruneau, Joannie" userId="5120f3c1-70a2-4efe-8681-e4e78caae5ff" providerId="ADAL" clId="{FFE50715-84D7-4545-9B06-BD55BC31A918}" dt="2024-12-16T20:32:14.400" v="1"/>
        <pc:sldMkLst>
          <pc:docMk/>
          <pc:sldMk cId="0" sldId="868"/>
        </pc:sldMkLst>
      </pc:sldChg>
      <pc:sldChg chg="modSp add mod">
        <pc:chgData name="Bruneau, Joannie" userId="5120f3c1-70a2-4efe-8681-e4e78caae5ff" providerId="ADAL" clId="{FFE50715-84D7-4545-9B06-BD55BC31A918}" dt="2025-01-13T20:55:41.335" v="5055" actId="20577"/>
        <pc:sldMkLst>
          <pc:docMk/>
          <pc:sldMk cId="0" sldId="869"/>
        </pc:sldMkLst>
        <pc:spChg chg="mod">
          <ac:chgData name="Bruneau, Joannie" userId="5120f3c1-70a2-4efe-8681-e4e78caae5ff" providerId="ADAL" clId="{FFE50715-84D7-4545-9B06-BD55BC31A918}" dt="2024-12-21T02:51:40.576" v="3054" actId="1076"/>
          <ac:spMkLst>
            <pc:docMk/>
            <pc:sldMk cId="0" sldId="869"/>
            <ac:spMk id="4" creationId="{8F5C3A49-4DBD-471F-8816-3B12015AD4D7}"/>
          </ac:spMkLst>
        </pc:spChg>
        <pc:spChg chg="mod">
          <ac:chgData name="Bruneau, Joannie" userId="5120f3c1-70a2-4efe-8681-e4e78caae5ff" providerId="ADAL" clId="{FFE50715-84D7-4545-9B06-BD55BC31A918}" dt="2025-01-13T20:55:41.335" v="5055" actId="20577"/>
          <ac:spMkLst>
            <pc:docMk/>
            <pc:sldMk cId="0" sldId="869"/>
            <ac:spMk id="174082" creationId="{00000000-0000-0000-0000-000000000000}"/>
          </ac:spMkLst>
        </pc:spChg>
      </pc:sldChg>
      <pc:sldChg chg="modSp add mod">
        <pc:chgData name="Bruneau, Joannie" userId="5120f3c1-70a2-4efe-8681-e4e78caae5ff" providerId="ADAL" clId="{FFE50715-84D7-4545-9B06-BD55BC31A918}" dt="2025-01-14T02:09:50.581" v="5597" actId="20577"/>
        <pc:sldMkLst>
          <pc:docMk/>
          <pc:sldMk cId="0" sldId="870"/>
        </pc:sldMkLst>
        <pc:spChg chg="mod">
          <ac:chgData name="Bruneau, Joannie" userId="5120f3c1-70a2-4efe-8681-e4e78caae5ff" providerId="ADAL" clId="{FFE50715-84D7-4545-9B06-BD55BC31A918}" dt="2024-12-21T02:51:43.181" v="3055" actId="1076"/>
          <ac:spMkLst>
            <pc:docMk/>
            <pc:sldMk cId="0" sldId="870"/>
            <ac:spMk id="4" creationId="{1AC54244-F976-48DE-84D4-05EA87C5B015}"/>
          </ac:spMkLst>
        </pc:spChg>
        <pc:spChg chg="mod">
          <ac:chgData name="Bruneau, Joannie" userId="5120f3c1-70a2-4efe-8681-e4e78caae5ff" providerId="ADAL" clId="{FFE50715-84D7-4545-9B06-BD55BC31A918}" dt="2025-01-14T02:09:50.581" v="5597" actId="20577"/>
          <ac:spMkLst>
            <pc:docMk/>
            <pc:sldMk cId="0" sldId="870"/>
            <ac:spMk id="158722" creationId="{00000000-0000-0000-0000-000000000000}"/>
          </ac:spMkLst>
        </pc:spChg>
      </pc:sldChg>
      <pc:sldChg chg="modSp add mod modAnim">
        <pc:chgData name="Bruneau, Joannie" userId="5120f3c1-70a2-4efe-8681-e4e78caae5ff" providerId="ADAL" clId="{FFE50715-84D7-4545-9B06-BD55BC31A918}" dt="2025-01-14T02:13:20.765" v="5609"/>
        <pc:sldMkLst>
          <pc:docMk/>
          <pc:sldMk cId="0" sldId="871"/>
        </pc:sldMkLst>
        <pc:spChg chg="mod">
          <ac:chgData name="Bruneau, Joannie" userId="5120f3c1-70a2-4efe-8681-e4e78caae5ff" providerId="ADAL" clId="{FFE50715-84D7-4545-9B06-BD55BC31A918}" dt="2024-12-21T02:51:56.394" v="3057" actId="1076"/>
          <ac:spMkLst>
            <pc:docMk/>
            <pc:sldMk cId="0" sldId="871"/>
            <ac:spMk id="6" creationId="{4F0C3648-3726-49FC-838D-FC2F11E17C6E}"/>
          </ac:spMkLst>
        </pc:spChg>
        <pc:spChg chg="mod">
          <ac:chgData name="Bruneau, Joannie" userId="5120f3c1-70a2-4efe-8681-e4e78caae5ff" providerId="ADAL" clId="{FFE50715-84D7-4545-9B06-BD55BC31A918}" dt="2025-01-13T20:59:59.290" v="5084" actId="20577"/>
          <ac:spMkLst>
            <pc:docMk/>
            <pc:sldMk cId="0" sldId="871"/>
            <ac:spMk id="289795" creationId="{00000000-0000-0000-0000-000000000000}"/>
          </ac:spMkLst>
        </pc:spChg>
      </pc:sldChg>
      <pc:sldChg chg="add del">
        <pc:chgData name="Bruneau, Joannie" userId="5120f3c1-70a2-4efe-8681-e4e78caae5ff" providerId="ADAL" clId="{FFE50715-84D7-4545-9B06-BD55BC31A918}" dt="2024-12-18T16:51:12.944" v="263" actId="2696"/>
        <pc:sldMkLst>
          <pc:docMk/>
          <pc:sldMk cId="0" sldId="872"/>
        </pc:sldMkLst>
      </pc:sldChg>
      <pc:sldChg chg="add del">
        <pc:chgData name="Bruneau, Joannie" userId="5120f3c1-70a2-4efe-8681-e4e78caae5ff" providerId="ADAL" clId="{FFE50715-84D7-4545-9B06-BD55BC31A918}" dt="2024-12-18T18:36:26.449" v="627" actId="2696"/>
        <pc:sldMkLst>
          <pc:docMk/>
          <pc:sldMk cId="650478686" sldId="872"/>
        </pc:sldMkLst>
      </pc:sldChg>
      <pc:sldChg chg="del">
        <pc:chgData name="Bruneau, Joannie" userId="5120f3c1-70a2-4efe-8681-e4e78caae5ff" providerId="ADAL" clId="{FFE50715-84D7-4545-9B06-BD55BC31A918}" dt="2024-12-18T16:52:16.930" v="264"/>
        <pc:sldMkLst>
          <pc:docMk/>
          <pc:sldMk cId="1784436975" sldId="872"/>
        </pc:sldMkLst>
      </pc:sldChg>
      <pc:sldChg chg="modSp add mod">
        <pc:chgData name="Bruneau, Joannie" userId="5120f3c1-70a2-4efe-8681-e4e78caae5ff" providerId="ADAL" clId="{FFE50715-84D7-4545-9B06-BD55BC31A918}" dt="2024-12-21T02:24:59.064" v="2718" actId="108"/>
        <pc:sldMkLst>
          <pc:docMk/>
          <pc:sldMk cId="3416002218" sldId="872"/>
        </pc:sldMkLst>
        <pc:spChg chg="mod">
          <ac:chgData name="Bruneau, Joannie" userId="5120f3c1-70a2-4efe-8681-e4e78caae5ff" providerId="ADAL" clId="{FFE50715-84D7-4545-9B06-BD55BC31A918}" dt="2024-12-21T02:24:59.064" v="2718" actId="108"/>
          <ac:spMkLst>
            <pc:docMk/>
            <pc:sldMk cId="3416002218" sldId="872"/>
            <ac:spMk id="251906" creationId="{F86566A6-6C36-2E8F-83BA-715C05FEB991}"/>
          </ac:spMkLst>
        </pc:spChg>
      </pc:sldChg>
      <pc:sldChg chg="add del">
        <pc:chgData name="Bruneau, Joannie" userId="5120f3c1-70a2-4efe-8681-e4e78caae5ff" providerId="ADAL" clId="{FFE50715-84D7-4545-9B06-BD55BC31A918}" dt="2024-12-18T16:51:12.944" v="263" actId="2696"/>
        <pc:sldMkLst>
          <pc:docMk/>
          <pc:sldMk cId="0" sldId="873"/>
        </pc:sldMkLst>
      </pc:sldChg>
      <pc:sldChg chg="modSp add mod">
        <pc:chgData name="Bruneau, Joannie" userId="5120f3c1-70a2-4efe-8681-e4e78caae5ff" providerId="ADAL" clId="{FFE50715-84D7-4545-9B06-BD55BC31A918}" dt="2024-12-21T02:24:48.657" v="2717" actId="108"/>
        <pc:sldMkLst>
          <pc:docMk/>
          <pc:sldMk cId="105585272" sldId="873"/>
        </pc:sldMkLst>
        <pc:spChg chg="mod">
          <ac:chgData name="Bruneau, Joannie" userId="5120f3c1-70a2-4efe-8681-e4e78caae5ff" providerId="ADAL" clId="{FFE50715-84D7-4545-9B06-BD55BC31A918}" dt="2024-12-21T02:24:48.657" v="2717" actId="108"/>
          <ac:spMkLst>
            <pc:docMk/>
            <pc:sldMk cId="105585272" sldId="873"/>
            <ac:spMk id="252930" creationId="{98FADBFD-6766-4067-0D7C-E3DDD9B926EB}"/>
          </ac:spMkLst>
        </pc:spChg>
      </pc:sldChg>
      <pc:sldChg chg="del">
        <pc:chgData name="Bruneau, Joannie" userId="5120f3c1-70a2-4efe-8681-e4e78caae5ff" providerId="ADAL" clId="{FFE50715-84D7-4545-9B06-BD55BC31A918}" dt="2024-12-18T16:52:16.930" v="264"/>
        <pc:sldMkLst>
          <pc:docMk/>
          <pc:sldMk cId="3548773219" sldId="873"/>
        </pc:sldMkLst>
      </pc:sldChg>
      <pc:sldChg chg="add del">
        <pc:chgData name="Bruneau, Joannie" userId="5120f3c1-70a2-4efe-8681-e4e78caae5ff" providerId="ADAL" clId="{FFE50715-84D7-4545-9B06-BD55BC31A918}" dt="2024-12-18T18:36:26.449" v="627" actId="2696"/>
        <pc:sldMkLst>
          <pc:docMk/>
          <pc:sldMk cId="3852921422" sldId="873"/>
        </pc:sldMkLst>
      </pc:sldChg>
      <pc:sldChg chg="add del">
        <pc:chgData name="Bruneau, Joannie" userId="5120f3c1-70a2-4efe-8681-e4e78caae5ff" providerId="ADAL" clId="{FFE50715-84D7-4545-9B06-BD55BC31A918}" dt="2024-12-18T16:51:12.944" v="263" actId="2696"/>
        <pc:sldMkLst>
          <pc:docMk/>
          <pc:sldMk cId="0" sldId="874"/>
        </pc:sldMkLst>
      </pc:sldChg>
      <pc:sldChg chg="add del">
        <pc:chgData name="Bruneau, Joannie" userId="5120f3c1-70a2-4efe-8681-e4e78caae5ff" providerId="ADAL" clId="{FFE50715-84D7-4545-9B06-BD55BC31A918}" dt="2024-12-18T18:36:26.449" v="627" actId="2696"/>
        <pc:sldMkLst>
          <pc:docMk/>
          <pc:sldMk cId="2537031223" sldId="874"/>
        </pc:sldMkLst>
      </pc:sldChg>
      <pc:sldChg chg="modSp add mod">
        <pc:chgData name="Bruneau, Joannie" userId="5120f3c1-70a2-4efe-8681-e4e78caae5ff" providerId="ADAL" clId="{FFE50715-84D7-4545-9B06-BD55BC31A918}" dt="2025-01-14T02:57:21.499" v="5741" actId="1076"/>
        <pc:sldMkLst>
          <pc:docMk/>
          <pc:sldMk cId="3431638317" sldId="874"/>
        </pc:sldMkLst>
        <pc:spChg chg="mod">
          <ac:chgData name="Bruneau, Joannie" userId="5120f3c1-70a2-4efe-8681-e4e78caae5ff" providerId="ADAL" clId="{FFE50715-84D7-4545-9B06-BD55BC31A918}" dt="2024-12-21T02:24:43.094" v="2716" actId="14100"/>
          <ac:spMkLst>
            <pc:docMk/>
            <pc:sldMk cId="3431638317" sldId="874"/>
            <ac:spMk id="245767" creationId="{8D9401DF-0A3F-B454-0CB7-8F1EFA56892F}"/>
          </ac:spMkLst>
        </pc:spChg>
        <pc:picChg chg="mod">
          <ac:chgData name="Bruneau, Joannie" userId="5120f3c1-70a2-4efe-8681-e4e78caae5ff" providerId="ADAL" clId="{FFE50715-84D7-4545-9B06-BD55BC31A918}" dt="2025-01-14T02:57:21.499" v="5741" actId="1076"/>
          <ac:picMkLst>
            <pc:docMk/>
            <pc:sldMk cId="3431638317" sldId="874"/>
            <ac:picMk id="245764" creationId="{CC908B5D-65B3-B4AD-CCD3-7DFA135BE555}"/>
          </ac:picMkLst>
        </pc:picChg>
      </pc:sldChg>
      <pc:sldChg chg="del">
        <pc:chgData name="Bruneau, Joannie" userId="5120f3c1-70a2-4efe-8681-e4e78caae5ff" providerId="ADAL" clId="{FFE50715-84D7-4545-9B06-BD55BC31A918}" dt="2024-12-18T16:52:16.930" v="264"/>
        <pc:sldMkLst>
          <pc:docMk/>
          <pc:sldMk cId="3494736877" sldId="874"/>
        </pc:sldMkLst>
      </pc:sldChg>
      <pc:sldChg chg="add del">
        <pc:chgData name="Bruneau, Joannie" userId="5120f3c1-70a2-4efe-8681-e4e78caae5ff" providerId="ADAL" clId="{FFE50715-84D7-4545-9B06-BD55BC31A918}" dt="2024-12-18T16:51:12.944" v="263" actId="2696"/>
        <pc:sldMkLst>
          <pc:docMk/>
          <pc:sldMk cId="0" sldId="875"/>
        </pc:sldMkLst>
      </pc:sldChg>
      <pc:sldChg chg="add del">
        <pc:chgData name="Bruneau, Joannie" userId="5120f3c1-70a2-4efe-8681-e4e78caae5ff" providerId="ADAL" clId="{FFE50715-84D7-4545-9B06-BD55BC31A918}" dt="2024-12-18T18:36:26.449" v="627" actId="2696"/>
        <pc:sldMkLst>
          <pc:docMk/>
          <pc:sldMk cId="1018564860" sldId="875"/>
        </pc:sldMkLst>
      </pc:sldChg>
      <pc:sldChg chg="modSp add mod">
        <pc:chgData name="Bruneau, Joannie" userId="5120f3c1-70a2-4efe-8681-e4e78caae5ff" providerId="ADAL" clId="{FFE50715-84D7-4545-9B06-BD55BC31A918}" dt="2024-12-21T02:24:33.676" v="2714" actId="108"/>
        <pc:sldMkLst>
          <pc:docMk/>
          <pc:sldMk cId="3624650476" sldId="875"/>
        </pc:sldMkLst>
        <pc:spChg chg="mod">
          <ac:chgData name="Bruneau, Joannie" userId="5120f3c1-70a2-4efe-8681-e4e78caae5ff" providerId="ADAL" clId="{FFE50715-84D7-4545-9B06-BD55BC31A918}" dt="2024-12-21T02:24:33.676" v="2714" actId="108"/>
          <ac:spMkLst>
            <pc:docMk/>
            <pc:sldMk cId="3624650476" sldId="875"/>
            <ac:spMk id="253954" creationId="{3E9C2637-8301-D913-0EAD-BE00C3C96E31}"/>
          </ac:spMkLst>
        </pc:spChg>
      </pc:sldChg>
      <pc:sldChg chg="del">
        <pc:chgData name="Bruneau, Joannie" userId="5120f3c1-70a2-4efe-8681-e4e78caae5ff" providerId="ADAL" clId="{FFE50715-84D7-4545-9B06-BD55BC31A918}" dt="2024-12-18T16:52:16.930" v="264"/>
        <pc:sldMkLst>
          <pc:docMk/>
          <pc:sldMk cId="3934928272" sldId="875"/>
        </pc:sldMkLst>
      </pc:sldChg>
      <pc:sldChg chg="add del">
        <pc:chgData name="Bruneau, Joannie" userId="5120f3c1-70a2-4efe-8681-e4e78caae5ff" providerId="ADAL" clId="{FFE50715-84D7-4545-9B06-BD55BC31A918}" dt="2024-12-18T16:51:12.944" v="263" actId="2696"/>
        <pc:sldMkLst>
          <pc:docMk/>
          <pc:sldMk cId="0" sldId="876"/>
        </pc:sldMkLst>
      </pc:sldChg>
      <pc:sldChg chg="del">
        <pc:chgData name="Bruneau, Joannie" userId="5120f3c1-70a2-4efe-8681-e4e78caae5ff" providerId="ADAL" clId="{FFE50715-84D7-4545-9B06-BD55BC31A918}" dt="2024-12-18T16:52:16.930" v="264"/>
        <pc:sldMkLst>
          <pc:docMk/>
          <pc:sldMk cId="2480129532" sldId="876"/>
        </pc:sldMkLst>
      </pc:sldChg>
      <pc:sldChg chg="modSp add del mod">
        <pc:chgData name="Bruneau, Joannie" userId="5120f3c1-70a2-4efe-8681-e4e78caae5ff" providerId="ADAL" clId="{FFE50715-84D7-4545-9B06-BD55BC31A918}" dt="2025-01-06T03:44:33.911" v="3965" actId="2696"/>
        <pc:sldMkLst>
          <pc:docMk/>
          <pc:sldMk cId="3962458508" sldId="876"/>
        </pc:sldMkLst>
        <pc:spChg chg="mod">
          <ac:chgData name="Bruneau, Joannie" userId="5120f3c1-70a2-4efe-8681-e4e78caae5ff" providerId="ADAL" clId="{FFE50715-84D7-4545-9B06-BD55BC31A918}" dt="2025-01-06T03:44:07.335" v="3951" actId="120"/>
          <ac:spMkLst>
            <pc:docMk/>
            <pc:sldMk cId="3962458508" sldId="876"/>
            <ac:spMk id="4" creationId="{7F2185A5-2E73-B6EE-9C2F-37A08AA6956D}"/>
          </ac:spMkLst>
        </pc:spChg>
        <pc:spChg chg="mod">
          <ac:chgData name="Bruneau, Joannie" userId="5120f3c1-70a2-4efe-8681-e4e78caae5ff" providerId="ADAL" clId="{FFE50715-84D7-4545-9B06-BD55BC31A918}" dt="2024-12-18T21:10:08.280" v="857" actId="20577"/>
          <ac:spMkLst>
            <pc:docMk/>
            <pc:sldMk cId="3962458508" sldId="876"/>
            <ac:spMk id="7" creationId="{C8139BE2-E50A-E6D6-7B18-8414B7EC5FD2}"/>
          </ac:spMkLst>
        </pc:spChg>
      </pc:sldChg>
      <pc:sldChg chg="modSp add del mod">
        <pc:chgData name="Bruneau, Joannie" userId="5120f3c1-70a2-4efe-8681-e4e78caae5ff" providerId="ADAL" clId="{FFE50715-84D7-4545-9B06-BD55BC31A918}" dt="2024-12-21T00:36:30.276" v="1663" actId="2696"/>
        <pc:sldMkLst>
          <pc:docMk/>
          <pc:sldMk cId="0" sldId="877"/>
        </pc:sldMkLst>
        <pc:spChg chg="mod">
          <ac:chgData name="Bruneau, Joannie" userId="5120f3c1-70a2-4efe-8681-e4e78caae5ff" providerId="ADAL" clId="{FFE50715-84D7-4545-9B06-BD55BC31A918}" dt="2024-12-18T19:18:10.492" v="812" actId="20577"/>
          <ac:spMkLst>
            <pc:docMk/>
            <pc:sldMk cId="0" sldId="877"/>
            <ac:spMk id="5" creationId="{00000000-0000-0000-0000-000000000000}"/>
          </ac:spMkLst>
        </pc:spChg>
      </pc:sldChg>
      <pc:sldChg chg="modSp add mod">
        <pc:chgData name="Bruneau, Joannie" userId="5120f3c1-70a2-4efe-8681-e4e78caae5ff" providerId="ADAL" clId="{FFE50715-84D7-4545-9B06-BD55BC31A918}" dt="2025-01-14T02:47:55.504" v="5698" actId="20577"/>
        <pc:sldMkLst>
          <pc:docMk/>
          <pc:sldMk cId="1249580469" sldId="878"/>
        </pc:sldMkLst>
        <pc:spChg chg="mod">
          <ac:chgData name="Bruneau, Joannie" userId="5120f3c1-70a2-4efe-8681-e4e78caae5ff" providerId="ADAL" clId="{FFE50715-84D7-4545-9B06-BD55BC31A918}" dt="2024-12-21T02:54:43.518" v="3097" actId="1076"/>
          <ac:spMkLst>
            <pc:docMk/>
            <pc:sldMk cId="1249580469" sldId="878"/>
            <ac:spMk id="8" creationId="{7CCF888E-258B-4326-9E26-B74DFB2DDD15}"/>
          </ac:spMkLst>
        </pc:spChg>
        <pc:spChg chg="mod">
          <ac:chgData name="Bruneau, Joannie" userId="5120f3c1-70a2-4efe-8681-e4e78caae5ff" providerId="ADAL" clId="{FFE50715-84D7-4545-9B06-BD55BC31A918}" dt="2025-01-14T02:47:55.504" v="5698" actId="20577"/>
          <ac:spMkLst>
            <pc:docMk/>
            <pc:sldMk cId="1249580469" sldId="878"/>
            <ac:spMk id="282627" creationId="{00000000-0000-0000-0000-000000000000}"/>
          </ac:spMkLst>
        </pc:spChg>
      </pc:sldChg>
      <pc:sldChg chg="add del">
        <pc:chgData name="Bruneau, Joannie" userId="5120f3c1-70a2-4efe-8681-e4e78caae5ff" providerId="ADAL" clId="{FFE50715-84D7-4545-9B06-BD55BC31A918}" dt="2024-12-18T16:58:17.983" v="284" actId="2696"/>
        <pc:sldMkLst>
          <pc:docMk/>
          <pc:sldMk cId="0" sldId="879"/>
        </pc:sldMkLst>
      </pc:sldChg>
      <pc:sldChg chg="modSp add mod">
        <pc:chgData name="Bruneau, Joannie" userId="5120f3c1-70a2-4efe-8681-e4e78caae5ff" providerId="ADAL" clId="{FFE50715-84D7-4545-9B06-BD55BC31A918}" dt="2024-12-21T02:06:21.250" v="2526" actId="14100"/>
        <pc:sldMkLst>
          <pc:docMk/>
          <pc:sldMk cId="291029963" sldId="879"/>
        </pc:sldMkLst>
        <pc:spChg chg="mod">
          <ac:chgData name="Bruneau, Joannie" userId="5120f3c1-70a2-4efe-8681-e4e78caae5ff" providerId="ADAL" clId="{FFE50715-84D7-4545-9B06-BD55BC31A918}" dt="2024-12-21T02:06:21.250" v="2526" actId="14100"/>
          <ac:spMkLst>
            <pc:docMk/>
            <pc:sldMk cId="291029963" sldId="879"/>
            <ac:spMk id="6" creationId="{98D46034-2CD8-452A-80EF-CC274FE6D103}"/>
          </ac:spMkLst>
        </pc:spChg>
      </pc:sldChg>
      <pc:sldChg chg="add del">
        <pc:chgData name="Bruneau, Joannie" userId="5120f3c1-70a2-4efe-8681-e4e78caae5ff" providerId="ADAL" clId="{FFE50715-84D7-4545-9B06-BD55BC31A918}" dt="2024-12-18T16:58:17.983" v="284" actId="2696"/>
        <pc:sldMkLst>
          <pc:docMk/>
          <pc:sldMk cId="0" sldId="880"/>
        </pc:sldMkLst>
      </pc:sldChg>
      <pc:sldChg chg="modSp add mod">
        <pc:chgData name="Bruneau, Joannie" userId="5120f3c1-70a2-4efe-8681-e4e78caae5ff" providerId="ADAL" clId="{FFE50715-84D7-4545-9B06-BD55BC31A918}" dt="2024-12-21T02:52:55.198" v="3074" actId="1076"/>
        <pc:sldMkLst>
          <pc:docMk/>
          <pc:sldMk cId="2871711124" sldId="880"/>
        </pc:sldMkLst>
        <pc:picChg chg="mod">
          <ac:chgData name="Bruneau, Joannie" userId="5120f3c1-70a2-4efe-8681-e4e78caae5ff" providerId="ADAL" clId="{FFE50715-84D7-4545-9B06-BD55BC31A918}" dt="2024-12-21T02:52:55.198" v="3074" actId="1076"/>
          <ac:picMkLst>
            <pc:docMk/>
            <pc:sldMk cId="2871711124" sldId="880"/>
            <ac:picMk id="163842" creationId="{00000000-0000-0000-0000-000000000000}"/>
          </ac:picMkLst>
        </pc:picChg>
      </pc:sldChg>
      <pc:sldChg chg="add del">
        <pc:chgData name="Bruneau, Joannie" userId="5120f3c1-70a2-4efe-8681-e4e78caae5ff" providerId="ADAL" clId="{FFE50715-84D7-4545-9B06-BD55BC31A918}" dt="2024-12-18T16:58:17.983" v="284" actId="2696"/>
        <pc:sldMkLst>
          <pc:docMk/>
          <pc:sldMk cId="0" sldId="881"/>
        </pc:sldMkLst>
      </pc:sldChg>
      <pc:sldChg chg="modSp add mod">
        <pc:chgData name="Bruneau, Joannie" userId="5120f3c1-70a2-4efe-8681-e4e78caae5ff" providerId="ADAL" clId="{FFE50715-84D7-4545-9B06-BD55BC31A918}" dt="2025-01-13T21:10:43.450" v="5129" actId="20577"/>
        <pc:sldMkLst>
          <pc:docMk/>
          <pc:sldMk cId="447679591" sldId="881"/>
        </pc:sldMkLst>
        <pc:spChg chg="mod">
          <ac:chgData name="Bruneau, Joannie" userId="5120f3c1-70a2-4efe-8681-e4e78caae5ff" providerId="ADAL" clId="{FFE50715-84D7-4545-9B06-BD55BC31A918}" dt="2025-01-13T21:10:43.450" v="5129" actId="20577"/>
          <ac:spMkLst>
            <pc:docMk/>
            <pc:sldMk cId="447679591" sldId="881"/>
            <ac:spMk id="2" creationId="{C6B48096-880B-479A-B909-00EF32A53B61}"/>
          </ac:spMkLst>
        </pc:spChg>
      </pc:sldChg>
      <pc:sldChg chg="add del">
        <pc:chgData name="Bruneau, Joannie" userId="5120f3c1-70a2-4efe-8681-e4e78caae5ff" providerId="ADAL" clId="{FFE50715-84D7-4545-9B06-BD55BC31A918}" dt="2024-12-18T16:58:17.983" v="284" actId="2696"/>
        <pc:sldMkLst>
          <pc:docMk/>
          <pc:sldMk cId="1844188337" sldId="882"/>
        </pc:sldMkLst>
      </pc:sldChg>
      <pc:sldChg chg="modSp add mod">
        <pc:chgData name="Bruneau, Joannie" userId="5120f3c1-70a2-4efe-8681-e4e78caae5ff" providerId="ADAL" clId="{FFE50715-84D7-4545-9B06-BD55BC31A918}" dt="2025-01-13T21:11:00.883" v="5132" actId="313"/>
        <pc:sldMkLst>
          <pc:docMk/>
          <pc:sldMk cId="2904214551" sldId="882"/>
        </pc:sldMkLst>
        <pc:spChg chg="mod">
          <ac:chgData name="Bruneau, Joannie" userId="5120f3c1-70a2-4efe-8681-e4e78caae5ff" providerId="ADAL" clId="{FFE50715-84D7-4545-9B06-BD55BC31A918}" dt="2025-01-13T21:11:00.883" v="5132" actId="313"/>
          <ac:spMkLst>
            <pc:docMk/>
            <pc:sldMk cId="2904214551" sldId="882"/>
            <ac:spMk id="2" creationId="{C6B48096-880B-479A-B909-00EF32A53B61}"/>
          </ac:spMkLst>
        </pc:spChg>
      </pc:sldChg>
      <pc:sldChg chg="add del">
        <pc:chgData name="Bruneau, Joannie" userId="5120f3c1-70a2-4efe-8681-e4e78caae5ff" providerId="ADAL" clId="{FFE50715-84D7-4545-9B06-BD55BC31A918}" dt="2024-12-18T16:58:17.983" v="284" actId="2696"/>
        <pc:sldMkLst>
          <pc:docMk/>
          <pc:sldMk cId="0" sldId="883"/>
        </pc:sldMkLst>
      </pc:sldChg>
      <pc:sldChg chg="add">
        <pc:chgData name="Bruneau, Joannie" userId="5120f3c1-70a2-4efe-8681-e4e78caae5ff" providerId="ADAL" clId="{FFE50715-84D7-4545-9B06-BD55BC31A918}" dt="2024-12-18T16:58:32.181" v="285"/>
        <pc:sldMkLst>
          <pc:docMk/>
          <pc:sldMk cId="579887258" sldId="883"/>
        </pc:sldMkLst>
      </pc:sldChg>
      <pc:sldChg chg="add del">
        <pc:chgData name="Bruneau, Joannie" userId="5120f3c1-70a2-4efe-8681-e4e78caae5ff" providerId="ADAL" clId="{FFE50715-84D7-4545-9B06-BD55BC31A918}" dt="2024-12-18T16:58:17.983" v="284" actId="2696"/>
        <pc:sldMkLst>
          <pc:docMk/>
          <pc:sldMk cId="0" sldId="884"/>
        </pc:sldMkLst>
      </pc:sldChg>
      <pc:sldChg chg="modSp add mod">
        <pc:chgData name="Bruneau, Joannie" userId="5120f3c1-70a2-4efe-8681-e4e78caae5ff" providerId="ADAL" clId="{FFE50715-84D7-4545-9B06-BD55BC31A918}" dt="2025-01-13T21:14:14.491" v="5151" actId="20577"/>
        <pc:sldMkLst>
          <pc:docMk/>
          <pc:sldMk cId="2673200395" sldId="884"/>
        </pc:sldMkLst>
        <pc:spChg chg="mod">
          <ac:chgData name="Bruneau, Joannie" userId="5120f3c1-70a2-4efe-8681-e4e78caae5ff" providerId="ADAL" clId="{FFE50715-84D7-4545-9B06-BD55BC31A918}" dt="2024-12-21T02:38:19.675" v="2932" actId="1076"/>
          <ac:spMkLst>
            <pc:docMk/>
            <pc:sldMk cId="2673200395" sldId="884"/>
            <ac:spMk id="151554" creationId="{00000000-0000-0000-0000-000000000000}"/>
          </ac:spMkLst>
        </pc:spChg>
        <pc:spChg chg="mod">
          <ac:chgData name="Bruneau, Joannie" userId="5120f3c1-70a2-4efe-8681-e4e78caae5ff" providerId="ADAL" clId="{FFE50715-84D7-4545-9B06-BD55BC31A918}" dt="2025-01-13T21:14:14.491" v="5151" actId="20577"/>
          <ac:spMkLst>
            <pc:docMk/>
            <pc:sldMk cId="2673200395" sldId="884"/>
            <ac:spMk id="151555" creationId="{00000000-0000-0000-0000-000000000000}"/>
          </ac:spMkLst>
        </pc:spChg>
      </pc:sldChg>
      <pc:sldChg chg="add del">
        <pc:chgData name="Bruneau, Joannie" userId="5120f3c1-70a2-4efe-8681-e4e78caae5ff" providerId="ADAL" clId="{FFE50715-84D7-4545-9B06-BD55BC31A918}" dt="2024-12-18T16:58:17.983" v="284" actId="2696"/>
        <pc:sldMkLst>
          <pc:docMk/>
          <pc:sldMk cId="0" sldId="885"/>
        </pc:sldMkLst>
      </pc:sldChg>
      <pc:sldChg chg="modSp add mod">
        <pc:chgData name="Bruneau, Joannie" userId="5120f3c1-70a2-4efe-8681-e4e78caae5ff" providerId="ADAL" clId="{FFE50715-84D7-4545-9B06-BD55BC31A918}" dt="2025-01-13T21:15:03.499" v="5153" actId="20577"/>
        <pc:sldMkLst>
          <pc:docMk/>
          <pc:sldMk cId="1957698690" sldId="885"/>
        </pc:sldMkLst>
        <pc:spChg chg="mod">
          <ac:chgData name="Bruneau, Joannie" userId="5120f3c1-70a2-4efe-8681-e4e78caae5ff" providerId="ADAL" clId="{FFE50715-84D7-4545-9B06-BD55BC31A918}" dt="2025-01-13T21:15:03.499" v="5153" actId="20577"/>
          <ac:spMkLst>
            <pc:docMk/>
            <pc:sldMk cId="1957698690" sldId="885"/>
            <ac:spMk id="8" creationId="{F3B2AC2E-8B28-44F8-94AD-F9158C90EDBC}"/>
          </ac:spMkLst>
        </pc:spChg>
      </pc:sldChg>
      <pc:sldChg chg="add del">
        <pc:chgData name="Bruneau, Joannie" userId="5120f3c1-70a2-4efe-8681-e4e78caae5ff" providerId="ADAL" clId="{FFE50715-84D7-4545-9B06-BD55BC31A918}" dt="2024-12-18T16:58:17.983" v="284" actId="2696"/>
        <pc:sldMkLst>
          <pc:docMk/>
          <pc:sldMk cId="0" sldId="886"/>
        </pc:sldMkLst>
      </pc:sldChg>
      <pc:sldChg chg="modSp add mod">
        <pc:chgData name="Bruneau, Joannie" userId="5120f3c1-70a2-4efe-8681-e4e78caae5ff" providerId="ADAL" clId="{FFE50715-84D7-4545-9B06-BD55BC31A918}" dt="2025-01-13T21:15:39.225" v="5157" actId="20577"/>
        <pc:sldMkLst>
          <pc:docMk/>
          <pc:sldMk cId="4243005957" sldId="886"/>
        </pc:sldMkLst>
        <pc:spChg chg="mod">
          <ac:chgData name="Bruneau, Joannie" userId="5120f3c1-70a2-4efe-8681-e4e78caae5ff" providerId="ADAL" clId="{FFE50715-84D7-4545-9B06-BD55BC31A918}" dt="2025-01-13T21:15:39.225" v="5157" actId="20577"/>
          <ac:spMkLst>
            <pc:docMk/>
            <pc:sldMk cId="4243005957" sldId="886"/>
            <ac:spMk id="5" creationId="{2B806E8D-6B7D-4C27-A365-D8652EBCDBB6}"/>
          </ac:spMkLst>
        </pc:spChg>
      </pc:sldChg>
      <pc:sldChg chg="add del">
        <pc:chgData name="Bruneau, Joannie" userId="5120f3c1-70a2-4efe-8681-e4e78caae5ff" providerId="ADAL" clId="{FFE50715-84D7-4545-9B06-BD55BC31A918}" dt="2024-12-18T16:58:17.983" v="284" actId="2696"/>
        <pc:sldMkLst>
          <pc:docMk/>
          <pc:sldMk cId="0" sldId="887"/>
        </pc:sldMkLst>
      </pc:sldChg>
      <pc:sldChg chg="modSp add mod">
        <pc:chgData name="Bruneau, Joannie" userId="5120f3c1-70a2-4efe-8681-e4e78caae5ff" providerId="ADAL" clId="{FFE50715-84D7-4545-9B06-BD55BC31A918}" dt="2024-12-21T02:37:59.844" v="2928" actId="1076"/>
        <pc:sldMkLst>
          <pc:docMk/>
          <pc:sldMk cId="3934672786" sldId="887"/>
        </pc:sldMkLst>
        <pc:spChg chg="mod">
          <ac:chgData name="Bruneau, Joannie" userId="5120f3c1-70a2-4efe-8681-e4e78caae5ff" providerId="ADAL" clId="{FFE50715-84D7-4545-9B06-BD55BC31A918}" dt="2024-12-21T02:37:59.844" v="2928" actId="1076"/>
          <ac:spMkLst>
            <pc:docMk/>
            <pc:sldMk cId="3934672786" sldId="887"/>
            <ac:spMk id="12" creationId="{1A29B23B-A255-4F91-B515-355797968B0F}"/>
          </ac:spMkLst>
        </pc:spChg>
      </pc:sldChg>
      <pc:sldChg chg="add del">
        <pc:chgData name="Bruneau, Joannie" userId="5120f3c1-70a2-4efe-8681-e4e78caae5ff" providerId="ADAL" clId="{FFE50715-84D7-4545-9B06-BD55BC31A918}" dt="2024-12-18T16:58:17.983" v="284" actId="2696"/>
        <pc:sldMkLst>
          <pc:docMk/>
          <pc:sldMk cId="0" sldId="888"/>
        </pc:sldMkLst>
      </pc:sldChg>
      <pc:sldChg chg="modSp add mod modAnim">
        <pc:chgData name="Bruneau, Joannie" userId="5120f3c1-70a2-4efe-8681-e4e78caae5ff" providerId="ADAL" clId="{FFE50715-84D7-4545-9B06-BD55BC31A918}" dt="2025-01-14T02:40:13.110" v="5666"/>
        <pc:sldMkLst>
          <pc:docMk/>
          <pc:sldMk cId="3373244831" sldId="888"/>
        </pc:sldMkLst>
        <pc:spChg chg="mod">
          <ac:chgData name="Bruneau, Joannie" userId="5120f3c1-70a2-4efe-8681-e4e78caae5ff" providerId="ADAL" clId="{FFE50715-84D7-4545-9B06-BD55BC31A918}" dt="2024-12-21T02:37:55.978" v="2927" actId="1076"/>
          <ac:spMkLst>
            <pc:docMk/>
            <pc:sldMk cId="3373244831" sldId="888"/>
            <ac:spMk id="295938" creationId="{00000000-0000-0000-0000-000000000000}"/>
          </ac:spMkLst>
        </pc:spChg>
      </pc:sldChg>
      <pc:sldChg chg="modSp add del mod">
        <pc:chgData name="Bruneau, Joannie" userId="5120f3c1-70a2-4efe-8681-e4e78caae5ff" providerId="ADAL" clId="{FFE50715-84D7-4545-9B06-BD55BC31A918}" dt="2024-12-18T17:02:45.500" v="322" actId="2696"/>
        <pc:sldMkLst>
          <pc:docMk/>
          <pc:sldMk cId="0" sldId="889"/>
        </pc:sldMkLst>
        <pc:spChg chg="mod">
          <ac:chgData name="Bruneau, Joannie" userId="5120f3c1-70a2-4efe-8681-e4e78caae5ff" providerId="ADAL" clId="{FFE50715-84D7-4545-9B06-BD55BC31A918}" dt="2024-12-18T17:01:57.222" v="321" actId="20577"/>
          <ac:spMkLst>
            <pc:docMk/>
            <pc:sldMk cId="0" sldId="889"/>
            <ac:spMk id="5" creationId="{00000000-0000-0000-0000-000000000000}"/>
          </ac:spMkLst>
        </pc:spChg>
      </pc:sldChg>
      <pc:sldChg chg="modSp add del mod">
        <pc:chgData name="Bruneau, Joannie" userId="5120f3c1-70a2-4efe-8681-e4e78caae5ff" providerId="ADAL" clId="{FFE50715-84D7-4545-9B06-BD55BC31A918}" dt="2024-12-21T00:33:57.632" v="1598" actId="2696"/>
        <pc:sldMkLst>
          <pc:docMk/>
          <pc:sldMk cId="2971340225" sldId="889"/>
        </pc:sldMkLst>
        <pc:spChg chg="mod">
          <ac:chgData name="Bruneau, Joannie" userId="5120f3c1-70a2-4efe-8681-e4e78caae5ff" providerId="ADAL" clId="{FFE50715-84D7-4545-9B06-BD55BC31A918}" dt="2024-12-18T19:16:26.997" v="809" actId="20577"/>
          <ac:spMkLst>
            <pc:docMk/>
            <pc:sldMk cId="2971340225" sldId="889"/>
            <ac:spMk id="5" creationId="{00000000-0000-0000-0000-000000000000}"/>
          </ac:spMkLst>
        </pc:spChg>
      </pc:sldChg>
      <pc:sldChg chg="add del">
        <pc:chgData name="Bruneau, Joannie" userId="5120f3c1-70a2-4efe-8681-e4e78caae5ff" providerId="ADAL" clId="{FFE50715-84D7-4545-9B06-BD55BC31A918}" dt="2024-12-18T17:02:45.500" v="322" actId="2696"/>
        <pc:sldMkLst>
          <pc:docMk/>
          <pc:sldMk cId="0" sldId="890"/>
        </pc:sldMkLst>
      </pc:sldChg>
      <pc:sldChg chg="modSp add mod">
        <pc:chgData name="Bruneau, Joannie" userId="5120f3c1-70a2-4efe-8681-e4e78caae5ff" providerId="ADAL" clId="{FFE50715-84D7-4545-9B06-BD55BC31A918}" dt="2024-12-21T02:12:04.991" v="2574" actId="1076"/>
        <pc:sldMkLst>
          <pc:docMk/>
          <pc:sldMk cId="3237301793" sldId="890"/>
        </pc:sldMkLst>
        <pc:spChg chg="mod">
          <ac:chgData name="Bruneau, Joannie" userId="5120f3c1-70a2-4efe-8681-e4e78caae5ff" providerId="ADAL" clId="{FFE50715-84D7-4545-9B06-BD55BC31A918}" dt="2024-12-21T02:12:04.991" v="2574" actId="1076"/>
          <ac:spMkLst>
            <pc:docMk/>
            <pc:sldMk cId="3237301793" sldId="890"/>
            <ac:spMk id="4" creationId="{90385F6B-4119-42B4-B6E2-4EB670F4E879}"/>
          </ac:spMkLst>
        </pc:spChg>
      </pc:sldChg>
      <pc:sldChg chg="add del">
        <pc:chgData name="Bruneau, Joannie" userId="5120f3c1-70a2-4efe-8681-e4e78caae5ff" providerId="ADAL" clId="{FFE50715-84D7-4545-9B06-BD55BC31A918}" dt="2024-12-18T17:02:45.500" v="322" actId="2696"/>
        <pc:sldMkLst>
          <pc:docMk/>
          <pc:sldMk cId="0" sldId="891"/>
        </pc:sldMkLst>
      </pc:sldChg>
      <pc:sldChg chg="modSp add mod">
        <pc:chgData name="Bruneau, Joannie" userId="5120f3c1-70a2-4efe-8681-e4e78caae5ff" providerId="ADAL" clId="{FFE50715-84D7-4545-9B06-BD55BC31A918}" dt="2024-12-21T02:36:41.469" v="2901" actId="1076"/>
        <pc:sldMkLst>
          <pc:docMk/>
          <pc:sldMk cId="2174236816" sldId="891"/>
        </pc:sldMkLst>
        <pc:spChg chg="mod">
          <ac:chgData name="Bruneau, Joannie" userId="5120f3c1-70a2-4efe-8681-e4e78caae5ff" providerId="ADAL" clId="{FFE50715-84D7-4545-9B06-BD55BC31A918}" dt="2024-12-21T02:36:41.469" v="2901" actId="1076"/>
          <ac:spMkLst>
            <pc:docMk/>
            <pc:sldMk cId="2174236816" sldId="891"/>
            <ac:spMk id="2" creationId="{00000000-0000-0000-0000-000000000000}"/>
          </ac:spMkLst>
        </pc:spChg>
      </pc:sldChg>
      <pc:sldChg chg="add del">
        <pc:chgData name="Bruneau, Joannie" userId="5120f3c1-70a2-4efe-8681-e4e78caae5ff" providerId="ADAL" clId="{FFE50715-84D7-4545-9B06-BD55BC31A918}" dt="2024-12-18T17:02:45.500" v="322" actId="2696"/>
        <pc:sldMkLst>
          <pc:docMk/>
          <pc:sldMk cId="0" sldId="892"/>
        </pc:sldMkLst>
      </pc:sldChg>
      <pc:sldChg chg="modSp add mod">
        <pc:chgData name="Bruneau, Joannie" userId="5120f3c1-70a2-4efe-8681-e4e78caae5ff" providerId="ADAL" clId="{FFE50715-84D7-4545-9B06-BD55BC31A918}" dt="2025-01-13T21:29:36.523" v="5266" actId="20577"/>
        <pc:sldMkLst>
          <pc:docMk/>
          <pc:sldMk cId="1752334272" sldId="892"/>
        </pc:sldMkLst>
        <pc:spChg chg="mod">
          <ac:chgData name="Bruneau, Joannie" userId="5120f3c1-70a2-4efe-8681-e4e78caae5ff" providerId="ADAL" clId="{FFE50715-84D7-4545-9B06-BD55BC31A918}" dt="2025-01-13T21:29:36.523" v="5266" actId="20577"/>
          <ac:spMkLst>
            <pc:docMk/>
            <pc:sldMk cId="1752334272" sldId="892"/>
            <ac:spMk id="17" creationId="{31E97472-FEE5-4D73-92E8-E509A269CC27}"/>
          </ac:spMkLst>
        </pc:spChg>
      </pc:sldChg>
      <pc:sldChg chg="add del">
        <pc:chgData name="Bruneau, Joannie" userId="5120f3c1-70a2-4efe-8681-e4e78caae5ff" providerId="ADAL" clId="{FFE50715-84D7-4545-9B06-BD55BC31A918}" dt="2024-12-18T17:02:45.500" v="322" actId="2696"/>
        <pc:sldMkLst>
          <pc:docMk/>
          <pc:sldMk cId="0" sldId="893"/>
        </pc:sldMkLst>
      </pc:sldChg>
      <pc:sldChg chg="modSp add mod">
        <pc:chgData name="Bruneau, Joannie" userId="5120f3c1-70a2-4efe-8681-e4e78caae5ff" providerId="ADAL" clId="{FFE50715-84D7-4545-9B06-BD55BC31A918}" dt="2024-12-21T02:36:05.947" v="2890" actId="403"/>
        <pc:sldMkLst>
          <pc:docMk/>
          <pc:sldMk cId="534258074" sldId="893"/>
        </pc:sldMkLst>
        <pc:spChg chg="mod">
          <ac:chgData name="Bruneau, Joannie" userId="5120f3c1-70a2-4efe-8681-e4e78caae5ff" providerId="ADAL" clId="{FFE50715-84D7-4545-9B06-BD55BC31A918}" dt="2024-12-21T02:36:05.947" v="2890" actId="403"/>
          <ac:spMkLst>
            <pc:docMk/>
            <pc:sldMk cId="534258074" sldId="893"/>
            <ac:spMk id="157698" creationId="{00000000-0000-0000-0000-000000000000}"/>
          </ac:spMkLst>
        </pc:spChg>
      </pc:sldChg>
      <pc:sldChg chg="modSp add mod">
        <pc:chgData name="Bruneau, Joannie" userId="5120f3c1-70a2-4efe-8681-e4e78caae5ff" providerId="ADAL" clId="{FFE50715-84D7-4545-9B06-BD55BC31A918}" dt="2025-01-14T01:19:59.621" v="5352" actId="2711"/>
        <pc:sldMkLst>
          <pc:docMk/>
          <pc:sldMk cId="0" sldId="894"/>
        </pc:sldMkLst>
        <pc:spChg chg="mod">
          <ac:chgData name="Bruneau, Joannie" userId="5120f3c1-70a2-4efe-8681-e4e78caae5ff" providerId="ADAL" clId="{FFE50715-84D7-4545-9B06-BD55BC31A918}" dt="2024-12-21T02:24:22.650" v="2712" actId="108"/>
          <ac:spMkLst>
            <pc:docMk/>
            <pc:sldMk cId="0" sldId="894"/>
            <ac:spMk id="11266" creationId="{00000000-0000-0000-0000-000000000000}"/>
          </ac:spMkLst>
        </pc:spChg>
        <pc:spChg chg="mod">
          <ac:chgData name="Bruneau, Joannie" userId="5120f3c1-70a2-4efe-8681-e4e78caae5ff" providerId="ADAL" clId="{FFE50715-84D7-4545-9B06-BD55BC31A918}" dt="2025-01-14T01:19:59.621" v="5352" actId="2711"/>
          <ac:spMkLst>
            <pc:docMk/>
            <pc:sldMk cId="0" sldId="894"/>
            <ac:spMk id="11267" creationId="{00000000-0000-0000-0000-000000000000}"/>
          </ac:spMkLst>
        </pc:spChg>
      </pc:sldChg>
      <pc:sldChg chg="modSp add mod">
        <pc:chgData name="Bruneau, Joannie" userId="5120f3c1-70a2-4efe-8681-e4e78caae5ff" providerId="ADAL" clId="{FFE50715-84D7-4545-9B06-BD55BC31A918}" dt="2025-01-14T01:21:09.519" v="5387" actId="20577"/>
        <pc:sldMkLst>
          <pc:docMk/>
          <pc:sldMk cId="0" sldId="895"/>
        </pc:sldMkLst>
        <pc:spChg chg="mod">
          <ac:chgData name="Bruneau, Joannie" userId="5120f3c1-70a2-4efe-8681-e4e78caae5ff" providerId="ADAL" clId="{FFE50715-84D7-4545-9B06-BD55BC31A918}" dt="2024-12-21T02:24:16.801" v="2711" actId="108"/>
          <ac:spMkLst>
            <pc:docMk/>
            <pc:sldMk cId="0" sldId="895"/>
            <ac:spMk id="2050" creationId="{00000000-0000-0000-0000-000000000000}"/>
          </ac:spMkLst>
        </pc:spChg>
        <pc:spChg chg="mod">
          <ac:chgData name="Bruneau, Joannie" userId="5120f3c1-70a2-4efe-8681-e4e78caae5ff" providerId="ADAL" clId="{FFE50715-84D7-4545-9B06-BD55BC31A918}" dt="2025-01-14T01:21:09.519" v="5387" actId="20577"/>
          <ac:spMkLst>
            <pc:docMk/>
            <pc:sldMk cId="0" sldId="895"/>
            <ac:spMk id="2051" creationId="{00000000-0000-0000-0000-000000000000}"/>
          </ac:spMkLst>
        </pc:spChg>
      </pc:sldChg>
      <pc:sldChg chg="modSp add mod">
        <pc:chgData name="Bruneau, Joannie" userId="5120f3c1-70a2-4efe-8681-e4e78caae5ff" providerId="ADAL" clId="{FFE50715-84D7-4545-9B06-BD55BC31A918}" dt="2025-01-14T01:21:30.192" v="5391" actId="20577"/>
        <pc:sldMkLst>
          <pc:docMk/>
          <pc:sldMk cId="0" sldId="896"/>
        </pc:sldMkLst>
        <pc:spChg chg="mod">
          <ac:chgData name="Bruneau, Joannie" userId="5120f3c1-70a2-4efe-8681-e4e78caae5ff" providerId="ADAL" clId="{FFE50715-84D7-4545-9B06-BD55BC31A918}" dt="2024-12-21T02:24:13.476" v="2710" actId="1076"/>
          <ac:spMkLst>
            <pc:docMk/>
            <pc:sldMk cId="0" sldId="896"/>
            <ac:spMk id="3074" creationId="{00000000-0000-0000-0000-000000000000}"/>
          </ac:spMkLst>
        </pc:spChg>
        <pc:spChg chg="mod">
          <ac:chgData name="Bruneau, Joannie" userId="5120f3c1-70a2-4efe-8681-e4e78caae5ff" providerId="ADAL" clId="{FFE50715-84D7-4545-9B06-BD55BC31A918}" dt="2025-01-14T01:21:30.192" v="5391" actId="20577"/>
          <ac:spMkLst>
            <pc:docMk/>
            <pc:sldMk cId="0" sldId="896"/>
            <ac:spMk id="3075" creationId="{00000000-0000-0000-0000-000000000000}"/>
          </ac:spMkLst>
        </pc:spChg>
      </pc:sldChg>
      <pc:sldChg chg="modSp add mod">
        <pc:chgData name="Bruneau, Joannie" userId="5120f3c1-70a2-4efe-8681-e4e78caae5ff" providerId="ADAL" clId="{FFE50715-84D7-4545-9B06-BD55BC31A918}" dt="2025-01-14T01:22:49.145" v="5418" actId="115"/>
        <pc:sldMkLst>
          <pc:docMk/>
          <pc:sldMk cId="0" sldId="897"/>
        </pc:sldMkLst>
        <pc:spChg chg="mod">
          <ac:chgData name="Bruneau, Joannie" userId="5120f3c1-70a2-4efe-8681-e4e78caae5ff" providerId="ADAL" clId="{FFE50715-84D7-4545-9B06-BD55BC31A918}" dt="2024-12-21T02:23:48.130" v="2705" actId="108"/>
          <ac:spMkLst>
            <pc:docMk/>
            <pc:sldMk cId="0" sldId="897"/>
            <ac:spMk id="2" creationId="{00000000-0000-0000-0000-000000000000}"/>
          </ac:spMkLst>
        </pc:spChg>
        <pc:spChg chg="mod">
          <ac:chgData name="Bruneau, Joannie" userId="5120f3c1-70a2-4efe-8681-e4e78caae5ff" providerId="ADAL" clId="{FFE50715-84D7-4545-9B06-BD55BC31A918}" dt="2025-01-14T01:22:49.145" v="5418" actId="115"/>
          <ac:spMkLst>
            <pc:docMk/>
            <pc:sldMk cId="0" sldId="897"/>
            <ac:spMk id="3" creationId="{00000000-0000-0000-0000-000000000000}"/>
          </ac:spMkLst>
        </pc:spChg>
      </pc:sldChg>
      <pc:sldChg chg="modSp add mod">
        <pc:chgData name="Bruneau, Joannie" userId="5120f3c1-70a2-4efe-8681-e4e78caae5ff" providerId="ADAL" clId="{FFE50715-84D7-4545-9B06-BD55BC31A918}" dt="2025-01-14T01:23:47.467" v="5424" actId="20577"/>
        <pc:sldMkLst>
          <pc:docMk/>
          <pc:sldMk cId="0" sldId="898"/>
        </pc:sldMkLst>
        <pc:spChg chg="mod">
          <ac:chgData name="Bruneau, Joannie" userId="5120f3c1-70a2-4efe-8681-e4e78caae5ff" providerId="ADAL" clId="{FFE50715-84D7-4545-9B06-BD55BC31A918}" dt="2024-12-21T02:56:55.115" v="3130" actId="1076"/>
          <ac:spMkLst>
            <pc:docMk/>
            <pc:sldMk cId="0" sldId="898"/>
            <ac:spMk id="29698" creationId="{00000000-0000-0000-0000-000000000000}"/>
          </ac:spMkLst>
        </pc:spChg>
        <pc:spChg chg="mod">
          <ac:chgData name="Bruneau, Joannie" userId="5120f3c1-70a2-4efe-8681-e4e78caae5ff" providerId="ADAL" clId="{FFE50715-84D7-4545-9B06-BD55BC31A918}" dt="2025-01-14T01:23:47.467" v="5424" actId="20577"/>
          <ac:spMkLst>
            <pc:docMk/>
            <pc:sldMk cId="0" sldId="898"/>
            <ac:spMk id="29699" creationId="{00000000-0000-0000-0000-000000000000}"/>
          </ac:spMkLst>
        </pc:spChg>
      </pc:sldChg>
      <pc:sldChg chg="modSp add mod">
        <pc:chgData name="Bruneau, Joannie" userId="5120f3c1-70a2-4efe-8681-e4e78caae5ff" providerId="ADAL" clId="{FFE50715-84D7-4545-9B06-BD55BC31A918}" dt="2024-12-21T02:23:14.756" v="2696" actId="1076"/>
        <pc:sldMkLst>
          <pc:docMk/>
          <pc:sldMk cId="0" sldId="899"/>
        </pc:sldMkLst>
        <pc:spChg chg="mod">
          <ac:chgData name="Bruneau, Joannie" userId="5120f3c1-70a2-4efe-8681-e4e78caae5ff" providerId="ADAL" clId="{FFE50715-84D7-4545-9B06-BD55BC31A918}" dt="2024-12-21T02:23:14.756" v="2696" actId="1076"/>
          <ac:spMkLst>
            <pc:docMk/>
            <pc:sldMk cId="0" sldId="899"/>
            <ac:spMk id="5122" creationId="{00000000-0000-0000-0000-000000000000}"/>
          </ac:spMkLst>
        </pc:spChg>
      </pc:sldChg>
      <pc:sldChg chg="modSp add mod">
        <pc:chgData name="Bruneau, Joannie" userId="5120f3c1-70a2-4efe-8681-e4e78caae5ff" providerId="ADAL" clId="{FFE50715-84D7-4545-9B06-BD55BC31A918}" dt="2024-12-21T02:57:00.370" v="3131" actId="1076"/>
        <pc:sldMkLst>
          <pc:docMk/>
          <pc:sldMk cId="0" sldId="900"/>
        </pc:sldMkLst>
        <pc:spChg chg="mod">
          <ac:chgData name="Bruneau, Joannie" userId="5120f3c1-70a2-4efe-8681-e4e78caae5ff" providerId="ADAL" clId="{FFE50715-84D7-4545-9B06-BD55BC31A918}" dt="2024-12-21T02:57:00.370" v="3131" actId="1076"/>
          <ac:spMkLst>
            <pc:docMk/>
            <pc:sldMk cId="0" sldId="900"/>
            <ac:spMk id="10242" creationId="{00000000-0000-0000-0000-000000000000}"/>
          </ac:spMkLst>
        </pc:spChg>
      </pc:sldChg>
      <pc:sldChg chg="modSp add mod">
        <pc:chgData name="Bruneau, Joannie" userId="5120f3c1-70a2-4efe-8681-e4e78caae5ff" providerId="ADAL" clId="{FFE50715-84D7-4545-9B06-BD55BC31A918}" dt="2025-01-14T01:24:57.487" v="5425" actId="20577"/>
        <pc:sldMkLst>
          <pc:docMk/>
          <pc:sldMk cId="0" sldId="901"/>
        </pc:sldMkLst>
        <pc:spChg chg="mod">
          <ac:chgData name="Bruneau, Joannie" userId="5120f3c1-70a2-4efe-8681-e4e78caae5ff" providerId="ADAL" clId="{FFE50715-84D7-4545-9B06-BD55BC31A918}" dt="2024-12-21T02:57:03.239" v="3132" actId="1076"/>
          <ac:spMkLst>
            <pc:docMk/>
            <pc:sldMk cId="0" sldId="901"/>
            <ac:spMk id="90114" creationId="{00000000-0000-0000-0000-000000000000}"/>
          </ac:spMkLst>
        </pc:spChg>
        <pc:spChg chg="mod">
          <ac:chgData name="Bruneau, Joannie" userId="5120f3c1-70a2-4efe-8681-e4e78caae5ff" providerId="ADAL" clId="{FFE50715-84D7-4545-9B06-BD55BC31A918}" dt="2025-01-14T01:24:57.487" v="5425" actId="20577"/>
          <ac:spMkLst>
            <pc:docMk/>
            <pc:sldMk cId="0" sldId="901"/>
            <ac:spMk id="90115" creationId="{00000000-0000-0000-0000-000000000000}"/>
          </ac:spMkLst>
        </pc:spChg>
      </pc:sldChg>
      <pc:sldChg chg="modSp add mod">
        <pc:chgData name="Bruneau, Joannie" userId="5120f3c1-70a2-4efe-8681-e4e78caae5ff" providerId="ADAL" clId="{FFE50715-84D7-4545-9B06-BD55BC31A918}" dt="2025-01-14T01:25:18.485" v="5430" actId="20577"/>
        <pc:sldMkLst>
          <pc:docMk/>
          <pc:sldMk cId="0" sldId="902"/>
        </pc:sldMkLst>
        <pc:spChg chg="mod">
          <ac:chgData name="Bruneau, Joannie" userId="5120f3c1-70a2-4efe-8681-e4e78caae5ff" providerId="ADAL" clId="{FFE50715-84D7-4545-9B06-BD55BC31A918}" dt="2025-01-14T01:25:18.485" v="5430" actId="20577"/>
          <ac:spMkLst>
            <pc:docMk/>
            <pc:sldMk cId="0" sldId="902"/>
            <ac:spMk id="21507" creationId="{00000000-0000-0000-0000-000000000000}"/>
          </ac:spMkLst>
        </pc:spChg>
        <pc:spChg chg="mod">
          <ac:chgData name="Bruneau, Joannie" userId="5120f3c1-70a2-4efe-8681-e4e78caae5ff" providerId="ADAL" clId="{FFE50715-84D7-4545-9B06-BD55BC31A918}" dt="2024-12-21T02:57:06.647" v="3133" actId="1076"/>
          <ac:spMkLst>
            <pc:docMk/>
            <pc:sldMk cId="0" sldId="902"/>
            <ac:spMk id="21508" creationId="{00000000-0000-0000-0000-000000000000}"/>
          </ac:spMkLst>
        </pc:spChg>
      </pc:sldChg>
      <pc:sldChg chg="modSp add mod">
        <pc:chgData name="Bruneau, Joannie" userId="5120f3c1-70a2-4efe-8681-e4e78caae5ff" providerId="ADAL" clId="{FFE50715-84D7-4545-9B06-BD55BC31A918}" dt="2025-01-14T01:27:04.852" v="5431" actId="20577"/>
        <pc:sldMkLst>
          <pc:docMk/>
          <pc:sldMk cId="0" sldId="903"/>
        </pc:sldMkLst>
        <pc:spChg chg="mod">
          <ac:chgData name="Bruneau, Joannie" userId="5120f3c1-70a2-4efe-8681-e4e78caae5ff" providerId="ADAL" clId="{FFE50715-84D7-4545-9B06-BD55BC31A918}" dt="2024-12-21T02:57:16.114" v="3135" actId="1076"/>
          <ac:spMkLst>
            <pc:docMk/>
            <pc:sldMk cId="0" sldId="903"/>
            <ac:spMk id="22530" creationId="{00000000-0000-0000-0000-000000000000}"/>
          </ac:spMkLst>
        </pc:spChg>
        <pc:spChg chg="mod">
          <ac:chgData name="Bruneau, Joannie" userId="5120f3c1-70a2-4efe-8681-e4e78caae5ff" providerId="ADAL" clId="{FFE50715-84D7-4545-9B06-BD55BC31A918}" dt="2025-01-14T01:27:04.852" v="5431" actId="20577"/>
          <ac:spMkLst>
            <pc:docMk/>
            <pc:sldMk cId="0" sldId="903"/>
            <ac:spMk id="22531" creationId="{00000000-0000-0000-0000-000000000000}"/>
          </ac:spMkLst>
        </pc:spChg>
      </pc:sldChg>
      <pc:sldChg chg="modSp add mod">
        <pc:chgData name="Bruneau, Joannie" userId="5120f3c1-70a2-4efe-8681-e4e78caae5ff" providerId="ADAL" clId="{FFE50715-84D7-4545-9B06-BD55BC31A918}" dt="2025-01-14T01:27:28.735" v="5434" actId="20577"/>
        <pc:sldMkLst>
          <pc:docMk/>
          <pc:sldMk cId="0" sldId="904"/>
        </pc:sldMkLst>
        <pc:spChg chg="mod">
          <ac:chgData name="Bruneau, Joannie" userId="5120f3c1-70a2-4efe-8681-e4e78caae5ff" providerId="ADAL" clId="{FFE50715-84D7-4545-9B06-BD55BC31A918}" dt="2025-01-14T01:27:28.735" v="5434" actId="20577"/>
          <ac:spMkLst>
            <pc:docMk/>
            <pc:sldMk cId="0" sldId="904"/>
            <ac:spMk id="70659" creationId="{00000000-0000-0000-0000-000000000000}"/>
          </ac:spMkLst>
        </pc:spChg>
        <pc:spChg chg="mod">
          <ac:chgData name="Bruneau, Joannie" userId="5120f3c1-70a2-4efe-8681-e4e78caae5ff" providerId="ADAL" clId="{FFE50715-84D7-4545-9B06-BD55BC31A918}" dt="2024-12-21T02:57:19.008" v="3136" actId="1076"/>
          <ac:spMkLst>
            <pc:docMk/>
            <pc:sldMk cId="0" sldId="904"/>
            <ac:spMk id="70660" creationId="{00000000-0000-0000-0000-000000000000}"/>
          </ac:spMkLst>
        </pc:spChg>
      </pc:sldChg>
      <pc:sldChg chg="modSp add mod">
        <pc:chgData name="Bruneau, Joannie" userId="5120f3c1-70a2-4efe-8681-e4e78caae5ff" providerId="ADAL" clId="{FFE50715-84D7-4545-9B06-BD55BC31A918}" dt="2025-01-14T01:27:44.983" v="5436" actId="20577"/>
        <pc:sldMkLst>
          <pc:docMk/>
          <pc:sldMk cId="0" sldId="905"/>
        </pc:sldMkLst>
        <pc:spChg chg="mod">
          <ac:chgData name="Bruneau, Joannie" userId="5120f3c1-70a2-4efe-8681-e4e78caae5ff" providerId="ADAL" clId="{FFE50715-84D7-4545-9B06-BD55BC31A918}" dt="2025-01-14T01:27:44.983" v="5436" actId="20577"/>
          <ac:spMkLst>
            <pc:docMk/>
            <pc:sldMk cId="0" sldId="905"/>
            <ac:spMk id="71683" creationId="{00000000-0000-0000-0000-000000000000}"/>
          </ac:spMkLst>
        </pc:spChg>
        <pc:spChg chg="mod">
          <ac:chgData name="Bruneau, Joannie" userId="5120f3c1-70a2-4efe-8681-e4e78caae5ff" providerId="ADAL" clId="{FFE50715-84D7-4545-9B06-BD55BC31A918}" dt="2024-12-21T02:57:21.646" v="3137" actId="1076"/>
          <ac:spMkLst>
            <pc:docMk/>
            <pc:sldMk cId="0" sldId="905"/>
            <ac:spMk id="71684" creationId="{00000000-0000-0000-0000-000000000000}"/>
          </ac:spMkLst>
        </pc:spChg>
      </pc:sldChg>
      <pc:sldChg chg="modSp add mod">
        <pc:chgData name="Bruneau, Joannie" userId="5120f3c1-70a2-4efe-8681-e4e78caae5ff" providerId="ADAL" clId="{FFE50715-84D7-4545-9B06-BD55BC31A918}" dt="2024-12-21T02:57:30.517" v="3138" actId="1076"/>
        <pc:sldMkLst>
          <pc:docMk/>
          <pc:sldMk cId="0" sldId="906"/>
        </pc:sldMkLst>
        <pc:spChg chg="mod">
          <ac:chgData name="Bruneau, Joannie" userId="5120f3c1-70a2-4efe-8681-e4e78caae5ff" providerId="ADAL" clId="{FFE50715-84D7-4545-9B06-BD55BC31A918}" dt="2024-12-21T02:57:30.517" v="3138" actId="1076"/>
          <ac:spMkLst>
            <pc:docMk/>
            <pc:sldMk cId="0" sldId="906"/>
            <ac:spMk id="74756" creationId="{00000000-0000-0000-0000-000000000000}"/>
          </ac:spMkLst>
        </pc:spChg>
      </pc:sldChg>
      <pc:sldChg chg="modSp add mod">
        <pc:chgData name="Bruneau, Joannie" userId="5120f3c1-70a2-4efe-8681-e4e78caae5ff" providerId="ADAL" clId="{FFE50715-84D7-4545-9B06-BD55BC31A918}" dt="2025-01-14T01:28:20.284" v="5438" actId="20577"/>
        <pc:sldMkLst>
          <pc:docMk/>
          <pc:sldMk cId="0" sldId="907"/>
        </pc:sldMkLst>
        <pc:spChg chg="mod">
          <ac:chgData name="Bruneau, Joannie" userId="5120f3c1-70a2-4efe-8681-e4e78caae5ff" providerId="ADAL" clId="{FFE50715-84D7-4545-9B06-BD55BC31A918}" dt="2025-01-14T01:28:20.284" v="5438" actId="20577"/>
          <ac:spMkLst>
            <pc:docMk/>
            <pc:sldMk cId="0" sldId="907"/>
            <ac:spMk id="75779" creationId="{00000000-0000-0000-0000-000000000000}"/>
          </ac:spMkLst>
        </pc:spChg>
        <pc:spChg chg="mod">
          <ac:chgData name="Bruneau, Joannie" userId="5120f3c1-70a2-4efe-8681-e4e78caae5ff" providerId="ADAL" clId="{FFE50715-84D7-4545-9B06-BD55BC31A918}" dt="2024-12-21T02:22:12.087" v="2678" actId="108"/>
          <ac:spMkLst>
            <pc:docMk/>
            <pc:sldMk cId="0" sldId="907"/>
            <ac:spMk id="75780" creationId="{00000000-0000-0000-0000-000000000000}"/>
          </ac:spMkLst>
        </pc:spChg>
      </pc:sldChg>
      <pc:sldChg chg="modSp add mod">
        <pc:chgData name="Bruneau, Joannie" userId="5120f3c1-70a2-4efe-8681-e4e78caae5ff" providerId="ADAL" clId="{FFE50715-84D7-4545-9B06-BD55BC31A918}" dt="2024-12-21T02:22:00.810" v="2677" actId="122"/>
        <pc:sldMkLst>
          <pc:docMk/>
          <pc:sldMk cId="0" sldId="908"/>
        </pc:sldMkLst>
        <pc:spChg chg="mod">
          <ac:chgData name="Bruneau, Joannie" userId="5120f3c1-70a2-4efe-8681-e4e78caae5ff" providerId="ADAL" clId="{FFE50715-84D7-4545-9B06-BD55BC31A918}" dt="2024-12-21T02:22:00.810" v="2677" actId="122"/>
          <ac:spMkLst>
            <pc:docMk/>
            <pc:sldMk cId="0" sldId="908"/>
            <ac:spMk id="72709" creationId="{00000000-0000-0000-0000-000000000000}"/>
          </ac:spMkLst>
        </pc:spChg>
      </pc:sldChg>
      <pc:sldChg chg="add">
        <pc:chgData name="Bruneau, Joannie" userId="5120f3c1-70a2-4efe-8681-e4e78caae5ff" providerId="ADAL" clId="{FFE50715-84D7-4545-9B06-BD55BC31A918}" dt="2024-12-16T20:33:09.226" v="3"/>
        <pc:sldMkLst>
          <pc:docMk/>
          <pc:sldMk cId="0" sldId="909"/>
        </pc:sldMkLst>
      </pc:sldChg>
      <pc:sldChg chg="modSp add mod">
        <pc:chgData name="Bruneau, Joannie" userId="5120f3c1-70a2-4efe-8681-e4e78caae5ff" providerId="ADAL" clId="{FFE50715-84D7-4545-9B06-BD55BC31A918}" dt="2025-01-14T01:29:11.292" v="5440" actId="20577"/>
        <pc:sldMkLst>
          <pc:docMk/>
          <pc:sldMk cId="0" sldId="910"/>
        </pc:sldMkLst>
        <pc:spChg chg="mod">
          <ac:chgData name="Bruneau, Joannie" userId="5120f3c1-70a2-4efe-8681-e4e78caae5ff" providerId="ADAL" clId="{FFE50715-84D7-4545-9B06-BD55BC31A918}" dt="2024-12-21T02:57:38.087" v="3139" actId="1076"/>
          <ac:spMkLst>
            <pc:docMk/>
            <pc:sldMk cId="0" sldId="910"/>
            <ac:spMk id="23554" creationId="{00000000-0000-0000-0000-000000000000}"/>
          </ac:spMkLst>
        </pc:spChg>
        <pc:spChg chg="mod">
          <ac:chgData name="Bruneau, Joannie" userId="5120f3c1-70a2-4efe-8681-e4e78caae5ff" providerId="ADAL" clId="{FFE50715-84D7-4545-9B06-BD55BC31A918}" dt="2025-01-14T01:29:11.292" v="5440" actId="20577"/>
          <ac:spMkLst>
            <pc:docMk/>
            <pc:sldMk cId="0" sldId="910"/>
            <ac:spMk id="23555" creationId="{00000000-0000-0000-0000-000000000000}"/>
          </ac:spMkLst>
        </pc:spChg>
      </pc:sldChg>
      <pc:sldChg chg="modSp add mod">
        <pc:chgData name="Bruneau, Joannie" userId="5120f3c1-70a2-4efe-8681-e4e78caae5ff" providerId="ADAL" clId="{FFE50715-84D7-4545-9B06-BD55BC31A918}" dt="2025-01-14T01:29:28.547" v="5443" actId="20577"/>
        <pc:sldMkLst>
          <pc:docMk/>
          <pc:sldMk cId="0" sldId="911"/>
        </pc:sldMkLst>
        <pc:spChg chg="mod">
          <ac:chgData name="Bruneau, Joannie" userId="5120f3c1-70a2-4efe-8681-e4e78caae5ff" providerId="ADAL" clId="{FFE50715-84D7-4545-9B06-BD55BC31A918}" dt="2024-12-21T02:57:40.913" v="3140" actId="1076"/>
          <ac:spMkLst>
            <pc:docMk/>
            <pc:sldMk cId="0" sldId="911"/>
            <ac:spMk id="26626" creationId="{00000000-0000-0000-0000-000000000000}"/>
          </ac:spMkLst>
        </pc:spChg>
        <pc:spChg chg="mod">
          <ac:chgData name="Bruneau, Joannie" userId="5120f3c1-70a2-4efe-8681-e4e78caae5ff" providerId="ADAL" clId="{FFE50715-84D7-4545-9B06-BD55BC31A918}" dt="2025-01-14T01:29:28.547" v="5443" actId="20577"/>
          <ac:spMkLst>
            <pc:docMk/>
            <pc:sldMk cId="0" sldId="911"/>
            <ac:spMk id="26627" creationId="{00000000-0000-0000-0000-000000000000}"/>
          </ac:spMkLst>
        </pc:spChg>
      </pc:sldChg>
      <pc:sldChg chg="delSp modSp add mod">
        <pc:chgData name="Bruneau, Joannie" userId="5120f3c1-70a2-4efe-8681-e4e78caae5ff" providerId="ADAL" clId="{FFE50715-84D7-4545-9B06-BD55BC31A918}" dt="2025-01-14T01:29:56.355" v="5445" actId="21"/>
        <pc:sldMkLst>
          <pc:docMk/>
          <pc:sldMk cId="0" sldId="912"/>
        </pc:sldMkLst>
        <pc:spChg chg="mod">
          <ac:chgData name="Bruneau, Joannie" userId="5120f3c1-70a2-4efe-8681-e4e78caae5ff" providerId="ADAL" clId="{FFE50715-84D7-4545-9B06-BD55BC31A918}" dt="2024-12-21T02:57:44.818" v="3141" actId="1076"/>
          <ac:spMkLst>
            <pc:docMk/>
            <pc:sldMk cId="0" sldId="912"/>
            <ac:spMk id="7170" creationId="{00000000-0000-0000-0000-000000000000}"/>
          </ac:spMkLst>
        </pc:spChg>
        <pc:spChg chg="del">
          <ac:chgData name="Bruneau, Joannie" userId="5120f3c1-70a2-4efe-8681-e4e78caae5ff" providerId="ADAL" clId="{FFE50715-84D7-4545-9B06-BD55BC31A918}" dt="2025-01-14T01:29:56.355" v="5445" actId="21"/>
          <ac:spMkLst>
            <pc:docMk/>
            <pc:sldMk cId="0" sldId="912"/>
            <ac:spMk id="7171" creationId="{00000000-0000-0000-0000-000000000000}"/>
          </ac:spMkLst>
        </pc:spChg>
        <pc:spChg chg="mod">
          <ac:chgData name="Bruneau, Joannie" userId="5120f3c1-70a2-4efe-8681-e4e78caae5ff" providerId="ADAL" clId="{FFE50715-84D7-4545-9B06-BD55BC31A918}" dt="2025-01-14T01:29:44.151" v="5444" actId="2711"/>
          <ac:spMkLst>
            <pc:docMk/>
            <pc:sldMk cId="0" sldId="912"/>
            <ac:spMk id="7173" creationId="{00000000-0000-0000-0000-000000000000}"/>
          </ac:spMkLst>
        </pc:spChg>
      </pc:sldChg>
      <pc:sldChg chg="add">
        <pc:chgData name="Bruneau, Joannie" userId="5120f3c1-70a2-4efe-8681-e4e78caae5ff" providerId="ADAL" clId="{FFE50715-84D7-4545-9B06-BD55BC31A918}" dt="2024-12-16T20:33:09.226" v="3"/>
        <pc:sldMkLst>
          <pc:docMk/>
          <pc:sldMk cId="0" sldId="913"/>
        </pc:sldMkLst>
      </pc:sldChg>
      <pc:sldChg chg="modSp add mod">
        <pc:chgData name="Bruneau, Joannie" userId="5120f3c1-70a2-4efe-8681-e4e78caae5ff" providerId="ADAL" clId="{FFE50715-84D7-4545-9B06-BD55BC31A918}" dt="2025-01-14T01:31:23.173" v="5454" actId="20577"/>
        <pc:sldMkLst>
          <pc:docMk/>
          <pc:sldMk cId="0" sldId="914"/>
        </pc:sldMkLst>
        <pc:spChg chg="mod">
          <ac:chgData name="Bruneau, Joannie" userId="5120f3c1-70a2-4efe-8681-e4e78caae5ff" providerId="ADAL" clId="{FFE50715-84D7-4545-9B06-BD55BC31A918}" dt="2024-12-21T02:57:59.711" v="3145" actId="1076"/>
          <ac:spMkLst>
            <pc:docMk/>
            <pc:sldMk cId="0" sldId="914"/>
            <ac:spMk id="34818" creationId="{00000000-0000-0000-0000-000000000000}"/>
          </ac:spMkLst>
        </pc:spChg>
        <pc:spChg chg="mod">
          <ac:chgData name="Bruneau, Joannie" userId="5120f3c1-70a2-4efe-8681-e4e78caae5ff" providerId="ADAL" clId="{FFE50715-84D7-4545-9B06-BD55BC31A918}" dt="2025-01-14T01:31:23.173" v="5454" actId="20577"/>
          <ac:spMkLst>
            <pc:docMk/>
            <pc:sldMk cId="0" sldId="914"/>
            <ac:spMk id="34819" creationId="{00000000-0000-0000-0000-000000000000}"/>
          </ac:spMkLst>
        </pc:spChg>
      </pc:sldChg>
      <pc:sldChg chg="modSp add mod">
        <pc:chgData name="Bruneau, Joannie" userId="5120f3c1-70a2-4efe-8681-e4e78caae5ff" providerId="ADAL" clId="{FFE50715-84D7-4545-9B06-BD55BC31A918}" dt="2024-12-21T02:58:03.485" v="3146" actId="1076"/>
        <pc:sldMkLst>
          <pc:docMk/>
          <pc:sldMk cId="0" sldId="915"/>
        </pc:sldMkLst>
        <pc:spChg chg="mod">
          <ac:chgData name="Bruneau, Joannie" userId="5120f3c1-70a2-4efe-8681-e4e78caae5ff" providerId="ADAL" clId="{FFE50715-84D7-4545-9B06-BD55BC31A918}" dt="2024-12-21T02:58:03.485" v="3146" actId="1076"/>
          <ac:spMkLst>
            <pc:docMk/>
            <pc:sldMk cId="0" sldId="915"/>
            <ac:spMk id="35842" creationId="{00000000-0000-0000-0000-000000000000}"/>
          </ac:spMkLst>
        </pc:spChg>
      </pc:sldChg>
      <pc:sldChg chg="modSp add mod">
        <pc:chgData name="Bruneau, Joannie" userId="5120f3c1-70a2-4efe-8681-e4e78caae5ff" providerId="ADAL" clId="{FFE50715-84D7-4545-9B06-BD55BC31A918}" dt="2025-01-14T01:31:59.701" v="5456" actId="20577"/>
        <pc:sldMkLst>
          <pc:docMk/>
          <pc:sldMk cId="0" sldId="916"/>
        </pc:sldMkLst>
        <pc:spChg chg="mod">
          <ac:chgData name="Bruneau, Joannie" userId="5120f3c1-70a2-4efe-8681-e4e78caae5ff" providerId="ADAL" clId="{FFE50715-84D7-4545-9B06-BD55BC31A918}" dt="2025-01-14T01:31:59.701" v="5456" actId="20577"/>
          <ac:spMkLst>
            <pc:docMk/>
            <pc:sldMk cId="0" sldId="916"/>
            <ac:spMk id="16387" creationId="{00000000-0000-0000-0000-000000000000}"/>
          </ac:spMkLst>
        </pc:spChg>
        <pc:spChg chg="mod">
          <ac:chgData name="Bruneau, Joannie" userId="5120f3c1-70a2-4efe-8681-e4e78caae5ff" providerId="ADAL" clId="{FFE50715-84D7-4545-9B06-BD55BC31A918}" dt="2024-12-21T02:58:10.373" v="3150" actId="20577"/>
          <ac:spMkLst>
            <pc:docMk/>
            <pc:sldMk cId="0" sldId="916"/>
            <ac:spMk id="37890" creationId="{00000000-0000-0000-0000-000000000000}"/>
          </ac:spMkLst>
        </pc:spChg>
      </pc:sldChg>
      <pc:sldChg chg="modSp add mod">
        <pc:chgData name="Bruneau, Joannie" userId="5120f3c1-70a2-4efe-8681-e4e78caae5ff" providerId="ADAL" clId="{FFE50715-84D7-4545-9B06-BD55BC31A918}" dt="2024-12-21T02:58:15.201" v="3152" actId="20577"/>
        <pc:sldMkLst>
          <pc:docMk/>
          <pc:sldMk cId="0" sldId="917"/>
        </pc:sldMkLst>
        <pc:spChg chg="mod">
          <ac:chgData name="Bruneau, Joannie" userId="5120f3c1-70a2-4efe-8681-e4e78caae5ff" providerId="ADAL" clId="{FFE50715-84D7-4545-9B06-BD55BC31A918}" dt="2024-12-21T02:58:15.201" v="3152" actId="20577"/>
          <ac:spMkLst>
            <pc:docMk/>
            <pc:sldMk cId="0" sldId="917"/>
            <ac:spMk id="17410" creationId="{00000000-0000-0000-0000-000000000000}"/>
          </ac:spMkLst>
        </pc:spChg>
      </pc:sldChg>
      <pc:sldChg chg="modSp add mod">
        <pc:chgData name="Bruneau, Joannie" userId="5120f3c1-70a2-4efe-8681-e4e78caae5ff" providerId="ADAL" clId="{FFE50715-84D7-4545-9B06-BD55BC31A918}" dt="2025-01-14T01:32:34.139" v="5457" actId="20577"/>
        <pc:sldMkLst>
          <pc:docMk/>
          <pc:sldMk cId="0" sldId="918"/>
        </pc:sldMkLst>
        <pc:spChg chg="mod">
          <ac:chgData name="Bruneau, Joannie" userId="5120f3c1-70a2-4efe-8681-e4e78caae5ff" providerId="ADAL" clId="{FFE50715-84D7-4545-9B06-BD55BC31A918}" dt="2024-12-21T02:58:20.073" v="3154" actId="20577"/>
          <ac:spMkLst>
            <pc:docMk/>
            <pc:sldMk cId="0" sldId="918"/>
            <ac:spMk id="18434" creationId="{00000000-0000-0000-0000-000000000000}"/>
          </ac:spMkLst>
        </pc:spChg>
        <pc:spChg chg="mod">
          <ac:chgData name="Bruneau, Joannie" userId="5120f3c1-70a2-4efe-8681-e4e78caae5ff" providerId="ADAL" clId="{FFE50715-84D7-4545-9B06-BD55BC31A918}" dt="2025-01-14T01:32:34.139" v="5457" actId="20577"/>
          <ac:spMkLst>
            <pc:docMk/>
            <pc:sldMk cId="0" sldId="918"/>
            <ac:spMk id="18435" creationId="{00000000-0000-0000-0000-000000000000}"/>
          </ac:spMkLst>
        </pc:spChg>
      </pc:sldChg>
      <pc:sldChg chg="modSp add mod">
        <pc:chgData name="Bruneau, Joannie" userId="5120f3c1-70a2-4efe-8681-e4e78caae5ff" providerId="ADAL" clId="{FFE50715-84D7-4545-9B06-BD55BC31A918}" dt="2025-01-14T01:32:58.744" v="5458" actId="2711"/>
        <pc:sldMkLst>
          <pc:docMk/>
          <pc:sldMk cId="0" sldId="919"/>
        </pc:sldMkLst>
        <pc:spChg chg="mod">
          <ac:chgData name="Bruneau, Joannie" userId="5120f3c1-70a2-4efe-8681-e4e78caae5ff" providerId="ADAL" clId="{FFE50715-84D7-4545-9B06-BD55BC31A918}" dt="2024-12-21T02:58:25.903" v="3155" actId="1076"/>
          <ac:spMkLst>
            <pc:docMk/>
            <pc:sldMk cId="0" sldId="919"/>
            <ac:spMk id="19458" creationId="{00000000-0000-0000-0000-000000000000}"/>
          </ac:spMkLst>
        </pc:spChg>
        <pc:spChg chg="mod">
          <ac:chgData name="Bruneau, Joannie" userId="5120f3c1-70a2-4efe-8681-e4e78caae5ff" providerId="ADAL" clId="{FFE50715-84D7-4545-9B06-BD55BC31A918}" dt="2025-01-14T01:32:58.744" v="5458" actId="2711"/>
          <ac:spMkLst>
            <pc:docMk/>
            <pc:sldMk cId="0" sldId="919"/>
            <ac:spMk id="19460" creationId="{00000000-0000-0000-0000-000000000000}"/>
          </ac:spMkLst>
        </pc:spChg>
      </pc:sldChg>
      <pc:sldChg chg="modSp add mod">
        <pc:chgData name="Bruneau, Joannie" userId="5120f3c1-70a2-4efe-8681-e4e78caae5ff" providerId="ADAL" clId="{FFE50715-84D7-4545-9B06-BD55BC31A918}" dt="2025-01-14T01:33:09.192" v="5460" actId="1037"/>
        <pc:sldMkLst>
          <pc:docMk/>
          <pc:sldMk cId="0" sldId="920"/>
        </pc:sldMkLst>
        <pc:spChg chg="mod">
          <ac:chgData name="Bruneau, Joannie" userId="5120f3c1-70a2-4efe-8681-e4e78caae5ff" providerId="ADAL" clId="{FFE50715-84D7-4545-9B06-BD55BC31A918}" dt="2024-12-21T02:58:29.802" v="3156" actId="1076"/>
          <ac:spMkLst>
            <pc:docMk/>
            <pc:sldMk cId="0" sldId="920"/>
            <ac:spMk id="20482" creationId="{00000000-0000-0000-0000-000000000000}"/>
          </ac:spMkLst>
        </pc:spChg>
        <pc:spChg chg="mod">
          <ac:chgData name="Bruneau, Joannie" userId="5120f3c1-70a2-4efe-8681-e4e78caae5ff" providerId="ADAL" clId="{FFE50715-84D7-4545-9B06-BD55BC31A918}" dt="2025-01-14T01:33:09.192" v="5460" actId="1037"/>
          <ac:spMkLst>
            <pc:docMk/>
            <pc:sldMk cId="0" sldId="920"/>
            <ac:spMk id="20494" creationId="{00000000-0000-0000-0000-000000000000}"/>
          </ac:spMkLst>
        </pc:spChg>
      </pc:sldChg>
      <pc:sldChg chg="modSp add mod">
        <pc:chgData name="Bruneau, Joannie" userId="5120f3c1-70a2-4efe-8681-e4e78caae5ff" providerId="ADAL" clId="{FFE50715-84D7-4545-9B06-BD55BC31A918}" dt="2025-01-14T01:33:20.889" v="5461" actId="2711"/>
        <pc:sldMkLst>
          <pc:docMk/>
          <pc:sldMk cId="0" sldId="921"/>
        </pc:sldMkLst>
        <pc:spChg chg="mod">
          <ac:chgData name="Bruneau, Joannie" userId="5120f3c1-70a2-4efe-8681-e4e78caae5ff" providerId="ADAL" clId="{FFE50715-84D7-4545-9B06-BD55BC31A918}" dt="2024-12-21T02:58:33.173" v="3157" actId="1076"/>
          <ac:spMkLst>
            <pc:docMk/>
            <pc:sldMk cId="0" sldId="921"/>
            <ac:spMk id="9218" creationId="{00000000-0000-0000-0000-000000000000}"/>
          </ac:spMkLst>
        </pc:spChg>
        <pc:spChg chg="mod">
          <ac:chgData name="Bruneau, Joannie" userId="5120f3c1-70a2-4efe-8681-e4e78caae5ff" providerId="ADAL" clId="{FFE50715-84D7-4545-9B06-BD55BC31A918}" dt="2025-01-14T01:33:20.889" v="5461" actId="2711"/>
          <ac:spMkLst>
            <pc:docMk/>
            <pc:sldMk cId="0" sldId="921"/>
            <ac:spMk id="22532" creationId="{00000000-0000-0000-0000-000000000000}"/>
          </ac:spMkLst>
        </pc:spChg>
      </pc:sldChg>
      <pc:sldChg chg="modSp add mod">
        <pc:chgData name="Bruneau, Joannie" userId="5120f3c1-70a2-4efe-8681-e4e78caae5ff" providerId="ADAL" clId="{FFE50715-84D7-4545-9B06-BD55BC31A918}" dt="2025-01-14T01:33:35.087" v="5462" actId="2711"/>
        <pc:sldMkLst>
          <pc:docMk/>
          <pc:sldMk cId="0" sldId="922"/>
        </pc:sldMkLst>
        <pc:spChg chg="mod">
          <ac:chgData name="Bruneau, Joannie" userId="5120f3c1-70a2-4efe-8681-e4e78caae5ff" providerId="ADAL" clId="{FFE50715-84D7-4545-9B06-BD55BC31A918}" dt="2024-12-21T02:58:36.925" v="3158" actId="1076"/>
          <ac:spMkLst>
            <pc:docMk/>
            <pc:sldMk cId="0" sldId="922"/>
            <ac:spMk id="8194" creationId="{00000000-0000-0000-0000-000000000000}"/>
          </ac:spMkLst>
        </pc:spChg>
        <pc:spChg chg="mod">
          <ac:chgData name="Bruneau, Joannie" userId="5120f3c1-70a2-4efe-8681-e4e78caae5ff" providerId="ADAL" clId="{FFE50715-84D7-4545-9B06-BD55BC31A918}" dt="2025-01-14T01:33:35.087" v="5462" actId="2711"/>
          <ac:spMkLst>
            <pc:docMk/>
            <pc:sldMk cId="0" sldId="922"/>
            <ac:spMk id="8195" creationId="{00000000-0000-0000-0000-000000000000}"/>
          </ac:spMkLst>
        </pc:spChg>
      </pc:sldChg>
      <pc:sldChg chg="modSp add mod">
        <pc:chgData name="Bruneau, Joannie" userId="5120f3c1-70a2-4efe-8681-e4e78caae5ff" providerId="ADAL" clId="{FFE50715-84D7-4545-9B06-BD55BC31A918}" dt="2024-12-21T02:58:42.181" v="3159" actId="1076"/>
        <pc:sldMkLst>
          <pc:docMk/>
          <pc:sldMk cId="0" sldId="923"/>
        </pc:sldMkLst>
        <pc:spChg chg="mod">
          <ac:chgData name="Bruneau, Joannie" userId="5120f3c1-70a2-4efe-8681-e4e78caae5ff" providerId="ADAL" clId="{FFE50715-84D7-4545-9B06-BD55BC31A918}" dt="2024-12-21T02:58:42.181" v="3159" actId="1076"/>
          <ac:spMkLst>
            <pc:docMk/>
            <pc:sldMk cId="0" sldId="923"/>
            <ac:spMk id="43010" creationId="{00000000-0000-0000-0000-000000000000}"/>
          </ac:spMkLst>
        </pc:spChg>
      </pc:sldChg>
      <pc:sldChg chg="modSp add mod">
        <pc:chgData name="Bruneau, Joannie" userId="5120f3c1-70a2-4efe-8681-e4e78caae5ff" providerId="ADAL" clId="{FFE50715-84D7-4545-9B06-BD55BC31A918}" dt="2025-01-14T01:34:25.591" v="5463" actId="2711"/>
        <pc:sldMkLst>
          <pc:docMk/>
          <pc:sldMk cId="0" sldId="924"/>
        </pc:sldMkLst>
        <pc:spChg chg="mod">
          <ac:chgData name="Bruneau, Joannie" userId="5120f3c1-70a2-4efe-8681-e4e78caae5ff" providerId="ADAL" clId="{FFE50715-84D7-4545-9B06-BD55BC31A918}" dt="2025-01-14T01:34:25.591" v="5463" actId="2711"/>
          <ac:spMkLst>
            <pc:docMk/>
            <pc:sldMk cId="0" sldId="924"/>
            <ac:spMk id="26627" creationId="{00000000-0000-0000-0000-000000000000}"/>
          </ac:spMkLst>
        </pc:spChg>
        <pc:spChg chg="mod">
          <ac:chgData name="Bruneau, Joannie" userId="5120f3c1-70a2-4efe-8681-e4e78caae5ff" providerId="ADAL" clId="{FFE50715-84D7-4545-9B06-BD55BC31A918}" dt="2024-12-21T02:58:49.064" v="3161" actId="1076"/>
          <ac:spMkLst>
            <pc:docMk/>
            <pc:sldMk cId="0" sldId="924"/>
            <ac:spMk id="45058" creationId="{00000000-0000-0000-0000-000000000000}"/>
          </ac:spMkLst>
        </pc:spChg>
      </pc:sldChg>
      <pc:sldChg chg="modSp add mod">
        <pc:chgData name="Bruneau, Joannie" userId="5120f3c1-70a2-4efe-8681-e4e78caae5ff" providerId="ADAL" clId="{FFE50715-84D7-4545-9B06-BD55BC31A918}" dt="2024-12-21T02:59:07.295" v="3166" actId="1076"/>
        <pc:sldMkLst>
          <pc:docMk/>
          <pc:sldMk cId="0" sldId="925"/>
        </pc:sldMkLst>
        <pc:spChg chg="mod">
          <ac:chgData name="Bruneau, Joannie" userId="5120f3c1-70a2-4efe-8681-e4e78caae5ff" providerId="ADAL" clId="{FFE50715-84D7-4545-9B06-BD55BC31A918}" dt="2024-12-21T02:59:07.295" v="3166" actId="1076"/>
          <ac:spMkLst>
            <pc:docMk/>
            <pc:sldMk cId="0" sldId="925"/>
            <ac:spMk id="220162" creationId="{00000000-0000-0000-0000-000000000000}"/>
          </ac:spMkLst>
        </pc:spChg>
      </pc:sldChg>
      <pc:sldChg chg="modSp add mod">
        <pc:chgData name="Bruneau, Joannie" userId="5120f3c1-70a2-4efe-8681-e4e78caae5ff" providerId="ADAL" clId="{FFE50715-84D7-4545-9B06-BD55BC31A918}" dt="2025-01-14T01:36:01.283" v="5470" actId="20577"/>
        <pc:sldMkLst>
          <pc:docMk/>
          <pc:sldMk cId="0" sldId="926"/>
        </pc:sldMkLst>
        <pc:spChg chg="mod">
          <ac:chgData name="Bruneau, Joannie" userId="5120f3c1-70a2-4efe-8681-e4e78caae5ff" providerId="ADAL" clId="{FFE50715-84D7-4545-9B06-BD55BC31A918}" dt="2024-12-21T02:59:13.068" v="3167" actId="1076"/>
          <ac:spMkLst>
            <pc:docMk/>
            <pc:sldMk cId="0" sldId="926"/>
            <ac:spMk id="4" creationId="{24269A1B-4E22-4A45-95C3-2A7535ED43FB}"/>
          </ac:spMkLst>
        </pc:spChg>
        <pc:spChg chg="mod">
          <ac:chgData name="Bruneau, Joannie" userId="5120f3c1-70a2-4efe-8681-e4e78caae5ff" providerId="ADAL" clId="{FFE50715-84D7-4545-9B06-BD55BC31A918}" dt="2025-01-14T01:36:01.283" v="5470" actId="20577"/>
          <ac:spMkLst>
            <pc:docMk/>
            <pc:sldMk cId="0" sldId="926"/>
            <ac:spMk id="32770" creationId="{00000000-0000-0000-0000-000000000000}"/>
          </ac:spMkLst>
        </pc:spChg>
      </pc:sldChg>
      <pc:sldChg chg="modSp new del mod">
        <pc:chgData name="Bruneau, Joannie" userId="5120f3c1-70a2-4efe-8681-e4e78caae5ff" providerId="ADAL" clId="{FFE50715-84D7-4545-9B06-BD55BC31A918}" dt="2024-12-18T16:27:16.396" v="32" actId="47"/>
        <pc:sldMkLst>
          <pc:docMk/>
          <pc:sldMk cId="3686657242" sldId="927"/>
        </pc:sldMkLst>
        <pc:spChg chg="mod">
          <ac:chgData name="Bruneau, Joannie" userId="5120f3c1-70a2-4efe-8681-e4e78caae5ff" providerId="ADAL" clId="{FFE50715-84D7-4545-9B06-BD55BC31A918}" dt="2024-12-18T16:24:25.540" v="11" actId="20577"/>
          <ac:spMkLst>
            <pc:docMk/>
            <pc:sldMk cId="3686657242" sldId="927"/>
            <ac:spMk id="2" creationId="{75C587E6-00F5-7322-0721-78BF1CA9AACF}"/>
          </ac:spMkLst>
        </pc:spChg>
      </pc:sldChg>
      <pc:sldChg chg="addSp delSp modSp add del mod setBg modClrScheme chgLayout">
        <pc:chgData name="Bruneau, Joannie" userId="5120f3c1-70a2-4efe-8681-e4e78caae5ff" providerId="ADAL" clId="{FFE50715-84D7-4545-9B06-BD55BC31A918}" dt="2024-12-21T00:16:15.941" v="1046" actId="2696"/>
        <pc:sldMkLst>
          <pc:docMk/>
          <pc:sldMk cId="3456433869" sldId="928"/>
        </pc:sldMkLst>
        <pc:spChg chg="mod ord">
          <ac:chgData name="Bruneau, Joannie" userId="5120f3c1-70a2-4efe-8681-e4e78caae5ff" providerId="ADAL" clId="{FFE50715-84D7-4545-9B06-BD55BC31A918}" dt="2024-12-21T00:07:07.831" v="917" actId="700"/>
          <ac:spMkLst>
            <pc:docMk/>
            <pc:sldMk cId="3456433869" sldId="928"/>
            <ac:spMk id="2" creationId="{1D4B1DF2-362A-E629-8036-B968CBB49B7C}"/>
          </ac:spMkLst>
        </pc:spChg>
        <pc:spChg chg="mod ord">
          <ac:chgData name="Bruneau, Joannie" userId="5120f3c1-70a2-4efe-8681-e4e78caae5ff" providerId="ADAL" clId="{FFE50715-84D7-4545-9B06-BD55BC31A918}" dt="2024-12-21T00:13:22.664" v="1031" actId="14100"/>
          <ac:spMkLst>
            <pc:docMk/>
            <pc:sldMk cId="3456433869" sldId="928"/>
            <ac:spMk id="3" creationId="{1CF80C98-177A-D215-1DC6-A6896DFF6293}"/>
          </ac:spMkLst>
        </pc:spChg>
        <pc:spChg chg="add del mod ord">
          <ac:chgData name="Bruneau, Joannie" userId="5120f3c1-70a2-4efe-8681-e4e78caae5ff" providerId="ADAL" clId="{FFE50715-84D7-4545-9B06-BD55BC31A918}" dt="2024-12-21T00:07:07.831" v="917" actId="700"/>
          <ac:spMkLst>
            <pc:docMk/>
            <pc:sldMk cId="3456433869" sldId="928"/>
            <ac:spMk id="4" creationId="{A2738962-FFEE-A796-1316-430570A4A5C8}"/>
          </ac:spMkLst>
        </pc:spChg>
        <pc:spChg chg="add mod ord">
          <ac:chgData name="Bruneau, Joannie" userId="5120f3c1-70a2-4efe-8681-e4e78caae5ff" providerId="ADAL" clId="{FFE50715-84D7-4545-9B06-BD55BC31A918}" dt="2024-12-21T00:07:07.831" v="917" actId="700"/>
          <ac:spMkLst>
            <pc:docMk/>
            <pc:sldMk cId="3456433869" sldId="928"/>
            <ac:spMk id="6" creationId="{5A752DDF-E816-FC57-2FE6-7A1D4E3AF7BE}"/>
          </ac:spMkLst>
        </pc:spChg>
        <pc:spChg chg="add del">
          <ac:chgData name="Bruneau, Joannie" userId="5120f3c1-70a2-4efe-8681-e4e78caae5ff" providerId="ADAL" clId="{FFE50715-84D7-4545-9B06-BD55BC31A918}" dt="2024-12-20T23:04:52.416" v="908" actId="26606"/>
          <ac:spMkLst>
            <pc:docMk/>
            <pc:sldMk cId="3456433869" sldId="928"/>
            <ac:spMk id="7" creationId="{2DF7C36B-2A95-4DB1-A402-5367DFD51180}"/>
          </ac:spMkLst>
        </pc:spChg>
        <pc:spChg chg="add del">
          <ac:chgData name="Bruneau, Joannie" userId="5120f3c1-70a2-4efe-8681-e4e78caae5ff" providerId="ADAL" clId="{FFE50715-84D7-4545-9B06-BD55BC31A918}" dt="2024-12-20T23:04:52.416" v="908" actId="26606"/>
          <ac:spMkLst>
            <pc:docMk/>
            <pc:sldMk cId="3456433869" sldId="928"/>
            <ac:spMk id="8" creationId="{9FCA75FA-F681-4B5D-93C7-49F3DDA1D8E1}"/>
          </ac:spMkLst>
        </pc:spChg>
        <pc:spChg chg="add del">
          <ac:chgData name="Bruneau, Joannie" userId="5120f3c1-70a2-4efe-8681-e4e78caae5ff" providerId="ADAL" clId="{FFE50715-84D7-4545-9B06-BD55BC31A918}" dt="2024-12-20T22:58:46.202" v="895" actId="26606"/>
          <ac:spMkLst>
            <pc:docMk/>
            <pc:sldMk cId="3456433869" sldId="928"/>
            <ac:spMk id="10" creationId="{3F89FC01-D0CF-4899-A184-1F007036308A}"/>
          </ac:spMkLst>
        </pc:spChg>
        <pc:spChg chg="add del">
          <ac:chgData name="Bruneau, Joannie" userId="5120f3c1-70a2-4efe-8681-e4e78caae5ff" providerId="ADAL" clId="{FFE50715-84D7-4545-9B06-BD55BC31A918}" dt="2024-12-20T23:04:52.416" v="908" actId="26606"/>
          <ac:spMkLst>
            <pc:docMk/>
            <pc:sldMk cId="3456433869" sldId="928"/>
            <ac:spMk id="11" creationId="{311973C2-EB8B-452A-A698-4A252FD3AE28}"/>
          </ac:spMkLst>
        </pc:spChg>
        <pc:spChg chg="add del">
          <ac:chgData name="Bruneau, Joannie" userId="5120f3c1-70a2-4efe-8681-e4e78caae5ff" providerId="ADAL" clId="{FFE50715-84D7-4545-9B06-BD55BC31A918}" dt="2024-12-20T22:58:46.202" v="895" actId="26606"/>
          <ac:spMkLst>
            <pc:docMk/>
            <pc:sldMk cId="3456433869" sldId="928"/>
            <ac:spMk id="12" creationId="{F4E5A9FF-C93F-4A6D-ABDE-2533C3017B89}"/>
          </ac:spMkLst>
        </pc:spChg>
        <pc:spChg chg="add del">
          <ac:chgData name="Bruneau, Joannie" userId="5120f3c1-70a2-4efe-8681-e4e78caae5ff" providerId="ADAL" clId="{FFE50715-84D7-4545-9B06-BD55BC31A918}" dt="2024-12-20T23:04:52.416" v="908" actId="26606"/>
          <ac:spMkLst>
            <pc:docMk/>
            <pc:sldMk cId="3456433869" sldId="928"/>
            <ac:spMk id="13" creationId="{10162E77-11AD-44A7-84EC-40C59EEFBD2E}"/>
          </ac:spMkLst>
        </pc:spChg>
        <pc:spChg chg="add del">
          <ac:chgData name="Bruneau, Joannie" userId="5120f3c1-70a2-4efe-8681-e4e78caae5ff" providerId="ADAL" clId="{FFE50715-84D7-4545-9B06-BD55BC31A918}" dt="2024-12-20T22:58:46.202" v="895" actId="26606"/>
          <ac:spMkLst>
            <pc:docMk/>
            <pc:sldMk cId="3456433869" sldId="928"/>
            <ac:spMk id="16" creationId="{ED008ECC-51D4-4E47-80DF-1D22FBBC5061}"/>
          </ac:spMkLst>
        </pc:spChg>
        <pc:spChg chg="add del">
          <ac:chgData name="Bruneau, Joannie" userId="5120f3c1-70a2-4efe-8681-e4e78caae5ff" providerId="ADAL" clId="{FFE50715-84D7-4545-9B06-BD55BC31A918}" dt="2024-12-20T22:58:46.202" v="895" actId="26606"/>
          <ac:spMkLst>
            <pc:docMk/>
            <pc:sldMk cId="3456433869" sldId="928"/>
            <ac:spMk id="20" creationId="{3EEBA64A-08C9-4EE7-A7DD-C4309E5753BA}"/>
          </ac:spMkLst>
        </pc:spChg>
        <pc:spChg chg="add del">
          <ac:chgData name="Bruneau, Joannie" userId="5120f3c1-70a2-4efe-8681-e4e78caae5ff" providerId="ADAL" clId="{FFE50715-84D7-4545-9B06-BD55BC31A918}" dt="2024-12-20T22:58:46.202" v="895" actId="26606"/>
          <ac:spMkLst>
            <pc:docMk/>
            <pc:sldMk cId="3456433869" sldId="928"/>
            <ac:spMk id="22" creationId="{0DA644F7-E61C-4BDD-9510-112510F64F97}"/>
          </ac:spMkLst>
        </pc:spChg>
        <pc:spChg chg="add del">
          <ac:chgData name="Bruneau, Joannie" userId="5120f3c1-70a2-4efe-8681-e4e78caae5ff" providerId="ADAL" clId="{FFE50715-84D7-4545-9B06-BD55BC31A918}" dt="2024-12-20T22:58:57.185" v="897" actId="26606"/>
          <ac:spMkLst>
            <pc:docMk/>
            <pc:sldMk cId="3456433869" sldId="928"/>
            <ac:spMk id="24" creationId="{2DF7C36B-2A95-4DB1-A402-5367DFD51180}"/>
          </ac:spMkLst>
        </pc:spChg>
        <pc:spChg chg="add del">
          <ac:chgData name="Bruneau, Joannie" userId="5120f3c1-70a2-4efe-8681-e4e78caae5ff" providerId="ADAL" clId="{FFE50715-84D7-4545-9B06-BD55BC31A918}" dt="2024-12-20T22:58:57.185" v="897" actId="26606"/>
          <ac:spMkLst>
            <pc:docMk/>
            <pc:sldMk cId="3456433869" sldId="928"/>
            <ac:spMk id="25" creationId="{9FCA75FA-F681-4B5D-93C7-49F3DDA1D8E1}"/>
          </ac:spMkLst>
        </pc:spChg>
        <pc:spChg chg="add del">
          <ac:chgData name="Bruneau, Joannie" userId="5120f3c1-70a2-4efe-8681-e4e78caae5ff" providerId="ADAL" clId="{FFE50715-84D7-4545-9B06-BD55BC31A918}" dt="2024-12-20T22:58:57.185" v="897" actId="26606"/>
          <ac:spMkLst>
            <pc:docMk/>
            <pc:sldMk cId="3456433869" sldId="928"/>
            <ac:spMk id="27" creationId="{E1F60A3A-08DA-445D-B74A-BEE07358998A}"/>
          </ac:spMkLst>
        </pc:spChg>
        <pc:spChg chg="add del">
          <ac:chgData name="Bruneau, Joannie" userId="5120f3c1-70a2-4efe-8681-e4e78caae5ff" providerId="ADAL" clId="{FFE50715-84D7-4545-9B06-BD55BC31A918}" dt="2024-12-20T22:58:57.185" v="897" actId="26606"/>
          <ac:spMkLst>
            <pc:docMk/>
            <pc:sldMk cId="3456433869" sldId="928"/>
            <ac:spMk id="29" creationId="{62BA066C-D259-4F6D-9F83-124F73636C30}"/>
          </ac:spMkLst>
        </pc:spChg>
        <pc:spChg chg="add del">
          <ac:chgData name="Bruneau, Joannie" userId="5120f3c1-70a2-4efe-8681-e4e78caae5ff" providerId="ADAL" clId="{FFE50715-84D7-4545-9B06-BD55BC31A918}" dt="2024-12-20T22:58:57.185" v="897" actId="26606"/>
          <ac:spMkLst>
            <pc:docMk/>
            <pc:sldMk cId="3456433869" sldId="928"/>
            <ac:spMk id="30" creationId="{39179F48-E825-4803-806A-7029F8537F54}"/>
          </ac:spMkLst>
        </pc:spChg>
        <pc:spChg chg="add del">
          <ac:chgData name="Bruneau, Joannie" userId="5120f3c1-70a2-4efe-8681-e4e78caae5ff" providerId="ADAL" clId="{FFE50715-84D7-4545-9B06-BD55BC31A918}" dt="2024-12-20T22:59:11.568" v="905" actId="26606"/>
          <ac:spMkLst>
            <pc:docMk/>
            <pc:sldMk cId="3456433869" sldId="928"/>
            <ac:spMk id="32" creationId="{2DF7C36B-2A95-4DB1-A402-5367DFD51180}"/>
          </ac:spMkLst>
        </pc:spChg>
        <pc:spChg chg="add del">
          <ac:chgData name="Bruneau, Joannie" userId="5120f3c1-70a2-4efe-8681-e4e78caae5ff" providerId="ADAL" clId="{FFE50715-84D7-4545-9B06-BD55BC31A918}" dt="2024-12-20T22:59:11.568" v="905" actId="26606"/>
          <ac:spMkLst>
            <pc:docMk/>
            <pc:sldMk cId="3456433869" sldId="928"/>
            <ac:spMk id="33" creationId="{9FCA75FA-F681-4B5D-93C7-49F3DDA1D8E1}"/>
          </ac:spMkLst>
        </pc:spChg>
        <pc:spChg chg="add del">
          <ac:chgData name="Bruneau, Joannie" userId="5120f3c1-70a2-4efe-8681-e4e78caae5ff" providerId="ADAL" clId="{FFE50715-84D7-4545-9B06-BD55BC31A918}" dt="2024-12-20T22:59:11.568" v="905" actId="26606"/>
          <ac:spMkLst>
            <pc:docMk/>
            <pc:sldMk cId="3456433869" sldId="928"/>
            <ac:spMk id="35" creationId="{311973C2-EB8B-452A-A698-4A252FD3AE28}"/>
          </ac:spMkLst>
        </pc:spChg>
        <pc:spChg chg="add del">
          <ac:chgData name="Bruneau, Joannie" userId="5120f3c1-70a2-4efe-8681-e4e78caae5ff" providerId="ADAL" clId="{FFE50715-84D7-4545-9B06-BD55BC31A918}" dt="2024-12-20T22:59:11.568" v="905" actId="26606"/>
          <ac:spMkLst>
            <pc:docMk/>
            <pc:sldMk cId="3456433869" sldId="928"/>
            <ac:spMk id="36" creationId="{10162E77-11AD-44A7-84EC-40C59EEFBD2E}"/>
          </ac:spMkLst>
        </pc:spChg>
        <pc:spChg chg="add del">
          <ac:chgData name="Bruneau, Joannie" userId="5120f3c1-70a2-4efe-8681-e4e78caae5ff" providerId="ADAL" clId="{FFE50715-84D7-4545-9B06-BD55BC31A918}" dt="2024-12-20T22:59:06.637" v="900" actId="26606"/>
          <ac:spMkLst>
            <pc:docMk/>
            <pc:sldMk cId="3456433869" sldId="928"/>
            <ac:spMk id="42" creationId="{2DF7C36B-2A95-4DB1-A402-5367DFD51180}"/>
          </ac:spMkLst>
        </pc:spChg>
        <pc:spChg chg="add del">
          <ac:chgData name="Bruneau, Joannie" userId="5120f3c1-70a2-4efe-8681-e4e78caae5ff" providerId="ADAL" clId="{FFE50715-84D7-4545-9B06-BD55BC31A918}" dt="2024-12-20T22:59:06.637" v="900" actId="26606"/>
          <ac:spMkLst>
            <pc:docMk/>
            <pc:sldMk cId="3456433869" sldId="928"/>
            <ac:spMk id="44" creationId="{9FCA75FA-F681-4B5D-93C7-49F3DDA1D8E1}"/>
          </ac:spMkLst>
        </pc:spChg>
        <pc:spChg chg="add del">
          <ac:chgData name="Bruneau, Joannie" userId="5120f3c1-70a2-4efe-8681-e4e78caae5ff" providerId="ADAL" clId="{FFE50715-84D7-4545-9B06-BD55BC31A918}" dt="2024-12-20T22:59:06.637" v="900" actId="26606"/>
          <ac:spMkLst>
            <pc:docMk/>
            <pc:sldMk cId="3456433869" sldId="928"/>
            <ac:spMk id="48" creationId="{311973C2-EB8B-452A-A698-4A252FD3AE28}"/>
          </ac:spMkLst>
        </pc:spChg>
        <pc:spChg chg="add del">
          <ac:chgData name="Bruneau, Joannie" userId="5120f3c1-70a2-4efe-8681-e4e78caae5ff" providerId="ADAL" clId="{FFE50715-84D7-4545-9B06-BD55BC31A918}" dt="2024-12-20T22:59:06.637" v="900" actId="26606"/>
          <ac:spMkLst>
            <pc:docMk/>
            <pc:sldMk cId="3456433869" sldId="928"/>
            <ac:spMk id="50" creationId="{10162E77-11AD-44A7-84EC-40C59EEFBD2E}"/>
          </ac:spMkLst>
        </pc:spChg>
        <pc:spChg chg="add del">
          <ac:chgData name="Bruneau, Joannie" userId="5120f3c1-70a2-4efe-8681-e4e78caae5ff" providerId="ADAL" clId="{FFE50715-84D7-4545-9B06-BD55BC31A918}" dt="2024-12-20T22:59:07.063" v="902" actId="26606"/>
          <ac:spMkLst>
            <pc:docMk/>
            <pc:sldMk cId="3456433869" sldId="928"/>
            <ac:spMk id="54" creationId="{2DF7C36B-2A95-4DB1-A402-5367DFD51180}"/>
          </ac:spMkLst>
        </pc:spChg>
        <pc:spChg chg="add del">
          <ac:chgData name="Bruneau, Joannie" userId="5120f3c1-70a2-4efe-8681-e4e78caae5ff" providerId="ADAL" clId="{FFE50715-84D7-4545-9B06-BD55BC31A918}" dt="2024-12-20T22:59:07.063" v="902" actId="26606"/>
          <ac:spMkLst>
            <pc:docMk/>
            <pc:sldMk cId="3456433869" sldId="928"/>
            <ac:spMk id="55" creationId="{9FCA75FA-F681-4B5D-93C7-49F3DDA1D8E1}"/>
          </ac:spMkLst>
        </pc:spChg>
        <pc:spChg chg="add del">
          <ac:chgData name="Bruneau, Joannie" userId="5120f3c1-70a2-4efe-8681-e4e78caae5ff" providerId="ADAL" clId="{FFE50715-84D7-4545-9B06-BD55BC31A918}" dt="2024-12-20T22:59:11.105" v="904" actId="26606"/>
          <ac:spMkLst>
            <pc:docMk/>
            <pc:sldMk cId="3456433869" sldId="928"/>
            <ac:spMk id="58" creationId="{2DF7C36B-2A95-4DB1-A402-5367DFD51180}"/>
          </ac:spMkLst>
        </pc:spChg>
        <pc:spChg chg="add del">
          <ac:chgData name="Bruneau, Joannie" userId="5120f3c1-70a2-4efe-8681-e4e78caae5ff" providerId="ADAL" clId="{FFE50715-84D7-4545-9B06-BD55BC31A918}" dt="2024-12-20T22:59:11.105" v="904" actId="26606"/>
          <ac:spMkLst>
            <pc:docMk/>
            <pc:sldMk cId="3456433869" sldId="928"/>
            <ac:spMk id="59" creationId="{9FCA75FA-F681-4B5D-93C7-49F3DDA1D8E1}"/>
          </ac:spMkLst>
        </pc:spChg>
        <pc:spChg chg="add del">
          <ac:chgData name="Bruneau, Joannie" userId="5120f3c1-70a2-4efe-8681-e4e78caae5ff" providerId="ADAL" clId="{FFE50715-84D7-4545-9B06-BD55BC31A918}" dt="2024-12-20T22:59:11.105" v="904" actId="26606"/>
          <ac:spMkLst>
            <pc:docMk/>
            <pc:sldMk cId="3456433869" sldId="928"/>
            <ac:spMk id="61" creationId="{F532AA8F-7655-4585-B919-E2A0FD87E715}"/>
          </ac:spMkLst>
        </pc:spChg>
        <pc:spChg chg="add del">
          <ac:chgData name="Bruneau, Joannie" userId="5120f3c1-70a2-4efe-8681-e4e78caae5ff" providerId="ADAL" clId="{FFE50715-84D7-4545-9B06-BD55BC31A918}" dt="2024-12-20T22:59:11.105" v="904" actId="26606"/>
          <ac:spMkLst>
            <pc:docMk/>
            <pc:sldMk cId="3456433869" sldId="928"/>
            <ac:spMk id="63" creationId="{BACADE56-B590-4E65-AF77-CEDAB0E2C033}"/>
          </ac:spMkLst>
        </pc:spChg>
        <pc:spChg chg="add del">
          <ac:chgData name="Bruneau, Joannie" userId="5120f3c1-70a2-4efe-8681-e4e78caae5ff" providerId="ADAL" clId="{FFE50715-84D7-4545-9B06-BD55BC31A918}" dt="2024-12-20T22:59:11.105" v="904" actId="26606"/>
          <ac:spMkLst>
            <pc:docMk/>
            <pc:sldMk cId="3456433869" sldId="928"/>
            <ac:spMk id="64" creationId="{1CD6EB25-01BC-4EB1-8BED-E81046194E5F}"/>
          </ac:spMkLst>
        </pc:spChg>
        <pc:picChg chg="del mod ord">
          <ac:chgData name="Bruneau, Joannie" userId="5120f3c1-70a2-4efe-8681-e4e78caae5ff" providerId="ADAL" clId="{FFE50715-84D7-4545-9B06-BD55BC31A918}" dt="2024-12-21T00:15:06.638" v="1034" actId="21"/>
          <ac:picMkLst>
            <pc:docMk/>
            <pc:sldMk cId="3456433869" sldId="928"/>
            <ac:picMk id="5" creationId="{300CFC58-5E96-5B64-8671-AF3B48CE196F}"/>
          </ac:picMkLst>
        </pc:picChg>
        <pc:cxnChg chg="add del">
          <ac:chgData name="Bruneau, Joannie" userId="5120f3c1-70a2-4efe-8681-e4e78caae5ff" providerId="ADAL" clId="{FFE50715-84D7-4545-9B06-BD55BC31A918}" dt="2024-12-20T23:04:52.416" v="908" actId="26606"/>
          <ac:cxnSpMkLst>
            <pc:docMk/>
            <pc:sldMk cId="3456433869" sldId="928"/>
            <ac:cxnSpMk id="9" creationId="{834E074C-27C4-4E38-B099-012123B754E5}"/>
          </ac:cxnSpMkLst>
        </pc:cxnChg>
        <pc:cxnChg chg="add del">
          <ac:chgData name="Bruneau, Joannie" userId="5120f3c1-70a2-4efe-8681-e4e78caae5ff" providerId="ADAL" clId="{FFE50715-84D7-4545-9B06-BD55BC31A918}" dt="2024-12-20T22:58:46.202" v="895" actId="26606"/>
          <ac:cxnSpMkLst>
            <pc:docMk/>
            <pc:sldMk cId="3456433869" sldId="928"/>
            <ac:cxnSpMk id="14" creationId="{890A4124-979D-4376-AA58-6501D58B67BD}"/>
          </ac:cxnSpMkLst>
        </pc:cxnChg>
        <pc:cxnChg chg="add del">
          <ac:chgData name="Bruneau, Joannie" userId="5120f3c1-70a2-4efe-8681-e4e78caae5ff" providerId="ADAL" clId="{FFE50715-84D7-4545-9B06-BD55BC31A918}" dt="2024-12-20T23:04:52.416" v="908" actId="26606"/>
          <ac:cxnSpMkLst>
            <pc:docMk/>
            <pc:sldMk cId="3456433869" sldId="928"/>
            <ac:cxnSpMk id="15" creationId="{5AB158E9-1B40-4CD6-95F0-95CA11DF7B7A}"/>
          </ac:cxnSpMkLst>
        </pc:cxnChg>
        <pc:cxnChg chg="add del">
          <ac:chgData name="Bruneau, Joannie" userId="5120f3c1-70a2-4efe-8681-e4e78caae5ff" providerId="ADAL" clId="{FFE50715-84D7-4545-9B06-BD55BC31A918}" dt="2024-12-20T22:58:46.202" v="895" actId="26606"/>
          <ac:cxnSpMkLst>
            <pc:docMk/>
            <pc:sldMk cId="3456433869" sldId="928"/>
            <ac:cxnSpMk id="18" creationId="{0EF352D9-7BCC-436E-8520-E9D0BAAA1833}"/>
          </ac:cxnSpMkLst>
        </pc:cxnChg>
        <pc:cxnChg chg="add del">
          <ac:chgData name="Bruneau, Joannie" userId="5120f3c1-70a2-4efe-8681-e4e78caae5ff" providerId="ADAL" clId="{FFE50715-84D7-4545-9B06-BD55BC31A918}" dt="2024-12-20T22:58:57.185" v="897" actId="26606"/>
          <ac:cxnSpMkLst>
            <pc:docMk/>
            <pc:sldMk cId="3456433869" sldId="928"/>
            <ac:cxnSpMk id="26" creationId="{834E074C-27C4-4E38-B099-012123B754E5}"/>
          </ac:cxnSpMkLst>
        </pc:cxnChg>
        <pc:cxnChg chg="add del">
          <ac:chgData name="Bruneau, Joannie" userId="5120f3c1-70a2-4efe-8681-e4e78caae5ff" providerId="ADAL" clId="{FFE50715-84D7-4545-9B06-BD55BC31A918}" dt="2024-12-20T22:58:57.185" v="897" actId="26606"/>
          <ac:cxnSpMkLst>
            <pc:docMk/>
            <pc:sldMk cId="3456433869" sldId="928"/>
            <ac:cxnSpMk id="28" creationId="{296E6EFB-D2CB-44B2-BE0D-9C6DCCCED2E9}"/>
          </ac:cxnSpMkLst>
        </pc:cxnChg>
        <pc:cxnChg chg="add del">
          <ac:chgData name="Bruneau, Joannie" userId="5120f3c1-70a2-4efe-8681-e4e78caae5ff" providerId="ADAL" clId="{FFE50715-84D7-4545-9B06-BD55BC31A918}" dt="2024-12-20T22:59:11.568" v="905" actId="26606"/>
          <ac:cxnSpMkLst>
            <pc:docMk/>
            <pc:sldMk cId="3456433869" sldId="928"/>
            <ac:cxnSpMk id="34" creationId="{834E074C-27C4-4E38-B099-012123B754E5}"/>
          </ac:cxnSpMkLst>
        </pc:cxnChg>
        <pc:cxnChg chg="add del">
          <ac:chgData name="Bruneau, Joannie" userId="5120f3c1-70a2-4efe-8681-e4e78caae5ff" providerId="ADAL" clId="{FFE50715-84D7-4545-9B06-BD55BC31A918}" dt="2024-12-20T22:59:11.568" v="905" actId="26606"/>
          <ac:cxnSpMkLst>
            <pc:docMk/>
            <pc:sldMk cId="3456433869" sldId="928"/>
            <ac:cxnSpMk id="37" creationId="{5AB158E9-1B40-4CD6-95F0-95CA11DF7B7A}"/>
          </ac:cxnSpMkLst>
        </pc:cxnChg>
        <pc:cxnChg chg="add del">
          <ac:chgData name="Bruneau, Joannie" userId="5120f3c1-70a2-4efe-8681-e4e78caae5ff" providerId="ADAL" clId="{FFE50715-84D7-4545-9B06-BD55BC31A918}" dt="2024-12-20T22:59:06.637" v="900" actId="26606"/>
          <ac:cxnSpMkLst>
            <pc:docMk/>
            <pc:sldMk cId="3456433869" sldId="928"/>
            <ac:cxnSpMk id="46" creationId="{834E074C-27C4-4E38-B099-012123B754E5}"/>
          </ac:cxnSpMkLst>
        </pc:cxnChg>
        <pc:cxnChg chg="add del">
          <ac:chgData name="Bruneau, Joannie" userId="5120f3c1-70a2-4efe-8681-e4e78caae5ff" providerId="ADAL" clId="{FFE50715-84D7-4545-9B06-BD55BC31A918}" dt="2024-12-20T22:59:06.637" v="900" actId="26606"/>
          <ac:cxnSpMkLst>
            <pc:docMk/>
            <pc:sldMk cId="3456433869" sldId="928"/>
            <ac:cxnSpMk id="52" creationId="{5AB158E9-1B40-4CD6-95F0-95CA11DF7B7A}"/>
          </ac:cxnSpMkLst>
        </pc:cxnChg>
        <pc:cxnChg chg="add del">
          <ac:chgData name="Bruneau, Joannie" userId="5120f3c1-70a2-4efe-8681-e4e78caae5ff" providerId="ADAL" clId="{FFE50715-84D7-4545-9B06-BD55BC31A918}" dt="2024-12-20T22:59:07.063" v="902" actId="26606"/>
          <ac:cxnSpMkLst>
            <pc:docMk/>
            <pc:sldMk cId="3456433869" sldId="928"/>
            <ac:cxnSpMk id="56" creationId="{834E074C-27C4-4E38-B099-012123B754E5}"/>
          </ac:cxnSpMkLst>
        </pc:cxnChg>
        <pc:cxnChg chg="add del">
          <ac:chgData name="Bruneau, Joannie" userId="5120f3c1-70a2-4efe-8681-e4e78caae5ff" providerId="ADAL" clId="{FFE50715-84D7-4545-9B06-BD55BC31A918}" dt="2024-12-20T22:59:11.105" v="904" actId="26606"/>
          <ac:cxnSpMkLst>
            <pc:docMk/>
            <pc:sldMk cId="3456433869" sldId="928"/>
            <ac:cxnSpMk id="60" creationId="{834E074C-27C4-4E38-B099-012123B754E5}"/>
          </ac:cxnSpMkLst>
        </pc:cxnChg>
        <pc:cxnChg chg="add del">
          <ac:chgData name="Bruneau, Joannie" userId="5120f3c1-70a2-4efe-8681-e4e78caae5ff" providerId="ADAL" clId="{FFE50715-84D7-4545-9B06-BD55BC31A918}" dt="2024-12-20T22:59:11.105" v="904" actId="26606"/>
          <ac:cxnSpMkLst>
            <pc:docMk/>
            <pc:sldMk cId="3456433869" sldId="928"/>
            <ac:cxnSpMk id="62" creationId="{C91AB637-318E-4CDB-8A57-B13978DB7738}"/>
          </ac:cxnSpMkLst>
        </pc:cxnChg>
      </pc:sldChg>
      <pc:sldChg chg="modSp add del mod ord">
        <pc:chgData name="Bruneau, Joannie" userId="5120f3c1-70a2-4efe-8681-e4e78caae5ff" providerId="ADAL" clId="{FFE50715-84D7-4545-9B06-BD55BC31A918}" dt="2024-12-21T00:31:37.471" v="1482" actId="2696"/>
        <pc:sldMkLst>
          <pc:docMk/>
          <pc:sldMk cId="2725096725" sldId="929"/>
        </pc:sldMkLst>
        <pc:spChg chg="mod">
          <ac:chgData name="Bruneau, Joannie" userId="5120f3c1-70a2-4efe-8681-e4e78caae5ff" providerId="ADAL" clId="{FFE50715-84D7-4545-9B06-BD55BC31A918}" dt="2024-12-18T19:26:43.321" v="848" actId="20577"/>
          <ac:spMkLst>
            <pc:docMk/>
            <pc:sldMk cId="2725096725" sldId="929"/>
            <ac:spMk id="5" creationId="{797F67F0-C416-AEA8-0D87-E33E661E15B8}"/>
          </ac:spMkLst>
        </pc:spChg>
      </pc:sldChg>
      <pc:sldChg chg="add del">
        <pc:chgData name="Bruneau, Joannie" userId="5120f3c1-70a2-4efe-8681-e4e78caae5ff" providerId="ADAL" clId="{FFE50715-84D7-4545-9B06-BD55BC31A918}" dt="2024-12-18T16:38:01.933" v="121" actId="47"/>
        <pc:sldMkLst>
          <pc:docMk/>
          <pc:sldMk cId="4079995179" sldId="929"/>
        </pc:sldMkLst>
      </pc:sldChg>
      <pc:sldChg chg="new del">
        <pc:chgData name="Bruneau, Joannie" userId="5120f3c1-70a2-4efe-8681-e4e78caae5ff" providerId="ADAL" clId="{FFE50715-84D7-4545-9B06-BD55BC31A918}" dt="2024-12-18T17:24:27.826" v="500" actId="2696"/>
        <pc:sldMkLst>
          <pc:docMk/>
          <pc:sldMk cId="3530191586" sldId="930"/>
        </pc:sldMkLst>
      </pc:sldChg>
      <pc:sldChg chg="addSp delSp modSp new mod setBg modClrScheme chgLayout">
        <pc:chgData name="Bruneau, Joannie" userId="5120f3c1-70a2-4efe-8681-e4e78caae5ff" providerId="ADAL" clId="{FFE50715-84D7-4545-9B06-BD55BC31A918}" dt="2024-12-21T00:16:28.125" v="1048" actId="1076"/>
        <pc:sldMkLst>
          <pc:docMk/>
          <pc:sldMk cId="2065190918" sldId="931"/>
        </pc:sldMkLst>
        <pc:spChg chg="del mod ord">
          <ac:chgData name="Bruneau, Joannie" userId="5120f3c1-70a2-4efe-8681-e4e78caae5ff" providerId="ADAL" clId="{FFE50715-84D7-4545-9B06-BD55BC31A918}" dt="2024-12-18T17:17:23.986" v="389" actId="700"/>
          <ac:spMkLst>
            <pc:docMk/>
            <pc:sldMk cId="2065190918" sldId="931"/>
            <ac:spMk id="2" creationId="{0D26BCE0-17A3-2980-C5AB-4D1BAC97A125}"/>
          </ac:spMkLst>
        </pc:spChg>
        <pc:spChg chg="add del mod ord">
          <ac:chgData name="Bruneau, Joannie" userId="5120f3c1-70a2-4efe-8681-e4e78caae5ff" providerId="ADAL" clId="{FFE50715-84D7-4545-9B06-BD55BC31A918}" dt="2024-12-20T22:57:37.451" v="867" actId="700"/>
          <ac:spMkLst>
            <pc:docMk/>
            <pc:sldMk cId="2065190918" sldId="931"/>
            <ac:spMk id="2" creationId="{7298A78D-0E8D-2E38-F2E8-BCDCC0FC4EF6}"/>
          </ac:spMkLst>
        </pc:spChg>
        <pc:spChg chg="add mod ord">
          <ac:chgData name="Bruneau, Joannie" userId="5120f3c1-70a2-4efe-8681-e4e78caae5ff" providerId="ADAL" clId="{FFE50715-84D7-4545-9B06-BD55BC31A918}" dt="2024-12-21T00:15:55.298" v="1043" actId="26606"/>
          <ac:spMkLst>
            <pc:docMk/>
            <pc:sldMk cId="2065190918" sldId="931"/>
            <ac:spMk id="3" creationId="{3DC45515-EDA9-486C-F64B-B5DABFE5F2C6}"/>
          </ac:spMkLst>
        </pc:spChg>
        <pc:spChg chg="del mod ord">
          <ac:chgData name="Bruneau, Joannie" userId="5120f3c1-70a2-4efe-8681-e4e78caae5ff" providerId="ADAL" clId="{FFE50715-84D7-4545-9B06-BD55BC31A918}" dt="2024-12-18T17:17:23.986" v="389" actId="700"/>
          <ac:spMkLst>
            <pc:docMk/>
            <pc:sldMk cId="2065190918" sldId="931"/>
            <ac:spMk id="3" creationId="{BB9F4736-EDFE-B34D-B9E1-1D3376E32DCA}"/>
          </ac:spMkLst>
        </pc:spChg>
        <pc:spChg chg="add mod ord">
          <ac:chgData name="Bruneau, Joannie" userId="5120f3c1-70a2-4efe-8681-e4e78caae5ff" providerId="ADAL" clId="{FFE50715-84D7-4545-9B06-BD55BC31A918}" dt="2024-12-21T00:16:08.665" v="1045" actId="14100"/>
          <ac:spMkLst>
            <pc:docMk/>
            <pc:sldMk cId="2065190918" sldId="931"/>
            <ac:spMk id="4" creationId="{A80896AF-FC89-37B2-F780-700EC16B5727}"/>
          </ac:spMkLst>
        </pc:spChg>
        <pc:spChg chg="add del mod ord">
          <ac:chgData name="Bruneau, Joannie" userId="5120f3c1-70a2-4efe-8681-e4e78caae5ff" providerId="ADAL" clId="{FFE50715-84D7-4545-9B06-BD55BC31A918}" dt="2024-12-18T17:18:17.362" v="396"/>
          <ac:spMkLst>
            <pc:docMk/>
            <pc:sldMk cId="2065190918" sldId="931"/>
            <ac:spMk id="5" creationId="{DB4F7E8A-C184-984E-5B69-0663D9B1DBCF}"/>
          </ac:spMkLst>
        </pc:spChg>
        <pc:spChg chg="add del mod ord">
          <ac:chgData name="Bruneau, Joannie" userId="5120f3c1-70a2-4efe-8681-e4e78caae5ff" providerId="ADAL" clId="{FFE50715-84D7-4545-9B06-BD55BC31A918}" dt="2024-12-20T22:57:29.751" v="866" actId="700"/>
          <ac:spMkLst>
            <pc:docMk/>
            <pc:sldMk cId="2065190918" sldId="931"/>
            <ac:spMk id="6" creationId="{AA4F325E-A090-AE2A-954F-C09048C25BE6}"/>
          </ac:spMkLst>
        </pc:spChg>
        <pc:spChg chg="add del mod">
          <ac:chgData name="Bruneau, Joannie" userId="5120f3c1-70a2-4efe-8681-e4e78caae5ff" providerId="ADAL" clId="{FFE50715-84D7-4545-9B06-BD55BC31A918}" dt="2024-12-20T22:51:58.252" v="864" actId="21"/>
          <ac:spMkLst>
            <pc:docMk/>
            <pc:sldMk cId="2065190918" sldId="931"/>
            <ac:spMk id="9" creationId="{A17B4353-240E-7F0C-1EC6-E306303C6093}"/>
          </ac:spMkLst>
        </pc:spChg>
        <pc:spChg chg="add del">
          <ac:chgData name="Bruneau, Joannie" userId="5120f3c1-70a2-4efe-8681-e4e78caae5ff" providerId="ADAL" clId="{FFE50715-84D7-4545-9B06-BD55BC31A918}" dt="2024-12-21T00:15:55.298" v="1043" actId="26606"/>
          <ac:spMkLst>
            <pc:docMk/>
            <pc:sldMk cId="2065190918" sldId="931"/>
            <ac:spMk id="10" creationId="{9EF96A8B-E86D-4F3A-AA75-7B1E0891608D}"/>
          </ac:spMkLst>
        </pc:spChg>
        <pc:spChg chg="add del">
          <ac:chgData name="Bruneau, Joannie" userId="5120f3c1-70a2-4efe-8681-e4e78caae5ff" providerId="ADAL" clId="{FFE50715-84D7-4545-9B06-BD55BC31A918}" dt="2024-12-21T00:15:55.298" v="1043" actId="26606"/>
          <ac:spMkLst>
            <pc:docMk/>
            <pc:sldMk cId="2065190918" sldId="931"/>
            <ac:spMk id="14" creationId="{ED78922C-0FA6-4876-B387-09E6D18A9832}"/>
          </ac:spMkLst>
        </pc:spChg>
        <pc:spChg chg="add del">
          <ac:chgData name="Bruneau, Joannie" userId="5120f3c1-70a2-4efe-8681-e4e78caae5ff" providerId="ADAL" clId="{FFE50715-84D7-4545-9B06-BD55BC31A918}" dt="2024-12-21T00:15:55.298" v="1043" actId="26606"/>
          <ac:spMkLst>
            <pc:docMk/>
            <pc:sldMk cId="2065190918" sldId="931"/>
            <ac:spMk id="16" creationId="{6E822080-05A0-4490-8404-A5C900C2C869}"/>
          </ac:spMkLst>
        </pc:spChg>
        <pc:spChg chg="add del">
          <ac:chgData name="Bruneau, Joannie" userId="5120f3c1-70a2-4efe-8681-e4e78caae5ff" providerId="ADAL" clId="{FFE50715-84D7-4545-9B06-BD55BC31A918}" dt="2024-12-21T00:15:55.298" v="1042" actId="26606"/>
          <ac:spMkLst>
            <pc:docMk/>
            <pc:sldMk cId="2065190918" sldId="931"/>
            <ac:spMk id="21" creationId="{9EF96A8B-E86D-4F3A-AA75-7B1E0891608D}"/>
          </ac:spMkLst>
        </pc:spChg>
        <pc:spChg chg="add del">
          <ac:chgData name="Bruneau, Joannie" userId="5120f3c1-70a2-4efe-8681-e4e78caae5ff" providerId="ADAL" clId="{FFE50715-84D7-4545-9B06-BD55BC31A918}" dt="2024-12-21T00:15:55.298" v="1042" actId="26606"/>
          <ac:spMkLst>
            <pc:docMk/>
            <pc:sldMk cId="2065190918" sldId="931"/>
            <ac:spMk id="25" creationId="{ED78922C-0FA6-4876-B387-09E6D18A9832}"/>
          </ac:spMkLst>
        </pc:spChg>
        <pc:spChg chg="add del">
          <ac:chgData name="Bruneau, Joannie" userId="5120f3c1-70a2-4efe-8681-e4e78caae5ff" providerId="ADAL" clId="{FFE50715-84D7-4545-9B06-BD55BC31A918}" dt="2024-12-21T00:15:55.298" v="1042" actId="26606"/>
          <ac:spMkLst>
            <pc:docMk/>
            <pc:sldMk cId="2065190918" sldId="931"/>
            <ac:spMk id="27" creationId="{6E822080-05A0-4490-8404-A5C900C2C869}"/>
          </ac:spMkLst>
        </pc:spChg>
        <pc:spChg chg="add">
          <ac:chgData name="Bruneau, Joannie" userId="5120f3c1-70a2-4efe-8681-e4e78caae5ff" providerId="ADAL" clId="{FFE50715-84D7-4545-9B06-BD55BC31A918}" dt="2024-12-21T00:15:55.298" v="1043" actId="26606"/>
          <ac:spMkLst>
            <pc:docMk/>
            <pc:sldMk cId="2065190918" sldId="931"/>
            <ac:spMk id="29" creationId="{448A6F93-54E3-457B-848B-965C351652D1}"/>
          </ac:spMkLst>
        </pc:spChg>
        <pc:spChg chg="add">
          <ac:chgData name="Bruneau, Joannie" userId="5120f3c1-70a2-4efe-8681-e4e78caae5ff" providerId="ADAL" clId="{FFE50715-84D7-4545-9B06-BD55BC31A918}" dt="2024-12-21T00:15:55.298" v="1043" actId="26606"/>
          <ac:spMkLst>
            <pc:docMk/>
            <pc:sldMk cId="2065190918" sldId="931"/>
            <ac:spMk id="31" creationId="{51F59CD9-29E6-4943-8931-5BC72013346A}"/>
          </ac:spMkLst>
        </pc:spChg>
        <pc:spChg chg="add">
          <ac:chgData name="Bruneau, Joannie" userId="5120f3c1-70a2-4efe-8681-e4e78caae5ff" providerId="ADAL" clId="{FFE50715-84D7-4545-9B06-BD55BC31A918}" dt="2024-12-21T00:15:55.298" v="1043" actId="26606"/>
          <ac:spMkLst>
            <pc:docMk/>
            <pc:sldMk cId="2065190918" sldId="931"/>
            <ac:spMk id="32" creationId="{5B76B32D-AA83-45A4-9609-F96830AD4F8A}"/>
          </ac:spMkLst>
        </pc:spChg>
        <pc:picChg chg="add mod">
          <ac:chgData name="Bruneau, Joannie" userId="5120f3c1-70a2-4efe-8681-e4e78caae5ff" providerId="ADAL" clId="{FFE50715-84D7-4545-9B06-BD55BC31A918}" dt="2024-12-21T00:16:28.125" v="1048" actId="1076"/>
          <ac:picMkLst>
            <pc:docMk/>
            <pc:sldMk cId="2065190918" sldId="931"/>
            <ac:picMk id="5" creationId="{9661C6F8-FEB9-33B3-16AA-2BF156CF9865}"/>
          </ac:picMkLst>
        </pc:picChg>
        <pc:picChg chg="add del mod">
          <ac:chgData name="Bruneau, Joannie" userId="5120f3c1-70a2-4efe-8681-e4e78caae5ff" providerId="ADAL" clId="{FFE50715-84D7-4545-9B06-BD55BC31A918}" dt="2024-12-18T17:19:19.741" v="397" actId="21"/>
          <ac:picMkLst>
            <pc:docMk/>
            <pc:sldMk cId="2065190918" sldId="931"/>
            <ac:picMk id="7" creationId="{118E090F-20CA-4D5B-5760-A0F70735A106}"/>
          </ac:picMkLst>
        </pc:picChg>
        <pc:cxnChg chg="add del">
          <ac:chgData name="Bruneau, Joannie" userId="5120f3c1-70a2-4efe-8681-e4e78caae5ff" providerId="ADAL" clId="{FFE50715-84D7-4545-9B06-BD55BC31A918}" dt="2024-12-21T00:15:55.298" v="1043" actId="26606"/>
          <ac:cxnSpMkLst>
            <pc:docMk/>
            <pc:sldMk cId="2065190918" sldId="931"/>
            <ac:cxnSpMk id="12" creationId="{D5F5B333-A567-4994-B69F-B3D6FFA109AE}"/>
          </ac:cxnSpMkLst>
        </pc:cxnChg>
        <pc:cxnChg chg="add del">
          <ac:chgData name="Bruneau, Joannie" userId="5120f3c1-70a2-4efe-8681-e4e78caae5ff" providerId="ADAL" clId="{FFE50715-84D7-4545-9B06-BD55BC31A918}" dt="2024-12-21T00:15:55.298" v="1042" actId="26606"/>
          <ac:cxnSpMkLst>
            <pc:docMk/>
            <pc:sldMk cId="2065190918" sldId="931"/>
            <ac:cxnSpMk id="23" creationId="{D5F5B333-A567-4994-B69F-B3D6FFA109AE}"/>
          </ac:cxnSpMkLst>
        </pc:cxnChg>
        <pc:cxnChg chg="add">
          <ac:chgData name="Bruneau, Joannie" userId="5120f3c1-70a2-4efe-8681-e4e78caae5ff" providerId="ADAL" clId="{FFE50715-84D7-4545-9B06-BD55BC31A918}" dt="2024-12-21T00:15:55.298" v="1043" actId="26606"/>
          <ac:cxnSpMkLst>
            <pc:docMk/>
            <pc:sldMk cId="2065190918" sldId="931"/>
            <ac:cxnSpMk id="30" creationId="{D71F2F7B-1CD1-4341-8300-D3AB8CC5EBC4}"/>
          </ac:cxnSpMkLst>
        </pc:cxnChg>
      </pc:sldChg>
      <pc:sldChg chg="addSp delSp modSp new del mod modClrScheme chgLayout">
        <pc:chgData name="Bruneau, Joannie" userId="5120f3c1-70a2-4efe-8681-e4e78caae5ff" providerId="ADAL" clId="{FFE50715-84D7-4545-9B06-BD55BC31A918}" dt="2024-12-21T00:22:59.418" v="1179" actId="2696"/>
        <pc:sldMkLst>
          <pc:docMk/>
          <pc:sldMk cId="3337817156" sldId="932"/>
        </pc:sldMkLst>
        <pc:spChg chg="del mod ord">
          <ac:chgData name="Bruneau, Joannie" userId="5120f3c1-70a2-4efe-8681-e4e78caae5ff" providerId="ADAL" clId="{FFE50715-84D7-4545-9B06-BD55BC31A918}" dt="2024-12-18T17:20:38.476" v="423" actId="700"/>
          <ac:spMkLst>
            <pc:docMk/>
            <pc:sldMk cId="3337817156" sldId="932"/>
            <ac:spMk id="2" creationId="{72507D58-9B83-054F-47E0-F008B026D1EB}"/>
          </ac:spMkLst>
        </pc:spChg>
        <pc:spChg chg="del mod ord">
          <ac:chgData name="Bruneau, Joannie" userId="5120f3c1-70a2-4efe-8681-e4e78caae5ff" providerId="ADAL" clId="{FFE50715-84D7-4545-9B06-BD55BC31A918}" dt="2024-12-18T17:20:38.476" v="423" actId="700"/>
          <ac:spMkLst>
            <pc:docMk/>
            <pc:sldMk cId="3337817156" sldId="932"/>
            <ac:spMk id="3" creationId="{339A2C4F-EDAC-D360-9961-0C270EA3DA5E}"/>
          </ac:spMkLst>
        </pc:spChg>
        <pc:spChg chg="add mod ord">
          <ac:chgData name="Bruneau, Joannie" userId="5120f3c1-70a2-4efe-8681-e4e78caae5ff" providerId="ADAL" clId="{FFE50715-84D7-4545-9B06-BD55BC31A918}" dt="2024-12-18T17:22:37.888" v="469" actId="20577"/>
          <ac:spMkLst>
            <pc:docMk/>
            <pc:sldMk cId="3337817156" sldId="932"/>
            <ac:spMk id="4" creationId="{7F0AC5BB-12D2-0D4A-E33F-2451D3229424}"/>
          </ac:spMkLst>
        </pc:spChg>
        <pc:spChg chg="add mod ord">
          <ac:chgData name="Bruneau, Joannie" userId="5120f3c1-70a2-4efe-8681-e4e78caae5ff" providerId="ADAL" clId="{FFE50715-84D7-4545-9B06-BD55BC31A918}" dt="2024-12-18T17:20:38.476" v="423" actId="700"/>
          <ac:spMkLst>
            <pc:docMk/>
            <pc:sldMk cId="3337817156" sldId="932"/>
            <ac:spMk id="5" creationId="{0C1AC879-00F8-3BF4-4749-E3CC6366D6DB}"/>
          </ac:spMkLst>
        </pc:spChg>
        <pc:spChg chg="add mod ord">
          <ac:chgData name="Bruneau, Joannie" userId="5120f3c1-70a2-4efe-8681-e4e78caae5ff" providerId="ADAL" clId="{FFE50715-84D7-4545-9B06-BD55BC31A918}" dt="2024-12-18T17:23:41.968" v="492" actId="20577"/>
          <ac:spMkLst>
            <pc:docMk/>
            <pc:sldMk cId="3337817156" sldId="932"/>
            <ac:spMk id="6" creationId="{8FA16D6E-974C-99AB-6922-490E21E820F3}"/>
          </ac:spMkLst>
        </pc:spChg>
      </pc:sldChg>
      <pc:sldChg chg="addSp delSp modSp new mod modClrScheme chgLayout">
        <pc:chgData name="Bruneau, Joannie" userId="5120f3c1-70a2-4efe-8681-e4e78caae5ff" providerId="ADAL" clId="{FFE50715-84D7-4545-9B06-BD55BC31A918}" dt="2024-12-21T01:01:54.289" v="1877" actId="478"/>
        <pc:sldMkLst>
          <pc:docMk/>
          <pc:sldMk cId="1579482156" sldId="933"/>
        </pc:sldMkLst>
        <pc:spChg chg="mod ord">
          <ac:chgData name="Bruneau, Joannie" userId="5120f3c1-70a2-4efe-8681-e4e78caae5ff" providerId="ADAL" clId="{FFE50715-84D7-4545-9B06-BD55BC31A918}" dt="2024-12-21T00:09:27.307" v="944" actId="700"/>
          <ac:spMkLst>
            <pc:docMk/>
            <pc:sldMk cId="1579482156" sldId="933"/>
            <ac:spMk id="2" creationId="{7667A865-DBA1-EC2E-EEEC-9B6E58CFEA70}"/>
          </ac:spMkLst>
        </pc:spChg>
        <pc:spChg chg="del">
          <ac:chgData name="Bruneau, Joannie" userId="5120f3c1-70a2-4efe-8681-e4e78caae5ff" providerId="ADAL" clId="{FFE50715-84D7-4545-9B06-BD55BC31A918}" dt="2024-12-20T23:03:23.820" v="906" actId="700"/>
          <ac:spMkLst>
            <pc:docMk/>
            <pc:sldMk cId="1579482156" sldId="933"/>
            <ac:spMk id="3" creationId="{D20F80D6-8810-2AB2-6608-CB57C8AA475D}"/>
          </ac:spMkLst>
        </pc:spChg>
        <pc:spChg chg="del mod ord">
          <ac:chgData name="Bruneau, Joannie" userId="5120f3c1-70a2-4efe-8681-e4e78caae5ff" providerId="ADAL" clId="{FFE50715-84D7-4545-9B06-BD55BC31A918}" dt="2024-12-21T00:05:25.655" v="913" actId="700"/>
          <ac:spMkLst>
            <pc:docMk/>
            <pc:sldMk cId="1579482156" sldId="933"/>
            <ac:spMk id="4" creationId="{C0114C2C-4FCA-D7F1-D99C-189F3739F9F3}"/>
          </ac:spMkLst>
        </pc:spChg>
        <pc:spChg chg="add del mod ord">
          <ac:chgData name="Bruneau, Joannie" userId="5120f3c1-70a2-4efe-8681-e4e78caae5ff" providerId="ADAL" clId="{FFE50715-84D7-4545-9B06-BD55BC31A918}" dt="2024-12-21T00:05:31.420" v="914" actId="700"/>
          <ac:spMkLst>
            <pc:docMk/>
            <pc:sldMk cId="1579482156" sldId="933"/>
            <ac:spMk id="5" creationId="{8F22EE07-7B08-F803-DAD4-C1ADC165C92D}"/>
          </ac:spMkLst>
        </pc:spChg>
        <pc:spChg chg="add del mod ord">
          <ac:chgData name="Bruneau, Joannie" userId="5120f3c1-70a2-4efe-8681-e4e78caae5ff" providerId="ADAL" clId="{FFE50715-84D7-4545-9B06-BD55BC31A918}" dt="2024-12-21T00:09:10.450" v="942" actId="700"/>
          <ac:spMkLst>
            <pc:docMk/>
            <pc:sldMk cId="1579482156" sldId="933"/>
            <ac:spMk id="6" creationId="{AF1EA20F-C581-E00B-2801-47F1371F1C6E}"/>
          </ac:spMkLst>
        </pc:spChg>
        <pc:spChg chg="add del mod ord">
          <ac:chgData name="Bruneau, Joannie" userId="5120f3c1-70a2-4efe-8681-e4e78caae5ff" providerId="ADAL" clId="{FFE50715-84D7-4545-9B06-BD55BC31A918}" dt="2024-12-21T00:12:06.149" v="1023" actId="20577"/>
          <ac:spMkLst>
            <pc:docMk/>
            <pc:sldMk cId="1579482156" sldId="933"/>
            <ac:spMk id="7" creationId="{237C0056-8BB2-4A52-E05B-D03B95FAFDDD}"/>
          </ac:spMkLst>
        </pc:spChg>
        <pc:spChg chg="add del mod ord">
          <ac:chgData name="Bruneau, Joannie" userId="5120f3c1-70a2-4efe-8681-e4e78caae5ff" providerId="ADAL" clId="{FFE50715-84D7-4545-9B06-BD55BC31A918}" dt="2024-12-21T00:09:27.307" v="944" actId="700"/>
          <ac:spMkLst>
            <pc:docMk/>
            <pc:sldMk cId="1579482156" sldId="933"/>
            <ac:spMk id="8" creationId="{55343FB2-11A9-8207-4FDE-F4C02A772FA8}"/>
          </ac:spMkLst>
        </pc:spChg>
        <pc:spChg chg="add del mod">
          <ac:chgData name="Bruneau, Joannie" userId="5120f3c1-70a2-4efe-8681-e4e78caae5ff" providerId="ADAL" clId="{FFE50715-84D7-4545-9B06-BD55BC31A918}" dt="2024-12-21T01:01:54.289" v="1877" actId="478"/>
          <ac:spMkLst>
            <pc:docMk/>
            <pc:sldMk cId="1579482156" sldId="933"/>
            <ac:spMk id="9" creationId="{9C5E67C3-243D-2F70-5CB7-D1462155AC6E}"/>
          </ac:spMkLst>
        </pc:spChg>
      </pc:sldChg>
      <pc:sldChg chg="addSp delSp modSp new del mod modClrScheme chgLayout">
        <pc:chgData name="Bruneau, Joannie" userId="5120f3c1-70a2-4efe-8681-e4e78caae5ff" providerId="ADAL" clId="{FFE50715-84D7-4545-9B06-BD55BC31A918}" dt="2024-12-21T00:24:22.007" v="1185" actId="2696"/>
        <pc:sldMkLst>
          <pc:docMk/>
          <pc:sldMk cId="1929022420" sldId="934"/>
        </pc:sldMkLst>
        <pc:spChg chg="del mod ord">
          <ac:chgData name="Bruneau, Joannie" userId="5120f3c1-70a2-4efe-8681-e4e78caae5ff" providerId="ADAL" clId="{FFE50715-84D7-4545-9B06-BD55BC31A918}" dt="2024-12-18T17:23:20.775" v="471" actId="700"/>
          <ac:spMkLst>
            <pc:docMk/>
            <pc:sldMk cId="1929022420" sldId="934"/>
            <ac:spMk id="2" creationId="{61ECF52E-68C8-528E-75D2-6D7480C67A52}"/>
          </ac:spMkLst>
        </pc:spChg>
        <pc:spChg chg="del mod ord">
          <ac:chgData name="Bruneau, Joannie" userId="5120f3c1-70a2-4efe-8681-e4e78caae5ff" providerId="ADAL" clId="{FFE50715-84D7-4545-9B06-BD55BC31A918}" dt="2024-12-18T17:23:20.775" v="471" actId="700"/>
          <ac:spMkLst>
            <pc:docMk/>
            <pc:sldMk cId="1929022420" sldId="934"/>
            <ac:spMk id="3" creationId="{E3D3D8F3-0144-BCF2-DF2D-20E91C28DC69}"/>
          </ac:spMkLst>
        </pc:spChg>
        <pc:spChg chg="add mod ord">
          <ac:chgData name="Bruneau, Joannie" userId="5120f3c1-70a2-4efe-8681-e4e78caae5ff" providerId="ADAL" clId="{FFE50715-84D7-4545-9B06-BD55BC31A918}" dt="2024-12-18T17:24:09.015" v="499" actId="20577"/>
          <ac:spMkLst>
            <pc:docMk/>
            <pc:sldMk cId="1929022420" sldId="934"/>
            <ac:spMk id="4" creationId="{9A3EDE01-367B-1D1A-34C2-AF4027FEDD5B}"/>
          </ac:spMkLst>
        </pc:spChg>
        <pc:spChg chg="add mod ord">
          <ac:chgData name="Bruneau, Joannie" userId="5120f3c1-70a2-4efe-8681-e4e78caae5ff" providerId="ADAL" clId="{FFE50715-84D7-4545-9B06-BD55BC31A918}" dt="2024-12-18T17:23:20.775" v="471" actId="700"/>
          <ac:spMkLst>
            <pc:docMk/>
            <pc:sldMk cId="1929022420" sldId="934"/>
            <ac:spMk id="5" creationId="{F021EC9B-8A49-F182-29B7-8C90366C00C0}"/>
          </ac:spMkLst>
        </pc:spChg>
        <pc:spChg chg="add mod ord">
          <ac:chgData name="Bruneau, Joannie" userId="5120f3c1-70a2-4efe-8681-e4e78caae5ff" providerId="ADAL" clId="{FFE50715-84D7-4545-9B06-BD55BC31A918}" dt="2024-12-18T17:25:22.040" v="515" actId="20577"/>
          <ac:spMkLst>
            <pc:docMk/>
            <pc:sldMk cId="1929022420" sldId="934"/>
            <ac:spMk id="6" creationId="{08F72F53-00AE-52BB-11BE-B3BC4FE6F73C}"/>
          </ac:spMkLst>
        </pc:spChg>
      </pc:sldChg>
      <pc:sldChg chg="addSp delSp modSp new del mod modClrScheme chgLayout">
        <pc:chgData name="Bruneau, Joannie" userId="5120f3c1-70a2-4efe-8681-e4e78caae5ff" providerId="ADAL" clId="{FFE50715-84D7-4545-9B06-BD55BC31A918}" dt="2024-12-21T00:26:18.522" v="1253" actId="2696"/>
        <pc:sldMkLst>
          <pc:docMk/>
          <pc:sldMk cId="1960956705" sldId="935"/>
        </pc:sldMkLst>
        <pc:spChg chg="del mod ord">
          <ac:chgData name="Bruneau, Joannie" userId="5120f3c1-70a2-4efe-8681-e4e78caae5ff" providerId="ADAL" clId="{FFE50715-84D7-4545-9B06-BD55BC31A918}" dt="2024-12-18T17:25:09.740" v="502" actId="700"/>
          <ac:spMkLst>
            <pc:docMk/>
            <pc:sldMk cId="1960956705" sldId="935"/>
            <ac:spMk id="2" creationId="{DABE227C-90A2-89C5-D8AF-E245FFBD09EC}"/>
          </ac:spMkLst>
        </pc:spChg>
        <pc:spChg chg="del mod ord">
          <ac:chgData name="Bruneau, Joannie" userId="5120f3c1-70a2-4efe-8681-e4e78caae5ff" providerId="ADAL" clId="{FFE50715-84D7-4545-9B06-BD55BC31A918}" dt="2024-12-18T17:25:09.740" v="502" actId="700"/>
          <ac:spMkLst>
            <pc:docMk/>
            <pc:sldMk cId="1960956705" sldId="935"/>
            <ac:spMk id="3" creationId="{9866E95C-7153-4EBE-408A-4782A2D8D947}"/>
          </ac:spMkLst>
        </pc:spChg>
        <pc:spChg chg="add mod ord">
          <ac:chgData name="Bruneau, Joannie" userId="5120f3c1-70a2-4efe-8681-e4e78caae5ff" providerId="ADAL" clId="{FFE50715-84D7-4545-9B06-BD55BC31A918}" dt="2024-12-18T17:25:37.524" v="522" actId="20577"/>
          <ac:spMkLst>
            <pc:docMk/>
            <pc:sldMk cId="1960956705" sldId="935"/>
            <ac:spMk id="4" creationId="{C93C08BB-86D7-4C0F-9D3E-17261FACD47B}"/>
          </ac:spMkLst>
        </pc:spChg>
        <pc:spChg chg="add mod ord">
          <ac:chgData name="Bruneau, Joannie" userId="5120f3c1-70a2-4efe-8681-e4e78caae5ff" providerId="ADAL" clId="{FFE50715-84D7-4545-9B06-BD55BC31A918}" dt="2024-12-18T17:25:09.740" v="502" actId="700"/>
          <ac:spMkLst>
            <pc:docMk/>
            <pc:sldMk cId="1960956705" sldId="935"/>
            <ac:spMk id="5" creationId="{E24B569E-7672-0FCE-CE54-9C73B6507164}"/>
          </ac:spMkLst>
        </pc:spChg>
        <pc:spChg chg="add mod ord">
          <ac:chgData name="Bruneau, Joannie" userId="5120f3c1-70a2-4efe-8681-e4e78caae5ff" providerId="ADAL" clId="{FFE50715-84D7-4545-9B06-BD55BC31A918}" dt="2024-12-18T18:47:04.679" v="777" actId="20577"/>
          <ac:spMkLst>
            <pc:docMk/>
            <pc:sldMk cId="1960956705" sldId="935"/>
            <ac:spMk id="6" creationId="{2126DB28-66FD-3560-FFD3-283F6C4124AA}"/>
          </ac:spMkLst>
        </pc:spChg>
      </pc:sldChg>
      <pc:sldChg chg="addSp delSp modSp new del mod modClrScheme chgLayout">
        <pc:chgData name="Bruneau, Joannie" userId="5120f3c1-70a2-4efe-8681-e4e78caae5ff" providerId="ADAL" clId="{FFE50715-84D7-4545-9B06-BD55BC31A918}" dt="2024-12-21T00:30:33.087" v="1390" actId="2696"/>
        <pc:sldMkLst>
          <pc:docMk/>
          <pc:sldMk cId="1845130538" sldId="936"/>
        </pc:sldMkLst>
        <pc:spChg chg="del mod ord">
          <ac:chgData name="Bruneau, Joannie" userId="5120f3c1-70a2-4efe-8681-e4e78caae5ff" providerId="ADAL" clId="{FFE50715-84D7-4545-9B06-BD55BC31A918}" dt="2024-12-18T17:26:25.340" v="533" actId="700"/>
          <ac:spMkLst>
            <pc:docMk/>
            <pc:sldMk cId="1845130538" sldId="936"/>
            <ac:spMk id="2" creationId="{B7DC4443-E397-B1AF-C74E-F582B6215F44}"/>
          </ac:spMkLst>
        </pc:spChg>
        <pc:spChg chg="del mod ord">
          <ac:chgData name="Bruneau, Joannie" userId="5120f3c1-70a2-4efe-8681-e4e78caae5ff" providerId="ADAL" clId="{FFE50715-84D7-4545-9B06-BD55BC31A918}" dt="2024-12-18T17:26:25.340" v="533" actId="700"/>
          <ac:spMkLst>
            <pc:docMk/>
            <pc:sldMk cId="1845130538" sldId="936"/>
            <ac:spMk id="3" creationId="{C362B9BF-0436-CFC8-0DAA-59F4D73F77D6}"/>
          </ac:spMkLst>
        </pc:spChg>
        <pc:spChg chg="add mod ord">
          <ac:chgData name="Bruneau, Joannie" userId="5120f3c1-70a2-4efe-8681-e4e78caae5ff" providerId="ADAL" clId="{FFE50715-84D7-4545-9B06-BD55BC31A918}" dt="2024-12-18T17:26:31.740" v="541" actId="20577"/>
          <ac:spMkLst>
            <pc:docMk/>
            <pc:sldMk cId="1845130538" sldId="936"/>
            <ac:spMk id="4" creationId="{B37892E1-3030-DA53-52A3-72EFA6AFA577}"/>
          </ac:spMkLst>
        </pc:spChg>
        <pc:spChg chg="add mod ord">
          <ac:chgData name="Bruneau, Joannie" userId="5120f3c1-70a2-4efe-8681-e4e78caae5ff" providerId="ADAL" clId="{FFE50715-84D7-4545-9B06-BD55BC31A918}" dt="2024-12-18T17:26:25.340" v="533" actId="700"/>
          <ac:spMkLst>
            <pc:docMk/>
            <pc:sldMk cId="1845130538" sldId="936"/>
            <ac:spMk id="5" creationId="{096582A3-E66D-8705-8F96-6F5BFEF3D8A6}"/>
          </ac:spMkLst>
        </pc:spChg>
        <pc:spChg chg="add mod ord">
          <ac:chgData name="Bruneau, Joannie" userId="5120f3c1-70a2-4efe-8681-e4e78caae5ff" providerId="ADAL" clId="{FFE50715-84D7-4545-9B06-BD55BC31A918}" dt="2024-12-18T18:47:46.322" v="779" actId="20577"/>
          <ac:spMkLst>
            <pc:docMk/>
            <pc:sldMk cId="1845130538" sldId="936"/>
            <ac:spMk id="6" creationId="{D45EE992-C48F-DADC-9191-AA17F4F1BDCF}"/>
          </ac:spMkLst>
        </pc:spChg>
      </pc:sldChg>
      <pc:sldChg chg="addSp delSp modSp new del mod modClrScheme chgLayout">
        <pc:chgData name="Bruneau, Joannie" userId="5120f3c1-70a2-4efe-8681-e4e78caae5ff" providerId="ADAL" clId="{FFE50715-84D7-4545-9B06-BD55BC31A918}" dt="2024-12-21T00:32:29.233" v="1487" actId="2696"/>
        <pc:sldMkLst>
          <pc:docMk/>
          <pc:sldMk cId="3213474726" sldId="937"/>
        </pc:sldMkLst>
        <pc:spChg chg="del mod ord">
          <ac:chgData name="Bruneau, Joannie" userId="5120f3c1-70a2-4efe-8681-e4e78caae5ff" providerId="ADAL" clId="{FFE50715-84D7-4545-9B06-BD55BC31A918}" dt="2024-12-18T17:27:20.064" v="543" actId="700"/>
          <ac:spMkLst>
            <pc:docMk/>
            <pc:sldMk cId="3213474726" sldId="937"/>
            <ac:spMk id="2" creationId="{ACEECC55-867A-329E-BF4D-6865E17109DA}"/>
          </ac:spMkLst>
        </pc:spChg>
        <pc:spChg chg="del mod ord">
          <ac:chgData name="Bruneau, Joannie" userId="5120f3c1-70a2-4efe-8681-e4e78caae5ff" providerId="ADAL" clId="{FFE50715-84D7-4545-9B06-BD55BC31A918}" dt="2024-12-18T17:27:20.064" v="543" actId="700"/>
          <ac:spMkLst>
            <pc:docMk/>
            <pc:sldMk cId="3213474726" sldId="937"/>
            <ac:spMk id="3" creationId="{11166846-44A2-4289-1CF9-8AE8D526688D}"/>
          </ac:spMkLst>
        </pc:spChg>
        <pc:spChg chg="add mod ord">
          <ac:chgData name="Bruneau, Joannie" userId="5120f3c1-70a2-4efe-8681-e4e78caae5ff" providerId="ADAL" clId="{FFE50715-84D7-4545-9B06-BD55BC31A918}" dt="2024-12-18T17:27:40.835" v="560" actId="20577"/>
          <ac:spMkLst>
            <pc:docMk/>
            <pc:sldMk cId="3213474726" sldId="937"/>
            <ac:spMk id="4" creationId="{A732D62F-5483-CB3F-366E-D777EC1C8484}"/>
          </ac:spMkLst>
        </pc:spChg>
        <pc:spChg chg="add mod ord">
          <ac:chgData name="Bruneau, Joannie" userId="5120f3c1-70a2-4efe-8681-e4e78caae5ff" providerId="ADAL" clId="{FFE50715-84D7-4545-9B06-BD55BC31A918}" dt="2024-12-18T17:27:20.064" v="543" actId="700"/>
          <ac:spMkLst>
            <pc:docMk/>
            <pc:sldMk cId="3213474726" sldId="937"/>
            <ac:spMk id="5" creationId="{FC987A8A-CBA6-21A6-361D-CAFB8CB65F74}"/>
          </ac:spMkLst>
        </pc:spChg>
        <pc:spChg chg="add mod ord">
          <ac:chgData name="Bruneau, Joannie" userId="5120f3c1-70a2-4efe-8681-e4e78caae5ff" providerId="ADAL" clId="{FFE50715-84D7-4545-9B06-BD55BC31A918}" dt="2024-12-18T17:28:09.466" v="571" actId="20577"/>
          <ac:spMkLst>
            <pc:docMk/>
            <pc:sldMk cId="3213474726" sldId="937"/>
            <ac:spMk id="6" creationId="{BC40744B-6264-04EA-0787-FE2C7D3EB282}"/>
          </ac:spMkLst>
        </pc:spChg>
      </pc:sldChg>
      <pc:sldChg chg="addSp delSp modSp new del mod modClrScheme chgLayout">
        <pc:chgData name="Bruneau, Joannie" userId="5120f3c1-70a2-4efe-8681-e4e78caae5ff" providerId="ADAL" clId="{FFE50715-84D7-4545-9B06-BD55BC31A918}" dt="2024-12-21T00:34:23.863" v="1601" actId="2696"/>
        <pc:sldMkLst>
          <pc:docMk/>
          <pc:sldMk cId="2029736544" sldId="938"/>
        </pc:sldMkLst>
        <pc:spChg chg="del mod ord">
          <ac:chgData name="Bruneau, Joannie" userId="5120f3c1-70a2-4efe-8681-e4e78caae5ff" providerId="ADAL" clId="{FFE50715-84D7-4545-9B06-BD55BC31A918}" dt="2024-12-18T17:28:01.589" v="562" actId="700"/>
          <ac:spMkLst>
            <pc:docMk/>
            <pc:sldMk cId="2029736544" sldId="938"/>
            <ac:spMk id="2" creationId="{2BE6F996-71FA-D678-2047-666B2B86897A}"/>
          </ac:spMkLst>
        </pc:spChg>
        <pc:spChg chg="del mod ord">
          <ac:chgData name="Bruneau, Joannie" userId="5120f3c1-70a2-4efe-8681-e4e78caae5ff" providerId="ADAL" clId="{FFE50715-84D7-4545-9B06-BD55BC31A918}" dt="2024-12-18T17:28:01.589" v="562" actId="700"/>
          <ac:spMkLst>
            <pc:docMk/>
            <pc:sldMk cId="2029736544" sldId="938"/>
            <ac:spMk id="3" creationId="{74175BE5-92CB-97D1-428A-E2CA33E94B9E}"/>
          </ac:spMkLst>
        </pc:spChg>
        <pc:spChg chg="add mod ord">
          <ac:chgData name="Bruneau, Joannie" userId="5120f3c1-70a2-4efe-8681-e4e78caae5ff" providerId="ADAL" clId="{FFE50715-84D7-4545-9B06-BD55BC31A918}" dt="2024-12-18T17:28:16.958" v="583" actId="20577"/>
          <ac:spMkLst>
            <pc:docMk/>
            <pc:sldMk cId="2029736544" sldId="938"/>
            <ac:spMk id="4" creationId="{4688F931-7A6B-DB12-1D24-C958943AF705}"/>
          </ac:spMkLst>
        </pc:spChg>
        <pc:spChg chg="add mod ord">
          <ac:chgData name="Bruneau, Joannie" userId="5120f3c1-70a2-4efe-8681-e4e78caae5ff" providerId="ADAL" clId="{FFE50715-84D7-4545-9B06-BD55BC31A918}" dt="2024-12-18T17:28:01.589" v="562" actId="700"/>
          <ac:spMkLst>
            <pc:docMk/>
            <pc:sldMk cId="2029736544" sldId="938"/>
            <ac:spMk id="5" creationId="{DBA2DFF4-BB06-3569-91AC-B5DD0DE92562}"/>
          </ac:spMkLst>
        </pc:spChg>
        <pc:spChg chg="add mod ord">
          <ac:chgData name="Bruneau, Joannie" userId="5120f3c1-70a2-4efe-8681-e4e78caae5ff" providerId="ADAL" clId="{FFE50715-84D7-4545-9B06-BD55BC31A918}" dt="2024-12-18T18:50:19.881" v="781" actId="20577"/>
          <ac:spMkLst>
            <pc:docMk/>
            <pc:sldMk cId="2029736544" sldId="938"/>
            <ac:spMk id="6" creationId="{B50AF13C-7133-36B0-7CA8-A2F38BCF161C}"/>
          </ac:spMkLst>
        </pc:spChg>
      </pc:sldChg>
      <pc:sldChg chg="addSp delSp modSp new del mod modClrScheme chgLayout">
        <pc:chgData name="Bruneau, Joannie" userId="5120f3c1-70a2-4efe-8681-e4e78caae5ff" providerId="ADAL" clId="{FFE50715-84D7-4545-9B06-BD55BC31A918}" dt="2024-12-21T00:37:59.448" v="1680" actId="2696"/>
        <pc:sldMkLst>
          <pc:docMk/>
          <pc:sldMk cId="2980325326" sldId="939"/>
        </pc:sldMkLst>
        <pc:spChg chg="del mod ord">
          <ac:chgData name="Bruneau, Joannie" userId="5120f3c1-70a2-4efe-8681-e4e78caae5ff" providerId="ADAL" clId="{FFE50715-84D7-4545-9B06-BD55BC31A918}" dt="2024-12-18T17:29:04.255" v="585" actId="700"/>
          <ac:spMkLst>
            <pc:docMk/>
            <pc:sldMk cId="2980325326" sldId="939"/>
            <ac:spMk id="2" creationId="{183A4F0B-91A4-7F18-832D-90958E81BDD8}"/>
          </ac:spMkLst>
        </pc:spChg>
        <pc:spChg chg="del mod ord">
          <ac:chgData name="Bruneau, Joannie" userId="5120f3c1-70a2-4efe-8681-e4e78caae5ff" providerId="ADAL" clId="{FFE50715-84D7-4545-9B06-BD55BC31A918}" dt="2024-12-18T17:29:04.255" v="585" actId="700"/>
          <ac:spMkLst>
            <pc:docMk/>
            <pc:sldMk cId="2980325326" sldId="939"/>
            <ac:spMk id="3" creationId="{FFFE6018-508C-4558-F2DF-FAA51822B951}"/>
          </ac:spMkLst>
        </pc:spChg>
        <pc:spChg chg="add mod ord">
          <ac:chgData name="Bruneau, Joannie" userId="5120f3c1-70a2-4efe-8681-e4e78caae5ff" providerId="ADAL" clId="{FFE50715-84D7-4545-9B06-BD55BC31A918}" dt="2024-12-18T18:34:28.520" v="619" actId="20577"/>
          <ac:spMkLst>
            <pc:docMk/>
            <pc:sldMk cId="2980325326" sldId="939"/>
            <ac:spMk id="4" creationId="{F1ADD4C7-1EA3-C955-03DA-F9A9CDFF830C}"/>
          </ac:spMkLst>
        </pc:spChg>
        <pc:spChg chg="add mod ord">
          <ac:chgData name="Bruneau, Joannie" userId="5120f3c1-70a2-4efe-8681-e4e78caae5ff" providerId="ADAL" clId="{FFE50715-84D7-4545-9B06-BD55BC31A918}" dt="2024-12-18T17:29:04.255" v="585" actId="700"/>
          <ac:spMkLst>
            <pc:docMk/>
            <pc:sldMk cId="2980325326" sldId="939"/>
            <ac:spMk id="5" creationId="{0B843E25-C50B-9857-1233-5C6811C9DE93}"/>
          </ac:spMkLst>
        </pc:spChg>
        <pc:spChg chg="add mod ord">
          <ac:chgData name="Bruneau, Joannie" userId="5120f3c1-70a2-4efe-8681-e4e78caae5ff" providerId="ADAL" clId="{FFE50715-84D7-4545-9B06-BD55BC31A918}" dt="2024-12-18T17:30:08.400" v="615" actId="20577"/>
          <ac:spMkLst>
            <pc:docMk/>
            <pc:sldMk cId="2980325326" sldId="939"/>
            <ac:spMk id="6" creationId="{89662A07-D8EF-202D-1F20-60BCAEDA9C11}"/>
          </ac:spMkLst>
        </pc:spChg>
      </pc:sldChg>
      <pc:sldChg chg="modSp add del mod">
        <pc:chgData name="Bruneau, Joannie" userId="5120f3c1-70a2-4efe-8681-e4e78caae5ff" providerId="ADAL" clId="{FFE50715-84D7-4545-9B06-BD55BC31A918}" dt="2024-12-21T00:36:51.724" v="1665" actId="2696"/>
        <pc:sldMkLst>
          <pc:docMk/>
          <pc:sldMk cId="4261151455" sldId="940"/>
        </pc:sldMkLst>
        <pc:spChg chg="mod">
          <ac:chgData name="Bruneau, Joannie" userId="5120f3c1-70a2-4efe-8681-e4e78caae5ff" providerId="ADAL" clId="{FFE50715-84D7-4545-9B06-BD55BC31A918}" dt="2024-12-18T18:34:41.458" v="623" actId="20577"/>
          <ac:spMkLst>
            <pc:docMk/>
            <pc:sldMk cId="4261151455" sldId="940"/>
            <ac:spMk id="4" creationId="{F2A7DD38-A862-B57B-D614-48F322EBFB5A}"/>
          </ac:spMkLst>
        </pc:spChg>
        <pc:spChg chg="mod">
          <ac:chgData name="Bruneau, Joannie" userId="5120f3c1-70a2-4efe-8681-e4e78caae5ff" providerId="ADAL" clId="{FFE50715-84D7-4545-9B06-BD55BC31A918}" dt="2024-12-18T18:51:21.586" v="783" actId="20577"/>
          <ac:spMkLst>
            <pc:docMk/>
            <pc:sldMk cId="4261151455" sldId="940"/>
            <ac:spMk id="6" creationId="{EC8F8EAC-CAEE-1AEF-8B36-F01BB1C7A71D}"/>
          </ac:spMkLst>
        </pc:spChg>
      </pc:sldChg>
      <pc:sldChg chg="add del">
        <pc:chgData name="Bruneau, Joannie" userId="5120f3c1-70a2-4efe-8681-e4e78caae5ff" providerId="ADAL" clId="{FFE50715-84D7-4545-9B06-BD55BC31A918}" dt="2024-12-21T00:37:38.744" v="1678" actId="2696"/>
        <pc:sldMkLst>
          <pc:docMk/>
          <pc:sldMk cId="1213045780" sldId="941"/>
        </pc:sldMkLst>
      </pc:sldChg>
      <pc:sldChg chg="modSp add del mod">
        <pc:chgData name="Bruneau, Joannie" userId="5120f3c1-70a2-4efe-8681-e4e78caae5ff" providerId="ADAL" clId="{FFE50715-84D7-4545-9B06-BD55BC31A918}" dt="2024-12-21T00:37:26.017" v="1676" actId="2696"/>
        <pc:sldMkLst>
          <pc:docMk/>
          <pc:sldMk cId="4059374343" sldId="941"/>
        </pc:sldMkLst>
        <pc:spChg chg="mod">
          <ac:chgData name="Bruneau, Joannie" userId="5120f3c1-70a2-4efe-8681-e4e78caae5ff" providerId="ADAL" clId="{FFE50715-84D7-4545-9B06-BD55BC31A918}" dt="2024-12-18T18:37:19.994" v="644" actId="20577"/>
          <ac:spMkLst>
            <pc:docMk/>
            <pc:sldMk cId="4059374343" sldId="941"/>
            <ac:spMk id="5" creationId="{A6389651-D5E5-2B49-D45C-D66957040ED6}"/>
          </ac:spMkLst>
        </pc:spChg>
      </pc:sldChg>
      <pc:sldChg chg="modSp add del mod">
        <pc:chgData name="Bruneau, Joannie" userId="5120f3c1-70a2-4efe-8681-e4e78caae5ff" providerId="ADAL" clId="{FFE50715-84D7-4545-9B06-BD55BC31A918}" dt="2024-12-21T00:25:31.312" v="1251" actId="2696"/>
        <pc:sldMkLst>
          <pc:docMk/>
          <pc:sldMk cId="1129458215" sldId="942"/>
        </pc:sldMkLst>
        <pc:spChg chg="mod">
          <ac:chgData name="Bruneau, Joannie" userId="5120f3c1-70a2-4efe-8681-e4e78caae5ff" providerId="ADAL" clId="{FFE50715-84D7-4545-9B06-BD55BC31A918}" dt="2024-12-18T18:44:09.776" v="738" actId="20577"/>
          <ac:spMkLst>
            <pc:docMk/>
            <pc:sldMk cId="1129458215" sldId="942"/>
            <ac:spMk id="2" creationId="{0F9AD30A-104A-C682-3427-4E4CA51603C7}"/>
          </ac:spMkLst>
        </pc:spChg>
        <pc:spChg chg="mod">
          <ac:chgData name="Bruneau, Joannie" userId="5120f3c1-70a2-4efe-8681-e4e78caae5ff" providerId="ADAL" clId="{FFE50715-84D7-4545-9B06-BD55BC31A918}" dt="2024-12-18T18:44:16.198" v="739" actId="20577"/>
          <ac:spMkLst>
            <pc:docMk/>
            <pc:sldMk cId="1129458215" sldId="942"/>
            <ac:spMk id="3" creationId="{98C66DB1-ACFB-3C10-9F3C-2BC87A6A0CAF}"/>
          </ac:spMkLst>
        </pc:spChg>
      </pc:sldChg>
      <pc:sldChg chg="addSp delSp modSp add mod">
        <pc:chgData name="Bruneau, Joannie" userId="5120f3c1-70a2-4efe-8681-e4e78caae5ff" providerId="ADAL" clId="{FFE50715-84D7-4545-9B06-BD55BC31A918}" dt="2024-12-21T01:04:43.940" v="1911" actId="478"/>
        <pc:sldMkLst>
          <pc:docMk/>
          <pc:sldMk cId="1040757456" sldId="943"/>
        </pc:sldMkLst>
        <pc:spChg chg="mod">
          <ac:chgData name="Bruneau, Joannie" userId="5120f3c1-70a2-4efe-8681-e4e78caae5ff" providerId="ADAL" clId="{FFE50715-84D7-4545-9B06-BD55BC31A918}" dt="2024-12-21T00:21:27.052" v="1051" actId="20577"/>
          <ac:spMkLst>
            <pc:docMk/>
            <pc:sldMk cId="1040757456" sldId="943"/>
            <ac:spMk id="2" creationId="{189A2820-4EFF-C6BC-B86A-07A952BC90E5}"/>
          </ac:spMkLst>
        </pc:spChg>
        <pc:spChg chg="add del mod">
          <ac:chgData name="Bruneau, Joannie" userId="5120f3c1-70a2-4efe-8681-e4e78caae5ff" providerId="ADAL" clId="{FFE50715-84D7-4545-9B06-BD55BC31A918}" dt="2024-12-21T01:04:43.940" v="1911" actId="478"/>
          <ac:spMkLst>
            <pc:docMk/>
            <pc:sldMk cId="1040757456" sldId="943"/>
            <ac:spMk id="3" creationId="{898D8D3C-A03E-7656-7A06-F8A3D159A2A0}"/>
          </ac:spMkLst>
        </pc:spChg>
        <pc:spChg chg="mod">
          <ac:chgData name="Bruneau, Joannie" userId="5120f3c1-70a2-4efe-8681-e4e78caae5ff" providerId="ADAL" clId="{FFE50715-84D7-4545-9B06-BD55BC31A918}" dt="2024-12-21T00:22:15.455" v="1165" actId="20577"/>
          <ac:spMkLst>
            <pc:docMk/>
            <pc:sldMk cId="1040757456" sldId="943"/>
            <ac:spMk id="7" creationId="{E45AF643-67D9-2F71-3EBE-AF2CF9204A54}"/>
          </ac:spMkLst>
        </pc:spChg>
        <pc:spChg chg="del">
          <ac:chgData name="Bruneau, Joannie" userId="5120f3c1-70a2-4efe-8681-e4e78caae5ff" providerId="ADAL" clId="{FFE50715-84D7-4545-9B06-BD55BC31A918}" dt="2024-12-21T00:22:19.269" v="1166" actId="478"/>
          <ac:spMkLst>
            <pc:docMk/>
            <pc:sldMk cId="1040757456" sldId="943"/>
            <ac:spMk id="9" creationId="{00A40A5C-9E1F-9EE8-4E53-6D7F1C11A885}"/>
          </ac:spMkLst>
        </pc:spChg>
      </pc:sldChg>
      <pc:sldChg chg="modSp add del mod">
        <pc:chgData name="Bruneau, Joannie" userId="5120f3c1-70a2-4efe-8681-e4e78caae5ff" providerId="ADAL" clId="{FFE50715-84D7-4545-9B06-BD55BC31A918}" dt="2024-12-18T18:45:13.825" v="773" actId="2696"/>
        <pc:sldMkLst>
          <pc:docMk/>
          <pc:sldMk cId="2565353657" sldId="943"/>
        </pc:sldMkLst>
        <pc:spChg chg="mod">
          <ac:chgData name="Bruneau, Joannie" userId="5120f3c1-70a2-4efe-8681-e4e78caae5ff" providerId="ADAL" clId="{FFE50715-84D7-4545-9B06-BD55BC31A918}" dt="2024-12-18T18:45:04.306" v="772" actId="20577"/>
          <ac:spMkLst>
            <pc:docMk/>
            <pc:sldMk cId="2565353657" sldId="943"/>
            <ac:spMk id="2" creationId="{2144357A-4DC6-0DC6-FE7D-EA040769B34F}"/>
          </ac:spMkLst>
        </pc:spChg>
      </pc:sldChg>
      <pc:sldChg chg="modSp add del mod">
        <pc:chgData name="Bruneau, Joannie" userId="5120f3c1-70a2-4efe-8681-e4e78caae5ff" providerId="ADAL" clId="{FFE50715-84D7-4545-9B06-BD55BC31A918}" dt="2024-12-21T00:12:13.575" v="1024" actId="2696"/>
        <pc:sldMkLst>
          <pc:docMk/>
          <pc:sldMk cId="3601453539" sldId="943"/>
        </pc:sldMkLst>
        <pc:spChg chg="mod">
          <ac:chgData name="Bruneau, Joannie" userId="5120f3c1-70a2-4efe-8681-e4e78caae5ff" providerId="ADAL" clId="{FFE50715-84D7-4545-9B06-BD55BC31A918}" dt="2024-12-21T00:08:16.364" v="940" actId="20577"/>
          <ac:spMkLst>
            <pc:docMk/>
            <pc:sldMk cId="3601453539" sldId="943"/>
            <ac:spMk id="315394" creationId="{FBFCDC96-410A-0708-9917-157398DE4CED}"/>
          </ac:spMkLst>
        </pc:spChg>
      </pc:sldChg>
      <pc:sldChg chg="delSp modSp add mod">
        <pc:chgData name="Bruneau, Joannie" userId="5120f3c1-70a2-4efe-8681-e4e78caae5ff" providerId="ADAL" clId="{FFE50715-84D7-4545-9B06-BD55BC31A918}" dt="2024-12-21T00:25:19.453" v="1250" actId="21"/>
        <pc:sldMkLst>
          <pc:docMk/>
          <pc:sldMk cId="1980457848" sldId="944"/>
        </pc:sldMkLst>
        <pc:spChg chg="mod">
          <ac:chgData name="Bruneau, Joannie" userId="5120f3c1-70a2-4efe-8681-e4e78caae5ff" providerId="ADAL" clId="{FFE50715-84D7-4545-9B06-BD55BC31A918}" dt="2024-12-21T00:24:26.911" v="1186" actId="20577"/>
          <ac:spMkLst>
            <pc:docMk/>
            <pc:sldMk cId="1980457848" sldId="944"/>
            <ac:spMk id="2" creationId="{0EBBBAB8-412B-11C7-A729-40D1DBF843A5}"/>
          </ac:spMkLst>
        </pc:spChg>
        <pc:spChg chg="mod">
          <ac:chgData name="Bruneau, Joannie" userId="5120f3c1-70a2-4efe-8681-e4e78caae5ff" providerId="ADAL" clId="{FFE50715-84D7-4545-9B06-BD55BC31A918}" dt="2024-12-21T00:25:15.586" v="1249" actId="20577"/>
          <ac:spMkLst>
            <pc:docMk/>
            <pc:sldMk cId="1980457848" sldId="944"/>
            <ac:spMk id="7" creationId="{165D3090-33FD-6B56-8D72-7FC2C44F538D}"/>
          </ac:spMkLst>
        </pc:spChg>
        <pc:spChg chg="del">
          <ac:chgData name="Bruneau, Joannie" userId="5120f3c1-70a2-4efe-8681-e4e78caae5ff" providerId="ADAL" clId="{FFE50715-84D7-4545-9B06-BD55BC31A918}" dt="2024-12-21T00:25:19.453" v="1250" actId="21"/>
          <ac:spMkLst>
            <pc:docMk/>
            <pc:sldMk cId="1980457848" sldId="944"/>
            <ac:spMk id="9" creationId="{4ECF8709-5162-E5FF-38BF-8EBE07D6354C}"/>
          </ac:spMkLst>
        </pc:spChg>
      </pc:sldChg>
      <pc:sldChg chg="addSp delSp modSp add mod">
        <pc:chgData name="Bruneau, Joannie" userId="5120f3c1-70a2-4efe-8681-e4e78caae5ff" providerId="ADAL" clId="{FFE50715-84D7-4545-9B06-BD55BC31A918}" dt="2024-12-21T00:29:40.134" v="1387" actId="478"/>
        <pc:sldMkLst>
          <pc:docMk/>
          <pc:sldMk cId="1701349156" sldId="945"/>
        </pc:sldMkLst>
        <pc:spChg chg="mod">
          <ac:chgData name="Bruneau, Joannie" userId="5120f3c1-70a2-4efe-8681-e4e78caae5ff" providerId="ADAL" clId="{FFE50715-84D7-4545-9B06-BD55BC31A918}" dt="2024-12-21T00:26:23.726" v="1254" actId="20577"/>
          <ac:spMkLst>
            <pc:docMk/>
            <pc:sldMk cId="1701349156" sldId="945"/>
            <ac:spMk id="2" creationId="{ABB9463C-BB05-A032-8C84-946E7B996B7F}"/>
          </ac:spMkLst>
        </pc:spChg>
        <pc:spChg chg="mod">
          <ac:chgData name="Bruneau, Joannie" userId="5120f3c1-70a2-4efe-8681-e4e78caae5ff" providerId="ADAL" clId="{FFE50715-84D7-4545-9B06-BD55BC31A918}" dt="2024-12-21T00:27:23.878" v="1336" actId="20577"/>
          <ac:spMkLst>
            <pc:docMk/>
            <pc:sldMk cId="1701349156" sldId="945"/>
            <ac:spMk id="7" creationId="{CEA03B67-CB66-E104-25F7-D782D79DAD5E}"/>
          </ac:spMkLst>
        </pc:spChg>
        <pc:spChg chg="del">
          <ac:chgData name="Bruneau, Joannie" userId="5120f3c1-70a2-4efe-8681-e4e78caae5ff" providerId="ADAL" clId="{FFE50715-84D7-4545-9B06-BD55BC31A918}" dt="2024-12-21T00:26:30.770" v="1255" actId="21"/>
          <ac:spMkLst>
            <pc:docMk/>
            <pc:sldMk cId="1701349156" sldId="945"/>
            <ac:spMk id="9" creationId="{11D919C3-0923-E7F5-5459-8525C5E5FA2F}"/>
          </ac:spMkLst>
        </pc:spChg>
        <pc:picChg chg="add del mod">
          <ac:chgData name="Bruneau, Joannie" userId="5120f3c1-70a2-4efe-8681-e4e78caae5ff" providerId="ADAL" clId="{FFE50715-84D7-4545-9B06-BD55BC31A918}" dt="2024-12-21T00:29:40.134" v="1387" actId="478"/>
          <ac:picMkLst>
            <pc:docMk/>
            <pc:sldMk cId="1701349156" sldId="945"/>
            <ac:picMk id="3" creationId="{3C8252CA-6E0C-F77F-8D07-D457ECC8F614}"/>
          </ac:picMkLst>
        </pc:picChg>
      </pc:sldChg>
      <pc:sldChg chg="addSp delSp modSp new mod setBg modClrScheme setClrOvrMap chgLayout">
        <pc:chgData name="Bruneau, Joannie" userId="5120f3c1-70a2-4efe-8681-e4e78caae5ff" providerId="ADAL" clId="{FFE50715-84D7-4545-9B06-BD55BC31A918}" dt="2024-12-21T00:29:21.910" v="1386" actId="26606"/>
        <pc:sldMkLst>
          <pc:docMk/>
          <pc:sldMk cId="2653835182" sldId="946"/>
        </pc:sldMkLst>
        <pc:spChg chg="del mod ord">
          <ac:chgData name="Bruneau, Joannie" userId="5120f3c1-70a2-4efe-8681-e4e78caae5ff" providerId="ADAL" clId="{FFE50715-84D7-4545-9B06-BD55BC31A918}" dt="2024-12-21T00:28:25.186" v="1341" actId="700"/>
          <ac:spMkLst>
            <pc:docMk/>
            <pc:sldMk cId="2653835182" sldId="946"/>
            <ac:spMk id="2" creationId="{9BA8086C-7EAB-43D6-E574-B7148DCCEBCE}"/>
          </ac:spMkLst>
        </pc:spChg>
        <pc:spChg chg="del mod ord">
          <ac:chgData name="Bruneau, Joannie" userId="5120f3c1-70a2-4efe-8681-e4e78caae5ff" providerId="ADAL" clId="{FFE50715-84D7-4545-9B06-BD55BC31A918}" dt="2024-12-21T00:28:25.186" v="1341" actId="700"/>
          <ac:spMkLst>
            <pc:docMk/>
            <pc:sldMk cId="2653835182" sldId="946"/>
            <ac:spMk id="3" creationId="{E2DA4C0E-D8FF-24E9-4F5B-8B944582C872}"/>
          </ac:spMkLst>
        </pc:spChg>
        <pc:spChg chg="add mod ord">
          <ac:chgData name="Bruneau, Joannie" userId="5120f3c1-70a2-4efe-8681-e4e78caae5ff" providerId="ADAL" clId="{FFE50715-84D7-4545-9B06-BD55BC31A918}" dt="2024-12-21T00:29:21.910" v="1386" actId="26606"/>
          <ac:spMkLst>
            <pc:docMk/>
            <pc:sldMk cId="2653835182" sldId="946"/>
            <ac:spMk id="4" creationId="{311A1363-65B7-9EAF-B796-E5835F9CB69D}"/>
          </ac:spMkLst>
        </pc:spChg>
        <pc:spChg chg="add mod ord">
          <ac:chgData name="Bruneau, Joannie" userId="5120f3c1-70a2-4efe-8681-e4e78caae5ff" providerId="ADAL" clId="{FFE50715-84D7-4545-9B06-BD55BC31A918}" dt="2024-12-21T00:29:21.910" v="1386" actId="26606"/>
          <ac:spMkLst>
            <pc:docMk/>
            <pc:sldMk cId="2653835182" sldId="946"/>
            <ac:spMk id="5" creationId="{18E4EF60-C45F-34EA-E56C-8822A4CFF283}"/>
          </ac:spMkLst>
        </pc:spChg>
        <pc:spChg chg="add del">
          <ac:chgData name="Bruneau, Joannie" userId="5120f3c1-70a2-4efe-8681-e4e78caae5ff" providerId="ADAL" clId="{FFE50715-84D7-4545-9B06-BD55BC31A918}" dt="2024-12-21T00:28:53.418" v="1377" actId="26606"/>
          <ac:spMkLst>
            <pc:docMk/>
            <pc:sldMk cId="2653835182" sldId="946"/>
            <ac:spMk id="11" creationId="{329F45E3-C125-49F5-863F-3F771273B79A}"/>
          </ac:spMkLst>
        </pc:spChg>
        <pc:spChg chg="add del">
          <ac:chgData name="Bruneau, Joannie" userId="5120f3c1-70a2-4efe-8681-e4e78caae5ff" providerId="ADAL" clId="{FFE50715-84D7-4545-9B06-BD55BC31A918}" dt="2024-12-21T00:28:53.418" v="1377" actId="26606"/>
          <ac:spMkLst>
            <pc:docMk/>
            <pc:sldMk cId="2653835182" sldId="946"/>
            <ac:spMk id="13" creationId="{F23C6175-7110-4DB0-BEA4-FC1D293020BC}"/>
          </ac:spMkLst>
        </pc:spChg>
        <pc:spChg chg="add del">
          <ac:chgData name="Bruneau, Joannie" userId="5120f3c1-70a2-4efe-8681-e4e78caae5ff" providerId="ADAL" clId="{FFE50715-84D7-4545-9B06-BD55BC31A918}" dt="2024-12-21T00:28:53.418" v="1377" actId="26606"/>
          <ac:spMkLst>
            <pc:docMk/>
            <pc:sldMk cId="2653835182" sldId="946"/>
            <ac:spMk id="19" creationId="{B0DD4D4C-0A16-4FBA-9931-1F0FCE92E2AA}"/>
          </ac:spMkLst>
        </pc:spChg>
        <pc:spChg chg="add del">
          <ac:chgData name="Bruneau, Joannie" userId="5120f3c1-70a2-4efe-8681-e4e78caae5ff" providerId="ADAL" clId="{FFE50715-84D7-4545-9B06-BD55BC31A918}" dt="2024-12-21T00:28:53.418" v="1377" actId="26606"/>
          <ac:spMkLst>
            <pc:docMk/>
            <pc:sldMk cId="2653835182" sldId="946"/>
            <ac:spMk id="21" creationId="{10E8F221-2C17-451E-A781-791A48BDA1DD}"/>
          </ac:spMkLst>
        </pc:spChg>
        <pc:spChg chg="add del">
          <ac:chgData name="Bruneau, Joannie" userId="5120f3c1-70a2-4efe-8681-e4e78caae5ff" providerId="ADAL" clId="{FFE50715-84D7-4545-9B06-BD55BC31A918}" dt="2024-12-21T00:29:12.732" v="1379" actId="26606"/>
          <ac:spMkLst>
            <pc:docMk/>
            <pc:sldMk cId="2653835182" sldId="946"/>
            <ac:spMk id="23" creationId="{D87C466A-2605-4E25-9E19-8E277E2EAEE6}"/>
          </ac:spMkLst>
        </pc:spChg>
        <pc:spChg chg="add del">
          <ac:chgData name="Bruneau, Joannie" userId="5120f3c1-70a2-4efe-8681-e4e78caae5ff" providerId="ADAL" clId="{FFE50715-84D7-4545-9B06-BD55BC31A918}" dt="2024-12-21T00:29:12.732" v="1379" actId="26606"/>
          <ac:spMkLst>
            <pc:docMk/>
            <pc:sldMk cId="2653835182" sldId="946"/>
            <ac:spMk id="24" creationId="{A9D068DB-E7E7-4102-9402-EAA049E13118}"/>
          </ac:spMkLst>
        </pc:spChg>
        <pc:spChg chg="add del">
          <ac:chgData name="Bruneau, Joannie" userId="5120f3c1-70a2-4efe-8681-e4e78caae5ff" providerId="ADAL" clId="{FFE50715-84D7-4545-9B06-BD55BC31A918}" dt="2024-12-21T00:29:12.732" v="1379" actId="26606"/>
          <ac:spMkLst>
            <pc:docMk/>
            <pc:sldMk cId="2653835182" sldId="946"/>
            <ac:spMk id="25" creationId="{96C8906C-CCD9-4F71-B3DD-BC1331E1A9E8}"/>
          </ac:spMkLst>
        </pc:spChg>
        <pc:spChg chg="add del">
          <ac:chgData name="Bruneau, Joannie" userId="5120f3c1-70a2-4efe-8681-e4e78caae5ff" providerId="ADAL" clId="{FFE50715-84D7-4545-9B06-BD55BC31A918}" dt="2024-12-21T00:29:12.732" v="1379" actId="26606"/>
          <ac:spMkLst>
            <pc:docMk/>
            <pc:sldMk cId="2653835182" sldId="946"/>
            <ac:spMk id="27" creationId="{15746F23-6A4C-4A1F-A0CE-A0C8537D5247}"/>
          </ac:spMkLst>
        </pc:spChg>
        <pc:spChg chg="add del">
          <ac:chgData name="Bruneau, Joannie" userId="5120f3c1-70a2-4efe-8681-e4e78caae5ff" providerId="ADAL" clId="{FFE50715-84D7-4545-9B06-BD55BC31A918}" dt="2024-12-21T00:29:12.732" v="1379" actId="26606"/>
          <ac:spMkLst>
            <pc:docMk/>
            <pc:sldMk cId="2653835182" sldId="946"/>
            <ac:spMk id="29" creationId="{87CC7517-DC26-4B88-BF95-5D09F3E93EDE}"/>
          </ac:spMkLst>
        </pc:spChg>
        <pc:spChg chg="add del">
          <ac:chgData name="Bruneau, Joannie" userId="5120f3c1-70a2-4efe-8681-e4e78caae5ff" providerId="ADAL" clId="{FFE50715-84D7-4545-9B06-BD55BC31A918}" dt="2024-12-21T00:29:18.111" v="1381" actId="26606"/>
          <ac:spMkLst>
            <pc:docMk/>
            <pc:sldMk cId="2653835182" sldId="946"/>
            <ac:spMk id="31" creationId="{A9D068DB-E7E7-4102-9402-EAA049E13118}"/>
          </ac:spMkLst>
        </pc:spChg>
        <pc:spChg chg="add del">
          <ac:chgData name="Bruneau, Joannie" userId="5120f3c1-70a2-4efe-8681-e4e78caae5ff" providerId="ADAL" clId="{FFE50715-84D7-4545-9B06-BD55BC31A918}" dt="2024-12-21T00:29:18.111" v="1381" actId="26606"/>
          <ac:spMkLst>
            <pc:docMk/>
            <pc:sldMk cId="2653835182" sldId="946"/>
            <ac:spMk id="32" creationId="{96C8906C-CCD9-4F71-B3DD-BC1331E1A9E8}"/>
          </ac:spMkLst>
        </pc:spChg>
        <pc:spChg chg="add del">
          <ac:chgData name="Bruneau, Joannie" userId="5120f3c1-70a2-4efe-8681-e4e78caae5ff" providerId="ADAL" clId="{FFE50715-84D7-4545-9B06-BD55BC31A918}" dt="2024-12-21T00:29:18.111" v="1381" actId="26606"/>
          <ac:spMkLst>
            <pc:docMk/>
            <pc:sldMk cId="2653835182" sldId="946"/>
            <ac:spMk id="34" creationId="{4EBB098A-039D-49B2-A19C-F5DF1BB91765}"/>
          </ac:spMkLst>
        </pc:spChg>
        <pc:spChg chg="add del">
          <ac:chgData name="Bruneau, Joannie" userId="5120f3c1-70a2-4efe-8681-e4e78caae5ff" providerId="ADAL" clId="{FFE50715-84D7-4545-9B06-BD55BC31A918}" dt="2024-12-21T00:29:18.111" v="1381" actId="26606"/>
          <ac:spMkLst>
            <pc:docMk/>
            <pc:sldMk cId="2653835182" sldId="946"/>
            <ac:spMk id="36" creationId="{27FCF486-ED0C-4BFB-B43C-D9B6D15DB2F5}"/>
          </ac:spMkLst>
        </pc:spChg>
        <pc:spChg chg="add del">
          <ac:chgData name="Bruneau, Joannie" userId="5120f3c1-70a2-4efe-8681-e4e78caae5ff" providerId="ADAL" clId="{FFE50715-84D7-4545-9B06-BD55BC31A918}" dt="2024-12-21T00:29:18.111" v="1381" actId="26606"/>
          <ac:spMkLst>
            <pc:docMk/>
            <pc:sldMk cId="2653835182" sldId="946"/>
            <ac:spMk id="37" creationId="{70F8A06C-4DFF-4DCA-B2DF-332265257026}"/>
          </ac:spMkLst>
        </pc:spChg>
        <pc:spChg chg="add del">
          <ac:chgData name="Bruneau, Joannie" userId="5120f3c1-70a2-4efe-8681-e4e78caae5ff" providerId="ADAL" clId="{FFE50715-84D7-4545-9B06-BD55BC31A918}" dt="2024-12-21T00:29:20.605" v="1383" actId="26606"/>
          <ac:spMkLst>
            <pc:docMk/>
            <pc:sldMk cId="2653835182" sldId="946"/>
            <ac:spMk id="39" creationId="{A9D068DB-E7E7-4102-9402-EAA049E13118}"/>
          </ac:spMkLst>
        </pc:spChg>
        <pc:spChg chg="add del">
          <ac:chgData name="Bruneau, Joannie" userId="5120f3c1-70a2-4efe-8681-e4e78caae5ff" providerId="ADAL" clId="{FFE50715-84D7-4545-9B06-BD55BC31A918}" dt="2024-12-21T00:29:20.605" v="1383" actId="26606"/>
          <ac:spMkLst>
            <pc:docMk/>
            <pc:sldMk cId="2653835182" sldId="946"/>
            <ac:spMk id="40" creationId="{96C8906C-CCD9-4F71-B3DD-BC1331E1A9E8}"/>
          </ac:spMkLst>
        </pc:spChg>
        <pc:spChg chg="add del">
          <ac:chgData name="Bruneau, Joannie" userId="5120f3c1-70a2-4efe-8681-e4e78caae5ff" providerId="ADAL" clId="{FFE50715-84D7-4545-9B06-BD55BC31A918}" dt="2024-12-21T00:29:20.605" v="1383" actId="26606"/>
          <ac:spMkLst>
            <pc:docMk/>
            <pc:sldMk cId="2653835182" sldId="946"/>
            <ac:spMk id="42" creationId="{9EF96A8B-E86D-4F3A-AA75-7B1E0891608D}"/>
          </ac:spMkLst>
        </pc:spChg>
        <pc:spChg chg="add del">
          <ac:chgData name="Bruneau, Joannie" userId="5120f3c1-70a2-4efe-8681-e4e78caae5ff" providerId="ADAL" clId="{FFE50715-84D7-4545-9B06-BD55BC31A918}" dt="2024-12-21T00:29:20.605" v="1383" actId="26606"/>
          <ac:spMkLst>
            <pc:docMk/>
            <pc:sldMk cId="2653835182" sldId="946"/>
            <ac:spMk id="44" creationId="{ED78922C-0FA6-4876-B387-09E6D18A9832}"/>
          </ac:spMkLst>
        </pc:spChg>
        <pc:spChg chg="add del">
          <ac:chgData name="Bruneau, Joannie" userId="5120f3c1-70a2-4efe-8681-e4e78caae5ff" providerId="ADAL" clId="{FFE50715-84D7-4545-9B06-BD55BC31A918}" dt="2024-12-21T00:29:20.605" v="1383" actId="26606"/>
          <ac:spMkLst>
            <pc:docMk/>
            <pc:sldMk cId="2653835182" sldId="946"/>
            <ac:spMk id="45" creationId="{6E822080-05A0-4490-8404-A5C900C2C869}"/>
          </ac:spMkLst>
        </pc:spChg>
        <pc:spChg chg="add del">
          <ac:chgData name="Bruneau, Joannie" userId="5120f3c1-70a2-4efe-8681-e4e78caae5ff" providerId="ADAL" clId="{FFE50715-84D7-4545-9B06-BD55BC31A918}" dt="2024-12-21T00:29:21.910" v="1385" actId="26606"/>
          <ac:spMkLst>
            <pc:docMk/>
            <pc:sldMk cId="2653835182" sldId="946"/>
            <ac:spMk id="47" creationId="{A9D068DB-E7E7-4102-9402-EAA049E13118}"/>
          </ac:spMkLst>
        </pc:spChg>
        <pc:spChg chg="add del">
          <ac:chgData name="Bruneau, Joannie" userId="5120f3c1-70a2-4efe-8681-e4e78caae5ff" providerId="ADAL" clId="{FFE50715-84D7-4545-9B06-BD55BC31A918}" dt="2024-12-21T00:29:21.910" v="1385" actId="26606"/>
          <ac:spMkLst>
            <pc:docMk/>
            <pc:sldMk cId="2653835182" sldId="946"/>
            <ac:spMk id="48" creationId="{96C8906C-CCD9-4F71-B3DD-BC1331E1A9E8}"/>
          </ac:spMkLst>
        </pc:spChg>
        <pc:spChg chg="add del">
          <ac:chgData name="Bruneau, Joannie" userId="5120f3c1-70a2-4efe-8681-e4e78caae5ff" providerId="ADAL" clId="{FFE50715-84D7-4545-9B06-BD55BC31A918}" dt="2024-12-21T00:29:21.910" v="1385" actId="26606"/>
          <ac:spMkLst>
            <pc:docMk/>
            <pc:sldMk cId="2653835182" sldId="946"/>
            <ac:spMk id="50" creationId="{4EBB098A-039D-49B2-A19C-F5DF1BB91765}"/>
          </ac:spMkLst>
        </pc:spChg>
        <pc:spChg chg="add del">
          <ac:chgData name="Bruneau, Joannie" userId="5120f3c1-70a2-4efe-8681-e4e78caae5ff" providerId="ADAL" clId="{FFE50715-84D7-4545-9B06-BD55BC31A918}" dt="2024-12-21T00:29:21.910" v="1385" actId="26606"/>
          <ac:spMkLst>
            <pc:docMk/>
            <pc:sldMk cId="2653835182" sldId="946"/>
            <ac:spMk id="52" creationId="{27FCF486-ED0C-4BFB-B43C-D9B6D15DB2F5}"/>
          </ac:spMkLst>
        </pc:spChg>
        <pc:spChg chg="add del">
          <ac:chgData name="Bruneau, Joannie" userId="5120f3c1-70a2-4efe-8681-e4e78caae5ff" providerId="ADAL" clId="{FFE50715-84D7-4545-9B06-BD55BC31A918}" dt="2024-12-21T00:29:21.910" v="1385" actId="26606"/>
          <ac:spMkLst>
            <pc:docMk/>
            <pc:sldMk cId="2653835182" sldId="946"/>
            <ac:spMk id="53" creationId="{70F8A06C-4DFF-4DCA-B2DF-332265257026}"/>
          </ac:spMkLst>
        </pc:spChg>
        <pc:spChg chg="add">
          <ac:chgData name="Bruneau, Joannie" userId="5120f3c1-70a2-4efe-8681-e4e78caae5ff" providerId="ADAL" clId="{FFE50715-84D7-4545-9B06-BD55BC31A918}" dt="2024-12-21T00:29:21.910" v="1386" actId="26606"/>
          <ac:spMkLst>
            <pc:docMk/>
            <pc:sldMk cId="2653835182" sldId="946"/>
            <ac:spMk id="55" creationId="{A9D068DB-E7E7-4102-9402-EAA049E13118}"/>
          </ac:spMkLst>
        </pc:spChg>
        <pc:spChg chg="add">
          <ac:chgData name="Bruneau, Joannie" userId="5120f3c1-70a2-4efe-8681-e4e78caae5ff" providerId="ADAL" clId="{FFE50715-84D7-4545-9B06-BD55BC31A918}" dt="2024-12-21T00:29:21.910" v="1386" actId="26606"/>
          <ac:spMkLst>
            <pc:docMk/>
            <pc:sldMk cId="2653835182" sldId="946"/>
            <ac:spMk id="56" creationId="{96C8906C-CCD9-4F71-B3DD-BC1331E1A9E8}"/>
          </ac:spMkLst>
        </pc:spChg>
        <pc:spChg chg="add">
          <ac:chgData name="Bruneau, Joannie" userId="5120f3c1-70a2-4efe-8681-e4e78caae5ff" providerId="ADAL" clId="{FFE50715-84D7-4545-9B06-BD55BC31A918}" dt="2024-12-21T00:29:21.910" v="1386" actId="26606"/>
          <ac:spMkLst>
            <pc:docMk/>
            <pc:sldMk cId="2653835182" sldId="946"/>
            <ac:spMk id="58" creationId="{9EF96A8B-E86D-4F3A-AA75-7B1E0891608D}"/>
          </ac:spMkLst>
        </pc:spChg>
        <pc:spChg chg="add">
          <ac:chgData name="Bruneau, Joannie" userId="5120f3c1-70a2-4efe-8681-e4e78caae5ff" providerId="ADAL" clId="{FFE50715-84D7-4545-9B06-BD55BC31A918}" dt="2024-12-21T00:29:21.910" v="1386" actId="26606"/>
          <ac:spMkLst>
            <pc:docMk/>
            <pc:sldMk cId="2653835182" sldId="946"/>
            <ac:spMk id="60" creationId="{ED78922C-0FA6-4876-B387-09E6D18A9832}"/>
          </ac:spMkLst>
        </pc:spChg>
        <pc:spChg chg="add">
          <ac:chgData name="Bruneau, Joannie" userId="5120f3c1-70a2-4efe-8681-e4e78caae5ff" providerId="ADAL" clId="{FFE50715-84D7-4545-9B06-BD55BC31A918}" dt="2024-12-21T00:29:21.910" v="1386" actId="26606"/>
          <ac:spMkLst>
            <pc:docMk/>
            <pc:sldMk cId="2653835182" sldId="946"/>
            <ac:spMk id="61" creationId="{6E822080-05A0-4490-8404-A5C900C2C869}"/>
          </ac:spMkLst>
        </pc:spChg>
        <pc:picChg chg="add mod ord">
          <ac:chgData name="Bruneau, Joannie" userId="5120f3c1-70a2-4efe-8681-e4e78caae5ff" providerId="ADAL" clId="{FFE50715-84D7-4545-9B06-BD55BC31A918}" dt="2024-12-21T00:29:21.910" v="1386" actId="26606"/>
          <ac:picMkLst>
            <pc:docMk/>
            <pc:sldMk cId="2653835182" sldId="946"/>
            <ac:picMk id="6" creationId="{93C6A023-F9EB-684F-D1F0-538C2BE62410}"/>
          </ac:picMkLst>
        </pc:picChg>
        <pc:cxnChg chg="add del">
          <ac:chgData name="Bruneau, Joannie" userId="5120f3c1-70a2-4efe-8681-e4e78caae5ff" providerId="ADAL" clId="{FFE50715-84D7-4545-9B06-BD55BC31A918}" dt="2024-12-21T00:28:53.418" v="1377" actId="26606"/>
          <ac:cxnSpMkLst>
            <pc:docMk/>
            <pc:sldMk cId="2653835182" sldId="946"/>
            <ac:cxnSpMk id="15" creationId="{044DF19B-511F-4F07-A7AD-1A010C6BFCB2}"/>
          </ac:cxnSpMkLst>
        </pc:cxnChg>
        <pc:cxnChg chg="add del">
          <ac:chgData name="Bruneau, Joannie" userId="5120f3c1-70a2-4efe-8681-e4e78caae5ff" providerId="ADAL" clId="{FFE50715-84D7-4545-9B06-BD55BC31A918}" dt="2024-12-21T00:28:53.418" v="1377" actId="26606"/>
          <ac:cxnSpMkLst>
            <pc:docMk/>
            <pc:sldMk cId="2653835182" sldId="946"/>
            <ac:cxnSpMk id="17" creationId="{ED26D631-71B1-41FC-8183-9A37F884E4EA}"/>
          </ac:cxnSpMkLst>
        </pc:cxnChg>
        <pc:cxnChg chg="add del">
          <ac:chgData name="Bruneau, Joannie" userId="5120f3c1-70a2-4efe-8681-e4e78caae5ff" providerId="ADAL" clId="{FFE50715-84D7-4545-9B06-BD55BC31A918}" dt="2024-12-21T00:29:12.732" v="1379" actId="26606"/>
          <ac:cxnSpMkLst>
            <pc:docMk/>
            <pc:sldMk cId="2653835182" sldId="946"/>
            <ac:cxnSpMk id="26" creationId="{CA0D6F13-628B-4FC4-AD48-A2B64677D017}"/>
          </ac:cxnSpMkLst>
        </pc:cxnChg>
        <pc:cxnChg chg="add del">
          <ac:chgData name="Bruneau, Joannie" userId="5120f3c1-70a2-4efe-8681-e4e78caae5ff" providerId="ADAL" clId="{FFE50715-84D7-4545-9B06-BD55BC31A918}" dt="2024-12-21T00:29:12.732" v="1379" actId="26606"/>
          <ac:cxnSpMkLst>
            <pc:docMk/>
            <pc:sldMk cId="2653835182" sldId="946"/>
            <ac:cxnSpMk id="28" creationId="{D9BFE64E-CCE4-4F62-BB14-C7028756C8CB}"/>
          </ac:cxnSpMkLst>
        </pc:cxnChg>
        <pc:cxnChg chg="add del">
          <ac:chgData name="Bruneau, Joannie" userId="5120f3c1-70a2-4efe-8681-e4e78caae5ff" providerId="ADAL" clId="{FFE50715-84D7-4545-9B06-BD55BC31A918}" dt="2024-12-21T00:29:18.111" v="1381" actId="26606"/>
          <ac:cxnSpMkLst>
            <pc:docMk/>
            <pc:sldMk cId="2653835182" sldId="946"/>
            <ac:cxnSpMk id="33" creationId="{CA0D6F13-628B-4FC4-AD48-A2B64677D017}"/>
          </ac:cxnSpMkLst>
        </pc:cxnChg>
        <pc:cxnChg chg="add del">
          <ac:chgData name="Bruneau, Joannie" userId="5120f3c1-70a2-4efe-8681-e4e78caae5ff" providerId="ADAL" clId="{FFE50715-84D7-4545-9B06-BD55BC31A918}" dt="2024-12-21T00:29:18.111" v="1381" actId="26606"/>
          <ac:cxnSpMkLst>
            <pc:docMk/>
            <pc:sldMk cId="2653835182" sldId="946"/>
            <ac:cxnSpMk id="35" creationId="{BF9B165B-9C50-4138-BDCA-58996E2767DA}"/>
          </ac:cxnSpMkLst>
        </pc:cxnChg>
        <pc:cxnChg chg="add del">
          <ac:chgData name="Bruneau, Joannie" userId="5120f3c1-70a2-4efe-8681-e4e78caae5ff" providerId="ADAL" clId="{FFE50715-84D7-4545-9B06-BD55BC31A918}" dt="2024-12-21T00:29:20.605" v="1383" actId="26606"/>
          <ac:cxnSpMkLst>
            <pc:docMk/>
            <pc:sldMk cId="2653835182" sldId="946"/>
            <ac:cxnSpMk id="41" creationId="{CA0D6F13-628B-4FC4-AD48-A2B64677D017}"/>
          </ac:cxnSpMkLst>
        </pc:cxnChg>
        <pc:cxnChg chg="add del">
          <ac:chgData name="Bruneau, Joannie" userId="5120f3c1-70a2-4efe-8681-e4e78caae5ff" providerId="ADAL" clId="{FFE50715-84D7-4545-9B06-BD55BC31A918}" dt="2024-12-21T00:29:20.605" v="1383" actId="26606"/>
          <ac:cxnSpMkLst>
            <pc:docMk/>
            <pc:sldMk cId="2653835182" sldId="946"/>
            <ac:cxnSpMk id="43" creationId="{D5F5B333-A567-4994-B69F-B3D6FFA109AE}"/>
          </ac:cxnSpMkLst>
        </pc:cxnChg>
        <pc:cxnChg chg="add del">
          <ac:chgData name="Bruneau, Joannie" userId="5120f3c1-70a2-4efe-8681-e4e78caae5ff" providerId="ADAL" clId="{FFE50715-84D7-4545-9B06-BD55BC31A918}" dt="2024-12-21T00:29:21.910" v="1385" actId="26606"/>
          <ac:cxnSpMkLst>
            <pc:docMk/>
            <pc:sldMk cId="2653835182" sldId="946"/>
            <ac:cxnSpMk id="49" creationId="{CA0D6F13-628B-4FC4-AD48-A2B64677D017}"/>
          </ac:cxnSpMkLst>
        </pc:cxnChg>
        <pc:cxnChg chg="add del">
          <ac:chgData name="Bruneau, Joannie" userId="5120f3c1-70a2-4efe-8681-e4e78caae5ff" providerId="ADAL" clId="{FFE50715-84D7-4545-9B06-BD55BC31A918}" dt="2024-12-21T00:29:21.910" v="1385" actId="26606"/>
          <ac:cxnSpMkLst>
            <pc:docMk/>
            <pc:sldMk cId="2653835182" sldId="946"/>
            <ac:cxnSpMk id="51" creationId="{BF9B165B-9C50-4138-BDCA-58996E2767DA}"/>
          </ac:cxnSpMkLst>
        </pc:cxnChg>
        <pc:cxnChg chg="add">
          <ac:chgData name="Bruneau, Joannie" userId="5120f3c1-70a2-4efe-8681-e4e78caae5ff" providerId="ADAL" clId="{FFE50715-84D7-4545-9B06-BD55BC31A918}" dt="2024-12-21T00:29:21.910" v="1386" actId="26606"/>
          <ac:cxnSpMkLst>
            <pc:docMk/>
            <pc:sldMk cId="2653835182" sldId="946"/>
            <ac:cxnSpMk id="57" creationId="{CA0D6F13-628B-4FC4-AD48-A2B64677D017}"/>
          </ac:cxnSpMkLst>
        </pc:cxnChg>
        <pc:cxnChg chg="add">
          <ac:chgData name="Bruneau, Joannie" userId="5120f3c1-70a2-4efe-8681-e4e78caae5ff" providerId="ADAL" clId="{FFE50715-84D7-4545-9B06-BD55BC31A918}" dt="2024-12-21T00:29:21.910" v="1386" actId="26606"/>
          <ac:cxnSpMkLst>
            <pc:docMk/>
            <pc:sldMk cId="2653835182" sldId="946"/>
            <ac:cxnSpMk id="59" creationId="{D5F5B333-A567-4994-B69F-B3D6FFA109AE}"/>
          </ac:cxnSpMkLst>
        </pc:cxnChg>
      </pc:sldChg>
      <pc:sldChg chg="delSp modSp add mod">
        <pc:chgData name="Bruneau, Joannie" userId="5120f3c1-70a2-4efe-8681-e4e78caae5ff" providerId="ADAL" clId="{FFE50715-84D7-4545-9B06-BD55BC31A918}" dt="2024-12-21T00:32:13.425" v="1485" actId="478"/>
        <pc:sldMkLst>
          <pc:docMk/>
          <pc:sldMk cId="224657818" sldId="947"/>
        </pc:sldMkLst>
        <pc:spChg chg="mod">
          <ac:chgData name="Bruneau, Joannie" userId="5120f3c1-70a2-4efe-8681-e4e78caae5ff" providerId="ADAL" clId="{FFE50715-84D7-4545-9B06-BD55BC31A918}" dt="2024-12-21T00:30:38.629" v="1392" actId="20577"/>
          <ac:spMkLst>
            <pc:docMk/>
            <pc:sldMk cId="224657818" sldId="947"/>
            <ac:spMk id="2" creationId="{9F9093D9-7799-7512-B3F4-1772999A9A93}"/>
          </ac:spMkLst>
        </pc:spChg>
        <pc:spChg chg="mod">
          <ac:chgData name="Bruneau, Joannie" userId="5120f3c1-70a2-4efe-8681-e4e78caae5ff" providerId="ADAL" clId="{FFE50715-84D7-4545-9B06-BD55BC31A918}" dt="2024-12-21T00:31:18.559" v="1481" actId="20577"/>
          <ac:spMkLst>
            <pc:docMk/>
            <pc:sldMk cId="224657818" sldId="947"/>
            <ac:spMk id="7" creationId="{31D69AB0-BE4D-D648-4BEB-1BA575B40553}"/>
          </ac:spMkLst>
        </pc:spChg>
        <pc:spChg chg="del">
          <ac:chgData name="Bruneau, Joannie" userId="5120f3c1-70a2-4efe-8681-e4e78caae5ff" providerId="ADAL" clId="{FFE50715-84D7-4545-9B06-BD55BC31A918}" dt="2024-12-21T00:32:13.425" v="1485" actId="478"/>
          <ac:spMkLst>
            <pc:docMk/>
            <pc:sldMk cId="224657818" sldId="947"/>
            <ac:spMk id="9" creationId="{60BA8833-4DB5-ADB5-D578-82D80D852FBB}"/>
          </ac:spMkLst>
        </pc:spChg>
      </pc:sldChg>
      <pc:sldChg chg="delSp add setBg delDesignElem">
        <pc:chgData name="Bruneau, Joannie" userId="5120f3c1-70a2-4efe-8681-e4e78caae5ff" providerId="ADAL" clId="{FFE50715-84D7-4545-9B06-BD55BC31A918}" dt="2024-12-21T00:31:51.302" v="1484"/>
        <pc:sldMkLst>
          <pc:docMk/>
          <pc:sldMk cId="116702118" sldId="948"/>
        </pc:sldMkLst>
        <pc:spChg chg="del">
          <ac:chgData name="Bruneau, Joannie" userId="5120f3c1-70a2-4efe-8681-e4e78caae5ff" providerId="ADAL" clId="{FFE50715-84D7-4545-9B06-BD55BC31A918}" dt="2024-12-21T00:31:51.302" v="1484"/>
          <ac:spMkLst>
            <pc:docMk/>
            <pc:sldMk cId="116702118" sldId="948"/>
            <ac:spMk id="55" creationId="{61561D17-F58E-25F1-291A-95D7EA2C7314}"/>
          </ac:spMkLst>
        </pc:spChg>
        <pc:spChg chg="del">
          <ac:chgData name="Bruneau, Joannie" userId="5120f3c1-70a2-4efe-8681-e4e78caae5ff" providerId="ADAL" clId="{FFE50715-84D7-4545-9B06-BD55BC31A918}" dt="2024-12-21T00:31:51.302" v="1484"/>
          <ac:spMkLst>
            <pc:docMk/>
            <pc:sldMk cId="116702118" sldId="948"/>
            <ac:spMk id="56" creationId="{0A514066-D16E-3A30-DCDD-DEFB60BD8814}"/>
          </ac:spMkLst>
        </pc:spChg>
        <pc:spChg chg="del">
          <ac:chgData name="Bruneau, Joannie" userId="5120f3c1-70a2-4efe-8681-e4e78caae5ff" providerId="ADAL" clId="{FFE50715-84D7-4545-9B06-BD55BC31A918}" dt="2024-12-21T00:31:51.302" v="1484"/>
          <ac:spMkLst>
            <pc:docMk/>
            <pc:sldMk cId="116702118" sldId="948"/>
            <ac:spMk id="58" creationId="{F59BF738-33EF-485E-BAEE-47066C61B5F5}"/>
          </ac:spMkLst>
        </pc:spChg>
        <pc:spChg chg="del">
          <ac:chgData name="Bruneau, Joannie" userId="5120f3c1-70a2-4efe-8681-e4e78caae5ff" providerId="ADAL" clId="{FFE50715-84D7-4545-9B06-BD55BC31A918}" dt="2024-12-21T00:31:51.302" v="1484"/>
          <ac:spMkLst>
            <pc:docMk/>
            <pc:sldMk cId="116702118" sldId="948"/>
            <ac:spMk id="60" creationId="{8905DBD6-25EA-218F-73FB-9E4F63B4BBB4}"/>
          </ac:spMkLst>
        </pc:spChg>
        <pc:spChg chg="del">
          <ac:chgData name="Bruneau, Joannie" userId="5120f3c1-70a2-4efe-8681-e4e78caae5ff" providerId="ADAL" clId="{FFE50715-84D7-4545-9B06-BD55BC31A918}" dt="2024-12-21T00:31:51.302" v="1484"/>
          <ac:spMkLst>
            <pc:docMk/>
            <pc:sldMk cId="116702118" sldId="948"/>
            <ac:spMk id="61" creationId="{CBCB9607-F2FC-F369-95F8-2CBA3D2E11EF}"/>
          </ac:spMkLst>
        </pc:spChg>
        <pc:cxnChg chg="del">
          <ac:chgData name="Bruneau, Joannie" userId="5120f3c1-70a2-4efe-8681-e4e78caae5ff" providerId="ADAL" clId="{FFE50715-84D7-4545-9B06-BD55BC31A918}" dt="2024-12-21T00:31:51.302" v="1484"/>
          <ac:cxnSpMkLst>
            <pc:docMk/>
            <pc:sldMk cId="116702118" sldId="948"/>
            <ac:cxnSpMk id="57" creationId="{A62A3C47-9C3F-1B4B-0516-7FF6AFD2263D}"/>
          </ac:cxnSpMkLst>
        </pc:cxnChg>
        <pc:cxnChg chg="del">
          <ac:chgData name="Bruneau, Joannie" userId="5120f3c1-70a2-4efe-8681-e4e78caae5ff" providerId="ADAL" clId="{FFE50715-84D7-4545-9B06-BD55BC31A918}" dt="2024-12-21T00:31:51.302" v="1484"/>
          <ac:cxnSpMkLst>
            <pc:docMk/>
            <pc:sldMk cId="116702118" sldId="948"/>
            <ac:cxnSpMk id="59" creationId="{994AFA18-AEB3-7D69-ADFE-2AB88D7CD7EC}"/>
          </ac:cxnSpMkLst>
        </pc:cxnChg>
      </pc:sldChg>
      <pc:sldChg chg="modSp add mod">
        <pc:chgData name="Bruneau, Joannie" userId="5120f3c1-70a2-4efe-8681-e4e78caae5ff" providerId="ADAL" clId="{FFE50715-84D7-4545-9B06-BD55BC31A918}" dt="2024-12-21T00:33:42.799" v="1597" actId="20577"/>
        <pc:sldMkLst>
          <pc:docMk/>
          <pc:sldMk cId="3605594260" sldId="949"/>
        </pc:sldMkLst>
        <pc:spChg chg="mod">
          <ac:chgData name="Bruneau, Joannie" userId="5120f3c1-70a2-4efe-8681-e4e78caae5ff" providerId="ADAL" clId="{FFE50715-84D7-4545-9B06-BD55BC31A918}" dt="2024-12-21T00:32:33.873" v="1488" actId="20577"/>
          <ac:spMkLst>
            <pc:docMk/>
            <pc:sldMk cId="3605594260" sldId="949"/>
            <ac:spMk id="2" creationId="{F3608BCC-DD0E-2152-1762-4A28C223C154}"/>
          </ac:spMkLst>
        </pc:spChg>
        <pc:spChg chg="mod">
          <ac:chgData name="Bruneau, Joannie" userId="5120f3c1-70a2-4efe-8681-e4e78caae5ff" providerId="ADAL" clId="{FFE50715-84D7-4545-9B06-BD55BC31A918}" dt="2024-12-21T00:33:42.799" v="1597" actId="20577"/>
          <ac:spMkLst>
            <pc:docMk/>
            <pc:sldMk cId="3605594260" sldId="949"/>
            <ac:spMk id="7" creationId="{7ED8A0C8-7397-9378-3618-B589A916FB8B}"/>
          </ac:spMkLst>
        </pc:spChg>
      </pc:sldChg>
      <pc:sldChg chg="modSp add mod">
        <pc:chgData name="Bruneau, Joannie" userId="5120f3c1-70a2-4efe-8681-e4e78caae5ff" providerId="ADAL" clId="{FFE50715-84D7-4545-9B06-BD55BC31A918}" dt="2024-12-21T01:07:44.976" v="1928" actId="20577"/>
        <pc:sldMkLst>
          <pc:docMk/>
          <pc:sldMk cId="181239962" sldId="950"/>
        </pc:sldMkLst>
        <pc:spChg chg="mod">
          <ac:chgData name="Bruneau, Joannie" userId="5120f3c1-70a2-4efe-8681-e4e78caae5ff" providerId="ADAL" clId="{FFE50715-84D7-4545-9B06-BD55BC31A918}" dt="2024-12-21T00:34:27.833" v="1602" actId="20577"/>
          <ac:spMkLst>
            <pc:docMk/>
            <pc:sldMk cId="181239962" sldId="950"/>
            <ac:spMk id="2" creationId="{F71DBF7B-2493-4BCE-3650-9D5ADD5DC743}"/>
          </ac:spMkLst>
        </pc:spChg>
        <pc:spChg chg="mod">
          <ac:chgData name="Bruneau, Joannie" userId="5120f3c1-70a2-4efe-8681-e4e78caae5ff" providerId="ADAL" clId="{FFE50715-84D7-4545-9B06-BD55BC31A918}" dt="2024-12-21T01:07:44.976" v="1928" actId="20577"/>
          <ac:spMkLst>
            <pc:docMk/>
            <pc:sldMk cId="181239962" sldId="950"/>
            <ac:spMk id="7" creationId="{093739F6-4D34-909B-3A9B-D1B3F1DA7139}"/>
          </ac:spMkLst>
        </pc:spChg>
      </pc:sldChg>
      <pc:sldChg chg="add">
        <pc:chgData name="Bruneau, Joannie" userId="5120f3c1-70a2-4efe-8681-e4e78caae5ff" providerId="ADAL" clId="{FFE50715-84D7-4545-9B06-BD55BC31A918}" dt="2024-12-21T00:34:21.128" v="1600"/>
        <pc:sldMkLst>
          <pc:docMk/>
          <pc:sldMk cId="2961220618" sldId="951"/>
        </pc:sldMkLst>
      </pc:sldChg>
      <pc:sldChg chg="modSp add mod">
        <pc:chgData name="Bruneau, Joannie" userId="5120f3c1-70a2-4efe-8681-e4e78caae5ff" providerId="ADAL" clId="{FFE50715-84D7-4545-9B06-BD55BC31A918}" dt="2024-12-21T00:37:11.300" v="1675" actId="20577"/>
        <pc:sldMkLst>
          <pc:docMk/>
          <pc:sldMk cId="2148030395" sldId="952"/>
        </pc:sldMkLst>
        <pc:spChg chg="mod">
          <ac:chgData name="Bruneau, Joannie" userId="5120f3c1-70a2-4efe-8681-e4e78caae5ff" providerId="ADAL" clId="{FFE50715-84D7-4545-9B06-BD55BC31A918}" dt="2024-12-21T00:36:55.869" v="1669" actId="20577"/>
          <ac:spMkLst>
            <pc:docMk/>
            <pc:sldMk cId="2148030395" sldId="952"/>
            <ac:spMk id="2" creationId="{0E3B3E0B-1F52-ABDC-6EB4-6246A8BE1078}"/>
          </ac:spMkLst>
        </pc:spChg>
        <pc:spChg chg="mod">
          <ac:chgData name="Bruneau, Joannie" userId="5120f3c1-70a2-4efe-8681-e4e78caae5ff" providerId="ADAL" clId="{FFE50715-84D7-4545-9B06-BD55BC31A918}" dt="2024-12-21T00:37:11.300" v="1675" actId="20577"/>
          <ac:spMkLst>
            <pc:docMk/>
            <pc:sldMk cId="2148030395" sldId="952"/>
            <ac:spMk id="7" creationId="{69114FAB-E04D-CECD-767A-917F3B26D9D2}"/>
          </ac:spMkLst>
        </pc:spChg>
      </pc:sldChg>
      <pc:sldChg chg="modSp add mod">
        <pc:chgData name="Bruneau, Joannie" userId="5120f3c1-70a2-4efe-8681-e4e78caae5ff" providerId="ADAL" clId="{FFE50715-84D7-4545-9B06-BD55BC31A918}" dt="2024-12-21T00:38:09.042" v="1701" actId="20577"/>
        <pc:sldMkLst>
          <pc:docMk/>
          <pc:sldMk cId="2807854215" sldId="953"/>
        </pc:sldMkLst>
        <pc:spChg chg="mod">
          <ac:chgData name="Bruneau, Joannie" userId="5120f3c1-70a2-4efe-8681-e4e78caae5ff" providerId="ADAL" clId="{FFE50715-84D7-4545-9B06-BD55BC31A918}" dt="2024-12-21T00:38:03.748" v="1681" actId="20577"/>
          <ac:spMkLst>
            <pc:docMk/>
            <pc:sldMk cId="2807854215" sldId="953"/>
            <ac:spMk id="2" creationId="{069447B7-4938-574A-F568-32094BDD4937}"/>
          </ac:spMkLst>
        </pc:spChg>
        <pc:spChg chg="mod">
          <ac:chgData name="Bruneau, Joannie" userId="5120f3c1-70a2-4efe-8681-e4e78caae5ff" providerId="ADAL" clId="{FFE50715-84D7-4545-9B06-BD55BC31A918}" dt="2024-12-21T00:38:09.042" v="1701" actId="20577"/>
          <ac:spMkLst>
            <pc:docMk/>
            <pc:sldMk cId="2807854215" sldId="953"/>
            <ac:spMk id="7" creationId="{3C86714A-D8B7-951B-990D-3B3745FE0A2B}"/>
          </ac:spMkLst>
        </pc:spChg>
      </pc:sldChg>
      <pc:sldChg chg="addSp delSp modSp add mod">
        <pc:chgData name="Bruneau, Joannie" userId="5120f3c1-70a2-4efe-8681-e4e78caae5ff" providerId="ADAL" clId="{FFE50715-84D7-4545-9B06-BD55BC31A918}" dt="2025-01-06T15:30:25.973" v="4346" actId="20577"/>
        <pc:sldMkLst>
          <pc:docMk/>
          <pc:sldMk cId="3449932891" sldId="954"/>
        </pc:sldMkLst>
        <pc:spChg chg="add del mod">
          <ac:chgData name="Bruneau, Joannie" userId="5120f3c1-70a2-4efe-8681-e4e78caae5ff" providerId="ADAL" clId="{FFE50715-84D7-4545-9B06-BD55BC31A918}" dt="2024-12-21T01:26:14.052" v="2140" actId="478"/>
          <ac:spMkLst>
            <pc:docMk/>
            <pc:sldMk cId="3449932891" sldId="954"/>
            <ac:spMk id="2" creationId="{CD8EC6A2-CD8F-AFCC-C748-DDD712302034}"/>
          </ac:spMkLst>
        </pc:spChg>
        <pc:spChg chg="add del mod">
          <ac:chgData name="Bruneau, Joannie" userId="5120f3c1-70a2-4efe-8681-e4e78caae5ff" providerId="ADAL" clId="{FFE50715-84D7-4545-9B06-BD55BC31A918}" dt="2024-12-21T00:59:43.819" v="1857" actId="478"/>
          <ac:spMkLst>
            <pc:docMk/>
            <pc:sldMk cId="3449932891" sldId="954"/>
            <ac:spMk id="3" creationId="{88F4E7B2-D125-29CC-ABE8-F5285D3FC01E}"/>
          </ac:spMkLst>
        </pc:spChg>
        <pc:spChg chg="del">
          <ac:chgData name="Bruneau, Joannie" userId="5120f3c1-70a2-4efe-8681-e4e78caae5ff" providerId="ADAL" clId="{FFE50715-84D7-4545-9B06-BD55BC31A918}" dt="2024-12-21T00:57:55.245" v="1825" actId="21"/>
          <ac:spMkLst>
            <pc:docMk/>
            <pc:sldMk cId="3449932891" sldId="954"/>
            <ac:spMk id="4" creationId="{CEBA61F0-6510-8BF0-D913-BA0AF3562F14}"/>
          </ac:spMkLst>
        </pc:spChg>
        <pc:spChg chg="add del mod">
          <ac:chgData name="Bruneau, Joannie" userId="5120f3c1-70a2-4efe-8681-e4e78caae5ff" providerId="ADAL" clId="{FFE50715-84D7-4545-9B06-BD55BC31A918}" dt="2025-01-06T15:30:25.973" v="4346" actId="20577"/>
          <ac:spMkLst>
            <pc:docMk/>
            <pc:sldMk cId="3449932891" sldId="954"/>
            <ac:spMk id="6" creationId="{39F3D5D7-B9E2-91E3-8466-A7B67D3D6AB5}"/>
          </ac:spMkLst>
        </pc:spChg>
        <pc:spChg chg="del mod">
          <ac:chgData name="Bruneau, Joannie" userId="5120f3c1-70a2-4efe-8681-e4e78caae5ff" providerId="ADAL" clId="{FFE50715-84D7-4545-9B06-BD55BC31A918}" dt="2024-12-21T01:00:12.513" v="1861" actId="478"/>
          <ac:spMkLst>
            <pc:docMk/>
            <pc:sldMk cId="3449932891" sldId="954"/>
            <ac:spMk id="7" creationId="{4E94FD53-7288-C465-7461-CBF1ECFECCA1}"/>
          </ac:spMkLst>
        </pc:spChg>
        <pc:spChg chg="add mod">
          <ac:chgData name="Bruneau, Joannie" userId="5120f3c1-70a2-4efe-8681-e4e78caae5ff" providerId="ADAL" clId="{FFE50715-84D7-4545-9B06-BD55BC31A918}" dt="2024-12-21T01:26:14.490" v="2141"/>
          <ac:spMkLst>
            <pc:docMk/>
            <pc:sldMk cId="3449932891" sldId="954"/>
            <ac:spMk id="8" creationId="{D175F5B3-8B5E-B458-65A5-831F46589DDF}"/>
          </ac:spMkLst>
        </pc:spChg>
        <pc:spChg chg="add del mod">
          <ac:chgData name="Bruneau, Joannie" userId="5120f3c1-70a2-4efe-8681-e4e78caae5ff" providerId="ADAL" clId="{FFE50715-84D7-4545-9B06-BD55BC31A918}" dt="2024-12-21T01:26:14.052" v="2140" actId="478"/>
          <ac:spMkLst>
            <pc:docMk/>
            <pc:sldMk cId="3449932891" sldId="954"/>
            <ac:spMk id="10" creationId="{4F9CED1F-5831-0B09-D75E-CE38F6E7E76E}"/>
          </ac:spMkLst>
        </pc:spChg>
      </pc:sldChg>
      <pc:sldChg chg="addSp delSp new del mod">
        <pc:chgData name="Bruneau, Joannie" userId="5120f3c1-70a2-4efe-8681-e4e78caae5ff" providerId="ADAL" clId="{FFE50715-84D7-4545-9B06-BD55BC31A918}" dt="2024-12-21T01:01:17.831" v="1868" actId="680"/>
        <pc:sldMkLst>
          <pc:docMk/>
          <pc:sldMk cId="1833448021" sldId="955"/>
        </pc:sldMkLst>
        <pc:spChg chg="add del">
          <ac:chgData name="Bruneau, Joannie" userId="5120f3c1-70a2-4efe-8681-e4e78caae5ff" providerId="ADAL" clId="{FFE50715-84D7-4545-9B06-BD55BC31A918}" dt="2024-12-21T01:01:15.104" v="1867" actId="22"/>
          <ac:spMkLst>
            <pc:docMk/>
            <pc:sldMk cId="1833448021" sldId="955"/>
            <ac:spMk id="5" creationId="{1ECD51B5-5EF7-F40E-CB80-21874EF7C1C1}"/>
          </ac:spMkLst>
        </pc:spChg>
      </pc:sldChg>
      <pc:sldChg chg="modSp add mod">
        <pc:chgData name="Bruneau, Joannie" userId="5120f3c1-70a2-4efe-8681-e4e78caae5ff" providerId="ADAL" clId="{FFE50715-84D7-4545-9B06-BD55BC31A918}" dt="2025-01-06T04:08:06.338" v="4297" actId="15"/>
        <pc:sldMkLst>
          <pc:docMk/>
          <pc:sldMk cId="2781547045" sldId="955"/>
        </pc:sldMkLst>
        <pc:spChg chg="mod">
          <ac:chgData name="Bruneau, Joannie" userId="5120f3c1-70a2-4efe-8681-e4e78caae5ff" providerId="ADAL" clId="{FFE50715-84D7-4545-9B06-BD55BC31A918}" dt="2025-01-06T04:08:06.338" v="4297" actId="15"/>
          <ac:spMkLst>
            <pc:docMk/>
            <pc:sldMk cId="2781547045" sldId="955"/>
            <ac:spMk id="6" creationId="{2CE2C05E-8C9F-7763-4E54-B4AD5EE21B7F}"/>
          </ac:spMkLst>
        </pc:spChg>
      </pc:sldChg>
      <pc:sldChg chg="modSp new del mod">
        <pc:chgData name="Bruneau, Joannie" userId="5120f3c1-70a2-4efe-8681-e4e78caae5ff" providerId="ADAL" clId="{FFE50715-84D7-4545-9B06-BD55BC31A918}" dt="2024-12-21T01:46:15.512" v="2400" actId="2696"/>
        <pc:sldMkLst>
          <pc:docMk/>
          <pc:sldMk cId="2665625327" sldId="956"/>
        </pc:sldMkLst>
        <pc:spChg chg="mod">
          <ac:chgData name="Bruneau, Joannie" userId="5120f3c1-70a2-4efe-8681-e4e78caae5ff" providerId="ADAL" clId="{FFE50715-84D7-4545-9B06-BD55BC31A918}" dt="2024-12-21T01:23:46.816" v="2037" actId="947"/>
          <ac:spMkLst>
            <pc:docMk/>
            <pc:sldMk cId="2665625327" sldId="956"/>
            <ac:spMk id="2" creationId="{69303674-2A64-970D-74E3-4A436AA57857}"/>
          </ac:spMkLst>
        </pc:spChg>
      </pc:sldChg>
      <pc:sldChg chg="new del">
        <pc:chgData name="Bruneau, Joannie" userId="5120f3c1-70a2-4efe-8681-e4e78caae5ff" providerId="ADAL" clId="{FFE50715-84D7-4545-9B06-BD55BC31A918}" dt="2024-12-21T01:28:45.168" v="2167" actId="2696"/>
        <pc:sldMkLst>
          <pc:docMk/>
          <pc:sldMk cId="4102177018" sldId="957"/>
        </pc:sldMkLst>
      </pc:sldChg>
      <pc:sldChg chg="modSp add mod">
        <pc:chgData name="Bruneau, Joannie" userId="5120f3c1-70a2-4efe-8681-e4e78caae5ff" providerId="ADAL" clId="{FFE50715-84D7-4545-9B06-BD55BC31A918}" dt="2024-12-21T01:30:50.660" v="2224" actId="20577"/>
        <pc:sldMkLst>
          <pc:docMk/>
          <pc:sldMk cId="444470718" sldId="958"/>
        </pc:sldMkLst>
        <pc:spChg chg="mod">
          <ac:chgData name="Bruneau, Joannie" userId="5120f3c1-70a2-4efe-8681-e4e78caae5ff" providerId="ADAL" clId="{FFE50715-84D7-4545-9B06-BD55BC31A918}" dt="2024-12-21T01:28:31.726" v="2166" actId="20577"/>
          <ac:spMkLst>
            <pc:docMk/>
            <pc:sldMk cId="444470718" sldId="958"/>
            <ac:spMk id="3" creationId="{C38E893B-8D28-7072-EE58-E1F8DC007BBA}"/>
          </ac:spMkLst>
        </pc:spChg>
        <pc:spChg chg="mod">
          <ac:chgData name="Bruneau, Joannie" userId="5120f3c1-70a2-4efe-8681-e4e78caae5ff" providerId="ADAL" clId="{FFE50715-84D7-4545-9B06-BD55BC31A918}" dt="2024-12-21T01:30:50.660" v="2224" actId="20577"/>
          <ac:spMkLst>
            <pc:docMk/>
            <pc:sldMk cId="444470718" sldId="958"/>
            <ac:spMk id="4" creationId="{B9D65DF9-9FE8-5722-33EC-7F5847420772}"/>
          </ac:spMkLst>
        </pc:spChg>
      </pc:sldChg>
      <pc:sldChg chg="modSp add mod">
        <pc:chgData name="Bruneau, Joannie" userId="5120f3c1-70a2-4efe-8681-e4e78caae5ff" providerId="ADAL" clId="{FFE50715-84D7-4545-9B06-BD55BC31A918}" dt="2024-12-21T01:30:00.968" v="2222" actId="20577"/>
        <pc:sldMkLst>
          <pc:docMk/>
          <pc:sldMk cId="1361374500" sldId="959"/>
        </pc:sldMkLst>
        <pc:spChg chg="mod">
          <ac:chgData name="Bruneau, Joannie" userId="5120f3c1-70a2-4efe-8681-e4e78caae5ff" providerId="ADAL" clId="{FFE50715-84D7-4545-9B06-BD55BC31A918}" dt="2024-12-21T01:30:00.968" v="2222" actId="20577"/>
          <ac:spMkLst>
            <pc:docMk/>
            <pc:sldMk cId="1361374500" sldId="959"/>
            <ac:spMk id="4" creationId="{C546E68E-7C87-90CF-FB0B-AD8C4580F4E2}"/>
          </ac:spMkLst>
        </pc:spChg>
      </pc:sldChg>
      <pc:sldChg chg="modSp add mod">
        <pc:chgData name="Bruneau, Joannie" userId="5120f3c1-70a2-4efe-8681-e4e78caae5ff" providerId="ADAL" clId="{FFE50715-84D7-4545-9B06-BD55BC31A918}" dt="2024-12-21T01:43:27.474" v="2391" actId="20577"/>
        <pc:sldMkLst>
          <pc:docMk/>
          <pc:sldMk cId="1639881735" sldId="960"/>
        </pc:sldMkLst>
        <pc:spChg chg="mod">
          <ac:chgData name="Bruneau, Joannie" userId="5120f3c1-70a2-4efe-8681-e4e78caae5ff" providerId="ADAL" clId="{FFE50715-84D7-4545-9B06-BD55BC31A918}" dt="2024-12-21T01:43:27.474" v="2391" actId="20577"/>
          <ac:spMkLst>
            <pc:docMk/>
            <pc:sldMk cId="1639881735" sldId="960"/>
            <ac:spMk id="3" creationId="{23833127-298B-E655-1A6F-B1F47BF30018}"/>
          </ac:spMkLst>
        </pc:spChg>
        <pc:spChg chg="mod">
          <ac:chgData name="Bruneau, Joannie" userId="5120f3c1-70a2-4efe-8681-e4e78caae5ff" providerId="ADAL" clId="{FFE50715-84D7-4545-9B06-BD55BC31A918}" dt="2024-12-21T01:43:18.086" v="2361" actId="20577"/>
          <ac:spMkLst>
            <pc:docMk/>
            <pc:sldMk cId="1639881735" sldId="960"/>
            <ac:spMk id="4" creationId="{A429C589-31F2-EB0F-F430-469C5F4A5297}"/>
          </ac:spMkLst>
        </pc:spChg>
      </pc:sldChg>
      <pc:sldChg chg="modSp add mod">
        <pc:chgData name="Bruneau, Joannie" userId="5120f3c1-70a2-4efe-8681-e4e78caae5ff" providerId="ADAL" clId="{FFE50715-84D7-4545-9B06-BD55BC31A918}" dt="2024-12-21T03:02:01.708" v="3184" actId="20577"/>
        <pc:sldMkLst>
          <pc:docMk/>
          <pc:sldMk cId="3447286329" sldId="961"/>
        </pc:sldMkLst>
        <pc:spChg chg="mod">
          <ac:chgData name="Bruneau, Joannie" userId="5120f3c1-70a2-4efe-8681-e4e78caae5ff" providerId="ADAL" clId="{FFE50715-84D7-4545-9B06-BD55BC31A918}" dt="2024-12-21T03:02:01.708" v="3184" actId="20577"/>
          <ac:spMkLst>
            <pc:docMk/>
            <pc:sldMk cId="3447286329" sldId="961"/>
            <ac:spMk id="4" creationId="{10EE972E-3C11-8A26-90E3-C06DCAA9950B}"/>
          </ac:spMkLst>
        </pc:spChg>
      </pc:sldChg>
      <pc:sldChg chg="modSp add mod">
        <pc:chgData name="Bruneau, Joannie" userId="5120f3c1-70a2-4efe-8681-e4e78caae5ff" providerId="ADAL" clId="{FFE50715-84D7-4545-9B06-BD55BC31A918}" dt="2025-01-06T04:06:58.578" v="4293" actId="20577"/>
        <pc:sldMkLst>
          <pc:docMk/>
          <pc:sldMk cId="794018818" sldId="962"/>
        </pc:sldMkLst>
        <pc:spChg chg="mod">
          <ac:chgData name="Bruneau, Joannie" userId="5120f3c1-70a2-4efe-8681-e4e78caae5ff" providerId="ADAL" clId="{FFE50715-84D7-4545-9B06-BD55BC31A918}" dt="2025-01-06T04:06:58.578" v="4293" actId="20577"/>
          <ac:spMkLst>
            <pc:docMk/>
            <pc:sldMk cId="794018818" sldId="962"/>
            <ac:spMk id="182274" creationId="{AD031F4A-4327-5FCB-D711-2CDC5466B109}"/>
          </ac:spMkLst>
        </pc:spChg>
        <pc:spChg chg="mod">
          <ac:chgData name="Bruneau, Joannie" userId="5120f3c1-70a2-4efe-8681-e4e78caae5ff" providerId="ADAL" clId="{FFE50715-84D7-4545-9B06-BD55BC31A918}" dt="2025-01-06T03:05:19.678" v="3579" actId="20577"/>
          <ac:spMkLst>
            <pc:docMk/>
            <pc:sldMk cId="794018818" sldId="962"/>
            <ac:spMk id="182275" creationId="{7213FC90-BFE9-2EBD-157E-C66CB429BD24}"/>
          </ac:spMkLst>
        </pc:spChg>
      </pc:sldChg>
      <pc:sldChg chg="modSp add mod">
        <pc:chgData name="Bruneau, Joannie" userId="5120f3c1-70a2-4efe-8681-e4e78caae5ff" providerId="ADAL" clId="{FFE50715-84D7-4545-9B06-BD55BC31A918}" dt="2025-01-06T03:28:51.446" v="3832" actId="20577"/>
        <pc:sldMkLst>
          <pc:docMk/>
          <pc:sldMk cId="1463512259" sldId="963"/>
        </pc:sldMkLst>
        <pc:spChg chg="mod">
          <ac:chgData name="Bruneau, Joannie" userId="5120f3c1-70a2-4efe-8681-e4e78caae5ff" providerId="ADAL" clId="{FFE50715-84D7-4545-9B06-BD55BC31A918}" dt="2025-01-06T03:28:51.446" v="3832" actId="20577"/>
          <ac:spMkLst>
            <pc:docMk/>
            <pc:sldMk cId="1463512259" sldId="963"/>
            <ac:spMk id="182274" creationId="{964886CF-493B-AE20-8D95-E569A1A58AFA}"/>
          </ac:spMkLst>
        </pc:spChg>
      </pc:sldChg>
      <pc:sldChg chg="modSp add mod">
        <pc:chgData name="Bruneau, Joannie" userId="5120f3c1-70a2-4efe-8681-e4e78caae5ff" providerId="ADAL" clId="{FFE50715-84D7-4545-9B06-BD55BC31A918}" dt="2025-01-06T04:09:30.296" v="4312" actId="20577"/>
        <pc:sldMkLst>
          <pc:docMk/>
          <pc:sldMk cId="2823797560" sldId="964"/>
        </pc:sldMkLst>
        <pc:spChg chg="mod">
          <ac:chgData name="Bruneau, Joannie" userId="5120f3c1-70a2-4efe-8681-e4e78caae5ff" providerId="ADAL" clId="{FFE50715-84D7-4545-9B06-BD55BC31A918}" dt="2025-01-06T04:09:30.296" v="4312" actId="20577"/>
          <ac:spMkLst>
            <pc:docMk/>
            <pc:sldMk cId="2823797560" sldId="964"/>
            <ac:spMk id="182274" creationId="{602D2069-E990-0009-98CA-2E4627F30EE4}"/>
          </ac:spMkLst>
        </pc:spChg>
      </pc:sldChg>
      <pc:sldChg chg="modSp add mod">
        <pc:chgData name="Bruneau, Joannie" userId="5120f3c1-70a2-4efe-8681-e4e78caae5ff" providerId="ADAL" clId="{FFE50715-84D7-4545-9B06-BD55BC31A918}" dt="2025-01-06T03:58:01.913" v="4225" actId="20577"/>
        <pc:sldMkLst>
          <pc:docMk/>
          <pc:sldMk cId="1187256311" sldId="965"/>
        </pc:sldMkLst>
        <pc:spChg chg="mod">
          <ac:chgData name="Bruneau, Joannie" userId="5120f3c1-70a2-4efe-8681-e4e78caae5ff" providerId="ADAL" clId="{FFE50715-84D7-4545-9B06-BD55BC31A918}" dt="2025-01-06T03:58:01.913" v="4225" actId="20577"/>
          <ac:spMkLst>
            <pc:docMk/>
            <pc:sldMk cId="1187256311" sldId="965"/>
            <ac:spMk id="182274" creationId="{6829732B-05AF-5CC3-B4CC-D5D824550A9D}"/>
          </ac:spMkLst>
        </pc:spChg>
        <pc:spChg chg="mod">
          <ac:chgData name="Bruneau, Joannie" userId="5120f3c1-70a2-4efe-8681-e4e78caae5ff" providerId="ADAL" clId="{FFE50715-84D7-4545-9B06-BD55BC31A918}" dt="2025-01-06T03:52:56.779" v="4222" actId="20577"/>
          <ac:spMkLst>
            <pc:docMk/>
            <pc:sldMk cId="1187256311" sldId="965"/>
            <ac:spMk id="182275" creationId="{B35372F5-02F5-6327-C122-40072EF941B5}"/>
          </ac:spMkLst>
        </pc:spChg>
      </pc:sldChg>
      <pc:sldChg chg="add del">
        <pc:chgData name="Bruneau, Joannie" userId="5120f3c1-70a2-4efe-8681-e4e78caae5ff" providerId="ADAL" clId="{FFE50715-84D7-4545-9B06-BD55BC31A918}" dt="2025-01-06T03:50:48.850" v="4150" actId="2696"/>
        <pc:sldMkLst>
          <pc:docMk/>
          <pc:sldMk cId="2493870695" sldId="965"/>
        </pc:sldMkLst>
      </pc:sldChg>
      <pc:sldChg chg="modSp add mod">
        <pc:chgData name="Bruneau, Joannie" userId="5120f3c1-70a2-4efe-8681-e4e78caae5ff" providerId="ADAL" clId="{FFE50715-84D7-4545-9B06-BD55BC31A918}" dt="2025-01-06T03:59:48.327" v="4274" actId="20577"/>
        <pc:sldMkLst>
          <pc:docMk/>
          <pc:sldMk cId="4145773571" sldId="966"/>
        </pc:sldMkLst>
        <pc:spChg chg="mod">
          <ac:chgData name="Bruneau, Joannie" userId="5120f3c1-70a2-4efe-8681-e4e78caae5ff" providerId="ADAL" clId="{FFE50715-84D7-4545-9B06-BD55BC31A918}" dt="2025-01-06T03:59:48.327" v="4274" actId="20577"/>
          <ac:spMkLst>
            <pc:docMk/>
            <pc:sldMk cId="4145773571" sldId="966"/>
            <ac:spMk id="182274" creationId="{B48D1178-9F6A-1848-093D-7779A276F10D}"/>
          </ac:spMkLst>
        </pc:spChg>
      </pc:sldChg>
      <pc:sldChg chg="addSp delSp modSp new mod">
        <pc:chgData name="Bruneau, Joannie" userId="5120f3c1-70a2-4efe-8681-e4e78caae5ff" providerId="ADAL" clId="{FFE50715-84D7-4545-9B06-BD55BC31A918}" dt="2025-01-14T01:50:32.535" v="5540" actId="14100"/>
        <pc:sldMkLst>
          <pc:docMk/>
          <pc:sldMk cId="1725205814" sldId="967"/>
        </pc:sldMkLst>
        <pc:spChg chg="mod">
          <ac:chgData name="Bruneau, Joannie" userId="5120f3c1-70a2-4efe-8681-e4e78caae5ff" providerId="ADAL" clId="{FFE50715-84D7-4545-9B06-BD55BC31A918}" dt="2025-01-13T19:12:33.543" v="4801" actId="20577"/>
          <ac:spMkLst>
            <pc:docMk/>
            <pc:sldMk cId="1725205814" sldId="967"/>
            <ac:spMk id="2" creationId="{2088FEC5-5B5E-E4BE-41F3-7BCC2F68DA13}"/>
          </ac:spMkLst>
        </pc:spChg>
        <pc:spChg chg="del">
          <ac:chgData name="Bruneau, Joannie" userId="5120f3c1-70a2-4efe-8681-e4e78caae5ff" providerId="ADAL" clId="{FFE50715-84D7-4545-9B06-BD55BC31A918}" dt="2025-01-13T19:09:51.149" v="4739" actId="931"/>
          <ac:spMkLst>
            <pc:docMk/>
            <pc:sldMk cId="1725205814" sldId="967"/>
            <ac:spMk id="3" creationId="{0255044D-5BC3-8BE1-B3E3-7696994E38C9}"/>
          </ac:spMkLst>
        </pc:spChg>
        <pc:spChg chg="add del mod">
          <ac:chgData name="Bruneau, Joannie" userId="5120f3c1-70a2-4efe-8681-e4e78caae5ff" providerId="ADAL" clId="{FFE50715-84D7-4545-9B06-BD55BC31A918}" dt="2025-01-13T19:12:09.040" v="4783" actId="931"/>
          <ac:spMkLst>
            <pc:docMk/>
            <pc:sldMk cId="1725205814" sldId="967"/>
            <ac:spMk id="7" creationId="{B5F77F1A-1ECE-D1F8-FBEA-3FDE28C3DA54}"/>
          </ac:spMkLst>
        </pc:spChg>
        <pc:picChg chg="add del mod">
          <ac:chgData name="Bruneau, Joannie" userId="5120f3c1-70a2-4efe-8681-e4e78caae5ff" providerId="ADAL" clId="{FFE50715-84D7-4545-9B06-BD55BC31A918}" dt="2025-01-13T19:12:05.080" v="4782" actId="21"/>
          <ac:picMkLst>
            <pc:docMk/>
            <pc:sldMk cId="1725205814" sldId="967"/>
            <ac:picMk id="5" creationId="{162B712D-985A-D967-3532-AB7A6399C072}"/>
          </ac:picMkLst>
        </pc:picChg>
        <pc:picChg chg="add mod">
          <ac:chgData name="Bruneau, Joannie" userId="5120f3c1-70a2-4efe-8681-e4e78caae5ff" providerId="ADAL" clId="{FFE50715-84D7-4545-9B06-BD55BC31A918}" dt="2025-01-14T01:49:21.884" v="5523" actId="1076"/>
          <ac:picMkLst>
            <pc:docMk/>
            <pc:sldMk cId="1725205814" sldId="967"/>
            <ac:picMk id="9" creationId="{C1C50B11-A570-DBBE-8CB7-13F1306854E1}"/>
          </ac:picMkLst>
        </pc:picChg>
        <pc:picChg chg="add mod modCrop">
          <ac:chgData name="Bruneau, Joannie" userId="5120f3c1-70a2-4efe-8681-e4e78caae5ff" providerId="ADAL" clId="{FFE50715-84D7-4545-9B06-BD55BC31A918}" dt="2025-01-14T01:50:02.205" v="5532" actId="1076"/>
          <ac:picMkLst>
            <pc:docMk/>
            <pc:sldMk cId="1725205814" sldId="967"/>
            <ac:picMk id="11" creationId="{239E3175-2AB9-A80C-01E9-3AF88A3C6343}"/>
          </ac:picMkLst>
        </pc:picChg>
        <pc:picChg chg="add mod">
          <ac:chgData name="Bruneau, Joannie" userId="5120f3c1-70a2-4efe-8681-e4e78caae5ff" providerId="ADAL" clId="{FFE50715-84D7-4545-9B06-BD55BC31A918}" dt="2025-01-14T01:50:32.535" v="5540" actId="14100"/>
          <ac:picMkLst>
            <pc:docMk/>
            <pc:sldMk cId="1725205814" sldId="967"/>
            <ac:picMk id="13" creationId="{FCF69104-90E4-958F-47F6-19D4D647C4D1}"/>
          </ac:picMkLst>
        </pc:picChg>
      </pc:sldChg>
      <pc:sldChg chg="addSp delSp modSp new mod">
        <pc:chgData name="Bruneau, Joannie" userId="5120f3c1-70a2-4efe-8681-e4e78caae5ff" providerId="ADAL" clId="{FFE50715-84D7-4545-9B06-BD55BC31A918}" dt="2025-01-14T01:51:26.161" v="5549" actId="14100"/>
        <pc:sldMkLst>
          <pc:docMk/>
          <pc:sldMk cId="4181892396" sldId="968"/>
        </pc:sldMkLst>
        <pc:spChg chg="mod">
          <ac:chgData name="Bruneau, Joannie" userId="5120f3c1-70a2-4efe-8681-e4e78caae5ff" providerId="ADAL" clId="{FFE50715-84D7-4545-9B06-BD55BC31A918}" dt="2025-01-13T19:16:49.921" v="4894" actId="20577"/>
          <ac:spMkLst>
            <pc:docMk/>
            <pc:sldMk cId="4181892396" sldId="968"/>
            <ac:spMk id="2" creationId="{146C4956-7D76-120D-926E-1F6FF625FBF8}"/>
          </ac:spMkLst>
        </pc:spChg>
        <pc:spChg chg="del">
          <ac:chgData name="Bruneau, Joannie" userId="5120f3c1-70a2-4efe-8681-e4e78caae5ff" providerId="ADAL" clId="{FFE50715-84D7-4545-9B06-BD55BC31A918}" dt="2025-01-13T19:10:12.236" v="4743" actId="931"/>
          <ac:spMkLst>
            <pc:docMk/>
            <pc:sldMk cId="4181892396" sldId="968"/>
            <ac:spMk id="3" creationId="{ECBDB44D-1403-BF03-D677-A628D768BCE6}"/>
          </ac:spMkLst>
        </pc:spChg>
        <pc:spChg chg="add del mod">
          <ac:chgData name="Bruneau, Joannie" userId="5120f3c1-70a2-4efe-8681-e4e78caae5ff" providerId="ADAL" clId="{FFE50715-84D7-4545-9B06-BD55BC31A918}" dt="2025-01-13T19:15:59.914" v="4837" actId="931"/>
          <ac:spMkLst>
            <pc:docMk/>
            <pc:sldMk cId="4181892396" sldId="968"/>
            <ac:spMk id="13" creationId="{3FF579B4-D624-3AE9-F7BB-00E8B13A1208}"/>
          </ac:spMkLst>
        </pc:spChg>
        <pc:picChg chg="add del mod">
          <ac:chgData name="Bruneau, Joannie" userId="5120f3c1-70a2-4efe-8681-e4e78caae5ff" providerId="ADAL" clId="{FFE50715-84D7-4545-9B06-BD55BC31A918}" dt="2025-01-13T19:13:06.889" v="4836" actId="21"/>
          <ac:picMkLst>
            <pc:docMk/>
            <pc:sldMk cId="4181892396" sldId="968"/>
            <ac:picMk id="5" creationId="{AAD42EEA-793E-22A6-51A4-58D764AE78DA}"/>
          </ac:picMkLst>
        </pc:picChg>
        <pc:picChg chg="add mod">
          <ac:chgData name="Bruneau, Joannie" userId="5120f3c1-70a2-4efe-8681-e4e78caae5ff" providerId="ADAL" clId="{FFE50715-84D7-4545-9B06-BD55BC31A918}" dt="2025-01-13T19:16:13.280" v="4844" actId="1076"/>
          <ac:picMkLst>
            <pc:docMk/>
            <pc:sldMk cId="4181892396" sldId="968"/>
            <ac:picMk id="7" creationId="{517D3BE7-4AA9-33E6-240D-3E174323A269}"/>
          </ac:picMkLst>
        </pc:picChg>
        <pc:picChg chg="add del mod">
          <ac:chgData name="Bruneau, Joannie" userId="5120f3c1-70a2-4efe-8681-e4e78caae5ff" providerId="ADAL" clId="{FFE50715-84D7-4545-9B06-BD55BC31A918}" dt="2025-01-13T19:10:59.189" v="4758" actId="21"/>
          <ac:picMkLst>
            <pc:docMk/>
            <pc:sldMk cId="4181892396" sldId="968"/>
            <ac:picMk id="9" creationId="{E3E229B0-A8FD-D905-389F-114B1DAD7A5A}"/>
          </ac:picMkLst>
        </pc:picChg>
        <pc:picChg chg="add mod">
          <ac:chgData name="Bruneau, Joannie" userId="5120f3c1-70a2-4efe-8681-e4e78caae5ff" providerId="ADAL" clId="{FFE50715-84D7-4545-9B06-BD55BC31A918}" dt="2025-01-13T19:16:15.096" v="4845" actId="1076"/>
          <ac:picMkLst>
            <pc:docMk/>
            <pc:sldMk cId="4181892396" sldId="968"/>
            <ac:picMk id="11" creationId="{E1765ADA-76D3-A6B3-1359-8229381E6CCA}"/>
          </ac:picMkLst>
        </pc:picChg>
        <pc:picChg chg="add mod">
          <ac:chgData name="Bruneau, Joannie" userId="5120f3c1-70a2-4efe-8681-e4e78caae5ff" providerId="ADAL" clId="{FFE50715-84D7-4545-9B06-BD55BC31A918}" dt="2025-01-13T19:16:10.862" v="4843" actId="1076"/>
          <ac:picMkLst>
            <pc:docMk/>
            <pc:sldMk cId="4181892396" sldId="968"/>
            <ac:picMk id="15" creationId="{52F91D4F-2674-C2C9-0EFA-58001AC00BD0}"/>
          </ac:picMkLst>
        </pc:picChg>
        <pc:picChg chg="add mod modCrop">
          <ac:chgData name="Bruneau, Joannie" userId="5120f3c1-70a2-4efe-8681-e4e78caae5ff" providerId="ADAL" clId="{FFE50715-84D7-4545-9B06-BD55BC31A918}" dt="2025-01-14T01:51:26.161" v="5549" actId="14100"/>
          <ac:picMkLst>
            <pc:docMk/>
            <pc:sldMk cId="4181892396" sldId="968"/>
            <ac:picMk id="17" creationId="{B25E55DC-67CF-673C-949F-03E29C68395A}"/>
          </ac:picMkLst>
        </pc:picChg>
      </pc:sldChg>
      <pc:sldChg chg="addSp delSp modSp new mod">
        <pc:chgData name="Bruneau, Joannie" userId="5120f3c1-70a2-4efe-8681-e4e78caae5ff" providerId="ADAL" clId="{FFE50715-84D7-4545-9B06-BD55BC31A918}" dt="2025-01-13T19:21:55.576" v="4954" actId="14100"/>
        <pc:sldMkLst>
          <pc:docMk/>
          <pc:sldMk cId="1917023719" sldId="969"/>
        </pc:sldMkLst>
        <pc:spChg chg="mod">
          <ac:chgData name="Bruneau, Joannie" userId="5120f3c1-70a2-4efe-8681-e4e78caae5ff" providerId="ADAL" clId="{FFE50715-84D7-4545-9B06-BD55BC31A918}" dt="2025-01-13T19:13:00.738" v="4835" actId="20577"/>
          <ac:spMkLst>
            <pc:docMk/>
            <pc:sldMk cId="1917023719" sldId="969"/>
            <ac:spMk id="2" creationId="{F4D2C3A3-98EE-2918-A596-8CA657F2B14C}"/>
          </ac:spMkLst>
        </pc:spChg>
        <pc:spChg chg="del">
          <ac:chgData name="Bruneau, Joannie" userId="5120f3c1-70a2-4efe-8681-e4e78caae5ff" providerId="ADAL" clId="{FFE50715-84D7-4545-9B06-BD55BC31A918}" dt="2025-01-13T19:17:20.924" v="4895" actId="931"/>
          <ac:spMkLst>
            <pc:docMk/>
            <pc:sldMk cId="1917023719" sldId="969"/>
            <ac:spMk id="3" creationId="{2539BA2C-E9BA-20E1-9E4F-B3AB6AB315FE}"/>
          </ac:spMkLst>
        </pc:spChg>
        <pc:picChg chg="add mod modCrop">
          <ac:chgData name="Bruneau, Joannie" userId="5120f3c1-70a2-4efe-8681-e4e78caae5ff" providerId="ADAL" clId="{FFE50715-84D7-4545-9B06-BD55BC31A918}" dt="2025-01-13T19:21:55.576" v="4954" actId="14100"/>
          <ac:picMkLst>
            <pc:docMk/>
            <pc:sldMk cId="1917023719" sldId="969"/>
            <ac:picMk id="5" creationId="{932748FD-4F8D-C7CB-23F6-AAE88E93C8BF}"/>
          </ac:picMkLst>
        </pc:picChg>
        <pc:picChg chg="add del">
          <ac:chgData name="Bruneau, Joannie" userId="5120f3c1-70a2-4efe-8681-e4e78caae5ff" providerId="ADAL" clId="{FFE50715-84D7-4545-9B06-BD55BC31A918}" dt="2025-01-13T19:17:45.953" v="4902" actId="21"/>
          <ac:picMkLst>
            <pc:docMk/>
            <pc:sldMk cId="1917023719" sldId="969"/>
            <ac:picMk id="6" creationId="{EE9529D1-DBB4-AA15-DBEF-33068BAA5D2C}"/>
          </ac:picMkLst>
        </pc:picChg>
        <pc:picChg chg="add mod modCrop">
          <ac:chgData name="Bruneau, Joannie" userId="5120f3c1-70a2-4efe-8681-e4e78caae5ff" providerId="ADAL" clId="{FFE50715-84D7-4545-9B06-BD55BC31A918}" dt="2025-01-13T19:21:44.591" v="4950" actId="14100"/>
          <ac:picMkLst>
            <pc:docMk/>
            <pc:sldMk cId="1917023719" sldId="969"/>
            <ac:picMk id="8" creationId="{8199C432-9CEC-CBD1-51FA-C68CC89007B5}"/>
          </ac:picMkLst>
        </pc:picChg>
        <pc:picChg chg="add mod modCrop">
          <ac:chgData name="Bruneau, Joannie" userId="5120f3c1-70a2-4efe-8681-e4e78caae5ff" providerId="ADAL" clId="{FFE50715-84D7-4545-9B06-BD55BC31A918}" dt="2025-01-13T19:21:29.055" v="4944" actId="1076"/>
          <ac:picMkLst>
            <pc:docMk/>
            <pc:sldMk cId="1917023719" sldId="969"/>
            <ac:picMk id="10" creationId="{C1CBFAE6-3B8A-E323-0FAC-9976555CE2A5}"/>
          </ac:picMkLst>
        </pc:picChg>
        <pc:picChg chg="add mod">
          <ac:chgData name="Bruneau, Joannie" userId="5120f3c1-70a2-4efe-8681-e4e78caae5ff" providerId="ADAL" clId="{FFE50715-84D7-4545-9B06-BD55BC31A918}" dt="2025-01-13T19:21:27.495" v="4943" actId="1076"/>
          <ac:picMkLst>
            <pc:docMk/>
            <pc:sldMk cId="1917023719" sldId="969"/>
            <ac:picMk id="12" creationId="{9C52FDEB-C024-9A96-838C-B4764BE03976}"/>
          </ac:picMkLst>
        </pc:picChg>
        <pc:picChg chg="add mod">
          <ac:chgData name="Bruneau, Joannie" userId="5120f3c1-70a2-4efe-8681-e4e78caae5ff" providerId="ADAL" clId="{FFE50715-84D7-4545-9B06-BD55BC31A918}" dt="2025-01-13T19:21:50.136" v="4952" actId="14100"/>
          <ac:picMkLst>
            <pc:docMk/>
            <pc:sldMk cId="1917023719" sldId="969"/>
            <ac:picMk id="14" creationId="{19FACF2D-EC83-BE52-AB7A-4F3D86D0780E}"/>
          </ac:picMkLst>
        </pc:picChg>
        <pc:picChg chg="add mod">
          <ac:chgData name="Bruneau, Joannie" userId="5120f3c1-70a2-4efe-8681-e4e78caae5ff" providerId="ADAL" clId="{FFE50715-84D7-4545-9B06-BD55BC31A918}" dt="2025-01-13T19:21:37.126" v="4947" actId="1076"/>
          <ac:picMkLst>
            <pc:docMk/>
            <pc:sldMk cId="1917023719" sldId="969"/>
            <ac:picMk id="16" creationId="{7F49BA16-1C96-1ABF-6DD9-1BA54CA0C0BF}"/>
          </ac:picMkLst>
        </pc:picChg>
      </pc:sldChg>
      <pc:sldChg chg="addSp delSp modSp new mod">
        <pc:chgData name="Bruneau, Joannie" userId="5120f3c1-70a2-4efe-8681-e4e78caae5ff" providerId="ADAL" clId="{FFE50715-84D7-4545-9B06-BD55BC31A918}" dt="2025-01-13T19:09:12.556" v="4738" actId="20577"/>
        <pc:sldMkLst>
          <pc:docMk/>
          <pc:sldMk cId="41269535" sldId="970"/>
        </pc:sldMkLst>
        <pc:spChg chg="mod">
          <ac:chgData name="Bruneau, Joannie" userId="5120f3c1-70a2-4efe-8681-e4e78caae5ff" providerId="ADAL" clId="{FFE50715-84D7-4545-9B06-BD55BC31A918}" dt="2025-01-13T19:09:12.556" v="4738" actId="20577"/>
          <ac:spMkLst>
            <pc:docMk/>
            <pc:sldMk cId="41269535" sldId="970"/>
            <ac:spMk id="2" creationId="{085BC351-F7B7-08BB-194E-39F8DB63D1FE}"/>
          </ac:spMkLst>
        </pc:spChg>
        <pc:spChg chg="del">
          <ac:chgData name="Bruneau, Joannie" userId="5120f3c1-70a2-4efe-8681-e4e78caae5ff" providerId="ADAL" clId="{FFE50715-84D7-4545-9B06-BD55BC31A918}" dt="2025-01-13T19:09:01.149" v="4723" actId="931"/>
          <ac:spMkLst>
            <pc:docMk/>
            <pc:sldMk cId="41269535" sldId="970"/>
            <ac:spMk id="3" creationId="{1A69F74F-EEF5-1EF9-ECBD-561A60510DA2}"/>
          </ac:spMkLst>
        </pc:spChg>
        <pc:picChg chg="add mod">
          <ac:chgData name="Bruneau, Joannie" userId="5120f3c1-70a2-4efe-8681-e4e78caae5ff" providerId="ADAL" clId="{FFE50715-84D7-4545-9B06-BD55BC31A918}" dt="2025-01-13T19:09:03.644" v="4725" actId="962"/>
          <ac:picMkLst>
            <pc:docMk/>
            <pc:sldMk cId="41269535" sldId="970"/>
            <ac:picMk id="5" creationId="{9F9284AC-2B2B-0C25-54D0-F3EFBFD1B6AE}"/>
          </ac:picMkLst>
        </pc:picChg>
      </pc:sldChg>
      <pc:sldChg chg="modSp new del mod">
        <pc:chgData name="Bruneau, Joannie" userId="5120f3c1-70a2-4efe-8681-e4e78caae5ff" providerId="ADAL" clId="{FFE50715-84D7-4545-9B06-BD55BC31A918}" dt="2025-01-14T02:52:40.229" v="5717" actId="2696"/>
        <pc:sldMkLst>
          <pc:docMk/>
          <pc:sldMk cId="2561464439" sldId="971"/>
        </pc:sldMkLst>
        <pc:spChg chg="mod">
          <ac:chgData name="Bruneau, Joannie" userId="5120f3c1-70a2-4efe-8681-e4e78caae5ff" providerId="ADAL" clId="{FFE50715-84D7-4545-9B06-BD55BC31A918}" dt="2025-01-14T02:52:07.643" v="5708" actId="20577"/>
          <ac:spMkLst>
            <pc:docMk/>
            <pc:sldMk cId="2561464439" sldId="971"/>
            <ac:spMk id="3" creationId="{7402EA04-1A2D-E811-29EA-A337F621686B}"/>
          </ac:spMkLst>
        </pc:spChg>
      </pc:sldChg>
      <pc:sldChg chg="modSp add mod">
        <pc:chgData name="Bruneau, Joannie" userId="5120f3c1-70a2-4efe-8681-e4e78caae5ff" providerId="ADAL" clId="{FFE50715-84D7-4545-9B06-BD55BC31A918}" dt="2025-01-14T02:52:48.039" v="5737" actId="20577"/>
        <pc:sldMkLst>
          <pc:docMk/>
          <pc:sldMk cId="2632869627" sldId="972"/>
        </pc:sldMkLst>
        <pc:spChg chg="mod">
          <ac:chgData name="Bruneau, Joannie" userId="5120f3c1-70a2-4efe-8681-e4e78caae5ff" providerId="ADAL" clId="{FFE50715-84D7-4545-9B06-BD55BC31A918}" dt="2025-01-14T02:52:48.039" v="5737" actId="20577"/>
          <ac:spMkLst>
            <pc:docMk/>
            <pc:sldMk cId="2632869627" sldId="972"/>
            <ac:spMk id="3" creationId="{461D7CB1-9005-C05F-E819-A4C5B8C7CA1C}"/>
          </ac:spMkLst>
        </pc:spChg>
      </pc:sldChg>
      <pc:sldMasterChg chg="addSldLayout delSldLayout">
        <pc:chgData name="Bruneau, Joannie" userId="5120f3c1-70a2-4efe-8681-e4e78caae5ff" providerId="ADAL" clId="{FFE50715-84D7-4545-9B06-BD55BC31A918}" dt="2024-12-18T18:36:26.449" v="627" actId="2696"/>
        <pc:sldMasterMkLst>
          <pc:docMk/>
          <pc:sldMasterMk cId="1320059380" sldId="2147483803"/>
        </pc:sldMasterMkLst>
        <pc:sldLayoutChg chg="del">
          <pc:chgData name="Bruneau, Joannie" userId="5120f3c1-70a2-4efe-8681-e4e78caae5ff" providerId="ADAL" clId="{FFE50715-84D7-4545-9B06-BD55BC31A918}" dt="2024-12-18T16:51:12.944" v="263" actId="2696"/>
          <pc:sldLayoutMkLst>
            <pc:docMk/>
            <pc:sldMasterMk cId="1320059380" sldId="2147483803"/>
            <pc:sldLayoutMk cId="2643339812" sldId="2147483816"/>
          </pc:sldLayoutMkLst>
        </pc:sldLayoutChg>
        <pc:sldLayoutChg chg="del">
          <pc:chgData name="Bruneau, Joannie" userId="5120f3c1-70a2-4efe-8681-e4e78caae5ff" providerId="ADAL" clId="{FFE50715-84D7-4545-9B06-BD55BC31A918}" dt="2024-12-18T16:58:17.983" v="284" actId="2696"/>
          <pc:sldLayoutMkLst>
            <pc:docMk/>
            <pc:sldMasterMk cId="1320059380" sldId="2147483803"/>
            <pc:sldLayoutMk cId="4260362691" sldId="2147483817"/>
          </pc:sldLayoutMkLst>
        </pc:sldLayoutChg>
        <pc:sldLayoutChg chg="del">
          <pc:chgData name="Bruneau, Joannie" userId="5120f3c1-70a2-4efe-8681-e4e78caae5ff" providerId="ADAL" clId="{FFE50715-84D7-4545-9B06-BD55BC31A918}" dt="2024-12-18T17:02:45.500" v="322" actId="2696"/>
          <pc:sldLayoutMkLst>
            <pc:docMk/>
            <pc:sldMasterMk cId="1320059380" sldId="2147483803"/>
            <pc:sldLayoutMk cId="2506971331" sldId="2147483818"/>
          </pc:sldLayoutMkLst>
        </pc:sldLayoutChg>
        <pc:sldLayoutChg chg="add del">
          <pc:chgData name="Bruneau, Joannie" userId="5120f3c1-70a2-4efe-8681-e4e78caae5ff" providerId="ADAL" clId="{FFE50715-84D7-4545-9B06-BD55BC31A918}" dt="2024-12-18T18:36:26.449" v="627" actId="2696"/>
          <pc:sldLayoutMkLst>
            <pc:docMk/>
            <pc:sldMasterMk cId="1320059380" sldId="2147483803"/>
            <pc:sldLayoutMk cId="230957609" sldId="2147483820"/>
          </pc:sldLayoutMkLst>
        </pc:sldLayoutChg>
      </pc:sldMasterChg>
    </pc:docChg>
  </pc:docChgLst>
  <pc:docChgLst>
    <pc:chgData name="Lachance, Jean-François" userId="a9b952b2-b526-4af2-807d-c1b6655d9e27" providerId="ADAL" clId="{1E3B4928-2DD4-4E78-931E-E11AAEB88E2E}"/>
    <pc:docChg chg="custSel addSld delSld modSld sldOrd">
      <pc:chgData name="Lachance, Jean-François" userId="a9b952b2-b526-4af2-807d-c1b6655d9e27" providerId="ADAL" clId="{1E3B4928-2DD4-4E78-931E-E11AAEB88E2E}" dt="2023-03-08T12:57:15.492" v="1215"/>
      <pc:docMkLst>
        <pc:docMk/>
      </pc:docMkLst>
      <pc:sldChg chg="del">
        <pc:chgData name="Lachance, Jean-François" userId="a9b952b2-b526-4af2-807d-c1b6655d9e27" providerId="ADAL" clId="{1E3B4928-2DD4-4E78-931E-E11AAEB88E2E}" dt="2023-03-08T12:54:23.925" v="1205" actId="47"/>
        <pc:sldMkLst>
          <pc:docMk/>
          <pc:sldMk cId="0" sldId="280"/>
        </pc:sldMkLst>
      </pc:sldChg>
      <pc:sldChg chg="del">
        <pc:chgData name="Lachance, Jean-François" userId="a9b952b2-b526-4af2-807d-c1b6655d9e27" providerId="ADAL" clId="{1E3B4928-2DD4-4E78-931E-E11AAEB88E2E}" dt="2023-03-08T12:54:27.869" v="1207" actId="47"/>
        <pc:sldMkLst>
          <pc:docMk/>
          <pc:sldMk cId="0" sldId="297"/>
        </pc:sldMkLst>
      </pc:sldChg>
      <pc:sldChg chg="del">
        <pc:chgData name="Lachance, Jean-François" userId="a9b952b2-b526-4af2-807d-c1b6655d9e27" providerId="ADAL" clId="{1E3B4928-2DD4-4E78-931E-E11AAEB88E2E}" dt="2023-03-08T12:54:33.338" v="1210" actId="47"/>
        <pc:sldMkLst>
          <pc:docMk/>
          <pc:sldMk cId="0" sldId="300"/>
        </pc:sldMkLst>
      </pc:sldChg>
      <pc:sldChg chg="ord">
        <pc:chgData name="Lachance, Jean-François" userId="a9b952b2-b526-4af2-807d-c1b6655d9e27" providerId="ADAL" clId="{1E3B4928-2DD4-4E78-931E-E11AAEB88E2E}" dt="2023-03-08T12:38:33.186" v="784"/>
        <pc:sldMkLst>
          <pc:docMk/>
          <pc:sldMk cId="431917050" sldId="360"/>
        </pc:sldMkLst>
      </pc:sldChg>
      <pc:sldChg chg="ord">
        <pc:chgData name="Lachance, Jean-François" userId="a9b952b2-b526-4af2-807d-c1b6655d9e27" providerId="ADAL" clId="{1E3B4928-2DD4-4E78-931E-E11AAEB88E2E}" dt="2023-03-08T12:38:37.547" v="788"/>
        <pc:sldMkLst>
          <pc:docMk/>
          <pc:sldMk cId="3165721763" sldId="361"/>
        </pc:sldMkLst>
      </pc:sldChg>
      <pc:sldChg chg="modSp add mod">
        <pc:chgData name="Lachance, Jean-François" userId="a9b952b2-b526-4af2-807d-c1b6655d9e27" providerId="ADAL" clId="{1E3B4928-2DD4-4E78-931E-E11AAEB88E2E}" dt="2023-03-08T12:23:25.328" v="257" actId="27636"/>
        <pc:sldMkLst>
          <pc:docMk/>
          <pc:sldMk cId="0" sldId="413"/>
        </pc:sldMkLst>
        <pc:spChg chg="mod">
          <ac:chgData name="Lachance, Jean-François" userId="a9b952b2-b526-4af2-807d-c1b6655d9e27" providerId="ADAL" clId="{1E3B4928-2DD4-4E78-931E-E11AAEB88E2E}" dt="2023-03-08T12:23:25.328" v="257" actId="27636"/>
          <ac:spMkLst>
            <pc:docMk/>
            <pc:sldMk cId="0" sldId="413"/>
            <ac:spMk id="18435" creationId="{00000000-0000-0000-0000-000000000000}"/>
          </ac:spMkLst>
        </pc:spChg>
      </pc:sldChg>
      <pc:sldChg chg="add">
        <pc:chgData name="Lachance, Jean-François" userId="a9b952b2-b526-4af2-807d-c1b6655d9e27" providerId="ADAL" clId="{1E3B4928-2DD4-4E78-931E-E11AAEB88E2E}" dt="2023-03-08T12:23:25.288" v="256"/>
        <pc:sldMkLst>
          <pc:docMk/>
          <pc:sldMk cId="0" sldId="414"/>
        </pc:sldMkLst>
      </pc:sldChg>
      <pc:sldChg chg="addSp delSp modSp add mod">
        <pc:chgData name="Lachance, Jean-François" userId="a9b952b2-b526-4af2-807d-c1b6655d9e27" providerId="ADAL" clId="{1E3B4928-2DD4-4E78-931E-E11AAEB88E2E}" dt="2023-03-08T12:40:26.048" v="812"/>
        <pc:sldMkLst>
          <pc:docMk/>
          <pc:sldMk cId="0" sldId="415"/>
        </pc:sldMkLst>
        <pc:spChg chg="add mod">
          <ac:chgData name="Lachance, Jean-François" userId="a9b952b2-b526-4af2-807d-c1b6655d9e27" providerId="ADAL" clId="{1E3B4928-2DD4-4E78-931E-E11AAEB88E2E}" dt="2023-03-08T12:39:24.179" v="792" actId="207"/>
          <ac:spMkLst>
            <pc:docMk/>
            <pc:sldMk cId="0" sldId="415"/>
            <ac:spMk id="2" creationId="{B00FA36A-0FAA-435E-B50F-C56B0C7F6005}"/>
          </ac:spMkLst>
        </pc:spChg>
        <pc:spChg chg="add del mod">
          <ac:chgData name="Lachance, Jean-François" userId="a9b952b2-b526-4af2-807d-c1b6655d9e27" providerId="ADAL" clId="{1E3B4928-2DD4-4E78-931E-E11AAEB88E2E}" dt="2023-03-08T12:40:26.048" v="812"/>
          <ac:spMkLst>
            <pc:docMk/>
            <pc:sldMk cId="0" sldId="415"/>
            <ac:spMk id="4" creationId="{B4E81B5A-DFAD-4108-828F-541E8B642620}"/>
          </ac:spMkLst>
        </pc:spChg>
        <pc:spChg chg="mod ord">
          <ac:chgData name="Lachance, Jean-François" userId="a9b952b2-b526-4af2-807d-c1b6655d9e27" providerId="ADAL" clId="{1E3B4928-2DD4-4E78-931E-E11AAEB88E2E}" dt="2023-03-08T12:40:16.145" v="810" actId="20577"/>
          <ac:spMkLst>
            <pc:docMk/>
            <pc:sldMk cId="0" sldId="415"/>
            <ac:spMk id="20482" creationId="{00000000-0000-0000-0000-000000000000}"/>
          </ac:spMkLst>
        </pc:spChg>
      </pc:sldChg>
      <pc:sldChg chg="add">
        <pc:chgData name="Lachance, Jean-François" userId="a9b952b2-b526-4af2-807d-c1b6655d9e27" providerId="ADAL" clId="{1E3B4928-2DD4-4E78-931E-E11AAEB88E2E}" dt="2023-03-08T12:57:15.492" v="1215"/>
        <pc:sldMkLst>
          <pc:docMk/>
          <pc:sldMk cId="0" sldId="417"/>
        </pc:sldMkLst>
      </pc:sldChg>
      <pc:sldChg chg="add">
        <pc:chgData name="Lachance, Jean-François" userId="a9b952b2-b526-4af2-807d-c1b6655d9e27" providerId="ADAL" clId="{1E3B4928-2DD4-4E78-931E-E11AAEB88E2E}" dt="2023-03-08T12:57:15.492" v="1215"/>
        <pc:sldMkLst>
          <pc:docMk/>
          <pc:sldMk cId="0" sldId="419"/>
        </pc:sldMkLst>
      </pc:sldChg>
      <pc:sldChg chg="add">
        <pc:chgData name="Lachance, Jean-François" userId="a9b952b2-b526-4af2-807d-c1b6655d9e27" providerId="ADAL" clId="{1E3B4928-2DD4-4E78-931E-E11AAEB88E2E}" dt="2023-03-08T12:57:15.492" v="1215"/>
        <pc:sldMkLst>
          <pc:docMk/>
          <pc:sldMk cId="0" sldId="421"/>
        </pc:sldMkLst>
      </pc:sldChg>
      <pc:sldChg chg="modSp add del mod">
        <pc:chgData name="Lachance, Jean-François" userId="a9b952b2-b526-4af2-807d-c1b6655d9e27" providerId="ADAL" clId="{1E3B4928-2DD4-4E78-931E-E11AAEB88E2E}" dt="2023-03-08T12:53:18.450" v="1200" actId="2696"/>
        <pc:sldMkLst>
          <pc:docMk/>
          <pc:sldMk cId="1696115811" sldId="428"/>
        </pc:sldMkLst>
        <pc:spChg chg="mod">
          <ac:chgData name="Lachance, Jean-François" userId="a9b952b2-b526-4af2-807d-c1b6655d9e27" providerId="ADAL" clId="{1E3B4928-2DD4-4E78-931E-E11AAEB88E2E}" dt="2023-03-08T12:23:25.358" v="259" actId="27636"/>
          <ac:spMkLst>
            <pc:docMk/>
            <pc:sldMk cId="1696115811" sldId="428"/>
            <ac:spMk id="258050" creationId="{00000000-0000-0000-0000-000000000000}"/>
          </ac:spMkLst>
        </pc:spChg>
      </pc:sldChg>
      <pc:sldChg chg="add">
        <pc:chgData name="Lachance, Jean-François" userId="a9b952b2-b526-4af2-807d-c1b6655d9e27" providerId="ADAL" clId="{1E3B4928-2DD4-4E78-931E-E11AAEB88E2E}" dt="2023-03-08T12:53:45.608" v="1201"/>
        <pc:sldMkLst>
          <pc:docMk/>
          <pc:sldMk cId="3309124371" sldId="428"/>
        </pc:sldMkLst>
      </pc:sldChg>
      <pc:sldChg chg="modSp add del mod">
        <pc:chgData name="Lachance, Jean-François" userId="a9b952b2-b526-4af2-807d-c1b6655d9e27" providerId="ADAL" clId="{1E3B4928-2DD4-4E78-931E-E11AAEB88E2E}" dt="2023-03-08T12:53:11.963" v="1199" actId="47"/>
        <pc:sldMkLst>
          <pc:docMk/>
          <pc:sldMk cId="3108632683" sldId="429"/>
        </pc:sldMkLst>
        <pc:spChg chg="mod">
          <ac:chgData name="Lachance, Jean-François" userId="a9b952b2-b526-4af2-807d-c1b6655d9e27" providerId="ADAL" clId="{1E3B4928-2DD4-4E78-931E-E11AAEB88E2E}" dt="2023-03-08T12:23:25.362" v="260" actId="27636"/>
          <ac:spMkLst>
            <pc:docMk/>
            <pc:sldMk cId="3108632683" sldId="429"/>
            <ac:spMk id="259074" creationId="{00000000-0000-0000-0000-000000000000}"/>
          </ac:spMkLst>
        </pc:spChg>
      </pc:sldChg>
      <pc:sldChg chg="modSp add mod ord">
        <pc:chgData name="Lachance, Jean-François" userId="a9b952b2-b526-4af2-807d-c1b6655d9e27" providerId="ADAL" clId="{1E3B4928-2DD4-4E78-931E-E11AAEB88E2E}" dt="2023-03-08T12:25:45.677" v="267"/>
        <pc:sldMkLst>
          <pc:docMk/>
          <pc:sldMk cId="4236270269" sldId="430"/>
        </pc:sldMkLst>
        <pc:spChg chg="mod">
          <ac:chgData name="Lachance, Jean-François" userId="a9b952b2-b526-4af2-807d-c1b6655d9e27" providerId="ADAL" clId="{1E3B4928-2DD4-4E78-931E-E11AAEB88E2E}" dt="2023-03-08T12:23:25.365" v="261" actId="27636"/>
          <ac:spMkLst>
            <pc:docMk/>
            <pc:sldMk cId="4236270269" sldId="430"/>
            <ac:spMk id="260098" creationId="{00000000-0000-0000-0000-000000000000}"/>
          </ac:spMkLst>
        </pc:spChg>
      </pc:sldChg>
      <pc:sldChg chg="add">
        <pc:chgData name="Lachance, Jean-François" userId="a9b952b2-b526-4af2-807d-c1b6655d9e27" providerId="ADAL" clId="{1E3B4928-2DD4-4E78-931E-E11AAEB88E2E}" dt="2023-03-08T12:54:00.173" v="1203"/>
        <pc:sldMkLst>
          <pc:docMk/>
          <pc:sldMk cId="486346461" sldId="470"/>
        </pc:sldMkLst>
        <pc:spChg chg="mod">
          <ac:chgData name="Lachance, Jean-François" userId="a9b952b2-b526-4af2-807d-c1b6655d9e27" providerId="ADAL" clId="{1E3B4928-2DD4-4E78-931E-E11AAEB88E2E}" dt="2023-03-08T12:20:54.479" v="255" actId="255"/>
          <ac:spMkLst>
            <pc:docMk/>
            <pc:sldMk cId="486346461" sldId="470"/>
            <ac:spMk id="15362" creationId="{00000000-0000-0000-0000-000000000000}"/>
          </ac:spMkLst>
        </pc:spChg>
      </pc:sldChg>
      <pc:sldChg chg="add">
        <pc:chgData name="Lachance, Jean-François" userId="a9b952b2-b526-4af2-807d-c1b6655d9e27" providerId="ADAL" clId="{1E3B4928-2DD4-4E78-931E-E11AAEB88E2E}" dt="2023-03-08T12:57:15.492" v="1215"/>
        <pc:sldMkLst>
          <pc:docMk/>
          <pc:sldMk cId="0" sldId="489"/>
        </pc:sldMkLst>
      </pc:sldChg>
      <pc:sldChg chg="add">
        <pc:chgData name="Lachance, Jean-François" userId="a9b952b2-b526-4af2-807d-c1b6655d9e27" providerId="ADAL" clId="{1E3B4928-2DD4-4E78-931E-E11AAEB88E2E}" dt="2023-03-08T12:57:15.492" v="1215"/>
        <pc:sldMkLst>
          <pc:docMk/>
          <pc:sldMk cId="0" sldId="491"/>
        </pc:sldMkLst>
      </pc:sldChg>
      <pc:sldChg chg="add">
        <pc:chgData name="Lachance, Jean-François" userId="a9b952b2-b526-4af2-807d-c1b6655d9e27" providerId="ADAL" clId="{1E3B4928-2DD4-4E78-931E-E11AAEB88E2E}" dt="2023-03-08T12:57:15.492" v="1215"/>
        <pc:sldMkLst>
          <pc:docMk/>
          <pc:sldMk cId="0" sldId="504"/>
        </pc:sldMkLst>
      </pc:sldChg>
      <pc:sldChg chg="add">
        <pc:chgData name="Lachance, Jean-François" userId="a9b952b2-b526-4af2-807d-c1b6655d9e27" providerId="ADAL" clId="{1E3B4928-2DD4-4E78-931E-E11AAEB88E2E}" dt="2023-03-08T12:57:15.492" v="1215"/>
        <pc:sldMkLst>
          <pc:docMk/>
          <pc:sldMk cId="0" sldId="518"/>
        </pc:sldMkLst>
      </pc:sldChg>
      <pc:sldChg chg="add">
        <pc:chgData name="Lachance, Jean-François" userId="a9b952b2-b526-4af2-807d-c1b6655d9e27" providerId="ADAL" clId="{1E3B4928-2DD4-4E78-931E-E11AAEB88E2E}" dt="2023-03-08T12:57:15.492" v="1215"/>
        <pc:sldMkLst>
          <pc:docMk/>
          <pc:sldMk cId="0" sldId="519"/>
        </pc:sldMkLst>
      </pc:sldChg>
      <pc:sldChg chg="add">
        <pc:chgData name="Lachance, Jean-François" userId="a9b952b2-b526-4af2-807d-c1b6655d9e27" providerId="ADAL" clId="{1E3B4928-2DD4-4E78-931E-E11AAEB88E2E}" dt="2023-03-08T12:57:15.492" v="1215"/>
        <pc:sldMkLst>
          <pc:docMk/>
          <pc:sldMk cId="0" sldId="520"/>
        </pc:sldMkLst>
      </pc:sldChg>
      <pc:sldChg chg="add">
        <pc:chgData name="Lachance, Jean-François" userId="a9b952b2-b526-4af2-807d-c1b6655d9e27" providerId="ADAL" clId="{1E3B4928-2DD4-4E78-931E-E11AAEB88E2E}" dt="2023-03-08T12:57:15.492" v="1215"/>
        <pc:sldMkLst>
          <pc:docMk/>
          <pc:sldMk cId="0" sldId="521"/>
        </pc:sldMkLst>
      </pc:sldChg>
      <pc:sldChg chg="add">
        <pc:chgData name="Lachance, Jean-François" userId="a9b952b2-b526-4af2-807d-c1b6655d9e27" providerId="ADAL" clId="{1E3B4928-2DD4-4E78-931E-E11AAEB88E2E}" dt="2023-03-08T12:57:15.492" v="1215"/>
        <pc:sldMkLst>
          <pc:docMk/>
          <pc:sldMk cId="0" sldId="530"/>
        </pc:sldMkLst>
      </pc:sldChg>
      <pc:sldChg chg="add ord">
        <pc:chgData name="Lachance, Jean-François" userId="a9b952b2-b526-4af2-807d-c1b6655d9e27" providerId="ADAL" clId="{1E3B4928-2DD4-4E78-931E-E11AAEB88E2E}" dt="2023-03-08T12:24:48.461" v="263"/>
        <pc:sldMkLst>
          <pc:docMk/>
          <pc:sldMk cId="1143055077" sldId="531"/>
        </pc:sldMkLst>
      </pc:sldChg>
      <pc:sldChg chg="add">
        <pc:chgData name="Lachance, Jean-François" userId="a9b952b2-b526-4af2-807d-c1b6655d9e27" providerId="ADAL" clId="{1E3B4928-2DD4-4E78-931E-E11AAEB88E2E}" dt="2023-03-08T12:18:38.596" v="246"/>
        <pc:sldMkLst>
          <pc:docMk/>
          <pc:sldMk cId="0" sldId="535"/>
        </pc:sldMkLst>
      </pc:sldChg>
      <pc:sldChg chg="add">
        <pc:chgData name="Lachance, Jean-François" userId="a9b952b2-b526-4af2-807d-c1b6655d9e27" providerId="ADAL" clId="{1E3B4928-2DD4-4E78-931E-E11AAEB88E2E}" dt="2023-03-08T12:57:15.492" v="1215"/>
        <pc:sldMkLst>
          <pc:docMk/>
          <pc:sldMk cId="0" sldId="536"/>
        </pc:sldMkLst>
      </pc:sldChg>
      <pc:sldChg chg="add del">
        <pc:chgData name="Lachance, Jean-François" userId="a9b952b2-b526-4af2-807d-c1b6655d9e27" providerId="ADAL" clId="{1E3B4928-2DD4-4E78-931E-E11AAEB88E2E}" dt="2023-03-08T12:39:48.183" v="795" actId="47"/>
        <pc:sldMkLst>
          <pc:docMk/>
          <pc:sldMk cId="0" sldId="537"/>
        </pc:sldMkLst>
      </pc:sldChg>
      <pc:sldChg chg="add">
        <pc:chgData name="Lachance, Jean-François" userId="a9b952b2-b526-4af2-807d-c1b6655d9e27" providerId="ADAL" clId="{1E3B4928-2DD4-4E78-931E-E11AAEB88E2E}" dt="2023-03-08T12:23:25.288" v="256"/>
        <pc:sldMkLst>
          <pc:docMk/>
          <pc:sldMk cId="0" sldId="538"/>
        </pc:sldMkLst>
      </pc:sldChg>
      <pc:sldChg chg="addSp delSp modSp add mod">
        <pc:chgData name="Lachance, Jean-François" userId="a9b952b2-b526-4af2-807d-c1b6655d9e27" providerId="ADAL" clId="{1E3B4928-2DD4-4E78-931E-E11AAEB88E2E}" dt="2023-03-08T12:49:41.206" v="1188" actId="1076"/>
        <pc:sldMkLst>
          <pc:docMk/>
          <pc:sldMk cId="0" sldId="539"/>
        </pc:sldMkLst>
        <pc:spChg chg="del">
          <ac:chgData name="Lachance, Jean-François" userId="a9b952b2-b526-4af2-807d-c1b6655d9e27" providerId="ADAL" clId="{1E3B4928-2DD4-4E78-931E-E11AAEB88E2E}" dt="2023-03-08T12:46:06.444" v="1059" actId="478"/>
          <ac:spMkLst>
            <pc:docMk/>
            <pc:sldMk cId="0" sldId="539"/>
            <ac:spMk id="2" creationId="{00000000-0000-0000-0000-000000000000}"/>
          </ac:spMkLst>
        </pc:spChg>
        <pc:spChg chg="add mod">
          <ac:chgData name="Lachance, Jean-François" userId="a9b952b2-b526-4af2-807d-c1b6655d9e27" providerId="ADAL" clId="{1E3B4928-2DD4-4E78-931E-E11AAEB88E2E}" dt="2023-03-08T12:49:41.206" v="1188" actId="1076"/>
          <ac:spMkLst>
            <pc:docMk/>
            <pc:sldMk cId="0" sldId="539"/>
            <ac:spMk id="3" creationId="{A0D3DF16-F9E2-43A6-BA4D-16DFCFBCBF9E}"/>
          </ac:spMkLst>
        </pc:spChg>
        <pc:picChg chg="mod">
          <ac:chgData name="Lachance, Jean-François" userId="a9b952b2-b526-4af2-807d-c1b6655d9e27" providerId="ADAL" clId="{1E3B4928-2DD4-4E78-931E-E11AAEB88E2E}" dt="2023-03-08T12:46:14.204" v="1061" actId="14100"/>
          <ac:picMkLst>
            <pc:docMk/>
            <pc:sldMk cId="0" sldId="539"/>
            <ac:picMk id="98306" creationId="{00000000-0000-0000-0000-000000000000}"/>
          </ac:picMkLst>
        </pc:picChg>
      </pc:sldChg>
      <pc:sldChg chg="add">
        <pc:chgData name="Lachance, Jean-François" userId="a9b952b2-b526-4af2-807d-c1b6655d9e27" providerId="ADAL" clId="{1E3B4928-2DD4-4E78-931E-E11AAEB88E2E}" dt="2023-03-08T12:23:25.288" v="256"/>
        <pc:sldMkLst>
          <pc:docMk/>
          <pc:sldMk cId="0" sldId="540"/>
        </pc:sldMkLst>
      </pc:sldChg>
      <pc:sldChg chg="add">
        <pc:chgData name="Lachance, Jean-François" userId="a9b952b2-b526-4af2-807d-c1b6655d9e27" providerId="ADAL" clId="{1E3B4928-2DD4-4E78-931E-E11AAEB88E2E}" dt="2023-03-08T12:57:15.492" v="1215"/>
        <pc:sldMkLst>
          <pc:docMk/>
          <pc:sldMk cId="3006543197" sldId="542"/>
        </pc:sldMkLst>
      </pc:sldChg>
      <pc:sldChg chg="add">
        <pc:chgData name="Lachance, Jean-François" userId="a9b952b2-b526-4af2-807d-c1b6655d9e27" providerId="ADAL" clId="{1E3B4928-2DD4-4E78-931E-E11AAEB88E2E}" dt="2023-03-08T12:57:15.492" v="1215"/>
        <pc:sldMkLst>
          <pc:docMk/>
          <pc:sldMk cId="3306198149" sldId="543"/>
        </pc:sldMkLst>
      </pc:sldChg>
      <pc:sldChg chg="add">
        <pc:chgData name="Lachance, Jean-François" userId="a9b952b2-b526-4af2-807d-c1b6655d9e27" providerId="ADAL" clId="{1E3B4928-2DD4-4E78-931E-E11AAEB88E2E}" dt="2023-03-08T12:57:15.492" v="1215"/>
        <pc:sldMkLst>
          <pc:docMk/>
          <pc:sldMk cId="0" sldId="544"/>
        </pc:sldMkLst>
      </pc:sldChg>
      <pc:sldChg chg="add">
        <pc:chgData name="Lachance, Jean-François" userId="a9b952b2-b526-4af2-807d-c1b6655d9e27" providerId="ADAL" clId="{1E3B4928-2DD4-4E78-931E-E11AAEB88E2E}" dt="2023-03-08T12:57:15.492" v="1215"/>
        <pc:sldMkLst>
          <pc:docMk/>
          <pc:sldMk cId="4264646814" sldId="545"/>
        </pc:sldMkLst>
      </pc:sldChg>
      <pc:sldChg chg="add">
        <pc:chgData name="Lachance, Jean-François" userId="a9b952b2-b526-4af2-807d-c1b6655d9e27" providerId="ADAL" clId="{1E3B4928-2DD4-4E78-931E-E11AAEB88E2E}" dt="2023-03-08T12:57:15.492" v="1215"/>
        <pc:sldMkLst>
          <pc:docMk/>
          <pc:sldMk cId="695611813" sldId="554"/>
        </pc:sldMkLst>
      </pc:sldChg>
      <pc:sldChg chg="add">
        <pc:chgData name="Lachance, Jean-François" userId="a9b952b2-b526-4af2-807d-c1b6655d9e27" providerId="ADAL" clId="{1E3B4928-2DD4-4E78-931E-E11AAEB88E2E}" dt="2023-03-08T12:57:15.492" v="1215"/>
        <pc:sldMkLst>
          <pc:docMk/>
          <pc:sldMk cId="1425325406" sldId="555"/>
        </pc:sldMkLst>
      </pc:sldChg>
      <pc:sldChg chg="add">
        <pc:chgData name="Lachance, Jean-François" userId="a9b952b2-b526-4af2-807d-c1b6655d9e27" providerId="ADAL" clId="{1E3B4928-2DD4-4E78-931E-E11AAEB88E2E}" dt="2023-03-08T12:57:15.492" v="1215"/>
        <pc:sldMkLst>
          <pc:docMk/>
          <pc:sldMk cId="1336924410" sldId="558"/>
        </pc:sldMkLst>
      </pc:sldChg>
      <pc:sldChg chg="add">
        <pc:chgData name="Lachance, Jean-François" userId="a9b952b2-b526-4af2-807d-c1b6655d9e27" providerId="ADAL" clId="{1E3B4928-2DD4-4E78-931E-E11AAEB88E2E}" dt="2023-03-08T12:57:15.492" v="1215"/>
        <pc:sldMkLst>
          <pc:docMk/>
          <pc:sldMk cId="108189977" sldId="559"/>
        </pc:sldMkLst>
      </pc:sldChg>
      <pc:sldChg chg="add">
        <pc:chgData name="Lachance, Jean-François" userId="a9b952b2-b526-4af2-807d-c1b6655d9e27" providerId="ADAL" clId="{1E3B4928-2DD4-4E78-931E-E11AAEB88E2E}" dt="2023-03-08T12:57:15.492" v="1215"/>
        <pc:sldMkLst>
          <pc:docMk/>
          <pc:sldMk cId="3869817825" sldId="560"/>
        </pc:sldMkLst>
      </pc:sldChg>
      <pc:sldChg chg="add">
        <pc:chgData name="Lachance, Jean-François" userId="a9b952b2-b526-4af2-807d-c1b6655d9e27" providerId="ADAL" clId="{1E3B4928-2DD4-4E78-931E-E11AAEB88E2E}" dt="2023-03-08T12:57:15.492" v="1215"/>
        <pc:sldMkLst>
          <pc:docMk/>
          <pc:sldMk cId="2497420904" sldId="561"/>
        </pc:sldMkLst>
      </pc:sldChg>
      <pc:sldChg chg="add">
        <pc:chgData name="Lachance, Jean-François" userId="a9b952b2-b526-4af2-807d-c1b6655d9e27" providerId="ADAL" clId="{1E3B4928-2DD4-4E78-931E-E11AAEB88E2E}" dt="2023-03-08T12:57:15.492" v="1215"/>
        <pc:sldMkLst>
          <pc:docMk/>
          <pc:sldMk cId="1816930951" sldId="562"/>
        </pc:sldMkLst>
      </pc:sldChg>
      <pc:sldChg chg="add">
        <pc:chgData name="Lachance, Jean-François" userId="a9b952b2-b526-4af2-807d-c1b6655d9e27" providerId="ADAL" clId="{1E3B4928-2DD4-4E78-931E-E11AAEB88E2E}" dt="2023-03-08T12:57:15.492" v="1215"/>
        <pc:sldMkLst>
          <pc:docMk/>
          <pc:sldMk cId="1079714845" sldId="563"/>
        </pc:sldMkLst>
      </pc:sldChg>
      <pc:sldChg chg="del">
        <pc:chgData name="Lachance, Jean-François" userId="a9b952b2-b526-4af2-807d-c1b6655d9e27" providerId="ADAL" clId="{1E3B4928-2DD4-4E78-931E-E11AAEB88E2E}" dt="2023-03-08T12:54:21.668" v="1204" actId="47"/>
        <pc:sldMkLst>
          <pc:docMk/>
          <pc:sldMk cId="0" sldId="664"/>
        </pc:sldMkLst>
      </pc:sldChg>
      <pc:sldChg chg="del">
        <pc:chgData name="Lachance, Jean-François" userId="a9b952b2-b526-4af2-807d-c1b6655d9e27" providerId="ADAL" clId="{1E3B4928-2DD4-4E78-931E-E11AAEB88E2E}" dt="2023-03-08T12:54:25.811" v="1206" actId="47"/>
        <pc:sldMkLst>
          <pc:docMk/>
          <pc:sldMk cId="0" sldId="665"/>
        </pc:sldMkLst>
      </pc:sldChg>
      <pc:sldChg chg="del">
        <pc:chgData name="Lachance, Jean-François" userId="a9b952b2-b526-4af2-807d-c1b6655d9e27" providerId="ADAL" clId="{1E3B4928-2DD4-4E78-931E-E11AAEB88E2E}" dt="2023-03-08T12:54:35.756" v="1211" actId="47"/>
        <pc:sldMkLst>
          <pc:docMk/>
          <pc:sldMk cId="0" sldId="746"/>
        </pc:sldMkLst>
      </pc:sldChg>
      <pc:sldChg chg="ord">
        <pc:chgData name="Lachance, Jean-François" userId="a9b952b2-b526-4af2-807d-c1b6655d9e27" providerId="ADAL" clId="{1E3B4928-2DD4-4E78-931E-E11AAEB88E2E}" dt="2023-03-08T12:19:42.621" v="248"/>
        <pc:sldMkLst>
          <pc:docMk/>
          <pc:sldMk cId="2595793524" sldId="772"/>
        </pc:sldMkLst>
      </pc:sldChg>
      <pc:sldChg chg="del">
        <pc:chgData name="Lachance, Jean-François" userId="a9b952b2-b526-4af2-807d-c1b6655d9e27" providerId="ADAL" clId="{1E3B4928-2DD4-4E78-931E-E11AAEB88E2E}" dt="2023-03-08T12:15:39.559" v="245" actId="2696"/>
        <pc:sldMkLst>
          <pc:docMk/>
          <pc:sldMk cId="787656525" sldId="776"/>
        </pc:sldMkLst>
      </pc:sldChg>
      <pc:sldChg chg="del">
        <pc:chgData name="Lachance, Jean-François" userId="a9b952b2-b526-4af2-807d-c1b6655d9e27" providerId="ADAL" clId="{1E3B4928-2DD4-4E78-931E-E11AAEB88E2E}" dt="2023-03-08T12:54:29.771" v="1208" actId="47"/>
        <pc:sldMkLst>
          <pc:docMk/>
          <pc:sldMk cId="2005773647" sldId="785"/>
        </pc:sldMkLst>
      </pc:sldChg>
      <pc:sldChg chg="del">
        <pc:chgData name="Lachance, Jean-François" userId="a9b952b2-b526-4af2-807d-c1b6655d9e27" providerId="ADAL" clId="{1E3B4928-2DD4-4E78-931E-E11AAEB88E2E}" dt="2023-03-08T12:54:31.529" v="1209" actId="47"/>
        <pc:sldMkLst>
          <pc:docMk/>
          <pc:sldMk cId="477822154" sldId="786"/>
        </pc:sldMkLst>
      </pc:sldChg>
      <pc:sldChg chg="del">
        <pc:chgData name="Lachance, Jean-François" userId="a9b952b2-b526-4af2-807d-c1b6655d9e27" providerId="ADAL" clId="{1E3B4928-2DD4-4E78-931E-E11AAEB88E2E}" dt="2023-03-08T12:54:37.588" v="1212" actId="47"/>
        <pc:sldMkLst>
          <pc:docMk/>
          <pc:sldMk cId="4127304989" sldId="787"/>
        </pc:sldMkLst>
      </pc:sldChg>
      <pc:sldChg chg="del">
        <pc:chgData name="Lachance, Jean-François" userId="a9b952b2-b526-4af2-807d-c1b6655d9e27" providerId="ADAL" clId="{1E3B4928-2DD4-4E78-931E-E11AAEB88E2E}" dt="2023-03-08T12:54:38.766" v="1213" actId="47"/>
        <pc:sldMkLst>
          <pc:docMk/>
          <pc:sldMk cId="2327380550" sldId="788"/>
        </pc:sldMkLst>
      </pc:sldChg>
      <pc:sldChg chg="del">
        <pc:chgData name="Lachance, Jean-François" userId="a9b952b2-b526-4af2-807d-c1b6655d9e27" providerId="ADAL" clId="{1E3B4928-2DD4-4E78-931E-E11AAEB88E2E}" dt="2023-03-08T12:54:40.054" v="1214" actId="47"/>
        <pc:sldMkLst>
          <pc:docMk/>
          <pc:sldMk cId="2695200699" sldId="789"/>
        </pc:sldMkLst>
      </pc:sldChg>
      <pc:sldChg chg="modSp new mod ord">
        <pc:chgData name="Lachance, Jean-François" userId="a9b952b2-b526-4af2-807d-c1b6655d9e27" providerId="ADAL" clId="{1E3B4928-2DD4-4E78-931E-E11AAEB88E2E}" dt="2023-03-08T12:14:09.923" v="244" actId="20577"/>
        <pc:sldMkLst>
          <pc:docMk/>
          <pc:sldMk cId="3175698075" sldId="790"/>
        </pc:sldMkLst>
        <pc:spChg chg="mod">
          <ac:chgData name="Lachance, Jean-François" userId="a9b952b2-b526-4af2-807d-c1b6655d9e27" providerId="ADAL" clId="{1E3B4928-2DD4-4E78-931E-E11AAEB88E2E}" dt="2023-03-08T11:57:07.773" v="34" actId="20577"/>
          <ac:spMkLst>
            <pc:docMk/>
            <pc:sldMk cId="3175698075" sldId="790"/>
            <ac:spMk id="2" creationId="{5E3E1E2D-8691-4317-BF76-F6D3B5A33669}"/>
          </ac:spMkLst>
        </pc:spChg>
        <pc:spChg chg="mod">
          <ac:chgData name="Lachance, Jean-François" userId="a9b952b2-b526-4af2-807d-c1b6655d9e27" providerId="ADAL" clId="{1E3B4928-2DD4-4E78-931E-E11AAEB88E2E}" dt="2023-03-08T12:14:09.923" v="244" actId="20577"/>
          <ac:spMkLst>
            <pc:docMk/>
            <pc:sldMk cId="3175698075" sldId="790"/>
            <ac:spMk id="3" creationId="{AE8725A7-6D13-474F-9AF2-DF302BD691D9}"/>
          </ac:spMkLst>
        </pc:spChg>
      </pc:sldChg>
      <pc:sldChg chg="addSp delSp modSp add mod delAnim modAnim">
        <pc:chgData name="Lachance, Jean-François" userId="a9b952b2-b526-4af2-807d-c1b6655d9e27" providerId="ADAL" clId="{1E3B4928-2DD4-4E78-931E-E11AAEB88E2E}" dt="2023-03-08T12:38:20.299" v="782" actId="20577"/>
        <pc:sldMkLst>
          <pc:docMk/>
          <pc:sldMk cId="1096519052" sldId="791"/>
        </pc:sldMkLst>
        <pc:spChg chg="add mod">
          <ac:chgData name="Lachance, Jean-François" userId="a9b952b2-b526-4af2-807d-c1b6655d9e27" providerId="ADAL" clId="{1E3B4928-2DD4-4E78-931E-E11AAEB88E2E}" dt="2023-03-08T12:38:20.299" v="782" actId="20577"/>
          <ac:spMkLst>
            <pc:docMk/>
            <pc:sldMk cId="1096519052" sldId="791"/>
            <ac:spMk id="9" creationId="{5CC97257-6CFC-4F47-9413-468700B09A40}"/>
          </ac:spMkLst>
        </pc:spChg>
        <pc:spChg chg="mod">
          <ac:chgData name="Lachance, Jean-François" userId="a9b952b2-b526-4af2-807d-c1b6655d9e27" providerId="ADAL" clId="{1E3B4928-2DD4-4E78-931E-E11AAEB88E2E}" dt="2023-03-08T12:31:03.608" v="532" actId="1076"/>
          <ac:spMkLst>
            <pc:docMk/>
            <pc:sldMk cId="1096519052" sldId="791"/>
            <ac:spMk id="260098" creationId="{00000000-0000-0000-0000-000000000000}"/>
          </ac:spMkLst>
        </pc:spChg>
        <pc:spChg chg="mod">
          <ac:chgData name="Lachance, Jean-François" userId="a9b952b2-b526-4af2-807d-c1b6655d9e27" providerId="ADAL" clId="{1E3B4928-2DD4-4E78-931E-E11AAEB88E2E}" dt="2023-03-08T12:35:04.674" v="604" actId="14100"/>
          <ac:spMkLst>
            <pc:docMk/>
            <pc:sldMk cId="1096519052" sldId="791"/>
            <ac:spMk id="260099" creationId="{00000000-0000-0000-0000-000000000000}"/>
          </ac:spMkLst>
        </pc:spChg>
        <pc:spChg chg="del mod">
          <ac:chgData name="Lachance, Jean-François" userId="a9b952b2-b526-4af2-807d-c1b6655d9e27" providerId="ADAL" clId="{1E3B4928-2DD4-4E78-931E-E11AAEB88E2E}" dt="2023-03-08T12:34:15.694" v="578" actId="478"/>
          <ac:spMkLst>
            <pc:docMk/>
            <pc:sldMk cId="1096519052" sldId="791"/>
            <ac:spMk id="260100" creationId="{00000000-0000-0000-0000-000000000000}"/>
          </ac:spMkLst>
        </pc:spChg>
        <pc:spChg chg="del mod">
          <ac:chgData name="Lachance, Jean-François" userId="a9b952b2-b526-4af2-807d-c1b6655d9e27" providerId="ADAL" clId="{1E3B4928-2DD4-4E78-931E-E11AAEB88E2E}" dt="2023-03-08T12:34:17.488" v="579" actId="478"/>
          <ac:spMkLst>
            <pc:docMk/>
            <pc:sldMk cId="1096519052" sldId="791"/>
            <ac:spMk id="260101" creationId="{00000000-0000-0000-0000-000000000000}"/>
          </ac:spMkLst>
        </pc:spChg>
        <pc:spChg chg="del mod">
          <ac:chgData name="Lachance, Jean-François" userId="a9b952b2-b526-4af2-807d-c1b6655d9e27" providerId="ADAL" clId="{1E3B4928-2DD4-4E78-931E-E11AAEB88E2E}" dt="2023-03-08T12:34:19.317" v="580" actId="478"/>
          <ac:spMkLst>
            <pc:docMk/>
            <pc:sldMk cId="1096519052" sldId="791"/>
            <ac:spMk id="260102" creationId="{00000000-0000-0000-0000-000000000000}"/>
          </ac:spMkLst>
        </pc:spChg>
        <pc:picChg chg="add mod">
          <ac:chgData name="Lachance, Jean-François" userId="a9b952b2-b526-4af2-807d-c1b6655d9e27" providerId="ADAL" clId="{1E3B4928-2DD4-4E78-931E-E11AAEB88E2E}" dt="2023-03-08T12:34:01.059" v="576" actId="1076"/>
          <ac:picMkLst>
            <pc:docMk/>
            <pc:sldMk cId="1096519052" sldId="791"/>
            <ac:picMk id="7" creationId="{6214B526-8181-485A-8CE3-7E9B8599D118}"/>
          </ac:picMkLst>
        </pc:picChg>
        <pc:picChg chg="add mod">
          <ac:chgData name="Lachance, Jean-François" userId="a9b952b2-b526-4af2-807d-c1b6655d9e27" providerId="ADAL" clId="{1E3B4928-2DD4-4E78-931E-E11AAEB88E2E}" dt="2023-03-08T12:33:57.028" v="575" actId="1076"/>
          <ac:picMkLst>
            <pc:docMk/>
            <pc:sldMk cId="1096519052" sldId="791"/>
            <ac:picMk id="8" creationId="{4467DA3E-D032-4027-9053-F69329930206}"/>
          </ac:picMkLst>
        </pc:picChg>
      </pc:sldChg>
      <pc:sldChg chg="addSp modSp add mod">
        <pc:chgData name="Lachance, Jean-François" userId="a9b952b2-b526-4af2-807d-c1b6655d9e27" providerId="ADAL" clId="{1E3B4928-2DD4-4E78-931E-E11AAEB88E2E}" dt="2023-03-08T12:45:24.841" v="1057" actId="5793"/>
        <pc:sldMkLst>
          <pc:docMk/>
          <pc:sldMk cId="4078104372" sldId="792"/>
        </pc:sldMkLst>
        <pc:spChg chg="add mod">
          <ac:chgData name="Lachance, Jean-François" userId="a9b952b2-b526-4af2-807d-c1b6655d9e27" providerId="ADAL" clId="{1E3B4928-2DD4-4E78-931E-E11AAEB88E2E}" dt="2023-03-08T12:45:24.841" v="1057" actId="5793"/>
          <ac:spMkLst>
            <pc:docMk/>
            <pc:sldMk cId="4078104372" sldId="792"/>
            <ac:spMk id="3" creationId="{534893E9-A506-43DE-9227-EBC71838CDCF}"/>
          </ac:spMkLst>
        </pc:spChg>
        <pc:spChg chg="mod">
          <ac:chgData name="Lachance, Jean-François" userId="a9b952b2-b526-4af2-807d-c1b6655d9e27" providerId="ADAL" clId="{1E3B4928-2DD4-4E78-931E-E11AAEB88E2E}" dt="2023-03-08T12:40:43.434" v="827" actId="20577"/>
          <ac:spMkLst>
            <pc:docMk/>
            <pc:sldMk cId="4078104372" sldId="792"/>
            <ac:spMk id="20482" creationId="{00000000-0000-0000-0000-000000000000}"/>
          </ac:spMkLst>
        </pc:spChg>
      </pc:sldChg>
      <pc:sldChg chg="addSp delSp modSp new mod">
        <pc:chgData name="Lachance, Jean-François" userId="a9b952b2-b526-4af2-807d-c1b6655d9e27" providerId="ADAL" clId="{1E3B4928-2DD4-4E78-931E-E11AAEB88E2E}" dt="2023-03-08T12:50:05.501" v="1194" actId="1076"/>
        <pc:sldMkLst>
          <pc:docMk/>
          <pc:sldMk cId="603217028" sldId="793"/>
        </pc:sldMkLst>
        <pc:spChg chg="mod">
          <ac:chgData name="Lachance, Jean-François" userId="a9b952b2-b526-4af2-807d-c1b6655d9e27" providerId="ADAL" clId="{1E3B4928-2DD4-4E78-931E-E11AAEB88E2E}" dt="2023-03-08T12:48:41.742" v="1137" actId="20577"/>
          <ac:spMkLst>
            <pc:docMk/>
            <pc:sldMk cId="603217028" sldId="793"/>
            <ac:spMk id="2" creationId="{1E02A36A-F255-49F7-8D24-E6A841E9516C}"/>
          </ac:spMkLst>
        </pc:spChg>
        <pc:spChg chg="del">
          <ac:chgData name="Lachance, Jean-François" userId="a9b952b2-b526-4af2-807d-c1b6655d9e27" providerId="ADAL" clId="{1E3B4928-2DD4-4E78-931E-E11AAEB88E2E}" dt="2023-03-08T12:48:30.564" v="1119"/>
          <ac:spMkLst>
            <pc:docMk/>
            <pc:sldMk cId="603217028" sldId="793"/>
            <ac:spMk id="3" creationId="{0DA44859-1DF9-4E4A-81F2-8D05A12F9420}"/>
          </ac:spMkLst>
        </pc:spChg>
        <pc:spChg chg="add mod">
          <ac:chgData name="Lachance, Jean-François" userId="a9b952b2-b526-4af2-807d-c1b6655d9e27" providerId="ADAL" clId="{1E3B4928-2DD4-4E78-931E-E11AAEB88E2E}" dt="2023-03-08T12:50:03.197" v="1193" actId="1076"/>
          <ac:spMkLst>
            <pc:docMk/>
            <pc:sldMk cId="603217028" sldId="793"/>
            <ac:spMk id="6" creationId="{B46C762F-351B-445A-B91B-A813F7A3E78B}"/>
          </ac:spMkLst>
        </pc:spChg>
        <pc:picChg chg="add mod">
          <ac:chgData name="Lachance, Jean-François" userId="a9b952b2-b526-4af2-807d-c1b6655d9e27" providerId="ADAL" clId="{1E3B4928-2DD4-4E78-931E-E11AAEB88E2E}" dt="2023-03-08T12:50:05.501" v="1194" actId="1076"/>
          <ac:picMkLst>
            <pc:docMk/>
            <pc:sldMk cId="603217028" sldId="793"/>
            <ac:picMk id="5" creationId="{9178461A-8E3D-40C7-BFFF-9726CDC5F88C}"/>
          </ac:picMkLst>
        </pc:picChg>
      </pc:sldChg>
      <pc:sldChg chg="new del">
        <pc:chgData name="Lachance, Jean-François" userId="a9b952b2-b526-4af2-807d-c1b6655d9e27" providerId="ADAL" clId="{1E3B4928-2DD4-4E78-931E-E11AAEB88E2E}" dt="2023-03-08T12:52:25.888" v="1198" actId="2696"/>
        <pc:sldMkLst>
          <pc:docMk/>
          <pc:sldMk cId="2166439910" sldId="794"/>
        </pc:sldMkLst>
      </pc:sldChg>
      <pc:sldChg chg="new del">
        <pc:chgData name="Lachance, Jean-François" userId="a9b952b2-b526-4af2-807d-c1b6655d9e27" providerId="ADAL" clId="{1E3B4928-2DD4-4E78-931E-E11AAEB88E2E}" dt="2023-03-08T12:52:18.080" v="1196" actId="2696"/>
        <pc:sldMkLst>
          <pc:docMk/>
          <pc:sldMk cId="3412338266" sldId="794"/>
        </pc:sldMkLst>
      </pc:sldChg>
      <pc:sldMasterChg chg="delSldLayout">
        <pc:chgData name="Lachance, Jean-François" userId="a9b952b2-b526-4af2-807d-c1b6655d9e27" providerId="ADAL" clId="{1E3B4928-2DD4-4E78-931E-E11AAEB88E2E}" dt="2023-03-08T12:54:23.925" v="1205" actId="47"/>
        <pc:sldMasterMkLst>
          <pc:docMk/>
          <pc:sldMasterMk cId="1320059380" sldId="2147483803"/>
        </pc:sldMasterMkLst>
        <pc:sldLayoutChg chg="del">
          <pc:chgData name="Lachance, Jean-François" userId="a9b952b2-b526-4af2-807d-c1b6655d9e27" providerId="ADAL" clId="{1E3B4928-2DD4-4E78-931E-E11AAEB88E2E}" dt="2023-03-08T12:54:23.925" v="1205" actId="47"/>
          <pc:sldLayoutMkLst>
            <pc:docMk/>
            <pc:sldMasterMk cId="1320059380" sldId="2147483803"/>
            <pc:sldLayoutMk cId="1628889272" sldId="214748381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val>
            <c:numRef>
              <c:f>Feuil1!$D$4:$D$10</c:f>
              <c:numCache>
                <c:formatCode>General</c:formatCode>
                <c:ptCount val="7"/>
                <c:pt idx="0">
                  <c:v>2</c:v>
                </c:pt>
                <c:pt idx="1">
                  <c:v>24</c:v>
                </c:pt>
                <c:pt idx="2">
                  <c:v>36</c:v>
                </c:pt>
                <c:pt idx="3">
                  <c:v>24</c:v>
                </c:pt>
                <c:pt idx="4">
                  <c:v>9</c:v>
                </c:pt>
                <c:pt idx="5">
                  <c:v>5</c:v>
                </c:pt>
                <c:pt idx="6">
                  <c:v>0</c:v>
                </c:pt>
              </c:numCache>
            </c:numRef>
          </c:val>
          <c:extLst>
            <c:ext xmlns:c16="http://schemas.microsoft.com/office/drawing/2014/chart" uri="{C3380CC4-5D6E-409C-BE32-E72D297353CC}">
              <c16:uniqueId val="{00000000-128B-4433-A03F-0C83A28A6CBF}"/>
            </c:ext>
          </c:extLst>
        </c:ser>
        <c:ser>
          <c:idx val="1"/>
          <c:order val="1"/>
          <c:spPr>
            <a:solidFill>
              <a:schemeClr val="accent2"/>
            </a:solidFill>
            <a:ln>
              <a:noFill/>
            </a:ln>
            <a:effectLst/>
            <a:sp3d/>
          </c:spPr>
          <c:invertIfNegative val="0"/>
          <c:val>
            <c:numRef>
              <c:f>Feuil1!$E$4:$E$10</c:f>
              <c:numCache>
                <c:formatCode>General</c:formatCode>
                <c:ptCount val="7"/>
                <c:pt idx="0">
                  <c:v>16</c:v>
                </c:pt>
                <c:pt idx="1">
                  <c:v>40</c:v>
                </c:pt>
                <c:pt idx="2">
                  <c:v>31</c:v>
                </c:pt>
                <c:pt idx="3">
                  <c:v>13</c:v>
                </c:pt>
                <c:pt idx="4">
                  <c:v>0</c:v>
                </c:pt>
                <c:pt idx="5">
                  <c:v>0</c:v>
                </c:pt>
                <c:pt idx="6">
                  <c:v>0</c:v>
                </c:pt>
              </c:numCache>
            </c:numRef>
          </c:val>
          <c:extLst>
            <c:ext xmlns:c16="http://schemas.microsoft.com/office/drawing/2014/chart" uri="{C3380CC4-5D6E-409C-BE32-E72D297353CC}">
              <c16:uniqueId val="{00000001-128B-4433-A03F-0C83A28A6CBF}"/>
            </c:ext>
          </c:extLst>
        </c:ser>
        <c:ser>
          <c:idx val="2"/>
          <c:order val="2"/>
          <c:spPr>
            <a:solidFill>
              <a:schemeClr val="accent3"/>
            </a:solidFill>
            <a:ln>
              <a:noFill/>
            </a:ln>
            <a:effectLst/>
            <a:sp3d/>
          </c:spPr>
          <c:invertIfNegative val="0"/>
          <c:val>
            <c:numRef>
              <c:f>Feuil1!$F$4:$F$10</c:f>
              <c:numCache>
                <c:formatCode>General</c:formatCode>
                <c:ptCount val="7"/>
                <c:pt idx="0">
                  <c:v>36</c:v>
                </c:pt>
                <c:pt idx="1">
                  <c:v>52</c:v>
                </c:pt>
                <c:pt idx="2">
                  <c:v>12</c:v>
                </c:pt>
                <c:pt idx="3">
                  <c:v>0</c:v>
                </c:pt>
                <c:pt idx="4">
                  <c:v>0</c:v>
                </c:pt>
                <c:pt idx="5">
                  <c:v>0</c:v>
                </c:pt>
                <c:pt idx="6">
                  <c:v>0</c:v>
                </c:pt>
              </c:numCache>
            </c:numRef>
          </c:val>
          <c:extLst>
            <c:ext xmlns:c16="http://schemas.microsoft.com/office/drawing/2014/chart" uri="{C3380CC4-5D6E-409C-BE32-E72D297353CC}">
              <c16:uniqueId val="{00000002-128B-4433-A03F-0C83A28A6CBF}"/>
            </c:ext>
          </c:extLst>
        </c:ser>
        <c:dLbls>
          <c:showLegendKey val="0"/>
          <c:showVal val="0"/>
          <c:showCatName val="0"/>
          <c:showSerName val="0"/>
          <c:showPercent val="0"/>
          <c:showBubbleSize val="0"/>
        </c:dLbls>
        <c:gapWidth val="150"/>
        <c:shape val="box"/>
        <c:axId val="546275224"/>
        <c:axId val="546273256"/>
        <c:axId val="0"/>
      </c:bar3DChart>
      <c:catAx>
        <c:axId val="546275224"/>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46273256"/>
        <c:crosses val="autoZero"/>
        <c:auto val="1"/>
        <c:lblAlgn val="ctr"/>
        <c:lblOffset val="100"/>
        <c:noMultiLvlLbl val="0"/>
      </c:catAx>
      <c:valAx>
        <c:axId val="546273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46275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EC793B-CE99-4145-834F-3DC727E62F35}" type="doc">
      <dgm:prSet loTypeId="urn:microsoft.com/office/officeart/2005/8/layout/cycle1" loCatId="cycle" qsTypeId="urn:microsoft.com/office/officeart/2005/8/quickstyle/simple1" qsCatId="simple" csTypeId="urn:microsoft.com/office/officeart/2005/8/colors/accent1_2" csCatId="accent1" phldr="1"/>
      <dgm:spPr/>
    </dgm:pt>
    <dgm:pt modelId="{6EF60E9D-775C-472C-8BC7-4464091E3F76}">
      <dgm:prSet/>
      <dgm:spPr/>
      <dgm:t>
        <a:bodyPr/>
        <a:lstStyle/>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b="0" i="0" u="none" strike="noStrike" cap="none" normalizeH="0" baseline="0" dirty="0">
              <a:ln>
                <a:noFill/>
              </a:ln>
              <a:solidFill>
                <a:schemeClr val="tx1"/>
              </a:solidFill>
              <a:effectLst/>
              <a:latin typeface="Arial" panose="020B0604020202020204" pitchFamily="34" charset="0"/>
            </a:rPr>
            <a:t>Libération d’érythropoïétine</a:t>
          </a:r>
        </a:p>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b="0" i="0" u="none" strike="noStrike" cap="none" normalizeH="0" baseline="0" dirty="0">
              <a:ln>
                <a:noFill/>
              </a:ln>
              <a:solidFill>
                <a:schemeClr val="tx1"/>
              </a:solidFill>
              <a:effectLst/>
              <a:latin typeface="Arial" panose="020B0604020202020204" pitchFamily="34" charset="0"/>
            </a:rPr>
            <a:t>par les reins</a:t>
          </a:r>
        </a:p>
      </dgm:t>
    </dgm:pt>
    <dgm:pt modelId="{0080BC91-9A1A-4092-9AF6-D91E4EB0712C}" type="parTrans" cxnId="{5602AC2B-FB28-43A3-B652-BEFC2E8F5D12}">
      <dgm:prSet/>
      <dgm:spPr/>
      <dgm:t>
        <a:bodyPr/>
        <a:lstStyle/>
        <a:p>
          <a:endParaRPr lang="fr-CA"/>
        </a:p>
      </dgm:t>
    </dgm:pt>
    <dgm:pt modelId="{7617D506-43E5-40C6-8C35-2B52C59EC160}" type="sibTrans" cxnId="{5602AC2B-FB28-43A3-B652-BEFC2E8F5D12}">
      <dgm:prSet/>
      <dgm:spPr/>
      <dgm:t>
        <a:bodyPr/>
        <a:lstStyle/>
        <a:p>
          <a:endParaRPr lang="fr-CA"/>
        </a:p>
      </dgm:t>
    </dgm:pt>
    <dgm:pt modelId="{8DA74DE0-98A7-46F0-856F-C83730F1D97B}">
      <dgm:prSet/>
      <dgm:spPr/>
      <dgm:t>
        <a:bodyPr/>
        <a:lstStyle/>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b="0" i="0" u="none" strike="noStrike" cap="none" normalizeH="0" baseline="0" dirty="0">
              <a:ln>
                <a:noFill/>
              </a:ln>
              <a:solidFill>
                <a:schemeClr val="tx1"/>
              </a:solidFill>
              <a:effectLst/>
              <a:latin typeface="Arial" panose="020B0604020202020204" pitchFamily="34" charset="0"/>
            </a:rPr>
            <a:t>Stimulation de la</a:t>
          </a:r>
        </a:p>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b="0" i="0" u="none" strike="noStrike" cap="none" normalizeH="0" baseline="0" dirty="0">
              <a:ln>
                <a:noFill/>
              </a:ln>
              <a:solidFill>
                <a:schemeClr val="tx1"/>
              </a:solidFill>
              <a:effectLst/>
              <a:latin typeface="Arial" panose="020B0604020202020204" pitchFamily="34" charset="0"/>
            </a:rPr>
            <a:t>moelle osseuse</a:t>
          </a:r>
        </a:p>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b="0" i="0" u="none" strike="noStrike" cap="none" normalizeH="0" baseline="0" dirty="0">
              <a:ln>
                <a:noFill/>
              </a:ln>
              <a:solidFill>
                <a:schemeClr val="tx1"/>
              </a:solidFill>
              <a:effectLst/>
              <a:latin typeface="Arial" panose="020B0604020202020204" pitchFamily="34" charset="0"/>
            </a:rPr>
            <a:t>rouge par L’EPO</a:t>
          </a:r>
        </a:p>
      </dgm:t>
    </dgm:pt>
    <dgm:pt modelId="{BAC15A2B-9A38-4CE9-8C68-78A9627C1CAD}" type="parTrans" cxnId="{9838CBB7-3F38-4B78-96E0-10BD6B93EA6F}">
      <dgm:prSet/>
      <dgm:spPr/>
      <dgm:t>
        <a:bodyPr/>
        <a:lstStyle/>
        <a:p>
          <a:endParaRPr lang="fr-CA"/>
        </a:p>
      </dgm:t>
    </dgm:pt>
    <dgm:pt modelId="{BDEB520C-DEC5-4E01-8001-D2EC602FA5A9}" type="sibTrans" cxnId="{9838CBB7-3F38-4B78-96E0-10BD6B93EA6F}">
      <dgm:prSet/>
      <dgm:spPr/>
      <dgm:t>
        <a:bodyPr/>
        <a:lstStyle/>
        <a:p>
          <a:endParaRPr lang="fr-CA"/>
        </a:p>
      </dgm:t>
    </dgm:pt>
    <dgm:pt modelId="{180BCE8C-1793-4051-94C1-3D3879201EC9}">
      <dgm:prSet/>
      <dgm:spPr/>
      <dgm:t>
        <a:bodyPr/>
        <a:lstStyle/>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b="0" i="0" u="none" strike="noStrike" cap="none" normalizeH="0" baseline="0">
              <a:ln>
                <a:noFill/>
              </a:ln>
              <a:solidFill>
                <a:schemeClr val="tx1"/>
              </a:solidFill>
              <a:effectLst/>
              <a:latin typeface="Arial" panose="020B0604020202020204" pitchFamily="34" charset="0"/>
            </a:rPr>
            <a:t>Augmentation de </a:t>
          </a:r>
        </a:p>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b="0" i="0" u="none" strike="noStrike" cap="none" normalizeH="0" baseline="0">
              <a:ln>
                <a:noFill/>
              </a:ln>
              <a:solidFill>
                <a:schemeClr val="tx1"/>
              </a:solidFill>
              <a:effectLst/>
              <a:latin typeface="Arial" panose="020B0604020202020204" pitchFamily="34" charset="0"/>
            </a:rPr>
            <a:t>l’érythropoïèse</a:t>
          </a:r>
        </a:p>
      </dgm:t>
    </dgm:pt>
    <dgm:pt modelId="{A7A931C5-3DC3-46F8-8FDC-466F40A1ABAB}" type="parTrans" cxnId="{EE6C11A8-C8EC-4C89-9000-DEF1B565022D}">
      <dgm:prSet/>
      <dgm:spPr/>
      <dgm:t>
        <a:bodyPr/>
        <a:lstStyle/>
        <a:p>
          <a:endParaRPr lang="fr-CA"/>
        </a:p>
      </dgm:t>
    </dgm:pt>
    <dgm:pt modelId="{B6D75B2F-18A3-4D10-912D-3E60B907EEB1}" type="sibTrans" cxnId="{EE6C11A8-C8EC-4C89-9000-DEF1B565022D}">
      <dgm:prSet/>
      <dgm:spPr/>
      <dgm:t>
        <a:bodyPr/>
        <a:lstStyle/>
        <a:p>
          <a:endParaRPr lang="fr-CA"/>
        </a:p>
      </dgm:t>
    </dgm:pt>
    <dgm:pt modelId="{6F6FD2EE-B620-4752-9F5E-EA5BD029FF1B}">
      <dgm:prSet/>
      <dgm:spPr/>
      <dgm:t>
        <a:bodyPr/>
        <a:lstStyle/>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b="0" i="0" u="none" strike="noStrike" cap="none" normalizeH="0" baseline="0" dirty="0">
              <a:ln>
                <a:noFill/>
              </a:ln>
              <a:solidFill>
                <a:schemeClr val="tx1"/>
              </a:solidFill>
              <a:effectLst/>
              <a:latin typeface="Arial" panose="020B0604020202020204" pitchFamily="34" charset="0"/>
            </a:rPr>
            <a:t>Augmentation de </a:t>
          </a:r>
        </a:p>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b="0" i="0" u="none" strike="noStrike" cap="none" normalizeH="0" baseline="0" dirty="0">
              <a:ln>
                <a:noFill/>
              </a:ln>
              <a:solidFill>
                <a:schemeClr val="tx1"/>
              </a:solidFill>
              <a:effectLst/>
              <a:latin typeface="Arial" panose="020B0604020202020204" pitchFamily="34" charset="0"/>
            </a:rPr>
            <a:t>la disponibilité</a:t>
          </a:r>
        </a:p>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b="0" i="0" u="none" strike="noStrike" cap="none" normalizeH="0" baseline="0" dirty="0">
              <a:ln>
                <a:noFill/>
              </a:ln>
              <a:solidFill>
                <a:schemeClr val="tx1"/>
              </a:solidFill>
              <a:effectLst/>
              <a:latin typeface="Arial" panose="020B0604020202020204" pitchFamily="34" charset="0"/>
            </a:rPr>
            <a:t>d’O2</a:t>
          </a:r>
        </a:p>
      </dgm:t>
    </dgm:pt>
    <dgm:pt modelId="{ADB273B1-5F3A-4AA6-889C-A6BEEE730640}" type="parTrans" cxnId="{F37F58E0-2F9E-48CD-BC1C-AE9BB2DAA84E}">
      <dgm:prSet/>
      <dgm:spPr/>
      <dgm:t>
        <a:bodyPr/>
        <a:lstStyle/>
        <a:p>
          <a:endParaRPr lang="fr-CA"/>
        </a:p>
      </dgm:t>
    </dgm:pt>
    <dgm:pt modelId="{8A044E58-37B4-40B6-BDBF-7DD3C3006217}" type="sibTrans" cxnId="{F37F58E0-2F9E-48CD-BC1C-AE9BB2DAA84E}">
      <dgm:prSet/>
      <dgm:spPr/>
      <dgm:t>
        <a:bodyPr/>
        <a:lstStyle/>
        <a:p>
          <a:endParaRPr lang="fr-CA"/>
        </a:p>
      </dgm:t>
    </dgm:pt>
    <dgm:pt modelId="{35615144-94E4-4B3F-A7C3-8D1B617B89FE}">
      <dgm:prSet/>
      <dgm:spPr/>
      <dgm:t>
        <a:bodyPr/>
        <a:lstStyle/>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b="0" i="0" u="none" strike="noStrike" cap="none" normalizeH="0" baseline="0" dirty="0">
              <a:ln>
                <a:noFill/>
              </a:ln>
              <a:solidFill>
                <a:schemeClr val="tx1"/>
              </a:solidFill>
              <a:effectLst/>
              <a:latin typeface="Arial" panose="020B0604020202020204" pitchFamily="34" charset="0"/>
            </a:rPr>
            <a:t>Arrêt de la production d’EPO</a:t>
          </a:r>
        </a:p>
      </dgm:t>
    </dgm:pt>
    <dgm:pt modelId="{CFEB0F51-FAF2-48F4-83A8-722F4B8F5FAD}" type="parTrans" cxnId="{B494D248-70EE-4083-8E31-90BCF5A06EEC}">
      <dgm:prSet/>
      <dgm:spPr/>
      <dgm:t>
        <a:bodyPr/>
        <a:lstStyle/>
        <a:p>
          <a:endParaRPr lang="fr-CA"/>
        </a:p>
      </dgm:t>
    </dgm:pt>
    <dgm:pt modelId="{6DE6A269-6C9B-493D-A243-2551F080A42A}" type="sibTrans" cxnId="{B494D248-70EE-4083-8E31-90BCF5A06EEC}">
      <dgm:prSet/>
      <dgm:spPr/>
      <dgm:t>
        <a:bodyPr/>
        <a:lstStyle/>
        <a:p>
          <a:endParaRPr lang="fr-CA"/>
        </a:p>
      </dgm:t>
    </dgm:pt>
    <dgm:pt modelId="{E0A30215-D94D-496B-A526-D170D1425E16}">
      <dgm:prSet/>
      <dgm:spPr/>
      <dgm:t>
        <a:bodyPr/>
        <a:lstStyle/>
        <a:p>
          <a:pPr marL="0" marR="0" lvl="0" indent="0" algn="ctr" defTabSz="1069975" rtl="0" eaLnBrk="1" fontAlgn="base" latinLnBrk="0" hangingPunct="1">
            <a:lnSpc>
              <a:spcPct val="100000"/>
            </a:lnSpc>
            <a:spcBef>
              <a:spcPct val="0"/>
            </a:spcBef>
            <a:spcAft>
              <a:spcPct val="0"/>
            </a:spcAft>
            <a:buClrTx/>
            <a:buSzTx/>
            <a:buFontTx/>
            <a:buNone/>
            <a:tabLst/>
          </a:pPr>
          <a:endParaRPr kumimoji="0" lang="fr-CA" altLang="fr-FR" b="0" i="0" u="none" strike="noStrike" cap="none" normalizeH="0" baseline="0" dirty="0">
            <a:ln>
              <a:noFill/>
            </a:ln>
            <a:solidFill>
              <a:schemeClr val="tx1"/>
            </a:solidFill>
            <a:effectLst/>
            <a:latin typeface="Arial" panose="020B0604020202020204" pitchFamily="34" charset="0"/>
          </a:endParaRPr>
        </a:p>
        <a:p>
          <a:pPr marL="0" marR="0" lvl="0" indent="0" algn="ctr" defTabSz="1069975" rtl="0" eaLnBrk="1" fontAlgn="base" latinLnBrk="0" hangingPunct="1">
            <a:lnSpc>
              <a:spcPct val="100000"/>
            </a:lnSpc>
            <a:spcBef>
              <a:spcPct val="0"/>
            </a:spcBef>
            <a:spcAft>
              <a:spcPct val="0"/>
            </a:spcAft>
            <a:buClrTx/>
            <a:buSzTx/>
            <a:buFontTx/>
            <a:buNone/>
            <a:tabLst/>
          </a:pPr>
          <a:endParaRPr kumimoji="0" lang="fr-CA" altLang="fr-FR" b="0" i="0" u="none" strike="noStrike" cap="none" normalizeH="0" baseline="0" dirty="0">
            <a:ln>
              <a:noFill/>
            </a:ln>
            <a:solidFill>
              <a:schemeClr val="tx1"/>
            </a:solidFill>
            <a:effectLst/>
            <a:latin typeface="Arial" panose="020B0604020202020204" pitchFamily="34" charset="0"/>
          </a:endParaRPr>
        </a:p>
      </dgm:t>
    </dgm:pt>
    <dgm:pt modelId="{31325A61-EEB0-4CEE-B233-F1F51F648610}" type="parTrans" cxnId="{85985B9F-51FF-41C1-AA86-7E0D514A4A2D}">
      <dgm:prSet/>
      <dgm:spPr/>
      <dgm:t>
        <a:bodyPr/>
        <a:lstStyle/>
        <a:p>
          <a:endParaRPr lang="fr-CA"/>
        </a:p>
      </dgm:t>
    </dgm:pt>
    <dgm:pt modelId="{F4CCA80E-48FA-4615-B5A8-B7302768A189}" type="sibTrans" cxnId="{85985B9F-51FF-41C1-AA86-7E0D514A4A2D}">
      <dgm:prSet/>
      <dgm:spPr/>
      <dgm:t>
        <a:bodyPr/>
        <a:lstStyle/>
        <a:p>
          <a:endParaRPr lang="fr-CA"/>
        </a:p>
      </dgm:t>
    </dgm:pt>
    <dgm:pt modelId="{5CFE04A1-7FF2-4FC7-9EF6-7F8D1F6AE2E6}" type="pres">
      <dgm:prSet presAssocID="{52EC793B-CE99-4145-834F-3DC727E62F35}" presName="cycle" presStyleCnt="0">
        <dgm:presLayoutVars>
          <dgm:dir/>
          <dgm:resizeHandles val="exact"/>
        </dgm:presLayoutVars>
      </dgm:prSet>
      <dgm:spPr/>
    </dgm:pt>
    <dgm:pt modelId="{C156048B-6CC8-4296-B610-6908DD33FAF0}" type="pres">
      <dgm:prSet presAssocID="{6EF60E9D-775C-472C-8BC7-4464091E3F76}" presName="dummy" presStyleCnt="0"/>
      <dgm:spPr/>
    </dgm:pt>
    <dgm:pt modelId="{1FD1CABC-EC2E-44B4-9442-E1BAF5E280F6}" type="pres">
      <dgm:prSet presAssocID="{6EF60E9D-775C-472C-8BC7-4464091E3F76}" presName="node" presStyleLbl="revTx" presStyleIdx="0" presStyleCnt="6">
        <dgm:presLayoutVars>
          <dgm:bulletEnabled val="1"/>
        </dgm:presLayoutVars>
      </dgm:prSet>
      <dgm:spPr/>
    </dgm:pt>
    <dgm:pt modelId="{3272417A-3C39-435B-860C-40CE0666AABC}" type="pres">
      <dgm:prSet presAssocID="{7617D506-43E5-40C6-8C35-2B52C59EC160}" presName="sibTrans" presStyleLbl="node1" presStyleIdx="0" presStyleCnt="6"/>
      <dgm:spPr/>
    </dgm:pt>
    <dgm:pt modelId="{96A85934-0663-4BE4-8E20-D2B700565FDC}" type="pres">
      <dgm:prSet presAssocID="{8DA74DE0-98A7-46F0-856F-C83730F1D97B}" presName="dummy" presStyleCnt="0"/>
      <dgm:spPr/>
    </dgm:pt>
    <dgm:pt modelId="{0DD542C5-AC4B-47BC-84D6-91ADAE14A750}" type="pres">
      <dgm:prSet presAssocID="{8DA74DE0-98A7-46F0-856F-C83730F1D97B}" presName="node" presStyleLbl="revTx" presStyleIdx="1" presStyleCnt="6">
        <dgm:presLayoutVars>
          <dgm:bulletEnabled val="1"/>
        </dgm:presLayoutVars>
      </dgm:prSet>
      <dgm:spPr/>
    </dgm:pt>
    <dgm:pt modelId="{E6181DEE-A0D7-4D7E-92C0-90E238F2557E}" type="pres">
      <dgm:prSet presAssocID="{BDEB520C-DEC5-4E01-8001-D2EC602FA5A9}" presName="sibTrans" presStyleLbl="node1" presStyleIdx="1" presStyleCnt="6"/>
      <dgm:spPr/>
    </dgm:pt>
    <dgm:pt modelId="{C276BD56-728B-4897-9D6E-D006AA691441}" type="pres">
      <dgm:prSet presAssocID="{180BCE8C-1793-4051-94C1-3D3879201EC9}" presName="dummy" presStyleCnt="0"/>
      <dgm:spPr/>
    </dgm:pt>
    <dgm:pt modelId="{A40F31E9-0F45-40AB-B13B-EC3F1A04C6F4}" type="pres">
      <dgm:prSet presAssocID="{180BCE8C-1793-4051-94C1-3D3879201EC9}" presName="node" presStyleLbl="revTx" presStyleIdx="2" presStyleCnt="6">
        <dgm:presLayoutVars>
          <dgm:bulletEnabled val="1"/>
        </dgm:presLayoutVars>
      </dgm:prSet>
      <dgm:spPr/>
    </dgm:pt>
    <dgm:pt modelId="{9A300266-2A99-4A8E-83BD-481BAD38C29C}" type="pres">
      <dgm:prSet presAssocID="{B6D75B2F-18A3-4D10-912D-3E60B907EEB1}" presName="sibTrans" presStyleLbl="node1" presStyleIdx="2" presStyleCnt="6"/>
      <dgm:spPr/>
    </dgm:pt>
    <dgm:pt modelId="{354D7A2E-53AF-4858-9289-C6C65356DBA6}" type="pres">
      <dgm:prSet presAssocID="{6F6FD2EE-B620-4752-9F5E-EA5BD029FF1B}" presName="dummy" presStyleCnt="0"/>
      <dgm:spPr/>
    </dgm:pt>
    <dgm:pt modelId="{CA4C4269-852B-43FB-96E7-5B48D3953EAC}" type="pres">
      <dgm:prSet presAssocID="{6F6FD2EE-B620-4752-9F5E-EA5BD029FF1B}" presName="node" presStyleLbl="revTx" presStyleIdx="3" presStyleCnt="6">
        <dgm:presLayoutVars>
          <dgm:bulletEnabled val="1"/>
        </dgm:presLayoutVars>
      </dgm:prSet>
      <dgm:spPr/>
    </dgm:pt>
    <dgm:pt modelId="{D02DA75A-966B-450E-9651-4ECB09A9D72D}" type="pres">
      <dgm:prSet presAssocID="{8A044E58-37B4-40B6-BDBF-7DD3C3006217}" presName="sibTrans" presStyleLbl="node1" presStyleIdx="3" presStyleCnt="6"/>
      <dgm:spPr/>
    </dgm:pt>
    <dgm:pt modelId="{494B144A-FF91-4162-A015-DFEA21C2E116}" type="pres">
      <dgm:prSet presAssocID="{35615144-94E4-4B3F-A7C3-8D1B617B89FE}" presName="dummy" presStyleCnt="0"/>
      <dgm:spPr/>
    </dgm:pt>
    <dgm:pt modelId="{83113FB6-F273-47AC-9EDB-19C9D13C5205}" type="pres">
      <dgm:prSet presAssocID="{35615144-94E4-4B3F-A7C3-8D1B617B89FE}" presName="node" presStyleLbl="revTx" presStyleIdx="4" presStyleCnt="6">
        <dgm:presLayoutVars>
          <dgm:bulletEnabled val="1"/>
        </dgm:presLayoutVars>
      </dgm:prSet>
      <dgm:spPr/>
    </dgm:pt>
    <dgm:pt modelId="{5F034A0A-1015-4751-9E48-9DB9F163A6C6}" type="pres">
      <dgm:prSet presAssocID="{6DE6A269-6C9B-493D-A243-2551F080A42A}" presName="sibTrans" presStyleLbl="node1" presStyleIdx="4" presStyleCnt="6"/>
      <dgm:spPr/>
    </dgm:pt>
    <dgm:pt modelId="{33F28568-548A-4AE4-BC31-3C45AA90A775}" type="pres">
      <dgm:prSet presAssocID="{E0A30215-D94D-496B-A526-D170D1425E16}" presName="dummy" presStyleCnt="0"/>
      <dgm:spPr/>
    </dgm:pt>
    <dgm:pt modelId="{66FAAF56-B004-4C67-A75B-E4929E19CA8B}" type="pres">
      <dgm:prSet presAssocID="{E0A30215-D94D-496B-A526-D170D1425E16}" presName="node" presStyleLbl="revTx" presStyleIdx="5" presStyleCnt="6">
        <dgm:presLayoutVars>
          <dgm:bulletEnabled val="1"/>
        </dgm:presLayoutVars>
      </dgm:prSet>
      <dgm:spPr/>
    </dgm:pt>
    <dgm:pt modelId="{87DBC282-100E-44B0-85A2-08CD1BB5E94E}" type="pres">
      <dgm:prSet presAssocID="{F4CCA80E-48FA-4615-B5A8-B7302768A189}" presName="sibTrans" presStyleLbl="node1" presStyleIdx="5" presStyleCnt="6"/>
      <dgm:spPr/>
    </dgm:pt>
  </dgm:ptLst>
  <dgm:cxnLst>
    <dgm:cxn modelId="{F864B407-4826-4677-8779-A5A92E7EF418}" type="presOf" srcId="{8DA74DE0-98A7-46F0-856F-C83730F1D97B}" destId="{0DD542C5-AC4B-47BC-84D6-91ADAE14A750}" srcOrd="0" destOrd="0" presId="urn:microsoft.com/office/officeart/2005/8/layout/cycle1"/>
    <dgm:cxn modelId="{5602AC2B-FB28-43A3-B652-BEFC2E8F5D12}" srcId="{52EC793B-CE99-4145-834F-3DC727E62F35}" destId="{6EF60E9D-775C-472C-8BC7-4464091E3F76}" srcOrd="0" destOrd="0" parTransId="{0080BC91-9A1A-4092-9AF6-D91E4EB0712C}" sibTransId="{7617D506-43E5-40C6-8C35-2B52C59EC160}"/>
    <dgm:cxn modelId="{C027DC2E-2B54-4FD0-8F21-45C8C806B33B}" type="presOf" srcId="{7617D506-43E5-40C6-8C35-2B52C59EC160}" destId="{3272417A-3C39-435B-860C-40CE0666AABC}" srcOrd="0" destOrd="0" presId="urn:microsoft.com/office/officeart/2005/8/layout/cycle1"/>
    <dgm:cxn modelId="{C84A7638-A7E4-42A4-9423-5E99FDD61384}" type="presOf" srcId="{8A044E58-37B4-40B6-BDBF-7DD3C3006217}" destId="{D02DA75A-966B-450E-9651-4ECB09A9D72D}" srcOrd="0" destOrd="0" presId="urn:microsoft.com/office/officeart/2005/8/layout/cycle1"/>
    <dgm:cxn modelId="{7FF49F64-89B1-4B79-BC77-7E20BFFD3AE8}" type="presOf" srcId="{BDEB520C-DEC5-4E01-8001-D2EC602FA5A9}" destId="{E6181DEE-A0D7-4D7E-92C0-90E238F2557E}" srcOrd="0" destOrd="0" presId="urn:microsoft.com/office/officeart/2005/8/layout/cycle1"/>
    <dgm:cxn modelId="{B494D248-70EE-4083-8E31-90BCF5A06EEC}" srcId="{52EC793B-CE99-4145-834F-3DC727E62F35}" destId="{35615144-94E4-4B3F-A7C3-8D1B617B89FE}" srcOrd="4" destOrd="0" parTransId="{CFEB0F51-FAF2-48F4-83A8-722F4B8F5FAD}" sibTransId="{6DE6A269-6C9B-493D-A243-2551F080A42A}"/>
    <dgm:cxn modelId="{EAF1878D-FC61-4E23-B97E-6519F9DCB804}" type="presOf" srcId="{F4CCA80E-48FA-4615-B5A8-B7302768A189}" destId="{87DBC282-100E-44B0-85A2-08CD1BB5E94E}" srcOrd="0" destOrd="0" presId="urn:microsoft.com/office/officeart/2005/8/layout/cycle1"/>
    <dgm:cxn modelId="{893CDA93-BF62-405A-8E5C-CFCB09E6BC9C}" type="presOf" srcId="{180BCE8C-1793-4051-94C1-3D3879201EC9}" destId="{A40F31E9-0F45-40AB-B13B-EC3F1A04C6F4}" srcOrd="0" destOrd="0" presId="urn:microsoft.com/office/officeart/2005/8/layout/cycle1"/>
    <dgm:cxn modelId="{7CE6939B-09CF-427C-83E9-A9379B218059}" type="presOf" srcId="{B6D75B2F-18A3-4D10-912D-3E60B907EEB1}" destId="{9A300266-2A99-4A8E-83BD-481BAD38C29C}" srcOrd="0" destOrd="0" presId="urn:microsoft.com/office/officeart/2005/8/layout/cycle1"/>
    <dgm:cxn modelId="{130BCE9C-2155-406B-BE61-98EF94F32BFA}" type="presOf" srcId="{6F6FD2EE-B620-4752-9F5E-EA5BD029FF1B}" destId="{CA4C4269-852B-43FB-96E7-5B48D3953EAC}" srcOrd="0" destOrd="0" presId="urn:microsoft.com/office/officeart/2005/8/layout/cycle1"/>
    <dgm:cxn modelId="{85985B9F-51FF-41C1-AA86-7E0D514A4A2D}" srcId="{52EC793B-CE99-4145-834F-3DC727E62F35}" destId="{E0A30215-D94D-496B-A526-D170D1425E16}" srcOrd="5" destOrd="0" parTransId="{31325A61-EEB0-4CEE-B233-F1F51F648610}" sibTransId="{F4CCA80E-48FA-4615-B5A8-B7302768A189}"/>
    <dgm:cxn modelId="{EE6C11A8-C8EC-4C89-9000-DEF1B565022D}" srcId="{52EC793B-CE99-4145-834F-3DC727E62F35}" destId="{180BCE8C-1793-4051-94C1-3D3879201EC9}" srcOrd="2" destOrd="0" parTransId="{A7A931C5-3DC3-46F8-8FDC-466F40A1ABAB}" sibTransId="{B6D75B2F-18A3-4D10-912D-3E60B907EEB1}"/>
    <dgm:cxn modelId="{F467B5AA-5B67-4DD4-8070-58CCB430F551}" type="presOf" srcId="{6EF60E9D-775C-472C-8BC7-4464091E3F76}" destId="{1FD1CABC-EC2E-44B4-9442-E1BAF5E280F6}" srcOrd="0" destOrd="0" presId="urn:microsoft.com/office/officeart/2005/8/layout/cycle1"/>
    <dgm:cxn modelId="{9838CBB7-3F38-4B78-96E0-10BD6B93EA6F}" srcId="{52EC793B-CE99-4145-834F-3DC727E62F35}" destId="{8DA74DE0-98A7-46F0-856F-C83730F1D97B}" srcOrd="1" destOrd="0" parTransId="{BAC15A2B-9A38-4CE9-8C68-78A9627C1CAD}" sibTransId="{BDEB520C-DEC5-4E01-8001-D2EC602FA5A9}"/>
    <dgm:cxn modelId="{81642CD6-C21C-4AFB-B53E-00A70F7205BB}" type="presOf" srcId="{35615144-94E4-4B3F-A7C3-8D1B617B89FE}" destId="{83113FB6-F273-47AC-9EDB-19C9D13C5205}" srcOrd="0" destOrd="0" presId="urn:microsoft.com/office/officeart/2005/8/layout/cycle1"/>
    <dgm:cxn modelId="{F37F58E0-2F9E-48CD-BC1C-AE9BB2DAA84E}" srcId="{52EC793B-CE99-4145-834F-3DC727E62F35}" destId="{6F6FD2EE-B620-4752-9F5E-EA5BD029FF1B}" srcOrd="3" destOrd="0" parTransId="{ADB273B1-5F3A-4AA6-889C-A6BEEE730640}" sibTransId="{8A044E58-37B4-40B6-BDBF-7DD3C3006217}"/>
    <dgm:cxn modelId="{F882A7F6-FB1E-4DE0-8F9C-2461CB448F8B}" type="presOf" srcId="{52EC793B-CE99-4145-834F-3DC727E62F35}" destId="{5CFE04A1-7FF2-4FC7-9EF6-7F8D1F6AE2E6}" srcOrd="0" destOrd="0" presId="urn:microsoft.com/office/officeart/2005/8/layout/cycle1"/>
    <dgm:cxn modelId="{A95939F7-8DE9-48ED-9703-6CC13C106423}" type="presOf" srcId="{E0A30215-D94D-496B-A526-D170D1425E16}" destId="{66FAAF56-B004-4C67-A75B-E4929E19CA8B}" srcOrd="0" destOrd="0" presId="urn:microsoft.com/office/officeart/2005/8/layout/cycle1"/>
    <dgm:cxn modelId="{0AD6CDFA-1A5E-4EAC-AC7F-4B298C636CFB}" type="presOf" srcId="{6DE6A269-6C9B-493D-A243-2551F080A42A}" destId="{5F034A0A-1015-4751-9E48-9DB9F163A6C6}" srcOrd="0" destOrd="0" presId="urn:microsoft.com/office/officeart/2005/8/layout/cycle1"/>
    <dgm:cxn modelId="{1B2E1251-7B61-49E3-8A53-C3F0A7DF604A}" type="presParOf" srcId="{5CFE04A1-7FF2-4FC7-9EF6-7F8D1F6AE2E6}" destId="{C156048B-6CC8-4296-B610-6908DD33FAF0}" srcOrd="0" destOrd="0" presId="urn:microsoft.com/office/officeart/2005/8/layout/cycle1"/>
    <dgm:cxn modelId="{C01523F8-7D66-40E4-BB60-91CE82103DC2}" type="presParOf" srcId="{5CFE04A1-7FF2-4FC7-9EF6-7F8D1F6AE2E6}" destId="{1FD1CABC-EC2E-44B4-9442-E1BAF5E280F6}" srcOrd="1" destOrd="0" presId="urn:microsoft.com/office/officeart/2005/8/layout/cycle1"/>
    <dgm:cxn modelId="{8DE898AD-690A-45F2-9ED0-5C31F26B6E67}" type="presParOf" srcId="{5CFE04A1-7FF2-4FC7-9EF6-7F8D1F6AE2E6}" destId="{3272417A-3C39-435B-860C-40CE0666AABC}" srcOrd="2" destOrd="0" presId="urn:microsoft.com/office/officeart/2005/8/layout/cycle1"/>
    <dgm:cxn modelId="{0A8BC577-4C95-459E-93FA-CB50F60A84CC}" type="presParOf" srcId="{5CFE04A1-7FF2-4FC7-9EF6-7F8D1F6AE2E6}" destId="{96A85934-0663-4BE4-8E20-D2B700565FDC}" srcOrd="3" destOrd="0" presId="urn:microsoft.com/office/officeart/2005/8/layout/cycle1"/>
    <dgm:cxn modelId="{EAE4FAD0-9D15-401D-BDE9-5E347AE9A8CE}" type="presParOf" srcId="{5CFE04A1-7FF2-4FC7-9EF6-7F8D1F6AE2E6}" destId="{0DD542C5-AC4B-47BC-84D6-91ADAE14A750}" srcOrd="4" destOrd="0" presId="urn:microsoft.com/office/officeart/2005/8/layout/cycle1"/>
    <dgm:cxn modelId="{0126F5C1-63EB-4C22-B9CF-3EEDD1718EAB}" type="presParOf" srcId="{5CFE04A1-7FF2-4FC7-9EF6-7F8D1F6AE2E6}" destId="{E6181DEE-A0D7-4D7E-92C0-90E238F2557E}" srcOrd="5" destOrd="0" presId="urn:microsoft.com/office/officeart/2005/8/layout/cycle1"/>
    <dgm:cxn modelId="{8FD67EC9-7FEB-4879-8F06-DA6E29C7071D}" type="presParOf" srcId="{5CFE04A1-7FF2-4FC7-9EF6-7F8D1F6AE2E6}" destId="{C276BD56-728B-4897-9D6E-D006AA691441}" srcOrd="6" destOrd="0" presId="urn:microsoft.com/office/officeart/2005/8/layout/cycle1"/>
    <dgm:cxn modelId="{7027423A-E2EA-4008-BD6E-2E44EC2BA516}" type="presParOf" srcId="{5CFE04A1-7FF2-4FC7-9EF6-7F8D1F6AE2E6}" destId="{A40F31E9-0F45-40AB-B13B-EC3F1A04C6F4}" srcOrd="7" destOrd="0" presId="urn:microsoft.com/office/officeart/2005/8/layout/cycle1"/>
    <dgm:cxn modelId="{B4FCE975-0633-4F86-9ED8-4DBCA18C0473}" type="presParOf" srcId="{5CFE04A1-7FF2-4FC7-9EF6-7F8D1F6AE2E6}" destId="{9A300266-2A99-4A8E-83BD-481BAD38C29C}" srcOrd="8" destOrd="0" presId="urn:microsoft.com/office/officeart/2005/8/layout/cycle1"/>
    <dgm:cxn modelId="{AFE267F8-A03B-4816-8A0A-672C8ECBF52A}" type="presParOf" srcId="{5CFE04A1-7FF2-4FC7-9EF6-7F8D1F6AE2E6}" destId="{354D7A2E-53AF-4858-9289-C6C65356DBA6}" srcOrd="9" destOrd="0" presId="urn:microsoft.com/office/officeart/2005/8/layout/cycle1"/>
    <dgm:cxn modelId="{6E31C448-6F1E-4AEF-9DD3-4EB2F092DE7E}" type="presParOf" srcId="{5CFE04A1-7FF2-4FC7-9EF6-7F8D1F6AE2E6}" destId="{CA4C4269-852B-43FB-96E7-5B48D3953EAC}" srcOrd="10" destOrd="0" presId="urn:microsoft.com/office/officeart/2005/8/layout/cycle1"/>
    <dgm:cxn modelId="{659582DA-2C25-469A-A3AC-BB6720DC5AA6}" type="presParOf" srcId="{5CFE04A1-7FF2-4FC7-9EF6-7F8D1F6AE2E6}" destId="{D02DA75A-966B-450E-9651-4ECB09A9D72D}" srcOrd="11" destOrd="0" presId="urn:microsoft.com/office/officeart/2005/8/layout/cycle1"/>
    <dgm:cxn modelId="{B38E6F57-D27A-4F17-A7D4-E3ECD6C5F85C}" type="presParOf" srcId="{5CFE04A1-7FF2-4FC7-9EF6-7F8D1F6AE2E6}" destId="{494B144A-FF91-4162-A015-DFEA21C2E116}" srcOrd="12" destOrd="0" presId="urn:microsoft.com/office/officeart/2005/8/layout/cycle1"/>
    <dgm:cxn modelId="{1200F3BB-0BA6-4908-8659-CA82234E4965}" type="presParOf" srcId="{5CFE04A1-7FF2-4FC7-9EF6-7F8D1F6AE2E6}" destId="{83113FB6-F273-47AC-9EDB-19C9D13C5205}" srcOrd="13" destOrd="0" presId="urn:microsoft.com/office/officeart/2005/8/layout/cycle1"/>
    <dgm:cxn modelId="{A6FD96D7-339D-47E4-AF84-E14C96F9356B}" type="presParOf" srcId="{5CFE04A1-7FF2-4FC7-9EF6-7F8D1F6AE2E6}" destId="{5F034A0A-1015-4751-9E48-9DB9F163A6C6}" srcOrd="14" destOrd="0" presId="urn:microsoft.com/office/officeart/2005/8/layout/cycle1"/>
    <dgm:cxn modelId="{E8CA1824-822F-4D44-8F51-860E32F796CE}" type="presParOf" srcId="{5CFE04A1-7FF2-4FC7-9EF6-7F8D1F6AE2E6}" destId="{33F28568-548A-4AE4-BC31-3C45AA90A775}" srcOrd="15" destOrd="0" presId="urn:microsoft.com/office/officeart/2005/8/layout/cycle1"/>
    <dgm:cxn modelId="{3A2B8BA9-07BE-4457-A522-104A1C6D0D7D}" type="presParOf" srcId="{5CFE04A1-7FF2-4FC7-9EF6-7F8D1F6AE2E6}" destId="{66FAAF56-B004-4C67-A75B-E4929E19CA8B}" srcOrd="16" destOrd="0" presId="urn:microsoft.com/office/officeart/2005/8/layout/cycle1"/>
    <dgm:cxn modelId="{D7740B98-4AC5-42E3-A5FA-66063E10A436}" type="presParOf" srcId="{5CFE04A1-7FF2-4FC7-9EF6-7F8D1F6AE2E6}" destId="{87DBC282-100E-44B0-85A2-08CD1BB5E94E}" srcOrd="17" destOrd="0" presId="urn:microsoft.com/office/officeart/2005/8/layout/cycl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1CABC-EC2E-44B4-9442-E1BAF5E280F6}">
      <dsp:nvSpPr>
        <dsp:cNvPr id="0" name=""/>
        <dsp:cNvSpPr/>
      </dsp:nvSpPr>
      <dsp:spPr>
        <a:xfrm>
          <a:off x="4323209" y="12335"/>
          <a:ext cx="991625" cy="9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sz="1000" b="0" i="0" u="none" strike="noStrike" kern="1200" cap="none" normalizeH="0" baseline="0" dirty="0">
              <a:ln>
                <a:noFill/>
              </a:ln>
              <a:solidFill>
                <a:schemeClr val="tx1"/>
              </a:solidFill>
              <a:effectLst/>
              <a:latin typeface="Arial" panose="020B0604020202020204" pitchFamily="34" charset="0"/>
            </a:rPr>
            <a:t>Libération d’érythropoïétine</a:t>
          </a:r>
        </a:p>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sz="1000" b="0" i="0" u="none" strike="noStrike" kern="1200" cap="none" normalizeH="0" baseline="0" dirty="0">
              <a:ln>
                <a:noFill/>
              </a:ln>
              <a:solidFill>
                <a:schemeClr val="tx1"/>
              </a:solidFill>
              <a:effectLst/>
              <a:latin typeface="Arial" panose="020B0604020202020204" pitchFamily="34" charset="0"/>
            </a:rPr>
            <a:t>par les reins</a:t>
          </a:r>
        </a:p>
      </dsp:txBody>
      <dsp:txXfrm>
        <a:off x="4323209" y="12335"/>
        <a:ext cx="991625" cy="991625"/>
      </dsp:txXfrm>
    </dsp:sp>
    <dsp:sp modelId="{3272417A-3C39-435B-860C-40CE0666AABC}">
      <dsp:nvSpPr>
        <dsp:cNvPr id="0" name=""/>
        <dsp:cNvSpPr/>
      </dsp:nvSpPr>
      <dsp:spPr>
        <a:xfrm>
          <a:off x="1290585" y="2229"/>
          <a:ext cx="4844235" cy="4844235"/>
        </a:xfrm>
        <a:prstGeom prst="circularArrow">
          <a:avLst>
            <a:gd name="adj1" fmla="val 3992"/>
            <a:gd name="adj2" fmla="val 250415"/>
            <a:gd name="adj3" fmla="val 20572650"/>
            <a:gd name="adj4" fmla="val 18983553"/>
            <a:gd name="adj5" fmla="val 4657"/>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D542C5-AC4B-47BC-84D6-91ADAE14A750}">
      <dsp:nvSpPr>
        <dsp:cNvPr id="0" name=""/>
        <dsp:cNvSpPr/>
      </dsp:nvSpPr>
      <dsp:spPr>
        <a:xfrm>
          <a:off x="5429527" y="1928534"/>
          <a:ext cx="991625" cy="9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sz="1000" b="0" i="0" u="none" strike="noStrike" kern="1200" cap="none" normalizeH="0" baseline="0" dirty="0">
              <a:ln>
                <a:noFill/>
              </a:ln>
              <a:solidFill>
                <a:schemeClr val="tx1"/>
              </a:solidFill>
              <a:effectLst/>
              <a:latin typeface="Arial" panose="020B0604020202020204" pitchFamily="34" charset="0"/>
            </a:rPr>
            <a:t>Stimulation de la</a:t>
          </a:r>
        </a:p>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sz="1000" b="0" i="0" u="none" strike="noStrike" kern="1200" cap="none" normalizeH="0" baseline="0" dirty="0">
              <a:ln>
                <a:noFill/>
              </a:ln>
              <a:solidFill>
                <a:schemeClr val="tx1"/>
              </a:solidFill>
              <a:effectLst/>
              <a:latin typeface="Arial" panose="020B0604020202020204" pitchFamily="34" charset="0"/>
            </a:rPr>
            <a:t>moelle osseuse</a:t>
          </a:r>
        </a:p>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sz="1000" b="0" i="0" u="none" strike="noStrike" kern="1200" cap="none" normalizeH="0" baseline="0" dirty="0">
              <a:ln>
                <a:noFill/>
              </a:ln>
              <a:solidFill>
                <a:schemeClr val="tx1"/>
              </a:solidFill>
              <a:effectLst/>
              <a:latin typeface="Arial" panose="020B0604020202020204" pitchFamily="34" charset="0"/>
            </a:rPr>
            <a:t>rouge par L’EPO</a:t>
          </a:r>
        </a:p>
      </dsp:txBody>
      <dsp:txXfrm>
        <a:off x="5429527" y="1928534"/>
        <a:ext cx="991625" cy="991625"/>
      </dsp:txXfrm>
    </dsp:sp>
    <dsp:sp modelId="{E6181DEE-A0D7-4D7E-92C0-90E238F2557E}">
      <dsp:nvSpPr>
        <dsp:cNvPr id="0" name=""/>
        <dsp:cNvSpPr/>
      </dsp:nvSpPr>
      <dsp:spPr>
        <a:xfrm>
          <a:off x="1290585" y="2229"/>
          <a:ext cx="4844235" cy="4844235"/>
        </a:xfrm>
        <a:prstGeom prst="circularArrow">
          <a:avLst>
            <a:gd name="adj1" fmla="val 3992"/>
            <a:gd name="adj2" fmla="val 250415"/>
            <a:gd name="adj3" fmla="val 2366031"/>
            <a:gd name="adj4" fmla="val 776935"/>
            <a:gd name="adj5" fmla="val 4657"/>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0F31E9-0F45-40AB-B13B-EC3F1A04C6F4}">
      <dsp:nvSpPr>
        <dsp:cNvPr id="0" name=""/>
        <dsp:cNvSpPr/>
      </dsp:nvSpPr>
      <dsp:spPr>
        <a:xfrm>
          <a:off x="4323209" y="3844734"/>
          <a:ext cx="991625" cy="9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sz="1000" b="0" i="0" u="none" strike="noStrike" kern="1200" cap="none" normalizeH="0" baseline="0">
              <a:ln>
                <a:noFill/>
              </a:ln>
              <a:solidFill>
                <a:schemeClr val="tx1"/>
              </a:solidFill>
              <a:effectLst/>
              <a:latin typeface="Arial" panose="020B0604020202020204" pitchFamily="34" charset="0"/>
            </a:rPr>
            <a:t>Augmentation de </a:t>
          </a:r>
        </a:p>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sz="1000" b="0" i="0" u="none" strike="noStrike" kern="1200" cap="none" normalizeH="0" baseline="0">
              <a:ln>
                <a:noFill/>
              </a:ln>
              <a:solidFill>
                <a:schemeClr val="tx1"/>
              </a:solidFill>
              <a:effectLst/>
              <a:latin typeface="Arial" panose="020B0604020202020204" pitchFamily="34" charset="0"/>
            </a:rPr>
            <a:t>l’érythropoïèse</a:t>
          </a:r>
        </a:p>
      </dsp:txBody>
      <dsp:txXfrm>
        <a:off x="4323209" y="3844734"/>
        <a:ext cx="991625" cy="991625"/>
      </dsp:txXfrm>
    </dsp:sp>
    <dsp:sp modelId="{9A300266-2A99-4A8E-83BD-481BAD38C29C}">
      <dsp:nvSpPr>
        <dsp:cNvPr id="0" name=""/>
        <dsp:cNvSpPr/>
      </dsp:nvSpPr>
      <dsp:spPr>
        <a:xfrm>
          <a:off x="1290585" y="2229"/>
          <a:ext cx="4844235" cy="4844235"/>
        </a:xfrm>
        <a:prstGeom prst="circularArrow">
          <a:avLst>
            <a:gd name="adj1" fmla="val 3992"/>
            <a:gd name="adj2" fmla="val 250415"/>
            <a:gd name="adj3" fmla="val 6110587"/>
            <a:gd name="adj4" fmla="val 4438997"/>
            <a:gd name="adj5" fmla="val 4657"/>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4C4269-852B-43FB-96E7-5B48D3953EAC}">
      <dsp:nvSpPr>
        <dsp:cNvPr id="0" name=""/>
        <dsp:cNvSpPr/>
      </dsp:nvSpPr>
      <dsp:spPr>
        <a:xfrm>
          <a:off x="2110572" y="3844734"/>
          <a:ext cx="991625" cy="9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sz="1000" b="0" i="0" u="none" strike="noStrike" kern="1200" cap="none" normalizeH="0" baseline="0" dirty="0">
              <a:ln>
                <a:noFill/>
              </a:ln>
              <a:solidFill>
                <a:schemeClr val="tx1"/>
              </a:solidFill>
              <a:effectLst/>
              <a:latin typeface="Arial" panose="020B0604020202020204" pitchFamily="34" charset="0"/>
            </a:rPr>
            <a:t>Augmentation de </a:t>
          </a:r>
        </a:p>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sz="1000" b="0" i="0" u="none" strike="noStrike" kern="1200" cap="none" normalizeH="0" baseline="0" dirty="0">
              <a:ln>
                <a:noFill/>
              </a:ln>
              <a:solidFill>
                <a:schemeClr val="tx1"/>
              </a:solidFill>
              <a:effectLst/>
              <a:latin typeface="Arial" panose="020B0604020202020204" pitchFamily="34" charset="0"/>
            </a:rPr>
            <a:t>la disponibilité</a:t>
          </a:r>
        </a:p>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sz="1000" b="0" i="0" u="none" strike="noStrike" kern="1200" cap="none" normalizeH="0" baseline="0" dirty="0">
              <a:ln>
                <a:noFill/>
              </a:ln>
              <a:solidFill>
                <a:schemeClr val="tx1"/>
              </a:solidFill>
              <a:effectLst/>
              <a:latin typeface="Arial" panose="020B0604020202020204" pitchFamily="34" charset="0"/>
            </a:rPr>
            <a:t>d’O2</a:t>
          </a:r>
        </a:p>
      </dsp:txBody>
      <dsp:txXfrm>
        <a:off x="2110572" y="3844734"/>
        <a:ext cx="991625" cy="991625"/>
      </dsp:txXfrm>
    </dsp:sp>
    <dsp:sp modelId="{D02DA75A-966B-450E-9651-4ECB09A9D72D}">
      <dsp:nvSpPr>
        <dsp:cNvPr id="0" name=""/>
        <dsp:cNvSpPr/>
      </dsp:nvSpPr>
      <dsp:spPr>
        <a:xfrm>
          <a:off x="1290585" y="2229"/>
          <a:ext cx="4844235" cy="4844235"/>
        </a:xfrm>
        <a:prstGeom prst="circularArrow">
          <a:avLst>
            <a:gd name="adj1" fmla="val 3992"/>
            <a:gd name="adj2" fmla="val 250415"/>
            <a:gd name="adj3" fmla="val 9772650"/>
            <a:gd name="adj4" fmla="val 8183553"/>
            <a:gd name="adj5" fmla="val 4657"/>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113FB6-F273-47AC-9EDB-19C9D13C5205}">
      <dsp:nvSpPr>
        <dsp:cNvPr id="0" name=""/>
        <dsp:cNvSpPr/>
      </dsp:nvSpPr>
      <dsp:spPr>
        <a:xfrm>
          <a:off x="1004254" y="1928534"/>
          <a:ext cx="991625" cy="9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marR="0" lvl="0" indent="0" algn="ctr" defTabSz="1069975" rtl="0" eaLnBrk="1" fontAlgn="base" latinLnBrk="0" hangingPunct="1">
            <a:lnSpc>
              <a:spcPct val="100000"/>
            </a:lnSpc>
            <a:spcBef>
              <a:spcPct val="0"/>
            </a:spcBef>
            <a:spcAft>
              <a:spcPct val="0"/>
            </a:spcAft>
            <a:buClrTx/>
            <a:buSzTx/>
            <a:buFontTx/>
            <a:buNone/>
            <a:tabLst/>
          </a:pPr>
          <a:r>
            <a:rPr kumimoji="0" lang="fr-CA" altLang="fr-FR" sz="1000" b="0" i="0" u="none" strike="noStrike" kern="1200" cap="none" normalizeH="0" baseline="0" dirty="0">
              <a:ln>
                <a:noFill/>
              </a:ln>
              <a:solidFill>
                <a:schemeClr val="tx1"/>
              </a:solidFill>
              <a:effectLst/>
              <a:latin typeface="Arial" panose="020B0604020202020204" pitchFamily="34" charset="0"/>
            </a:rPr>
            <a:t>Arrêt de la production d’EPO</a:t>
          </a:r>
        </a:p>
      </dsp:txBody>
      <dsp:txXfrm>
        <a:off x="1004254" y="1928534"/>
        <a:ext cx="991625" cy="991625"/>
      </dsp:txXfrm>
    </dsp:sp>
    <dsp:sp modelId="{5F034A0A-1015-4751-9E48-9DB9F163A6C6}">
      <dsp:nvSpPr>
        <dsp:cNvPr id="0" name=""/>
        <dsp:cNvSpPr/>
      </dsp:nvSpPr>
      <dsp:spPr>
        <a:xfrm>
          <a:off x="1290585" y="2229"/>
          <a:ext cx="4844235" cy="4844235"/>
        </a:xfrm>
        <a:prstGeom prst="circularArrow">
          <a:avLst>
            <a:gd name="adj1" fmla="val 3992"/>
            <a:gd name="adj2" fmla="val 250415"/>
            <a:gd name="adj3" fmla="val 13166031"/>
            <a:gd name="adj4" fmla="val 11576935"/>
            <a:gd name="adj5" fmla="val 4657"/>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FAAF56-B004-4C67-A75B-E4929E19CA8B}">
      <dsp:nvSpPr>
        <dsp:cNvPr id="0" name=""/>
        <dsp:cNvSpPr/>
      </dsp:nvSpPr>
      <dsp:spPr>
        <a:xfrm>
          <a:off x="2110572" y="12335"/>
          <a:ext cx="991625" cy="9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marR="0" lvl="0" indent="0" algn="ctr" defTabSz="1069975" rtl="0" eaLnBrk="1" fontAlgn="base" latinLnBrk="0" hangingPunct="1">
            <a:lnSpc>
              <a:spcPct val="100000"/>
            </a:lnSpc>
            <a:spcBef>
              <a:spcPct val="0"/>
            </a:spcBef>
            <a:spcAft>
              <a:spcPct val="0"/>
            </a:spcAft>
            <a:buClrTx/>
            <a:buSzTx/>
            <a:buFontTx/>
            <a:buNone/>
            <a:tabLst/>
          </a:pPr>
          <a:endParaRPr kumimoji="0" lang="fr-CA" altLang="fr-FR" sz="1000" b="0" i="0" u="none" strike="noStrike" kern="1200" cap="none" normalizeH="0" baseline="0" dirty="0">
            <a:ln>
              <a:noFill/>
            </a:ln>
            <a:solidFill>
              <a:schemeClr val="tx1"/>
            </a:solidFill>
            <a:effectLst/>
            <a:latin typeface="Arial" panose="020B0604020202020204" pitchFamily="34" charset="0"/>
          </a:endParaRPr>
        </a:p>
        <a:p>
          <a:pPr marL="0" marR="0" lvl="0" indent="0" algn="ctr" defTabSz="1069975" rtl="0" eaLnBrk="1" fontAlgn="base" latinLnBrk="0" hangingPunct="1">
            <a:lnSpc>
              <a:spcPct val="100000"/>
            </a:lnSpc>
            <a:spcBef>
              <a:spcPct val="0"/>
            </a:spcBef>
            <a:spcAft>
              <a:spcPct val="0"/>
            </a:spcAft>
            <a:buClrTx/>
            <a:buSzTx/>
            <a:buFontTx/>
            <a:buNone/>
            <a:tabLst/>
          </a:pPr>
          <a:endParaRPr kumimoji="0" lang="fr-CA" altLang="fr-FR" sz="1000" b="0" i="0" u="none" strike="noStrike" kern="1200" cap="none" normalizeH="0" baseline="0" dirty="0">
            <a:ln>
              <a:noFill/>
            </a:ln>
            <a:solidFill>
              <a:schemeClr val="tx1"/>
            </a:solidFill>
            <a:effectLst/>
            <a:latin typeface="Arial" panose="020B0604020202020204" pitchFamily="34" charset="0"/>
          </a:endParaRPr>
        </a:p>
      </dsp:txBody>
      <dsp:txXfrm>
        <a:off x="2110572" y="12335"/>
        <a:ext cx="991625" cy="991625"/>
      </dsp:txXfrm>
    </dsp:sp>
    <dsp:sp modelId="{87DBC282-100E-44B0-85A2-08CD1BB5E94E}">
      <dsp:nvSpPr>
        <dsp:cNvPr id="0" name=""/>
        <dsp:cNvSpPr/>
      </dsp:nvSpPr>
      <dsp:spPr>
        <a:xfrm>
          <a:off x="1290585" y="2229"/>
          <a:ext cx="4844235" cy="4844235"/>
        </a:xfrm>
        <a:prstGeom prst="circularArrow">
          <a:avLst>
            <a:gd name="adj1" fmla="val 3992"/>
            <a:gd name="adj2" fmla="val 250415"/>
            <a:gd name="adj3" fmla="val 16910587"/>
            <a:gd name="adj4" fmla="val 15238997"/>
            <a:gd name="adj5" fmla="val 4657"/>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169699" cy="479403"/>
          </a:xfrm>
          <a:prstGeom prst="rect">
            <a:avLst/>
          </a:prstGeom>
        </p:spPr>
        <p:txBody>
          <a:bodyPr vert="horz" lIns="94992" tIns="47496" rIns="94992" bIns="47496" rtlCol="0"/>
          <a:lstStyle>
            <a:lvl1pPr algn="l">
              <a:defRPr sz="1200"/>
            </a:lvl1pPr>
          </a:lstStyle>
          <a:p>
            <a:endParaRPr lang="fr-CA"/>
          </a:p>
        </p:txBody>
      </p:sp>
      <p:sp>
        <p:nvSpPr>
          <p:cNvPr id="3" name="Espace réservé de la date 2"/>
          <p:cNvSpPr>
            <a:spLocks noGrp="1"/>
          </p:cNvSpPr>
          <p:nvPr>
            <p:ph type="dt" sz="quarter" idx="1"/>
          </p:nvPr>
        </p:nvSpPr>
        <p:spPr>
          <a:xfrm>
            <a:off x="4143843" y="0"/>
            <a:ext cx="3169699" cy="479403"/>
          </a:xfrm>
          <a:prstGeom prst="rect">
            <a:avLst/>
          </a:prstGeom>
        </p:spPr>
        <p:txBody>
          <a:bodyPr vert="horz" lIns="94992" tIns="47496" rIns="94992" bIns="47496" rtlCol="0"/>
          <a:lstStyle>
            <a:lvl1pPr algn="r">
              <a:defRPr sz="1200"/>
            </a:lvl1pPr>
          </a:lstStyle>
          <a:p>
            <a:fld id="{9EA6FD2E-0266-4EDA-AB66-1BE475B30EF8}" type="datetimeFigureOut">
              <a:rPr lang="fr-FR" smtClean="0"/>
              <a:pPr/>
              <a:t>06/01/2025</a:t>
            </a:fld>
            <a:endParaRPr lang="fr-CA"/>
          </a:p>
        </p:txBody>
      </p:sp>
      <p:sp>
        <p:nvSpPr>
          <p:cNvPr id="4" name="Espace réservé du pied de page 3"/>
          <p:cNvSpPr>
            <a:spLocks noGrp="1"/>
          </p:cNvSpPr>
          <p:nvPr>
            <p:ph type="ftr" sz="quarter" idx="2"/>
          </p:nvPr>
        </p:nvSpPr>
        <p:spPr>
          <a:xfrm>
            <a:off x="1" y="9120157"/>
            <a:ext cx="3169699" cy="479403"/>
          </a:xfrm>
          <a:prstGeom prst="rect">
            <a:avLst/>
          </a:prstGeom>
        </p:spPr>
        <p:txBody>
          <a:bodyPr vert="horz" lIns="94992" tIns="47496" rIns="94992" bIns="47496"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4143843" y="9120157"/>
            <a:ext cx="3169699" cy="479403"/>
          </a:xfrm>
          <a:prstGeom prst="rect">
            <a:avLst/>
          </a:prstGeom>
        </p:spPr>
        <p:txBody>
          <a:bodyPr vert="horz" lIns="94992" tIns="47496" rIns="94992" bIns="47496" rtlCol="0" anchor="b"/>
          <a:lstStyle>
            <a:lvl1pPr algn="r">
              <a:defRPr sz="1200"/>
            </a:lvl1pPr>
          </a:lstStyle>
          <a:p>
            <a:fld id="{EDEA5C0B-1F1C-49CA-B208-472DF6563B14}" type="slidenum">
              <a:rPr lang="fr-CA" smtClean="0"/>
              <a:pPr/>
              <a:t>‹N°›</a:t>
            </a:fld>
            <a:endParaRPr lang="fr-CA"/>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169699" cy="479403"/>
          </a:xfrm>
          <a:prstGeom prst="rect">
            <a:avLst/>
          </a:prstGeom>
        </p:spPr>
        <p:txBody>
          <a:bodyPr vert="horz" lIns="94992" tIns="47496" rIns="94992" bIns="47496" rtlCol="0"/>
          <a:lstStyle>
            <a:lvl1pPr algn="l">
              <a:defRPr sz="1200" smtClean="0"/>
            </a:lvl1pPr>
          </a:lstStyle>
          <a:p>
            <a:pPr>
              <a:defRPr/>
            </a:pPr>
            <a:endParaRPr lang="fr-CA"/>
          </a:p>
        </p:txBody>
      </p:sp>
      <p:sp>
        <p:nvSpPr>
          <p:cNvPr id="3" name="Espace réservé de la date 2"/>
          <p:cNvSpPr>
            <a:spLocks noGrp="1"/>
          </p:cNvSpPr>
          <p:nvPr>
            <p:ph type="dt" idx="1"/>
          </p:nvPr>
        </p:nvSpPr>
        <p:spPr>
          <a:xfrm>
            <a:off x="4143843" y="0"/>
            <a:ext cx="3169699" cy="479403"/>
          </a:xfrm>
          <a:prstGeom prst="rect">
            <a:avLst/>
          </a:prstGeom>
        </p:spPr>
        <p:txBody>
          <a:bodyPr vert="horz" lIns="94992" tIns="47496" rIns="94992" bIns="47496" rtlCol="0"/>
          <a:lstStyle>
            <a:lvl1pPr algn="r">
              <a:defRPr sz="1200" smtClean="0"/>
            </a:lvl1pPr>
          </a:lstStyle>
          <a:p>
            <a:pPr>
              <a:defRPr/>
            </a:pPr>
            <a:fld id="{A06293A2-2CD2-47F5-878A-1A0B3E6E68F0}" type="datetimeFigureOut">
              <a:rPr lang="fr-FR"/>
              <a:pPr>
                <a:defRPr/>
              </a:pPr>
              <a:t>06/01/2025</a:t>
            </a:fld>
            <a:endParaRPr lang="fr-CA"/>
          </a:p>
        </p:txBody>
      </p:sp>
      <p:sp>
        <p:nvSpPr>
          <p:cNvPr id="4" name="Espace réservé de l'image des diapositives 3"/>
          <p:cNvSpPr>
            <a:spLocks noGrp="1" noRot="1" noChangeAspect="1"/>
          </p:cNvSpPr>
          <p:nvPr>
            <p:ph type="sldImg" idx="2"/>
          </p:nvPr>
        </p:nvSpPr>
        <p:spPr>
          <a:xfrm>
            <a:off x="957263" y="720725"/>
            <a:ext cx="5400675" cy="3600450"/>
          </a:xfrm>
          <a:prstGeom prst="rect">
            <a:avLst/>
          </a:prstGeom>
          <a:noFill/>
          <a:ln w="12700">
            <a:solidFill>
              <a:prstClr val="black"/>
            </a:solidFill>
          </a:ln>
        </p:spPr>
        <p:txBody>
          <a:bodyPr vert="horz" lIns="94992" tIns="47496" rIns="94992" bIns="47496" rtlCol="0" anchor="ctr"/>
          <a:lstStyle/>
          <a:p>
            <a:pPr lvl="0"/>
            <a:endParaRPr lang="fr-CA" noProof="0"/>
          </a:p>
        </p:txBody>
      </p:sp>
      <p:sp>
        <p:nvSpPr>
          <p:cNvPr id="5" name="Espace réservé des commentaires 4"/>
          <p:cNvSpPr>
            <a:spLocks noGrp="1"/>
          </p:cNvSpPr>
          <p:nvPr>
            <p:ph type="body" sz="quarter" idx="3"/>
          </p:nvPr>
        </p:nvSpPr>
        <p:spPr>
          <a:xfrm>
            <a:off x="731853" y="4560899"/>
            <a:ext cx="5851496" cy="4319555"/>
          </a:xfrm>
          <a:prstGeom prst="rect">
            <a:avLst/>
          </a:prstGeom>
        </p:spPr>
        <p:txBody>
          <a:bodyPr vert="horz" lIns="94992" tIns="47496" rIns="94992" bIns="47496"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CA" noProof="0"/>
          </a:p>
        </p:txBody>
      </p:sp>
      <p:sp>
        <p:nvSpPr>
          <p:cNvPr id="6" name="Espace réservé du pied de page 5"/>
          <p:cNvSpPr>
            <a:spLocks noGrp="1"/>
          </p:cNvSpPr>
          <p:nvPr>
            <p:ph type="ftr" sz="quarter" idx="4"/>
          </p:nvPr>
        </p:nvSpPr>
        <p:spPr>
          <a:xfrm>
            <a:off x="1" y="9120157"/>
            <a:ext cx="3169699" cy="479403"/>
          </a:xfrm>
          <a:prstGeom prst="rect">
            <a:avLst/>
          </a:prstGeom>
        </p:spPr>
        <p:txBody>
          <a:bodyPr vert="horz" lIns="94992" tIns="47496" rIns="94992" bIns="47496" rtlCol="0" anchor="b"/>
          <a:lstStyle>
            <a:lvl1pPr algn="l">
              <a:defRPr sz="1200" smtClean="0"/>
            </a:lvl1pPr>
          </a:lstStyle>
          <a:p>
            <a:pPr>
              <a:defRPr/>
            </a:pPr>
            <a:endParaRPr lang="fr-CA"/>
          </a:p>
        </p:txBody>
      </p:sp>
      <p:sp>
        <p:nvSpPr>
          <p:cNvPr id="7" name="Espace réservé du numéro de diapositive 6"/>
          <p:cNvSpPr>
            <a:spLocks noGrp="1"/>
          </p:cNvSpPr>
          <p:nvPr>
            <p:ph type="sldNum" sz="quarter" idx="5"/>
          </p:nvPr>
        </p:nvSpPr>
        <p:spPr>
          <a:xfrm>
            <a:off x="4143843" y="9120157"/>
            <a:ext cx="3169699" cy="479403"/>
          </a:xfrm>
          <a:prstGeom prst="rect">
            <a:avLst/>
          </a:prstGeom>
        </p:spPr>
        <p:txBody>
          <a:bodyPr vert="horz" lIns="94992" tIns="47496" rIns="94992" bIns="47496" rtlCol="0" anchor="b"/>
          <a:lstStyle>
            <a:lvl1pPr algn="r">
              <a:defRPr sz="1200" smtClean="0"/>
            </a:lvl1pPr>
          </a:lstStyle>
          <a:p>
            <a:pPr>
              <a:defRPr/>
            </a:pPr>
            <a:fld id="{3C4F9D58-0E52-4D07-B18F-C390738ACA0B}" type="slidenum">
              <a:rPr lang="fr-CA"/>
              <a:pPr>
                <a:defRPr/>
              </a:pPr>
              <a:t>‹N°›</a:t>
            </a:fld>
            <a:endParaRPr lang="fr-CA"/>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itrinelinguistique.oqlf.gouv.qc.ca/fiche-gdt/fiche/18078725/hemopathie-maligne" TargetMode="External"/><Relationship Id="rId7" Type="http://schemas.openxmlformats.org/officeDocument/2006/relationships/hyperlink" Target="https://vitrinelinguistique.oqlf.gouv.qc.ca/fiche-gdt/fiche/8349052/tissu-lymphoid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vitrinelinguistique.oqlf.gouv.qc.ca/fiche-gdt/fiche/8391691/tumeur" TargetMode="External"/><Relationship Id="rId5" Type="http://schemas.openxmlformats.org/officeDocument/2006/relationships/hyperlink" Target="https://vitrinelinguistique.oqlf.gouv.qc.ca/fiche-gdt/fiche/8372973/leucocyte" TargetMode="External"/><Relationship Id="rId4" Type="http://schemas.openxmlformats.org/officeDocument/2006/relationships/hyperlink" Target="https://vitrinelinguistique.oqlf.gouv.qc.ca/fiche-gdt/fiche/17018507/cellule-souche-hematopoietiqu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solidFill>
                  <a:srgbClr val="223654"/>
                </a:solidFill>
                <a:latin typeface="Open Sans" panose="020B0606030504020204" pitchFamily="34" charset="0"/>
              </a:rPr>
              <a:t>Mononucléose : Maladie virale atteignant les monocytes du sang.</a:t>
            </a:r>
          </a:p>
          <a:p>
            <a:r>
              <a:rPr lang="fr-CA" dirty="0">
                <a:solidFill>
                  <a:srgbClr val="223654"/>
                </a:solidFill>
                <a:latin typeface="Open Sans" panose="020B0606030504020204" pitchFamily="34" charset="0"/>
              </a:rPr>
              <a:t>Leucémies : </a:t>
            </a:r>
            <a:r>
              <a:rPr lang="fr-CA" dirty="0">
                <a:solidFill>
                  <a:srgbClr val="223654"/>
                </a:solidFill>
                <a:latin typeface="Open Sans" panose="020B0606030504020204" pitchFamily="34" charset="0"/>
                <a:hlinkClick r:id="rId3" tooltip="Lien vers la fiche Hémopathie maligne.">
                  <a:extLst>
                    <a:ext uri="{A12FA001-AC4F-418D-AE19-62706E023703}">
                      <ahyp:hlinkClr xmlns:ahyp="http://schemas.microsoft.com/office/drawing/2018/hyperlinkcolor" val="tx"/>
                    </a:ext>
                  </a:extLst>
                </a:hlinkClick>
              </a:rPr>
              <a:t>Hémopathie maligne</a:t>
            </a:r>
            <a:r>
              <a:rPr lang="fr-CA" dirty="0">
                <a:solidFill>
                  <a:srgbClr val="223654"/>
                </a:solidFill>
                <a:latin typeface="Open Sans" panose="020B0606030504020204" pitchFamily="34" charset="0"/>
              </a:rPr>
              <a:t> (cancer du sang) caractérisée par une anomalie des </a:t>
            </a:r>
            <a:r>
              <a:rPr lang="fr-CA" dirty="0">
                <a:solidFill>
                  <a:srgbClr val="223654"/>
                </a:solidFill>
                <a:latin typeface="Open Sans" panose="020B0606030504020204" pitchFamily="34" charset="0"/>
                <a:hlinkClick r:id="rId4" tooltip="Lien vers la fiche Cellule souche hématopoïétique.">
                  <a:extLst>
                    <a:ext uri="{A12FA001-AC4F-418D-AE19-62706E023703}">
                      <ahyp:hlinkClr xmlns:ahyp="http://schemas.microsoft.com/office/drawing/2018/hyperlinkcolor" val="tx"/>
                    </a:ext>
                  </a:extLst>
                </a:hlinkClick>
              </a:rPr>
              <a:t>cellules souches hématopoïétiques</a:t>
            </a:r>
            <a:r>
              <a:rPr lang="fr-CA" dirty="0">
                <a:solidFill>
                  <a:srgbClr val="223654"/>
                </a:solidFill>
                <a:latin typeface="Open Sans" panose="020B0606030504020204" pitchFamily="34" charset="0"/>
              </a:rPr>
              <a:t> et qui se manifeste par une prolifération des </a:t>
            </a:r>
            <a:r>
              <a:rPr lang="fr-CA" dirty="0">
                <a:solidFill>
                  <a:srgbClr val="223654"/>
                </a:solidFill>
                <a:latin typeface="Open Sans" panose="020B0606030504020204" pitchFamily="34" charset="0"/>
                <a:hlinkClick r:id="rId5" tooltip="Lien vers la fiche Leucocyte.">
                  <a:extLst>
                    <a:ext uri="{A12FA001-AC4F-418D-AE19-62706E023703}">
                      <ahyp:hlinkClr xmlns:ahyp="http://schemas.microsoft.com/office/drawing/2018/hyperlinkcolor" val="tx"/>
                    </a:ext>
                  </a:extLst>
                </a:hlinkClick>
              </a:rPr>
              <a:t>leucocytes</a:t>
            </a:r>
            <a:r>
              <a:rPr lang="fr-CA" dirty="0">
                <a:solidFill>
                  <a:srgbClr val="223654"/>
                </a:solidFill>
                <a:latin typeface="Open Sans" panose="020B0606030504020204" pitchFamily="34" charset="0"/>
              </a:rPr>
              <a:t> ou de leurs précurseurs.</a:t>
            </a:r>
          </a:p>
          <a:p>
            <a:r>
              <a:rPr lang="fr-CA" dirty="0">
                <a:solidFill>
                  <a:srgbClr val="223654"/>
                </a:solidFill>
                <a:latin typeface="Open Sans" panose="020B0606030504020204" pitchFamily="34" charset="0"/>
              </a:rPr>
              <a:t>Myélome : </a:t>
            </a:r>
            <a:r>
              <a:rPr lang="fr-CA" b="0" i="0" dirty="0">
                <a:solidFill>
                  <a:srgbClr val="1F1F1F"/>
                </a:solidFill>
                <a:effectLst/>
                <a:latin typeface="Arial" panose="020B0604020202020204" pitchFamily="34" charset="0"/>
              </a:rPr>
              <a:t>Tumeur, souvent cancéreuse, de la moelle osseuse.</a:t>
            </a:r>
            <a:endParaRPr lang="fr-CA" dirty="0">
              <a:solidFill>
                <a:srgbClr val="223654"/>
              </a:solidFill>
              <a:latin typeface="Open Sans" panose="020B0606030504020204" pitchFamily="34" charset="0"/>
            </a:endParaRPr>
          </a:p>
          <a:p>
            <a:r>
              <a:rPr lang="fr-CA" dirty="0">
                <a:solidFill>
                  <a:srgbClr val="223654"/>
                </a:solidFill>
                <a:latin typeface="Open Sans" panose="020B0606030504020204" pitchFamily="34" charset="0"/>
              </a:rPr>
              <a:t>Lymphome : </a:t>
            </a:r>
            <a:r>
              <a:rPr lang="fr-CA" dirty="0">
                <a:solidFill>
                  <a:srgbClr val="223654"/>
                </a:solidFill>
                <a:latin typeface="Open Sans" panose="020B0606030504020204" pitchFamily="34" charset="0"/>
                <a:hlinkClick r:id="rId6" tooltip="Lien vers la fiche Tumeur.">
                  <a:extLst>
                    <a:ext uri="{A12FA001-AC4F-418D-AE19-62706E023703}">
                      <ahyp:hlinkClr xmlns:ahyp="http://schemas.microsoft.com/office/drawing/2018/hyperlinkcolor" val="tx"/>
                    </a:ext>
                  </a:extLst>
                </a:hlinkClick>
              </a:rPr>
              <a:t>Tumeur</a:t>
            </a:r>
            <a:r>
              <a:rPr lang="fr-CA" dirty="0">
                <a:solidFill>
                  <a:srgbClr val="223654"/>
                </a:solidFill>
                <a:latin typeface="Open Sans" panose="020B0606030504020204" pitchFamily="34" charset="0"/>
              </a:rPr>
              <a:t>, généralement maligne, formée par la prolifération des cellules du </a:t>
            </a:r>
            <a:r>
              <a:rPr lang="fr-CA" dirty="0">
                <a:solidFill>
                  <a:srgbClr val="223654"/>
                </a:solidFill>
                <a:latin typeface="Open Sans" panose="020B0606030504020204" pitchFamily="34" charset="0"/>
                <a:hlinkClick r:id="rId7" tooltip="Lien vers la fiche Tissu lymphoïde.">
                  <a:extLst>
                    <a:ext uri="{A12FA001-AC4F-418D-AE19-62706E023703}">
                      <ahyp:hlinkClr xmlns:ahyp="http://schemas.microsoft.com/office/drawing/2018/hyperlinkcolor" val="tx"/>
                    </a:ext>
                  </a:extLst>
                </a:hlinkClick>
              </a:rPr>
              <a:t>tissu lymphoïde</a:t>
            </a:r>
            <a:r>
              <a:rPr lang="fr-CA" dirty="0">
                <a:solidFill>
                  <a:srgbClr val="223654"/>
                </a:solidFill>
                <a:latin typeface="Open Sans" panose="020B0606030504020204" pitchFamily="34" charset="0"/>
              </a:rPr>
              <a:t>.</a:t>
            </a:r>
          </a:p>
        </p:txBody>
      </p:sp>
      <p:sp>
        <p:nvSpPr>
          <p:cNvPr id="4" name="Espace réservé du numéro de diapositive 3"/>
          <p:cNvSpPr>
            <a:spLocks noGrp="1"/>
          </p:cNvSpPr>
          <p:nvPr>
            <p:ph type="sldNum" sz="quarter" idx="5"/>
          </p:nvPr>
        </p:nvSpPr>
        <p:spPr/>
        <p:txBody>
          <a:bodyPr/>
          <a:lstStyle/>
          <a:p>
            <a:pPr>
              <a:defRPr/>
            </a:pPr>
            <a:fld id="{3C4F9D58-0E52-4D07-B18F-C390738ACA0B}" type="slidenum">
              <a:rPr lang="fr-CA" smtClean="0"/>
              <a:pPr>
                <a:defRPr/>
              </a:pPr>
              <a:t>15</a:t>
            </a:fld>
            <a:endParaRPr lang="fr-CA"/>
          </a:p>
        </p:txBody>
      </p:sp>
    </p:spTree>
    <p:extLst>
      <p:ext uri="{BB962C8B-B14F-4D97-AF65-F5344CB8AC3E}">
        <p14:creationId xmlns:p14="http://schemas.microsoft.com/office/powerpoint/2010/main" val="1125549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 = Érythrocytes</a:t>
            </a:r>
          </a:p>
          <a:p>
            <a:r>
              <a:rPr lang="fr-CA" dirty="0"/>
              <a:t>B = Grand lymphocytes avec granules azurophiles</a:t>
            </a:r>
          </a:p>
          <a:p>
            <a:r>
              <a:rPr lang="fr-CA" dirty="0"/>
              <a:t>C = Neutrophile segmenté</a:t>
            </a:r>
          </a:p>
          <a:p>
            <a:r>
              <a:rPr lang="fr-CA" dirty="0"/>
              <a:t>D = Éosinophile segmenté</a:t>
            </a:r>
          </a:p>
          <a:p>
            <a:r>
              <a:rPr lang="fr-CA" dirty="0"/>
              <a:t>E = Neutrophile segmenté</a:t>
            </a:r>
          </a:p>
          <a:p>
            <a:r>
              <a:rPr lang="fr-CA" dirty="0"/>
              <a:t>F = Monocyte avec cytoplasme gris bleu</a:t>
            </a:r>
          </a:p>
          <a:p>
            <a:r>
              <a:rPr lang="fr-CA" dirty="0"/>
              <a:t>G = Plaquettes en amas</a:t>
            </a:r>
          </a:p>
          <a:p>
            <a:r>
              <a:rPr lang="fr-CA" dirty="0"/>
              <a:t>H = Lymphocyte</a:t>
            </a:r>
          </a:p>
          <a:p>
            <a:r>
              <a:rPr lang="fr-CA" dirty="0"/>
              <a:t>I = Neutrophile </a:t>
            </a:r>
            <a:r>
              <a:rPr lang="fr-CA" dirty="0" err="1"/>
              <a:t>stab</a:t>
            </a:r>
            <a:endParaRPr lang="fr-CA" dirty="0"/>
          </a:p>
          <a:p>
            <a:r>
              <a:rPr lang="fr-CA" dirty="0"/>
              <a:t>J = Basophile</a:t>
            </a:r>
          </a:p>
        </p:txBody>
      </p:sp>
      <p:sp>
        <p:nvSpPr>
          <p:cNvPr id="4" name="Espace réservé du numéro de diapositive 3"/>
          <p:cNvSpPr>
            <a:spLocks noGrp="1"/>
          </p:cNvSpPr>
          <p:nvPr>
            <p:ph type="sldNum" sz="quarter" idx="5"/>
          </p:nvPr>
        </p:nvSpPr>
        <p:spPr/>
        <p:txBody>
          <a:bodyPr/>
          <a:lstStyle/>
          <a:p>
            <a:pPr>
              <a:defRPr/>
            </a:pPr>
            <a:fld id="{3C4F9D58-0E52-4D07-B18F-C390738ACA0B}" type="slidenum">
              <a:rPr lang="fr-CA" smtClean="0"/>
              <a:pPr>
                <a:defRPr/>
              </a:pPr>
              <a:t>21</a:t>
            </a:fld>
            <a:endParaRPr lang="fr-CA"/>
          </a:p>
        </p:txBody>
      </p:sp>
    </p:spTree>
    <p:extLst>
      <p:ext uri="{BB962C8B-B14F-4D97-AF65-F5344CB8AC3E}">
        <p14:creationId xmlns:p14="http://schemas.microsoft.com/office/powerpoint/2010/main" val="5990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3C4F9D58-0E52-4D07-B18F-C390738ACA0B}" type="slidenum">
              <a:rPr lang="fr-CA" smtClean="0"/>
              <a:pPr>
                <a:defRPr/>
              </a:pPr>
              <a:t>61</a:t>
            </a:fld>
            <a:endParaRPr lang="fr-CA"/>
          </a:p>
        </p:txBody>
      </p:sp>
    </p:spTree>
    <p:extLst>
      <p:ext uri="{BB962C8B-B14F-4D97-AF65-F5344CB8AC3E}">
        <p14:creationId xmlns:p14="http://schemas.microsoft.com/office/powerpoint/2010/main" val="2771000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3C4F9D58-0E52-4D07-B18F-C390738ACA0B}" type="slidenum">
              <a:rPr lang="fr-CA" smtClean="0"/>
              <a:pPr>
                <a:defRPr/>
              </a:pPr>
              <a:t>68</a:t>
            </a:fld>
            <a:endParaRPr lang="fr-CA"/>
          </a:p>
        </p:txBody>
      </p:sp>
    </p:spTree>
    <p:extLst>
      <p:ext uri="{BB962C8B-B14F-4D97-AF65-F5344CB8AC3E}">
        <p14:creationId xmlns:p14="http://schemas.microsoft.com/office/powerpoint/2010/main" val="4252425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1A7003E3-3558-44F1-9163-A93E3C294DBC}" type="slidenum">
              <a:rPr lang="fr-FR" smtClean="0"/>
              <a:pPr>
                <a:defRPr/>
              </a:pPr>
              <a:t>95</a:t>
            </a:fld>
            <a:endParaRPr lang="fr-FR"/>
          </a:p>
        </p:txBody>
      </p:sp>
    </p:spTree>
    <p:extLst>
      <p:ext uri="{BB962C8B-B14F-4D97-AF65-F5344CB8AC3E}">
        <p14:creationId xmlns:p14="http://schemas.microsoft.com/office/powerpoint/2010/main" val="1678513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2681" y="6400800"/>
            <a:ext cx="102843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6334316"/>
            <a:ext cx="102843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25830" y="758952"/>
            <a:ext cx="8486775"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928168" y="4455621"/>
            <a:ext cx="8486775"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4366AF53-DE6E-4AB3-AC1B-570D9070B82C}" type="slidenum">
              <a:rPr lang="fr-FR" smtClean="0"/>
              <a:pPr>
                <a:defRPr/>
              </a:pPr>
              <a:t>‹N°›</a:t>
            </a:fld>
            <a:endParaRPr lang="fr-FR"/>
          </a:p>
        </p:txBody>
      </p:sp>
      <p:cxnSp>
        <p:nvCxnSpPr>
          <p:cNvPr id="9" name="Straight Connector 8"/>
          <p:cNvCxnSpPr/>
          <p:nvPr/>
        </p:nvCxnSpPr>
        <p:spPr>
          <a:xfrm>
            <a:off x="1018962" y="4343400"/>
            <a:ext cx="833247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62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0FB1372B-FDC5-4295-B111-9E47935EE791}" type="slidenum">
              <a:rPr lang="fr-FR" smtClean="0"/>
              <a:pPr>
                <a:defRPr/>
              </a:pPr>
              <a:t>‹N°›</a:t>
            </a:fld>
            <a:endParaRPr lang="fr-FR"/>
          </a:p>
        </p:txBody>
      </p:sp>
    </p:spTree>
    <p:extLst>
      <p:ext uri="{BB962C8B-B14F-4D97-AF65-F5344CB8AC3E}">
        <p14:creationId xmlns:p14="http://schemas.microsoft.com/office/powerpoint/2010/main" val="1891073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2681" y="6400800"/>
            <a:ext cx="102843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6334316"/>
            <a:ext cx="102843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361635" y="412302"/>
            <a:ext cx="2218134"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07232" y="412302"/>
            <a:ext cx="6525816" cy="5759898"/>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0FB1372B-FDC5-4295-B111-9E47935EE791}" type="slidenum">
              <a:rPr lang="fr-FR" smtClean="0"/>
              <a:pPr>
                <a:defRPr/>
              </a:pPr>
              <a:t>‹N°›</a:t>
            </a:fld>
            <a:endParaRPr lang="fr-FR"/>
          </a:p>
        </p:txBody>
      </p:sp>
    </p:spTree>
    <p:extLst>
      <p:ext uri="{BB962C8B-B14F-4D97-AF65-F5344CB8AC3E}">
        <p14:creationId xmlns:p14="http://schemas.microsoft.com/office/powerpoint/2010/main" val="1713925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515909" y="228298"/>
            <a:ext cx="9256600" cy="1143000"/>
          </a:xfrm>
        </p:spPr>
        <p:txBody>
          <a:bodyPr/>
          <a:lstStyle/>
          <a:p>
            <a:r>
              <a:rPr lang="fr-FR"/>
              <a:t>Cliquez pour modifier le style du titre</a:t>
            </a:r>
            <a:endParaRPr lang="fr-CA"/>
          </a:p>
        </p:txBody>
      </p:sp>
      <p:sp>
        <p:nvSpPr>
          <p:cNvPr id="3" name="Espace réservé du tableau 2"/>
          <p:cNvSpPr>
            <a:spLocks noGrp="1"/>
          </p:cNvSpPr>
          <p:nvPr>
            <p:ph type="tbl" idx="1"/>
          </p:nvPr>
        </p:nvSpPr>
        <p:spPr>
          <a:xfrm>
            <a:off x="515909" y="1599596"/>
            <a:ext cx="9256600" cy="4496405"/>
          </a:xfrm>
        </p:spPr>
        <p:txBody>
          <a:bodyPr/>
          <a:lstStyle/>
          <a:p>
            <a:pPr lvl="0"/>
            <a:endParaRPr lang="fr-CA" noProof="0"/>
          </a:p>
        </p:txBody>
      </p:sp>
      <p:sp>
        <p:nvSpPr>
          <p:cNvPr id="4" name="Rectangle 24"/>
          <p:cNvSpPr>
            <a:spLocks noGrp="1" noChangeArrowheads="1"/>
          </p:cNvSpPr>
          <p:nvPr>
            <p:ph type="dt" sz="half" idx="10"/>
          </p:nvPr>
        </p:nvSpPr>
        <p:spPr>
          <a:ln/>
        </p:spPr>
        <p:txBody>
          <a:bodyPr/>
          <a:lstStyle>
            <a:lvl1pPr>
              <a:defRPr/>
            </a:lvl1pPr>
          </a:lstStyle>
          <a:p>
            <a:pPr>
              <a:defRPr/>
            </a:pPr>
            <a:endParaRPr lang="fr-FR"/>
          </a:p>
        </p:txBody>
      </p:sp>
      <p:sp>
        <p:nvSpPr>
          <p:cNvPr id="5" name="Rectangle 25"/>
          <p:cNvSpPr>
            <a:spLocks noGrp="1" noChangeArrowheads="1"/>
          </p:cNvSpPr>
          <p:nvPr>
            <p:ph type="ftr" sz="quarter" idx="11"/>
          </p:nvPr>
        </p:nvSpPr>
        <p:spPr>
          <a:ln/>
        </p:spPr>
        <p:txBody>
          <a:bodyPr/>
          <a:lstStyle>
            <a:lvl1pPr>
              <a:defRPr/>
            </a:lvl1pPr>
          </a:lstStyle>
          <a:p>
            <a:pPr>
              <a:defRPr/>
            </a:pPr>
            <a:endParaRPr lang="fr-FR"/>
          </a:p>
        </p:txBody>
      </p:sp>
      <p:sp>
        <p:nvSpPr>
          <p:cNvPr id="6" name="Rectangle 26"/>
          <p:cNvSpPr>
            <a:spLocks noGrp="1" noChangeArrowheads="1"/>
          </p:cNvSpPr>
          <p:nvPr>
            <p:ph type="sldNum" sz="quarter" idx="12"/>
          </p:nvPr>
        </p:nvSpPr>
        <p:spPr>
          <a:ln/>
        </p:spPr>
        <p:txBody>
          <a:bodyPr/>
          <a:lstStyle>
            <a:lvl1pPr>
              <a:defRPr/>
            </a:lvl1pPr>
          </a:lstStyle>
          <a:p>
            <a:pPr>
              <a:defRPr/>
            </a:pPr>
            <a:fld id="{6474E834-D374-437F-A3CE-E69EF5697AFC}" type="slidenum">
              <a:rPr lang="fr-FR"/>
              <a:pPr>
                <a:defRPr/>
              </a:pPr>
              <a:t>‹N°›</a:t>
            </a:fld>
            <a:endParaRPr lang="fr-FR"/>
          </a:p>
        </p:txBody>
      </p:sp>
    </p:spTree>
    <p:extLst>
      <p:ext uri="{BB962C8B-B14F-4D97-AF65-F5344CB8AC3E}">
        <p14:creationId xmlns:p14="http://schemas.microsoft.com/office/powerpoint/2010/main" val="72209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771525" y="609600"/>
            <a:ext cx="8743950" cy="1143000"/>
          </a:xfrm>
        </p:spPr>
        <p:txBody>
          <a:bodyPr/>
          <a:lstStyle/>
          <a:p>
            <a:r>
              <a:rPr lang="fr-FR"/>
              <a:t>Cliquez pour modifier le style du titre</a:t>
            </a:r>
            <a:endParaRPr lang="fr-CA"/>
          </a:p>
        </p:txBody>
      </p:sp>
      <p:sp>
        <p:nvSpPr>
          <p:cNvPr id="3" name="Espace réservé du texte 2"/>
          <p:cNvSpPr>
            <a:spLocks noGrp="1"/>
          </p:cNvSpPr>
          <p:nvPr>
            <p:ph type="body" sz="half" idx="1"/>
          </p:nvPr>
        </p:nvSpPr>
        <p:spPr>
          <a:xfrm>
            <a:off x="771525" y="1981200"/>
            <a:ext cx="428625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5229226" y="1981200"/>
            <a:ext cx="428625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a:defRPr/>
            </a:pPr>
            <a:endParaRPr lang="fr-CA"/>
          </a:p>
        </p:txBody>
      </p:sp>
      <p:sp>
        <p:nvSpPr>
          <p:cNvPr id="6" name="Rectangle 5"/>
          <p:cNvSpPr>
            <a:spLocks noGrp="1" noChangeArrowheads="1"/>
          </p:cNvSpPr>
          <p:nvPr>
            <p:ph type="ftr" sz="quarter" idx="11"/>
          </p:nvPr>
        </p:nvSpPr>
        <p:spPr>
          <a:ln/>
        </p:spPr>
        <p:txBody>
          <a:bodyPr/>
          <a:lstStyle>
            <a:lvl1pPr>
              <a:defRPr/>
            </a:lvl1pPr>
          </a:lstStyle>
          <a:p>
            <a:pPr>
              <a:defRPr/>
            </a:pPr>
            <a:endParaRPr lang="fr-CA"/>
          </a:p>
        </p:txBody>
      </p:sp>
      <p:sp>
        <p:nvSpPr>
          <p:cNvPr id="7" name="Rectangle 6"/>
          <p:cNvSpPr>
            <a:spLocks noGrp="1" noChangeArrowheads="1"/>
          </p:cNvSpPr>
          <p:nvPr>
            <p:ph type="sldNum" sz="quarter" idx="12"/>
          </p:nvPr>
        </p:nvSpPr>
        <p:spPr>
          <a:ln/>
        </p:spPr>
        <p:txBody>
          <a:bodyPr/>
          <a:lstStyle>
            <a:lvl1pPr>
              <a:defRPr/>
            </a:lvl1pPr>
          </a:lstStyle>
          <a:p>
            <a:pPr>
              <a:defRPr/>
            </a:pPr>
            <a:fld id="{848A9B07-C6BD-494B-B91A-02F4ECF67F5C}" type="slidenum">
              <a:rPr lang="fr-CA"/>
              <a:pPr>
                <a:defRPr/>
              </a:pPr>
              <a:t>‹N°›</a:t>
            </a:fld>
            <a:endParaRPr lang="fr-CA"/>
          </a:p>
        </p:txBody>
      </p:sp>
    </p:spTree>
    <p:extLst>
      <p:ext uri="{BB962C8B-B14F-4D97-AF65-F5344CB8AC3E}">
        <p14:creationId xmlns:p14="http://schemas.microsoft.com/office/powerpoint/2010/main" val="433491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514492" y="228299"/>
            <a:ext cx="9258017" cy="586770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3" name="Espace réservé de la date 2"/>
          <p:cNvSpPr>
            <a:spLocks noGrp="1"/>
          </p:cNvSpPr>
          <p:nvPr>
            <p:ph type="dt" sz="half" idx="10"/>
          </p:nvPr>
        </p:nvSpPr>
        <p:spPr>
          <a:xfrm>
            <a:off x="514492" y="6248703"/>
            <a:ext cx="2399544" cy="456595"/>
          </a:xfrm>
        </p:spPr>
        <p:txBody>
          <a:bodyPr/>
          <a:lstStyle>
            <a:lvl1pPr>
              <a:defRPr/>
            </a:lvl1pPr>
          </a:lstStyle>
          <a:p>
            <a:endParaRPr lang="fr-FR"/>
          </a:p>
        </p:txBody>
      </p:sp>
      <p:sp>
        <p:nvSpPr>
          <p:cNvPr id="4" name="Espace réservé du pied de page 3"/>
          <p:cNvSpPr>
            <a:spLocks noGrp="1"/>
          </p:cNvSpPr>
          <p:nvPr>
            <p:ph type="ftr" sz="quarter" idx="11"/>
          </p:nvPr>
        </p:nvSpPr>
        <p:spPr>
          <a:xfrm>
            <a:off x="3514985" y="6248703"/>
            <a:ext cx="3257030" cy="456595"/>
          </a:xfrm>
        </p:spPr>
        <p:txBody>
          <a:bodyPr/>
          <a:lstStyle>
            <a:lvl1pPr>
              <a:defRPr/>
            </a:lvl1pPr>
          </a:lstStyle>
          <a:p>
            <a:endParaRPr lang="fr-FR"/>
          </a:p>
        </p:txBody>
      </p:sp>
      <p:sp>
        <p:nvSpPr>
          <p:cNvPr id="5" name="Espace réservé du numéro de diapositive 4"/>
          <p:cNvSpPr>
            <a:spLocks noGrp="1"/>
          </p:cNvSpPr>
          <p:nvPr>
            <p:ph type="sldNum" sz="quarter" idx="12"/>
          </p:nvPr>
        </p:nvSpPr>
        <p:spPr>
          <a:xfrm>
            <a:off x="7372964" y="6248703"/>
            <a:ext cx="2399545" cy="456595"/>
          </a:xfrm>
        </p:spPr>
        <p:txBody>
          <a:bodyPr/>
          <a:lstStyle>
            <a:lvl1pPr>
              <a:defRPr/>
            </a:lvl1pPr>
          </a:lstStyle>
          <a:p>
            <a:fld id="{C5D3498F-1BBE-4547-806C-5B7FFC81ACA6}" type="slidenum">
              <a:rPr lang="fr-FR"/>
              <a:pPr/>
              <a:t>‹N°›</a:t>
            </a:fld>
            <a:endParaRPr lang="fr-FR"/>
          </a:p>
        </p:txBody>
      </p:sp>
    </p:spTree>
    <p:extLst>
      <p:ext uri="{BB962C8B-B14F-4D97-AF65-F5344CB8AC3E}">
        <p14:creationId xmlns:p14="http://schemas.microsoft.com/office/powerpoint/2010/main" val="3673156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514492" y="228298"/>
            <a:ext cx="9258017" cy="1143000"/>
          </a:xfrm>
        </p:spPr>
        <p:txBody>
          <a:bodyPr/>
          <a:lstStyle/>
          <a:p>
            <a:r>
              <a:rPr lang="fr-FR"/>
              <a:t>Cliquez pour modifier le style du titre</a:t>
            </a:r>
            <a:endParaRPr lang="fr-CA"/>
          </a:p>
        </p:txBody>
      </p:sp>
      <p:sp>
        <p:nvSpPr>
          <p:cNvPr id="3" name="Espace réservé du graphique SmartArt 2"/>
          <p:cNvSpPr>
            <a:spLocks noGrp="1"/>
          </p:cNvSpPr>
          <p:nvPr>
            <p:ph type="dgm" idx="1"/>
          </p:nvPr>
        </p:nvSpPr>
        <p:spPr>
          <a:xfrm>
            <a:off x="514492" y="1599596"/>
            <a:ext cx="9258017" cy="4496405"/>
          </a:xfrm>
        </p:spPr>
        <p:txBody>
          <a:bodyPr/>
          <a:lstStyle/>
          <a:p>
            <a:endParaRPr lang="fr-CA"/>
          </a:p>
        </p:txBody>
      </p:sp>
      <p:sp>
        <p:nvSpPr>
          <p:cNvPr id="4" name="Espace réservé de la date 3"/>
          <p:cNvSpPr>
            <a:spLocks noGrp="1"/>
          </p:cNvSpPr>
          <p:nvPr>
            <p:ph type="dt" sz="half" idx="10"/>
          </p:nvPr>
        </p:nvSpPr>
        <p:spPr>
          <a:xfrm>
            <a:off x="514492" y="6248703"/>
            <a:ext cx="2399544" cy="456595"/>
          </a:xfrm>
        </p:spPr>
        <p:txBody>
          <a:bodyPr/>
          <a:lstStyle>
            <a:lvl1pPr>
              <a:defRPr/>
            </a:lvl1pPr>
          </a:lstStyle>
          <a:p>
            <a:endParaRPr lang="fr-FR"/>
          </a:p>
        </p:txBody>
      </p:sp>
      <p:sp>
        <p:nvSpPr>
          <p:cNvPr id="5" name="Espace réservé du pied de page 4"/>
          <p:cNvSpPr>
            <a:spLocks noGrp="1"/>
          </p:cNvSpPr>
          <p:nvPr>
            <p:ph type="ftr" sz="quarter" idx="11"/>
          </p:nvPr>
        </p:nvSpPr>
        <p:spPr>
          <a:xfrm>
            <a:off x="3514985" y="6248703"/>
            <a:ext cx="3257030" cy="456595"/>
          </a:xfr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7372964" y="6248703"/>
            <a:ext cx="2399545" cy="456595"/>
          </a:xfrm>
        </p:spPr>
        <p:txBody>
          <a:bodyPr/>
          <a:lstStyle>
            <a:lvl1pPr>
              <a:defRPr/>
            </a:lvl1pPr>
          </a:lstStyle>
          <a:p>
            <a:fld id="{679FFD5E-3B79-4FD8-8729-827E68ACB5E6}" type="slidenum">
              <a:rPr lang="fr-FR"/>
              <a:pPr/>
              <a:t>‹N°›</a:t>
            </a:fld>
            <a:endParaRPr lang="fr-FR"/>
          </a:p>
        </p:txBody>
      </p:sp>
    </p:spTree>
    <p:extLst>
      <p:ext uri="{BB962C8B-B14F-4D97-AF65-F5344CB8AC3E}">
        <p14:creationId xmlns:p14="http://schemas.microsoft.com/office/powerpoint/2010/main" val="1129006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514492" y="228298"/>
            <a:ext cx="9258017" cy="1143000"/>
          </a:xfrm>
        </p:spPr>
        <p:txBody>
          <a:bodyPr/>
          <a:lstStyle/>
          <a:p>
            <a:r>
              <a:rPr lang="fr-FR"/>
              <a:t>Cliquez pour modifier le style du titre</a:t>
            </a:r>
            <a:endParaRPr lang="fr-CA"/>
          </a:p>
        </p:txBody>
      </p:sp>
      <p:sp>
        <p:nvSpPr>
          <p:cNvPr id="3" name="Espace réservé du contenu 2"/>
          <p:cNvSpPr>
            <a:spLocks noGrp="1"/>
          </p:cNvSpPr>
          <p:nvPr>
            <p:ph sz="quarter" idx="1"/>
          </p:nvPr>
        </p:nvSpPr>
        <p:spPr>
          <a:xfrm>
            <a:off x="514493" y="1599596"/>
            <a:ext cx="4560976" cy="217563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quarter" idx="2"/>
          </p:nvPr>
        </p:nvSpPr>
        <p:spPr>
          <a:xfrm>
            <a:off x="5211533" y="1599596"/>
            <a:ext cx="4560976" cy="217563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contenu 4"/>
          <p:cNvSpPr>
            <a:spLocks noGrp="1"/>
          </p:cNvSpPr>
          <p:nvPr>
            <p:ph sz="quarter" idx="3"/>
          </p:nvPr>
        </p:nvSpPr>
        <p:spPr>
          <a:xfrm>
            <a:off x="514493" y="3920370"/>
            <a:ext cx="4560976" cy="217563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5"/>
          <p:cNvSpPr>
            <a:spLocks noGrp="1"/>
          </p:cNvSpPr>
          <p:nvPr>
            <p:ph sz="quarter" idx="4"/>
          </p:nvPr>
        </p:nvSpPr>
        <p:spPr>
          <a:xfrm>
            <a:off x="5211533" y="3920370"/>
            <a:ext cx="4560976" cy="217563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a:xfrm>
            <a:off x="514492" y="6248703"/>
            <a:ext cx="2399544" cy="456595"/>
          </a:xfrm>
        </p:spPr>
        <p:txBody>
          <a:bodyPr/>
          <a:lstStyle>
            <a:lvl1pPr>
              <a:defRPr/>
            </a:lvl1pPr>
          </a:lstStyle>
          <a:p>
            <a:endParaRPr lang="fr-FR"/>
          </a:p>
        </p:txBody>
      </p:sp>
      <p:sp>
        <p:nvSpPr>
          <p:cNvPr id="8" name="Espace réservé du pied de page 7"/>
          <p:cNvSpPr>
            <a:spLocks noGrp="1"/>
          </p:cNvSpPr>
          <p:nvPr>
            <p:ph type="ftr" sz="quarter" idx="11"/>
          </p:nvPr>
        </p:nvSpPr>
        <p:spPr>
          <a:xfrm>
            <a:off x="3514985" y="6248703"/>
            <a:ext cx="3257030" cy="456595"/>
          </a:xfrm>
        </p:spPr>
        <p:txBody>
          <a:bodyPr/>
          <a:lstStyle>
            <a:lvl1pPr>
              <a:defRPr/>
            </a:lvl1pPr>
          </a:lstStyle>
          <a:p>
            <a:endParaRPr lang="fr-FR"/>
          </a:p>
        </p:txBody>
      </p:sp>
      <p:sp>
        <p:nvSpPr>
          <p:cNvPr id="9" name="Espace réservé du numéro de diapositive 8"/>
          <p:cNvSpPr>
            <a:spLocks noGrp="1"/>
          </p:cNvSpPr>
          <p:nvPr>
            <p:ph type="sldNum" sz="quarter" idx="12"/>
          </p:nvPr>
        </p:nvSpPr>
        <p:spPr>
          <a:xfrm>
            <a:off x="7372964" y="6248703"/>
            <a:ext cx="2399545" cy="456595"/>
          </a:xfrm>
        </p:spPr>
        <p:txBody>
          <a:bodyPr/>
          <a:lstStyle>
            <a:lvl1pPr>
              <a:defRPr/>
            </a:lvl1pPr>
          </a:lstStyle>
          <a:p>
            <a:fld id="{4D59AD7D-C0B9-491F-B60E-CDD5C71A68BD}" type="slidenum">
              <a:rPr lang="fr-FR"/>
              <a:pPr/>
              <a:t>‹N°›</a:t>
            </a:fld>
            <a:endParaRPr lang="fr-FR"/>
          </a:p>
        </p:txBody>
      </p:sp>
    </p:spTree>
    <p:extLst>
      <p:ext uri="{BB962C8B-B14F-4D97-AF65-F5344CB8AC3E}">
        <p14:creationId xmlns:p14="http://schemas.microsoft.com/office/powerpoint/2010/main" val="1099876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0FB1372B-FDC5-4295-B111-9E47935EE791}" type="slidenum">
              <a:rPr lang="fr-FR" smtClean="0"/>
              <a:pPr>
                <a:defRPr/>
              </a:pPr>
              <a:t>‹N°›</a:t>
            </a:fld>
            <a:endParaRPr lang="fr-FR"/>
          </a:p>
        </p:txBody>
      </p:sp>
    </p:spTree>
    <p:extLst>
      <p:ext uri="{BB962C8B-B14F-4D97-AF65-F5344CB8AC3E}">
        <p14:creationId xmlns:p14="http://schemas.microsoft.com/office/powerpoint/2010/main" val="921358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681" y="6400800"/>
            <a:ext cx="102843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6334316"/>
            <a:ext cx="102843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5830" y="758952"/>
            <a:ext cx="8486775"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925830" y="4453128"/>
            <a:ext cx="8486775"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0F7F3838-B145-4338-B97A-F6A3230AE5B0}" type="slidenum">
              <a:rPr lang="fr-FR" smtClean="0"/>
              <a:pPr>
                <a:defRPr/>
              </a:pPr>
              <a:t>‹N°›</a:t>
            </a:fld>
            <a:endParaRPr lang="fr-FR"/>
          </a:p>
        </p:txBody>
      </p:sp>
      <p:cxnSp>
        <p:nvCxnSpPr>
          <p:cNvPr id="9" name="Straight Connector 8"/>
          <p:cNvCxnSpPr/>
          <p:nvPr/>
        </p:nvCxnSpPr>
        <p:spPr>
          <a:xfrm>
            <a:off x="1018962" y="4343400"/>
            <a:ext cx="833247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993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925830" y="286605"/>
            <a:ext cx="8486775"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925830" y="1845734"/>
            <a:ext cx="4166235"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246370" y="1845735"/>
            <a:ext cx="4166235"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0FB1372B-FDC5-4295-B111-9E47935EE791}" type="slidenum">
              <a:rPr lang="fr-FR" smtClean="0"/>
              <a:pPr>
                <a:defRPr/>
              </a:pPr>
              <a:t>‹N°›</a:t>
            </a:fld>
            <a:endParaRPr lang="fr-FR"/>
          </a:p>
        </p:txBody>
      </p:sp>
    </p:spTree>
    <p:extLst>
      <p:ext uri="{BB962C8B-B14F-4D97-AF65-F5344CB8AC3E}">
        <p14:creationId xmlns:p14="http://schemas.microsoft.com/office/powerpoint/2010/main" val="99908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925830" y="286605"/>
            <a:ext cx="8486775"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925830" y="1846052"/>
            <a:ext cx="4166235"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925830" y="2582334"/>
            <a:ext cx="4166235"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246370" y="1846052"/>
            <a:ext cx="4166235"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246370" y="2582334"/>
            <a:ext cx="4166235"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a:defRPr/>
            </a:pPr>
            <a:endParaRPr lang="fr-FR"/>
          </a:p>
        </p:txBody>
      </p:sp>
      <p:sp>
        <p:nvSpPr>
          <p:cNvPr id="8" name="Footer Placeholder 7"/>
          <p:cNvSpPr>
            <a:spLocks noGrp="1"/>
          </p:cNvSpPr>
          <p:nvPr>
            <p:ph type="ftr" sz="quarter" idx="11"/>
          </p:nvPr>
        </p:nvSpPr>
        <p:spPr/>
        <p:txBody>
          <a:bodyPr/>
          <a:lstStyle/>
          <a:p>
            <a:pPr>
              <a:defRPr/>
            </a:pPr>
            <a:endParaRPr lang="fr-FR"/>
          </a:p>
        </p:txBody>
      </p:sp>
      <p:sp>
        <p:nvSpPr>
          <p:cNvPr id="9" name="Slide Number Placeholder 8"/>
          <p:cNvSpPr>
            <a:spLocks noGrp="1"/>
          </p:cNvSpPr>
          <p:nvPr>
            <p:ph type="sldNum" sz="quarter" idx="12"/>
          </p:nvPr>
        </p:nvSpPr>
        <p:spPr/>
        <p:txBody>
          <a:bodyPr/>
          <a:lstStyle/>
          <a:p>
            <a:pPr>
              <a:defRPr/>
            </a:pPr>
            <a:fld id="{0FB1372B-FDC5-4295-B111-9E47935EE791}" type="slidenum">
              <a:rPr lang="fr-FR" smtClean="0"/>
              <a:pPr>
                <a:defRPr/>
              </a:pPr>
              <a:t>‹N°›</a:t>
            </a:fld>
            <a:endParaRPr lang="fr-FR"/>
          </a:p>
        </p:txBody>
      </p:sp>
    </p:spTree>
    <p:extLst>
      <p:ext uri="{BB962C8B-B14F-4D97-AF65-F5344CB8AC3E}">
        <p14:creationId xmlns:p14="http://schemas.microsoft.com/office/powerpoint/2010/main" val="81274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a:defRPr/>
            </a:pPr>
            <a:endParaRPr lang="fr-FR"/>
          </a:p>
        </p:txBody>
      </p:sp>
      <p:sp>
        <p:nvSpPr>
          <p:cNvPr id="4" name="Footer Placeholder 3"/>
          <p:cNvSpPr>
            <a:spLocks noGrp="1"/>
          </p:cNvSpPr>
          <p:nvPr>
            <p:ph type="ftr" sz="quarter" idx="11"/>
          </p:nvPr>
        </p:nvSpPr>
        <p:spPr/>
        <p:txBody>
          <a:bodyPr/>
          <a:lstStyle/>
          <a:p>
            <a:pPr>
              <a:defRPr/>
            </a:pPr>
            <a:endParaRPr lang="fr-FR"/>
          </a:p>
        </p:txBody>
      </p:sp>
      <p:sp>
        <p:nvSpPr>
          <p:cNvPr id="5" name="Slide Number Placeholder 4"/>
          <p:cNvSpPr>
            <a:spLocks noGrp="1"/>
          </p:cNvSpPr>
          <p:nvPr>
            <p:ph type="sldNum" sz="quarter" idx="12"/>
          </p:nvPr>
        </p:nvSpPr>
        <p:spPr/>
        <p:txBody>
          <a:bodyPr/>
          <a:lstStyle/>
          <a:p>
            <a:pPr>
              <a:defRPr/>
            </a:pPr>
            <a:fld id="{6817C8D2-C66D-4E54-B4F4-B91357764DBD}" type="slidenum">
              <a:rPr lang="fr-FR" smtClean="0"/>
              <a:pPr>
                <a:defRPr/>
              </a:pPr>
              <a:t>‹N°›</a:t>
            </a:fld>
            <a:endParaRPr lang="fr-FR"/>
          </a:p>
        </p:txBody>
      </p:sp>
    </p:spTree>
    <p:extLst>
      <p:ext uri="{BB962C8B-B14F-4D97-AF65-F5344CB8AC3E}">
        <p14:creationId xmlns:p14="http://schemas.microsoft.com/office/powerpoint/2010/main" val="160217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2681" y="6400800"/>
            <a:ext cx="102843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4" y="6334316"/>
            <a:ext cx="102843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fr-FR"/>
          </a:p>
        </p:txBody>
      </p:sp>
      <p:sp>
        <p:nvSpPr>
          <p:cNvPr id="9" name="Slide Number Placeholder 8"/>
          <p:cNvSpPr>
            <a:spLocks noGrp="1"/>
          </p:cNvSpPr>
          <p:nvPr>
            <p:ph type="sldNum" sz="quarter" idx="12"/>
          </p:nvPr>
        </p:nvSpPr>
        <p:spPr/>
        <p:txBody>
          <a:bodyPr/>
          <a:lstStyle/>
          <a:p>
            <a:pPr>
              <a:defRPr/>
            </a:pPr>
            <a:fld id="{ED253A5C-42B8-4C7A-BA65-F4BBDCE2674B}" type="slidenum">
              <a:rPr lang="fr-FR" smtClean="0"/>
              <a:pPr>
                <a:defRPr/>
              </a:pPr>
              <a:t>‹N°›</a:t>
            </a:fld>
            <a:endParaRPr lang="fr-FR"/>
          </a:p>
        </p:txBody>
      </p:sp>
    </p:spTree>
    <p:extLst>
      <p:ext uri="{BB962C8B-B14F-4D97-AF65-F5344CB8AC3E}">
        <p14:creationId xmlns:p14="http://schemas.microsoft.com/office/powerpoint/2010/main" val="3771691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5" y="0"/>
            <a:ext cx="34178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408810" y="0"/>
            <a:ext cx="54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85762" y="594359"/>
            <a:ext cx="2700338"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050506" y="731520"/>
            <a:ext cx="5477828"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385762" y="2926080"/>
            <a:ext cx="2700338"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392777" y="6459787"/>
            <a:ext cx="2209368" cy="365125"/>
          </a:xfrm>
        </p:spPr>
        <p:txBody>
          <a:bodyPr/>
          <a:lstStyle>
            <a:lvl1pPr algn="l">
              <a:defRPr/>
            </a:lvl1pPr>
          </a:lstStyle>
          <a:p>
            <a:pPr>
              <a:defRPr/>
            </a:pPr>
            <a:endParaRPr lang="fr-FR"/>
          </a:p>
        </p:txBody>
      </p:sp>
      <p:sp>
        <p:nvSpPr>
          <p:cNvPr id="6" name="Footer Placeholder 5"/>
          <p:cNvSpPr>
            <a:spLocks noGrp="1"/>
          </p:cNvSpPr>
          <p:nvPr>
            <p:ph type="ftr" sz="quarter" idx="11"/>
          </p:nvPr>
        </p:nvSpPr>
        <p:spPr>
          <a:xfrm>
            <a:off x="4050506" y="6459787"/>
            <a:ext cx="3921919" cy="365125"/>
          </a:xfrm>
        </p:spPr>
        <p:txBody>
          <a:bodyPr/>
          <a:lstStyle>
            <a:lvl1pPr algn="l">
              <a:defRPr>
                <a:solidFill>
                  <a:schemeClr val="tx2"/>
                </a:solidFill>
              </a:defRPr>
            </a:lvl1pPr>
          </a:lstStyle>
          <a:p>
            <a:pPr>
              <a:defRPr/>
            </a:pPr>
            <a:endParaRPr lang="fr-F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0FB1372B-FDC5-4295-B111-9E47935EE791}" type="slidenum">
              <a:rPr lang="fr-FR" smtClean="0"/>
              <a:pPr>
                <a:defRPr/>
              </a:pPr>
              <a:t>‹N°›</a:t>
            </a:fld>
            <a:endParaRPr lang="fr-FR"/>
          </a:p>
        </p:txBody>
      </p:sp>
    </p:spTree>
    <p:extLst>
      <p:ext uri="{BB962C8B-B14F-4D97-AF65-F5344CB8AC3E}">
        <p14:creationId xmlns:p14="http://schemas.microsoft.com/office/powerpoint/2010/main" val="2034398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1" y="4953000"/>
            <a:ext cx="102843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4" y="4915076"/>
            <a:ext cx="102843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5830" y="5074920"/>
            <a:ext cx="8533388" cy="822960"/>
          </a:xfrm>
        </p:spPr>
        <p:txBody>
          <a:bodyPr tIns="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4" y="0"/>
            <a:ext cx="10286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25830" y="5907024"/>
            <a:ext cx="853821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90FD96D6-A388-41D5-A8CD-B52812168D8D}" type="slidenum">
              <a:rPr lang="fr-FR" smtClean="0"/>
              <a:pPr>
                <a:defRPr/>
              </a:pPr>
              <a:t>‹N°›</a:t>
            </a:fld>
            <a:endParaRPr lang="fr-FR"/>
          </a:p>
        </p:txBody>
      </p:sp>
    </p:spTree>
    <p:extLst>
      <p:ext uri="{BB962C8B-B14F-4D97-AF65-F5344CB8AC3E}">
        <p14:creationId xmlns:p14="http://schemas.microsoft.com/office/powerpoint/2010/main" val="4220701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0287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0287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25830" y="286605"/>
            <a:ext cx="8486775"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925829" y="1845734"/>
            <a:ext cx="8486776"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925832" y="6459787"/>
            <a:ext cx="2085978"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fr-FR"/>
          </a:p>
        </p:txBody>
      </p:sp>
      <p:sp>
        <p:nvSpPr>
          <p:cNvPr id="5" name="Footer Placeholder 4"/>
          <p:cNvSpPr>
            <a:spLocks noGrp="1"/>
          </p:cNvSpPr>
          <p:nvPr>
            <p:ph type="ftr" sz="quarter" idx="3"/>
          </p:nvPr>
        </p:nvSpPr>
        <p:spPr>
          <a:xfrm>
            <a:off x="3110219" y="6459787"/>
            <a:ext cx="4069241"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fr-FR"/>
          </a:p>
        </p:txBody>
      </p:sp>
      <p:sp>
        <p:nvSpPr>
          <p:cNvPr id="6" name="Slide Number Placeholder 5"/>
          <p:cNvSpPr>
            <a:spLocks noGrp="1"/>
          </p:cNvSpPr>
          <p:nvPr>
            <p:ph type="sldNum" sz="quarter" idx="4"/>
          </p:nvPr>
        </p:nvSpPr>
        <p:spPr>
          <a:xfrm>
            <a:off x="8353513" y="6459787"/>
            <a:ext cx="1107021" cy="365125"/>
          </a:xfrm>
          <a:prstGeom prst="rect">
            <a:avLst/>
          </a:prstGeom>
        </p:spPr>
        <p:txBody>
          <a:bodyPr vert="horz" lIns="91440" tIns="45720" rIns="91440" bIns="45720" rtlCol="0" anchor="ctr"/>
          <a:lstStyle>
            <a:lvl1pPr algn="r">
              <a:defRPr sz="1050">
                <a:solidFill>
                  <a:srgbClr val="FFFFFF"/>
                </a:solidFill>
              </a:defRPr>
            </a:lvl1pPr>
          </a:lstStyle>
          <a:p>
            <a:pPr>
              <a:defRPr/>
            </a:pPr>
            <a:fld id="{0FB1372B-FDC5-4295-B111-9E47935EE791}" type="slidenum">
              <a:rPr lang="fr-FR" smtClean="0"/>
              <a:pPr>
                <a:defRPr/>
              </a:pPr>
              <a:t>‹N°›</a:t>
            </a:fld>
            <a:endParaRPr lang="fr-FR"/>
          </a:p>
        </p:txBody>
      </p:sp>
      <p:cxnSp>
        <p:nvCxnSpPr>
          <p:cNvPr id="10" name="Straight Connector 9"/>
          <p:cNvCxnSpPr/>
          <p:nvPr/>
        </p:nvCxnSpPr>
        <p:spPr>
          <a:xfrm>
            <a:off x="1007042" y="1737845"/>
            <a:ext cx="8409623"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059380"/>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9" r:id="rId13"/>
    <p:sldLayoutId id="2147483821" r:id="rId14"/>
    <p:sldLayoutId id="2147483822" r:id="rId15"/>
    <p:sldLayoutId id="2147483823" r:id="rId16"/>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hyperlink" Target="https://www.infirmiers.com/etudiants-en-ifsi/cours/cours-ifsi-biologie-fondamentale-le-tissu-sanguin.html" TargetMode="Externa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1.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2.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3.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4.xml"/></Relationships>
</file>

<file path=ppt/slides/_rels/slide104.xml.rels><?xml version="1.0" encoding="UTF-8" standalone="yes"?>
<Relationships xmlns="http://schemas.openxmlformats.org/package/2006/relationships"><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tags" Target="../tags/tag295.xml"/><Relationship Id="rId5" Type="http://schemas.openxmlformats.org/officeDocument/2006/relationships/slideLayout" Target="../slideLayouts/slideLayout2.xml"/><Relationship Id="rId4" Type="http://schemas.openxmlformats.org/officeDocument/2006/relationships/tags" Target="../tags/tag298.xml"/></Relationships>
</file>

<file path=ppt/slides/_rels/slide105.xml.rels><?xml version="1.0" encoding="UTF-8" standalone="yes"?>
<Relationships xmlns="http://schemas.openxmlformats.org/package/2006/relationships"><Relationship Id="rId3" Type="http://schemas.openxmlformats.org/officeDocument/2006/relationships/tags" Target="../tags/tag301.xml"/><Relationship Id="rId7" Type="http://schemas.openxmlformats.org/officeDocument/2006/relationships/image" Target="../media/image88.png"/><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tags" Target="../tags/tag302.xml"/><Relationship Id="rId4"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tags" Target="../tags/tag306.xml"/><Relationship Id="rId2" Type="http://schemas.openxmlformats.org/officeDocument/2006/relationships/tags" Target="../tags/tag305.xml"/><Relationship Id="rId1" Type="http://schemas.openxmlformats.org/officeDocument/2006/relationships/themeOverride" Target="../theme/themeOverride4.xml"/><Relationship Id="rId4"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tags" Target="../tags/tag307.xml"/><Relationship Id="rId5" Type="http://schemas.openxmlformats.org/officeDocument/2006/relationships/slideLayout" Target="../slideLayouts/slideLayout7.xml"/><Relationship Id="rId4" Type="http://schemas.openxmlformats.org/officeDocument/2006/relationships/tags" Target="../tags/tag310.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2.xml"/><Relationship Id="rId1" Type="http://schemas.openxmlformats.org/officeDocument/2006/relationships/tags" Target="../tags/tag3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10.xml.rels><?xml version="1.0" encoding="UTF-8" standalone="yes"?>
<Relationships xmlns="http://schemas.openxmlformats.org/package/2006/relationships"><Relationship Id="rId3" Type="http://schemas.openxmlformats.org/officeDocument/2006/relationships/tags" Target="../tags/tag315.xml"/><Relationship Id="rId7" Type="http://schemas.openxmlformats.org/officeDocument/2006/relationships/hyperlink" Target="../../h&#233;mato_1_H2007/Cours%20H2007/SCAN/tableau%203%202.doc" TargetMode="External"/><Relationship Id="rId2" Type="http://schemas.openxmlformats.org/officeDocument/2006/relationships/tags" Target="../tags/tag314.xml"/><Relationship Id="rId1" Type="http://schemas.openxmlformats.org/officeDocument/2006/relationships/tags" Target="../tags/tag313.xml"/><Relationship Id="rId6" Type="http://schemas.openxmlformats.org/officeDocument/2006/relationships/hyperlink" Target="../../h&#233;mato_1_H2007/Cours%20H2007/SCAN/tableau%203%201.doc" TargetMode="External"/><Relationship Id="rId5" Type="http://schemas.openxmlformats.org/officeDocument/2006/relationships/slideLayout" Target="../slideLayouts/slideLayout2.xml"/><Relationship Id="rId4" Type="http://schemas.openxmlformats.org/officeDocument/2006/relationships/tags" Target="../tags/tag316.xml"/></Relationships>
</file>

<file path=ppt/slides/_rels/slide111.xml.rels><?xml version="1.0" encoding="UTF-8" standalone="yes"?>
<Relationships xmlns="http://schemas.openxmlformats.org/package/2006/relationships"><Relationship Id="rId8" Type="http://schemas.openxmlformats.org/officeDocument/2006/relationships/hyperlink" Target="../Local%20Settings/Temporary%20Internet%20Files/h&#233;mato_1_H2007/Cours%20H2007/SCAN/tableau%203%201.doc" TargetMode="External"/><Relationship Id="rId3" Type="http://schemas.openxmlformats.org/officeDocument/2006/relationships/tags" Target="../tags/tag318.xml"/><Relationship Id="rId7" Type="http://schemas.openxmlformats.org/officeDocument/2006/relationships/slideLayout" Target="../slideLayouts/slideLayout7.xml"/><Relationship Id="rId2" Type="http://schemas.openxmlformats.org/officeDocument/2006/relationships/tags" Target="../tags/tag317.xml"/><Relationship Id="rId1" Type="http://schemas.openxmlformats.org/officeDocument/2006/relationships/themeOverride" Target="../theme/themeOverride5.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9" Type="http://schemas.openxmlformats.org/officeDocument/2006/relationships/image" Target="../media/image89.jpeg"/></Relationships>
</file>

<file path=ppt/slides/_rels/slide11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7.xml"/><Relationship Id="rId1" Type="http://schemas.openxmlformats.org/officeDocument/2006/relationships/tags" Target="../tags/tag322.xml"/></Relationships>
</file>

<file path=ppt/slides/_rels/slide113.xml.rels><?xml version="1.0" encoding="UTF-8" standalone="yes"?>
<Relationships xmlns="http://schemas.openxmlformats.org/package/2006/relationships"><Relationship Id="rId8" Type="http://schemas.openxmlformats.org/officeDocument/2006/relationships/tags" Target="../tags/tag330.xml"/><Relationship Id="rId3" Type="http://schemas.openxmlformats.org/officeDocument/2006/relationships/tags" Target="../tags/tag325.xml"/><Relationship Id="rId7" Type="http://schemas.openxmlformats.org/officeDocument/2006/relationships/tags" Target="../tags/tag329.xml"/><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tags" Target="../tags/tag328.xml"/><Relationship Id="rId11" Type="http://schemas.openxmlformats.org/officeDocument/2006/relationships/image" Target="../media/image91.png"/><Relationship Id="rId5" Type="http://schemas.openxmlformats.org/officeDocument/2006/relationships/tags" Target="../tags/tag327.xml"/><Relationship Id="rId10" Type="http://schemas.openxmlformats.org/officeDocument/2006/relationships/image" Target="../media/image90.jpeg"/><Relationship Id="rId4" Type="http://schemas.openxmlformats.org/officeDocument/2006/relationships/tags" Target="../tags/tag326.xml"/><Relationship Id="rId9"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32.xml"/><Relationship Id="rId1" Type="http://schemas.openxmlformats.org/officeDocument/2006/relationships/tags" Target="../tags/tag331.xml"/><Relationship Id="rId4" Type="http://schemas.openxmlformats.org/officeDocument/2006/relationships/image" Target="../media/image92.jpeg"/></Relationships>
</file>

<file path=ppt/slides/_rels/slide115.xml.rels><?xml version="1.0" encoding="UTF-8" standalone="yes"?>
<Relationships xmlns="http://schemas.openxmlformats.org/package/2006/relationships"><Relationship Id="rId3" Type="http://schemas.openxmlformats.org/officeDocument/2006/relationships/tags" Target="../tags/tag335.xml"/><Relationship Id="rId2" Type="http://schemas.openxmlformats.org/officeDocument/2006/relationships/tags" Target="../tags/tag334.xml"/><Relationship Id="rId1" Type="http://schemas.openxmlformats.org/officeDocument/2006/relationships/tags" Target="../tags/tag333.xml"/><Relationship Id="rId5" Type="http://schemas.openxmlformats.org/officeDocument/2006/relationships/slideLayout" Target="../slideLayouts/slideLayout7.xml"/><Relationship Id="rId4" Type="http://schemas.openxmlformats.org/officeDocument/2006/relationships/tags" Target="../tags/tag336.xml"/></Relationships>
</file>

<file path=ppt/slides/_rels/slide116.xml.rels><?xml version="1.0" encoding="UTF-8" standalone="yes"?>
<Relationships xmlns="http://schemas.openxmlformats.org/package/2006/relationships"><Relationship Id="rId3" Type="http://schemas.openxmlformats.org/officeDocument/2006/relationships/tags" Target="../tags/tag339.xml"/><Relationship Id="rId7" Type="http://schemas.openxmlformats.org/officeDocument/2006/relationships/slideLayout" Target="../slideLayouts/slideLayout7.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s>
</file>

<file path=ppt/slides/_rels/slide117.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tags" Target="../tags/tag355.xml"/><Relationship Id="rId18" Type="http://schemas.openxmlformats.org/officeDocument/2006/relationships/tags" Target="../tags/tag360.xml"/><Relationship Id="rId3" Type="http://schemas.openxmlformats.org/officeDocument/2006/relationships/tags" Target="../tags/tag345.xml"/><Relationship Id="rId21" Type="http://schemas.openxmlformats.org/officeDocument/2006/relationships/tags" Target="../tags/tag363.xml"/><Relationship Id="rId7" Type="http://schemas.openxmlformats.org/officeDocument/2006/relationships/tags" Target="../tags/tag349.xml"/><Relationship Id="rId12" Type="http://schemas.openxmlformats.org/officeDocument/2006/relationships/tags" Target="../tags/tag354.xml"/><Relationship Id="rId17" Type="http://schemas.openxmlformats.org/officeDocument/2006/relationships/tags" Target="../tags/tag359.xml"/><Relationship Id="rId2" Type="http://schemas.openxmlformats.org/officeDocument/2006/relationships/tags" Target="../tags/tag344.xml"/><Relationship Id="rId16" Type="http://schemas.openxmlformats.org/officeDocument/2006/relationships/tags" Target="../tags/tag358.xml"/><Relationship Id="rId20" Type="http://schemas.openxmlformats.org/officeDocument/2006/relationships/tags" Target="../tags/tag362.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tags" Target="../tags/tag353.xml"/><Relationship Id="rId24" Type="http://schemas.openxmlformats.org/officeDocument/2006/relationships/slideLayout" Target="../slideLayouts/slideLayout7.xml"/><Relationship Id="rId5" Type="http://schemas.openxmlformats.org/officeDocument/2006/relationships/tags" Target="../tags/tag347.xml"/><Relationship Id="rId15" Type="http://schemas.openxmlformats.org/officeDocument/2006/relationships/tags" Target="../tags/tag357.xml"/><Relationship Id="rId23" Type="http://schemas.openxmlformats.org/officeDocument/2006/relationships/tags" Target="../tags/tag365.xml"/><Relationship Id="rId10" Type="http://schemas.openxmlformats.org/officeDocument/2006/relationships/tags" Target="../tags/tag352.xml"/><Relationship Id="rId19" Type="http://schemas.openxmlformats.org/officeDocument/2006/relationships/tags" Target="../tags/tag361.xml"/><Relationship Id="rId4" Type="http://schemas.openxmlformats.org/officeDocument/2006/relationships/tags" Target="../tags/tag346.xml"/><Relationship Id="rId9" Type="http://schemas.openxmlformats.org/officeDocument/2006/relationships/tags" Target="../tags/tag351.xml"/><Relationship Id="rId14" Type="http://schemas.openxmlformats.org/officeDocument/2006/relationships/tags" Target="../tags/tag356.xml"/><Relationship Id="rId22" Type="http://schemas.openxmlformats.org/officeDocument/2006/relationships/tags" Target="../tags/tag364.xml"/></Relationships>
</file>

<file path=ppt/slides/_rels/slide118.xml.rels><?xml version="1.0" encoding="UTF-8" standalone="yes"?>
<Relationships xmlns="http://schemas.openxmlformats.org/package/2006/relationships"><Relationship Id="rId8" Type="http://schemas.openxmlformats.org/officeDocument/2006/relationships/hyperlink" Target="../../h&#233;mato_1_H2007/Cours%20H2007/SCAN/tableau%203%207.doc" TargetMode="External"/><Relationship Id="rId3" Type="http://schemas.openxmlformats.org/officeDocument/2006/relationships/tags" Target="../tags/tag368.xml"/><Relationship Id="rId7" Type="http://schemas.openxmlformats.org/officeDocument/2006/relationships/hyperlink" Target="../../h&#233;mato_1_H2007/Cours%20H2007/SCAN/tableau%203%206.doc" TargetMode="Externa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slideLayout" Target="../slideLayouts/slideLayout2.xml"/><Relationship Id="rId5" Type="http://schemas.openxmlformats.org/officeDocument/2006/relationships/tags" Target="../tags/tag370.xml"/><Relationship Id="rId10" Type="http://schemas.openxmlformats.org/officeDocument/2006/relationships/hyperlink" Target="../../h&#233;mato_1_H2007/Cours%20H2007/SCAN/tableau%203%209.doc" TargetMode="External"/><Relationship Id="rId4" Type="http://schemas.openxmlformats.org/officeDocument/2006/relationships/tags" Target="../tags/tag369.xml"/><Relationship Id="rId9" Type="http://schemas.openxmlformats.org/officeDocument/2006/relationships/hyperlink" Target="../../h&#233;mato_1_H2007/Cours%20H2007/SCAN/tableau%203%208.doc" TargetMode="External"/></Relationships>
</file>

<file path=ppt/slides/_rels/slide119.xml.rels><?xml version="1.0" encoding="UTF-8" standalone="yes"?>
<Relationships xmlns="http://schemas.openxmlformats.org/package/2006/relationships"><Relationship Id="rId8" Type="http://schemas.openxmlformats.org/officeDocument/2006/relationships/tags" Target="../tags/tag378.xml"/><Relationship Id="rId3" Type="http://schemas.openxmlformats.org/officeDocument/2006/relationships/tags" Target="../tags/tag373.xml"/><Relationship Id="rId7" Type="http://schemas.openxmlformats.org/officeDocument/2006/relationships/tags" Target="../tags/tag377.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image" Target="../media/image93.wmf"/><Relationship Id="rId5" Type="http://schemas.openxmlformats.org/officeDocument/2006/relationships/tags" Target="../tags/tag375.xml"/><Relationship Id="rId10" Type="http://schemas.openxmlformats.org/officeDocument/2006/relationships/slideLayout" Target="../slideLayouts/slideLayout7.xml"/><Relationship Id="rId4" Type="http://schemas.openxmlformats.org/officeDocument/2006/relationships/tags" Target="../tags/tag374.xml"/><Relationship Id="rId9" Type="http://schemas.openxmlformats.org/officeDocument/2006/relationships/tags" Target="../tags/tag379.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20.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tags" Target="../tags/tag381.xml"/><Relationship Id="rId7" Type="http://schemas.openxmlformats.org/officeDocument/2006/relationships/slideLayout" Target="../slideLayouts/slideLayout7.xml"/><Relationship Id="rId2" Type="http://schemas.openxmlformats.org/officeDocument/2006/relationships/tags" Target="../tags/tag380.xml"/><Relationship Id="rId1" Type="http://schemas.openxmlformats.org/officeDocument/2006/relationships/themeOverride" Target="../theme/themeOverride6.xml"/><Relationship Id="rId6" Type="http://schemas.openxmlformats.org/officeDocument/2006/relationships/tags" Target="../tags/tag384.xml"/><Relationship Id="rId5" Type="http://schemas.openxmlformats.org/officeDocument/2006/relationships/tags" Target="../tags/tag383.xml"/><Relationship Id="rId4" Type="http://schemas.openxmlformats.org/officeDocument/2006/relationships/tags" Target="../tags/tag382.xml"/></Relationships>
</file>

<file path=ppt/slides/_rels/slide12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86.xml"/><Relationship Id="rId7" Type="http://schemas.openxmlformats.org/officeDocument/2006/relationships/tags" Target="../tags/tag390.xml"/><Relationship Id="rId2" Type="http://schemas.openxmlformats.org/officeDocument/2006/relationships/tags" Target="../tags/tag385.xml"/><Relationship Id="rId1" Type="http://schemas.openxmlformats.org/officeDocument/2006/relationships/themeOverride" Target="../theme/themeOverride7.xml"/><Relationship Id="rId6" Type="http://schemas.openxmlformats.org/officeDocument/2006/relationships/tags" Target="../tags/tag389.xml"/><Relationship Id="rId5" Type="http://schemas.openxmlformats.org/officeDocument/2006/relationships/tags" Target="../tags/tag388.xml"/><Relationship Id="rId4" Type="http://schemas.openxmlformats.org/officeDocument/2006/relationships/tags" Target="../tags/tag387.xml"/><Relationship Id="rId9" Type="http://schemas.openxmlformats.org/officeDocument/2006/relationships/image" Target="../media/image95.png"/></Relationships>
</file>

<file path=ppt/slides/_rels/slide122.xml.rels><?xml version="1.0" encoding="UTF-8" standalone="yes"?>
<Relationships xmlns="http://schemas.openxmlformats.org/package/2006/relationships"><Relationship Id="rId8" Type="http://schemas.openxmlformats.org/officeDocument/2006/relationships/hyperlink" Target="../../h&#233;mato_1_H2007/Cours%20H2007/SCAN/tableau%203%207.doc" TargetMode="External"/><Relationship Id="rId3" Type="http://schemas.openxmlformats.org/officeDocument/2006/relationships/tags" Target="../tags/tag393.xml"/><Relationship Id="rId7" Type="http://schemas.openxmlformats.org/officeDocument/2006/relationships/hyperlink" Target="../../h&#233;mato_1_H2007/Cours%20H2007/SCAN/tableau%203%206.doc" TargetMode="External"/><Relationship Id="rId2" Type="http://schemas.openxmlformats.org/officeDocument/2006/relationships/tags" Target="../tags/tag392.xml"/><Relationship Id="rId1" Type="http://schemas.openxmlformats.org/officeDocument/2006/relationships/tags" Target="../tags/tag391.xml"/><Relationship Id="rId6" Type="http://schemas.openxmlformats.org/officeDocument/2006/relationships/slideLayout" Target="../slideLayouts/slideLayout2.xml"/><Relationship Id="rId5" Type="http://schemas.openxmlformats.org/officeDocument/2006/relationships/tags" Target="../tags/tag395.xml"/><Relationship Id="rId10" Type="http://schemas.openxmlformats.org/officeDocument/2006/relationships/hyperlink" Target="../../h&#233;mato_1_H2007/Cours%20H2007/SCAN/tableau%203%209.doc" TargetMode="External"/><Relationship Id="rId4" Type="http://schemas.openxmlformats.org/officeDocument/2006/relationships/tags" Target="../tags/tag394.xml"/><Relationship Id="rId9" Type="http://schemas.openxmlformats.org/officeDocument/2006/relationships/hyperlink" Target="../../h&#233;mato_1_H2007/Cours%20H2007/SCAN/tableau%203%208.doc" TargetMode="External"/></Relationships>
</file>

<file path=ppt/slides/_rels/slide12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97.xml"/><Relationship Id="rId7" Type="http://schemas.openxmlformats.org/officeDocument/2006/relationships/tags" Target="../tags/tag401.xml"/><Relationship Id="rId2" Type="http://schemas.openxmlformats.org/officeDocument/2006/relationships/tags" Target="../tags/tag396.xml"/><Relationship Id="rId1" Type="http://schemas.openxmlformats.org/officeDocument/2006/relationships/themeOverride" Target="../theme/themeOverride8.xml"/><Relationship Id="rId6" Type="http://schemas.openxmlformats.org/officeDocument/2006/relationships/tags" Target="../tags/tag400.xml"/><Relationship Id="rId5" Type="http://schemas.openxmlformats.org/officeDocument/2006/relationships/tags" Target="../tags/tag399.xml"/><Relationship Id="rId10" Type="http://schemas.openxmlformats.org/officeDocument/2006/relationships/image" Target="../media/image97.png"/><Relationship Id="rId4" Type="http://schemas.openxmlformats.org/officeDocument/2006/relationships/tags" Target="../tags/tag398.xml"/><Relationship Id="rId9" Type="http://schemas.openxmlformats.org/officeDocument/2006/relationships/image" Target="../media/image96.jpeg"/></Relationships>
</file>

<file path=ppt/slides/_rels/slide124.xml.rels><?xml version="1.0" encoding="UTF-8" standalone="yes"?>
<Relationships xmlns="http://schemas.openxmlformats.org/package/2006/relationships"><Relationship Id="rId3" Type="http://schemas.openxmlformats.org/officeDocument/2006/relationships/tags" Target="../tags/tag404.xml"/><Relationship Id="rId7" Type="http://schemas.openxmlformats.org/officeDocument/2006/relationships/image" Target="../media/image98.jpeg"/><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slideLayout" Target="../slideLayouts/slideLayout7.xml"/><Relationship Id="rId5" Type="http://schemas.openxmlformats.org/officeDocument/2006/relationships/tags" Target="../tags/tag406.xml"/><Relationship Id="rId4" Type="http://schemas.openxmlformats.org/officeDocument/2006/relationships/tags" Target="../tags/tag405.xml"/></Relationships>
</file>

<file path=ppt/slides/_rels/slide125.xml.rels><?xml version="1.0" encoding="UTF-8" standalone="yes"?>
<Relationships xmlns="http://schemas.openxmlformats.org/package/2006/relationships"><Relationship Id="rId3" Type="http://schemas.openxmlformats.org/officeDocument/2006/relationships/tags" Target="../tags/tag409.xml"/><Relationship Id="rId7" Type="http://schemas.openxmlformats.org/officeDocument/2006/relationships/image" Target="../media/image99.jpeg"/><Relationship Id="rId2" Type="http://schemas.openxmlformats.org/officeDocument/2006/relationships/tags" Target="../tags/tag408.xml"/><Relationship Id="rId1" Type="http://schemas.openxmlformats.org/officeDocument/2006/relationships/tags" Target="../tags/tag407.xml"/><Relationship Id="rId6" Type="http://schemas.openxmlformats.org/officeDocument/2006/relationships/slideLayout" Target="../slideLayouts/slideLayout7.xml"/><Relationship Id="rId5" Type="http://schemas.openxmlformats.org/officeDocument/2006/relationships/tags" Target="../tags/tag411.xml"/><Relationship Id="rId4" Type="http://schemas.openxmlformats.org/officeDocument/2006/relationships/tags" Target="../tags/tag410.xml"/></Relationships>
</file>

<file path=ppt/slides/_rels/slide12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14.xml"/><Relationship Id="rId7" Type="http://schemas.openxmlformats.org/officeDocument/2006/relationships/tags" Target="../tags/tag418.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9" Type="http://schemas.openxmlformats.org/officeDocument/2006/relationships/image" Target="../media/image100.jpe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20.xml"/><Relationship Id="rId1" Type="http://schemas.openxmlformats.org/officeDocument/2006/relationships/tags" Target="../tags/tag419.xml"/><Relationship Id="rId4" Type="http://schemas.openxmlformats.org/officeDocument/2006/relationships/image" Target="../media/image101.jpeg"/></Relationships>
</file>

<file path=ppt/slides/_rels/slide128.xml.rels><?xml version="1.0" encoding="UTF-8" standalone="yes"?>
<Relationships xmlns="http://schemas.openxmlformats.org/package/2006/relationships"><Relationship Id="rId8" Type="http://schemas.openxmlformats.org/officeDocument/2006/relationships/tags" Target="../tags/tag428.xml"/><Relationship Id="rId3" Type="http://schemas.openxmlformats.org/officeDocument/2006/relationships/tags" Target="../tags/tag423.xml"/><Relationship Id="rId7" Type="http://schemas.openxmlformats.org/officeDocument/2006/relationships/tags" Target="../tags/tag427.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tags" Target="../tags/tag426.xml"/><Relationship Id="rId5" Type="http://schemas.openxmlformats.org/officeDocument/2006/relationships/tags" Target="../tags/tag425.xml"/><Relationship Id="rId10" Type="http://schemas.openxmlformats.org/officeDocument/2006/relationships/image" Target="../media/image100.jpeg"/><Relationship Id="rId4" Type="http://schemas.openxmlformats.org/officeDocument/2006/relationships/tags" Target="../tags/tag424.xml"/><Relationship Id="rId9"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tags" Target="../tags/tag431.xml"/><Relationship Id="rId7" Type="http://schemas.openxmlformats.org/officeDocument/2006/relationships/image" Target="../media/image3.jpeg"/><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7.xml"/><Relationship Id="rId5" Type="http://schemas.openxmlformats.org/officeDocument/2006/relationships/tags" Target="../tags/tag433.xml"/><Relationship Id="rId4" Type="http://schemas.openxmlformats.org/officeDocument/2006/relationships/tags" Target="../tags/tag43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30.xml.rels><?xml version="1.0" encoding="UTF-8" standalone="yes"?>
<Relationships xmlns="http://schemas.openxmlformats.org/package/2006/relationships"><Relationship Id="rId3" Type="http://schemas.openxmlformats.org/officeDocument/2006/relationships/tags" Target="../tags/tag436.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image" Target="../media/image5.jpeg"/><Relationship Id="rId5" Type="http://schemas.openxmlformats.org/officeDocument/2006/relationships/slideLayout" Target="../slideLayouts/slideLayout7.xml"/><Relationship Id="rId4" Type="http://schemas.openxmlformats.org/officeDocument/2006/relationships/tags" Target="../tags/tag437.xml"/></Relationships>
</file>

<file path=ppt/slides/_rels/slide131.xml.rels><?xml version="1.0" encoding="UTF-8" standalone="yes"?>
<Relationships xmlns="http://schemas.openxmlformats.org/package/2006/relationships"><Relationship Id="rId3" Type="http://schemas.openxmlformats.org/officeDocument/2006/relationships/tags" Target="../tags/tag440.xml"/><Relationship Id="rId2" Type="http://schemas.openxmlformats.org/officeDocument/2006/relationships/tags" Target="../tags/tag439.xml"/><Relationship Id="rId1" Type="http://schemas.openxmlformats.org/officeDocument/2006/relationships/tags" Target="../tags/tag438.xml"/><Relationship Id="rId6" Type="http://schemas.openxmlformats.org/officeDocument/2006/relationships/image" Target="../media/image4.jpeg"/><Relationship Id="rId5" Type="http://schemas.openxmlformats.org/officeDocument/2006/relationships/slideLayout" Target="../slideLayouts/slideLayout7.xml"/><Relationship Id="rId4" Type="http://schemas.openxmlformats.org/officeDocument/2006/relationships/tags" Target="../tags/tag441.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3.xml"/><Relationship Id="rId1" Type="http://schemas.openxmlformats.org/officeDocument/2006/relationships/tags" Target="../tags/tag44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5.xml"/><Relationship Id="rId1" Type="http://schemas.openxmlformats.org/officeDocument/2006/relationships/tags" Target="../tags/tag444.xml"/></Relationships>
</file>

<file path=ppt/slides/_rels/slide135.xml.rels><?xml version="1.0" encoding="UTF-8" standalone="yes"?>
<Relationships xmlns="http://schemas.openxmlformats.org/package/2006/relationships"><Relationship Id="rId8" Type="http://schemas.openxmlformats.org/officeDocument/2006/relationships/hyperlink" Target="../../h&#233;mato_1_H2007/Cours%20H2007/SCAN/figure%203%207.doc" TargetMode="External"/><Relationship Id="rId3" Type="http://schemas.openxmlformats.org/officeDocument/2006/relationships/tags" Target="../tags/tag448.xml"/><Relationship Id="rId7" Type="http://schemas.openxmlformats.org/officeDocument/2006/relationships/hyperlink" Target="../../h&#233;mato_1_H2007/Cours%20H2007/SCAN/figure%203%208.doc" TargetMode="External"/><Relationship Id="rId2" Type="http://schemas.openxmlformats.org/officeDocument/2006/relationships/tags" Target="../tags/tag447.xml"/><Relationship Id="rId1" Type="http://schemas.openxmlformats.org/officeDocument/2006/relationships/tags" Target="../tags/tag446.xml"/><Relationship Id="rId6" Type="http://schemas.openxmlformats.org/officeDocument/2006/relationships/slideLayout" Target="../slideLayouts/slideLayout2.xml"/><Relationship Id="rId5" Type="http://schemas.openxmlformats.org/officeDocument/2006/relationships/tags" Target="../tags/tag450.xml"/><Relationship Id="rId4" Type="http://schemas.openxmlformats.org/officeDocument/2006/relationships/tags" Target="../tags/tag449.xml"/><Relationship Id="rId9" Type="http://schemas.openxmlformats.org/officeDocument/2006/relationships/hyperlink" Target="../../h&#233;mato_1_H2007/Cours%20H2007/SCAN/figure%203%205.doc"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slideLayout" Target="../slideLayouts/slideLayout7.xml"/><Relationship Id="rId1" Type="http://schemas.openxmlformats.org/officeDocument/2006/relationships/tags" Target="../tags/tag451.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3.xml"/><Relationship Id="rId1" Type="http://schemas.openxmlformats.org/officeDocument/2006/relationships/tags" Target="../tags/tag452.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5.xml"/><Relationship Id="rId1" Type="http://schemas.openxmlformats.org/officeDocument/2006/relationships/tags" Target="../tags/tag454.xml"/></Relationships>
</file>

<file path=ppt/slides/_rels/slide139.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slideLayout" Target="../slideLayouts/slideLayout7.xml"/><Relationship Id="rId1" Type="http://schemas.openxmlformats.org/officeDocument/2006/relationships/tags" Target="../tags/tag45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7.xml"/><Relationship Id="rId1" Type="http://schemas.openxmlformats.org/officeDocument/2006/relationships/tags" Target="../tags/tag457.xml"/></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9.xml"/><Relationship Id="rId1" Type="http://schemas.openxmlformats.org/officeDocument/2006/relationships/tags" Target="../tags/tag458.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1.xml"/><Relationship Id="rId1" Type="http://schemas.openxmlformats.org/officeDocument/2006/relationships/tags" Target="../tags/tag460.xml"/></Relationships>
</file>

<file path=ppt/slides/_rels/slide143.xml.rels><?xml version="1.0" encoding="UTF-8" standalone="yes"?>
<Relationships xmlns="http://schemas.openxmlformats.org/package/2006/relationships"><Relationship Id="rId3" Type="http://schemas.openxmlformats.org/officeDocument/2006/relationships/tags" Target="../tags/tag464.xml"/><Relationship Id="rId2" Type="http://schemas.openxmlformats.org/officeDocument/2006/relationships/tags" Target="../tags/tag463.xml"/><Relationship Id="rId1" Type="http://schemas.openxmlformats.org/officeDocument/2006/relationships/tags" Target="../tags/tag462.xml"/><Relationship Id="rId4"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tags" Target="../tags/tag467.xml"/><Relationship Id="rId2" Type="http://schemas.openxmlformats.org/officeDocument/2006/relationships/tags" Target="../tags/tag466.xml"/><Relationship Id="rId1" Type="http://schemas.openxmlformats.org/officeDocument/2006/relationships/tags" Target="../tags/tag465.xml"/><Relationship Id="rId4"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tags" Target="../tags/tag470.xml"/><Relationship Id="rId2" Type="http://schemas.openxmlformats.org/officeDocument/2006/relationships/tags" Target="../tags/tag469.xml"/><Relationship Id="rId1" Type="http://schemas.openxmlformats.org/officeDocument/2006/relationships/tags" Target="../tags/tag468.xml"/><Relationship Id="rId4"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tags" Target="../tags/tag473.xml"/><Relationship Id="rId2" Type="http://schemas.openxmlformats.org/officeDocument/2006/relationships/tags" Target="../tags/tag472.xml"/><Relationship Id="rId1" Type="http://schemas.openxmlformats.org/officeDocument/2006/relationships/tags" Target="../tags/tag471.xml"/><Relationship Id="rId4"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4.xml"/></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5.xml"/><Relationship Id="rId1" Type="http://schemas.openxmlformats.org/officeDocument/2006/relationships/themeOverride" Target="../theme/themeOverride9.xml"/></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8.xml"/><Relationship Id="rId1" Type="http://schemas.openxmlformats.org/officeDocument/2006/relationships/tags" Target="../tags/tag477.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0.xml"/><Relationship Id="rId1" Type="http://schemas.openxmlformats.org/officeDocument/2006/relationships/tags" Target="../tags/tag479.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2.xml"/><Relationship Id="rId1" Type="http://schemas.openxmlformats.org/officeDocument/2006/relationships/tags" Target="../tags/tag481.xml"/></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4.xml"/><Relationship Id="rId1" Type="http://schemas.openxmlformats.org/officeDocument/2006/relationships/tags" Target="../tags/tag483.xml"/></Relationships>
</file>

<file path=ppt/slides/_rels/slide154.xml.rels><?xml version="1.0" encoding="UTF-8" standalone="yes"?>
<Relationships xmlns="http://schemas.openxmlformats.org/package/2006/relationships"><Relationship Id="rId3" Type="http://schemas.openxmlformats.org/officeDocument/2006/relationships/tags" Target="../tags/tag486.xml"/><Relationship Id="rId2" Type="http://schemas.openxmlformats.org/officeDocument/2006/relationships/tags" Target="../tags/tag485.xml"/><Relationship Id="rId1" Type="http://schemas.openxmlformats.org/officeDocument/2006/relationships/themeOverride" Target="../theme/themeOverride10.xml"/><Relationship Id="rId4"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tags" Target="../tags/tag489.xml"/><Relationship Id="rId2" Type="http://schemas.openxmlformats.org/officeDocument/2006/relationships/tags" Target="../tags/tag488.xml"/><Relationship Id="rId1" Type="http://schemas.openxmlformats.org/officeDocument/2006/relationships/tags" Target="../tags/tag487.xml"/><Relationship Id="rId6" Type="http://schemas.openxmlformats.org/officeDocument/2006/relationships/image" Target="../media/image105.wmf"/><Relationship Id="rId5" Type="http://schemas.openxmlformats.org/officeDocument/2006/relationships/oleObject" Target="../embeddings/oleObject5.bin"/><Relationship Id="rId4"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1.xml"/><Relationship Id="rId1" Type="http://schemas.openxmlformats.org/officeDocument/2006/relationships/tags" Target="../tags/tag490.xml"/><Relationship Id="rId5" Type="http://schemas.openxmlformats.org/officeDocument/2006/relationships/image" Target="../media/image106.wmf"/><Relationship Id="rId4" Type="http://schemas.openxmlformats.org/officeDocument/2006/relationships/oleObject" Target="../embeddings/oleObject6.bin"/></Relationships>
</file>

<file path=ppt/slides/_rels/slide15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tags" Target="../tags/tag494.xml"/><Relationship Id="rId7" Type="http://schemas.openxmlformats.org/officeDocument/2006/relationships/image" Target="../media/image107.wmf"/><Relationship Id="rId2" Type="http://schemas.openxmlformats.org/officeDocument/2006/relationships/tags" Target="../tags/tag493.xml"/><Relationship Id="rId1" Type="http://schemas.openxmlformats.org/officeDocument/2006/relationships/tags" Target="../tags/tag492.xml"/><Relationship Id="rId6" Type="http://schemas.openxmlformats.org/officeDocument/2006/relationships/oleObject" Target="../embeddings/oleObject7.bin"/><Relationship Id="rId11" Type="http://schemas.openxmlformats.org/officeDocument/2006/relationships/image" Target="../media/image109.wmf"/><Relationship Id="rId5" Type="http://schemas.openxmlformats.org/officeDocument/2006/relationships/slideLayout" Target="../slideLayouts/slideLayout2.xml"/><Relationship Id="rId10" Type="http://schemas.openxmlformats.org/officeDocument/2006/relationships/oleObject" Target="../embeddings/oleObject9.bin"/><Relationship Id="rId4" Type="http://schemas.openxmlformats.org/officeDocument/2006/relationships/tags" Target="../tags/tag495.xml"/><Relationship Id="rId9" Type="http://schemas.openxmlformats.org/officeDocument/2006/relationships/image" Target="../media/image108.wmf"/></Relationships>
</file>

<file path=ppt/slides/_rels/slide15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openxmlformats.org/officeDocument/2006/relationships/slideLayout" Target="../slideLayouts/slideLayout7.xml"/><Relationship Id="rId3" Type="http://schemas.openxmlformats.org/officeDocument/2006/relationships/tags" Target="../tags/tag20.xml"/><Relationship Id="rId21" Type="http://schemas.openxmlformats.org/officeDocument/2006/relationships/image" Target="../media/image5.jpeg"/><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tags" Target="../tags/tag34.xml"/><Relationship Id="rId2" Type="http://schemas.openxmlformats.org/officeDocument/2006/relationships/tags" Target="../tags/tag19.xml"/><Relationship Id="rId16" Type="http://schemas.openxmlformats.org/officeDocument/2006/relationships/tags" Target="../tags/tag33.xml"/><Relationship Id="rId20" Type="http://schemas.openxmlformats.org/officeDocument/2006/relationships/image" Target="../media/image4.jpe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5" Type="http://schemas.openxmlformats.org/officeDocument/2006/relationships/tags" Target="../tags/tag32.xml"/><Relationship Id="rId10" Type="http://schemas.openxmlformats.org/officeDocument/2006/relationships/tags" Target="../tags/tag27.xml"/><Relationship Id="rId19" Type="http://schemas.openxmlformats.org/officeDocument/2006/relationships/image" Target="../media/image3.jpeg"/><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7.xml"/><Relationship Id="rId1" Type="http://schemas.openxmlformats.org/officeDocument/2006/relationships/tags" Target="../tags/tag496.xml"/></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9.xml"/><Relationship Id="rId1" Type="http://schemas.openxmlformats.org/officeDocument/2006/relationships/tags" Target="../tags/tag498.xml"/></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1.xml"/><Relationship Id="rId1" Type="http://schemas.openxmlformats.org/officeDocument/2006/relationships/tags" Target="../tags/tag500.xml"/></Relationships>
</file>

<file path=ppt/slides/_rels/slide16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tags" Target="../tags/tag504.xml"/><Relationship Id="rId7" Type="http://schemas.openxmlformats.org/officeDocument/2006/relationships/image" Target="../media/image113.png"/><Relationship Id="rId2" Type="http://schemas.openxmlformats.org/officeDocument/2006/relationships/tags" Target="../tags/tag503.xml"/><Relationship Id="rId1" Type="http://schemas.openxmlformats.org/officeDocument/2006/relationships/tags" Target="../tags/tag502.xml"/><Relationship Id="rId6" Type="http://schemas.microsoft.com/office/2007/relationships/hdphoto" Target="../media/hdphoto1.wdp"/><Relationship Id="rId5" Type="http://schemas.openxmlformats.org/officeDocument/2006/relationships/image" Target="../media/image112.png"/><Relationship Id="rId4"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06.xml"/><Relationship Id="rId1" Type="http://schemas.openxmlformats.org/officeDocument/2006/relationships/tags" Target="../tags/tag505.xml"/><Relationship Id="rId4" Type="http://schemas.openxmlformats.org/officeDocument/2006/relationships/image" Target="../media/image114.jpeg"/></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8.xml"/><Relationship Id="rId1" Type="http://schemas.openxmlformats.org/officeDocument/2006/relationships/tags" Target="../tags/tag507.xml"/></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0.xml"/><Relationship Id="rId1" Type="http://schemas.openxmlformats.org/officeDocument/2006/relationships/tags" Target="../tags/tag509.xml"/><Relationship Id="rId4" Type="http://schemas.openxmlformats.org/officeDocument/2006/relationships/image" Target="../media/image115.png"/></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2.xml"/><Relationship Id="rId1" Type="http://schemas.openxmlformats.org/officeDocument/2006/relationships/tags" Target="../tags/tag511.xml"/><Relationship Id="rId4" Type="http://schemas.openxmlformats.org/officeDocument/2006/relationships/image" Target="../media/image116.pn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4.xml"/><Relationship Id="rId1" Type="http://schemas.openxmlformats.org/officeDocument/2006/relationships/tags" Target="../tags/tag513.xml"/><Relationship Id="rId4" Type="http://schemas.openxmlformats.org/officeDocument/2006/relationships/image" Target="../media/image117.png"/></Relationships>
</file>

<file path=ppt/slides/_rels/slide17.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tags" Target="../tags/tag47.xml"/><Relationship Id="rId18" Type="http://schemas.openxmlformats.org/officeDocument/2006/relationships/tags" Target="../tags/tag52.xml"/><Relationship Id="rId26" Type="http://schemas.openxmlformats.org/officeDocument/2006/relationships/slideLayout" Target="../slideLayouts/slideLayout7.xml"/><Relationship Id="rId3" Type="http://schemas.openxmlformats.org/officeDocument/2006/relationships/tags" Target="../tags/tag37.xml"/><Relationship Id="rId21" Type="http://schemas.openxmlformats.org/officeDocument/2006/relationships/tags" Target="../tags/tag55.xml"/><Relationship Id="rId7" Type="http://schemas.openxmlformats.org/officeDocument/2006/relationships/tags" Target="../tags/tag41.xml"/><Relationship Id="rId12" Type="http://schemas.openxmlformats.org/officeDocument/2006/relationships/tags" Target="../tags/tag46.xml"/><Relationship Id="rId17" Type="http://schemas.openxmlformats.org/officeDocument/2006/relationships/tags" Target="../tags/tag51.xml"/><Relationship Id="rId25" Type="http://schemas.openxmlformats.org/officeDocument/2006/relationships/tags" Target="../tags/tag59.xml"/><Relationship Id="rId2" Type="http://schemas.openxmlformats.org/officeDocument/2006/relationships/tags" Target="../tags/tag36.xml"/><Relationship Id="rId16" Type="http://schemas.openxmlformats.org/officeDocument/2006/relationships/tags" Target="../tags/tag50.xml"/><Relationship Id="rId20" Type="http://schemas.openxmlformats.org/officeDocument/2006/relationships/tags" Target="../tags/tag54.xml"/><Relationship Id="rId29" Type="http://schemas.openxmlformats.org/officeDocument/2006/relationships/image" Target="../media/image4.jpeg"/><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tags" Target="../tags/tag45.xml"/><Relationship Id="rId24" Type="http://schemas.openxmlformats.org/officeDocument/2006/relationships/tags" Target="../tags/tag58.xml"/><Relationship Id="rId5" Type="http://schemas.openxmlformats.org/officeDocument/2006/relationships/tags" Target="../tags/tag39.xml"/><Relationship Id="rId15" Type="http://schemas.openxmlformats.org/officeDocument/2006/relationships/tags" Target="../tags/tag49.xml"/><Relationship Id="rId23" Type="http://schemas.openxmlformats.org/officeDocument/2006/relationships/tags" Target="../tags/tag57.xml"/><Relationship Id="rId28" Type="http://schemas.openxmlformats.org/officeDocument/2006/relationships/image" Target="../media/image5.jpeg"/><Relationship Id="rId10" Type="http://schemas.openxmlformats.org/officeDocument/2006/relationships/tags" Target="../tags/tag44.xml"/><Relationship Id="rId19" Type="http://schemas.openxmlformats.org/officeDocument/2006/relationships/tags" Target="../tags/tag53.xml"/><Relationship Id="rId4" Type="http://schemas.openxmlformats.org/officeDocument/2006/relationships/tags" Target="../tags/tag38.xml"/><Relationship Id="rId9" Type="http://schemas.openxmlformats.org/officeDocument/2006/relationships/tags" Target="../tags/tag43.xml"/><Relationship Id="rId14" Type="http://schemas.openxmlformats.org/officeDocument/2006/relationships/tags" Target="../tags/tag48.xml"/><Relationship Id="rId22" Type="http://schemas.openxmlformats.org/officeDocument/2006/relationships/tags" Target="../tags/tag56.xml"/><Relationship Id="rId27" Type="http://schemas.openxmlformats.org/officeDocument/2006/relationships/image" Target="../media/image3.jpeg"/></Relationships>
</file>

<file path=ppt/slides/_rels/slide170.xml.rels><?xml version="1.0" encoding="UTF-8" standalone="yes"?>
<Relationships xmlns="http://schemas.openxmlformats.org/package/2006/relationships"><Relationship Id="rId3" Type="http://schemas.openxmlformats.org/officeDocument/2006/relationships/tags" Target="../tags/tag517.xml"/><Relationship Id="rId2" Type="http://schemas.openxmlformats.org/officeDocument/2006/relationships/tags" Target="../tags/tag516.xml"/><Relationship Id="rId1" Type="http://schemas.openxmlformats.org/officeDocument/2006/relationships/tags" Target="../tags/tag515.xml"/><Relationship Id="rId5" Type="http://schemas.openxmlformats.org/officeDocument/2006/relationships/image" Target="../media/image118.png"/><Relationship Id="rId4"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9.xml"/><Relationship Id="rId1" Type="http://schemas.openxmlformats.org/officeDocument/2006/relationships/tags" Target="../tags/tag518.xml"/></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521.xml"/><Relationship Id="rId1" Type="http://schemas.openxmlformats.org/officeDocument/2006/relationships/tags" Target="../tags/tag520.xml"/><Relationship Id="rId4" Type="http://schemas.openxmlformats.org/officeDocument/2006/relationships/image" Target="../media/image120.png"/></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523.xml"/><Relationship Id="rId1" Type="http://schemas.openxmlformats.org/officeDocument/2006/relationships/tags" Target="../tags/tag522.xml"/><Relationship Id="rId4" Type="http://schemas.openxmlformats.org/officeDocument/2006/relationships/image" Target="../media/image120.png"/></Relationships>
</file>

<file path=ppt/slides/_rels/slide17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525.xml"/><Relationship Id="rId1" Type="http://schemas.openxmlformats.org/officeDocument/2006/relationships/tags" Target="../tags/tag524.xml"/><Relationship Id="rId4" Type="http://schemas.openxmlformats.org/officeDocument/2006/relationships/image" Target="../media/image120.png"/></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527.xml"/><Relationship Id="rId1" Type="http://schemas.openxmlformats.org/officeDocument/2006/relationships/tags" Target="../tags/tag526.xml"/><Relationship Id="rId4" Type="http://schemas.openxmlformats.org/officeDocument/2006/relationships/image" Target="../media/image120.png"/></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9.xml"/><Relationship Id="rId1" Type="http://schemas.openxmlformats.org/officeDocument/2006/relationships/tags" Target="../tags/tag528.xml"/></Relationships>
</file>

<file path=ppt/slides/_rels/slide178.xml.rels><?xml version="1.0" encoding="UTF-8" standalone="yes"?>
<Relationships xmlns="http://schemas.openxmlformats.org/package/2006/relationships"><Relationship Id="rId3" Type="http://schemas.openxmlformats.org/officeDocument/2006/relationships/tags" Target="../tags/tag532.xml"/><Relationship Id="rId2" Type="http://schemas.openxmlformats.org/officeDocument/2006/relationships/tags" Target="../tags/tag531.xml"/><Relationship Id="rId1" Type="http://schemas.openxmlformats.org/officeDocument/2006/relationships/tags" Target="../tags/tag530.xml"/><Relationship Id="rId5" Type="http://schemas.openxmlformats.org/officeDocument/2006/relationships/slideLayout" Target="../slideLayouts/slideLayout2.xml"/><Relationship Id="rId4" Type="http://schemas.openxmlformats.org/officeDocument/2006/relationships/tags" Target="../tags/tag533.xml"/></Relationships>
</file>

<file path=ppt/slides/_rels/slide179.xml.rels><?xml version="1.0" encoding="UTF-8" standalone="yes"?>
<Relationships xmlns="http://schemas.openxmlformats.org/package/2006/relationships"><Relationship Id="rId3" Type="http://schemas.openxmlformats.org/officeDocument/2006/relationships/tags" Target="../tags/tag536.xml"/><Relationship Id="rId2" Type="http://schemas.openxmlformats.org/officeDocument/2006/relationships/tags" Target="../tags/tag535.xml"/><Relationship Id="rId1" Type="http://schemas.openxmlformats.org/officeDocument/2006/relationships/tags" Target="../tags/tag534.xml"/><Relationship Id="rId5" Type="http://schemas.openxmlformats.org/officeDocument/2006/relationships/image" Target="../media/image121.png"/><Relationship Id="rId4"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tags" Target="../tags/tag72.xml"/><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tags" Target="../tags/tag71.xml"/><Relationship Id="rId2" Type="http://schemas.openxmlformats.org/officeDocument/2006/relationships/tags" Target="../tags/tag61.xml"/><Relationship Id="rId16" Type="http://schemas.openxmlformats.org/officeDocument/2006/relationships/image" Target="../media/image7.jpeg"/><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tags" Target="../tags/tag70.xml"/><Relationship Id="rId5" Type="http://schemas.openxmlformats.org/officeDocument/2006/relationships/tags" Target="../tags/tag64.xml"/><Relationship Id="rId15" Type="http://schemas.openxmlformats.org/officeDocument/2006/relationships/image" Target="../media/image6.jpeg"/><Relationship Id="rId10" Type="http://schemas.openxmlformats.org/officeDocument/2006/relationships/tags" Target="../tags/tag69.xml"/><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8.xml"/><Relationship Id="rId1" Type="http://schemas.openxmlformats.org/officeDocument/2006/relationships/tags" Target="../tags/tag537.xml"/><Relationship Id="rId4" Type="http://schemas.openxmlformats.org/officeDocument/2006/relationships/image" Target="../media/image122.png"/></Relationships>
</file>

<file path=ppt/slides/_rels/slide18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8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tags" Target="../tags/tag541.xml"/><Relationship Id="rId7" Type="http://schemas.openxmlformats.org/officeDocument/2006/relationships/slideLayout" Target="../slideLayouts/slideLayout2.xml"/><Relationship Id="rId2" Type="http://schemas.openxmlformats.org/officeDocument/2006/relationships/tags" Target="../tags/tag540.xml"/><Relationship Id="rId1" Type="http://schemas.openxmlformats.org/officeDocument/2006/relationships/tags" Target="../tags/tag539.xml"/><Relationship Id="rId6" Type="http://schemas.openxmlformats.org/officeDocument/2006/relationships/tags" Target="../tags/tag544.xml"/><Relationship Id="rId5" Type="http://schemas.openxmlformats.org/officeDocument/2006/relationships/tags" Target="../tags/tag543.xml"/><Relationship Id="rId4" Type="http://schemas.openxmlformats.org/officeDocument/2006/relationships/tags" Target="../tags/tag542.xml"/></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46.xml"/><Relationship Id="rId1" Type="http://schemas.openxmlformats.org/officeDocument/2006/relationships/tags" Target="../tags/tag545.xml"/></Relationships>
</file>

<file path=ppt/slides/_rels/slide185.xml.rels><?xml version="1.0" encoding="UTF-8" standalone="yes"?>
<Relationships xmlns="http://schemas.openxmlformats.org/package/2006/relationships"><Relationship Id="rId3" Type="http://schemas.openxmlformats.org/officeDocument/2006/relationships/tags" Target="../tags/tag549.xml"/><Relationship Id="rId2" Type="http://schemas.openxmlformats.org/officeDocument/2006/relationships/tags" Target="../tags/tag548.xml"/><Relationship Id="rId1" Type="http://schemas.openxmlformats.org/officeDocument/2006/relationships/tags" Target="../tags/tag547.xml"/><Relationship Id="rId4"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552.xml"/><Relationship Id="rId7" Type="http://schemas.openxmlformats.org/officeDocument/2006/relationships/tags" Target="../tags/tag556.xml"/><Relationship Id="rId2" Type="http://schemas.openxmlformats.org/officeDocument/2006/relationships/tags" Target="../tags/tag551.xml"/><Relationship Id="rId1" Type="http://schemas.openxmlformats.org/officeDocument/2006/relationships/tags" Target="../tags/tag550.xml"/><Relationship Id="rId6" Type="http://schemas.openxmlformats.org/officeDocument/2006/relationships/tags" Target="../tags/tag555.xml"/><Relationship Id="rId5" Type="http://schemas.openxmlformats.org/officeDocument/2006/relationships/tags" Target="../tags/tag554.xml"/><Relationship Id="rId4" Type="http://schemas.openxmlformats.org/officeDocument/2006/relationships/tags" Target="../tags/tag553.xml"/></Relationships>
</file>

<file path=ppt/slides/_rels/slide1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8.xml"/><Relationship Id="rId1" Type="http://schemas.openxmlformats.org/officeDocument/2006/relationships/tags" Target="../tags/tag557.xml"/></Relationships>
</file>

<file path=ppt/slides/_rels/slide1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0.xml"/><Relationship Id="rId1" Type="http://schemas.openxmlformats.org/officeDocument/2006/relationships/tags" Target="../tags/tag559.xml"/></Relationships>
</file>

<file path=ppt/slides/_rels/slide1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2.xml"/><Relationship Id="rId1" Type="http://schemas.openxmlformats.org/officeDocument/2006/relationships/tags" Target="../tags/tag56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190.xml.rels><?xml version="1.0" encoding="UTF-8" standalone="yes"?>
<Relationships xmlns="http://schemas.openxmlformats.org/package/2006/relationships"><Relationship Id="rId3" Type="http://schemas.openxmlformats.org/officeDocument/2006/relationships/tags" Target="../tags/tag565.xml"/><Relationship Id="rId2" Type="http://schemas.openxmlformats.org/officeDocument/2006/relationships/tags" Target="../tags/tag564.xml"/><Relationship Id="rId1" Type="http://schemas.openxmlformats.org/officeDocument/2006/relationships/tags" Target="../tags/tag563.xml"/><Relationship Id="rId5" Type="http://schemas.openxmlformats.org/officeDocument/2006/relationships/slideLayout" Target="../slideLayouts/slideLayout2.xml"/><Relationship Id="rId4" Type="http://schemas.openxmlformats.org/officeDocument/2006/relationships/tags" Target="../tags/tag566.xml"/></Relationships>
</file>

<file path=ppt/slides/_rels/slide191.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18" Type="http://schemas.openxmlformats.org/officeDocument/2006/relationships/image" Target="../media/image138.png"/><Relationship Id="rId3" Type="http://schemas.openxmlformats.org/officeDocument/2006/relationships/tags" Target="../tags/tag569.xml"/><Relationship Id="rId7" Type="http://schemas.openxmlformats.org/officeDocument/2006/relationships/image" Target="../media/image127.png"/><Relationship Id="rId12" Type="http://schemas.openxmlformats.org/officeDocument/2006/relationships/image" Target="../media/image132.png"/><Relationship Id="rId17" Type="http://schemas.openxmlformats.org/officeDocument/2006/relationships/image" Target="../media/image137.png"/><Relationship Id="rId2" Type="http://schemas.openxmlformats.org/officeDocument/2006/relationships/tags" Target="../tags/tag568.xml"/><Relationship Id="rId16" Type="http://schemas.openxmlformats.org/officeDocument/2006/relationships/image" Target="../media/image136.png"/><Relationship Id="rId1" Type="http://schemas.openxmlformats.org/officeDocument/2006/relationships/tags" Target="../tags/tag567.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slideLayout" Target="../slideLayouts/slideLayout2.xml"/><Relationship Id="rId15" Type="http://schemas.openxmlformats.org/officeDocument/2006/relationships/image" Target="../media/image135.png"/><Relationship Id="rId10" Type="http://schemas.openxmlformats.org/officeDocument/2006/relationships/image" Target="../media/image130.png"/><Relationship Id="rId4" Type="http://schemas.openxmlformats.org/officeDocument/2006/relationships/tags" Target="../tags/tag570.xml"/><Relationship Id="rId9" Type="http://schemas.openxmlformats.org/officeDocument/2006/relationships/image" Target="../media/image129.png"/><Relationship Id="rId14" Type="http://schemas.openxmlformats.org/officeDocument/2006/relationships/image" Target="../media/image134.png"/></Relationships>
</file>

<file path=ppt/slides/_rels/slide19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2.xml"/><Relationship Id="rId1" Type="http://schemas.openxmlformats.org/officeDocument/2006/relationships/tags" Target="../tags/tag571.xml"/></Relationships>
</file>

<file path=ppt/slides/_rels/slide19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74.xml"/><Relationship Id="rId1" Type="http://schemas.openxmlformats.org/officeDocument/2006/relationships/tags" Target="../tags/tag573.xml"/><Relationship Id="rId4" Type="http://schemas.openxmlformats.org/officeDocument/2006/relationships/image" Target="../media/image114.jpeg"/></Relationships>
</file>

<file path=ppt/slides/_rels/slide1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6.xml"/><Relationship Id="rId1" Type="http://schemas.openxmlformats.org/officeDocument/2006/relationships/tags" Target="../tags/tag575.xml"/></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8.xml"/><Relationship Id="rId1" Type="http://schemas.openxmlformats.org/officeDocument/2006/relationships/tags" Target="../tags/tag577.xml"/><Relationship Id="rId4" Type="http://schemas.openxmlformats.org/officeDocument/2006/relationships/image" Target="../media/image139.png"/></Relationships>
</file>

<file path=ppt/slides/_rels/slide1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0.xml"/><Relationship Id="rId1" Type="http://schemas.openxmlformats.org/officeDocument/2006/relationships/tags" Target="../tags/tag579.xml"/></Relationships>
</file>

<file path=ppt/slides/_rels/slide1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2.xml"/><Relationship Id="rId1" Type="http://schemas.openxmlformats.org/officeDocument/2006/relationships/tags" Target="../tags/tag58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74.xml"/></Relationships>
</file>

<file path=ppt/slides/_rels/slide2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4.xml"/><Relationship Id="rId1" Type="http://schemas.openxmlformats.org/officeDocument/2006/relationships/tags" Target="../tags/tag583.xml"/></Relationships>
</file>

<file path=ppt/slides/_rels/slide2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6.xml"/><Relationship Id="rId1" Type="http://schemas.openxmlformats.org/officeDocument/2006/relationships/tags" Target="../tags/tag585.xml"/></Relationships>
</file>

<file path=ppt/slides/_rels/slide2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8.xml"/><Relationship Id="rId1" Type="http://schemas.openxmlformats.org/officeDocument/2006/relationships/tags" Target="../tags/tag587.xml"/></Relationships>
</file>

<file path=ppt/slides/_rels/slide203.xml.rels><?xml version="1.0" encoding="UTF-8" standalone="yes"?>
<Relationships xmlns="http://schemas.openxmlformats.org/package/2006/relationships"><Relationship Id="rId3" Type="http://schemas.openxmlformats.org/officeDocument/2006/relationships/tags" Target="../tags/tag591.xml"/><Relationship Id="rId2" Type="http://schemas.openxmlformats.org/officeDocument/2006/relationships/tags" Target="../tags/tag590.xml"/><Relationship Id="rId1" Type="http://schemas.openxmlformats.org/officeDocument/2006/relationships/tags" Target="../tags/tag589.xml"/><Relationship Id="rId4"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tags" Target="../tags/tag594.xml"/><Relationship Id="rId7" Type="http://schemas.openxmlformats.org/officeDocument/2006/relationships/diagramLayout" Target="../diagrams/layout1.xml"/><Relationship Id="rId2" Type="http://schemas.openxmlformats.org/officeDocument/2006/relationships/tags" Target="../tags/tag593.xml"/><Relationship Id="rId1" Type="http://schemas.openxmlformats.org/officeDocument/2006/relationships/tags" Target="../tags/tag592.xml"/><Relationship Id="rId6" Type="http://schemas.openxmlformats.org/officeDocument/2006/relationships/diagramData" Target="../diagrams/data1.xml"/><Relationship Id="rId5" Type="http://schemas.openxmlformats.org/officeDocument/2006/relationships/slideLayout" Target="../slideLayouts/slideLayout15.xml"/><Relationship Id="rId10" Type="http://schemas.microsoft.com/office/2007/relationships/diagramDrawing" Target="../diagrams/drawing1.xml"/><Relationship Id="rId4" Type="http://schemas.openxmlformats.org/officeDocument/2006/relationships/tags" Target="../tags/tag595.xml"/><Relationship Id="rId9" Type="http://schemas.openxmlformats.org/officeDocument/2006/relationships/diagramColors" Target="../diagrams/colors1.xml"/></Relationships>
</file>

<file path=ppt/slides/_rels/slide20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Layout" Target="../slideLayouts/slideLayout7.xml"/><Relationship Id="rId1" Type="http://schemas.openxmlformats.org/officeDocument/2006/relationships/tags" Target="../tags/tag596.xml"/></Relationships>
</file>

<file path=ppt/slides/_rels/slide2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98.xml"/><Relationship Id="rId1" Type="http://schemas.openxmlformats.org/officeDocument/2006/relationships/tags" Target="../tags/tag597.xml"/></Relationships>
</file>

<file path=ppt/slides/_rels/slide207.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tags" Target="../tags/tag601.xml"/><Relationship Id="rId7" Type="http://schemas.openxmlformats.org/officeDocument/2006/relationships/slideLayout" Target="../slideLayouts/slideLayout2.xml"/><Relationship Id="rId2" Type="http://schemas.openxmlformats.org/officeDocument/2006/relationships/tags" Target="../tags/tag600.xml"/><Relationship Id="rId1" Type="http://schemas.openxmlformats.org/officeDocument/2006/relationships/tags" Target="../tags/tag599.xml"/><Relationship Id="rId6" Type="http://schemas.openxmlformats.org/officeDocument/2006/relationships/tags" Target="../tags/tag604.xml"/><Relationship Id="rId5" Type="http://schemas.openxmlformats.org/officeDocument/2006/relationships/tags" Target="../tags/tag603.xml"/><Relationship Id="rId4" Type="http://schemas.openxmlformats.org/officeDocument/2006/relationships/tags" Target="../tags/tag602.xml"/></Relationships>
</file>

<file path=ppt/slides/_rels/slide208.xml.rels><?xml version="1.0" encoding="UTF-8" standalone="yes"?>
<Relationships xmlns="http://schemas.openxmlformats.org/package/2006/relationships"><Relationship Id="rId8" Type="http://schemas.openxmlformats.org/officeDocument/2006/relationships/tags" Target="../tags/tag612.xml"/><Relationship Id="rId3" Type="http://schemas.openxmlformats.org/officeDocument/2006/relationships/tags" Target="../tags/tag607.xml"/><Relationship Id="rId7" Type="http://schemas.openxmlformats.org/officeDocument/2006/relationships/tags" Target="../tags/tag611.xml"/><Relationship Id="rId2" Type="http://schemas.openxmlformats.org/officeDocument/2006/relationships/tags" Target="../tags/tag606.xml"/><Relationship Id="rId1" Type="http://schemas.openxmlformats.org/officeDocument/2006/relationships/tags" Target="../tags/tag605.xml"/><Relationship Id="rId6" Type="http://schemas.openxmlformats.org/officeDocument/2006/relationships/tags" Target="../tags/tag610.xml"/><Relationship Id="rId11" Type="http://schemas.openxmlformats.org/officeDocument/2006/relationships/image" Target="../media/image142.png"/><Relationship Id="rId5" Type="http://schemas.openxmlformats.org/officeDocument/2006/relationships/tags" Target="../tags/tag609.xml"/><Relationship Id="rId10" Type="http://schemas.openxmlformats.org/officeDocument/2006/relationships/slideLayout" Target="../slideLayouts/slideLayout2.xml"/><Relationship Id="rId4" Type="http://schemas.openxmlformats.org/officeDocument/2006/relationships/tags" Target="../tags/tag608.xml"/><Relationship Id="rId9" Type="http://schemas.openxmlformats.org/officeDocument/2006/relationships/tags" Target="../tags/tag613.xml"/></Relationships>
</file>

<file path=ppt/slides/_rels/slide209.xml.rels><?xml version="1.0" encoding="UTF-8" standalone="yes"?>
<Relationships xmlns="http://schemas.openxmlformats.org/package/2006/relationships"><Relationship Id="rId8" Type="http://schemas.openxmlformats.org/officeDocument/2006/relationships/tags" Target="../tags/tag621.xml"/><Relationship Id="rId3" Type="http://schemas.openxmlformats.org/officeDocument/2006/relationships/tags" Target="../tags/tag616.xml"/><Relationship Id="rId7" Type="http://schemas.openxmlformats.org/officeDocument/2006/relationships/tags" Target="../tags/tag620.xml"/><Relationship Id="rId2" Type="http://schemas.openxmlformats.org/officeDocument/2006/relationships/tags" Target="../tags/tag615.xml"/><Relationship Id="rId1" Type="http://schemas.openxmlformats.org/officeDocument/2006/relationships/tags" Target="../tags/tag614.xml"/><Relationship Id="rId6" Type="http://schemas.openxmlformats.org/officeDocument/2006/relationships/tags" Target="../tags/tag619.xml"/><Relationship Id="rId5" Type="http://schemas.openxmlformats.org/officeDocument/2006/relationships/tags" Target="../tags/tag618.xml"/><Relationship Id="rId10" Type="http://schemas.openxmlformats.org/officeDocument/2006/relationships/slideLayout" Target="../slideLayouts/slideLayout2.xml"/><Relationship Id="rId4" Type="http://schemas.openxmlformats.org/officeDocument/2006/relationships/tags" Target="../tags/tag617.xml"/><Relationship Id="rId9" Type="http://schemas.openxmlformats.org/officeDocument/2006/relationships/tags" Target="../tags/tag622.xml"/></Relationships>
</file>

<file path=ppt/slides/_rels/slide2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77.xml"/><Relationship Id="rId7" Type="http://schemas.openxmlformats.org/officeDocument/2006/relationships/notesSlide" Target="../notesSlides/notesSlide2.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slideLayout" Target="../slideLayouts/slideLayout7.xml"/><Relationship Id="rId5" Type="http://schemas.openxmlformats.org/officeDocument/2006/relationships/tags" Target="../tags/tag79.xml"/><Relationship Id="rId4" Type="http://schemas.openxmlformats.org/officeDocument/2006/relationships/tags" Target="../tags/tag78.xml"/></Relationships>
</file>

<file path=ppt/slides/_rels/slide21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4.xml"/><Relationship Id="rId1" Type="http://schemas.openxmlformats.org/officeDocument/2006/relationships/tags" Target="../tags/tag62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21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22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2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6.xml"/><Relationship Id="rId1" Type="http://schemas.openxmlformats.org/officeDocument/2006/relationships/tags" Target="../tags/tag625.xml"/></Relationships>
</file>

<file path=ppt/slides/_rels/slide2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8.xml"/><Relationship Id="rId1" Type="http://schemas.openxmlformats.org/officeDocument/2006/relationships/tags" Target="../tags/tag627.xml"/></Relationships>
</file>

<file path=ppt/slides/_rels/slide2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0.xml"/><Relationship Id="rId1" Type="http://schemas.openxmlformats.org/officeDocument/2006/relationships/tags" Target="../tags/tag629.xml"/></Relationships>
</file>

<file path=ppt/slides/_rels/slide233.xml.rels><?xml version="1.0" encoding="UTF-8" standalone="yes"?>
<Relationships xmlns="http://schemas.openxmlformats.org/package/2006/relationships"><Relationship Id="rId3" Type="http://schemas.openxmlformats.org/officeDocument/2006/relationships/tags" Target="../tags/tag633.xml"/><Relationship Id="rId2" Type="http://schemas.openxmlformats.org/officeDocument/2006/relationships/tags" Target="../tags/tag632.xml"/><Relationship Id="rId1" Type="http://schemas.openxmlformats.org/officeDocument/2006/relationships/tags" Target="../tags/tag631.xml"/><Relationship Id="rId5" Type="http://schemas.openxmlformats.org/officeDocument/2006/relationships/slideLayout" Target="../slideLayouts/slideLayout2.xml"/><Relationship Id="rId4" Type="http://schemas.openxmlformats.org/officeDocument/2006/relationships/tags" Target="../tags/tag634.xml"/></Relationships>
</file>

<file path=ppt/slides/_rels/slide2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6.xml"/><Relationship Id="rId1" Type="http://schemas.openxmlformats.org/officeDocument/2006/relationships/tags" Target="../tags/tag635.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8.xml"/><Relationship Id="rId1" Type="http://schemas.openxmlformats.org/officeDocument/2006/relationships/tags" Target="../tags/tag637.xml"/></Relationships>
</file>

<file path=ppt/slides/_rels/slide2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0.xml"/><Relationship Id="rId1" Type="http://schemas.openxmlformats.org/officeDocument/2006/relationships/tags" Target="../tags/tag639.xml"/></Relationships>
</file>

<file path=ppt/slides/_rels/slide238.xml.rels><?xml version="1.0" encoding="UTF-8" standalone="yes"?>
<Relationships xmlns="http://schemas.openxmlformats.org/package/2006/relationships"><Relationship Id="rId8" Type="http://schemas.openxmlformats.org/officeDocument/2006/relationships/tags" Target="../tags/tag648.xml"/><Relationship Id="rId3" Type="http://schemas.openxmlformats.org/officeDocument/2006/relationships/tags" Target="../tags/tag643.xml"/><Relationship Id="rId7" Type="http://schemas.openxmlformats.org/officeDocument/2006/relationships/tags" Target="../tags/tag647.xml"/><Relationship Id="rId2" Type="http://schemas.openxmlformats.org/officeDocument/2006/relationships/tags" Target="../tags/tag642.xml"/><Relationship Id="rId1" Type="http://schemas.openxmlformats.org/officeDocument/2006/relationships/tags" Target="../tags/tag641.xml"/><Relationship Id="rId6" Type="http://schemas.openxmlformats.org/officeDocument/2006/relationships/tags" Target="../tags/tag646.xml"/><Relationship Id="rId5" Type="http://schemas.openxmlformats.org/officeDocument/2006/relationships/tags" Target="../tags/tag645.xml"/><Relationship Id="rId10" Type="http://schemas.openxmlformats.org/officeDocument/2006/relationships/hyperlink" Target="../../h&#233;mato_1_H2007/Cours%20H2007/SCAN/tableau%203%2011%20et%203%2012.doc" TargetMode="External"/><Relationship Id="rId4" Type="http://schemas.openxmlformats.org/officeDocument/2006/relationships/tags" Target="../tags/tag644.xml"/><Relationship Id="rId9"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tags" Target="../tags/tag651.xml"/><Relationship Id="rId7" Type="http://schemas.openxmlformats.org/officeDocument/2006/relationships/image" Target="../media/image61.png"/><Relationship Id="rId2" Type="http://schemas.openxmlformats.org/officeDocument/2006/relationships/tags" Target="../tags/tag650.xml"/><Relationship Id="rId1" Type="http://schemas.openxmlformats.org/officeDocument/2006/relationships/tags" Target="../tags/tag649.xml"/><Relationship Id="rId6" Type="http://schemas.openxmlformats.org/officeDocument/2006/relationships/image" Target="../media/image148.png"/><Relationship Id="rId5" Type="http://schemas.openxmlformats.org/officeDocument/2006/relationships/slideLayout" Target="../slideLayouts/slideLayout7.xml"/><Relationship Id="rId4" Type="http://schemas.openxmlformats.org/officeDocument/2006/relationships/tags" Target="../tags/tag65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2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54.xml"/><Relationship Id="rId1" Type="http://schemas.openxmlformats.org/officeDocument/2006/relationships/tags" Target="../tags/tag653.xml"/><Relationship Id="rId5" Type="http://schemas.openxmlformats.org/officeDocument/2006/relationships/image" Target="../media/image150.png"/><Relationship Id="rId4" Type="http://schemas.openxmlformats.org/officeDocument/2006/relationships/image" Target="../media/image148.png"/></Relationships>
</file>

<file path=ppt/slides/_rels/slide241.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slideLayout" Target="../slideLayouts/slideLayout7.xml"/><Relationship Id="rId1" Type="http://schemas.openxmlformats.org/officeDocument/2006/relationships/tags" Target="../tags/tag655.xml"/></Relationships>
</file>

<file path=ppt/slides/_rels/slide2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7.xml"/><Relationship Id="rId1" Type="http://schemas.openxmlformats.org/officeDocument/2006/relationships/tags" Target="../tags/tag656.xml"/></Relationships>
</file>

<file path=ppt/slides/_rels/slide243.xml.rels><?xml version="1.0" encoding="UTF-8" standalone="yes"?>
<Relationships xmlns="http://schemas.openxmlformats.org/package/2006/relationships"><Relationship Id="rId8" Type="http://schemas.openxmlformats.org/officeDocument/2006/relationships/tags" Target="../tags/tag665.xml"/><Relationship Id="rId3" Type="http://schemas.openxmlformats.org/officeDocument/2006/relationships/tags" Target="../tags/tag660.xml"/><Relationship Id="rId7" Type="http://schemas.openxmlformats.org/officeDocument/2006/relationships/tags" Target="../tags/tag664.xml"/><Relationship Id="rId2" Type="http://schemas.openxmlformats.org/officeDocument/2006/relationships/tags" Target="../tags/tag659.xml"/><Relationship Id="rId1" Type="http://schemas.openxmlformats.org/officeDocument/2006/relationships/tags" Target="../tags/tag658.xml"/><Relationship Id="rId6" Type="http://schemas.openxmlformats.org/officeDocument/2006/relationships/tags" Target="../tags/tag663.xml"/><Relationship Id="rId5" Type="http://schemas.openxmlformats.org/officeDocument/2006/relationships/tags" Target="../tags/tag662.xml"/><Relationship Id="rId4" Type="http://schemas.openxmlformats.org/officeDocument/2006/relationships/tags" Target="../tags/tag661.xml"/><Relationship Id="rId9"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tags" Target="../tags/tag668.xml"/><Relationship Id="rId7" Type="http://schemas.openxmlformats.org/officeDocument/2006/relationships/image" Target="../media/image88.png"/><Relationship Id="rId2" Type="http://schemas.openxmlformats.org/officeDocument/2006/relationships/tags" Target="../tags/tag667.xml"/><Relationship Id="rId1" Type="http://schemas.openxmlformats.org/officeDocument/2006/relationships/tags" Target="../tags/tag666.xml"/><Relationship Id="rId6" Type="http://schemas.openxmlformats.org/officeDocument/2006/relationships/slideLayout" Target="../slideLayouts/slideLayout7.xml"/><Relationship Id="rId5" Type="http://schemas.openxmlformats.org/officeDocument/2006/relationships/tags" Target="../tags/tag670.xml"/><Relationship Id="rId10" Type="http://schemas.openxmlformats.org/officeDocument/2006/relationships/image" Target="../media/image52.png"/><Relationship Id="rId4" Type="http://schemas.openxmlformats.org/officeDocument/2006/relationships/tags" Target="../tags/tag669.xml"/><Relationship Id="rId9" Type="http://schemas.openxmlformats.org/officeDocument/2006/relationships/image" Target="../media/image46.png"/></Relationships>
</file>

<file path=ppt/slides/_rels/slide2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2.xml"/><Relationship Id="rId1" Type="http://schemas.openxmlformats.org/officeDocument/2006/relationships/tags" Target="../tags/tag671.xml"/></Relationships>
</file>

<file path=ppt/slides/_rels/slide2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4.xml"/><Relationship Id="rId1" Type="http://schemas.openxmlformats.org/officeDocument/2006/relationships/tags" Target="../tags/tag673.xml"/><Relationship Id="rId4" Type="http://schemas.openxmlformats.org/officeDocument/2006/relationships/image" Target="../media/image153.wmf"/></Relationships>
</file>

<file path=ppt/slides/_rels/slide24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677.xml"/><Relationship Id="rId7" Type="http://schemas.openxmlformats.org/officeDocument/2006/relationships/tags" Target="../tags/tag681.xml"/><Relationship Id="rId2" Type="http://schemas.openxmlformats.org/officeDocument/2006/relationships/tags" Target="../tags/tag676.xml"/><Relationship Id="rId1" Type="http://schemas.openxmlformats.org/officeDocument/2006/relationships/tags" Target="../tags/tag675.xml"/><Relationship Id="rId6" Type="http://schemas.openxmlformats.org/officeDocument/2006/relationships/tags" Target="../tags/tag680.xml"/><Relationship Id="rId5" Type="http://schemas.openxmlformats.org/officeDocument/2006/relationships/tags" Target="../tags/tag679.xml"/><Relationship Id="rId4" Type="http://schemas.openxmlformats.org/officeDocument/2006/relationships/tags" Target="../tags/tag678.xml"/><Relationship Id="rId9" Type="http://schemas.openxmlformats.org/officeDocument/2006/relationships/image" Target="../media/image154.png"/></Relationships>
</file>

<file path=ppt/slides/_rels/slide2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3.xml"/><Relationship Id="rId1" Type="http://schemas.openxmlformats.org/officeDocument/2006/relationships/tags" Target="../tags/tag682.xml"/></Relationships>
</file>

<file path=ppt/slides/_rels/slide2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5.xml"/><Relationship Id="rId1" Type="http://schemas.openxmlformats.org/officeDocument/2006/relationships/tags" Target="../tags/tag68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7.xml"/><Relationship Id="rId1" Type="http://schemas.openxmlformats.org/officeDocument/2006/relationships/tags" Target="../tags/tag686.xml"/></Relationships>
</file>

<file path=ppt/slides/_rels/slide251.xml.rels><?xml version="1.0" encoding="UTF-8" standalone="yes"?>
<Relationships xmlns="http://schemas.openxmlformats.org/package/2006/relationships"><Relationship Id="rId3" Type="http://schemas.openxmlformats.org/officeDocument/2006/relationships/tags" Target="../tags/tag690.xml"/><Relationship Id="rId2" Type="http://schemas.openxmlformats.org/officeDocument/2006/relationships/tags" Target="../tags/tag689.xml"/><Relationship Id="rId1" Type="http://schemas.openxmlformats.org/officeDocument/2006/relationships/tags" Target="../tags/tag688.xml"/><Relationship Id="rId5" Type="http://schemas.openxmlformats.org/officeDocument/2006/relationships/slideLayout" Target="../slideLayouts/slideLayout2.xml"/><Relationship Id="rId4" Type="http://schemas.openxmlformats.org/officeDocument/2006/relationships/tags" Target="../tags/tag691.xml"/></Relationships>
</file>

<file path=ppt/slides/_rels/slide2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3.xml"/><Relationship Id="rId1" Type="http://schemas.openxmlformats.org/officeDocument/2006/relationships/tags" Target="../tags/tag692.xml"/></Relationships>
</file>

<file path=ppt/slides/_rels/slide2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5.xml"/><Relationship Id="rId1" Type="http://schemas.openxmlformats.org/officeDocument/2006/relationships/tags" Target="../tags/tag694.xml"/></Relationships>
</file>

<file path=ppt/slides/_rels/slide2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7.xml"/><Relationship Id="rId1" Type="http://schemas.openxmlformats.org/officeDocument/2006/relationships/tags" Target="../tags/tag696.xml"/><Relationship Id="rId4" Type="http://schemas.openxmlformats.org/officeDocument/2006/relationships/image" Target="../media/image155.wmf"/></Relationships>
</file>

<file path=ppt/slides/_rels/slide25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Layout" Target="../slideLayouts/slideLayout2.xml"/><Relationship Id="rId1" Type="http://schemas.openxmlformats.org/officeDocument/2006/relationships/tags" Target="../tags/tag698.xml"/></Relationships>
</file>

<file path=ppt/slides/_rels/slide256.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tags" Target="../tags/tag701.xml"/><Relationship Id="rId7" Type="http://schemas.openxmlformats.org/officeDocument/2006/relationships/image" Target="../media/image43.png"/><Relationship Id="rId2" Type="http://schemas.openxmlformats.org/officeDocument/2006/relationships/tags" Target="../tags/tag700.xml"/><Relationship Id="rId1" Type="http://schemas.openxmlformats.org/officeDocument/2006/relationships/tags" Target="../tags/tag699.xml"/><Relationship Id="rId6" Type="http://schemas.openxmlformats.org/officeDocument/2006/relationships/slideLayout" Target="../slideLayouts/slideLayout7.xml"/><Relationship Id="rId5" Type="http://schemas.openxmlformats.org/officeDocument/2006/relationships/tags" Target="../tags/tag703.xml"/><Relationship Id="rId10" Type="http://schemas.openxmlformats.org/officeDocument/2006/relationships/image" Target="../media/image46.png"/><Relationship Id="rId4" Type="http://schemas.openxmlformats.org/officeDocument/2006/relationships/tags" Target="../tags/tag702.xml"/><Relationship Id="rId9" Type="http://schemas.openxmlformats.org/officeDocument/2006/relationships/image" Target="../media/image158.png"/></Relationships>
</file>

<file path=ppt/slides/_rels/slide2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5.xml"/><Relationship Id="rId1" Type="http://schemas.openxmlformats.org/officeDocument/2006/relationships/tags" Target="../tags/tag704.xml"/><Relationship Id="rId4" Type="http://schemas.openxmlformats.org/officeDocument/2006/relationships/image" Target="../media/image159.png"/></Relationships>
</file>

<file path=ppt/slides/_rels/slide258.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706.xml"/></Relationships>
</file>

<file path=ppt/slides/_rels/slide25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708.xml"/><Relationship Id="rId1" Type="http://schemas.openxmlformats.org/officeDocument/2006/relationships/tags" Target="../tags/tag707.xml"/><Relationship Id="rId4" Type="http://schemas.openxmlformats.org/officeDocument/2006/relationships/image" Target="../media/image16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0.xml"/><Relationship Id="rId1" Type="http://schemas.openxmlformats.org/officeDocument/2006/relationships/tags" Target="../tags/tag709.xml"/></Relationships>
</file>

<file path=ppt/slides/_rels/slide26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712.xml"/><Relationship Id="rId1" Type="http://schemas.openxmlformats.org/officeDocument/2006/relationships/tags" Target="../tags/tag711.xml"/><Relationship Id="rId5" Type="http://schemas.openxmlformats.org/officeDocument/2006/relationships/image" Target="../media/image162.jpeg"/><Relationship Id="rId4" Type="http://schemas.openxmlformats.org/officeDocument/2006/relationships/image" Target="../media/image161.png"/></Relationships>
</file>

<file path=ppt/slides/_rels/slide26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714.xml"/><Relationship Id="rId1" Type="http://schemas.openxmlformats.org/officeDocument/2006/relationships/tags" Target="../tags/tag713.xml"/><Relationship Id="rId5" Type="http://schemas.openxmlformats.org/officeDocument/2006/relationships/image" Target="../media/image164.jpeg"/><Relationship Id="rId4" Type="http://schemas.openxmlformats.org/officeDocument/2006/relationships/image" Target="../media/image163.png"/></Relationships>
</file>

<file path=ppt/slides/_rels/slide2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6.xml"/><Relationship Id="rId1" Type="http://schemas.openxmlformats.org/officeDocument/2006/relationships/tags" Target="../tags/tag715.xml"/><Relationship Id="rId4" Type="http://schemas.openxmlformats.org/officeDocument/2006/relationships/image" Target="../media/image165.jpeg"/></Relationships>
</file>

<file path=ppt/slides/_rels/slide26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718.xml"/><Relationship Id="rId1" Type="http://schemas.openxmlformats.org/officeDocument/2006/relationships/tags" Target="../tags/tag717.xml"/><Relationship Id="rId4" Type="http://schemas.openxmlformats.org/officeDocument/2006/relationships/image" Target="../media/image166.jpe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0.xml"/><Relationship Id="rId1" Type="http://schemas.openxmlformats.org/officeDocument/2006/relationships/tags" Target="../tags/tag719.xml"/></Relationships>
</file>

<file path=ppt/slides/_rels/slide2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2.xml"/><Relationship Id="rId1" Type="http://schemas.openxmlformats.org/officeDocument/2006/relationships/tags" Target="../tags/tag721.xml"/></Relationships>
</file>

<file path=ppt/slides/_rels/slide26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24.xml"/><Relationship Id="rId1" Type="http://schemas.openxmlformats.org/officeDocument/2006/relationships/tags" Target="../tags/tag7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6.xml"/><Relationship Id="rId1" Type="http://schemas.openxmlformats.org/officeDocument/2006/relationships/tags" Target="../tags/tag725.xml"/></Relationships>
</file>

<file path=ppt/slides/_rels/slide2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8.xml"/><Relationship Id="rId1" Type="http://schemas.openxmlformats.org/officeDocument/2006/relationships/tags" Target="../tags/tag727.xml"/></Relationships>
</file>

<file path=ppt/slides/_rels/slide2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0.xml"/><Relationship Id="rId1" Type="http://schemas.openxmlformats.org/officeDocument/2006/relationships/tags" Target="../tags/tag729.xml"/></Relationships>
</file>

<file path=ppt/slides/_rels/slide273.xml.rels><?xml version="1.0" encoding="UTF-8" standalone="yes"?>
<Relationships xmlns="http://schemas.openxmlformats.org/package/2006/relationships"><Relationship Id="rId3" Type="http://schemas.openxmlformats.org/officeDocument/2006/relationships/tags" Target="../tags/tag733.xml"/><Relationship Id="rId2" Type="http://schemas.openxmlformats.org/officeDocument/2006/relationships/tags" Target="../tags/tag732.xml"/><Relationship Id="rId1" Type="http://schemas.openxmlformats.org/officeDocument/2006/relationships/tags" Target="../tags/tag731.xml"/><Relationship Id="rId5" Type="http://schemas.openxmlformats.org/officeDocument/2006/relationships/image" Target="../media/image3.jpeg"/><Relationship Id="rId4"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5.xml"/><Relationship Id="rId1" Type="http://schemas.openxmlformats.org/officeDocument/2006/relationships/tags" Target="../tags/tag734.xml"/></Relationships>
</file>

<file path=ppt/slides/_rels/slide2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7.xml"/><Relationship Id="rId1" Type="http://schemas.openxmlformats.org/officeDocument/2006/relationships/tags" Target="../tags/tag736.xml"/></Relationships>
</file>

<file path=ppt/slides/_rels/slide2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9.xml"/><Relationship Id="rId1" Type="http://schemas.openxmlformats.org/officeDocument/2006/relationships/tags" Target="../tags/tag738.xml"/></Relationships>
</file>

<file path=ppt/slides/_rels/slide2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1.xml"/><Relationship Id="rId1" Type="http://schemas.openxmlformats.org/officeDocument/2006/relationships/tags" Target="../tags/tag740.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jpeg"/></Relationships>
</file>

<file path=ppt/slides/_rels/slide278.xml.rels><?xml version="1.0" encoding="UTF-8" standalone="yes"?>
<Relationships xmlns="http://schemas.openxmlformats.org/package/2006/relationships"><Relationship Id="rId3" Type="http://schemas.openxmlformats.org/officeDocument/2006/relationships/tags" Target="../tags/tag744.xml"/><Relationship Id="rId2" Type="http://schemas.openxmlformats.org/officeDocument/2006/relationships/tags" Target="../tags/tag743.xml"/><Relationship Id="rId1" Type="http://schemas.openxmlformats.org/officeDocument/2006/relationships/tags" Target="../tags/tag742.xml"/><Relationship Id="rId5" Type="http://schemas.openxmlformats.org/officeDocument/2006/relationships/image" Target="../media/image170.wmf"/><Relationship Id="rId4"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6.xml"/><Relationship Id="rId1" Type="http://schemas.openxmlformats.org/officeDocument/2006/relationships/tags" Target="../tags/tag74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171.wmf"/><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tags" Target="../tags/tag749.xml"/><Relationship Id="rId2" Type="http://schemas.openxmlformats.org/officeDocument/2006/relationships/tags" Target="../tags/tag748.xml"/><Relationship Id="rId1" Type="http://schemas.openxmlformats.org/officeDocument/2006/relationships/tags" Target="../tags/tag747.xml"/><Relationship Id="rId5" Type="http://schemas.openxmlformats.org/officeDocument/2006/relationships/image" Target="../media/image174.jpeg"/><Relationship Id="rId4"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1.xml"/><Relationship Id="rId1" Type="http://schemas.openxmlformats.org/officeDocument/2006/relationships/tags" Target="../tags/tag750.xml"/></Relationships>
</file>

<file path=ppt/slides/_rels/slide2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3.xml"/><Relationship Id="rId1" Type="http://schemas.openxmlformats.org/officeDocument/2006/relationships/tags" Target="../tags/tag752.xml"/></Relationships>
</file>

<file path=ppt/slides/_rels/slide2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5.xml"/><Relationship Id="rId1" Type="http://schemas.openxmlformats.org/officeDocument/2006/relationships/tags" Target="../tags/tag754.xml"/></Relationships>
</file>

<file path=ppt/slides/_rels/slide2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7.xml"/><Relationship Id="rId1" Type="http://schemas.openxmlformats.org/officeDocument/2006/relationships/tags" Target="../tags/tag756.xml"/><Relationship Id="rId4" Type="http://schemas.openxmlformats.org/officeDocument/2006/relationships/image" Target="../media/image175.jpeg"/></Relationships>
</file>

<file path=ppt/slides/_rels/slide2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9.xml"/><Relationship Id="rId1" Type="http://schemas.openxmlformats.org/officeDocument/2006/relationships/tags" Target="../tags/tag758.xml"/></Relationships>
</file>

<file path=ppt/slides/_rels/slide2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1.xml"/><Relationship Id="rId1" Type="http://schemas.openxmlformats.org/officeDocument/2006/relationships/tags" Target="../tags/tag76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3.xml"/><Relationship Id="rId1" Type="http://schemas.openxmlformats.org/officeDocument/2006/relationships/tags" Target="../tags/tag762.xml"/></Relationships>
</file>

<file path=ppt/slides/_rels/slide3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5.xml"/><Relationship Id="rId1" Type="http://schemas.openxmlformats.org/officeDocument/2006/relationships/tags" Target="../tags/tag764.xml"/></Relationships>
</file>

<file path=ppt/slides/_rels/slide3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7.xml"/><Relationship Id="rId1" Type="http://schemas.openxmlformats.org/officeDocument/2006/relationships/tags" Target="../tags/tag766.xml"/></Relationships>
</file>

<file path=ppt/slides/_rels/slide303.xml.rels><?xml version="1.0" encoding="UTF-8" standalone="yes"?>
<Relationships xmlns="http://schemas.openxmlformats.org/package/2006/relationships"><Relationship Id="rId3" Type="http://schemas.openxmlformats.org/officeDocument/2006/relationships/tags" Target="../tags/tag770.xml"/><Relationship Id="rId2" Type="http://schemas.openxmlformats.org/officeDocument/2006/relationships/tags" Target="../tags/tag769.xml"/><Relationship Id="rId1" Type="http://schemas.openxmlformats.org/officeDocument/2006/relationships/tags" Target="../tags/tag768.xml"/><Relationship Id="rId4"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8" Type="http://schemas.openxmlformats.org/officeDocument/2006/relationships/tags" Target="../tags/tag778.xml"/><Relationship Id="rId13" Type="http://schemas.openxmlformats.org/officeDocument/2006/relationships/tags" Target="../tags/tag783.xml"/><Relationship Id="rId18" Type="http://schemas.openxmlformats.org/officeDocument/2006/relationships/tags" Target="../tags/tag788.xml"/><Relationship Id="rId26" Type="http://schemas.openxmlformats.org/officeDocument/2006/relationships/image" Target="../media/image176.jpeg"/><Relationship Id="rId3" Type="http://schemas.openxmlformats.org/officeDocument/2006/relationships/tags" Target="../tags/tag773.xml"/><Relationship Id="rId21" Type="http://schemas.openxmlformats.org/officeDocument/2006/relationships/tags" Target="../tags/tag791.xml"/><Relationship Id="rId7" Type="http://schemas.openxmlformats.org/officeDocument/2006/relationships/tags" Target="../tags/tag777.xml"/><Relationship Id="rId12" Type="http://schemas.openxmlformats.org/officeDocument/2006/relationships/tags" Target="../tags/tag782.xml"/><Relationship Id="rId17" Type="http://schemas.openxmlformats.org/officeDocument/2006/relationships/tags" Target="../tags/tag787.xml"/><Relationship Id="rId25" Type="http://schemas.openxmlformats.org/officeDocument/2006/relationships/slideLayout" Target="../slideLayouts/slideLayout4.xml"/><Relationship Id="rId2" Type="http://schemas.openxmlformats.org/officeDocument/2006/relationships/tags" Target="../tags/tag772.xml"/><Relationship Id="rId16" Type="http://schemas.openxmlformats.org/officeDocument/2006/relationships/tags" Target="../tags/tag786.xml"/><Relationship Id="rId20" Type="http://schemas.openxmlformats.org/officeDocument/2006/relationships/tags" Target="../tags/tag790.xml"/><Relationship Id="rId1" Type="http://schemas.openxmlformats.org/officeDocument/2006/relationships/tags" Target="../tags/tag771.xml"/><Relationship Id="rId6" Type="http://schemas.openxmlformats.org/officeDocument/2006/relationships/tags" Target="../tags/tag776.xml"/><Relationship Id="rId11" Type="http://schemas.openxmlformats.org/officeDocument/2006/relationships/tags" Target="../tags/tag781.xml"/><Relationship Id="rId24" Type="http://schemas.openxmlformats.org/officeDocument/2006/relationships/tags" Target="../tags/tag794.xml"/><Relationship Id="rId5" Type="http://schemas.openxmlformats.org/officeDocument/2006/relationships/tags" Target="../tags/tag775.xml"/><Relationship Id="rId15" Type="http://schemas.openxmlformats.org/officeDocument/2006/relationships/tags" Target="../tags/tag785.xml"/><Relationship Id="rId23" Type="http://schemas.openxmlformats.org/officeDocument/2006/relationships/tags" Target="../tags/tag793.xml"/><Relationship Id="rId10" Type="http://schemas.openxmlformats.org/officeDocument/2006/relationships/tags" Target="../tags/tag780.xml"/><Relationship Id="rId19" Type="http://schemas.openxmlformats.org/officeDocument/2006/relationships/tags" Target="../tags/tag789.xml"/><Relationship Id="rId4" Type="http://schemas.openxmlformats.org/officeDocument/2006/relationships/tags" Target="../tags/tag774.xml"/><Relationship Id="rId9" Type="http://schemas.openxmlformats.org/officeDocument/2006/relationships/tags" Target="../tags/tag779.xml"/><Relationship Id="rId14" Type="http://schemas.openxmlformats.org/officeDocument/2006/relationships/tags" Target="../tags/tag784.xml"/><Relationship Id="rId22" Type="http://schemas.openxmlformats.org/officeDocument/2006/relationships/tags" Target="../tags/tag792.xml"/><Relationship Id="rId27" Type="http://schemas.openxmlformats.org/officeDocument/2006/relationships/image" Target="../media/image177.png"/></Relationships>
</file>

<file path=ppt/slides/_rels/slide305.xml.rels><?xml version="1.0" encoding="UTF-8" standalone="yes"?>
<Relationships xmlns="http://schemas.openxmlformats.org/package/2006/relationships"><Relationship Id="rId3" Type="http://schemas.openxmlformats.org/officeDocument/2006/relationships/tags" Target="../tags/tag797.xml"/><Relationship Id="rId2" Type="http://schemas.openxmlformats.org/officeDocument/2006/relationships/tags" Target="../tags/tag796.xml"/><Relationship Id="rId1" Type="http://schemas.openxmlformats.org/officeDocument/2006/relationships/tags" Target="../tags/tag795.xml"/><Relationship Id="rId6" Type="http://schemas.openxmlformats.org/officeDocument/2006/relationships/image" Target="../media/image178.jpeg"/><Relationship Id="rId5" Type="http://schemas.openxmlformats.org/officeDocument/2006/relationships/slideLayout" Target="../slideLayouts/slideLayout2.xml"/><Relationship Id="rId4" Type="http://schemas.openxmlformats.org/officeDocument/2006/relationships/tags" Target="../tags/tag798.xml"/></Relationships>
</file>

<file path=ppt/slides/_rels/slide3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0.xml"/><Relationship Id="rId1" Type="http://schemas.openxmlformats.org/officeDocument/2006/relationships/tags" Target="../tags/tag799.xml"/></Relationships>
</file>

<file path=ppt/slides/_rels/slide3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2.xml"/><Relationship Id="rId1" Type="http://schemas.openxmlformats.org/officeDocument/2006/relationships/tags" Target="../tags/tag801.xml"/></Relationships>
</file>

<file path=ppt/slides/_rels/slide3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4.xml"/><Relationship Id="rId1" Type="http://schemas.openxmlformats.org/officeDocument/2006/relationships/tags" Target="../tags/tag803.xml"/></Relationships>
</file>

<file path=ppt/slides/_rels/slide3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6.xml"/><Relationship Id="rId1" Type="http://schemas.openxmlformats.org/officeDocument/2006/relationships/tags" Target="../tags/tag80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84.xml"/><Relationship Id="rId1" Type="http://schemas.openxmlformats.org/officeDocument/2006/relationships/tags" Target="../tags/tag83.xml"/><Relationship Id="rId4" Type="http://schemas.openxmlformats.org/officeDocument/2006/relationships/image" Target="../media/image11.emf"/></Relationships>
</file>

<file path=ppt/slides/_rels/slide3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8.xml"/><Relationship Id="rId1" Type="http://schemas.openxmlformats.org/officeDocument/2006/relationships/tags" Target="../tags/tag807.xml"/></Relationships>
</file>

<file path=ppt/slides/_rels/slide3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0.xml"/><Relationship Id="rId1" Type="http://schemas.openxmlformats.org/officeDocument/2006/relationships/tags" Target="../tags/tag809.xml"/></Relationships>
</file>

<file path=ppt/slides/_rels/slide3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2.xml"/><Relationship Id="rId1" Type="http://schemas.openxmlformats.org/officeDocument/2006/relationships/tags" Target="../tags/tag811.xml"/></Relationships>
</file>

<file path=ppt/slides/_rels/slide313.xml.rels><?xml version="1.0" encoding="UTF-8" standalone="yes"?>
<Relationships xmlns="http://schemas.openxmlformats.org/package/2006/relationships"><Relationship Id="rId3" Type="http://schemas.openxmlformats.org/officeDocument/2006/relationships/tags" Target="../tags/tag815.xml"/><Relationship Id="rId2" Type="http://schemas.openxmlformats.org/officeDocument/2006/relationships/tags" Target="../tags/tag814.xml"/><Relationship Id="rId1" Type="http://schemas.openxmlformats.org/officeDocument/2006/relationships/tags" Target="../tags/tag813.xml"/><Relationship Id="rId5" Type="http://schemas.openxmlformats.org/officeDocument/2006/relationships/image" Target="../media/image179.jpeg"/><Relationship Id="rId4" Type="http://schemas.openxmlformats.org/officeDocument/2006/relationships/slideLayout" Target="../slideLayouts/slideLayout13.xml"/></Relationships>
</file>

<file path=ppt/slides/_rels/slide3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7.xml"/><Relationship Id="rId1" Type="http://schemas.openxmlformats.org/officeDocument/2006/relationships/tags" Target="../tags/tag816.xml"/></Relationships>
</file>

<file path=ppt/slides/_rels/slide3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9.xml"/><Relationship Id="rId1" Type="http://schemas.openxmlformats.org/officeDocument/2006/relationships/tags" Target="../tags/tag818.xml"/></Relationships>
</file>

<file path=ppt/slides/_rels/slide3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1.xml"/><Relationship Id="rId1" Type="http://schemas.openxmlformats.org/officeDocument/2006/relationships/tags" Target="../tags/tag820.xml"/></Relationships>
</file>

<file path=ppt/slides/_rels/slide3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3.xml"/><Relationship Id="rId1" Type="http://schemas.openxmlformats.org/officeDocument/2006/relationships/tags" Target="../tags/tag822.xml"/></Relationships>
</file>

<file path=ppt/slides/_rels/slide3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5.xml"/><Relationship Id="rId1" Type="http://schemas.openxmlformats.org/officeDocument/2006/relationships/tags" Target="../tags/tag824.xml"/><Relationship Id="rId4" Type="http://schemas.openxmlformats.org/officeDocument/2006/relationships/image" Target="../media/image180.wmf"/></Relationships>
</file>

<file path=ppt/slides/_rels/slide3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6.xml"/></Relationships>
</file>

<file path=ppt/slides/_rels/slide32.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image" Target="../media/image11.emf"/><Relationship Id="rId4"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2.xml"/><Relationship Id="rId5" Type="http://schemas.openxmlformats.org/officeDocument/2006/relationships/tags" Target="../tags/tag98.xml"/><Relationship Id="rId4" Type="http://schemas.openxmlformats.org/officeDocument/2006/relationships/tags" Target="../tags/tag97.xml"/></Relationships>
</file>

<file path=ppt/slides/_rels/slide3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tags" Target="../tags/tag101.xml"/><Relationship Id="rId7" Type="http://schemas.openxmlformats.org/officeDocument/2006/relationships/image" Target="../media/image11.emf"/><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slideLayout" Target="../slideLayouts/slideLayout2.xml"/><Relationship Id="rId5" Type="http://schemas.openxmlformats.org/officeDocument/2006/relationships/tags" Target="../tags/tag103.xml"/><Relationship Id="rId4" Type="http://schemas.openxmlformats.org/officeDocument/2006/relationships/tags" Target="../tags/tag10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5.xml"/><Relationship Id="rId1" Type="http://schemas.openxmlformats.org/officeDocument/2006/relationships/tags" Target="../tags/tag104.xml"/></Relationships>
</file>

<file path=ppt/slides/_rels/slide4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08.xml"/><Relationship Id="rId7" Type="http://schemas.openxmlformats.org/officeDocument/2006/relationships/slideLayout" Target="../slideLayouts/slideLayout2.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2.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3.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4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47.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4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hyperlink" Target="https://youtu.be/IN_WyRY-UBQ"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hyperlink" Target="https://www.infirmiers.com/etudiants-en-ifsi/cours/cours-ifsi-biologie-fondamentale-le-tissu-sanguin.html"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image" Target="../media/image44.png"/><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image" Target="../media/image43.pn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image" Target="../media/image42.png"/><Relationship Id="rId5" Type="http://schemas.openxmlformats.org/officeDocument/2006/relationships/tags" Target="../tags/tag118.xml"/><Relationship Id="rId10" Type="http://schemas.openxmlformats.org/officeDocument/2006/relationships/image" Target="../media/image41.png"/><Relationship Id="rId4" Type="http://schemas.openxmlformats.org/officeDocument/2006/relationships/tags" Target="../tags/tag117.xml"/><Relationship Id="rId9"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image" Target="../media/image48.png"/><Relationship Id="rId3" Type="http://schemas.openxmlformats.org/officeDocument/2006/relationships/tags" Target="../tags/tag124.xml"/><Relationship Id="rId7" Type="http://schemas.openxmlformats.org/officeDocument/2006/relationships/tags" Target="../tags/tag128.xml"/><Relationship Id="rId12" Type="http://schemas.openxmlformats.org/officeDocument/2006/relationships/image" Target="../media/image47.pn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image" Target="../media/image46.png"/><Relationship Id="rId5" Type="http://schemas.openxmlformats.org/officeDocument/2006/relationships/tags" Target="../tags/tag126.xml"/><Relationship Id="rId10" Type="http://schemas.openxmlformats.org/officeDocument/2006/relationships/image" Target="../media/image45.png"/><Relationship Id="rId4" Type="http://schemas.openxmlformats.org/officeDocument/2006/relationships/tags" Target="../tags/tag125.xml"/><Relationship Id="rId9"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image" Target="../media/image52.png"/><Relationship Id="rId3" Type="http://schemas.openxmlformats.org/officeDocument/2006/relationships/tags" Target="../tags/tag132.xml"/><Relationship Id="rId7" Type="http://schemas.openxmlformats.org/officeDocument/2006/relationships/tags" Target="../tags/tag136.xml"/><Relationship Id="rId12" Type="http://schemas.openxmlformats.org/officeDocument/2006/relationships/image" Target="../media/image51.png"/><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image" Target="../media/image50.png"/><Relationship Id="rId5" Type="http://schemas.openxmlformats.org/officeDocument/2006/relationships/tags" Target="../tags/tag134.xml"/><Relationship Id="rId10" Type="http://schemas.openxmlformats.org/officeDocument/2006/relationships/image" Target="../media/image49.png"/><Relationship Id="rId4" Type="http://schemas.openxmlformats.org/officeDocument/2006/relationships/tags" Target="../tags/tag133.xml"/><Relationship Id="rId9"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tags" Target="../tags/tag145.xml"/><Relationship Id="rId13" Type="http://schemas.openxmlformats.org/officeDocument/2006/relationships/image" Target="../media/image56.png"/><Relationship Id="rId3" Type="http://schemas.openxmlformats.org/officeDocument/2006/relationships/tags" Target="../tags/tag140.xml"/><Relationship Id="rId7" Type="http://schemas.openxmlformats.org/officeDocument/2006/relationships/tags" Target="../tags/tag144.xml"/><Relationship Id="rId12" Type="http://schemas.openxmlformats.org/officeDocument/2006/relationships/image" Target="../media/image55.png"/><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tags" Target="../tags/tag143.xml"/><Relationship Id="rId11" Type="http://schemas.openxmlformats.org/officeDocument/2006/relationships/image" Target="../media/image54.png"/><Relationship Id="rId5" Type="http://schemas.openxmlformats.org/officeDocument/2006/relationships/tags" Target="../tags/tag142.xml"/><Relationship Id="rId10" Type="http://schemas.openxmlformats.org/officeDocument/2006/relationships/image" Target="../media/image53.png"/><Relationship Id="rId4" Type="http://schemas.openxmlformats.org/officeDocument/2006/relationships/tags" Target="../tags/tag141.xml"/><Relationship Id="rId9"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8" Type="http://schemas.openxmlformats.org/officeDocument/2006/relationships/tags" Target="../tags/tag153.xml"/><Relationship Id="rId13" Type="http://schemas.openxmlformats.org/officeDocument/2006/relationships/image" Target="../media/image50.png"/><Relationship Id="rId3" Type="http://schemas.openxmlformats.org/officeDocument/2006/relationships/tags" Target="../tags/tag148.xml"/><Relationship Id="rId7" Type="http://schemas.openxmlformats.org/officeDocument/2006/relationships/tags" Target="../tags/tag152.xml"/><Relationship Id="rId12" Type="http://schemas.openxmlformats.org/officeDocument/2006/relationships/image" Target="../media/image59.pn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tags" Target="../tags/tag151.xml"/><Relationship Id="rId11" Type="http://schemas.openxmlformats.org/officeDocument/2006/relationships/image" Target="../media/image58.png"/><Relationship Id="rId5" Type="http://schemas.openxmlformats.org/officeDocument/2006/relationships/tags" Target="../tags/tag150.xml"/><Relationship Id="rId10" Type="http://schemas.openxmlformats.org/officeDocument/2006/relationships/image" Target="../media/image57.png"/><Relationship Id="rId4" Type="http://schemas.openxmlformats.org/officeDocument/2006/relationships/tags" Target="../tags/tag149.xml"/><Relationship Id="rId9"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tags" Target="../tags/tag161.xml"/><Relationship Id="rId13" Type="http://schemas.openxmlformats.org/officeDocument/2006/relationships/image" Target="../media/image62.png"/><Relationship Id="rId3" Type="http://schemas.openxmlformats.org/officeDocument/2006/relationships/tags" Target="../tags/tag156.xml"/><Relationship Id="rId7" Type="http://schemas.openxmlformats.org/officeDocument/2006/relationships/tags" Target="../tags/tag160.xml"/><Relationship Id="rId12" Type="http://schemas.openxmlformats.org/officeDocument/2006/relationships/image" Target="../media/image61.png"/><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tags" Target="../tags/tag159.xml"/><Relationship Id="rId11" Type="http://schemas.openxmlformats.org/officeDocument/2006/relationships/image" Target="../media/image60.png"/><Relationship Id="rId5" Type="http://schemas.openxmlformats.org/officeDocument/2006/relationships/tags" Target="../tags/tag158.xml"/><Relationship Id="rId10" Type="http://schemas.openxmlformats.org/officeDocument/2006/relationships/notesSlide" Target="../notesSlides/notesSlide3.xml"/><Relationship Id="rId4" Type="http://schemas.openxmlformats.org/officeDocument/2006/relationships/tags" Target="../tags/tag157.xml"/><Relationship Id="rId9" Type="http://schemas.openxmlformats.org/officeDocument/2006/relationships/slideLayout" Target="../slideLayouts/slideLayout2.xml"/><Relationship Id="rId14" Type="http://schemas.openxmlformats.org/officeDocument/2006/relationships/image" Target="../media/image6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tags" Target="../tags/tag169.xml"/><Relationship Id="rId13" Type="http://schemas.openxmlformats.org/officeDocument/2006/relationships/image" Target="../media/image44.png"/><Relationship Id="rId3" Type="http://schemas.openxmlformats.org/officeDocument/2006/relationships/tags" Target="../tags/tag164.xml"/><Relationship Id="rId7" Type="http://schemas.openxmlformats.org/officeDocument/2006/relationships/tags" Target="../tags/tag168.xml"/><Relationship Id="rId12" Type="http://schemas.openxmlformats.org/officeDocument/2006/relationships/image" Target="../media/image43.pn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image" Target="../media/image42.png"/><Relationship Id="rId5" Type="http://schemas.openxmlformats.org/officeDocument/2006/relationships/tags" Target="../tags/tag166.xml"/><Relationship Id="rId10" Type="http://schemas.openxmlformats.org/officeDocument/2006/relationships/image" Target="../media/image41.png"/><Relationship Id="rId4" Type="http://schemas.openxmlformats.org/officeDocument/2006/relationships/tags" Target="../tags/tag165.xml"/><Relationship Id="rId9"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tags" Target="../tags/tag177.xml"/><Relationship Id="rId13" Type="http://schemas.openxmlformats.org/officeDocument/2006/relationships/image" Target="../media/image48.png"/><Relationship Id="rId3" Type="http://schemas.openxmlformats.org/officeDocument/2006/relationships/tags" Target="../tags/tag172.xml"/><Relationship Id="rId7" Type="http://schemas.openxmlformats.org/officeDocument/2006/relationships/tags" Target="../tags/tag176.xml"/><Relationship Id="rId12" Type="http://schemas.openxmlformats.org/officeDocument/2006/relationships/image" Target="../media/image47.png"/><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tags" Target="../tags/tag175.xml"/><Relationship Id="rId11" Type="http://schemas.openxmlformats.org/officeDocument/2006/relationships/image" Target="../media/image46.png"/><Relationship Id="rId5" Type="http://schemas.openxmlformats.org/officeDocument/2006/relationships/tags" Target="../tags/tag174.xml"/><Relationship Id="rId10" Type="http://schemas.openxmlformats.org/officeDocument/2006/relationships/image" Target="../media/image45.png"/><Relationship Id="rId4" Type="http://schemas.openxmlformats.org/officeDocument/2006/relationships/tags" Target="../tags/tag173.xml"/><Relationship Id="rId9"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tags" Target="../tags/tag185.xml"/><Relationship Id="rId13" Type="http://schemas.openxmlformats.org/officeDocument/2006/relationships/image" Target="../media/image52.png"/><Relationship Id="rId3" Type="http://schemas.openxmlformats.org/officeDocument/2006/relationships/tags" Target="../tags/tag180.xml"/><Relationship Id="rId7" Type="http://schemas.openxmlformats.org/officeDocument/2006/relationships/tags" Target="../tags/tag184.xml"/><Relationship Id="rId12" Type="http://schemas.openxmlformats.org/officeDocument/2006/relationships/image" Target="../media/image51.png"/><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11" Type="http://schemas.openxmlformats.org/officeDocument/2006/relationships/image" Target="../media/image50.png"/><Relationship Id="rId5" Type="http://schemas.openxmlformats.org/officeDocument/2006/relationships/tags" Target="../tags/tag182.xml"/><Relationship Id="rId10" Type="http://schemas.openxmlformats.org/officeDocument/2006/relationships/image" Target="../media/image49.png"/><Relationship Id="rId4" Type="http://schemas.openxmlformats.org/officeDocument/2006/relationships/tags" Target="../tags/tag181.xml"/><Relationship Id="rId9"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image" Target="../media/image53.png"/><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slideLayout" Target="../slideLayouts/slideLayout2.xml"/><Relationship Id="rId2" Type="http://schemas.openxmlformats.org/officeDocument/2006/relationships/tags" Target="../tags/tag187.xml"/><Relationship Id="rId16" Type="http://schemas.openxmlformats.org/officeDocument/2006/relationships/image" Target="../media/image56.png"/><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tags" Target="../tags/tag196.xml"/><Relationship Id="rId5" Type="http://schemas.openxmlformats.org/officeDocument/2006/relationships/tags" Target="../tags/tag190.xml"/><Relationship Id="rId15" Type="http://schemas.openxmlformats.org/officeDocument/2006/relationships/image" Target="../media/image55.png"/><Relationship Id="rId10" Type="http://schemas.openxmlformats.org/officeDocument/2006/relationships/tags" Target="../tags/tag195.xml"/><Relationship Id="rId4" Type="http://schemas.openxmlformats.org/officeDocument/2006/relationships/tags" Target="../tags/tag189.xml"/><Relationship Id="rId9" Type="http://schemas.openxmlformats.org/officeDocument/2006/relationships/tags" Target="../tags/tag194.xml"/><Relationship Id="rId14" Type="http://schemas.openxmlformats.org/officeDocument/2006/relationships/image" Target="../media/image54.png"/></Relationships>
</file>

<file path=ppt/slides/_rels/slide67.xml.rels><?xml version="1.0" encoding="UTF-8" standalone="yes"?>
<Relationships xmlns="http://schemas.openxmlformats.org/package/2006/relationships"><Relationship Id="rId8" Type="http://schemas.openxmlformats.org/officeDocument/2006/relationships/tags" Target="../tags/tag204.xml"/><Relationship Id="rId13" Type="http://schemas.openxmlformats.org/officeDocument/2006/relationships/image" Target="../media/image50.png"/><Relationship Id="rId3" Type="http://schemas.openxmlformats.org/officeDocument/2006/relationships/tags" Target="../tags/tag199.xml"/><Relationship Id="rId7" Type="http://schemas.openxmlformats.org/officeDocument/2006/relationships/tags" Target="../tags/tag203.xml"/><Relationship Id="rId12" Type="http://schemas.openxmlformats.org/officeDocument/2006/relationships/image" Target="../media/image59.png"/><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tags" Target="../tags/tag202.xml"/><Relationship Id="rId11" Type="http://schemas.openxmlformats.org/officeDocument/2006/relationships/image" Target="../media/image58.png"/><Relationship Id="rId5" Type="http://schemas.openxmlformats.org/officeDocument/2006/relationships/tags" Target="../tags/tag201.xml"/><Relationship Id="rId10" Type="http://schemas.openxmlformats.org/officeDocument/2006/relationships/image" Target="../media/image57.png"/><Relationship Id="rId4" Type="http://schemas.openxmlformats.org/officeDocument/2006/relationships/tags" Target="../tags/tag200.xml"/><Relationship Id="rId9"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tags" Target="../tags/tag212.xml"/><Relationship Id="rId13" Type="http://schemas.openxmlformats.org/officeDocument/2006/relationships/image" Target="../media/image62.png"/><Relationship Id="rId3" Type="http://schemas.openxmlformats.org/officeDocument/2006/relationships/tags" Target="../tags/tag207.xml"/><Relationship Id="rId7" Type="http://schemas.openxmlformats.org/officeDocument/2006/relationships/tags" Target="../tags/tag211.xml"/><Relationship Id="rId12" Type="http://schemas.openxmlformats.org/officeDocument/2006/relationships/image" Target="../media/image61.png"/><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image" Target="../media/image60.png"/><Relationship Id="rId5" Type="http://schemas.openxmlformats.org/officeDocument/2006/relationships/tags" Target="../tags/tag209.xml"/><Relationship Id="rId10" Type="http://schemas.openxmlformats.org/officeDocument/2006/relationships/notesSlide" Target="../notesSlides/notesSlide4.xml"/><Relationship Id="rId4" Type="http://schemas.openxmlformats.org/officeDocument/2006/relationships/tags" Target="../tags/tag208.xml"/><Relationship Id="rId9" Type="http://schemas.openxmlformats.org/officeDocument/2006/relationships/slideLayout" Target="../slideLayouts/slideLayout2.xml"/><Relationship Id="rId14" Type="http://schemas.openxmlformats.org/officeDocument/2006/relationships/image" Target="../media/image6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4.xml"/><Relationship Id="rId1" Type="http://schemas.openxmlformats.org/officeDocument/2006/relationships/tags" Target="../tags/tag213.xml"/></Relationships>
</file>

<file path=ppt/slides/_rels/slide71.xml.rels><?xml version="1.0" encoding="UTF-8" standalone="yes"?>
<Relationships xmlns="http://schemas.openxmlformats.org/package/2006/relationships"><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 Id="rId5" Type="http://schemas.openxmlformats.org/officeDocument/2006/relationships/slideLayout" Target="../slideLayouts/slideLayout2.xml"/><Relationship Id="rId4" Type="http://schemas.openxmlformats.org/officeDocument/2006/relationships/tags" Target="../tags/tag218.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0.xml"/><Relationship Id="rId1" Type="http://schemas.openxmlformats.org/officeDocument/2006/relationships/tags" Target="../tags/tag219.xml"/></Relationships>
</file>

<file path=ppt/slides/_rels/slide73.xml.rels><?xml version="1.0" encoding="UTF-8" standalone="yes"?>
<Relationships xmlns="http://schemas.openxmlformats.org/package/2006/relationships"><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tags" Target="../tags/tag221.xml"/><Relationship Id="rId4"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 Id="rId4"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themeOverride" Target="../theme/themeOverride1.xml"/><Relationship Id="rId6" Type="http://schemas.openxmlformats.org/officeDocument/2006/relationships/image" Target="../media/image64.png"/><Relationship Id="rId5" Type="http://schemas.openxmlformats.org/officeDocument/2006/relationships/slideLayout" Target="../slideLayouts/slideLayout2.xml"/><Relationship Id="rId4" Type="http://schemas.openxmlformats.org/officeDocument/2006/relationships/tags" Target="../tags/tag229.xml"/></Relationships>
</file>

<file path=ppt/slides/_rels/slide76.xml.rels><?xml version="1.0" encoding="UTF-8" standalone="yes"?>
<Relationships xmlns="http://schemas.openxmlformats.org/package/2006/relationships"><Relationship Id="rId3" Type="http://schemas.openxmlformats.org/officeDocument/2006/relationships/tags" Target="../tags/tag232.xml"/><Relationship Id="rId7" Type="http://schemas.openxmlformats.org/officeDocument/2006/relationships/image" Target="../media/image66.png"/><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image" Target="../media/image65.png"/><Relationship Id="rId5" Type="http://schemas.openxmlformats.org/officeDocument/2006/relationships/slideLayout" Target="../slideLayouts/slideLayout2.xml"/><Relationship Id="rId4" Type="http://schemas.openxmlformats.org/officeDocument/2006/relationships/tags" Target="../tags/tag233.xml"/></Relationships>
</file>

<file path=ppt/slides/_rels/slide77.xml.rels><?xml version="1.0" encoding="UTF-8" standalone="yes"?>
<Relationships xmlns="http://schemas.openxmlformats.org/package/2006/relationships"><Relationship Id="rId3" Type="http://schemas.openxmlformats.org/officeDocument/2006/relationships/tags" Target="../tags/tag236.xml"/><Relationship Id="rId7" Type="http://schemas.openxmlformats.org/officeDocument/2006/relationships/image" Target="../media/image68.png"/><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image" Target="../media/image67.png"/><Relationship Id="rId5" Type="http://schemas.openxmlformats.org/officeDocument/2006/relationships/slideLayout" Target="../slideLayouts/slideLayout2.xml"/><Relationship Id="rId4" Type="http://schemas.openxmlformats.org/officeDocument/2006/relationships/tags" Target="../tags/tag237.xml"/></Relationships>
</file>

<file path=ppt/slides/_rels/slide78.xml.rels><?xml version="1.0" encoding="UTF-8" standalone="yes"?>
<Relationships xmlns="http://schemas.openxmlformats.org/package/2006/relationships"><Relationship Id="rId3" Type="http://schemas.openxmlformats.org/officeDocument/2006/relationships/tags" Target="../tags/tag240.xml"/><Relationship Id="rId7" Type="http://schemas.openxmlformats.org/officeDocument/2006/relationships/image" Target="../media/image70.png"/><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image" Target="../media/image69.png"/><Relationship Id="rId5" Type="http://schemas.openxmlformats.org/officeDocument/2006/relationships/slideLayout" Target="../slideLayouts/slideLayout2.xml"/><Relationship Id="rId4" Type="http://schemas.openxmlformats.org/officeDocument/2006/relationships/tags" Target="../tags/tag241.xml"/></Relationships>
</file>

<file path=ppt/slides/_rels/slide79.xml.rels><?xml version="1.0" encoding="UTF-8" standalone="yes"?>
<Relationships xmlns="http://schemas.openxmlformats.org/package/2006/relationships"><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s>
</file>

<file path=ppt/slides/_rels/slide80.xml.rels><?xml version="1.0" encoding="UTF-8" standalone="yes"?>
<Relationships xmlns="http://schemas.openxmlformats.org/package/2006/relationships"><Relationship Id="rId3" Type="http://schemas.openxmlformats.org/officeDocument/2006/relationships/tags" Target="../tags/tag247.xml"/><Relationship Id="rId7" Type="http://schemas.openxmlformats.org/officeDocument/2006/relationships/image" Target="../media/image74.png"/><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image" Target="../media/image73.png"/><Relationship Id="rId5" Type="http://schemas.openxmlformats.org/officeDocument/2006/relationships/slideLayout" Target="../slideLayouts/slideLayout2.xml"/><Relationship Id="rId4" Type="http://schemas.openxmlformats.org/officeDocument/2006/relationships/tags" Target="../tags/tag248.xml"/></Relationships>
</file>

<file path=ppt/slides/_rels/slide81.xml.rels><?xml version="1.0" encoding="UTF-8" standalone="yes"?>
<Relationships xmlns="http://schemas.openxmlformats.org/package/2006/relationships"><Relationship Id="rId3" Type="http://schemas.openxmlformats.org/officeDocument/2006/relationships/tags" Target="../tags/tag251.xml"/><Relationship Id="rId7" Type="http://schemas.openxmlformats.org/officeDocument/2006/relationships/image" Target="../media/image76.png"/><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image" Target="../media/image75.png"/><Relationship Id="rId5" Type="http://schemas.openxmlformats.org/officeDocument/2006/relationships/slideLayout" Target="../slideLayouts/slideLayout2.xml"/><Relationship Id="rId4" Type="http://schemas.openxmlformats.org/officeDocument/2006/relationships/tags" Target="../tags/tag252.xml"/></Relationships>
</file>

<file path=ppt/slides/_rels/slide82.xml.rels><?xml version="1.0" encoding="UTF-8" standalone="yes"?>
<Relationships xmlns="http://schemas.openxmlformats.org/package/2006/relationships"><Relationship Id="rId3" Type="http://schemas.openxmlformats.org/officeDocument/2006/relationships/tags" Target="../tags/tag255.xml"/><Relationship Id="rId7" Type="http://schemas.openxmlformats.org/officeDocument/2006/relationships/image" Target="../media/image78.png"/><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image" Target="../media/image77.png"/><Relationship Id="rId5" Type="http://schemas.openxmlformats.org/officeDocument/2006/relationships/slideLayout" Target="../slideLayouts/slideLayout2.xml"/><Relationship Id="rId4" Type="http://schemas.openxmlformats.org/officeDocument/2006/relationships/tags" Target="../tags/tag256.xml"/></Relationships>
</file>

<file path=ppt/slides/_rels/slide83.xml.rels><?xml version="1.0" encoding="UTF-8" standalone="yes"?>
<Relationships xmlns="http://schemas.openxmlformats.org/package/2006/relationships"><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tags" Target="../tags/tag257.xml"/><Relationship Id="rId4"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tags" Target="../tags/tag262.xml"/><Relationship Id="rId7" Type="http://schemas.openxmlformats.org/officeDocument/2006/relationships/image" Target="../media/image80.png"/><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image" Target="../media/image79.png"/><Relationship Id="rId5" Type="http://schemas.openxmlformats.org/officeDocument/2006/relationships/slideLayout" Target="../slideLayouts/slideLayout2.xml"/><Relationship Id="rId4" Type="http://schemas.openxmlformats.org/officeDocument/2006/relationships/tags" Target="../tags/tag26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5.xml"/><Relationship Id="rId1" Type="http://schemas.openxmlformats.org/officeDocument/2006/relationships/tags" Target="../tags/tag26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268.xml"/><Relationship Id="rId7" Type="http://schemas.openxmlformats.org/officeDocument/2006/relationships/slideLayout" Target="../slideLayouts/slideLayout2.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tags" Target="../tags/tag271.xml"/><Relationship Id="rId5" Type="http://schemas.openxmlformats.org/officeDocument/2006/relationships/tags" Target="../tags/tag270.xml"/><Relationship Id="rId10" Type="http://schemas.openxmlformats.org/officeDocument/2006/relationships/image" Target="../media/image83.png"/><Relationship Id="rId4" Type="http://schemas.openxmlformats.org/officeDocument/2006/relationships/tags" Target="../tags/tag269.xml"/><Relationship Id="rId9" Type="http://schemas.openxmlformats.org/officeDocument/2006/relationships/image" Target="../media/image82.wmf"/></Relationships>
</file>

<file path=ppt/slides/_rels/slide89.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tags" Target="../tags/tag273.xml"/><Relationship Id="rId7" Type="http://schemas.openxmlformats.org/officeDocument/2006/relationships/oleObject" Target="../embeddings/oleObject2.bin"/><Relationship Id="rId2" Type="http://schemas.openxmlformats.org/officeDocument/2006/relationships/tags" Target="../tags/tag272.xml"/><Relationship Id="rId1" Type="http://schemas.openxmlformats.org/officeDocument/2006/relationships/themeOverride" Target="../theme/themeOverride2.xml"/><Relationship Id="rId6" Type="http://schemas.openxmlformats.org/officeDocument/2006/relationships/slideLayout" Target="../slideLayouts/slideLayout2.xml"/><Relationship Id="rId5" Type="http://schemas.openxmlformats.org/officeDocument/2006/relationships/tags" Target="../tags/tag275.xml"/><Relationship Id="rId4" Type="http://schemas.openxmlformats.org/officeDocument/2006/relationships/tags" Target="../tags/tag274.xml"/><Relationship Id="rId9" Type="http://schemas.openxmlformats.org/officeDocument/2006/relationships/image" Target="../media/image8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s>
</file>

<file path=ppt/slides/_rels/slide9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tags" Target="../tags/tag278.xml"/><Relationship Id="rId7" Type="http://schemas.openxmlformats.org/officeDocument/2006/relationships/image" Target="../media/image86.wmf"/><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oleObject" Target="../embeddings/oleObject3.bin"/><Relationship Id="rId5" Type="http://schemas.openxmlformats.org/officeDocument/2006/relationships/slideLayout" Target="../slideLayouts/slideLayout2.xml"/><Relationship Id="rId4" Type="http://schemas.openxmlformats.org/officeDocument/2006/relationships/tags" Target="../tags/tag279.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1.xml"/><Relationship Id="rId1" Type="http://schemas.openxmlformats.org/officeDocument/2006/relationships/tags" Target="../tags/tag280.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3.xml"/><Relationship Id="rId1" Type="http://schemas.openxmlformats.org/officeDocument/2006/relationships/tags" Target="../tags/tag282.xml"/></Relationships>
</file>

<file path=ppt/slides/_rels/slide93.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tags" Target="../tags/tag286.xml"/><Relationship Id="rId7" Type="http://schemas.openxmlformats.org/officeDocument/2006/relationships/oleObject" Target="../embeddings/oleObject4.bin"/><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slideLayout" Target="../slideLayouts/slideLayout2.xml"/><Relationship Id="rId5" Type="http://schemas.openxmlformats.org/officeDocument/2006/relationships/tags" Target="../tags/tag288.xml"/><Relationship Id="rId4" Type="http://schemas.openxmlformats.org/officeDocument/2006/relationships/tags" Target="../tags/tag287.xml"/></Relationships>
</file>

<file path=ppt/slides/_rels/slide94.xml.rels><?xml version="1.0" encoding="UTF-8" standalone="yes"?>
<Relationships xmlns="http://schemas.openxmlformats.org/package/2006/relationships"><Relationship Id="rId3" Type="http://schemas.openxmlformats.org/officeDocument/2006/relationships/tags" Target="../tags/tag290.xml"/><Relationship Id="rId2" Type="http://schemas.openxmlformats.org/officeDocument/2006/relationships/tags" Target="../tags/tag289.xml"/><Relationship Id="rId1" Type="http://schemas.openxmlformats.org/officeDocument/2006/relationships/themeOverride" Target="../theme/themeOverride3.xml"/><Relationship Id="rId4"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youtu.be/IN_WyRY-UBQ"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hyperlink" Target="https://youtu.be/EQXPJ7eeesQ"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48A6F93-54E3-457B-848B-965C35165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2">
            <a:extLst>
              <a:ext uri="{FF2B5EF4-FFF2-40B4-BE49-F238E27FC236}">
                <a16:creationId xmlns:a16="http://schemas.microsoft.com/office/drawing/2014/main" id="{D71F2F7B-1CD1-4341-8300-D3AB8CC5EB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8258" y="4325112"/>
            <a:ext cx="601789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itre 3">
            <a:extLst>
              <a:ext uri="{FF2B5EF4-FFF2-40B4-BE49-F238E27FC236}">
                <a16:creationId xmlns:a16="http://schemas.microsoft.com/office/drawing/2014/main" id="{A80896AF-FC89-37B2-F780-700EC16B5727}"/>
              </a:ext>
            </a:extLst>
          </p:cNvPr>
          <p:cNvSpPr>
            <a:spLocks noGrp="1"/>
          </p:cNvSpPr>
          <p:nvPr>
            <p:ph type="ctrTitle"/>
          </p:nvPr>
        </p:nvSpPr>
        <p:spPr>
          <a:xfrm>
            <a:off x="3237050" y="758952"/>
            <a:ext cx="6442954" cy="3566160"/>
          </a:xfrm>
        </p:spPr>
        <p:txBody>
          <a:bodyPr>
            <a:normAutofit/>
          </a:bodyPr>
          <a:lstStyle/>
          <a:p>
            <a:r>
              <a:rPr lang="fr-CA" sz="7200" dirty="0"/>
              <a:t>HÉMATOLOGIE FONDAMENTALE</a:t>
            </a:r>
          </a:p>
        </p:txBody>
      </p:sp>
      <p:sp>
        <p:nvSpPr>
          <p:cNvPr id="3" name="Sous-titre 2">
            <a:extLst>
              <a:ext uri="{FF2B5EF4-FFF2-40B4-BE49-F238E27FC236}">
                <a16:creationId xmlns:a16="http://schemas.microsoft.com/office/drawing/2014/main" id="{3DC45515-EDA9-486C-F64B-B5DABFE5F2C6}"/>
              </a:ext>
            </a:extLst>
          </p:cNvPr>
          <p:cNvSpPr>
            <a:spLocks noGrp="1"/>
          </p:cNvSpPr>
          <p:nvPr>
            <p:ph type="subTitle" idx="1"/>
          </p:nvPr>
        </p:nvSpPr>
        <p:spPr>
          <a:xfrm>
            <a:off x="3237050" y="4455620"/>
            <a:ext cx="6177892" cy="1143000"/>
          </a:xfrm>
        </p:spPr>
        <p:txBody>
          <a:bodyPr>
            <a:normAutofit/>
          </a:bodyPr>
          <a:lstStyle/>
          <a:p>
            <a:endParaRPr lang="fr-CA"/>
          </a:p>
        </p:txBody>
      </p:sp>
      <p:pic>
        <p:nvPicPr>
          <p:cNvPr id="5" name="Image 4">
            <a:extLst>
              <a:ext uri="{FF2B5EF4-FFF2-40B4-BE49-F238E27FC236}">
                <a16:creationId xmlns:a16="http://schemas.microsoft.com/office/drawing/2014/main" id="{9661C6F8-FEB9-33B3-16AA-2BF156CF9865}"/>
              </a:ext>
            </a:extLst>
          </p:cNvPr>
          <p:cNvPicPr>
            <a:picLocks noChangeAspect="1"/>
          </p:cNvPicPr>
          <p:nvPr/>
        </p:nvPicPr>
        <p:blipFill>
          <a:blip r:embed="rId2"/>
          <a:stretch>
            <a:fillRect/>
          </a:stretch>
        </p:blipFill>
        <p:spPr>
          <a:xfrm>
            <a:off x="298868" y="1927945"/>
            <a:ext cx="2604331" cy="3002110"/>
          </a:xfrm>
          <a:prstGeom prst="rect">
            <a:avLst/>
          </a:prstGeom>
        </p:spPr>
      </p:pic>
      <p:sp>
        <p:nvSpPr>
          <p:cNvPr id="31" name="Rectangle 30">
            <a:extLst>
              <a:ext uri="{FF2B5EF4-FFF2-40B4-BE49-F238E27FC236}">
                <a16:creationId xmlns:a16="http://schemas.microsoft.com/office/drawing/2014/main" id="{51F59CD9-29E6-4943-8931-5BC720133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0287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32" name="Rectangle 31">
            <a:extLst>
              <a:ext uri="{FF2B5EF4-FFF2-40B4-BE49-F238E27FC236}">
                <a16:creationId xmlns:a16="http://schemas.microsoft.com/office/drawing/2014/main" id="{5B76B32D-AA83-45A4-9609-F96830AD4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0287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Tree>
    <p:extLst>
      <p:ext uri="{BB962C8B-B14F-4D97-AF65-F5344CB8AC3E}">
        <p14:creationId xmlns:p14="http://schemas.microsoft.com/office/powerpoint/2010/main" val="2065190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C531402-14DC-4CA7-A6F6-D4F8512DD2FF}"/>
              </a:ext>
            </a:extLst>
          </p:cNvPr>
          <p:cNvSpPr>
            <a:spLocks noGrp="1"/>
          </p:cNvSpPr>
          <p:nvPr>
            <p:ph idx="1"/>
          </p:nvPr>
        </p:nvSpPr>
        <p:spPr>
          <a:xfrm>
            <a:off x="628072" y="2420888"/>
            <a:ext cx="8760412" cy="3512313"/>
          </a:xfrm>
        </p:spPr>
        <p:txBody>
          <a:bodyPr>
            <a:normAutofit/>
          </a:bodyPr>
          <a:lstStyle/>
          <a:p>
            <a:pPr marL="0" indent="0">
              <a:lnSpc>
                <a:spcPct val="80000"/>
              </a:lnSpc>
              <a:buNone/>
            </a:pPr>
            <a:r>
              <a:rPr lang="fr-CA" sz="2489" dirty="0"/>
              <a:t>Les globules rouges (érythrocytes, hématies)</a:t>
            </a:r>
          </a:p>
          <a:p>
            <a:pPr eaLnBrk="1" hangingPunct="1">
              <a:lnSpc>
                <a:spcPct val="80000"/>
              </a:lnSpc>
            </a:pPr>
            <a:endParaRPr lang="fr-CA" sz="889" dirty="0"/>
          </a:p>
          <a:p>
            <a:pPr lvl="1" algn="just">
              <a:lnSpc>
                <a:spcPct val="85000"/>
              </a:lnSpc>
            </a:pPr>
            <a:r>
              <a:rPr lang="fr-CA" dirty="0"/>
              <a:t> « Cellules » anucléées;</a:t>
            </a:r>
          </a:p>
          <a:p>
            <a:pPr marL="178818" lvl="1" indent="0">
              <a:lnSpc>
                <a:spcPct val="80000"/>
              </a:lnSpc>
              <a:buNone/>
            </a:pPr>
            <a:endParaRPr lang="fr-CA" sz="100" dirty="0"/>
          </a:p>
          <a:p>
            <a:pPr lvl="1" algn="just">
              <a:lnSpc>
                <a:spcPct val="85000"/>
              </a:lnSpc>
            </a:pPr>
            <a:r>
              <a:rPr lang="fr-CA" dirty="0"/>
              <a:t> Forme de disque biconcave;</a:t>
            </a:r>
          </a:p>
          <a:p>
            <a:pPr marL="178818" lvl="1" indent="0">
              <a:lnSpc>
                <a:spcPct val="80000"/>
              </a:lnSpc>
              <a:buNone/>
            </a:pPr>
            <a:endParaRPr lang="fr-CA" sz="711" dirty="0"/>
          </a:p>
          <a:p>
            <a:pPr lvl="1" algn="just">
              <a:lnSpc>
                <a:spcPct val="85000"/>
              </a:lnSpc>
            </a:pPr>
            <a:r>
              <a:rPr lang="fr-CA" sz="1956" dirty="0"/>
              <a:t> </a:t>
            </a:r>
            <a:r>
              <a:rPr lang="fr-CA" dirty="0"/>
              <a:t>Diamètre normal varie entre 7,2 et 7,9 µm;</a:t>
            </a:r>
          </a:p>
          <a:p>
            <a:pPr marL="178818" lvl="1" indent="0">
              <a:lnSpc>
                <a:spcPct val="80000"/>
              </a:lnSpc>
              <a:buNone/>
            </a:pPr>
            <a:endParaRPr lang="fr-CA" sz="711" dirty="0"/>
          </a:p>
          <a:p>
            <a:pPr lvl="1" algn="just">
              <a:lnSpc>
                <a:spcPct val="85000"/>
              </a:lnSpc>
            </a:pPr>
            <a:r>
              <a:rPr lang="fr-CA" dirty="0"/>
              <a:t> Leur nombre est d’environ 4 à 6 x 10</a:t>
            </a:r>
            <a:r>
              <a:rPr lang="fr-CA" baseline="30000" dirty="0"/>
              <a:t>12</a:t>
            </a:r>
            <a:r>
              <a:rPr lang="fr-CA" dirty="0"/>
              <a:t>/L;</a:t>
            </a:r>
          </a:p>
          <a:p>
            <a:pPr marL="177802" lvl="1" indent="0">
              <a:lnSpc>
                <a:spcPct val="80000"/>
              </a:lnSpc>
              <a:buNone/>
            </a:pPr>
            <a:endParaRPr lang="fr-CA" sz="711" dirty="0"/>
          </a:p>
          <a:p>
            <a:pPr lvl="1" algn="just">
              <a:lnSpc>
                <a:spcPct val="85000"/>
              </a:lnSpc>
            </a:pPr>
            <a:r>
              <a:rPr lang="fr-CA" dirty="0"/>
              <a:t>Contiennent de l’hémoglobine (responsable de la couleur rouge du sang).</a:t>
            </a:r>
          </a:p>
          <a:p>
            <a:endParaRPr lang="fr-CA" dirty="0"/>
          </a:p>
        </p:txBody>
      </p:sp>
      <p:sp>
        <p:nvSpPr>
          <p:cNvPr id="4" name="Rectangle 2">
            <a:extLst>
              <a:ext uri="{FF2B5EF4-FFF2-40B4-BE49-F238E27FC236}">
                <a16:creationId xmlns:a16="http://schemas.microsoft.com/office/drawing/2014/main" id="{E151C62E-F8B7-49B3-ACA1-A2B1C08E7415}"/>
              </a:ext>
            </a:extLst>
          </p:cNvPr>
          <p:cNvSpPr>
            <a:spLocks noGrp="1" noChangeArrowheads="1"/>
          </p:cNvSpPr>
          <p:nvPr>
            <p:ph type="title"/>
            <p:custDataLst>
              <p:tags r:id="rId1"/>
            </p:custDataLst>
          </p:nvPr>
        </p:nvSpPr>
        <p:spPr>
          <a:xfrm>
            <a:off x="895028" y="404664"/>
            <a:ext cx="7543800" cy="1288344"/>
          </a:xfrm>
        </p:spPr>
        <p:txBody>
          <a:bodyPr>
            <a:normAutofit/>
          </a:bodyPr>
          <a:lstStyle/>
          <a:p>
            <a:pPr eaLnBrk="1" hangingPunct="1">
              <a:defRPr/>
            </a:pPr>
            <a:r>
              <a:rPr lang="fr-CA" sz="3600" b="1" cap="all" dirty="0"/>
              <a:t>Système circulatoire</a:t>
            </a:r>
            <a:r>
              <a:rPr lang="fr-CA" sz="4000" b="1" cap="all" dirty="0"/>
              <a:t> </a:t>
            </a:r>
            <a:endParaRPr lang="fr-FR" sz="1400" b="1" cap="all" dirty="0"/>
          </a:p>
        </p:txBody>
      </p:sp>
      <p:pic>
        <p:nvPicPr>
          <p:cNvPr id="14" name="Image 13">
            <a:extLst>
              <a:ext uri="{FF2B5EF4-FFF2-40B4-BE49-F238E27FC236}">
                <a16:creationId xmlns:a16="http://schemas.microsoft.com/office/drawing/2014/main" id="{E12835FF-CD20-439E-82C2-2B5DC5CF48EB}"/>
              </a:ext>
            </a:extLst>
          </p:cNvPr>
          <p:cNvPicPr>
            <a:picLocks noChangeAspect="1"/>
          </p:cNvPicPr>
          <p:nvPr/>
        </p:nvPicPr>
        <p:blipFill rotWithShape="1">
          <a:blip r:embed="rId3" cstate="email">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835" t="24648" r="50068" b="18261"/>
          <a:stretch/>
        </p:blipFill>
        <p:spPr>
          <a:xfrm>
            <a:off x="7638537" y="2780928"/>
            <a:ext cx="2041467" cy="1855993"/>
          </a:xfrm>
          <a:prstGeom prst="rect">
            <a:avLst/>
          </a:prstGeom>
        </p:spPr>
      </p:pic>
    </p:spTree>
    <p:extLst>
      <p:ext uri="{BB962C8B-B14F-4D97-AF65-F5344CB8AC3E}">
        <p14:creationId xmlns:p14="http://schemas.microsoft.com/office/powerpoint/2010/main" val="20301227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5D09586-8FDA-4308-8955-E1F37F0CC5F9}"/>
              </a:ext>
            </a:extLst>
          </p:cNvPr>
          <p:cNvSpPr>
            <a:spLocks noGrp="1"/>
          </p:cNvSpPr>
          <p:nvPr>
            <p:ph idx="1"/>
          </p:nvPr>
        </p:nvSpPr>
        <p:spPr>
          <a:xfrm>
            <a:off x="1049212" y="2060848"/>
            <a:ext cx="8363076" cy="4104456"/>
          </a:xfrm>
        </p:spPr>
        <p:txBody>
          <a:bodyPr>
            <a:normAutofit/>
          </a:bodyPr>
          <a:lstStyle/>
          <a:p>
            <a:pPr marL="265113" indent="-265113" algn="just">
              <a:buFont typeface="Wingdings" panose="05000000000000000000" pitchFamily="2" charset="2"/>
              <a:buChar char="S"/>
            </a:pPr>
            <a:r>
              <a:rPr lang="fr-CA" sz="2000" dirty="0"/>
              <a:t>Généralités</a:t>
            </a:r>
          </a:p>
          <a:p>
            <a:pPr marL="557721" lvl="1" indent="-265113" algn="just">
              <a:buFont typeface="Wingdings" panose="05000000000000000000" pitchFamily="2" charset="2"/>
              <a:buChar char="S"/>
            </a:pPr>
            <a:r>
              <a:rPr lang="fr-CA" dirty="0"/>
              <a:t>Les cellules sanguines passent par des stades de maturation</a:t>
            </a:r>
          </a:p>
          <a:p>
            <a:pPr marL="557721" lvl="1" indent="-265113" algn="just">
              <a:buFont typeface="Wingdings" panose="05000000000000000000" pitchFamily="2" charset="2"/>
              <a:buChar char="S"/>
            </a:pPr>
            <a:r>
              <a:rPr lang="fr-CA" dirty="0"/>
              <a:t>Lorsqu’on est en bonne santé, </a:t>
            </a:r>
            <a:r>
              <a:rPr lang="fr-CA" u="sng" dirty="0"/>
              <a:t>les cellules matures sont les seules en circulation</a:t>
            </a:r>
            <a:r>
              <a:rPr lang="fr-CA" dirty="0"/>
              <a:t> </a:t>
            </a:r>
          </a:p>
          <a:p>
            <a:pPr marL="557721" lvl="1" indent="-265113" algn="just">
              <a:buFont typeface="Wingdings" panose="05000000000000000000" pitchFamily="2" charset="2"/>
              <a:buChar char="S"/>
            </a:pPr>
            <a:r>
              <a:rPr lang="fr-CA" dirty="0"/>
              <a:t>Dans certaines maladies, les cellules jeunes peuvent apparaître en circulation. Exemple : </a:t>
            </a:r>
            <a:r>
              <a:rPr lang="fr-CA" u="sng" dirty="0"/>
              <a:t>leucémie </a:t>
            </a:r>
            <a:r>
              <a:rPr lang="fr-CA" dirty="0"/>
              <a:t>    </a:t>
            </a:r>
          </a:p>
          <a:p>
            <a:pPr marL="265113" indent="-265113" algn="just">
              <a:buFont typeface="Wingdings" panose="05000000000000000000" pitchFamily="2" charset="2"/>
              <a:buChar char="S"/>
            </a:pPr>
            <a:r>
              <a:rPr lang="fr-CA" sz="2000" dirty="0"/>
              <a:t>Anatomie de la cellule</a:t>
            </a:r>
          </a:p>
          <a:p>
            <a:pPr marL="557721" lvl="1" indent="-265113" algn="just">
              <a:buFont typeface="Wingdings" panose="05000000000000000000" pitchFamily="2" charset="2"/>
              <a:buChar char="S"/>
            </a:pPr>
            <a:r>
              <a:rPr lang="fr-CA" dirty="0"/>
              <a:t>Membrane cellulaire</a:t>
            </a:r>
          </a:p>
          <a:p>
            <a:pPr marL="557721" lvl="1" indent="-265113" algn="just">
              <a:buFont typeface="Wingdings" panose="05000000000000000000" pitchFamily="2" charset="2"/>
              <a:buChar char="S"/>
            </a:pPr>
            <a:r>
              <a:rPr lang="fr-CA" dirty="0"/>
              <a:t>Cytoplasme: </a:t>
            </a:r>
          </a:p>
          <a:p>
            <a:pPr marL="740601" lvl="2" indent="-265113" algn="just">
              <a:buFont typeface="Wingdings" panose="05000000000000000000" pitchFamily="2" charset="2"/>
              <a:buChar char="S"/>
            </a:pPr>
            <a:r>
              <a:rPr lang="fr-CA" dirty="0">
                <a:solidFill>
                  <a:schemeClr val="tx1"/>
                </a:solidFill>
              </a:rPr>
              <a:t>Siège des réactions biochimiques</a:t>
            </a:r>
          </a:p>
          <a:p>
            <a:pPr marL="740601" lvl="2" indent="-265113" algn="just">
              <a:buFont typeface="Wingdings" panose="05000000000000000000" pitchFamily="2" charset="2"/>
              <a:buChar char="S"/>
            </a:pPr>
            <a:r>
              <a:rPr lang="fr-CA" dirty="0">
                <a:solidFill>
                  <a:schemeClr val="tx1"/>
                </a:solidFill>
              </a:rPr>
              <a:t>Contient les organites: golgi, mitochondries, lysosomes, peroxysomes, granulations spécifiques, (</a:t>
            </a:r>
            <a:r>
              <a:rPr lang="fr-CA" dirty="0" err="1">
                <a:solidFill>
                  <a:schemeClr val="tx1"/>
                </a:solidFill>
              </a:rPr>
              <a:t>Hb</a:t>
            </a:r>
            <a:r>
              <a:rPr lang="fr-CA" dirty="0">
                <a:solidFill>
                  <a:schemeClr val="tx1"/>
                </a:solidFill>
              </a:rPr>
              <a:t>), …</a:t>
            </a:r>
          </a:p>
          <a:p>
            <a:pPr marL="740601" lvl="2" indent="-265113" algn="just">
              <a:buFont typeface="Wingdings" panose="05000000000000000000" pitchFamily="2" charset="2"/>
              <a:buChar char="S"/>
            </a:pPr>
            <a:r>
              <a:rPr lang="fr-CA" dirty="0">
                <a:solidFill>
                  <a:schemeClr val="tx1"/>
                </a:solidFill>
              </a:rPr>
              <a:t>Filament du cytosquelette</a:t>
            </a:r>
          </a:p>
          <a:p>
            <a:pPr marL="557721" lvl="1" indent="-265113" algn="just">
              <a:buFont typeface="Wingdings" panose="05000000000000000000" pitchFamily="2" charset="2"/>
              <a:buChar char="S"/>
            </a:pPr>
            <a:r>
              <a:rPr lang="fr-CA" sz="1600" dirty="0">
                <a:solidFill>
                  <a:schemeClr val="tx1"/>
                </a:solidFill>
              </a:rPr>
              <a:t>Noyau: </a:t>
            </a:r>
          </a:p>
          <a:p>
            <a:pPr marL="740601" lvl="2" indent="-265113" algn="just">
              <a:buFont typeface="Wingdings" panose="05000000000000000000" pitchFamily="2" charset="2"/>
              <a:buChar char="S"/>
            </a:pPr>
            <a:r>
              <a:rPr lang="fr-CA" sz="1200" dirty="0">
                <a:solidFill>
                  <a:schemeClr val="tx1"/>
                </a:solidFill>
              </a:rPr>
              <a:t>Contient l’information pour les fonctions cellulaires (ADN) </a:t>
            </a:r>
          </a:p>
          <a:p>
            <a:pPr marL="740601" lvl="2" indent="-265113" algn="just">
              <a:buFont typeface="Wingdings" panose="05000000000000000000" pitchFamily="2" charset="2"/>
              <a:buChar char="S"/>
            </a:pPr>
            <a:endParaRPr lang="fr-CA" dirty="0"/>
          </a:p>
          <a:p>
            <a:pPr marL="265113" indent="-265113" algn="just">
              <a:buFont typeface="Wingdings" panose="05000000000000000000" pitchFamily="2" charset="2"/>
              <a:buChar char="S"/>
            </a:pPr>
            <a:endParaRPr lang="fr-CA" sz="2000" dirty="0"/>
          </a:p>
          <a:p>
            <a:pPr marL="265113" indent="-265113" algn="just">
              <a:buFont typeface="Wingdings" panose="05000000000000000000" pitchFamily="2" charset="2"/>
              <a:buChar char="S"/>
            </a:pPr>
            <a:endParaRPr lang="fr-CA" sz="2000" dirty="0"/>
          </a:p>
          <a:p>
            <a:endParaRPr lang="fr-CA" dirty="0"/>
          </a:p>
        </p:txBody>
      </p:sp>
      <p:sp>
        <p:nvSpPr>
          <p:cNvPr id="4" name="Rectangle 2">
            <a:extLst>
              <a:ext uri="{FF2B5EF4-FFF2-40B4-BE49-F238E27FC236}">
                <a16:creationId xmlns:a16="http://schemas.microsoft.com/office/drawing/2014/main" id="{B71A23EF-C762-46B1-B87E-D9F5E78CD6E3}"/>
              </a:ext>
            </a:extLst>
          </p:cNvPr>
          <p:cNvSpPr>
            <a:spLocks noGrp="1" noChangeArrowheads="1"/>
          </p:cNvSpPr>
          <p:nvPr>
            <p:ph type="title"/>
            <p:custDataLst>
              <p:tags r:id="rId1"/>
            </p:custDataLst>
          </p:nvPr>
        </p:nvSpPr>
        <p:spPr>
          <a:xfrm>
            <a:off x="925513" y="287338"/>
            <a:ext cx="8486775" cy="1449387"/>
          </a:xfrm>
        </p:spPr>
        <p:txBody>
          <a:bodyPr>
            <a:normAutofit/>
          </a:bodyPr>
          <a:lstStyle/>
          <a:p>
            <a:pPr eaLnBrk="1" hangingPunct="1">
              <a:defRPr/>
            </a:pPr>
            <a:r>
              <a:rPr lang="fr-CA" sz="3600" b="1" cap="all" dirty="0"/>
              <a:t>Les cellules sanguines</a:t>
            </a:r>
            <a:endParaRPr lang="fr-FR" sz="3600" b="1" cap="all" dirty="0"/>
          </a:p>
        </p:txBody>
      </p:sp>
    </p:spTree>
    <p:extLst>
      <p:ext uri="{BB962C8B-B14F-4D97-AF65-F5344CB8AC3E}">
        <p14:creationId xmlns:p14="http://schemas.microsoft.com/office/powerpoint/2010/main" val="36750396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5D09586-8FDA-4308-8955-E1F37F0CC5F9}"/>
              </a:ext>
            </a:extLst>
          </p:cNvPr>
          <p:cNvSpPr>
            <a:spLocks noGrp="1"/>
          </p:cNvSpPr>
          <p:nvPr>
            <p:ph idx="1"/>
          </p:nvPr>
        </p:nvSpPr>
        <p:spPr>
          <a:xfrm>
            <a:off x="1049212" y="2060848"/>
            <a:ext cx="8846816" cy="4104456"/>
          </a:xfrm>
        </p:spPr>
        <p:txBody>
          <a:bodyPr>
            <a:normAutofit fontScale="92500" lnSpcReduction="10000"/>
          </a:bodyPr>
          <a:lstStyle/>
          <a:p>
            <a:pPr marL="265113" indent="-265113" algn="just">
              <a:buFont typeface="Wingdings" panose="05000000000000000000" pitchFamily="2" charset="2"/>
              <a:buChar char="S"/>
            </a:pPr>
            <a:r>
              <a:rPr lang="fr-CA" sz="2000" dirty="0"/>
              <a:t>Généralités</a:t>
            </a:r>
          </a:p>
          <a:p>
            <a:pPr marL="557721" lvl="1" indent="-265113" algn="just">
              <a:buFont typeface="Wingdings" panose="05000000000000000000" pitchFamily="2" charset="2"/>
              <a:buChar char="S"/>
            </a:pPr>
            <a:r>
              <a:rPr lang="fr-CA" sz="2000" dirty="0"/>
              <a:t>Permet les échanges entre l’intérieur et l’extérieur de la cellules (GR ou GB ou PLT)</a:t>
            </a:r>
          </a:p>
          <a:p>
            <a:pPr marL="557721" lvl="1" indent="-265113" algn="just">
              <a:buFont typeface="Wingdings" panose="05000000000000000000" pitchFamily="2" charset="2"/>
              <a:buChar char="S"/>
            </a:pPr>
            <a:r>
              <a:rPr lang="fr-CA" sz="2000" dirty="0"/>
              <a:t>Affecté par la pression osmotique principalement</a:t>
            </a:r>
          </a:p>
          <a:p>
            <a:pPr marL="557721" lvl="1" indent="-265113" algn="just">
              <a:buFont typeface="Wingdings" panose="05000000000000000000" pitchFamily="2" charset="2"/>
              <a:buChar char="S"/>
            </a:pPr>
            <a:r>
              <a:rPr lang="fr-CA" sz="2000" dirty="0"/>
              <a:t>Transport actif et passif</a:t>
            </a:r>
          </a:p>
          <a:p>
            <a:pPr marL="740601" lvl="2" indent="-265113" algn="just">
              <a:buFont typeface="Wingdings" panose="05000000000000000000" pitchFamily="2" charset="2"/>
              <a:buChar char="S"/>
            </a:pPr>
            <a:r>
              <a:rPr lang="fr-CA" sz="1700" dirty="0"/>
              <a:t>(Passif)</a:t>
            </a:r>
            <a:r>
              <a:rPr lang="fr-CA" sz="1700" u="sng" dirty="0"/>
              <a:t> Transport du O</a:t>
            </a:r>
            <a:r>
              <a:rPr lang="fr-CA" sz="1700" u="sng" baseline="-25000" dirty="0"/>
              <a:t>2</a:t>
            </a:r>
            <a:r>
              <a:rPr lang="fr-CA" sz="1700" u="sng" dirty="0"/>
              <a:t> et CO</a:t>
            </a:r>
            <a:r>
              <a:rPr lang="fr-CA" sz="1700" u="sng" baseline="-25000" dirty="0"/>
              <a:t>2  </a:t>
            </a:r>
          </a:p>
          <a:p>
            <a:pPr marL="740601" lvl="2" indent="-265113" algn="just">
              <a:buFont typeface="Wingdings" panose="05000000000000000000" pitchFamily="2" charset="2"/>
              <a:buChar char="S"/>
            </a:pPr>
            <a:r>
              <a:rPr lang="fr-CA" sz="1700" dirty="0"/>
              <a:t>(Actif)</a:t>
            </a:r>
            <a:r>
              <a:rPr lang="fr-CA" sz="1700" u="sng" dirty="0"/>
              <a:t> Transport du Na et du K (3/2)  ATP requis</a:t>
            </a:r>
          </a:p>
          <a:p>
            <a:pPr marL="265113" indent="-265113" algn="just">
              <a:buFont typeface="Wingdings" panose="05000000000000000000" pitchFamily="2" charset="2"/>
              <a:buChar char="S"/>
            </a:pPr>
            <a:r>
              <a:rPr lang="fr-CA" dirty="0">
                <a:solidFill>
                  <a:schemeClr val="tx1"/>
                </a:solidFill>
              </a:rPr>
              <a:t>Osmose</a:t>
            </a:r>
            <a:endParaRPr lang="fr-CA" dirty="0"/>
          </a:p>
          <a:p>
            <a:pPr marL="484724" lvl="1" defTabSz="972282">
              <a:spcBef>
                <a:spcPct val="20000"/>
              </a:spcBef>
            </a:pPr>
            <a:r>
              <a:rPr lang="fr-CA" sz="2000" dirty="0"/>
              <a:t>Lorsque la concentration d’un liquide est égale à celle des liquides biologiques           (= pression osmotique): </a:t>
            </a:r>
            <a:r>
              <a:rPr lang="fr-CA" sz="2000" b="1" dirty="0"/>
              <a:t>Isotonique	</a:t>
            </a:r>
          </a:p>
          <a:p>
            <a:pPr marL="484724" lvl="1" defTabSz="972282">
              <a:spcBef>
                <a:spcPct val="20000"/>
              </a:spcBef>
            </a:pPr>
            <a:r>
              <a:rPr lang="fr-CA" sz="2000" dirty="0"/>
              <a:t>Lorsque la concentration d’un liquide est plus faible que celle des liquides biologiques (&lt; pression osmotique): </a:t>
            </a:r>
            <a:r>
              <a:rPr lang="fr-CA" sz="2000" b="1" u="sng" dirty="0"/>
              <a:t>Hypotonique</a:t>
            </a:r>
          </a:p>
          <a:p>
            <a:pPr marL="484724" lvl="1" defTabSz="972282">
              <a:spcBef>
                <a:spcPct val="20000"/>
              </a:spcBef>
            </a:pPr>
            <a:r>
              <a:rPr lang="fr-CA" sz="2000" dirty="0"/>
              <a:t>Lorsque la concentration d’un liquide est plus grande que celle des liquides biologiques (&gt; pression osmotique) : </a:t>
            </a:r>
            <a:r>
              <a:rPr lang="fr-CA" sz="2000" b="1" u="sng" dirty="0"/>
              <a:t>Hypertonique</a:t>
            </a:r>
          </a:p>
          <a:p>
            <a:pPr marL="265113" indent="-265113" algn="just">
              <a:buFont typeface="Wingdings" panose="05000000000000000000" pitchFamily="2" charset="2"/>
              <a:buChar char="S"/>
            </a:pPr>
            <a:endParaRPr lang="fr-CA" sz="2000" dirty="0"/>
          </a:p>
          <a:p>
            <a:pPr marL="265113" indent="-265113" algn="just">
              <a:buFont typeface="Wingdings" panose="05000000000000000000" pitchFamily="2" charset="2"/>
              <a:buChar char="S"/>
            </a:pPr>
            <a:endParaRPr lang="fr-CA" sz="2000" dirty="0"/>
          </a:p>
          <a:p>
            <a:endParaRPr lang="fr-CA" dirty="0"/>
          </a:p>
        </p:txBody>
      </p:sp>
      <p:sp>
        <p:nvSpPr>
          <p:cNvPr id="4" name="Rectangle 2">
            <a:extLst>
              <a:ext uri="{FF2B5EF4-FFF2-40B4-BE49-F238E27FC236}">
                <a16:creationId xmlns:a16="http://schemas.microsoft.com/office/drawing/2014/main" id="{B71A23EF-C762-46B1-B87E-D9F5E78CD6E3}"/>
              </a:ext>
            </a:extLst>
          </p:cNvPr>
          <p:cNvSpPr>
            <a:spLocks noGrp="1" noChangeArrowheads="1"/>
          </p:cNvSpPr>
          <p:nvPr>
            <p:ph type="title"/>
            <p:custDataLst>
              <p:tags r:id="rId1"/>
            </p:custDataLst>
          </p:nvPr>
        </p:nvSpPr>
        <p:spPr>
          <a:xfrm>
            <a:off x="925513" y="287338"/>
            <a:ext cx="8486775" cy="1449387"/>
          </a:xfrm>
        </p:spPr>
        <p:txBody>
          <a:bodyPr>
            <a:normAutofit/>
          </a:bodyPr>
          <a:lstStyle/>
          <a:p>
            <a:pPr>
              <a:defRPr/>
            </a:pPr>
            <a:r>
              <a:rPr lang="fr-CA" sz="3600" b="1" cap="all" dirty="0"/>
              <a:t>Membrane cellulaire</a:t>
            </a:r>
            <a:endParaRPr lang="fr-FR" sz="3600" b="1" cap="all" dirty="0"/>
          </a:p>
        </p:txBody>
      </p:sp>
      <p:sp>
        <p:nvSpPr>
          <p:cNvPr id="2" name="Bulle narrative : rectangle à coins arrondis 1">
            <a:extLst>
              <a:ext uri="{FF2B5EF4-FFF2-40B4-BE49-F238E27FC236}">
                <a16:creationId xmlns:a16="http://schemas.microsoft.com/office/drawing/2014/main" id="{9286D995-1754-4807-9A9B-39CC3E3BA987}"/>
              </a:ext>
            </a:extLst>
          </p:cNvPr>
          <p:cNvSpPr/>
          <p:nvPr/>
        </p:nvSpPr>
        <p:spPr>
          <a:xfrm>
            <a:off x="6583660" y="3356992"/>
            <a:ext cx="3168352" cy="648072"/>
          </a:xfrm>
          <a:prstGeom prst="wedgeRoundRectCallout">
            <a:avLst>
              <a:gd name="adj1" fmla="val -70136"/>
              <a:gd name="adj2" fmla="val -198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err="1"/>
              <a:t>IntraC</a:t>
            </a:r>
            <a:r>
              <a:rPr lang="fr-CA" dirty="0"/>
              <a:t>: Na 12 mM / K 150 mM</a:t>
            </a:r>
          </a:p>
          <a:p>
            <a:pPr algn="ctr"/>
            <a:r>
              <a:rPr lang="fr-CA" dirty="0" err="1"/>
              <a:t>ExtraC</a:t>
            </a:r>
            <a:r>
              <a:rPr lang="fr-CA" dirty="0"/>
              <a:t>: Na 140 mM / K 4 mM</a:t>
            </a:r>
          </a:p>
        </p:txBody>
      </p:sp>
    </p:spTree>
    <p:extLst>
      <p:ext uri="{BB962C8B-B14F-4D97-AF65-F5344CB8AC3E}">
        <p14:creationId xmlns:p14="http://schemas.microsoft.com/office/powerpoint/2010/main" val="25487832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5D09586-8FDA-4308-8955-E1F37F0CC5F9}"/>
              </a:ext>
            </a:extLst>
          </p:cNvPr>
          <p:cNvSpPr>
            <a:spLocks noGrp="1"/>
          </p:cNvSpPr>
          <p:nvPr>
            <p:ph idx="1"/>
          </p:nvPr>
        </p:nvSpPr>
        <p:spPr>
          <a:xfrm>
            <a:off x="534988" y="1844824"/>
            <a:ext cx="8877300" cy="4320480"/>
          </a:xfrm>
        </p:spPr>
        <p:txBody>
          <a:bodyPr>
            <a:normAutofit/>
          </a:bodyPr>
          <a:lstStyle/>
          <a:p>
            <a:pPr marL="265113" indent="-265113" algn="just">
              <a:buFont typeface="Wingdings" panose="05000000000000000000" pitchFamily="2" charset="2"/>
              <a:buChar char="S"/>
            </a:pPr>
            <a:r>
              <a:rPr lang="fr-CA" sz="2000" dirty="0"/>
              <a:t>Ribosomes</a:t>
            </a:r>
          </a:p>
          <a:p>
            <a:pPr marL="557721" lvl="1" indent="-265113" algn="just">
              <a:buFont typeface="Wingdings" panose="05000000000000000000" pitchFamily="2" charset="2"/>
              <a:buChar char="S"/>
            </a:pPr>
            <a:r>
              <a:rPr lang="fr-CA" sz="1600" dirty="0"/>
              <a:t>Il est soit dans le cytoplasme (seul ou regroupé) ou sur le RER</a:t>
            </a:r>
            <a:endParaRPr lang="fr-CA" sz="1600" dirty="0">
              <a:solidFill>
                <a:schemeClr val="tx1"/>
              </a:solidFill>
            </a:endParaRPr>
          </a:p>
          <a:p>
            <a:pPr marL="557721" lvl="1" indent="-265113" algn="just">
              <a:buFont typeface="Wingdings" panose="05000000000000000000" pitchFamily="2" charset="2"/>
              <a:buChar char="S"/>
            </a:pPr>
            <a:r>
              <a:rPr lang="fr-CA" sz="1600" dirty="0"/>
              <a:t>La richesse du cytoplasme en </a:t>
            </a:r>
            <a:r>
              <a:rPr lang="fr-CA" sz="1600" u="sng" dirty="0"/>
              <a:t>ribosomes </a:t>
            </a:r>
            <a:r>
              <a:rPr lang="fr-CA" sz="1600" dirty="0"/>
              <a:t>est responsable de la </a:t>
            </a:r>
            <a:r>
              <a:rPr lang="fr-CA" sz="1600" u="sng" dirty="0"/>
              <a:t>basophilie </a:t>
            </a:r>
            <a:r>
              <a:rPr lang="fr-CA" sz="1600" dirty="0"/>
              <a:t>de celui-ci. </a:t>
            </a:r>
          </a:p>
          <a:p>
            <a:pPr marL="557721" lvl="1" indent="-265113" algn="just">
              <a:buFont typeface="Wingdings" panose="05000000000000000000" pitchFamily="2" charset="2"/>
              <a:buChar char="S"/>
            </a:pPr>
            <a:r>
              <a:rPr lang="fr-CA" sz="1600" dirty="0"/>
              <a:t>Rôle de protéosynthèse (les protéines excrétées proviennent du RER)</a:t>
            </a:r>
          </a:p>
          <a:p>
            <a:pPr marL="557721" lvl="1" indent="-265113" algn="just">
              <a:buFont typeface="Wingdings" panose="05000000000000000000" pitchFamily="2" charset="2"/>
              <a:buChar char="S"/>
            </a:pPr>
            <a:r>
              <a:rPr lang="fr-CA" sz="1600" dirty="0"/>
              <a:t>Rôle de l’ARNm et le l’</a:t>
            </a:r>
            <a:r>
              <a:rPr lang="fr-CA" sz="1600" dirty="0" err="1"/>
              <a:t>ARNt</a:t>
            </a:r>
            <a:endParaRPr lang="fr-CA" sz="1600" dirty="0"/>
          </a:p>
          <a:p>
            <a:pPr marL="265113" indent="-265113" algn="just">
              <a:buFont typeface="Wingdings" panose="05000000000000000000" pitchFamily="2" charset="2"/>
              <a:buChar char="S"/>
            </a:pPr>
            <a:r>
              <a:rPr lang="fr-CA" sz="1800" dirty="0"/>
              <a:t> Mitochondrie</a:t>
            </a:r>
          </a:p>
          <a:p>
            <a:pPr marL="557721" lvl="1" indent="-265113" algn="just">
              <a:buFont typeface="Wingdings" panose="05000000000000000000" pitchFamily="2" charset="2"/>
              <a:buChar char="S"/>
            </a:pPr>
            <a:r>
              <a:rPr lang="fr-CA" sz="1600" dirty="0"/>
              <a:t>Présentes dans toutes les cellules aérobies </a:t>
            </a:r>
            <a:r>
              <a:rPr lang="fr-CA" sz="1600" u="sng" dirty="0">
                <a:solidFill>
                  <a:srgbClr val="FF3300"/>
                </a:solidFill>
              </a:rPr>
              <a:t>(SAUF les globules rouges)</a:t>
            </a:r>
          </a:p>
          <a:p>
            <a:pPr marL="557721" lvl="1" indent="-265113" algn="just">
              <a:buFont typeface="Wingdings" panose="05000000000000000000" pitchFamily="2" charset="2"/>
              <a:buChar char="S"/>
            </a:pPr>
            <a:r>
              <a:rPr lang="fr-CA" sz="1600" u="sng" dirty="0"/>
              <a:t>C’est la centrale électrique de la cellule</a:t>
            </a:r>
          </a:p>
          <a:p>
            <a:pPr marL="557721" lvl="1" indent="-265113" algn="just">
              <a:buFont typeface="Wingdings" panose="05000000000000000000" pitchFamily="2" charset="2"/>
              <a:buChar char="S"/>
            </a:pPr>
            <a:r>
              <a:rPr lang="fr-CA" sz="1600" dirty="0"/>
              <a:t>En nombre variable selon l’activité de la cellule</a:t>
            </a:r>
          </a:p>
          <a:p>
            <a:pPr marL="1214644" lvl="2" indent="-242362" defTabSz="972282">
              <a:spcBef>
                <a:spcPct val="20000"/>
              </a:spcBef>
              <a:buClr>
                <a:schemeClr val="tx2"/>
              </a:buClr>
              <a:buFontTx/>
              <a:buChar char="•"/>
            </a:pPr>
            <a:r>
              <a:rPr lang="fr-CA" sz="1600" u="sng" dirty="0"/>
              <a:t>Aucun dans le GR</a:t>
            </a:r>
          </a:p>
          <a:p>
            <a:pPr marL="1214644" lvl="2" indent="-242362" defTabSz="972282">
              <a:spcBef>
                <a:spcPct val="20000"/>
              </a:spcBef>
              <a:buClr>
                <a:schemeClr val="tx2"/>
              </a:buClr>
              <a:buFontTx/>
              <a:buChar char="•"/>
            </a:pPr>
            <a:r>
              <a:rPr lang="fr-CA" sz="1600" u="sng" dirty="0"/>
              <a:t>3 à 4 chez la plaquette</a:t>
            </a:r>
          </a:p>
          <a:p>
            <a:pPr marL="1214644" lvl="2" indent="-242362" defTabSz="972282">
              <a:spcBef>
                <a:spcPct val="20000"/>
              </a:spcBef>
              <a:buClr>
                <a:schemeClr val="tx2"/>
              </a:buClr>
              <a:buFontTx/>
              <a:buChar char="•"/>
            </a:pPr>
            <a:r>
              <a:rPr lang="fr-CA" sz="1600" u="sng" dirty="0"/>
              <a:t>10 à 20 chez le lymphocyte</a:t>
            </a:r>
          </a:p>
          <a:p>
            <a:pPr marL="1214644" lvl="2" indent="-242362" defTabSz="972282">
              <a:spcBef>
                <a:spcPct val="20000"/>
              </a:spcBef>
              <a:buClr>
                <a:schemeClr val="tx2"/>
              </a:buClr>
              <a:buFontTx/>
              <a:buChar char="•"/>
            </a:pPr>
            <a:r>
              <a:rPr lang="fr-CA" sz="1600" u="sng" dirty="0"/>
              <a:t>Jusqu’à 500 dans les mégacaryocytes</a:t>
            </a:r>
            <a:endParaRPr lang="fr-CA" sz="1600" dirty="0"/>
          </a:p>
          <a:p>
            <a:pPr marL="265113" indent="-265113" algn="just">
              <a:buFont typeface="Wingdings" panose="05000000000000000000" pitchFamily="2" charset="2"/>
              <a:buChar char="S"/>
            </a:pPr>
            <a:endParaRPr lang="fr-CA" sz="1800" dirty="0"/>
          </a:p>
          <a:p>
            <a:pPr marL="265113" indent="-265113" algn="just">
              <a:buFont typeface="Wingdings" panose="05000000000000000000" pitchFamily="2" charset="2"/>
              <a:buChar char="S"/>
            </a:pPr>
            <a:endParaRPr lang="fr-CA" sz="2000" dirty="0"/>
          </a:p>
          <a:p>
            <a:pPr marL="265113" indent="-265113" algn="just">
              <a:buFont typeface="Wingdings" panose="05000000000000000000" pitchFamily="2" charset="2"/>
              <a:buChar char="S"/>
            </a:pPr>
            <a:endParaRPr lang="fr-CA" sz="2000" dirty="0"/>
          </a:p>
          <a:p>
            <a:endParaRPr lang="fr-CA" dirty="0"/>
          </a:p>
        </p:txBody>
      </p:sp>
      <p:sp>
        <p:nvSpPr>
          <p:cNvPr id="4" name="Rectangle 2">
            <a:extLst>
              <a:ext uri="{FF2B5EF4-FFF2-40B4-BE49-F238E27FC236}">
                <a16:creationId xmlns:a16="http://schemas.microsoft.com/office/drawing/2014/main" id="{B71A23EF-C762-46B1-B87E-D9F5E78CD6E3}"/>
              </a:ext>
            </a:extLst>
          </p:cNvPr>
          <p:cNvSpPr>
            <a:spLocks noGrp="1" noChangeArrowheads="1"/>
          </p:cNvSpPr>
          <p:nvPr>
            <p:ph type="title"/>
            <p:custDataLst>
              <p:tags r:id="rId1"/>
            </p:custDataLst>
          </p:nvPr>
        </p:nvSpPr>
        <p:spPr>
          <a:xfrm>
            <a:off x="925513" y="287338"/>
            <a:ext cx="8486775" cy="1449387"/>
          </a:xfrm>
        </p:spPr>
        <p:txBody>
          <a:bodyPr>
            <a:normAutofit/>
          </a:bodyPr>
          <a:lstStyle/>
          <a:p>
            <a:pPr>
              <a:defRPr/>
            </a:pPr>
            <a:r>
              <a:rPr lang="fr-CA" sz="3600" b="1" cap="all" dirty="0"/>
              <a:t>Constituants cytoplasmiques</a:t>
            </a:r>
            <a:endParaRPr lang="fr-FR" sz="3600" b="1" cap="all" dirty="0"/>
          </a:p>
        </p:txBody>
      </p:sp>
    </p:spTree>
    <p:extLst>
      <p:ext uri="{BB962C8B-B14F-4D97-AF65-F5344CB8AC3E}">
        <p14:creationId xmlns:p14="http://schemas.microsoft.com/office/powerpoint/2010/main" val="35750815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5D09586-8FDA-4308-8955-E1F37F0CC5F9}"/>
              </a:ext>
            </a:extLst>
          </p:cNvPr>
          <p:cNvSpPr>
            <a:spLocks noGrp="1"/>
          </p:cNvSpPr>
          <p:nvPr>
            <p:ph idx="1"/>
          </p:nvPr>
        </p:nvSpPr>
        <p:spPr>
          <a:xfrm>
            <a:off x="534988" y="1844824"/>
            <a:ext cx="8877300" cy="4320480"/>
          </a:xfrm>
        </p:spPr>
        <p:txBody>
          <a:bodyPr>
            <a:normAutofit lnSpcReduction="10000"/>
          </a:bodyPr>
          <a:lstStyle/>
          <a:p>
            <a:pPr marL="265113" indent="-265113" algn="just">
              <a:buFont typeface="Wingdings" panose="05000000000000000000" pitchFamily="2" charset="2"/>
              <a:buChar char="S"/>
            </a:pPr>
            <a:r>
              <a:rPr lang="fr-CA" sz="2000" dirty="0"/>
              <a:t>Lysosomes </a:t>
            </a:r>
          </a:p>
          <a:p>
            <a:pPr marL="557721" lvl="1" indent="-265113" algn="just">
              <a:buFont typeface="Wingdings" panose="05000000000000000000" pitchFamily="2" charset="2"/>
              <a:buChar char="S"/>
            </a:pPr>
            <a:r>
              <a:rPr lang="fr-CA" dirty="0"/>
              <a:t>Présent dans toutes les cellules </a:t>
            </a:r>
            <a:r>
              <a:rPr lang="fr-CA" u="sng" dirty="0">
                <a:solidFill>
                  <a:srgbClr val="FF3300"/>
                </a:solidFill>
              </a:rPr>
              <a:t>(SAUF les globules rouges)</a:t>
            </a:r>
          </a:p>
          <a:p>
            <a:pPr marL="557721" lvl="1" indent="-265113" algn="just">
              <a:buFont typeface="Wingdings" panose="05000000000000000000" pitchFamily="2" charset="2"/>
              <a:buChar char="S"/>
            </a:pPr>
            <a:r>
              <a:rPr lang="fr-CA" dirty="0"/>
              <a:t>Fabriqué par l’appareil de Golgi </a:t>
            </a:r>
          </a:p>
          <a:p>
            <a:pPr marL="557721" lvl="1" indent="-265113" algn="just">
              <a:buFont typeface="Wingdings" panose="05000000000000000000" pitchFamily="2" charset="2"/>
              <a:buChar char="S"/>
            </a:pPr>
            <a:r>
              <a:rPr lang="fr-CA" dirty="0"/>
              <a:t>Fonction de digestion des substances étrangères</a:t>
            </a:r>
          </a:p>
          <a:p>
            <a:pPr marL="557721" lvl="1" indent="-265113" algn="just">
              <a:buFont typeface="Wingdings" panose="05000000000000000000" pitchFamily="2" charset="2"/>
              <a:buChar char="S"/>
            </a:pPr>
            <a:r>
              <a:rPr lang="fr-CA" dirty="0"/>
              <a:t>Fonction de digestion/récupération de produit cellulaire</a:t>
            </a:r>
            <a:r>
              <a:rPr lang="fr-CA" b="1" dirty="0"/>
              <a:t> (autophagie)</a:t>
            </a:r>
          </a:p>
          <a:p>
            <a:pPr marL="265113" indent="-265113" algn="just">
              <a:buFont typeface="Wingdings" panose="05000000000000000000" pitchFamily="2" charset="2"/>
              <a:buChar char="S"/>
            </a:pPr>
            <a:r>
              <a:rPr lang="fr-CA" b="1" dirty="0"/>
              <a:t> </a:t>
            </a:r>
            <a:r>
              <a:rPr lang="fr-CA" dirty="0"/>
              <a:t>Cytosquelette</a:t>
            </a:r>
          </a:p>
          <a:p>
            <a:pPr marL="557721" lvl="1" indent="-265113" algn="just">
              <a:buFont typeface="Wingdings" panose="05000000000000000000" pitchFamily="2" charset="2"/>
              <a:buChar char="S"/>
            </a:pPr>
            <a:r>
              <a:rPr lang="fr-CA" u="sng" dirty="0"/>
              <a:t>Il donne à la cellule sa forme </a:t>
            </a:r>
          </a:p>
          <a:p>
            <a:pPr marL="557721" lvl="1" indent="-265113" algn="just">
              <a:buFont typeface="Wingdings" panose="05000000000000000000" pitchFamily="2" charset="2"/>
              <a:buChar char="S"/>
            </a:pPr>
            <a:r>
              <a:rPr lang="fr-CA" dirty="0"/>
              <a:t>Il est constitué de :</a:t>
            </a:r>
          </a:p>
          <a:p>
            <a:pPr marL="740601" lvl="2" indent="-265113" algn="just">
              <a:buFont typeface="Wingdings" panose="05000000000000000000" pitchFamily="2" charset="2"/>
              <a:buChar char="S"/>
            </a:pPr>
            <a:r>
              <a:rPr lang="fr-CA" sz="1600" u="sng" dirty="0"/>
              <a:t>Microfilaments d’actine</a:t>
            </a:r>
            <a:r>
              <a:rPr lang="fr-CA" sz="1600" dirty="0"/>
              <a:t>  </a:t>
            </a:r>
          </a:p>
          <a:p>
            <a:pPr marL="944118" lvl="3" indent="-285750" algn="just"/>
            <a:r>
              <a:rPr lang="fr-CA" sz="1600" dirty="0"/>
              <a:t>Forme, motilité et transport</a:t>
            </a:r>
          </a:p>
          <a:p>
            <a:pPr marL="740601" lvl="2" indent="-265113" algn="just">
              <a:buFont typeface="Wingdings" panose="05000000000000000000" pitchFamily="2" charset="2"/>
              <a:buChar char="S"/>
            </a:pPr>
            <a:r>
              <a:rPr lang="fr-CA" sz="1600" u="sng" dirty="0"/>
              <a:t>Filaments intermédiaires</a:t>
            </a:r>
          </a:p>
          <a:p>
            <a:pPr marL="944118" lvl="3" indent="-285750" algn="just"/>
            <a:r>
              <a:rPr lang="fr-CA" sz="1600" dirty="0"/>
              <a:t>Solidité de la cellule</a:t>
            </a:r>
          </a:p>
          <a:p>
            <a:pPr marL="740601" lvl="2" indent="-265113" algn="just">
              <a:buFont typeface="Wingdings" panose="05000000000000000000" pitchFamily="2" charset="2"/>
              <a:buChar char="S"/>
            </a:pPr>
            <a:r>
              <a:rPr lang="fr-CA" sz="1600" u="sng" dirty="0"/>
              <a:t>Microtubules (la tubuline)</a:t>
            </a:r>
          </a:p>
          <a:p>
            <a:pPr marL="944118" lvl="3" indent="-285750" algn="just"/>
            <a:r>
              <a:rPr lang="fr-CA" sz="1600" dirty="0"/>
              <a:t>Forme, motilité, transport et division cellulaire</a:t>
            </a:r>
          </a:p>
          <a:p>
            <a:pPr marL="265113" indent="-265113" algn="just">
              <a:buFont typeface="Wingdings" panose="05000000000000000000" pitchFamily="2" charset="2"/>
              <a:buChar char="S"/>
            </a:pPr>
            <a:endParaRPr lang="fr-CA" sz="1800" dirty="0"/>
          </a:p>
          <a:p>
            <a:pPr marL="265113" indent="-265113" algn="just">
              <a:buFont typeface="Wingdings" panose="05000000000000000000" pitchFamily="2" charset="2"/>
              <a:buChar char="S"/>
            </a:pPr>
            <a:endParaRPr lang="fr-CA" sz="2000" dirty="0"/>
          </a:p>
          <a:p>
            <a:pPr marL="265113" indent="-265113" algn="just">
              <a:buFont typeface="Wingdings" panose="05000000000000000000" pitchFamily="2" charset="2"/>
              <a:buChar char="S"/>
            </a:pPr>
            <a:endParaRPr lang="fr-CA" sz="2000" dirty="0"/>
          </a:p>
          <a:p>
            <a:endParaRPr lang="fr-CA" dirty="0"/>
          </a:p>
        </p:txBody>
      </p:sp>
      <p:sp>
        <p:nvSpPr>
          <p:cNvPr id="4" name="Rectangle 2">
            <a:extLst>
              <a:ext uri="{FF2B5EF4-FFF2-40B4-BE49-F238E27FC236}">
                <a16:creationId xmlns:a16="http://schemas.microsoft.com/office/drawing/2014/main" id="{B71A23EF-C762-46B1-B87E-D9F5E78CD6E3}"/>
              </a:ext>
            </a:extLst>
          </p:cNvPr>
          <p:cNvSpPr>
            <a:spLocks noGrp="1" noChangeArrowheads="1"/>
          </p:cNvSpPr>
          <p:nvPr>
            <p:ph type="title"/>
            <p:custDataLst>
              <p:tags r:id="rId1"/>
            </p:custDataLst>
          </p:nvPr>
        </p:nvSpPr>
        <p:spPr>
          <a:xfrm>
            <a:off x="925513" y="287338"/>
            <a:ext cx="8486775" cy="1449387"/>
          </a:xfrm>
        </p:spPr>
        <p:txBody>
          <a:bodyPr>
            <a:normAutofit/>
          </a:bodyPr>
          <a:lstStyle/>
          <a:p>
            <a:pPr>
              <a:defRPr/>
            </a:pPr>
            <a:r>
              <a:rPr lang="fr-CA" sz="3600" b="1" cap="all" dirty="0"/>
              <a:t>Constituants cytoplasmiques</a:t>
            </a:r>
            <a:endParaRPr lang="fr-FR" sz="3600" b="1" cap="all" dirty="0"/>
          </a:p>
        </p:txBody>
      </p:sp>
    </p:spTree>
    <p:extLst>
      <p:ext uri="{BB962C8B-B14F-4D97-AF65-F5344CB8AC3E}">
        <p14:creationId xmlns:p14="http://schemas.microsoft.com/office/powerpoint/2010/main" val="10993005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5D09586-8FDA-4308-8955-E1F37F0CC5F9}"/>
              </a:ext>
            </a:extLst>
          </p:cNvPr>
          <p:cNvSpPr>
            <a:spLocks noGrp="1"/>
          </p:cNvSpPr>
          <p:nvPr>
            <p:ph idx="1"/>
          </p:nvPr>
        </p:nvSpPr>
        <p:spPr>
          <a:xfrm>
            <a:off x="534988" y="1844824"/>
            <a:ext cx="9577064" cy="4320480"/>
          </a:xfrm>
        </p:spPr>
        <p:txBody>
          <a:bodyPr>
            <a:normAutofit/>
          </a:bodyPr>
          <a:lstStyle/>
          <a:p>
            <a:pPr marL="265113" indent="-265113" algn="just">
              <a:buFont typeface="Wingdings" panose="05000000000000000000" pitchFamily="2" charset="2"/>
              <a:buChar char="S"/>
            </a:pPr>
            <a:r>
              <a:rPr lang="fr-CA" sz="2000" dirty="0"/>
              <a:t>La maturité du noyau (âge) est déterminée lors des observations microscopiques par la densité et l’arrangement de la chromatine. </a:t>
            </a:r>
          </a:p>
          <a:p>
            <a:pPr marL="265113" indent="-265113" algn="just">
              <a:buFont typeface="Wingdings" panose="05000000000000000000" pitchFamily="2" charset="2"/>
              <a:buChar char="S"/>
            </a:pPr>
            <a:r>
              <a:rPr lang="fr-CA" sz="2000" dirty="0"/>
              <a:t>Il est généralement rond et central.</a:t>
            </a:r>
          </a:p>
          <a:p>
            <a:pPr marL="265113" indent="-265113" algn="just">
              <a:buFont typeface="Wingdings" panose="05000000000000000000" pitchFamily="2" charset="2"/>
              <a:buChar char="S"/>
            </a:pPr>
            <a:r>
              <a:rPr lang="fr-CA" sz="2000" dirty="0"/>
              <a:t>Plus la cellule est « jeune »,</a:t>
            </a:r>
            <a:r>
              <a:rPr lang="fr-CA" sz="2000" u="sng" dirty="0"/>
              <a:t> plus la cellule et son noyau est grand.</a:t>
            </a:r>
          </a:p>
          <a:p>
            <a:pPr marL="265113" indent="-265113" algn="just">
              <a:buFont typeface="Wingdings" panose="05000000000000000000" pitchFamily="2" charset="2"/>
              <a:buChar char="S"/>
            </a:pPr>
            <a:r>
              <a:rPr lang="fr-CA" sz="2000" dirty="0"/>
              <a:t>Plus la cellule est « mature »,</a:t>
            </a:r>
            <a:r>
              <a:rPr lang="fr-CA" sz="2000" u="sng" dirty="0"/>
              <a:t> plus la cellule et son noyau est petit</a:t>
            </a:r>
          </a:p>
          <a:p>
            <a:pPr marL="265113" indent="-265113" algn="just">
              <a:buFont typeface="Wingdings" panose="05000000000000000000" pitchFamily="2" charset="2"/>
              <a:buChar char="S"/>
            </a:pPr>
            <a:r>
              <a:rPr lang="fr-CA" sz="2000" dirty="0"/>
              <a:t>On utilise fréquemment le « </a:t>
            </a:r>
            <a:r>
              <a:rPr lang="fr-CA" sz="2000" u="sng" dirty="0"/>
              <a:t>rapport nucléocytoplasmique</a:t>
            </a:r>
            <a:r>
              <a:rPr lang="fr-CA" sz="2000" dirty="0"/>
              <a:t> » dans l’identification des cellules en microscopie.</a:t>
            </a:r>
          </a:p>
          <a:p>
            <a:pPr marL="816376" lvl="2" indent="0">
              <a:spcBef>
                <a:spcPct val="20000"/>
              </a:spcBef>
              <a:buClr>
                <a:schemeClr val="tx2"/>
              </a:buClr>
              <a:buNone/>
            </a:pPr>
            <a:r>
              <a:rPr lang="fr-CA" sz="2000" dirty="0"/>
              <a:t>Il est déterminé ainsi :		</a:t>
            </a:r>
            <a:r>
              <a:rPr lang="fr-CA" sz="1600" u="sng" dirty="0"/>
              <a:t>               volume nucléaire                   </a:t>
            </a:r>
            <a:r>
              <a:rPr lang="fr-CA" sz="1600" u="sng" dirty="0">
                <a:solidFill>
                  <a:schemeClr val="bg1"/>
                </a:solidFill>
              </a:rPr>
              <a:t>.</a:t>
            </a:r>
            <a:r>
              <a:rPr lang="fr-CA" sz="1600" u="sng" dirty="0"/>
              <a:t> </a:t>
            </a:r>
          </a:p>
          <a:p>
            <a:pPr marL="816376" lvl="2" indent="0">
              <a:spcBef>
                <a:spcPct val="20000"/>
              </a:spcBef>
              <a:buClr>
                <a:schemeClr val="tx2"/>
              </a:buClr>
              <a:buNone/>
            </a:pPr>
            <a:r>
              <a:rPr lang="fr-CA" sz="1600" dirty="0"/>
              <a:t>     				volume cellulaire – volume nucléaire</a:t>
            </a:r>
          </a:p>
          <a:p>
            <a:pPr marL="816376" lvl="2" indent="0">
              <a:spcBef>
                <a:spcPct val="20000"/>
              </a:spcBef>
              <a:buClr>
                <a:schemeClr val="tx2"/>
              </a:buClr>
              <a:buNone/>
            </a:pPr>
            <a:r>
              <a:rPr lang="fr-CA" sz="2000" dirty="0"/>
              <a:t> 	</a:t>
            </a:r>
            <a:endParaRPr lang="fr-CA" sz="1800" dirty="0"/>
          </a:p>
          <a:p>
            <a:pPr marL="265113" indent="-265113" algn="just">
              <a:buFont typeface="Wingdings" panose="05000000000000000000" pitchFamily="2" charset="2"/>
              <a:buChar char="S"/>
            </a:pPr>
            <a:endParaRPr lang="fr-CA" sz="2000" dirty="0"/>
          </a:p>
          <a:p>
            <a:pPr marL="265113" indent="-265113" algn="just">
              <a:buFont typeface="Wingdings" panose="05000000000000000000" pitchFamily="2" charset="2"/>
              <a:buChar char="S"/>
            </a:pPr>
            <a:endParaRPr lang="fr-CA" sz="2000" dirty="0"/>
          </a:p>
          <a:p>
            <a:endParaRPr lang="fr-CA" dirty="0"/>
          </a:p>
        </p:txBody>
      </p:sp>
      <p:sp>
        <p:nvSpPr>
          <p:cNvPr id="4" name="Rectangle 2">
            <a:extLst>
              <a:ext uri="{FF2B5EF4-FFF2-40B4-BE49-F238E27FC236}">
                <a16:creationId xmlns:a16="http://schemas.microsoft.com/office/drawing/2014/main" id="{B71A23EF-C762-46B1-B87E-D9F5E78CD6E3}"/>
              </a:ext>
            </a:extLst>
          </p:cNvPr>
          <p:cNvSpPr>
            <a:spLocks noGrp="1" noChangeArrowheads="1"/>
          </p:cNvSpPr>
          <p:nvPr>
            <p:ph type="title"/>
            <p:custDataLst>
              <p:tags r:id="rId1"/>
            </p:custDataLst>
          </p:nvPr>
        </p:nvSpPr>
        <p:spPr>
          <a:xfrm>
            <a:off x="925513" y="287338"/>
            <a:ext cx="8486775" cy="1449387"/>
          </a:xfrm>
        </p:spPr>
        <p:txBody>
          <a:bodyPr>
            <a:normAutofit/>
          </a:bodyPr>
          <a:lstStyle/>
          <a:p>
            <a:pPr>
              <a:defRPr/>
            </a:pPr>
            <a:r>
              <a:rPr lang="fr-CA" sz="3600" b="1" cap="all" dirty="0"/>
              <a:t>NOYAU</a:t>
            </a:r>
            <a:endParaRPr lang="fr-FR" sz="3600" b="1" cap="all" dirty="0"/>
          </a:p>
        </p:txBody>
      </p:sp>
      <p:sp>
        <p:nvSpPr>
          <p:cNvPr id="6" name="Rectangle 10">
            <a:extLst>
              <a:ext uri="{FF2B5EF4-FFF2-40B4-BE49-F238E27FC236}">
                <a16:creationId xmlns:a16="http://schemas.microsoft.com/office/drawing/2014/main" id="{E6AD3324-14B0-4E15-8568-C14BF4E77E52}"/>
              </a:ext>
            </a:extLst>
          </p:cNvPr>
          <p:cNvSpPr>
            <a:spLocks noChangeArrowheads="1"/>
          </p:cNvSpPr>
          <p:nvPr>
            <p:custDataLst>
              <p:tags r:id="rId2"/>
            </p:custDataLst>
          </p:nvPr>
        </p:nvSpPr>
        <p:spPr bwMode="auto">
          <a:xfrm>
            <a:off x="823020" y="5435795"/>
            <a:ext cx="7566297" cy="836226"/>
          </a:xfrm>
          <a:prstGeom prst="rect">
            <a:avLst/>
          </a:prstGeom>
          <a:noFill/>
          <a:ln w="9525">
            <a:noFill/>
            <a:miter lim="800000"/>
            <a:headEnd/>
            <a:tailEnd/>
          </a:ln>
          <a:effectLst/>
        </p:spPr>
        <p:txBody>
          <a:bodyPr lIns="97065" tIns="48532" rIns="97065" bIns="48532"/>
          <a:lstStyle/>
          <a:p>
            <a:pPr marL="1020470" lvl="2" indent="-204094">
              <a:spcBef>
                <a:spcPct val="20000"/>
              </a:spcBef>
              <a:buClr>
                <a:schemeClr val="tx2"/>
              </a:buClr>
            </a:pPr>
            <a:r>
              <a:rPr lang="fr-CA" sz="1600" dirty="0"/>
              <a:t>Plus le rapport est élevé,</a:t>
            </a:r>
            <a:r>
              <a:rPr lang="fr-CA" sz="1600" u="sng" dirty="0"/>
              <a:t> plus le noyau est prédominant. </a:t>
            </a:r>
            <a:r>
              <a:rPr lang="fr-CA" sz="1600" dirty="0"/>
              <a:t>(4 : 1)</a:t>
            </a:r>
          </a:p>
          <a:p>
            <a:pPr marL="1020470" lvl="2" indent="-204094">
              <a:spcBef>
                <a:spcPct val="20000"/>
              </a:spcBef>
              <a:buClr>
                <a:schemeClr val="tx2"/>
              </a:buClr>
            </a:pPr>
            <a:r>
              <a:rPr lang="fr-CA" sz="1600" dirty="0"/>
              <a:t>Plus le rapport est petit,</a:t>
            </a:r>
            <a:r>
              <a:rPr lang="fr-CA" sz="1600" u="sng" dirty="0"/>
              <a:t> plus le cytoplasme est abondant. </a:t>
            </a:r>
            <a:r>
              <a:rPr lang="fr-CA" sz="1600" dirty="0"/>
              <a:t>(1 : 1) </a:t>
            </a:r>
          </a:p>
        </p:txBody>
      </p:sp>
      <p:sp>
        <p:nvSpPr>
          <p:cNvPr id="2" name="ZoneTexte 1">
            <a:extLst>
              <a:ext uri="{FF2B5EF4-FFF2-40B4-BE49-F238E27FC236}">
                <a16:creationId xmlns:a16="http://schemas.microsoft.com/office/drawing/2014/main" id="{42829CBE-4700-457F-9B85-60947CE996EA}"/>
              </a:ext>
            </a:extLst>
          </p:cNvPr>
          <p:cNvSpPr txBox="1"/>
          <p:nvPr/>
        </p:nvSpPr>
        <p:spPr>
          <a:xfrm>
            <a:off x="4944862" y="2974019"/>
            <a:ext cx="914400" cy="914400"/>
          </a:xfrm>
          <a:prstGeom prst="rect">
            <a:avLst/>
          </a:prstGeom>
          <a:noFill/>
        </p:spPr>
        <p:txBody>
          <a:bodyPr wrap="square" rtlCol="0">
            <a:spAutoFit/>
          </a:bodyPr>
          <a:lstStyle/>
          <a:p>
            <a:endParaRPr lang="fr-CA" dirty="0"/>
          </a:p>
        </p:txBody>
      </p:sp>
      <p:sp>
        <p:nvSpPr>
          <p:cNvPr id="8" name="ZoneTexte 7">
            <a:extLst>
              <a:ext uri="{FF2B5EF4-FFF2-40B4-BE49-F238E27FC236}">
                <a16:creationId xmlns:a16="http://schemas.microsoft.com/office/drawing/2014/main" id="{E9480DD7-FDD4-4BDF-9505-1567A8EFC0F1}"/>
              </a:ext>
            </a:extLst>
          </p:cNvPr>
          <p:cNvSpPr txBox="1"/>
          <p:nvPr/>
        </p:nvSpPr>
        <p:spPr>
          <a:xfrm>
            <a:off x="4944862" y="2916314"/>
            <a:ext cx="914400" cy="914400"/>
          </a:xfrm>
          <a:prstGeom prst="rect">
            <a:avLst/>
          </a:prstGeom>
          <a:noFill/>
        </p:spPr>
        <p:txBody>
          <a:bodyPr wrap="square" rtlCol="0">
            <a:spAutoFit/>
          </a:bodyPr>
          <a:lstStyle/>
          <a:p>
            <a:endParaRPr lang="fr-CA" dirty="0"/>
          </a:p>
        </p:txBody>
      </p:sp>
      <p:sp>
        <p:nvSpPr>
          <p:cNvPr id="11" name="Rectangle 10">
            <a:extLst>
              <a:ext uri="{FF2B5EF4-FFF2-40B4-BE49-F238E27FC236}">
                <a16:creationId xmlns:a16="http://schemas.microsoft.com/office/drawing/2014/main" id="{F722612F-2573-4650-8B23-A1A3F52410EF}"/>
              </a:ext>
            </a:extLst>
          </p:cNvPr>
          <p:cNvSpPr>
            <a:spLocks noChangeArrowheads="1"/>
          </p:cNvSpPr>
          <p:nvPr>
            <p:custDataLst>
              <p:tags r:id="rId3"/>
            </p:custDataLst>
          </p:nvPr>
        </p:nvSpPr>
        <p:spPr bwMode="auto">
          <a:xfrm>
            <a:off x="2839244" y="4484091"/>
            <a:ext cx="7566297" cy="836226"/>
          </a:xfrm>
          <a:prstGeom prst="rect">
            <a:avLst/>
          </a:prstGeom>
          <a:noFill/>
          <a:ln w="9525">
            <a:noFill/>
            <a:miter lim="800000"/>
            <a:headEnd/>
            <a:tailEnd/>
          </a:ln>
          <a:effectLst/>
        </p:spPr>
        <p:txBody>
          <a:bodyPr lIns="97065" tIns="48532" rIns="97065" bIns="48532"/>
          <a:lstStyle/>
          <a:p>
            <a:pPr marL="1020470" lvl="2" indent="-204094">
              <a:spcBef>
                <a:spcPct val="20000"/>
              </a:spcBef>
              <a:buClr>
                <a:schemeClr val="tx2"/>
              </a:buClr>
            </a:pPr>
            <a:endParaRPr lang="fr-CA" sz="1964" dirty="0"/>
          </a:p>
        </p:txBody>
      </p:sp>
      <p:sp>
        <p:nvSpPr>
          <p:cNvPr id="12" name="ZoneTexte 5">
            <a:extLst>
              <a:ext uri="{FF2B5EF4-FFF2-40B4-BE49-F238E27FC236}">
                <a16:creationId xmlns:a16="http://schemas.microsoft.com/office/drawing/2014/main" id="{7FCD296C-5749-4A5A-89C9-595AD1E7EE3C}"/>
              </a:ext>
            </a:extLst>
          </p:cNvPr>
          <p:cNvSpPr txBox="1">
            <a:spLocks noChangeArrowheads="1"/>
          </p:cNvSpPr>
          <p:nvPr>
            <p:custDataLst>
              <p:tags r:id="rId4"/>
            </p:custDataLst>
          </p:nvPr>
        </p:nvSpPr>
        <p:spPr bwMode="auto">
          <a:xfrm>
            <a:off x="8883841" y="6349270"/>
            <a:ext cx="1403159" cy="477054"/>
          </a:xfrm>
          <a:prstGeom prst="rect">
            <a:avLst/>
          </a:prstGeom>
          <a:noFill/>
          <a:ln w="9525">
            <a:noFill/>
            <a:miter lim="800000"/>
            <a:headEnd/>
            <a:tailEnd/>
          </a:ln>
        </p:spPr>
        <p:txBody>
          <a:bodyPr>
            <a:spAutoFit/>
          </a:bodyPr>
          <a:lstStyle/>
          <a:p>
            <a:r>
              <a:rPr lang="fr-CA" sz="1250" dirty="0">
                <a:solidFill>
                  <a:srgbClr val="000000"/>
                </a:solidFill>
              </a:rPr>
              <a:t>Réf: p.13 à 21, L’Italien</a:t>
            </a:r>
          </a:p>
        </p:txBody>
      </p:sp>
    </p:spTree>
    <p:extLst>
      <p:ext uri="{BB962C8B-B14F-4D97-AF65-F5344CB8AC3E}">
        <p14:creationId xmlns:p14="http://schemas.microsoft.com/office/powerpoint/2010/main" val="290999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11"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pic>
        <p:nvPicPr>
          <p:cNvPr id="4" name="Picture 2" descr="mono"/>
          <p:cNvPicPr>
            <a:picLocks noGrp="1" noChangeAspect="1" noChangeArrowheads="1"/>
          </p:cNvPicPr>
          <p:nvPr>
            <p:ph idx="1"/>
            <p:custDataLst>
              <p:tags r:id="rId1"/>
            </p:custDataLst>
          </p:nvPr>
        </p:nvPicPr>
        <p:blipFill>
          <a:blip r:embed="rId5" cstate="print"/>
          <a:srcRect/>
          <a:stretch>
            <a:fillRect/>
          </a:stretch>
        </p:blipFill>
        <p:spPr bwMode="auto">
          <a:xfrm>
            <a:off x="900405" y="600269"/>
            <a:ext cx="3343044" cy="2410849"/>
          </a:xfrm>
          <a:prstGeom prst="rect">
            <a:avLst/>
          </a:prstGeom>
          <a:noFill/>
          <a:ln w="9525">
            <a:noFill/>
            <a:miter lim="800000"/>
            <a:headEnd/>
            <a:tailEnd/>
          </a:ln>
        </p:spPr>
      </p:pic>
      <p:pic>
        <p:nvPicPr>
          <p:cNvPr id="5" name="Picture 3" descr="lympho 7"/>
          <p:cNvPicPr>
            <a:picLocks noChangeAspect="1" noChangeArrowheads="1"/>
          </p:cNvPicPr>
          <p:nvPr>
            <p:custDataLst>
              <p:tags r:id="rId2"/>
            </p:custDataLst>
          </p:nvPr>
        </p:nvPicPr>
        <p:blipFill>
          <a:blip r:embed="rId6" cstate="print"/>
          <a:srcRect/>
          <a:stretch>
            <a:fillRect/>
          </a:stretch>
        </p:blipFill>
        <p:spPr bwMode="auto">
          <a:xfrm>
            <a:off x="900405" y="2978975"/>
            <a:ext cx="3471623" cy="2507283"/>
          </a:xfrm>
          <a:prstGeom prst="rect">
            <a:avLst/>
          </a:prstGeom>
          <a:noFill/>
          <a:ln w="9525">
            <a:noFill/>
            <a:miter lim="800000"/>
            <a:headEnd/>
            <a:tailEnd/>
          </a:ln>
        </p:spPr>
      </p:pic>
      <p:pic>
        <p:nvPicPr>
          <p:cNvPr id="6" name="Picture 4" descr="E:\256\LEUKO\LYBL4.BMP"/>
          <p:cNvPicPr>
            <a:picLocks noChangeAspect="1" noChangeArrowheads="1"/>
          </p:cNvPicPr>
          <p:nvPr>
            <p:custDataLst>
              <p:tags r:id="rId3"/>
            </p:custDataLst>
          </p:nvPr>
        </p:nvPicPr>
        <p:blipFill>
          <a:blip r:embed="rId7" cstate="print"/>
          <a:srcRect/>
          <a:stretch>
            <a:fillRect/>
          </a:stretch>
        </p:blipFill>
        <p:spPr bwMode="auto">
          <a:xfrm>
            <a:off x="4244775" y="600270"/>
            <a:ext cx="5884172" cy="4885988"/>
          </a:xfrm>
          <a:prstGeom prst="rect">
            <a:avLst/>
          </a:prstGeom>
          <a:noFill/>
        </p:spPr>
      </p:pic>
      <p:sp>
        <p:nvSpPr>
          <p:cNvPr id="7" name="ZoneTexte 6"/>
          <p:cNvSpPr txBox="1"/>
          <p:nvPr/>
        </p:nvSpPr>
        <p:spPr>
          <a:xfrm>
            <a:off x="1671877" y="664559"/>
            <a:ext cx="1221497" cy="586956"/>
          </a:xfrm>
          <a:prstGeom prst="rect">
            <a:avLst/>
          </a:prstGeom>
          <a:solidFill>
            <a:schemeClr val="tx1">
              <a:lumMod val="85000"/>
            </a:schemeClr>
          </a:solidFill>
        </p:spPr>
        <p:txBody>
          <a:bodyPr wrap="square" rtlCol="0">
            <a:spAutoFit/>
          </a:bodyPr>
          <a:lstStyle/>
          <a:p>
            <a:r>
              <a:rPr lang="fr-CA" sz="3214" dirty="0">
                <a:solidFill>
                  <a:schemeClr val="bg1"/>
                </a:solidFill>
              </a:rPr>
              <a:t>1:1</a:t>
            </a:r>
          </a:p>
        </p:txBody>
      </p:sp>
      <p:sp>
        <p:nvSpPr>
          <p:cNvPr id="8" name="ZoneTexte 7"/>
          <p:cNvSpPr txBox="1"/>
          <p:nvPr/>
        </p:nvSpPr>
        <p:spPr>
          <a:xfrm>
            <a:off x="1929034" y="4650497"/>
            <a:ext cx="1221497" cy="586956"/>
          </a:xfrm>
          <a:prstGeom prst="rect">
            <a:avLst/>
          </a:prstGeom>
          <a:solidFill>
            <a:schemeClr val="tx1">
              <a:lumMod val="85000"/>
            </a:schemeClr>
          </a:solidFill>
        </p:spPr>
        <p:txBody>
          <a:bodyPr wrap="square" rtlCol="0">
            <a:spAutoFit/>
          </a:bodyPr>
          <a:lstStyle/>
          <a:p>
            <a:r>
              <a:rPr lang="fr-CA" sz="3214" dirty="0">
                <a:solidFill>
                  <a:schemeClr val="bg1"/>
                </a:solidFill>
              </a:rPr>
              <a:t>2:1</a:t>
            </a:r>
          </a:p>
        </p:txBody>
      </p:sp>
      <p:sp>
        <p:nvSpPr>
          <p:cNvPr id="9" name="ZoneTexte 8"/>
          <p:cNvSpPr txBox="1"/>
          <p:nvPr/>
        </p:nvSpPr>
        <p:spPr>
          <a:xfrm>
            <a:off x="6172129" y="3236132"/>
            <a:ext cx="1221497" cy="586956"/>
          </a:xfrm>
          <a:prstGeom prst="rect">
            <a:avLst/>
          </a:prstGeom>
          <a:solidFill>
            <a:schemeClr val="tx1">
              <a:lumMod val="85000"/>
            </a:schemeClr>
          </a:solidFill>
        </p:spPr>
        <p:txBody>
          <a:bodyPr wrap="square" rtlCol="0">
            <a:spAutoFit/>
          </a:bodyPr>
          <a:lstStyle/>
          <a:p>
            <a:r>
              <a:rPr lang="fr-CA" sz="3214" dirty="0">
                <a:solidFill>
                  <a:schemeClr val="bg1"/>
                </a:solidFill>
              </a:rPr>
              <a:t>6:1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5D09586-8FDA-4308-8955-E1F37F0CC5F9}"/>
              </a:ext>
            </a:extLst>
          </p:cNvPr>
          <p:cNvSpPr>
            <a:spLocks noGrp="1"/>
          </p:cNvSpPr>
          <p:nvPr>
            <p:ph idx="1"/>
          </p:nvPr>
        </p:nvSpPr>
        <p:spPr>
          <a:xfrm>
            <a:off x="534988" y="1844824"/>
            <a:ext cx="9577064" cy="4320480"/>
          </a:xfrm>
        </p:spPr>
        <p:txBody>
          <a:bodyPr>
            <a:normAutofit/>
          </a:bodyPr>
          <a:lstStyle/>
          <a:p>
            <a:pPr marL="265113" indent="-265113" algn="just">
              <a:buFont typeface="Wingdings" panose="05000000000000000000" pitchFamily="2" charset="2"/>
              <a:buChar char="S"/>
            </a:pPr>
            <a:r>
              <a:rPr lang="fr-CA" sz="2000" dirty="0"/>
              <a:t>La chromatine</a:t>
            </a:r>
          </a:p>
          <a:p>
            <a:pPr marL="557721" lvl="1" indent="-265113" algn="just">
              <a:buFont typeface="Wingdings" panose="05000000000000000000" pitchFamily="2" charset="2"/>
              <a:buChar char="S"/>
            </a:pPr>
            <a:r>
              <a:rPr lang="fr-CA" sz="1600" dirty="0"/>
              <a:t>La finesse de la chromatine </a:t>
            </a:r>
            <a:r>
              <a:rPr lang="fr-CA" sz="1600" u="sng" dirty="0"/>
              <a:t>exprime le degré d’activité de la cellule.</a:t>
            </a:r>
          </a:p>
          <a:p>
            <a:pPr marL="557721" lvl="1" indent="-265113" algn="just">
              <a:buFont typeface="Wingdings" panose="05000000000000000000" pitchFamily="2" charset="2"/>
              <a:buChar char="S"/>
            </a:pPr>
            <a:r>
              <a:rPr lang="fr-CA" sz="1600" dirty="0"/>
              <a:t>Plus les cellules sont jeunes, </a:t>
            </a:r>
            <a:r>
              <a:rPr lang="fr-CA" sz="1600" u="sng" dirty="0"/>
              <a:t>plus la chromatine est fine.</a:t>
            </a:r>
          </a:p>
          <a:p>
            <a:pPr marL="557721" lvl="1" indent="-265113" algn="just">
              <a:buFont typeface="Wingdings" panose="05000000000000000000" pitchFamily="2" charset="2"/>
              <a:buChar char="S"/>
            </a:pPr>
            <a:r>
              <a:rPr lang="fr-CA" sz="1600" dirty="0"/>
              <a:t>Plus les cellules sont matures (âgées), </a:t>
            </a:r>
            <a:r>
              <a:rPr lang="fr-CA" sz="1600" u="sng" dirty="0"/>
              <a:t>plus la chromatine est condensée en mottes</a:t>
            </a:r>
            <a:r>
              <a:rPr lang="fr-CA" sz="1600" dirty="0"/>
              <a:t>.</a:t>
            </a:r>
          </a:p>
          <a:p>
            <a:pPr marL="265113" indent="-265113" algn="just">
              <a:buFont typeface="Wingdings" panose="05000000000000000000" pitchFamily="2" charset="2"/>
              <a:buChar char="S"/>
            </a:pPr>
            <a:r>
              <a:rPr lang="fr-CA" sz="1800" dirty="0"/>
              <a:t>Nucléole</a:t>
            </a:r>
          </a:p>
          <a:p>
            <a:pPr marL="557721" lvl="1" indent="-265113" algn="just">
              <a:buFont typeface="Wingdings" panose="05000000000000000000" pitchFamily="2" charset="2"/>
              <a:buChar char="S"/>
            </a:pPr>
            <a:r>
              <a:rPr lang="fr-CA" sz="1600" dirty="0"/>
              <a:t>Il est l’organite responsable de la synthèse de l’ARN.</a:t>
            </a:r>
            <a:r>
              <a:rPr lang="fr-CA" sz="1600" u="sng" dirty="0"/>
              <a:t> </a:t>
            </a:r>
          </a:p>
          <a:p>
            <a:pPr marL="557721" lvl="1" indent="-265113" algn="just">
              <a:buFont typeface="Wingdings" panose="05000000000000000000" pitchFamily="2" charset="2"/>
              <a:buChar char="S"/>
            </a:pPr>
            <a:r>
              <a:rPr lang="fr-CA" sz="1600" dirty="0"/>
              <a:t>Il est constitué d’ARN et </a:t>
            </a:r>
            <a:r>
              <a:rPr lang="fr-CA" sz="1600" u="sng" dirty="0"/>
              <a:t>un peu</a:t>
            </a:r>
            <a:r>
              <a:rPr lang="fr-CA" sz="1600" dirty="0"/>
              <a:t> d’ADN. Il contient également des protéines acides, des histones et des enzymes (impliqué dans la biosynthèse de l’ARN).</a:t>
            </a:r>
          </a:p>
          <a:p>
            <a:pPr marL="557721" lvl="1" indent="-265113" algn="just">
              <a:buFont typeface="Wingdings" panose="05000000000000000000" pitchFamily="2" charset="2"/>
              <a:buChar char="S"/>
            </a:pPr>
            <a:r>
              <a:rPr lang="fr-CA" sz="1600" u="sng" dirty="0"/>
              <a:t>Le nucléole est indispensable au déroulement de la mitose.</a:t>
            </a:r>
          </a:p>
          <a:p>
            <a:pPr marL="292608" lvl="1" indent="0" algn="just">
              <a:buNone/>
            </a:pPr>
            <a:endParaRPr lang="fr-CA" sz="1600" b="1" u="sng" dirty="0"/>
          </a:p>
          <a:p>
            <a:pPr marL="292608" lvl="1" indent="0" algn="just">
              <a:buNone/>
            </a:pPr>
            <a:r>
              <a:rPr lang="fr-CA" sz="1600" b="1" dirty="0"/>
              <a:t> N.B.: Lien entre nucléoles et tumeurs (les tumeurs ont beaucoup de nucléoles car elles se divisent continuellement)</a:t>
            </a:r>
          </a:p>
          <a:p>
            <a:pPr marL="557721" lvl="1" indent="-265113" algn="just">
              <a:buFont typeface="Wingdings" panose="05000000000000000000" pitchFamily="2" charset="2"/>
              <a:buChar char="S"/>
            </a:pPr>
            <a:endParaRPr lang="fr-CA" sz="1600" u="sng" dirty="0"/>
          </a:p>
          <a:p>
            <a:pPr marL="557721" lvl="1" indent="-265113" algn="just">
              <a:buFont typeface="Wingdings" panose="05000000000000000000" pitchFamily="2" charset="2"/>
              <a:buChar char="S"/>
            </a:pPr>
            <a:endParaRPr lang="fr-CA" sz="1600" u="sng" dirty="0"/>
          </a:p>
          <a:p>
            <a:pPr marL="557721" lvl="1" indent="-265113" algn="just">
              <a:buFont typeface="Wingdings" panose="05000000000000000000" pitchFamily="2" charset="2"/>
              <a:buChar char="S"/>
            </a:pPr>
            <a:endParaRPr lang="fr-CA" sz="1600" dirty="0"/>
          </a:p>
          <a:p>
            <a:pPr marL="265113" indent="-265113" algn="just">
              <a:buFont typeface="Wingdings" panose="05000000000000000000" pitchFamily="2" charset="2"/>
              <a:buChar char="S"/>
            </a:pPr>
            <a:endParaRPr lang="fr-CA" sz="2000" dirty="0"/>
          </a:p>
          <a:p>
            <a:pPr marL="265113" indent="-265113" algn="just">
              <a:buFont typeface="Wingdings" panose="05000000000000000000" pitchFamily="2" charset="2"/>
              <a:buChar char="S"/>
            </a:pPr>
            <a:endParaRPr lang="fr-CA" sz="2000" dirty="0"/>
          </a:p>
          <a:p>
            <a:endParaRPr lang="fr-CA" dirty="0"/>
          </a:p>
        </p:txBody>
      </p:sp>
      <p:sp>
        <p:nvSpPr>
          <p:cNvPr id="4" name="Rectangle 2">
            <a:extLst>
              <a:ext uri="{FF2B5EF4-FFF2-40B4-BE49-F238E27FC236}">
                <a16:creationId xmlns:a16="http://schemas.microsoft.com/office/drawing/2014/main" id="{B71A23EF-C762-46B1-B87E-D9F5E78CD6E3}"/>
              </a:ext>
            </a:extLst>
          </p:cNvPr>
          <p:cNvSpPr>
            <a:spLocks noGrp="1" noChangeArrowheads="1"/>
          </p:cNvSpPr>
          <p:nvPr>
            <p:ph type="title"/>
            <p:custDataLst>
              <p:tags r:id="rId1"/>
            </p:custDataLst>
          </p:nvPr>
        </p:nvSpPr>
        <p:spPr>
          <a:xfrm>
            <a:off x="925513" y="287338"/>
            <a:ext cx="8486775" cy="1449387"/>
          </a:xfrm>
        </p:spPr>
        <p:txBody>
          <a:bodyPr>
            <a:normAutofit/>
          </a:bodyPr>
          <a:lstStyle/>
          <a:p>
            <a:pPr>
              <a:defRPr/>
            </a:pPr>
            <a:r>
              <a:rPr lang="fr-CA" sz="3600" b="1" cap="all" dirty="0"/>
              <a:t>NOYAU</a:t>
            </a:r>
            <a:endParaRPr lang="fr-FR" sz="3600" b="1" cap="all" dirty="0"/>
          </a:p>
        </p:txBody>
      </p:sp>
      <p:sp>
        <p:nvSpPr>
          <p:cNvPr id="2" name="ZoneTexte 1">
            <a:extLst>
              <a:ext uri="{FF2B5EF4-FFF2-40B4-BE49-F238E27FC236}">
                <a16:creationId xmlns:a16="http://schemas.microsoft.com/office/drawing/2014/main" id="{42829CBE-4700-457F-9B85-60947CE996EA}"/>
              </a:ext>
            </a:extLst>
          </p:cNvPr>
          <p:cNvSpPr txBox="1"/>
          <p:nvPr/>
        </p:nvSpPr>
        <p:spPr>
          <a:xfrm>
            <a:off x="8599884" y="2594729"/>
            <a:ext cx="914400" cy="914400"/>
          </a:xfrm>
          <a:prstGeom prst="rect">
            <a:avLst/>
          </a:prstGeom>
          <a:noFill/>
        </p:spPr>
        <p:txBody>
          <a:bodyPr wrap="square" rtlCol="0">
            <a:spAutoFit/>
          </a:bodyPr>
          <a:lstStyle/>
          <a:p>
            <a:endParaRPr lang="fr-CA" dirty="0"/>
          </a:p>
        </p:txBody>
      </p:sp>
      <p:sp>
        <p:nvSpPr>
          <p:cNvPr id="11" name="Rectangle 10">
            <a:extLst>
              <a:ext uri="{FF2B5EF4-FFF2-40B4-BE49-F238E27FC236}">
                <a16:creationId xmlns:a16="http://schemas.microsoft.com/office/drawing/2014/main" id="{F722612F-2573-4650-8B23-A1A3F52410EF}"/>
              </a:ext>
            </a:extLst>
          </p:cNvPr>
          <p:cNvSpPr>
            <a:spLocks noChangeArrowheads="1"/>
          </p:cNvSpPr>
          <p:nvPr>
            <p:custDataLst>
              <p:tags r:id="rId2"/>
            </p:custDataLst>
          </p:nvPr>
        </p:nvSpPr>
        <p:spPr bwMode="auto">
          <a:xfrm>
            <a:off x="2839244" y="4484091"/>
            <a:ext cx="7566297" cy="836226"/>
          </a:xfrm>
          <a:prstGeom prst="rect">
            <a:avLst/>
          </a:prstGeom>
          <a:noFill/>
          <a:ln w="9525">
            <a:noFill/>
            <a:miter lim="800000"/>
            <a:headEnd/>
            <a:tailEnd/>
          </a:ln>
          <a:effectLst/>
        </p:spPr>
        <p:txBody>
          <a:bodyPr lIns="97065" tIns="48532" rIns="97065" bIns="48532"/>
          <a:lstStyle/>
          <a:p>
            <a:pPr marL="1020470" lvl="2" indent="-204094">
              <a:spcBef>
                <a:spcPct val="20000"/>
              </a:spcBef>
              <a:buClr>
                <a:schemeClr val="tx2"/>
              </a:buClr>
            </a:pPr>
            <a:endParaRPr lang="fr-CA" sz="1964" dirty="0"/>
          </a:p>
        </p:txBody>
      </p:sp>
      <p:sp>
        <p:nvSpPr>
          <p:cNvPr id="12" name="ZoneTexte 5">
            <a:extLst>
              <a:ext uri="{FF2B5EF4-FFF2-40B4-BE49-F238E27FC236}">
                <a16:creationId xmlns:a16="http://schemas.microsoft.com/office/drawing/2014/main" id="{7FCD296C-5749-4A5A-89C9-595AD1E7EE3C}"/>
              </a:ext>
            </a:extLst>
          </p:cNvPr>
          <p:cNvSpPr txBox="1">
            <a:spLocks noChangeArrowheads="1"/>
          </p:cNvSpPr>
          <p:nvPr>
            <p:custDataLst>
              <p:tags r:id="rId3"/>
            </p:custDataLst>
          </p:nvPr>
        </p:nvSpPr>
        <p:spPr bwMode="auto">
          <a:xfrm>
            <a:off x="8883841" y="6349270"/>
            <a:ext cx="1403159" cy="477054"/>
          </a:xfrm>
          <a:prstGeom prst="rect">
            <a:avLst/>
          </a:prstGeom>
          <a:noFill/>
          <a:ln w="9525">
            <a:noFill/>
            <a:miter lim="800000"/>
            <a:headEnd/>
            <a:tailEnd/>
          </a:ln>
        </p:spPr>
        <p:txBody>
          <a:bodyPr>
            <a:spAutoFit/>
          </a:bodyPr>
          <a:lstStyle/>
          <a:p>
            <a:r>
              <a:rPr lang="fr-CA" sz="1250" dirty="0" err="1">
                <a:solidFill>
                  <a:srgbClr val="000000"/>
                </a:solidFill>
              </a:rPr>
              <a:t>Ref</a:t>
            </a:r>
            <a:r>
              <a:rPr lang="fr-CA" sz="1250" dirty="0">
                <a:solidFill>
                  <a:srgbClr val="000000"/>
                </a:solidFill>
              </a:rPr>
              <a:t>: p.13 à 21, L’Italien</a:t>
            </a:r>
          </a:p>
        </p:txBody>
      </p:sp>
    </p:spTree>
    <p:extLst>
      <p:ext uri="{BB962C8B-B14F-4D97-AF65-F5344CB8AC3E}">
        <p14:creationId xmlns:p14="http://schemas.microsoft.com/office/powerpoint/2010/main" val="368214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bg>
      <p:bgRef idx="1001">
        <a:schemeClr val="bg1"/>
      </p:bgRef>
    </p:bg>
    <p:spTree>
      <p:nvGrpSpPr>
        <p:cNvPr id="1" name=""/>
        <p:cNvGrpSpPr/>
        <p:nvPr/>
      </p:nvGrpSpPr>
      <p:grpSpPr>
        <a:xfrm>
          <a:off x="0" y="0"/>
          <a:ext cx="0" cy="0"/>
          <a:chOff x="0" y="0"/>
          <a:chExt cx="0" cy="0"/>
        </a:xfrm>
      </p:grpSpPr>
      <p:sp>
        <p:nvSpPr>
          <p:cNvPr id="38915" name="Rectangle 3"/>
          <p:cNvSpPr>
            <a:spLocks noGrp="1" noChangeArrowheads="1"/>
          </p:cNvSpPr>
          <p:nvPr>
            <p:ph idx="1"/>
            <p:custDataLst>
              <p:tags r:id="rId2"/>
            </p:custDataLst>
          </p:nvPr>
        </p:nvSpPr>
        <p:spPr>
          <a:xfrm>
            <a:off x="140316" y="1916832"/>
            <a:ext cx="10006368" cy="4383227"/>
          </a:xfrm>
        </p:spPr>
        <p:txBody>
          <a:bodyPr>
            <a:normAutofit lnSpcReduction="10000"/>
          </a:bodyPr>
          <a:lstStyle/>
          <a:p>
            <a:pPr>
              <a:lnSpc>
                <a:spcPct val="90000"/>
              </a:lnSpc>
            </a:pPr>
            <a:r>
              <a:rPr lang="fr-CA" dirty="0"/>
              <a:t>Généralité</a:t>
            </a:r>
          </a:p>
          <a:p>
            <a:pPr lvl="1">
              <a:lnSpc>
                <a:spcPct val="90000"/>
              </a:lnSpc>
            </a:pPr>
            <a:r>
              <a:rPr lang="fr-CA" sz="2000" dirty="0"/>
              <a:t>Se définit comme la fabrication de tous les éléments figurés du sang.</a:t>
            </a:r>
          </a:p>
          <a:p>
            <a:pPr lvl="2">
              <a:lnSpc>
                <a:spcPct val="90000"/>
              </a:lnSpc>
            </a:pPr>
            <a:r>
              <a:rPr lang="fr-CA" sz="1800" u="sng" dirty="0"/>
              <a:t>Érythrocytes</a:t>
            </a:r>
          </a:p>
          <a:p>
            <a:pPr lvl="2">
              <a:lnSpc>
                <a:spcPct val="90000"/>
              </a:lnSpc>
            </a:pPr>
            <a:r>
              <a:rPr lang="fr-CA" sz="1800" u="sng" dirty="0"/>
              <a:t>Leucocytes</a:t>
            </a:r>
          </a:p>
          <a:p>
            <a:pPr lvl="2">
              <a:lnSpc>
                <a:spcPct val="90000"/>
              </a:lnSpc>
            </a:pPr>
            <a:r>
              <a:rPr lang="fr-CA" sz="1800" u="sng" dirty="0"/>
              <a:t>Plaquettes</a:t>
            </a:r>
          </a:p>
          <a:p>
            <a:pPr lvl="1">
              <a:lnSpc>
                <a:spcPct val="90000"/>
              </a:lnSpc>
            </a:pPr>
            <a:r>
              <a:rPr lang="fr-CA" sz="2000" dirty="0"/>
              <a:t>La production normale remplace les cellules qui sont détruites ou utilisées.</a:t>
            </a:r>
          </a:p>
          <a:p>
            <a:pPr lvl="1">
              <a:lnSpc>
                <a:spcPct val="90000"/>
              </a:lnSpc>
            </a:pPr>
            <a:r>
              <a:rPr lang="fr-CA" sz="2000" dirty="0"/>
              <a:t>Sur demande (ex: infection, hémorragie), la production peut être multipliée par </a:t>
            </a:r>
            <a:r>
              <a:rPr lang="fr-CA" sz="2000" u="sng" dirty="0"/>
              <a:t>deux, trois, quatre ou plus.</a:t>
            </a:r>
          </a:p>
          <a:p>
            <a:pPr lvl="1">
              <a:lnSpc>
                <a:spcPct val="90000"/>
              </a:lnSpc>
            </a:pPr>
            <a:endParaRPr lang="fr-CA" dirty="0">
              <a:solidFill>
                <a:schemeClr val="tx1">
                  <a:lumMod val="75000"/>
                  <a:lumOff val="25000"/>
                </a:schemeClr>
              </a:solidFill>
            </a:endParaRPr>
          </a:p>
          <a:p>
            <a:pPr lvl="1">
              <a:lnSpc>
                <a:spcPct val="90000"/>
              </a:lnSpc>
            </a:pPr>
            <a:r>
              <a:rPr lang="fr-CA" sz="2000" dirty="0">
                <a:solidFill>
                  <a:schemeClr val="tx1">
                    <a:lumMod val="75000"/>
                    <a:lumOff val="25000"/>
                  </a:schemeClr>
                </a:solidFill>
              </a:rPr>
              <a:t>Évolution cellulaire</a:t>
            </a:r>
          </a:p>
          <a:p>
            <a:pPr marL="948050" lvl="1" indent="-182880" defTabSz="914400">
              <a:lnSpc>
                <a:spcPct val="90000"/>
              </a:lnSpc>
              <a:spcBef>
                <a:spcPts val="200"/>
              </a:spcBef>
              <a:spcAft>
                <a:spcPts val="400"/>
              </a:spcAft>
              <a:buClr>
                <a:schemeClr val="accent1"/>
              </a:buClr>
              <a:buFont typeface="Calibri" pitchFamily="34" charset="0"/>
              <a:buChar char="◦"/>
            </a:pPr>
            <a:r>
              <a:rPr lang="fr-CA" dirty="0">
                <a:solidFill>
                  <a:schemeClr val="tx1">
                    <a:lumMod val="75000"/>
                    <a:lumOff val="25000"/>
                  </a:schemeClr>
                </a:solidFill>
              </a:rPr>
              <a:t>Toutes les cellules sanguines proviennent d’une même cellule souche.</a:t>
            </a:r>
          </a:p>
          <a:p>
            <a:pPr marL="948050" lvl="1" indent="-182880" defTabSz="914400">
              <a:lnSpc>
                <a:spcPct val="90000"/>
              </a:lnSpc>
              <a:spcBef>
                <a:spcPts val="200"/>
              </a:spcBef>
              <a:spcAft>
                <a:spcPts val="400"/>
              </a:spcAft>
              <a:buClr>
                <a:schemeClr val="accent1"/>
              </a:buClr>
              <a:buFont typeface="Calibri" pitchFamily="34" charset="0"/>
              <a:buChar char="◦"/>
            </a:pPr>
            <a:r>
              <a:rPr lang="fr-CA" dirty="0">
                <a:solidFill>
                  <a:schemeClr val="tx1">
                    <a:lumMod val="75000"/>
                    <a:lumOff val="25000"/>
                  </a:schemeClr>
                </a:solidFill>
              </a:rPr>
              <a:t>Il y a plusieurs mitoses successives qui impliquent:</a:t>
            </a:r>
          </a:p>
          <a:p>
            <a:pPr marL="1374664" lvl="2" indent="-182880" defTabSz="914400">
              <a:lnSpc>
                <a:spcPct val="90000"/>
              </a:lnSpc>
              <a:spcBef>
                <a:spcPts val="200"/>
              </a:spcBef>
              <a:spcAft>
                <a:spcPts val="400"/>
              </a:spcAft>
              <a:buClr>
                <a:schemeClr val="accent1"/>
              </a:buClr>
              <a:buFont typeface="Calibri" pitchFamily="34" charset="0"/>
              <a:buChar char="◦"/>
            </a:pPr>
            <a:r>
              <a:rPr lang="fr-CA" sz="1800" dirty="0">
                <a:solidFill>
                  <a:schemeClr val="tx1">
                    <a:lumMod val="75000"/>
                    <a:lumOff val="25000"/>
                  </a:schemeClr>
                </a:solidFill>
              </a:rPr>
              <a:t>Une différenciation</a:t>
            </a:r>
          </a:p>
          <a:p>
            <a:pPr marL="1374664" lvl="2" indent="-182880" defTabSz="914400">
              <a:lnSpc>
                <a:spcPct val="90000"/>
              </a:lnSpc>
              <a:spcBef>
                <a:spcPts val="200"/>
              </a:spcBef>
              <a:spcAft>
                <a:spcPts val="400"/>
              </a:spcAft>
              <a:buClr>
                <a:schemeClr val="accent1"/>
              </a:buClr>
              <a:buFont typeface="Calibri" pitchFamily="34" charset="0"/>
              <a:buChar char="◦"/>
            </a:pPr>
            <a:r>
              <a:rPr lang="fr-CA" sz="1800" dirty="0">
                <a:solidFill>
                  <a:schemeClr val="tx1">
                    <a:lumMod val="75000"/>
                    <a:lumOff val="25000"/>
                  </a:schemeClr>
                </a:solidFill>
              </a:rPr>
              <a:t>Une maturation</a:t>
            </a:r>
          </a:p>
          <a:p>
            <a:pPr lvl="1">
              <a:lnSpc>
                <a:spcPct val="90000"/>
              </a:lnSpc>
            </a:pPr>
            <a:endParaRPr lang="fr-CA" sz="2000" u="sng" dirty="0"/>
          </a:p>
        </p:txBody>
      </p:sp>
      <p:sp>
        <p:nvSpPr>
          <p:cNvPr id="5" name="Rectangle 2">
            <a:extLst>
              <a:ext uri="{FF2B5EF4-FFF2-40B4-BE49-F238E27FC236}">
                <a16:creationId xmlns:a16="http://schemas.microsoft.com/office/drawing/2014/main" id="{4D0A0432-1220-48DF-8B05-05A383B99076}"/>
              </a:ext>
            </a:extLst>
          </p:cNvPr>
          <p:cNvSpPr txBox="1">
            <a:spLocks noChangeArrowheads="1"/>
          </p:cNvSpPr>
          <p:nvPr>
            <p:custDataLst>
              <p:tags r:id="rId3"/>
            </p:custDataLst>
          </p:nvPr>
        </p:nvSpPr>
        <p:spPr>
          <a:xfrm>
            <a:off x="925513" y="287338"/>
            <a:ext cx="8486775" cy="144938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fr-CA" sz="3600" b="1" cap="all" dirty="0"/>
              <a:t>Hématopoïèse</a:t>
            </a:r>
            <a:r>
              <a:rPr lang="fr-CA" sz="4050" b="1" cap="all" dirty="0">
                <a:solidFill>
                  <a:srgbClr val="C00000"/>
                </a:solidFill>
              </a:rPr>
              <a:t> </a:t>
            </a:r>
            <a:r>
              <a:rPr lang="fr-CA" sz="1600" dirty="0">
                <a:solidFill>
                  <a:schemeClr val="tx1"/>
                </a:solidFill>
              </a:rPr>
              <a:t>(p.25 à 29) (S2)</a:t>
            </a:r>
            <a:r>
              <a:rPr lang="fr-CA" sz="1600" b="1" cap="all" dirty="0">
                <a:solidFill>
                  <a:srgbClr val="C00000"/>
                </a:solidFill>
              </a:rPr>
              <a:t> </a:t>
            </a:r>
            <a:endParaRPr lang="fr-FR" sz="1600" b="1" cap="all" dirty="0">
              <a:solidFill>
                <a:srgbClr val="C00000"/>
              </a:solidFill>
            </a:endParaRPr>
          </a:p>
        </p:txBody>
      </p:sp>
    </p:spTree>
  </p:cSld>
  <p:clrMapOvr>
    <a:overrideClrMapping bg1="lt1" tx1="dk1" bg2="lt2" tx2="dk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ChangeArrowheads="1"/>
          </p:cNvSpPr>
          <p:nvPr>
            <p:custDataLst>
              <p:tags r:id="rId1"/>
            </p:custDataLst>
          </p:nvPr>
        </p:nvSpPr>
        <p:spPr bwMode="auto">
          <a:xfrm>
            <a:off x="751012" y="1854326"/>
            <a:ext cx="9388411" cy="4847311"/>
          </a:xfrm>
          <a:prstGeom prst="rect">
            <a:avLst/>
          </a:prstGeom>
          <a:noFill/>
          <a:ln w="9525">
            <a:noFill/>
            <a:miter lim="800000"/>
            <a:headEnd/>
            <a:tailEnd/>
          </a:ln>
          <a:effectLst/>
        </p:spPr>
        <p:txBody>
          <a:bodyPr/>
          <a:lstStyle/>
          <a:p>
            <a:pPr marL="364252" indent="-364252" defTabSz="972282">
              <a:spcBef>
                <a:spcPct val="20000"/>
              </a:spcBef>
              <a:buClr>
                <a:schemeClr val="tx2"/>
              </a:buClr>
              <a:buFontTx/>
              <a:buChar char="•"/>
            </a:pPr>
            <a:r>
              <a:rPr lang="fr-CA" sz="2857" b="1" u="sng" dirty="0"/>
              <a:t>Différenciation</a:t>
            </a:r>
            <a:r>
              <a:rPr lang="fr-CA" sz="2857" dirty="0"/>
              <a:t>: phénomène par lequel des cellules acquièrent des propriétés différentes et irréversibles</a:t>
            </a:r>
          </a:p>
          <a:p>
            <a:pPr marL="364252" indent="-364252" defTabSz="972282">
              <a:spcBef>
                <a:spcPct val="20000"/>
              </a:spcBef>
              <a:buClr>
                <a:schemeClr val="tx2"/>
              </a:buClr>
            </a:pPr>
            <a:r>
              <a:rPr lang="fr-CA" sz="3303" dirty="0"/>
              <a:t>					CSC </a:t>
            </a:r>
          </a:p>
          <a:p>
            <a:pPr marL="364252" indent="-364252" defTabSz="972282">
              <a:spcBef>
                <a:spcPct val="20000"/>
              </a:spcBef>
              <a:buClr>
                <a:schemeClr val="tx2"/>
              </a:buClr>
            </a:pPr>
            <a:r>
              <a:rPr lang="fr-CA" sz="3303" dirty="0"/>
              <a:t>			   (</a:t>
            </a:r>
            <a:r>
              <a:rPr lang="fr-CA" sz="2946" dirty="0"/>
              <a:t>pluripotente ou commune</a:t>
            </a:r>
            <a:r>
              <a:rPr lang="fr-CA" sz="3303" dirty="0"/>
              <a:t>)</a:t>
            </a:r>
          </a:p>
          <a:p>
            <a:pPr marL="364252" indent="-364252" defTabSz="972282">
              <a:spcBef>
                <a:spcPct val="20000"/>
              </a:spcBef>
              <a:buClr>
                <a:schemeClr val="tx2"/>
              </a:buClr>
            </a:pPr>
            <a:r>
              <a:rPr lang="fr-CA" sz="1607" dirty="0"/>
              <a:t>				           La vraie cellule souche</a:t>
            </a:r>
          </a:p>
          <a:p>
            <a:pPr marL="364252" indent="-364252" defTabSz="972282">
              <a:spcBef>
                <a:spcPct val="20000"/>
              </a:spcBef>
              <a:buClr>
                <a:schemeClr val="tx2"/>
              </a:buClr>
            </a:pPr>
            <a:endParaRPr lang="fr-CA" sz="3303" dirty="0"/>
          </a:p>
          <a:p>
            <a:pPr marL="364252" indent="-364252" defTabSz="972282">
              <a:spcBef>
                <a:spcPct val="20000"/>
              </a:spcBef>
              <a:buClr>
                <a:schemeClr val="tx2"/>
              </a:buClr>
            </a:pPr>
            <a:r>
              <a:rPr lang="fr-CA" sz="3303" dirty="0"/>
              <a:t>      CSM (myéloïde)                CSL (lymphoïde)</a:t>
            </a:r>
          </a:p>
          <a:p>
            <a:pPr marL="364252" indent="-364252" defTabSz="972282">
              <a:spcBef>
                <a:spcPct val="20000"/>
              </a:spcBef>
              <a:buClr>
                <a:schemeClr val="tx2"/>
              </a:buClr>
            </a:pPr>
            <a:r>
              <a:rPr lang="fr-CA" sz="1607" dirty="0"/>
              <a:t>		      progéniteurs				progéniteurs</a:t>
            </a:r>
          </a:p>
          <a:p>
            <a:pPr marL="364252" indent="-364252" defTabSz="972282">
              <a:spcBef>
                <a:spcPct val="20000"/>
              </a:spcBef>
              <a:buClr>
                <a:schemeClr val="tx2"/>
              </a:buClr>
            </a:pPr>
            <a:endParaRPr lang="fr-FR" sz="3303" dirty="0"/>
          </a:p>
        </p:txBody>
      </p:sp>
      <p:grpSp>
        <p:nvGrpSpPr>
          <p:cNvPr id="142344" name="Group 8"/>
          <p:cNvGrpSpPr>
            <a:grpSpLocks/>
          </p:cNvGrpSpPr>
          <p:nvPr>
            <p:custDataLst>
              <p:tags r:id="rId2"/>
            </p:custDataLst>
          </p:nvPr>
        </p:nvGrpSpPr>
        <p:grpSpPr bwMode="auto">
          <a:xfrm>
            <a:off x="3504354" y="4313740"/>
            <a:ext cx="3278291" cy="643469"/>
            <a:chOff x="1610" y="2704"/>
            <a:chExt cx="2313" cy="454"/>
          </a:xfrm>
        </p:grpSpPr>
        <p:sp>
          <p:nvSpPr>
            <p:cNvPr id="142342" name="Line 6"/>
            <p:cNvSpPr>
              <a:spLocks noChangeShapeType="1"/>
            </p:cNvSpPr>
            <p:nvPr/>
          </p:nvSpPr>
          <p:spPr bwMode="auto">
            <a:xfrm flipH="1">
              <a:off x="1610" y="2704"/>
              <a:ext cx="771" cy="454"/>
            </a:xfrm>
            <a:prstGeom prst="line">
              <a:avLst/>
            </a:prstGeom>
            <a:noFill/>
            <a:ln w="9525">
              <a:solidFill>
                <a:schemeClr val="tx1"/>
              </a:solidFill>
              <a:round/>
              <a:headEnd/>
              <a:tailEnd type="triangle" w="med" len="med"/>
            </a:ln>
            <a:effectLst/>
          </p:spPr>
          <p:txBody>
            <a:bodyPr/>
            <a:lstStyle/>
            <a:p>
              <a:endParaRPr lang="fr-CA" sz="1607"/>
            </a:p>
          </p:txBody>
        </p:sp>
        <p:sp>
          <p:nvSpPr>
            <p:cNvPr id="142343" name="Line 7"/>
            <p:cNvSpPr>
              <a:spLocks noChangeShapeType="1"/>
            </p:cNvSpPr>
            <p:nvPr/>
          </p:nvSpPr>
          <p:spPr bwMode="auto">
            <a:xfrm>
              <a:off x="3198" y="2704"/>
              <a:ext cx="725" cy="409"/>
            </a:xfrm>
            <a:prstGeom prst="line">
              <a:avLst/>
            </a:prstGeom>
            <a:noFill/>
            <a:ln w="9525">
              <a:solidFill>
                <a:schemeClr val="tx1"/>
              </a:solidFill>
              <a:round/>
              <a:headEnd/>
              <a:tailEnd type="triangle" w="med" len="med"/>
            </a:ln>
            <a:effectLst/>
          </p:spPr>
          <p:txBody>
            <a:bodyPr/>
            <a:lstStyle/>
            <a:p>
              <a:endParaRPr lang="fr-CA" sz="1607"/>
            </a:p>
          </p:txBody>
        </p:sp>
      </p:grpSp>
      <p:sp>
        <p:nvSpPr>
          <p:cNvPr id="7" name="ZoneTexte 5"/>
          <p:cNvSpPr txBox="1">
            <a:spLocks noChangeArrowheads="1"/>
          </p:cNvSpPr>
          <p:nvPr>
            <p:custDataLst>
              <p:tags r:id="rId3"/>
            </p:custDataLst>
          </p:nvPr>
        </p:nvSpPr>
        <p:spPr bwMode="auto">
          <a:xfrm>
            <a:off x="8651423" y="6043997"/>
            <a:ext cx="1403159" cy="284693"/>
          </a:xfrm>
          <a:prstGeom prst="rect">
            <a:avLst/>
          </a:prstGeom>
          <a:noFill/>
          <a:ln w="9525">
            <a:noFill/>
            <a:miter lim="800000"/>
            <a:headEnd/>
            <a:tailEnd/>
          </a:ln>
        </p:spPr>
        <p:txBody>
          <a:bodyPr>
            <a:spAutoFit/>
          </a:bodyPr>
          <a:lstStyle/>
          <a:p>
            <a:r>
              <a:rPr lang="fr-CA" sz="1250" dirty="0">
                <a:solidFill>
                  <a:srgbClr val="000000"/>
                </a:solidFill>
              </a:rPr>
              <a:t>Réf: p.25, L’Italien</a:t>
            </a:r>
          </a:p>
        </p:txBody>
      </p:sp>
      <p:sp>
        <p:nvSpPr>
          <p:cNvPr id="9" name="Rectangle 2">
            <a:extLst>
              <a:ext uri="{FF2B5EF4-FFF2-40B4-BE49-F238E27FC236}">
                <a16:creationId xmlns:a16="http://schemas.microsoft.com/office/drawing/2014/main" id="{BCFF54EA-36D3-47DC-931C-4FF57A4E7989}"/>
              </a:ext>
            </a:extLst>
          </p:cNvPr>
          <p:cNvSpPr txBox="1">
            <a:spLocks noChangeArrowheads="1"/>
          </p:cNvSpPr>
          <p:nvPr>
            <p:custDataLst>
              <p:tags r:id="rId4"/>
            </p:custDataLst>
          </p:nvPr>
        </p:nvSpPr>
        <p:spPr>
          <a:xfrm>
            <a:off x="925513" y="287338"/>
            <a:ext cx="8486775" cy="144938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fr-CA" sz="3600" b="1" cap="all" dirty="0"/>
              <a:t>Hématopoïèse</a:t>
            </a:r>
            <a:r>
              <a:rPr lang="fr-CA" sz="4050" b="1" cap="all" dirty="0">
                <a:solidFill>
                  <a:srgbClr val="C00000"/>
                </a:solidFill>
              </a:rPr>
              <a:t> </a:t>
            </a:r>
            <a:r>
              <a:rPr lang="fr-CA" sz="1600" dirty="0">
                <a:solidFill>
                  <a:schemeClr val="tx1"/>
                </a:solidFill>
              </a:rPr>
              <a:t>(p.25 à 29) (S2)</a:t>
            </a:r>
            <a:r>
              <a:rPr lang="fr-CA" sz="1600" b="1" cap="all" dirty="0">
                <a:solidFill>
                  <a:srgbClr val="C00000"/>
                </a:solidFill>
              </a:rPr>
              <a:t> </a:t>
            </a:r>
            <a:endParaRPr lang="fr-FR" sz="1600" b="1" cap="all" dirty="0">
              <a:solidFill>
                <a:srgbClr val="C00000"/>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ChangeArrowheads="1"/>
          </p:cNvSpPr>
          <p:nvPr>
            <p:custDataLst>
              <p:tags r:id="rId1"/>
            </p:custDataLst>
          </p:nvPr>
        </p:nvSpPr>
        <p:spPr bwMode="auto">
          <a:xfrm>
            <a:off x="408192" y="1988840"/>
            <a:ext cx="9320379" cy="4040816"/>
          </a:xfrm>
          <a:prstGeom prst="rect">
            <a:avLst/>
          </a:prstGeom>
          <a:noFill/>
          <a:ln w="9525">
            <a:noFill/>
            <a:miter lim="800000"/>
            <a:headEnd/>
            <a:tailEnd/>
          </a:ln>
          <a:effectLst/>
        </p:spPr>
        <p:txBody>
          <a:bodyPr/>
          <a:lstStyle/>
          <a:p>
            <a:pPr marL="364252" indent="-364252" defTabSz="972282">
              <a:spcBef>
                <a:spcPct val="20000"/>
              </a:spcBef>
              <a:buClr>
                <a:schemeClr val="tx2"/>
              </a:buClr>
              <a:buFontTx/>
              <a:buChar char="•"/>
            </a:pPr>
            <a:r>
              <a:rPr lang="fr-CA" sz="2500" dirty="0"/>
              <a:t>Rare 1 pour 100 000</a:t>
            </a:r>
          </a:p>
          <a:p>
            <a:pPr marL="364252" indent="-364252" defTabSz="972282">
              <a:spcBef>
                <a:spcPct val="20000"/>
              </a:spcBef>
              <a:buClr>
                <a:schemeClr val="tx2"/>
              </a:buClr>
              <a:buFontTx/>
              <a:buChar char="•"/>
            </a:pPr>
            <a:r>
              <a:rPr lang="fr-CA" sz="2500" dirty="0"/>
              <a:t>Morphologie : Cellules jeunes (noyau, nucléoles, chromatine fine).</a:t>
            </a:r>
          </a:p>
          <a:p>
            <a:pPr marL="364252" indent="-364252" defTabSz="972282">
              <a:spcBef>
                <a:spcPct val="20000"/>
              </a:spcBef>
              <a:buClr>
                <a:schemeClr val="tx2"/>
              </a:buClr>
              <a:buFontTx/>
              <a:buChar char="•"/>
            </a:pPr>
            <a:r>
              <a:rPr lang="fr-CA" sz="2500" dirty="0"/>
              <a:t>Présence confirmée dans la moelle osseuse, </a:t>
            </a:r>
            <a:r>
              <a:rPr lang="fr-CA" sz="2500" u="sng" dirty="0"/>
              <a:t>le sang de cordon</a:t>
            </a:r>
            <a:r>
              <a:rPr lang="fr-CA" sz="2500" dirty="0"/>
              <a:t> et dans la circulation sanguine (en transition seulement).</a:t>
            </a:r>
          </a:p>
          <a:p>
            <a:pPr marL="364252" indent="-364252" defTabSz="972282">
              <a:spcBef>
                <a:spcPct val="20000"/>
              </a:spcBef>
              <a:buClr>
                <a:schemeClr val="tx2"/>
              </a:buClr>
              <a:buFontTx/>
              <a:buChar char="•"/>
            </a:pPr>
            <a:r>
              <a:rPr lang="fr-CA" sz="2500" dirty="0"/>
              <a:t>Antigènes spécifiques de surface (utile pour identification par </a:t>
            </a:r>
            <a:r>
              <a:rPr lang="fr-CA" sz="2500" dirty="0" err="1"/>
              <a:t>cytofluorométrie</a:t>
            </a:r>
            <a:r>
              <a:rPr lang="fr-CA" sz="2500" dirty="0"/>
              <a:t> de flux).</a:t>
            </a:r>
            <a:endParaRPr lang="fr-FR" sz="2500" dirty="0"/>
          </a:p>
        </p:txBody>
      </p:sp>
      <p:sp>
        <p:nvSpPr>
          <p:cNvPr id="4" name="Rectangle 2">
            <a:extLst>
              <a:ext uri="{FF2B5EF4-FFF2-40B4-BE49-F238E27FC236}">
                <a16:creationId xmlns:a16="http://schemas.microsoft.com/office/drawing/2014/main" id="{97140459-5831-49EE-9D3E-CC515DE9A56E}"/>
              </a:ext>
            </a:extLst>
          </p:cNvPr>
          <p:cNvSpPr txBox="1">
            <a:spLocks noChangeArrowheads="1"/>
          </p:cNvSpPr>
          <p:nvPr>
            <p:custDataLst>
              <p:tags r:id="rId2"/>
            </p:custDataLst>
          </p:nvPr>
        </p:nvSpPr>
        <p:spPr>
          <a:xfrm>
            <a:off x="1049213" y="1052736"/>
            <a:ext cx="8486775" cy="638996"/>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fr-CA" sz="3600" b="1" cap="all" dirty="0"/>
              <a:t>Cellules souches</a:t>
            </a:r>
            <a:endParaRPr lang="fr-FR" sz="3600" b="1" cap="all"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C531402-14DC-4CA7-A6F6-D4F8512DD2FF}"/>
              </a:ext>
            </a:extLst>
          </p:cNvPr>
          <p:cNvSpPr>
            <a:spLocks noGrp="1"/>
          </p:cNvSpPr>
          <p:nvPr>
            <p:ph idx="1"/>
          </p:nvPr>
        </p:nvSpPr>
        <p:spPr>
          <a:xfrm>
            <a:off x="606996" y="1916832"/>
            <a:ext cx="8676148" cy="4294152"/>
          </a:xfrm>
        </p:spPr>
        <p:txBody>
          <a:bodyPr>
            <a:normAutofit/>
          </a:bodyPr>
          <a:lstStyle/>
          <a:p>
            <a:pPr marL="178818" lvl="1" indent="0" algn="just">
              <a:lnSpc>
                <a:spcPct val="80000"/>
              </a:lnSpc>
              <a:buNone/>
            </a:pPr>
            <a:r>
              <a:rPr lang="fr-CA" sz="2800" dirty="0"/>
              <a:t>Les globules rouges (suite)</a:t>
            </a:r>
          </a:p>
          <a:p>
            <a:pPr marL="178818" lvl="1" indent="0" algn="just">
              <a:lnSpc>
                <a:spcPct val="80000"/>
              </a:lnSpc>
              <a:buNone/>
            </a:pPr>
            <a:endParaRPr lang="fr-CA" dirty="0"/>
          </a:p>
          <a:p>
            <a:pPr lvl="1" algn="just">
              <a:lnSpc>
                <a:spcPct val="80000"/>
              </a:lnSpc>
            </a:pPr>
            <a:r>
              <a:rPr lang="fr-CA" dirty="0"/>
              <a:t>Transportent l’oxygène des poumons aux tissus;</a:t>
            </a:r>
          </a:p>
          <a:p>
            <a:pPr lvl="1" algn="just">
              <a:lnSpc>
                <a:spcPct val="80000"/>
              </a:lnSpc>
            </a:pPr>
            <a:endParaRPr lang="fr-CA" dirty="0"/>
          </a:p>
          <a:p>
            <a:pPr lvl="1" algn="just">
              <a:lnSpc>
                <a:spcPct val="80000"/>
              </a:lnSpc>
            </a:pPr>
            <a:r>
              <a:rPr lang="fr-CA" dirty="0"/>
              <a:t>Ils ont besoin de beaucoup d’énergie pour maintenir leur intégrité; l’énergie provient de la dégradation du glucose;</a:t>
            </a:r>
          </a:p>
          <a:p>
            <a:pPr marL="178818" lvl="1" indent="0" algn="just">
              <a:lnSpc>
                <a:spcPct val="80000"/>
              </a:lnSpc>
              <a:buNone/>
            </a:pPr>
            <a:endParaRPr lang="fr-CA" dirty="0"/>
          </a:p>
          <a:p>
            <a:pPr lvl="1" algn="just">
              <a:lnSpc>
                <a:spcPct val="80000"/>
              </a:lnSpc>
            </a:pPr>
            <a:r>
              <a:rPr lang="fr-CA" dirty="0"/>
              <a:t>La membrane des GR porte les antigènes des groupes sanguins;</a:t>
            </a:r>
          </a:p>
          <a:p>
            <a:pPr marL="178818" lvl="1" indent="0" algn="just">
              <a:lnSpc>
                <a:spcPct val="80000"/>
              </a:lnSpc>
              <a:buNone/>
            </a:pPr>
            <a:endParaRPr lang="fr-CA" dirty="0"/>
          </a:p>
          <a:p>
            <a:pPr lvl="1" algn="just">
              <a:lnSpc>
                <a:spcPct val="80000"/>
              </a:lnSpc>
            </a:pPr>
            <a:r>
              <a:rPr lang="fr-CA" dirty="0"/>
              <a:t>Pathologies des globules rouges : </a:t>
            </a:r>
          </a:p>
          <a:p>
            <a:pPr lvl="2" algn="just">
              <a:lnSpc>
                <a:spcPct val="80000"/>
              </a:lnSpc>
            </a:pPr>
            <a:r>
              <a:rPr lang="fr-CA" sz="1800" dirty="0"/>
              <a:t>Anémies, </a:t>
            </a:r>
          </a:p>
          <a:p>
            <a:pPr lvl="2" algn="just">
              <a:lnSpc>
                <a:spcPct val="80000"/>
              </a:lnSpc>
            </a:pPr>
            <a:r>
              <a:rPr lang="fr-CA" sz="1800" dirty="0"/>
              <a:t>Thalassémies, </a:t>
            </a:r>
          </a:p>
          <a:p>
            <a:pPr lvl="2" algn="just">
              <a:lnSpc>
                <a:spcPct val="80000"/>
              </a:lnSpc>
            </a:pPr>
            <a:r>
              <a:rPr lang="fr-CA" sz="1800" dirty="0"/>
              <a:t>Hémoglobinopathies (↓</a:t>
            </a:r>
            <a:r>
              <a:rPr lang="fr-CA" sz="1800" dirty="0" err="1"/>
              <a:t>Hb</a:t>
            </a:r>
            <a:r>
              <a:rPr lang="fr-CA" sz="1800" dirty="0"/>
              <a:t> ou ↓ fonctionnelle de l’</a:t>
            </a:r>
            <a:r>
              <a:rPr lang="fr-CA" sz="1800" dirty="0" err="1"/>
              <a:t>Hb</a:t>
            </a:r>
            <a:r>
              <a:rPr lang="fr-CA" sz="1800" dirty="0"/>
              <a:t>), </a:t>
            </a:r>
          </a:p>
          <a:p>
            <a:pPr lvl="2" algn="just">
              <a:lnSpc>
                <a:spcPct val="80000"/>
              </a:lnSpc>
            </a:pPr>
            <a:r>
              <a:rPr lang="fr-CA" sz="1800" dirty="0"/>
              <a:t>etc.</a:t>
            </a:r>
          </a:p>
          <a:p>
            <a:pPr algn="just"/>
            <a:endParaRPr lang="fr-CA" dirty="0"/>
          </a:p>
        </p:txBody>
      </p:sp>
      <p:sp>
        <p:nvSpPr>
          <p:cNvPr id="4" name="Rectangle 2">
            <a:extLst>
              <a:ext uri="{FF2B5EF4-FFF2-40B4-BE49-F238E27FC236}">
                <a16:creationId xmlns:a16="http://schemas.microsoft.com/office/drawing/2014/main" id="{E151C62E-F8B7-49B3-ACA1-A2B1C08E7415}"/>
              </a:ext>
            </a:extLst>
          </p:cNvPr>
          <p:cNvSpPr>
            <a:spLocks noGrp="1" noChangeArrowheads="1"/>
          </p:cNvSpPr>
          <p:nvPr>
            <p:ph type="title"/>
            <p:custDataLst>
              <p:tags r:id="rId1"/>
            </p:custDataLst>
          </p:nvPr>
        </p:nvSpPr>
        <p:spPr>
          <a:xfrm>
            <a:off x="895028" y="404664"/>
            <a:ext cx="7543800" cy="1288344"/>
          </a:xfrm>
        </p:spPr>
        <p:txBody>
          <a:bodyPr>
            <a:normAutofit/>
          </a:bodyPr>
          <a:lstStyle/>
          <a:p>
            <a:pPr eaLnBrk="1" hangingPunct="1">
              <a:defRPr/>
            </a:pPr>
            <a:r>
              <a:rPr lang="fr-CA" sz="3600" b="1" cap="all" dirty="0"/>
              <a:t>Système circulatoire</a:t>
            </a:r>
            <a:r>
              <a:rPr lang="fr-CA" sz="4000" b="1" cap="all" dirty="0"/>
              <a:t> </a:t>
            </a:r>
            <a:endParaRPr lang="fr-FR" sz="1400" b="1" cap="all" dirty="0"/>
          </a:p>
        </p:txBody>
      </p:sp>
    </p:spTree>
    <p:extLst>
      <p:ext uri="{BB962C8B-B14F-4D97-AF65-F5344CB8AC3E}">
        <p14:creationId xmlns:p14="http://schemas.microsoft.com/office/powerpoint/2010/main" val="4129861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body" idx="1"/>
            <p:custDataLst>
              <p:tags r:id="rId1"/>
            </p:custDataLst>
          </p:nvPr>
        </p:nvSpPr>
        <p:spPr>
          <a:xfrm>
            <a:off x="375026" y="1844824"/>
            <a:ext cx="10006368" cy="4725387"/>
          </a:xfrm>
        </p:spPr>
        <p:txBody>
          <a:bodyPr/>
          <a:lstStyle/>
          <a:p>
            <a:r>
              <a:rPr lang="fr-CA" sz="2500" dirty="0"/>
              <a:t>Cellules souches (1/100 000 dans la moelle)</a:t>
            </a:r>
          </a:p>
          <a:p>
            <a:pPr lvl="1"/>
            <a:r>
              <a:rPr lang="fr-CA" sz="2321" u="sng" dirty="0"/>
              <a:t>La cellule souche commune </a:t>
            </a:r>
            <a:r>
              <a:rPr lang="fr-CA" sz="2321" dirty="0"/>
              <a:t>(CSC ou CFU-S)</a:t>
            </a:r>
          </a:p>
          <a:p>
            <a:pPr lvl="1">
              <a:buNone/>
            </a:pPr>
            <a:endParaRPr lang="fr-CA" sz="2321" dirty="0"/>
          </a:p>
          <a:p>
            <a:pPr lvl="1"/>
            <a:r>
              <a:rPr lang="fr-CA" sz="2321" dirty="0"/>
              <a:t>La cellule souche myéloïde (CSM ou CFU-GEMM)</a:t>
            </a:r>
          </a:p>
          <a:p>
            <a:pPr lvl="2">
              <a:buNone/>
            </a:pPr>
            <a:r>
              <a:rPr lang="fr-CA" sz="1875" dirty="0"/>
              <a:t>(</a:t>
            </a:r>
            <a:r>
              <a:rPr lang="fr-CA" sz="1875" dirty="0" err="1"/>
              <a:t>Progéniteur</a:t>
            </a:r>
            <a:r>
              <a:rPr lang="fr-CA" sz="1875" dirty="0"/>
              <a:t>)</a:t>
            </a:r>
          </a:p>
          <a:p>
            <a:pPr lvl="2">
              <a:buNone/>
            </a:pPr>
            <a:endParaRPr lang="fr-CA" sz="1875" dirty="0"/>
          </a:p>
          <a:p>
            <a:pPr lvl="1"/>
            <a:r>
              <a:rPr lang="fr-CA" sz="2321" dirty="0"/>
              <a:t>La cellule souche lymphoïde (CSL)</a:t>
            </a:r>
          </a:p>
          <a:p>
            <a:pPr lvl="2">
              <a:buNone/>
            </a:pPr>
            <a:r>
              <a:rPr lang="fr-CA" sz="1875" dirty="0"/>
              <a:t>(</a:t>
            </a:r>
            <a:r>
              <a:rPr lang="fr-CA" sz="1875" dirty="0" err="1"/>
              <a:t>Progéniteur</a:t>
            </a:r>
            <a:r>
              <a:rPr lang="fr-CA" sz="1875" dirty="0"/>
              <a:t>)</a:t>
            </a:r>
          </a:p>
          <a:p>
            <a:pPr lvl="2">
              <a:buNone/>
            </a:pPr>
            <a:endParaRPr lang="fr-CA" sz="1875" dirty="0"/>
          </a:p>
          <a:p>
            <a:pPr lvl="2"/>
            <a:r>
              <a:rPr lang="fr-CA" sz="2321" dirty="0">
                <a:solidFill>
                  <a:srgbClr val="FF3300"/>
                </a:solidFill>
                <a:hlinkClick r:id="rId6" action="ppaction://hlinkfile"/>
              </a:rPr>
              <a:t>Tableau 3.1 p.26</a:t>
            </a:r>
            <a:r>
              <a:rPr lang="fr-CA" sz="2321" dirty="0">
                <a:solidFill>
                  <a:srgbClr val="FF3300"/>
                </a:solidFill>
              </a:rPr>
              <a:t> </a:t>
            </a:r>
            <a:r>
              <a:rPr lang="fr-CA" sz="2143" dirty="0"/>
              <a:t>(L’Italien)</a:t>
            </a:r>
            <a:endParaRPr lang="fr-CA" sz="2321" dirty="0">
              <a:solidFill>
                <a:srgbClr val="FF3300"/>
              </a:solidFill>
            </a:endParaRPr>
          </a:p>
          <a:p>
            <a:pPr lvl="2"/>
            <a:r>
              <a:rPr lang="fr-CA" sz="2321" dirty="0">
                <a:solidFill>
                  <a:srgbClr val="FF3300"/>
                </a:solidFill>
                <a:hlinkClick r:id="rId7" action="ppaction://hlinkfile"/>
              </a:rPr>
              <a:t>Tableau 3.2 p.27</a:t>
            </a:r>
            <a:r>
              <a:rPr lang="fr-CA" sz="2321" dirty="0">
                <a:solidFill>
                  <a:srgbClr val="FF3300"/>
                </a:solidFill>
              </a:rPr>
              <a:t> </a:t>
            </a:r>
            <a:r>
              <a:rPr lang="fr-CA" sz="2143" dirty="0"/>
              <a:t>(L’Italien)</a:t>
            </a:r>
            <a:endParaRPr lang="fr-CA" sz="2321" dirty="0">
              <a:solidFill>
                <a:srgbClr val="FF3300"/>
              </a:solidFill>
            </a:endParaRPr>
          </a:p>
          <a:p>
            <a:pPr>
              <a:buNone/>
            </a:pPr>
            <a:endParaRPr lang="fr-CA" sz="2321" dirty="0">
              <a:solidFill>
                <a:srgbClr val="FF3300"/>
              </a:solidFill>
            </a:endParaRPr>
          </a:p>
          <a:p>
            <a:pPr lvl="2"/>
            <a:endParaRPr lang="fr-CA" sz="2143" dirty="0"/>
          </a:p>
          <a:p>
            <a:pPr lvl="2"/>
            <a:endParaRPr lang="fr-CA" sz="2143" dirty="0"/>
          </a:p>
        </p:txBody>
      </p:sp>
      <p:sp>
        <p:nvSpPr>
          <p:cNvPr id="114693" name="Text Box 5"/>
          <p:cNvSpPr txBox="1">
            <a:spLocks noChangeArrowheads="1"/>
          </p:cNvSpPr>
          <p:nvPr>
            <p:custDataLst>
              <p:tags r:id="rId2"/>
            </p:custDataLst>
          </p:nvPr>
        </p:nvSpPr>
        <p:spPr bwMode="auto">
          <a:xfrm>
            <a:off x="9109537" y="3494477"/>
            <a:ext cx="486928" cy="2185527"/>
          </a:xfrm>
          <a:prstGeom prst="rect">
            <a:avLst/>
          </a:prstGeom>
          <a:noFill/>
          <a:ln w="9525">
            <a:noFill/>
            <a:miter lim="800000"/>
            <a:headEnd/>
            <a:tailEnd/>
          </a:ln>
          <a:effectLst/>
        </p:spPr>
        <p:txBody>
          <a:bodyPr vert="eaVert">
            <a:spAutoFit/>
          </a:bodyPr>
          <a:lstStyle/>
          <a:p>
            <a:pPr defTabSz="972282">
              <a:spcBef>
                <a:spcPct val="50000"/>
              </a:spcBef>
            </a:pPr>
            <a:r>
              <a:rPr lang="fr-CA" sz="1964" b="1" dirty="0">
                <a:solidFill>
                  <a:srgbClr val="FF3300"/>
                </a:solidFill>
              </a:rPr>
              <a:t>Différenciation</a:t>
            </a:r>
            <a:endParaRPr lang="fr-FR" sz="1964" b="1" dirty="0">
              <a:solidFill>
                <a:srgbClr val="FF3300"/>
              </a:solidFill>
            </a:endParaRPr>
          </a:p>
        </p:txBody>
      </p:sp>
      <p:sp>
        <p:nvSpPr>
          <p:cNvPr id="5" name="ZoneTexte 5"/>
          <p:cNvSpPr txBox="1">
            <a:spLocks noChangeArrowheads="1"/>
          </p:cNvSpPr>
          <p:nvPr>
            <p:custDataLst>
              <p:tags r:id="rId3"/>
            </p:custDataLst>
          </p:nvPr>
        </p:nvSpPr>
        <p:spPr bwMode="auto">
          <a:xfrm>
            <a:off x="8651422" y="6452243"/>
            <a:ext cx="1403159" cy="284693"/>
          </a:xfrm>
          <a:prstGeom prst="rect">
            <a:avLst/>
          </a:prstGeom>
          <a:noFill/>
          <a:ln w="9525">
            <a:noFill/>
            <a:miter lim="800000"/>
            <a:headEnd/>
            <a:tailEnd/>
          </a:ln>
        </p:spPr>
        <p:txBody>
          <a:bodyPr>
            <a:spAutoFit/>
          </a:bodyPr>
          <a:lstStyle/>
          <a:p>
            <a:r>
              <a:rPr lang="fr-CA" sz="1250" dirty="0" err="1">
                <a:solidFill>
                  <a:srgbClr val="000000"/>
                </a:solidFill>
              </a:rPr>
              <a:t>Ref</a:t>
            </a:r>
            <a:r>
              <a:rPr lang="fr-CA" sz="1250" dirty="0">
                <a:solidFill>
                  <a:srgbClr val="000000"/>
                </a:solidFill>
              </a:rPr>
              <a:t>: p.26, L’Italien</a:t>
            </a:r>
          </a:p>
        </p:txBody>
      </p:sp>
      <p:sp>
        <p:nvSpPr>
          <p:cNvPr id="6" name="Rectangle 2">
            <a:extLst>
              <a:ext uri="{FF2B5EF4-FFF2-40B4-BE49-F238E27FC236}">
                <a16:creationId xmlns:a16="http://schemas.microsoft.com/office/drawing/2014/main" id="{DD5FE68A-9E88-4C68-B52C-C2996C7B39B4}"/>
              </a:ext>
            </a:extLst>
          </p:cNvPr>
          <p:cNvSpPr>
            <a:spLocks noGrp="1" noChangeArrowheads="1"/>
          </p:cNvSpPr>
          <p:nvPr>
            <p:ph type="title"/>
            <p:custDataLst>
              <p:tags r:id="rId4"/>
            </p:custDataLst>
          </p:nvPr>
        </p:nvSpPr>
        <p:spPr>
          <a:xfrm>
            <a:off x="1039044" y="157118"/>
            <a:ext cx="8486775" cy="1449387"/>
          </a:xfrm>
        </p:spPr>
        <p:txBody>
          <a:bodyPr>
            <a:normAutofit/>
          </a:bodyPr>
          <a:lstStyle/>
          <a:p>
            <a:pPr>
              <a:defRPr/>
            </a:pPr>
            <a:r>
              <a:rPr lang="fr-CA" sz="3600" b="1" cap="all" dirty="0"/>
              <a:t>Cellules souches et progéniteur</a:t>
            </a:r>
            <a:endParaRPr lang="fr-FR" sz="3600" b="1" cap="all" dirty="0"/>
          </a:p>
        </p:txBody>
      </p:sp>
      <p:sp>
        <p:nvSpPr>
          <p:cNvPr id="2" name="Accolade fermante 1">
            <a:extLst>
              <a:ext uri="{FF2B5EF4-FFF2-40B4-BE49-F238E27FC236}">
                <a16:creationId xmlns:a16="http://schemas.microsoft.com/office/drawing/2014/main" id="{6CEC9F90-F877-4094-9B14-6739D6EE651F}"/>
              </a:ext>
            </a:extLst>
          </p:cNvPr>
          <p:cNvSpPr/>
          <p:nvPr/>
        </p:nvSpPr>
        <p:spPr>
          <a:xfrm>
            <a:off x="8743900" y="2708920"/>
            <a:ext cx="288032" cy="316835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7938" name="Rectangle 2"/>
          <p:cNvSpPr>
            <a:spLocks noChangeArrowheads="1"/>
          </p:cNvSpPr>
          <p:nvPr>
            <p:custDataLst>
              <p:tags r:id="rId2"/>
            </p:custDataLst>
          </p:nvPr>
        </p:nvSpPr>
        <p:spPr bwMode="auto">
          <a:xfrm>
            <a:off x="525832" y="459689"/>
            <a:ext cx="9260851" cy="501736"/>
          </a:xfrm>
          <a:prstGeom prst="rect">
            <a:avLst/>
          </a:prstGeom>
          <a:noFill/>
          <a:ln w="9525">
            <a:noFill/>
            <a:miter lim="800000"/>
            <a:headEnd/>
            <a:tailEnd/>
          </a:ln>
          <a:effectLst/>
        </p:spPr>
        <p:txBody>
          <a:bodyPr lIns="97065" tIns="48532" rIns="97065" bIns="48532" anchor="ctr"/>
          <a:lstStyle/>
          <a:p>
            <a:pPr defTabSz="972282">
              <a:defRPr/>
            </a:pPr>
            <a:r>
              <a:rPr lang="fr-CA" sz="1607" dirty="0">
                <a:effectLst>
                  <a:outerShdw blurRad="38100" dist="38100" dir="2700000" algn="tl">
                    <a:srgbClr val="000000"/>
                  </a:outerShdw>
                </a:effectLst>
              </a:rPr>
              <a:t>         </a:t>
            </a:r>
            <a:r>
              <a:rPr lang="fr-CA" sz="2800" b="1" dirty="0">
                <a:latin typeface="+mj-lt"/>
                <a:hlinkClick r:id="rId8" action="ppaction://hlinkfile">
                  <a:extLst>
                    <a:ext uri="{A12FA001-AC4F-418D-AE19-62706E023703}">
                      <ahyp:hlinkClr xmlns:ahyp="http://schemas.microsoft.com/office/drawing/2018/hyperlinkcolor" val="tx"/>
                    </a:ext>
                  </a:extLst>
                </a:hlinkClick>
              </a:rPr>
              <a:t>Tableau 3.1 p.26, L’italien</a:t>
            </a:r>
            <a:endParaRPr lang="fr-FR" sz="4732" b="1" dirty="0">
              <a:latin typeface="+mj-lt"/>
            </a:endParaRPr>
          </a:p>
        </p:txBody>
      </p:sp>
      <p:sp>
        <p:nvSpPr>
          <p:cNvPr id="167940" name="Rectangle 4"/>
          <p:cNvSpPr>
            <a:spLocks noChangeArrowheads="1"/>
          </p:cNvSpPr>
          <p:nvPr>
            <p:custDataLst>
              <p:tags r:id="rId3"/>
            </p:custDataLst>
          </p:nvPr>
        </p:nvSpPr>
        <p:spPr bwMode="auto">
          <a:xfrm>
            <a:off x="1469775" y="1490089"/>
            <a:ext cx="10287000" cy="345324"/>
          </a:xfrm>
          <a:prstGeom prst="rect">
            <a:avLst/>
          </a:prstGeom>
          <a:noFill/>
          <a:ln w="9525">
            <a:noFill/>
            <a:miter lim="800000"/>
            <a:headEnd/>
            <a:tailEnd/>
          </a:ln>
          <a:effectLst/>
        </p:spPr>
        <p:txBody>
          <a:bodyPr lIns="97065" tIns="48532" rIns="97065" bIns="48532">
            <a:spAutoFit/>
          </a:bodyPr>
          <a:lstStyle/>
          <a:p>
            <a:pPr>
              <a:defRPr/>
            </a:pPr>
            <a:endParaRPr lang="fr-CA" sz="1607"/>
          </a:p>
        </p:txBody>
      </p:sp>
      <p:sp>
        <p:nvSpPr>
          <p:cNvPr id="29700" name="Text Box 5"/>
          <p:cNvSpPr txBox="1">
            <a:spLocks noChangeArrowheads="1"/>
          </p:cNvSpPr>
          <p:nvPr>
            <p:custDataLst>
              <p:tags r:id="rId4"/>
            </p:custDataLst>
          </p:nvPr>
        </p:nvSpPr>
        <p:spPr bwMode="auto">
          <a:xfrm>
            <a:off x="2517183" y="2187417"/>
            <a:ext cx="1224575" cy="262801"/>
          </a:xfrm>
          <a:prstGeom prst="rect">
            <a:avLst/>
          </a:prstGeom>
          <a:noFill/>
          <a:ln w="9525">
            <a:noFill/>
            <a:miter lim="800000"/>
            <a:headEnd/>
            <a:tailEnd/>
          </a:ln>
        </p:spPr>
        <p:txBody>
          <a:bodyPr lIns="97065" tIns="48532" rIns="97065" bIns="48532">
            <a:spAutoFit/>
          </a:bodyPr>
          <a:lstStyle/>
          <a:p>
            <a:pPr>
              <a:spcBef>
                <a:spcPct val="50000"/>
              </a:spcBef>
            </a:pPr>
            <a:r>
              <a:rPr lang="fr-CA" sz="1071">
                <a:solidFill>
                  <a:schemeClr val="bg2"/>
                </a:solidFill>
              </a:rPr>
              <a:t>(CSC)</a:t>
            </a:r>
          </a:p>
        </p:txBody>
      </p:sp>
      <p:sp>
        <p:nvSpPr>
          <p:cNvPr id="29701" name="Text Box 6"/>
          <p:cNvSpPr txBox="1">
            <a:spLocks noChangeArrowheads="1"/>
          </p:cNvSpPr>
          <p:nvPr>
            <p:custDataLst>
              <p:tags r:id="rId5"/>
            </p:custDataLst>
          </p:nvPr>
        </p:nvSpPr>
        <p:spPr bwMode="auto">
          <a:xfrm>
            <a:off x="2517183" y="2527577"/>
            <a:ext cx="1224575" cy="262801"/>
          </a:xfrm>
          <a:prstGeom prst="rect">
            <a:avLst/>
          </a:prstGeom>
          <a:noFill/>
          <a:ln w="9525">
            <a:noFill/>
            <a:miter lim="800000"/>
            <a:headEnd/>
            <a:tailEnd/>
          </a:ln>
        </p:spPr>
        <p:txBody>
          <a:bodyPr lIns="97065" tIns="48532" rIns="97065" bIns="48532">
            <a:spAutoFit/>
          </a:bodyPr>
          <a:lstStyle/>
          <a:p>
            <a:pPr>
              <a:spcBef>
                <a:spcPct val="50000"/>
              </a:spcBef>
            </a:pPr>
            <a:r>
              <a:rPr lang="fr-CA" sz="1071">
                <a:solidFill>
                  <a:schemeClr val="bg2"/>
                </a:solidFill>
              </a:rPr>
              <a:t>(CSM)</a:t>
            </a:r>
          </a:p>
        </p:txBody>
      </p:sp>
      <p:pic>
        <p:nvPicPr>
          <p:cNvPr id="29702" name="Picture 7"/>
          <p:cNvPicPr>
            <a:picLocks noChangeAspect="1" noChangeArrowheads="1"/>
          </p:cNvPicPr>
          <p:nvPr>
            <p:custDataLst>
              <p:tags r:id="rId6"/>
            </p:custDataLst>
          </p:nvPr>
        </p:nvPicPr>
        <p:blipFill>
          <a:blip r:embed="rId9" cstate="print"/>
          <a:srcRect/>
          <a:stretch>
            <a:fillRect/>
          </a:stretch>
        </p:blipFill>
        <p:spPr bwMode="auto">
          <a:xfrm>
            <a:off x="1605839" y="1624736"/>
            <a:ext cx="7347452" cy="3877822"/>
          </a:xfrm>
          <a:prstGeom prst="rect">
            <a:avLst/>
          </a:prstGeom>
          <a:noFill/>
          <a:ln w="9525">
            <a:noFill/>
            <a:miter lim="800000"/>
            <a:headEnd/>
            <a:tailEnd/>
          </a:ln>
        </p:spPr>
      </p:pic>
      <p:sp>
        <p:nvSpPr>
          <p:cNvPr id="7" name="ZoneTexte 6"/>
          <p:cNvSpPr txBox="1"/>
          <p:nvPr/>
        </p:nvSpPr>
        <p:spPr>
          <a:xfrm>
            <a:off x="2636217" y="2336081"/>
            <a:ext cx="900050" cy="257122"/>
          </a:xfrm>
          <a:prstGeom prst="rect">
            <a:avLst/>
          </a:prstGeom>
          <a:noFill/>
        </p:spPr>
        <p:txBody>
          <a:bodyPr wrap="square" rtlCol="0">
            <a:spAutoFit/>
          </a:bodyPr>
          <a:lstStyle/>
          <a:p>
            <a:r>
              <a:rPr lang="fr-CA" sz="1071" dirty="0">
                <a:solidFill>
                  <a:schemeClr val="bg1">
                    <a:lumMod val="50000"/>
                  </a:schemeClr>
                </a:solidFill>
              </a:rPr>
              <a:t>(ou CSC)</a:t>
            </a:r>
          </a:p>
        </p:txBody>
      </p:sp>
      <p:sp>
        <p:nvSpPr>
          <p:cNvPr id="8" name="ZoneTexte 7"/>
          <p:cNvSpPr txBox="1"/>
          <p:nvPr/>
        </p:nvSpPr>
        <p:spPr>
          <a:xfrm>
            <a:off x="2829085" y="2657528"/>
            <a:ext cx="900050" cy="257122"/>
          </a:xfrm>
          <a:prstGeom prst="rect">
            <a:avLst/>
          </a:prstGeom>
          <a:noFill/>
        </p:spPr>
        <p:txBody>
          <a:bodyPr wrap="square" rtlCol="0">
            <a:spAutoFit/>
          </a:bodyPr>
          <a:lstStyle/>
          <a:p>
            <a:r>
              <a:rPr lang="fr-CA" sz="1071" dirty="0">
                <a:solidFill>
                  <a:schemeClr val="bg1">
                    <a:lumMod val="50000"/>
                  </a:schemeClr>
                </a:solidFill>
              </a:rPr>
              <a:t>(ou CSM)</a:t>
            </a:r>
          </a:p>
        </p:txBody>
      </p:sp>
      <p:sp>
        <p:nvSpPr>
          <p:cNvPr id="2" name="Flèche : haut 1">
            <a:extLst>
              <a:ext uri="{FF2B5EF4-FFF2-40B4-BE49-F238E27FC236}">
                <a16:creationId xmlns:a16="http://schemas.microsoft.com/office/drawing/2014/main" id="{FCAC3EBA-8381-4450-B558-01DEDBC924CC}"/>
              </a:ext>
            </a:extLst>
          </p:cNvPr>
          <p:cNvSpPr/>
          <p:nvPr/>
        </p:nvSpPr>
        <p:spPr>
          <a:xfrm>
            <a:off x="1524033" y="5177656"/>
            <a:ext cx="1305413" cy="10792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t>ID de choix</a:t>
            </a:r>
          </a:p>
        </p:txBody>
      </p:sp>
    </p:spTree>
  </p:cSld>
  <p:clrMapOvr>
    <a:overrideClrMapping bg1="lt1" tx1="dk1" bg2="lt2" tx2="dk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custDataLst>
              <p:tags r:id="rId1"/>
            </p:custDataLst>
          </p:nvPr>
        </p:nvPicPr>
        <p:blipFill>
          <a:blip r:embed="rId3" cstate="print"/>
          <a:srcRect/>
          <a:stretch>
            <a:fillRect/>
          </a:stretch>
        </p:blipFill>
        <p:spPr bwMode="auto">
          <a:xfrm>
            <a:off x="-136064" y="214490"/>
            <a:ext cx="10289835" cy="6429021"/>
          </a:xfrm>
          <a:prstGeom prst="rect">
            <a:avLst/>
          </a:prstGeom>
          <a:noFill/>
          <a:ln w="9525">
            <a:noFill/>
            <a:miter lim="800000"/>
            <a:headEnd/>
            <a:tailEnd/>
          </a:ln>
        </p:spPr>
      </p:pic>
      <p:sp>
        <p:nvSpPr>
          <p:cNvPr id="8" name="ZoneTexte 7"/>
          <p:cNvSpPr txBox="1"/>
          <p:nvPr/>
        </p:nvSpPr>
        <p:spPr>
          <a:xfrm>
            <a:off x="9129437" y="728849"/>
            <a:ext cx="771472" cy="339645"/>
          </a:xfrm>
          <a:prstGeom prst="rect">
            <a:avLst/>
          </a:prstGeom>
          <a:solidFill>
            <a:schemeClr val="tx1"/>
          </a:solidFill>
        </p:spPr>
        <p:txBody>
          <a:bodyPr wrap="square" rtlCol="0">
            <a:spAutoFit/>
          </a:bodyPr>
          <a:lstStyle/>
          <a:p>
            <a:pPr algn="l"/>
            <a:r>
              <a:rPr lang="fr-CA" sz="1607" dirty="0">
                <a:solidFill>
                  <a:srgbClr val="FF0000"/>
                </a:solidFill>
              </a:rPr>
              <a:t>  CSL</a:t>
            </a:r>
          </a:p>
        </p:txBody>
      </p:sp>
      <p:sp>
        <p:nvSpPr>
          <p:cNvPr id="7" name="Rectangle 6"/>
          <p:cNvSpPr/>
          <p:nvPr/>
        </p:nvSpPr>
        <p:spPr bwMode="auto">
          <a:xfrm>
            <a:off x="2893374" y="343113"/>
            <a:ext cx="1285786" cy="1414365"/>
          </a:xfrm>
          <a:prstGeom prst="rect">
            <a:avLst/>
          </a:prstGeom>
          <a:noFill/>
          <a:ln w="9525" cap="flat" cmpd="sng" algn="ctr">
            <a:solidFill>
              <a:srgbClr val="0033CC"/>
            </a:solidFill>
            <a:prstDash val="solid"/>
            <a:round/>
            <a:headEnd type="none" w="med" len="med"/>
            <a:tailEnd type="none" w="med" len="med"/>
          </a:ln>
          <a:effectLst/>
        </p:spPr>
        <p:txBody>
          <a:bodyPr vert="horz" wrap="square" lIns="97065" tIns="48532" rIns="97065" bIns="48532" numCol="1" rtlCol="0" anchor="ctr" anchorCtr="0" compatLnSpc="1">
            <a:prstTxWarp prst="textNoShape">
              <a:avLst/>
            </a:prstTxWarp>
          </a:bodyPr>
          <a:lstStyle/>
          <a:p>
            <a:pPr algn="ctr" defTabSz="972282" fontAlgn="base">
              <a:spcBef>
                <a:spcPct val="0"/>
              </a:spcBef>
              <a:spcAft>
                <a:spcPct val="0"/>
              </a:spcAft>
            </a:pPr>
            <a:endParaRPr lang="fr-CA" sz="3839">
              <a:solidFill>
                <a:schemeClr val="tx2"/>
              </a:solidFill>
              <a:effectLst>
                <a:outerShdw blurRad="38100" dist="38100" dir="2700000" algn="tl">
                  <a:srgbClr val="000000">
                    <a:alpha val="43137"/>
                  </a:srgbClr>
                </a:outerShdw>
              </a:effectLst>
              <a:latin typeface="Arial" charset="0"/>
            </a:endParaRPr>
          </a:p>
        </p:txBody>
      </p:sp>
      <p:sp>
        <p:nvSpPr>
          <p:cNvPr id="9" name="Rectangle 8"/>
          <p:cNvSpPr/>
          <p:nvPr/>
        </p:nvSpPr>
        <p:spPr bwMode="auto">
          <a:xfrm>
            <a:off x="8807991" y="664559"/>
            <a:ext cx="1285786" cy="1414365"/>
          </a:xfrm>
          <a:prstGeom prst="rect">
            <a:avLst/>
          </a:prstGeom>
          <a:noFill/>
          <a:ln w="9525" cap="flat" cmpd="sng" algn="ctr">
            <a:solidFill>
              <a:srgbClr val="0033CC"/>
            </a:solidFill>
            <a:prstDash val="solid"/>
            <a:round/>
            <a:headEnd type="none" w="med" len="med"/>
            <a:tailEnd type="none" w="med" len="med"/>
          </a:ln>
          <a:effectLst/>
        </p:spPr>
        <p:txBody>
          <a:bodyPr vert="horz" wrap="square" lIns="97065" tIns="48532" rIns="97065" bIns="48532" numCol="1" rtlCol="0" anchor="ctr" anchorCtr="0" compatLnSpc="1">
            <a:prstTxWarp prst="textNoShape">
              <a:avLst/>
            </a:prstTxWarp>
          </a:bodyPr>
          <a:lstStyle/>
          <a:p>
            <a:pPr algn="ctr" defTabSz="972282" fontAlgn="base">
              <a:spcBef>
                <a:spcPct val="0"/>
              </a:spcBef>
              <a:spcAft>
                <a:spcPct val="0"/>
              </a:spcAft>
            </a:pPr>
            <a:endParaRPr lang="fr-CA" sz="3839">
              <a:solidFill>
                <a:schemeClr val="tx2"/>
              </a:solidFill>
              <a:effectLst>
                <a:outerShdw blurRad="38100" dist="38100" dir="2700000" algn="tl">
                  <a:srgbClr val="000000">
                    <a:alpha val="43137"/>
                  </a:srgbClr>
                </a:outerShdw>
              </a:effectLst>
              <a:latin typeface="Arial" charset="0"/>
            </a:endParaRPr>
          </a:p>
        </p:txBody>
      </p:sp>
      <p:grpSp>
        <p:nvGrpSpPr>
          <p:cNvPr id="11" name="Groupe 10">
            <a:extLst>
              <a:ext uri="{FF2B5EF4-FFF2-40B4-BE49-F238E27FC236}">
                <a16:creationId xmlns:a16="http://schemas.microsoft.com/office/drawing/2014/main" id="{AA0DC0C7-AEB8-4A32-904F-1F4224F9442C}"/>
              </a:ext>
            </a:extLst>
          </p:cNvPr>
          <p:cNvGrpSpPr/>
          <p:nvPr/>
        </p:nvGrpSpPr>
        <p:grpSpPr>
          <a:xfrm>
            <a:off x="3055268" y="214489"/>
            <a:ext cx="1607233" cy="586956"/>
            <a:chOff x="3384773" y="0"/>
            <a:chExt cx="1800200" cy="657427"/>
          </a:xfrm>
        </p:grpSpPr>
        <p:sp>
          <p:nvSpPr>
            <p:cNvPr id="12" name="ZoneTexte 11">
              <a:extLst>
                <a:ext uri="{FF2B5EF4-FFF2-40B4-BE49-F238E27FC236}">
                  <a16:creationId xmlns:a16="http://schemas.microsoft.com/office/drawing/2014/main" id="{16A91D12-05D5-4908-B115-E6C48D605CEF}"/>
                </a:ext>
              </a:extLst>
            </p:cNvPr>
            <p:cNvSpPr txBox="1"/>
            <p:nvPr/>
          </p:nvSpPr>
          <p:spPr>
            <a:xfrm>
              <a:off x="3384773" y="0"/>
              <a:ext cx="1800200" cy="657427"/>
            </a:xfrm>
            <a:prstGeom prst="rect">
              <a:avLst/>
            </a:prstGeom>
            <a:solidFill>
              <a:schemeClr val="tx1"/>
            </a:solidFill>
          </p:spPr>
          <p:txBody>
            <a:bodyPr wrap="square" rtlCol="0">
              <a:spAutoFit/>
            </a:bodyPr>
            <a:lstStyle/>
            <a:p>
              <a:pPr algn="l"/>
              <a:r>
                <a:rPr lang="fr-CA" sz="1607" dirty="0">
                  <a:solidFill>
                    <a:srgbClr val="FF0000"/>
                  </a:solidFill>
                </a:rPr>
                <a:t>  CSM</a:t>
              </a:r>
            </a:p>
            <a:p>
              <a:endParaRPr lang="fr-CA" sz="1607" dirty="0">
                <a:solidFill>
                  <a:srgbClr val="FF0000"/>
                </a:solidFill>
              </a:endParaRPr>
            </a:p>
          </p:txBody>
        </p:sp>
        <p:sp>
          <p:nvSpPr>
            <p:cNvPr id="13" name="Flèche gauche 20">
              <a:extLst>
                <a:ext uri="{FF2B5EF4-FFF2-40B4-BE49-F238E27FC236}">
                  <a16:creationId xmlns:a16="http://schemas.microsoft.com/office/drawing/2014/main" id="{E415F76F-AA03-4B33-B179-FFF23A14F15E}"/>
                </a:ext>
              </a:extLst>
            </p:cNvPr>
            <p:cNvSpPr/>
            <p:nvPr/>
          </p:nvSpPr>
          <p:spPr bwMode="auto">
            <a:xfrm>
              <a:off x="4248869" y="144066"/>
              <a:ext cx="864096" cy="144016"/>
            </a:xfrm>
            <a:prstGeom prst="leftArrow">
              <a:avLst/>
            </a:prstGeom>
            <a:solidFill>
              <a:srgbClr val="FF3300"/>
            </a:solidFill>
            <a:ln w="9525" cap="flat" cmpd="sng" algn="ctr">
              <a:solidFill>
                <a:srgbClr val="FF3300"/>
              </a:solidFill>
              <a:prstDash val="solid"/>
              <a:round/>
              <a:headEnd type="none" w="med" len="med"/>
              <a:tailEnd type="none" w="med" len="med"/>
            </a:ln>
            <a:effectLst/>
          </p:spPr>
          <p:txBody>
            <a:bodyPr vert="horz" wrap="square" lIns="97065" tIns="48532" rIns="97065" bIns="48532" numCol="1" rtlCol="0" anchor="ctr" anchorCtr="0" compatLnSpc="1">
              <a:prstTxWarp prst="textNoShape">
                <a:avLst/>
              </a:prstTxWarp>
            </a:bodyPr>
            <a:lstStyle/>
            <a:p>
              <a:pPr algn="ctr" defTabSz="972282" fontAlgn="base">
                <a:spcBef>
                  <a:spcPct val="0"/>
                </a:spcBef>
                <a:spcAft>
                  <a:spcPct val="0"/>
                </a:spcAft>
              </a:pPr>
              <a:endParaRPr lang="fr-CA" sz="3839">
                <a:solidFill>
                  <a:schemeClr val="tx2"/>
                </a:solidFill>
                <a:effectLst>
                  <a:outerShdw blurRad="38100" dist="38100" dir="2700000" algn="tl">
                    <a:srgbClr val="000000">
                      <a:alpha val="43137"/>
                    </a:srgbClr>
                  </a:outerShdw>
                </a:effectLst>
                <a:latin typeface="Arial" charset="0"/>
              </a:endParaRPr>
            </a:p>
          </p:txBody>
        </p:sp>
        <p:sp>
          <p:nvSpPr>
            <p:cNvPr id="14" name="Flèche gauche 21">
              <a:extLst>
                <a:ext uri="{FF2B5EF4-FFF2-40B4-BE49-F238E27FC236}">
                  <a16:creationId xmlns:a16="http://schemas.microsoft.com/office/drawing/2014/main" id="{344C3C6F-CF3F-405B-BCD0-E11C35564CFC}"/>
                </a:ext>
              </a:extLst>
            </p:cNvPr>
            <p:cNvSpPr/>
            <p:nvPr/>
          </p:nvSpPr>
          <p:spPr bwMode="auto">
            <a:xfrm rot="16200000">
              <a:off x="3726811" y="378092"/>
              <a:ext cx="324036" cy="144016"/>
            </a:xfrm>
            <a:prstGeom prst="leftArrow">
              <a:avLst/>
            </a:prstGeom>
            <a:solidFill>
              <a:srgbClr val="FF3300"/>
            </a:solidFill>
            <a:ln w="9525" cap="flat" cmpd="sng" algn="ctr">
              <a:solidFill>
                <a:srgbClr val="FF3300"/>
              </a:solidFill>
              <a:prstDash val="solid"/>
              <a:round/>
              <a:headEnd type="none" w="med" len="med"/>
              <a:tailEnd type="none" w="med" len="med"/>
            </a:ln>
            <a:effectLst/>
          </p:spPr>
          <p:txBody>
            <a:bodyPr vert="horz" wrap="square" lIns="97065" tIns="48532" rIns="97065" bIns="48532" numCol="1" rtlCol="0" anchor="ctr" anchorCtr="0" compatLnSpc="1">
              <a:prstTxWarp prst="textNoShape">
                <a:avLst/>
              </a:prstTxWarp>
            </a:bodyPr>
            <a:lstStyle/>
            <a:p>
              <a:pPr algn="ctr" defTabSz="972282" fontAlgn="base">
                <a:spcBef>
                  <a:spcPct val="0"/>
                </a:spcBef>
                <a:spcAft>
                  <a:spcPct val="0"/>
                </a:spcAft>
              </a:pPr>
              <a:endParaRPr lang="fr-CA" sz="3839">
                <a:solidFill>
                  <a:schemeClr val="tx2"/>
                </a:solidFill>
                <a:effectLst>
                  <a:outerShdw blurRad="38100" dist="38100" dir="2700000" algn="tl">
                    <a:srgbClr val="000000">
                      <a:alpha val="43137"/>
                    </a:srgbClr>
                  </a:outerShdw>
                </a:effectLst>
                <a:latin typeface="Arial" charset="0"/>
              </a:endParaRPr>
            </a:p>
          </p:txBody>
        </p:sp>
      </p:gr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custDataLst>
              <p:tags r:id="rId1"/>
            </p:custDataLst>
          </p:nvPr>
        </p:nvPicPr>
        <p:blipFill>
          <a:blip r:embed="rId10" cstate="print"/>
          <a:srcRect/>
          <a:stretch>
            <a:fillRect/>
          </a:stretch>
        </p:blipFill>
        <p:spPr bwMode="auto">
          <a:xfrm>
            <a:off x="-136064" y="214490"/>
            <a:ext cx="10289835" cy="6429021"/>
          </a:xfrm>
          <a:prstGeom prst="rect">
            <a:avLst/>
          </a:prstGeom>
          <a:noFill/>
          <a:ln w="9525">
            <a:solidFill>
              <a:schemeClr val="tx1"/>
            </a:solidFill>
            <a:prstDash val="lgDash"/>
            <a:miter lim="800000"/>
            <a:headEnd/>
            <a:tailEnd/>
          </a:ln>
        </p:spPr>
      </p:pic>
      <p:sp>
        <p:nvSpPr>
          <p:cNvPr id="5" name="Ellipse 4"/>
          <p:cNvSpPr/>
          <p:nvPr>
            <p:custDataLst>
              <p:tags r:id="rId2"/>
            </p:custDataLst>
          </p:nvPr>
        </p:nvSpPr>
        <p:spPr bwMode="auto">
          <a:xfrm>
            <a:off x="551310" y="2663635"/>
            <a:ext cx="1275608" cy="1211828"/>
          </a:xfrm>
          <a:prstGeom prst="ellipse">
            <a:avLst/>
          </a:prstGeom>
          <a:noFill/>
          <a:ln w="31750" cap="flat" cmpd="sng" algn="ctr">
            <a:solidFill>
              <a:srgbClr val="7030A0"/>
            </a:solidFill>
            <a:prstDash val="sysDot"/>
            <a:round/>
            <a:headEnd type="none" w="med" len="med"/>
            <a:tailEnd type="none" w="med" len="med"/>
          </a:ln>
          <a:effectLst/>
        </p:spPr>
        <p:txBody>
          <a:bodyPr vert="horz" wrap="square" lIns="97065" tIns="48532" rIns="97065" bIns="48532" numCol="1" rtlCol="0" anchor="ctr" anchorCtr="0" compatLnSpc="1">
            <a:prstTxWarp prst="textNoShape">
              <a:avLst/>
            </a:prstTxWarp>
          </a:bodyPr>
          <a:lstStyle/>
          <a:p>
            <a:pPr algn="ctr" defTabSz="972282" fontAlgn="base">
              <a:spcBef>
                <a:spcPct val="0"/>
              </a:spcBef>
              <a:spcAft>
                <a:spcPct val="0"/>
              </a:spcAft>
            </a:pPr>
            <a:endParaRPr lang="fr-CA" sz="3839">
              <a:solidFill>
                <a:schemeClr val="tx2"/>
              </a:solidFill>
              <a:effectLst>
                <a:outerShdw blurRad="38100" dist="38100" dir="2700000" algn="tl">
                  <a:srgbClr val="000000">
                    <a:alpha val="43137"/>
                  </a:srgbClr>
                </a:outerShdw>
              </a:effectLst>
              <a:latin typeface="Arial" charset="0"/>
            </a:endParaRPr>
          </a:p>
        </p:txBody>
      </p:sp>
      <p:sp>
        <p:nvSpPr>
          <p:cNvPr id="6" name="Ellipse 5"/>
          <p:cNvSpPr/>
          <p:nvPr>
            <p:custDataLst>
              <p:tags r:id="rId3"/>
            </p:custDataLst>
          </p:nvPr>
        </p:nvSpPr>
        <p:spPr bwMode="auto">
          <a:xfrm>
            <a:off x="2464723" y="3811682"/>
            <a:ext cx="1275608" cy="1211828"/>
          </a:xfrm>
          <a:prstGeom prst="ellipse">
            <a:avLst/>
          </a:prstGeom>
          <a:noFill/>
          <a:ln w="31750" cap="flat" cmpd="sng" algn="ctr">
            <a:solidFill>
              <a:schemeClr val="tx2">
                <a:lumMod val="50000"/>
              </a:schemeClr>
            </a:solidFill>
            <a:prstDash val="solid"/>
            <a:round/>
            <a:headEnd type="none" w="med" len="med"/>
            <a:tailEnd type="none" w="med" len="med"/>
          </a:ln>
          <a:effectLst/>
        </p:spPr>
        <p:txBody>
          <a:bodyPr vert="horz" wrap="square" lIns="97065" tIns="48532" rIns="97065" bIns="48532" numCol="1" rtlCol="0" anchor="ctr" anchorCtr="0" compatLnSpc="1">
            <a:prstTxWarp prst="textNoShape">
              <a:avLst/>
            </a:prstTxWarp>
          </a:bodyPr>
          <a:lstStyle/>
          <a:p>
            <a:pPr algn="ctr" defTabSz="972282" fontAlgn="base">
              <a:spcBef>
                <a:spcPct val="0"/>
              </a:spcBef>
              <a:spcAft>
                <a:spcPct val="0"/>
              </a:spcAft>
            </a:pPr>
            <a:endParaRPr lang="fr-CA" sz="3839">
              <a:solidFill>
                <a:schemeClr val="tx2"/>
              </a:solidFill>
              <a:effectLst>
                <a:outerShdw blurRad="38100" dist="38100" dir="2700000" algn="tl">
                  <a:srgbClr val="000000">
                    <a:alpha val="43137"/>
                  </a:srgbClr>
                </a:outerShdw>
              </a:effectLst>
              <a:latin typeface="Arial" charset="0"/>
            </a:endParaRPr>
          </a:p>
        </p:txBody>
      </p:sp>
      <p:sp>
        <p:nvSpPr>
          <p:cNvPr id="7" name="Ellipse 6"/>
          <p:cNvSpPr/>
          <p:nvPr>
            <p:custDataLst>
              <p:tags r:id="rId4"/>
            </p:custDataLst>
          </p:nvPr>
        </p:nvSpPr>
        <p:spPr bwMode="auto">
          <a:xfrm>
            <a:off x="3740331" y="3747902"/>
            <a:ext cx="1275608" cy="1211828"/>
          </a:xfrm>
          <a:prstGeom prst="ellipse">
            <a:avLst/>
          </a:prstGeom>
          <a:noFill/>
          <a:ln w="31750" cap="flat" cmpd="sng" algn="ctr">
            <a:solidFill>
              <a:srgbClr val="FFC000"/>
            </a:solidFill>
            <a:prstDash val="lgDash"/>
            <a:round/>
            <a:headEnd type="none" w="med" len="med"/>
            <a:tailEnd type="none" w="med" len="med"/>
          </a:ln>
          <a:effectLst/>
        </p:spPr>
        <p:txBody>
          <a:bodyPr vert="horz" wrap="square" lIns="97065" tIns="48532" rIns="97065" bIns="48532" numCol="1" rtlCol="0" anchor="ctr" anchorCtr="0" compatLnSpc="1">
            <a:prstTxWarp prst="textNoShape">
              <a:avLst/>
            </a:prstTxWarp>
          </a:bodyPr>
          <a:lstStyle/>
          <a:p>
            <a:pPr algn="ctr" defTabSz="972282" fontAlgn="base">
              <a:spcBef>
                <a:spcPct val="0"/>
              </a:spcBef>
              <a:spcAft>
                <a:spcPct val="0"/>
              </a:spcAft>
            </a:pPr>
            <a:endParaRPr lang="fr-CA" sz="3839">
              <a:solidFill>
                <a:schemeClr val="tx2"/>
              </a:solidFill>
              <a:effectLst>
                <a:outerShdw blurRad="38100" dist="38100" dir="2700000" algn="tl">
                  <a:srgbClr val="000000">
                    <a:alpha val="43137"/>
                  </a:srgbClr>
                </a:outerShdw>
              </a:effectLst>
              <a:latin typeface="Arial" charset="0"/>
            </a:endParaRPr>
          </a:p>
        </p:txBody>
      </p:sp>
      <p:sp>
        <p:nvSpPr>
          <p:cNvPr id="10" name="Ellipse 9"/>
          <p:cNvSpPr/>
          <p:nvPr>
            <p:custDataLst>
              <p:tags r:id="rId5"/>
            </p:custDataLst>
          </p:nvPr>
        </p:nvSpPr>
        <p:spPr bwMode="auto">
          <a:xfrm>
            <a:off x="7184473" y="2536074"/>
            <a:ext cx="1275608" cy="1211828"/>
          </a:xfrm>
          <a:prstGeom prst="ellipse">
            <a:avLst/>
          </a:prstGeom>
          <a:noFill/>
          <a:ln w="31750" cap="flat" cmpd="sng" algn="ctr">
            <a:solidFill>
              <a:srgbClr val="FF0000"/>
            </a:solidFill>
            <a:prstDash val="sysDash"/>
            <a:round/>
            <a:headEnd type="none" w="med" len="med"/>
            <a:tailEnd type="none" w="med" len="med"/>
          </a:ln>
          <a:effectLst/>
        </p:spPr>
        <p:txBody>
          <a:bodyPr vert="horz" wrap="square" lIns="97065" tIns="48532" rIns="97065" bIns="48532" numCol="1" rtlCol="0" anchor="ctr" anchorCtr="0" compatLnSpc="1">
            <a:prstTxWarp prst="textNoShape">
              <a:avLst/>
            </a:prstTxWarp>
          </a:bodyPr>
          <a:lstStyle/>
          <a:p>
            <a:pPr algn="ctr" defTabSz="972282" fontAlgn="base">
              <a:spcBef>
                <a:spcPct val="0"/>
              </a:spcBef>
              <a:spcAft>
                <a:spcPct val="0"/>
              </a:spcAft>
            </a:pPr>
            <a:endParaRPr lang="fr-CA" sz="3839">
              <a:solidFill>
                <a:schemeClr val="tx2"/>
              </a:solidFill>
              <a:effectLst>
                <a:outerShdw blurRad="38100" dist="38100" dir="2700000" algn="tl">
                  <a:srgbClr val="000000">
                    <a:alpha val="43137"/>
                  </a:srgbClr>
                </a:outerShdw>
              </a:effectLst>
              <a:latin typeface="Arial" charset="0"/>
            </a:endParaRPr>
          </a:p>
        </p:txBody>
      </p:sp>
      <p:sp>
        <p:nvSpPr>
          <p:cNvPr id="11" name="Ellipse 10"/>
          <p:cNvSpPr/>
          <p:nvPr>
            <p:custDataLst>
              <p:tags r:id="rId6"/>
            </p:custDataLst>
          </p:nvPr>
        </p:nvSpPr>
        <p:spPr bwMode="auto">
          <a:xfrm>
            <a:off x="8778983" y="941564"/>
            <a:ext cx="1339389" cy="1211828"/>
          </a:xfrm>
          <a:prstGeom prst="ellipse">
            <a:avLst/>
          </a:prstGeom>
          <a:noFill/>
          <a:ln w="31750" cap="flat" cmpd="sng" algn="ctr">
            <a:solidFill>
              <a:schemeClr val="accent2">
                <a:lumMod val="50000"/>
              </a:schemeClr>
            </a:solidFill>
            <a:prstDash val="lgDashDotDot"/>
            <a:round/>
            <a:headEnd type="none" w="med" len="med"/>
            <a:tailEnd type="none" w="med" len="med"/>
          </a:ln>
          <a:effectLst/>
        </p:spPr>
        <p:txBody>
          <a:bodyPr vert="horz" wrap="square" lIns="97065" tIns="48532" rIns="97065" bIns="48532" numCol="1" rtlCol="0" anchor="ctr" anchorCtr="0" compatLnSpc="1">
            <a:prstTxWarp prst="textNoShape">
              <a:avLst/>
            </a:prstTxWarp>
          </a:bodyPr>
          <a:lstStyle/>
          <a:p>
            <a:pPr algn="ctr" defTabSz="972282" fontAlgn="base">
              <a:spcBef>
                <a:spcPct val="0"/>
              </a:spcBef>
              <a:spcAft>
                <a:spcPct val="0"/>
              </a:spcAft>
            </a:pPr>
            <a:endParaRPr lang="fr-CA" sz="3839">
              <a:solidFill>
                <a:schemeClr val="tx2"/>
              </a:solidFill>
              <a:effectLst>
                <a:outerShdw blurRad="38100" dist="38100" dir="2700000" algn="tl">
                  <a:srgbClr val="000000">
                    <a:alpha val="43137"/>
                  </a:srgbClr>
                </a:outerShdw>
              </a:effectLst>
              <a:latin typeface="Arial" charset="0"/>
            </a:endParaRPr>
          </a:p>
        </p:txBody>
      </p:sp>
      <p:sp>
        <p:nvSpPr>
          <p:cNvPr id="12" name="ZoneTexte 11"/>
          <p:cNvSpPr txBox="1"/>
          <p:nvPr/>
        </p:nvSpPr>
        <p:spPr>
          <a:xfrm>
            <a:off x="1028984" y="2336082"/>
            <a:ext cx="321447" cy="243465"/>
          </a:xfrm>
          <a:prstGeom prst="rect">
            <a:avLst/>
          </a:prstGeom>
          <a:noFill/>
        </p:spPr>
        <p:txBody>
          <a:bodyPr wrap="square" rtlCol="0">
            <a:spAutoFit/>
          </a:bodyPr>
          <a:lstStyle/>
          <a:p>
            <a:r>
              <a:rPr lang="fr-CA" sz="982" b="1" dirty="0">
                <a:solidFill>
                  <a:sysClr val="windowText" lastClr="000000"/>
                </a:solidFill>
              </a:rPr>
              <a:t>1</a:t>
            </a:r>
          </a:p>
        </p:txBody>
      </p:sp>
      <p:sp>
        <p:nvSpPr>
          <p:cNvPr id="13" name="ZoneTexte 12"/>
          <p:cNvSpPr txBox="1"/>
          <p:nvPr/>
        </p:nvSpPr>
        <p:spPr>
          <a:xfrm>
            <a:off x="3150531" y="3557579"/>
            <a:ext cx="321447" cy="243465"/>
          </a:xfrm>
          <a:prstGeom prst="rect">
            <a:avLst/>
          </a:prstGeom>
          <a:noFill/>
        </p:spPr>
        <p:txBody>
          <a:bodyPr wrap="square" rtlCol="0">
            <a:spAutoFit/>
          </a:bodyPr>
          <a:lstStyle/>
          <a:p>
            <a:r>
              <a:rPr lang="fr-CA" sz="982" b="1" dirty="0">
                <a:solidFill>
                  <a:sysClr val="windowText" lastClr="000000"/>
                </a:solidFill>
              </a:rPr>
              <a:t>2</a:t>
            </a:r>
          </a:p>
        </p:txBody>
      </p:sp>
      <p:sp>
        <p:nvSpPr>
          <p:cNvPr id="14" name="ZoneTexte 13"/>
          <p:cNvSpPr txBox="1"/>
          <p:nvPr/>
        </p:nvSpPr>
        <p:spPr>
          <a:xfrm>
            <a:off x="5336368" y="2721818"/>
            <a:ext cx="321447" cy="243465"/>
          </a:xfrm>
          <a:prstGeom prst="rect">
            <a:avLst/>
          </a:prstGeom>
          <a:noFill/>
        </p:spPr>
        <p:txBody>
          <a:bodyPr wrap="square" rtlCol="0">
            <a:spAutoFit/>
          </a:bodyPr>
          <a:lstStyle/>
          <a:p>
            <a:r>
              <a:rPr lang="fr-CA" sz="982" b="1" dirty="0">
                <a:solidFill>
                  <a:sysClr val="windowText" lastClr="000000"/>
                </a:solidFill>
              </a:rPr>
              <a:t>2</a:t>
            </a:r>
          </a:p>
        </p:txBody>
      </p:sp>
      <p:sp>
        <p:nvSpPr>
          <p:cNvPr id="15" name="ZoneTexte 14"/>
          <p:cNvSpPr txBox="1"/>
          <p:nvPr/>
        </p:nvSpPr>
        <p:spPr>
          <a:xfrm>
            <a:off x="6493575" y="2721818"/>
            <a:ext cx="321447" cy="243465"/>
          </a:xfrm>
          <a:prstGeom prst="rect">
            <a:avLst/>
          </a:prstGeom>
          <a:noFill/>
        </p:spPr>
        <p:txBody>
          <a:bodyPr wrap="square" rtlCol="0">
            <a:spAutoFit/>
          </a:bodyPr>
          <a:lstStyle/>
          <a:p>
            <a:r>
              <a:rPr lang="fr-CA" sz="982" b="1" dirty="0">
                <a:solidFill>
                  <a:sysClr val="windowText" lastClr="000000"/>
                </a:solidFill>
              </a:rPr>
              <a:t>2</a:t>
            </a:r>
          </a:p>
        </p:txBody>
      </p:sp>
      <p:sp>
        <p:nvSpPr>
          <p:cNvPr id="16" name="ZoneTexte 15"/>
          <p:cNvSpPr txBox="1"/>
          <p:nvPr/>
        </p:nvSpPr>
        <p:spPr>
          <a:xfrm>
            <a:off x="4179160" y="3493290"/>
            <a:ext cx="321447" cy="243465"/>
          </a:xfrm>
          <a:prstGeom prst="rect">
            <a:avLst/>
          </a:prstGeom>
          <a:noFill/>
        </p:spPr>
        <p:txBody>
          <a:bodyPr wrap="square" rtlCol="0">
            <a:spAutoFit/>
          </a:bodyPr>
          <a:lstStyle/>
          <a:p>
            <a:r>
              <a:rPr lang="fr-CA" sz="982" b="1" dirty="0">
                <a:solidFill>
                  <a:sysClr val="windowText" lastClr="000000"/>
                </a:solidFill>
              </a:rPr>
              <a:t>3</a:t>
            </a:r>
          </a:p>
        </p:txBody>
      </p:sp>
      <p:sp>
        <p:nvSpPr>
          <p:cNvPr id="17" name="ZoneTexte 16"/>
          <p:cNvSpPr txBox="1"/>
          <p:nvPr/>
        </p:nvSpPr>
        <p:spPr>
          <a:xfrm>
            <a:off x="7715072" y="2271793"/>
            <a:ext cx="321447" cy="243465"/>
          </a:xfrm>
          <a:prstGeom prst="rect">
            <a:avLst/>
          </a:prstGeom>
          <a:noFill/>
        </p:spPr>
        <p:txBody>
          <a:bodyPr wrap="square" rtlCol="0">
            <a:spAutoFit/>
          </a:bodyPr>
          <a:lstStyle/>
          <a:p>
            <a:r>
              <a:rPr lang="fr-CA" sz="982" b="1" dirty="0">
                <a:solidFill>
                  <a:sysClr val="windowText" lastClr="000000"/>
                </a:solidFill>
              </a:rPr>
              <a:t>4</a:t>
            </a:r>
          </a:p>
        </p:txBody>
      </p:sp>
      <p:sp>
        <p:nvSpPr>
          <p:cNvPr id="18" name="ZoneTexte 17"/>
          <p:cNvSpPr txBox="1"/>
          <p:nvPr/>
        </p:nvSpPr>
        <p:spPr>
          <a:xfrm>
            <a:off x="9322305" y="664560"/>
            <a:ext cx="321447" cy="243465"/>
          </a:xfrm>
          <a:prstGeom prst="rect">
            <a:avLst/>
          </a:prstGeom>
          <a:noFill/>
        </p:spPr>
        <p:txBody>
          <a:bodyPr wrap="square" rtlCol="0">
            <a:spAutoFit/>
          </a:bodyPr>
          <a:lstStyle/>
          <a:p>
            <a:r>
              <a:rPr lang="fr-CA" sz="982" b="1" dirty="0">
                <a:solidFill>
                  <a:sysClr val="windowText" lastClr="000000"/>
                </a:solidFill>
              </a:rPr>
              <a:t>5</a:t>
            </a:r>
          </a:p>
        </p:txBody>
      </p:sp>
      <p:grpSp>
        <p:nvGrpSpPr>
          <p:cNvPr id="19" name="Groupe 18"/>
          <p:cNvGrpSpPr/>
          <p:nvPr/>
        </p:nvGrpSpPr>
        <p:grpSpPr>
          <a:xfrm>
            <a:off x="3021953" y="214490"/>
            <a:ext cx="1607233" cy="586956"/>
            <a:chOff x="3384773" y="0"/>
            <a:chExt cx="1800200" cy="657427"/>
          </a:xfrm>
        </p:grpSpPr>
        <p:sp>
          <p:nvSpPr>
            <p:cNvPr id="20" name="ZoneTexte 19"/>
            <p:cNvSpPr txBox="1"/>
            <p:nvPr/>
          </p:nvSpPr>
          <p:spPr>
            <a:xfrm>
              <a:off x="3384773" y="0"/>
              <a:ext cx="1800200" cy="657427"/>
            </a:xfrm>
            <a:prstGeom prst="rect">
              <a:avLst/>
            </a:prstGeom>
            <a:solidFill>
              <a:schemeClr val="tx1"/>
            </a:solidFill>
          </p:spPr>
          <p:txBody>
            <a:bodyPr wrap="square" rtlCol="0">
              <a:spAutoFit/>
            </a:bodyPr>
            <a:lstStyle/>
            <a:p>
              <a:pPr algn="l"/>
              <a:r>
                <a:rPr lang="fr-CA" sz="1607" dirty="0">
                  <a:solidFill>
                    <a:srgbClr val="FF0000"/>
                  </a:solidFill>
                </a:rPr>
                <a:t>  CSM</a:t>
              </a:r>
            </a:p>
            <a:p>
              <a:endParaRPr lang="fr-CA" sz="1607" dirty="0">
                <a:solidFill>
                  <a:srgbClr val="FF0000"/>
                </a:solidFill>
              </a:endParaRPr>
            </a:p>
          </p:txBody>
        </p:sp>
        <p:sp>
          <p:nvSpPr>
            <p:cNvPr id="21" name="Flèche gauche 20"/>
            <p:cNvSpPr/>
            <p:nvPr/>
          </p:nvSpPr>
          <p:spPr bwMode="auto">
            <a:xfrm>
              <a:off x="4248869" y="144066"/>
              <a:ext cx="864096" cy="144016"/>
            </a:xfrm>
            <a:prstGeom prst="leftArrow">
              <a:avLst/>
            </a:prstGeom>
            <a:solidFill>
              <a:srgbClr val="FF3300"/>
            </a:solidFill>
            <a:ln w="9525" cap="flat" cmpd="sng" algn="ctr">
              <a:solidFill>
                <a:srgbClr val="FF3300"/>
              </a:solidFill>
              <a:prstDash val="solid"/>
              <a:round/>
              <a:headEnd type="none" w="med" len="med"/>
              <a:tailEnd type="none" w="med" len="med"/>
            </a:ln>
            <a:effectLst/>
          </p:spPr>
          <p:txBody>
            <a:bodyPr vert="horz" wrap="square" lIns="97065" tIns="48532" rIns="97065" bIns="48532" numCol="1" rtlCol="0" anchor="ctr" anchorCtr="0" compatLnSpc="1">
              <a:prstTxWarp prst="textNoShape">
                <a:avLst/>
              </a:prstTxWarp>
            </a:bodyPr>
            <a:lstStyle/>
            <a:p>
              <a:pPr algn="ctr" defTabSz="972282" fontAlgn="base">
                <a:spcBef>
                  <a:spcPct val="0"/>
                </a:spcBef>
                <a:spcAft>
                  <a:spcPct val="0"/>
                </a:spcAft>
              </a:pPr>
              <a:endParaRPr lang="fr-CA" sz="3839">
                <a:solidFill>
                  <a:schemeClr val="tx2"/>
                </a:solidFill>
                <a:effectLst>
                  <a:outerShdw blurRad="38100" dist="38100" dir="2700000" algn="tl">
                    <a:srgbClr val="000000">
                      <a:alpha val="43137"/>
                    </a:srgbClr>
                  </a:outerShdw>
                </a:effectLst>
                <a:latin typeface="Arial" charset="0"/>
              </a:endParaRPr>
            </a:p>
          </p:txBody>
        </p:sp>
        <p:sp>
          <p:nvSpPr>
            <p:cNvPr id="22" name="Flèche gauche 21"/>
            <p:cNvSpPr/>
            <p:nvPr/>
          </p:nvSpPr>
          <p:spPr bwMode="auto">
            <a:xfrm rot="16200000">
              <a:off x="3726811" y="378092"/>
              <a:ext cx="324036" cy="144016"/>
            </a:xfrm>
            <a:prstGeom prst="leftArrow">
              <a:avLst/>
            </a:prstGeom>
            <a:solidFill>
              <a:srgbClr val="FF3300"/>
            </a:solidFill>
            <a:ln w="9525" cap="flat" cmpd="sng" algn="ctr">
              <a:solidFill>
                <a:srgbClr val="FF3300"/>
              </a:solidFill>
              <a:prstDash val="solid"/>
              <a:round/>
              <a:headEnd type="none" w="med" len="med"/>
              <a:tailEnd type="none" w="med" len="med"/>
            </a:ln>
            <a:effectLst/>
          </p:spPr>
          <p:txBody>
            <a:bodyPr vert="horz" wrap="square" lIns="97065" tIns="48532" rIns="97065" bIns="48532" numCol="1" rtlCol="0" anchor="ctr" anchorCtr="0" compatLnSpc="1">
              <a:prstTxWarp prst="textNoShape">
                <a:avLst/>
              </a:prstTxWarp>
            </a:bodyPr>
            <a:lstStyle/>
            <a:p>
              <a:pPr algn="ctr" defTabSz="972282" fontAlgn="base">
                <a:spcBef>
                  <a:spcPct val="0"/>
                </a:spcBef>
                <a:spcAft>
                  <a:spcPct val="0"/>
                </a:spcAft>
              </a:pPr>
              <a:endParaRPr lang="fr-CA" sz="3839">
                <a:solidFill>
                  <a:schemeClr val="tx2"/>
                </a:solidFill>
                <a:effectLst>
                  <a:outerShdw blurRad="38100" dist="38100" dir="2700000" algn="tl">
                    <a:srgbClr val="000000">
                      <a:alpha val="43137"/>
                    </a:srgbClr>
                  </a:outerShdw>
                </a:effectLst>
                <a:latin typeface="Arial" charset="0"/>
              </a:endParaRPr>
            </a:p>
          </p:txBody>
        </p:sp>
      </p:grpSp>
      <p:pic>
        <p:nvPicPr>
          <p:cNvPr id="1028" name="Picture 4"/>
          <p:cNvPicPr>
            <a:picLocks noChangeAspect="1" noChangeArrowheads="1"/>
          </p:cNvPicPr>
          <p:nvPr/>
        </p:nvPicPr>
        <p:blipFill>
          <a:blip r:embed="rId11" cstate="print"/>
          <a:srcRect/>
          <a:stretch>
            <a:fillRect/>
          </a:stretch>
        </p:blipFill>
        <p:spPr bwMode="auto">
          <a:xfrm>
            <a:off x="6172130" y="3236132"/>
            <a:ext cx="900050" cy="668354"/>
          </a:xfrm>
          <a:prstGeom prst="rect">
            <a:avLst/>
          </a:prstGeom>
          <a:noFill/>
          <a:ln w="9525">
            <a:noFill/>
            <a:miter lim="800000"/>
            <a:headEnd/>
            <a:tailEnd/>
          </a:ln>
        </p:spPr>
      </p:pic>
      <p:pic>
        <p:nvPicPr>
          <p:cNvPr id="1030" name="Picture 6"/>
          <p:cNvPicPr>
            <a:picLocks noChangeAspect="1" noChangeArrowheads="1"/>
          </p:cNvPicPr>
          <p:nvPr/>
        </p:nvPicPr>
        <p:blipFill>
          <a:blip r:embed="rId11" cstate="print"/>
          <a:srcRect/>
          <a:stretch>
            <a:fillRect/>
          </a:stretch>
        </p:blipFill>
        <p:spPr bwMode="auto">
          <a:xfrm>
            <a:off x="5014922" y="3236132"/>
            <a:ext cx="900050" cy="668354"/>
          </a:xfrm>
          <a:prstGeom prst="rect">
            <a:avLst/>
          </a:prstGeom>
          <a:noFill/>
          <a:ln w="9525">
            <a:noFill/>
            <a:miter lim="800000"/>
            <a:headEnd/>
            <a:tailEnd/>
          </a:ln>
        </p:spPr>
      </p:pic>
      <p:sp>
        <p:nvSpPr>
          <p:cNvPr id="9" name="Ellipse 8"/>
          <p:cNvSpPr/>
          <p:nvPr>
            <p:custDataLst>
              <p:tags r:id="rId7"/>
            </p:custDataLst>
          </p:nvPr>
        </p:nvSpPr>
        <p:spPr bwMode="auto">
          <a:xfrm>
            <a:off x="5972645" y="2914685"/>
            <a:ext cx="1292402" cy="1221497"/>
          </a:xfrm>
          <a:prstGeom prst="ellipse">
            <a:avLst/>
          </a:prstGeom>
          <a:noFill/>
          <a:ln w="31750" cap="flat" cmpd="sng" algn="ctr">
            <a:solidFill>
              <a:schemeClr val="tx2">
                <a:lumMod val="50000"/>
              </a:schemeClr>
            </a:solidFill>
            <a:prstDash val="solid"/>
            <a:round/>
            <a:headEnd type="none" w="med" len="med"/>
            <a:tailEnd type="none" w="med" len="med"/>
          </a:ln>
          <a:effectLst/>
        </p:spPr>
        <p:txBody>
          <a:bodyPr vert="horz" wrap="square" lIns="97065" tIns="48532" rIns="97065" bIns="48532" numCol="1" rtlCol="0" anchor="ctr" anchorCtr="0" compatLnSpc="1">
            <a:prstTxWarp prst="textNoShape">
              <a:avLst/>
            </a:prstTxWarp>
          </a:bodyPr>
          <a:lstStyle/>
          <a:p>
            <a:pPr algn="ctr" defTabSz="972282" fontAlgn="base">
              <a:spcBef>
                <a:spcPct val="0"/>
              </a:spcBef>
              <a:spcAft>
                <a:spcPct val="0"/>
              </a:spcAft>
            </a:pPr>
            <a:endParaRPr lang="fr-CA" sz="3839">
              <a:solidFill>
                <a:schemeClr val="tx2"/>
              </a:solidFill>
              <a:effectLst>
                <a:outerShdw blurRad="38100" dist="38100" dir="2700000" algn="tl">
                  <a:srgbClr val="000000">
                    <a:alpha val="43137"/>
                  </a:srgbClr>
                </a:outerShdw>
              </a:effectLst>
              <a:latin typeface="Arial" charset="0"/>
            </a:endParaRPr>
          </a:p>
        </p:txBody>
      </p:sp>
      <p:sp>
        <p:nvSpPr>
          <p:cNvPr id="8" name="Ellipse 7"/>
          <p:cNvSpPr/>
          <p:nvPr>
            <p:custDataLst>
              <p:tags r:id="rId8"/>
            </p:custDataLst>
          </p:nvPr>
        </p:nvSpPr>
        <p:spPr bwMode="auto">
          <a:xfrm>
            <a:off x="4886343" y="2914686"/>
            <a:ext cx="1277644" cy="1215899"/>
          </a:xfrm>
          <a:prstGeom prst="ellipse">
            <a:avLst/>
          </a:prstGeom>
          <a:noFill/>
          <a:ln w="31750" cap="flat" cmpd="sng" algn="ctr">
            <a:solidFill>
              <a:schemeClr val="tx2">
                <a:lumMod val="50000"/>
              </a:schemeClr>
            </a:solidFill>
            <a:prstDash val="solid"/>
            <a:round/>
            <a:headEnd type="none" w="med" len="med"/>
            <a:tailEnd type="none" w="med" len="med"/>
          </a:ln>
          <a:effectLst/>
        </p:spPr>
        <p:txBody>
          <a:bodyPr vert="horz" wrap="square" lIns="97065" tIns="48532" rIns="97065" bIns="48532" numCol="1" rtlCol="0" anchor="ctr" anchorCtr="0" compatLnSpc="1">
            <a:prstTxWarp prst="textNoShape">
              <a:avLst/>
            </a:prstTxWarp>
          </a:bodyPr>
          <a:lstStyle/>
          <a:p>
            <a:pPr algn="ctr" defTabSz="972282" fontAlgn="base">
              <a:spcBef>
                <a:spcPct val="0"/>
              </a:spcBef>
              <a:spcAft>
                <a:spcPct val="0"/>
              </a:spcAft>
            </a:pPr>
            <a:endParaRPr lang="fr-CA" sz="3839">
              <a:solidFill>
                <a:schemeClr val="tx2"/>
              </a:solidFill>
              <a:effectLst>
                <a:outerShdw blurRad="38100" dist="38100" dir="2700000" algn="tl">
                  <a:srgbClr val="000000">
                    <a:alpha val="43137"/>
                  </a:srgbClr>
                </a:outerShdw>
              </a:effectLst>
              <a:latin typeface="Arial"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5" name="Rectangle 7"/>
          <p:cNvSpPr>
            <a:spLocks noChangeArrowheads="1"/>
          </p:cNvSpPr>
          <p:nvPr>
            <p:custDataLst>
              <p:tags r:id="rId1"/>
            </p:custDataLst>
          </p:nvPr>
        </p:nvSpPr>
        <p:spPr bwMode="auto">
          <a:xfrm>
            <a:off x="1159379" y="686462"/>
            <a:ext cx="10287000" cy="345324"/>
          </a:xfrm>
          <a:prstGeom prst="rect">
            <a:avLst/>
          </a:prstGeom>
          <a:noFill/>
          <a:ln w="9525">
            <a:noFill/>
            <a:miter lim="800000"/>
            <a:headEnd/>
            <a:tailEnd/>
          </a:ln>
          <a:effectLst/>
        </p:spPr>
        <p:txBody>
          <a:bodyPr lIns="97065" tIns="48532" rIns="97065" bIns="48532">
            <a:spAutoFit/>
          </a:bodyPr>
          <a:lstStyle/>
          <a:p>
            <a:pPr>
              <a:defRPr/>
            </a:pPr>
            <a:endParaRPr lang="fr-CA" sz="1607"/>
          </a:p>
        </p:txBody>
      </p:sp>
      <p:pic>
        <p:nvPicPr>
          <p:cNvPr id="33795" name="Picture 8"/>
          <p:cNvPicPr>
            <a:picLocks noChangeAspect="1" noChangeArrowheads="1"/>
          </p:cNvPicPr>
          <p:nvPr>
            <p:custDataLst>
              <p:tags r:id="rId2"/>
            </p:custDataLst>
          </p:nvPr>
        </p:nvPicPr>
        <p:blipFill>
          <a:blip r:embed="rId4" cstate="print"/>
          <a:srcRect/>
          <a:stretch>
            <a:fillRect/>
          </a:stretch>
        </p:blipFill>
        <p:spPr bwMode="auto">
          <a:xfrm>
            <a:off x="-2834" y="214489"/>
            <a:ext cx="10289835" cy="6463037"/>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ChangeArrowheads="1"/>
          </p:cNvSpPr>
          <p:nvPr>
            <p:custDataLst>
              <p:tags r:id="rId1"/>
            </p:custDataLst>
          </p:nvPr>
        </p:nvSpPr>
        <p:spPr bwMode="auto">
          <a:xfrm>
            <a:off x="204096" y="1643161"/>
            <a:ext cx="9932667" cy="4040816"/>
          </a:xfrm>
          <a:prstGeom prst="rect">
            <a:avLst/>
          </a:prstGeom>
          <a:noFill/>
          <a:ln w="9525">
            <a:noFill/>
            <a:miter lim="800000"/>
            <a:headEnd/>
            <a:tailEnd/>
          </a:ln>
          <a:effectLst/>
        </p:spPr>
        <p:txBody>
          <a:bodyPr/>
          <a:lstStyle/>
          <a:p>
            <a:pPr marL="364252" indent="-364252" defTabSz="972282">
              <a:lnSpc>
                <a:spcPct val="90000"/>
              </a:lnSpc>
              <a:spcBef>
                <a:spcPct val="20000"/>
              </a:spcBef>
              <a:buClr>
                <a:schemeClr val="tx2"/>
              </a:buClr>
            </a:pPr>
            <a:r>
              <a:rPr lang="fr-CA" sz="2589" dirty="0"/>
              <a:t>3 Mécanismes : différenciation, </a:t>
            </a:r>
            <a:r>
              <a:rPr lang="fr-CA" sz="2589" b="1" dirty="0">
                <a:solidFill>
                  <a:srgbClr val="FF3300"/>
                </a:solidFill>
              </a:rPr>
              <a:t>maturation</a:t>
            </a:r>
            <a:r>
              <a:rPr lang="fr-CA" sz="2589" dirty="0"/>
              <a:t> et amplification</a:t>
            </a:r>
          </a:p>
          <a:p>
            <a:pPr marL="364252" indent="-364252" defTabSz="972282">
              <a:lnSpc>
                <a:spcPct val="90000"/>
              </a:lnSpc>
              <a:spcBef>
                <a:spcPct val="20000"/>
              </a:spcBef>
              <a:buClr>
                <a:schemeClr val="tx2"/>
              </a:buClr>
            </a:pPr>
            <a:r>
              <a:rPr lang="fr-CA" sz="2589" dirty="0"/>
              <a:t>Les lignées ont différents stades de maturation.</a:t>
            </a:r>
          </a:p>
          <a:p>
            <a:pPr marL="364252" indent="-364252" defTabSz="972282">
              <a:lnSpc>
                <a:spcPct val="90000"/>
              </a:lnSpc>
              <a:spcBef>
                <a:spcPct val="20000"/>
              </a:spcBef>
              <a:buClr>
                <a:schemeClr val="tx2"/>
              </a:buClr>
            </a:pPr>
            <a:r>
              <a:rPr lang="fr-CA" sz="2589" dirty="0"/>
              <a:t>Cellules jeunes                       		Cellules matures</a:t>
            </a:r>
          </a:p>
          <a:p>
            <a:pPr marL="364252" indent="-364252" defTabSz="972282">
              <a:lnSpc>
                <a:spcPct val="90000"/>
              </a:lnSpc>
              <a:spcBef>
                <a:spcPct val="20000"/>
              </a:spcBef>
              <a:buClr>
                <a:schemeClr val="tx2"/>
              </a:buClr>
            </a:pPr>
            <a:r>
              <a:rPr lang="fr-CA" sz="2143" dirty="0"/>
              <a:t>(Dans le sang de personnes normales on retrouve que des cellules matures)</a:t>
            </a:r>
          </a:p>
          <a:p>
            <a:pPr marL="364252" indent="-364252" defTabSz="972282">
              <a:lnSpc>
                <a:spcPct val="90000"/>
              </a:lnSpc>
              <a:spcBef>
                <a:spcPct val="20000"/>
              </a:spcBef>
              <a:buClr>
                <a:schemeClr val="tx2"/>
              </a:buClr>
            </a:pPr>
            <a:r>
              <a:rPr lang="fr-CA" sz="2589" dirty="0"/>
              <a:t>Lors de la maturation on observe: </a:t>
            </a:r>
          </a:p>
          <a:p>
            <a:pPr marL="364252" indent="-364252" defTabSz="972282">
              <a:lnSpc>
                <a:spcPct val="90000"/>
              </a:lnSpc>
              <a:spcBef>
                <a:spcPct val="20000"/>
              </a:spcBef>
              <a:buClr>
                <a:schemeClr val="tx2"/>
              </a:buClr>
            </a:pPr>
            <a:r>
              <a:rPr lang="fr-CA" sz="2589" dirty="0"/>
              <a:t>				</a:t>
            </a:r>
            <a:r>
              <a:rPr lang="fr-CA" sz="2589" dirty="0">
                <a:cs typeface="Arial" charset="0"/>
              </a:rPr>
              <a:t>↓ </a:t>
            </a:r>
            <a:r>
              <a:rPr lang="fr-CA" sz="2589" u="sng" dirty="0">
                <a:cs typeface="Arial" charset="0"/>
              </a:rPr>
              <a:t>taille noyau</a:t>
            </a:r>
          </a:p>
          <a:p>
            <a:pPr marL="364252" indent="-364252" defTabSz="972282">
              <a:lnSpc>
                <a:spcPct val="90000"/>
              </a:lnSpc>
              <a:spcBef>
                <a:spcPct val="20000"/>
              </a:spcBef>
              <a:buClr>
                <a:schemeClr val="tx2"/>
              </a:buClr>
            </a:pPr>
            <a:r>
              <a:rPr lang="fr-CA" sz="2589" dirty="0">
                <a:cs typeface="Arial" charset="0"/>
              </a:rPr>
              <a:t>				↓ </a:t>
            </a:r>
            <a:r>
              <a:rPr lang="fr-CA" sz="2589" u="sng" dirty="0">
                <a:cs typeface="Arial" charset="0"/>
              </a:rPr>
              <a:t>taille de la cellule</a:t>
            </a:r>
          </a:p>
          <a:p>
            <a:pPr marL="364252" indent="-364252" defTabSz="972282">
              <a:lnSpc>
                <a:spcPct val="90000"/>
              </a:lnSpc>
              <a:spcBef>
                <a:spcPct val="20000"/>
              </a:spcBef>
              <a:buClr>
                <a:schemeClr val="tx2"/>
              </a:buClr>
            </a:pPr>
            <a:r>
              <a:rPr lang="fr-CA" sz="2589" dirty="0">
                <a:cs typeface="Arial" charset="0"/>
              </a:rPr>
              <a:t>				</a:t>
            </a:r>
            <a:r>
              <a:rPr lang="fr-CA" sz="2589" u="sng" dirty="0">
                <a:cs typeface="Arial" charset="0"/>
              </a:rPr>
              <a:t>perte des nucléoles</a:t>
            </a:r>
          </a:p>
          <a:p>
            <a:pPr marL="364252" indent="-364252" defTabSz="972282">
              <a:lnSpc>
                <a:spcPct val="90000"/>
              </a:lnSpc>
              <a:spcBef>
                <a:spcPct val="20000"/>
              </a:spcBef>
              <a:buClr>
                <a:schemeClr val="tx2"/>
              </a:buClr>
            </a:pPr>
            <a:r>
              <a:rPr lang="fr-CA" sz="2589" dirty="0">
                <a:cs typeface="Arial" charset="0"/>
              </a:rPr>
              <a:t>				</a:t>
            </a:r>
            <a:r>
              <a:rPr lang="fr-CA" sz="2589" u="sng" dirty="0">
                <a:cs typeface="Arial" charset="0"/>
              </a:rPr>
              <a:t>chromatine en motte</a:t>
            </a:r>
          </a:p>
          <a:p>
            <a:pPr marL="364252" indent="-364252" defTabSz="972282">
              <a:lnSpc>
                <a:spcPct val="90000"/>
              </a:lnSpc>
              <a:spcBef>
                <a:spcPct val="20000"/>
              </a:spcBef>
              <a:buClr>
                <a:schemeClr val="tx2"/>
              </a:buClr>
            </a:pPr>
            <a:r>
              <a:rPr lang="fr-CA" sz="2589" dirty="0">
                <a:cs typeface="Arial" charset="0"/>
              </a:rPr>
              <a:t>				</a:t>
            </a:r>
            <a:r>
              <a:rPr lang="fr-CA" sz="2589" u="sng" dirty="0">
                <a:cs typeface="Arial" charset="0"/>
              </a:rPr>
              <a:t>apparition des granulations spécifiques</a:t>
            </a:r>
          </a:p>
          <a:p>
            <a:pPr marL="364252" indent="-364252" defTabSz="972282">
              <a:lnSpc>
                <a:spcPct val="90000"/>
              </a:lnSpc>
              <a:spcBef>
                <a:spcPct val="20000"/>
              </a:spcBef>
              <a:buClr>
                <a:schemeClr val="tx2"/>
              </a:buClr>
            </a:pPr>
            <a:endParaRPr lang="fr-CA" sz="2589" u="sng" dirty="0">
              <a:cs typeface="Arial" charset="0"/>
            </a:endParaRPr>
          </a:p>
        </p:txBody>
      </p:sp>
      <p:sp>
        <p:nvSpPr>
          <p:cNvPr id="147459" name="Line 3"/>
          <p:cNvSpPr>
            <a:spLocks noChangeShapeType="1"/>
          </p:cNvSpPr>
          <p:nvPr>
            <p:custDataLst>
              <p:tags r:id="rId2"/>
            </p:custDataLst>
          </p:nvPr>
        </p:nvSpPr>
        <p:spPr bwMode="auto">
          <a:xfrm>
            <a:off x="2893374" y="2786107"/>
            <a:ext cx="1414498" cy="0"/>
          </a:xfrm>
          <a:prstGeom prst="line">
            <a:avLst/>
          </a:prstGeom>
          <a:noFill/>
          <a:ln w="25400">
            <a:solidFill>
              <a:srgbClr val="FF0000"/>
            </a:solidFill>
            <a:round/>
            <a:headEnd/>
            <a:tailEnd type="arrow" w="lg" len="lg"/>
          </a:ln>
          <a:effectLst/>
        </p:spPr>
        <p:txBody>
          <a:bodyPr/>
          <a:lstStyle/>
          <a:p>
            <a:endParaRPr lang="fr-CA" sz="1607"/>
          </a:p>
        </p:txBody>
      </p:sp>
      <p:sp>
        <p:nvSpPr>
          <p:cNvPr id="5" name="ZoneTexte 5"/>
          <p:cNvSpPr txBox="1">
            <a:spLocks noChangeArrowheads="1"/>
          </p:cNvSpPr>
          <p:nvPr>
            <p:custDataLst>
              <p:tags r:id="rId3"/>
            </p:custDataLst>
          </p:nvPr>
        </p:nvSpPr>
        <p:spPr bwMode="auto">
          <a:xfrm>
            <a:off x="8883841" y="6390733"/>
            <a:ext cx="1403159" cy="477054"/>
          </a:xfrm>
          <a:prstGeom prst="rect">
            <a:avLst/>
          </a:prstGeom>
          <a:noFill/>
          <a:ln w="9525">
            <a:noFill/>
            <a:miter lim="800000"/>
            <a:headEnd/>
            <a:tailEnd/>
          </a:ln>
        </p:spPr>
        <p:txBody>
          <a:bodyPr>
            <a:spAutoFit/>
          </a:bodyPr>
          <a:lstStyle/>
          <a:p>
            <a:r>
              <a:rPr lang="fr-CA" sz="1250" dirty="0">
                <a:solidFill>
                  <a:srgbClr val="000000"/>
                </a:solidFill>
              </a:rPr>
              <a:t>Réf: p.25 à 29, L’Italien</a:t>
            </a:r>
          </a:p>
        </p:txBody>
      </p:sp>
      <p:sp>
        <p:nvSpPr>
          <p:cNvPr id="7" name="Rectangle 2">
            <a:extLst>
              <a:ext uri="{FF2B5EF4-FFF2-40B4-BE49-F238E27FC236}">
                <a16:creationId xmlns:a16="http://schemas.microsoft.com/office/drawing/2014/main" id="{CB80FB0E-F7D7-4F12-8789-055EFE323A41}"/>
              </a:ext>
            </a:extLst>
          </p:cNvPr>
          <p:cNvSpPr txBox="1">
            <a:spLocks noChangeArrowheads="1"/>
          </p:cNvSpPr>
          <p:nvPr>
            <p:custDataLst>
              <p:tags r:id="rId4"/>
            </p:custDataLst>
          </p:nvPr>
        </p:nvSpPr>
        <p:spPr>
          <a:xfrm>
            <a:off x="927041" y="93418"/>
            <a:ext cx="8486775" cy="144938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fr-CA" sz="3600" b="1" cap="all" dirty="0"/>
              <a:t>Hématopoïèse</a:t>
            </a:r>
            <a:r>
              <a:rPr lang="fr-CA" sz="4050" b="1" cap="all" dirty="0">
                <a:solidFill>
                  <a:srgbClr val="C00000"/>
                </a:solidFill>
              </a:rPr>
              <a:t> </a:t>
            </a:r>
            <a:r>
              <a:rPr lang="fr-CA" sz="1600" dirty="0">
                <a:solidFill>
                  <a:schemeClr val="tx1"/>
                </a:solidFill>
              </a:rPr>
              <a:t>(p.25 à 29) </a:t>
            </a:r>
            <a:r>
              <a:rPr lang="fr-CA" sz="1600" b="1" cap="all" dirty="0">
                <a:solidFill>
                  <a:srgbClr val="C00000"/>
                </a:solidFill>
              </a:rPr>
              <a:t> </a:t>
            </a:r>
            <a:endParaRPr lang="fr-FR" sz="1600" b="1" cap="all" dirty="0">
              <a:solidFill>
                <a:srgbClr val="C00000"/>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026"/>
          <p:cNvSpPr>
            <a:spLocks noChangeArrowheads="1"/>
          </p:cNvSpPr>
          <p:nvPr>
            <p:custDataLst>
              <p:tags r:id="rId1"/>
            </p:custDataLst>
          </p:nvPr>
        </p:nvSpPr>
        <p:spPr bwMode="auto">
          <a:xfrm>
            <a:off x="204097" y="1575129"/>
            <a:ext cx="10082904" cy="4040816"/>
          </a:xfrm>
          <a:prstGeom prst="rect">
            <a:avLst/>
          </a:prstGeom>
          <a:noFill/>
          <a:ln w="9525">
            <a:noFill/>
            <a:miter lim="800000"/>
            <a:headEnd/>
            <a:tailEnd/>
          </a:ln>
          <a:effectLst/>
        </p:spPr>
        <p:txBody>
          <a:bodyPr/>
          <a:lstStyle/>
          <a:p>
            <a:pPr marL="364252" indent="-364252" defTabSz="972282">
              <a:lnSpc>
                <a:spcPct val="80000"/>
              </a:lnSpc>
              <a:spcBef>
                <a:spcPct val="20000"/>
              </a:spcBef>
              <a:buClr>
                <a:schemeClr val="tx2"/>
              </a:buClr>
              <a:buFontTx/>
              <a:buChar char="•"/>
            </a:pPr>
            <a:r>
              <a:rPr lang="fr-CA" sz="2857" dirty="0"/>
              <a:t>3 Mécanismes : différenciation, maturation et </a:t>
            </a:r>
            <a:r>
              <a:rPr lang="fr-CA" sz="2857" b="1" dirty="0">
                <a:solidFill>
                  <a:srgbClr val="FF3300"/>
                </a:solidFill>
              </a:rPr>
              <a:t>amplification</a:t>
            </a:r>
          </a:p>
          <a:p>
            <a:pPr marL="364252" indent="-364252" defTabSz="972282">
              <a:lnSpc>
                <a:spcPct val="80000"/>
              </a:lnSpc>
              <a:spcBef>
                <a:spcPct val="20000"/>
              </a:spcBef>
              <a:buClr>
                <a:schemeClr val="tx2"/>
              </a:buClr>
            </a:pPr>
            <a:r>
              <a:rPr lang="fr-CA" sz="2857" b="1" dirty="0"/>
              <a:t>					Cellule souche</a:t>
            </a:r>
          </a:p>
          <a:p>
            <a:pPr marL="364252" indent="-364252" defTabSz="972282">
              <a:lnSpc>
                <a:spcPct val="80000"/>
              </a:lnSpc>
              <a:spcBef>
                <a:spcPct val="20000"/>
              </a:spcBef>
              <a:buClr>
                <a:schemeClr val="tx2"/>
              </a:buClr>
            </a:pPr>
            <a:endParaRPr lang="fr-CA" sz="2857" b="1" dirty="0"/>
          </a:p>
          <a:p>
            <a:pPr marL="364252" indent="-364252" defTabSz="972282">
              <a:lnSpc>
                <a:spcPct val="80000"/>
              </a:lnSpc>
              <a:spcBef>
                <a:spcPct val="20000"/>
              </a:spcBef>
              <a:buClr>
                <a:schemeClr val="tx2"/>
              </a:buClr>
            </a:pPr>
            <a:r>
              <a:rPr lang="fr-CA" sz="2857" b="1" dirty="0"/>
              <a:t>				Cellule fille                 Cellule fille</a:t>
            </a:r>
          </a:p>
          <a:p>
            <a:pPr marL="364252" indent="-364252" defTabSz="972282">
              <a:lnSpc>
                <a:spcPct val="80000"/>
              </a:lnSpc>
              <a:spcBef>
                <a:spcPct val="20000"/>
              </a:spcBef>
              <a:buClr>
                <a:schemeClr val="tx2"/>
              </a:buClr>
            </a:pPr>
            <a:r>
              <a:rPr lang="fr-CA" sz="2857" dirty="0"/>
              <a:t>Mitose: les 2 cellules filles, même bagage génétique que la cellule mère</a:t>
            </a:r>
          </a:p>
          <a:p>
            <a:pPr marL="364252" indent="-364252" defTabSz="972282">
              <a:lnSpc>
                <a:spcPct val="80000"/>
              </a:lnSpc>
              <a:spcBef>
                <a:spcPct val="20000"/>
              </a:spcBef>
              <a:buClr>
                <a:schemeClr val="tx2"/>
              </a:buClr>
            </a:pPr>
            <a:r>
              <a:rPr lang="fr-CA" sz="2857" dirty="0"/>
              <a:t>Amplification et maturation: 2 phénomènes qui se produisent </a:t>
            </a:r>
            <a:r>
              <a:rPr lang="fr-CA" sz="2857" u="sng" dirty="0"/>
              <a:t>souvent</a:t>
            </a:r>
            <a:r>
              <a:rPr lang="fr-CA" sz="2857" dirty="0"/>
              <a:t> en même temps</a:t>
            </a:r>
          </a:p>
          <a:p>
            <a:pPr marL="364252" indent="-364252" defTabSz="972282">
              <a:lnSpc>
                <a:spcPct val="80000"/>
              </a:lnSpc>
              <a:spcBef>
                <a:spcPct val="20000"/>
              </a:spcBef>
              <a:buClr>
                <a:schemeClr val="tx2"/>
              </a:buClr>
            </a:pPr>
            <a:r>
              <a:rPr lang="fr-CA" sz="2857" dirty="0"/>
              <a:t>Donc les 2 cellules filles seront plus matures que la cellule souche.</a:t>
            </a:r>
          </a:p>
          <a:p>
            <a:pPr marL="364252" indent="-364252" defTabSz="972282">
              <a:lnSpc>
                <a:spcPct val="80000"/>
              </a:lnSpc>
              <a:spcBef>
                <a:spcPct val="20000"/>
              </a:spcBef>
              <a:buClr>
                <a:schemeClr val="tx2"/>
              </a:buClr>
            </a:pPr>
            <a:endParaRPr lang="fr-FR" sz="2857" b="1" dirty="0"/>
          </a:p>
        </p:txBody>
      </p:sp>
      <p:sp>
        <p:nvSpPr>
          <p:cNvPr id="148483" name="Line 1027"/>
          <p:cNvSpPr>
            <a:spLocks noChangeShapeType="1"/>
          </p:cNvSpPr>
          <p:nvPr>
            <p:custDataLst>
              <p:tags r:id="rId2"/>
            </p:custDataLst>
          </p:nvPr>
        </p:nvSpPr>
        <p:spPr bwMode="auto">
          <a:xfrm flipH="1">
            <a:off x="4089006" y="2459545"/>
            <a:ext cx="836226" cy="385514"/>
          </a:xfrm>
          <a:prstGeom prst="line">
            <a:avLst/>
          </a:prstGeom>
          <a:noFill/>
          <a:ln w="9525">
            <a:solidFill>
              <a:schemeClr val="tx1"/>
            </a:solidFill>
            <a:round/>
            <a:headEnd/>
            <a:tailEnd type="triangle" w="med" len="med"/>
          </a:ln>
          <a:effectLst/>
        </p:spPr>
        <p:txBody>
          <a:bodyPr/>
          <a:lstStyle/>
          <a:p>
            <a:endParaRPr lang="fr-CA" sz="1607"/>
          </a:p>
        </p:txBody>
      </p:sp>
      <p:sp>
        <p:nvSpPr>
          <p:cNvPr id="148484" name="Line 1028"/>
          <p:cNvSpPr>
            <a:spLocks noChangeShapeType="1"/>
          </p:cNvSpPr>
          <p:nvPr>
            <p:custDataLst>
              <p:tags r:id="rId3"/>
            </p:custDataLst>
          </p:nvPr>
        </p:nvSpPr>
        <p:spPr bwMode="auto">
          <a:xfrm>
            <a:off x="5374526" y="2459545"/>
            <a:ext cx="1028983" cy="321735"/>
          </a:xfrm>
          <a:prstGeom prst="line">
            <a:avLst/>
          </a:prstGeom>
          <a:noFill/>
          <a:ln w="9525">
            <a:solidFill>
              <a:schemeClr val="tx1"/>
            </a:solidFill>
            <a:round/>
            <a:headEnd/>
            <a:tailEnd type="triangle" w="med" len="med"/>
          </a:ln>
          <a:effectLst/>
        </p:spPr>
        <p:txBody>
          <a:bodyPr/>
          <a:lstStyle/>
          <a:p>
            <a:endParaRPr lang="fr-CA" sz="1607"/>
          </a:p>
        </p:txBody>
      </p:sp>
      <p:sp>
        <p:nvSpPr>
          <p:cNvPr id="148485" name="Rectangle 1029"/>
          <p:cNvSpPr>
            <a:spLocks noChangeArrowheads="1"/>
          </p:cNvSpPr>
          <p:nvPr>
            <p:custDataLst>
              <p:tags r:id="rId4"/>
            </p:custDataLst>
          </p:nvPr>
        </p:nvSpPr>
        <p:spPr bwMode="auto">
          <a:xfrm>
            <a:off x="513074" y="859367"/>
            <a:ext cx="9260851" cy="501736"/>
          </a:xfrm>
          <a:prstGeom prst="rect">
            <a:avLst/>
          </a:prstGeom>
          <a:noFill/>
          <a:ln w="9525">
            <a:noFill/>
            <a:miter lim="800000"/>
            <a:headEnd/>
            <a:tailEnd/>
          </a:ln>
          <a:effectLst/>
        </p:spPr>
        <p:txBody>
          <a:bodyPr lIns="97065" tIns="48532" rIns="97065" bIns="48532" anchor="ctr"/>
          <a:lstStyle/>
          <a:p>
            <a:pPr defTabSz="972282"/>
            <a:r>
              <a:rPr lang="fr-CA" sz="1607" dirty="0">
                <a:effectLst>
                  <a:outerShdw blurRad="38100" dist="38100" dir="2700000" algn="tl">
                    <a:srgbClr val="000000"/>
                  </a:outerShdw>
                </a:effectLst>
              </a:rPr>
              <a:t>         Hématopoïèse</a:t>
            </a:r>
            <a:r>
              <a:rPr lang="fr-CA" sz="4285" dirty="0">
                <a:effectLst>
                  <a:outerShdw blurRad="38100" dist="38100" dir="2700000" algn="tl">
                    <a:srgbClr val="000000"/>
                  </a:outerShdw>
                </a:effectLst>
              </a:rPr>
              <a:t> </a:t>
            </a:r>
            <a:r>
              <a:rPr lang="fr-CA" sz="2143" dirty="0">
                <a:effectLst>
                  <a:outerShdw blurRad="38100" dist="38100" dir="2700000" algn="tl">
                    <a:srgbClr val="000000"/>
                  </a:outerShdw>
                </a:effectLst>
              </a:rPr>
              <a:t> </a:t>
            </a:r>
            <a:r>
              <a:rPr lang="fr-CA" sz="1518" dirty="0">
                <a:effectLst>
                  <a:outerShdw blurRad="38100" dist="38100" dir="2700000" algn="tl">
                    <a:srgbClr val="000000"/>
                  </a:outerShdw>
                </a:effectLst>
              </a:rPr>
              <a:t>(S2)</a:t>
            </a:r>
            <a:endParaRPr lang="fr-FR" sz="1518" dirty="0">
              <a:effectLst>
                <a:outerShdw blurRad="38100" dist="38100" dir="2700000" algn="tl">
                  <a:srgbClr val="000000"/>
                </a:outerShdw>
              </a:effectLst>
            </a:endParaRPr>
          </a:p>
        </p:txBody>
      </p:sp>
      <p:sp>
        <p:nvSpPr>
          <p:cNvPr id="6" name="ZoneTexte 5"/>
          <p:cNvSpPr txBox="1">
            <a:spLocks noChangeArrowheads="1"/>
          </p:cNvSpPr>
          <p:nvPr>
            <p:custDataLst>
              <p:tags r:id="rId5"/>
            </p:custDataLst>
          </p:nvPr>
        </p:nvSpPr>
        <p:spPr bwMode="auto">
          <a:xfrm>
            <a:off x="9072345" y="6380946"/>
            <a:ext cx="1403159" cy="477054"/>
          </a:xfrm>
          <a:prstGeom prst="rect">
            <a:avLst/>
          </a:prstGeom>
          <a:noFill/>
          <a:ln w="9525">
            <a:noFill/>
            <a:miter lim="800000"/>
            <a:headEnd/>
            <a:tailEnd/>
          </a:ln>
        </p:spPr>
        <p:txBody>
          <a:bodyPr>
            <a:spAutoFit/>
          </a:bodyPr>
          <a:lstStyle/>
          <a:p>
            <a:r>
              <a:rPr lang="fr-CA" sz="1250" dirty="0">
                <a:solidFill>
                  <a:srgbClr val="000000"/>
                </a:solidFill>
              </a:rPr>
              <a:t>Réf: p.25 à 29, L’Italien</a:t>
            </a:r>
          </a:p>
        </p:txBody>
      </p:sp>
      <p:sp>
        <p:nvSpPr>
          <p:cNvPr id="7" name="Rectangle 2">
            <a:extLst>
              <a:ext uri="{FF2B5EF4-FFF2-40B4-BE49-F238E27FC236}">
                <a16:creationId xmlns:a16="http://schemas.microsoft.com/office/drawing/2014/main" id="{3872787B-D896-43DA-9A21-F7E7C321AD6C}"/>
              </a:ext>
            </a:extLst>
          </p:cNvPr>
          <p:cNvSpPr txBox="1">
            <a:spLocks noChangeArrowheads="1"/>
          </p:cNvSpPr>
          <p:nvPr>
            <p:custDataLst>
              <p:tags r:id="rId6"/>
            </p:custDataLst>
          </p:nvPr>
        </p:nvSpPr>
        <p:spPr>
          <a:xfrm>
            <a:off x="900111" y="661668"/>
            <a:ext cx="8486775" cy="144938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fr-CA" sz="3600" b="1" cap="all" dirty="0"/>
              <a:t>NOYAU</a:t>
            </a:r>
            <a:endParaRPr lang="fr-FR" sz="3600" b="1" cap="all"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54" name="Group 1074"/>
          <p:cNvGrpSpPr>
            <a:grpSpLocks/>
          </p:cNvGrpSpPr>
          <p:nvPr>
            <p:custDataLst>
              <p:tags r:id="rId1"/>
            </p:custDataLst>
          </p:nvPr>
        </p:nvGrpSpPr>
        <p:grpSpPr bwMode="auto">
          <a:xfrm>
            <a:off x="1571797" y="2727415"/>
            <a:ext cx="1972927" cy="272128"/>
            <a:chOff x="1152" y="1584"/>
            <a:chExt cx="1392" cy="192"/>
          </a:xfrm>
        </p:grpSpPr>
        <p:sp>
          <p:nvSpPr>
            <p:cNvPr id="149519" name="Line 1039"/>
            <p:cNvSpPr>
              <a:spLocks noChangeShapeType="1"/>
            </p:cNvSpPr>
            <p:nvPr/>
          </p:nvSpPr>
          <p:spPr bwMode="auto">
            <a:xfrm flipH="1">
              <a:off x="1152" y="1584"/>
              <a:ext cx="672" cy="192"/>
            </a:xfrm>
            <a:prstGeom prst="line">
              <a:avLst/>
            </a:prstGeom>
            <a:noFill/>
            <a:ln w="9525">
              <a:solidFill>
                <a:schemeClr val="tx1"/>
              </a:solidFill>
              <a:round/>
              <a:headEnd/>
              <a:tailEnd type="triangle" w="med" len="med"/>
            </a:ln>
            <a:effectLst/>
          </p:spPr>
          <p:txBody>
            <a:bodyPr/>
            <a:lstStyle/>
            <a:p>
              <a:endParaRPr lang="fr-CA" sz="1607"/>
            </a:p>
          </p:txBody>
        </p:sp>
        <p:sp>
          <p:nvSpPr>
            <p:cNvPr id="149521" name="Line 1041"/>
            <p:cNvSpPr>
              <a:spLocks noChangeShapeType="1"/>
            </p:cNvSpPr>
            <p:nvPr/>
          </p:nvSpPr>
          <p:spPr bwMode="auto">
            <a:xfrm>
              <a:off x="1824" y="1584"/>
              <a:ext cx="720" cy="192"/>
            </a:xfrm>
            <a:prstGeom prst="line">
              <a:avLst/>
            </a:prstGeom>
            <a:noFill/>
            <a:ln w="9525">
              <a:solidFill>
                <a:schemeClr val="tx1"/>
              </a:solidFill>
              <a:round/>
              <a:headEnd/>
              <a:tailEnd type="triangle" w="med" len="med"/>
            </a:ln>
            <a:effectLst/>
          </p:spPr>
          <p:txBody>
            <a:bodyPr/>
            <a:lstStyle/>
            <a:p>
              <a:endParaRPr lang="fr-CA" sz="1607"/>
            </a:p>
          </p:txBody>
        </p:sp>
      </p:grpSp>
      <p:grpSp>
        <p:nvGrpSpPr>
          <p:cNvPr id="149530" name="Group 1050"/>
          <p:cNvGrpSpPr>
            <a:grpSpLocks/>
          </p:cNvGrpSpPr>
          <p:nvPr>
            <p:custDataLst>
              <p:tags r:id="rId2"/>
            </p:custDataLst>
          </p:nvPr>
        </p:nvGrpSpPr>
        <p:grpSpPr bwMode="auto">
          <a:xfrm>
            <a:off x="1028984" y="4200472"/>
            <a:ext cx="680320" cy="204096"/>
            <a:chOff x="720" y="2688"/>
            <a:chExt cx="480" cy="144"/>
          </a:xfrm>
        </p:grpSpPr>
        <p:sp>
          <p:nvSpPr>
            <p:cNvPr id="149528" name="Line 1048"/>
            <p:cNvSpPr>
              <a:spLocks noChangeShapeType="1"/>
            </p:cNvSpPr>
            <p:nvPr/>
          </p:nvSpPr>
          <p:spPr bwMode="auto">
            <a:xfrm flipH="1">
              <a:off x="720" y="2688"/>
              <a:ext cx="240" cy="144"/>
            </a:xfrm>
            <a:prstGeom prst="line">
              <a:avLst/>
            </a:prstGeom>
            <a:noFill/>
            <a:ln w="9525">
              <a:solidFill>
                <a:schemeClr val="tx1"/>
              </a:solidFill>
              <a:round/>
              <a:headEnd/>
              <a:tailEnd type="triangle" w="med" len="med"/>
            </a:ln>
            <a:effectLst/>
          </p:spPr>
          <p:txBody>
            <a:bodyPr/>
            <a:lstStyle/>
            <a:p>
              <a:endParaRPr lang="fr-CA" sz="1607"/>
            </a:p>
          </p:txBody>
        </p:sp>
        <p:sp>
          <p:nvSpPr>
            <p:cNvPr id="149529" name="Line 1049"/>
            <p:cNvSpPr>
              <a:spLocks noChangeShapeType="1"/>
            </p:cNvSpPr>
            <p:nvPr/>
          </p:nvSpPr>
          <p:spPr bwMode="auto">
            <a:xfrm>
              <a:off x="960" y="2688"/>
              <a:ext cx="240" cy="144"/>
            </a:xfrm>
            <a:prstGeom prst="line">
              <a:avLst/>
            </a:prstGeom>
            <a:noFill/>
            <a:ln w="9525">
              <a:solidFill>
                <a:schemeClr val="tx1"/>
              </a:solidFill>
              <a:round/>
              <a:headEnd/>
              <a:tailEnd type="triangle" w="med" len="med"/>
            </a:ln>
            <a:effectLst/>
          </p:spPr>
          <p:txBody>
            <a:bodyPr/>
            <a:lstStyle/>
            <a:p>
              <a:endParaRPr lang="fr-CA" sz="1607"/>
            </a:p>
          </p:txBody>
        </p:sp>
      </p:grpSp>
      <p:grpSp>
        <p:nvGrpSpPr>
          <p:cNvPr id="149531" name="Group 1051"/>
          <p:cNvGrpSpPr>
            <a:grpSpLocks/>
          </p:cNvGrpSpPr>
          <p:nvPr>
            <p:custDataLst>
              <p:tags r:id="rId3"/>
            </p:custDataLst>
          </p:nvPr>
        </p:nvGrpSpPr>
        <p:grpSpPr bwMode="auto">
          <a:xfrm>
            <a:off x="3279110" y="4200472"/>
            <a:ext cx="680320" cy="204096"/>
            <a:chOff x="720" y="2688"/>
            <a:chExt cx="480" cy="144"/>
          </a:xfrm>
        </p:grpSpPr>
        <p:sp>
          <p:nvSpPr>
            <p:cNvPr id="149532" name="Line 1052"/>
            <p:cNvSpPr>
              <a:spLocks noChangeShapeType="1"/>
            </p:cNvSpPr>
            <p:nvPr/>
          </p:nvSpPr>
          <p:spPr bwMode="auto">
            <a:xfrm flipH="1">
              <a:off x="720" y="2688"/>
              <a:ext cx="240" cy="144"/>
            </a:xfrm>
            <a:prstGeom prst="line">
              <a:avLst/>
            </a:prstGeom>
            <a:noFill/>
            <a:ln w="9525">
              <a:solidFill>
                <a:schemeClr val="tx1"/>
              </a:solidFill>
              <a:round/>
              <a:headEnd/>
              <a:tailEnd type="triangle" w="med" len="med"/>
            </a:ln>
            <a:effectLst/>
          </p:spPr>
          <p:txBody>
            <a:bodyPr/>
            <a:lstStyle/>
            <a:p>
              <a:endParaRPr lang="fr-CA" sz="1607"/>
            </a:p>
          </p:txBody>
        </p:sp>
        <p:sp>
          <p:nvSpPr>
            <p:cNvPr id="149533" name="Line 1053"/>
            <p:cNvSpPr>
              <a:spLocks noChangeShapeType="1"/>
            </p:cNvSpPr>
            <p:nvPr/>
          </p:nvSpPr>
          <p:spPr bwMode="auto">
            <a:xfrm>
              <a:off x="960" y="2688"/>
              <a:ext cx="240" cy="144"/>
            </a:xfrm>
            <a:prstGeom prst="line">
              <a:avLst/>
            </a:prstGeom>
            <a:noFill/>
            <a:ln w="9525">
              <a:solidFill>
                <a:schemeClr val="tx1"/>
              </a:solidFill>
              <a:round/>
              <a:headEnd/>
              <a:tailEnd type="triangle" w="med" len="med"/>
            </a:ln>
            <a:effectLst/>
          </p:spPr>
          <p:txBody>
            <a:bodyPr/>
            <a:lstStyle/>
            <a:p>
              <a:endParaRPr lang="fr-CA" sz="1607"/>
            </a:p>
          </p:txBody>
        </p:sp>
      </p:grpSp>
      <p:grpSp>
        <p:nvGrpSpPr>
          <p:cNvPr id="149534" name="Group 1054"/>
          <p:cNvGrpSpPr>
            <a:grpSpLocks/>
          </p:cNvGrpSpPr>
          <p:nvPr>
            <p:custDataLst>
              <p:tags r:id="rId4"/>
            </p:custDataLst>
          </p:nvPr>
        </p:nvGrpSpPr>
        <p:grpSpPr bwMode="auto">
          <a:xfrm>
            <a:off x="5336368" y="4200472"/>
            <a:ext cx="680320" cy="204096"/>
            <a:chOff x="720" y="2688"/>
            <a:chExt cx="480" cy="144"/>
          </a:xfrm>
        </p:grpSpPr>
        <p:sp>
          <p:nvSpPr>
            <p:cNvPr id="149535" name="Line 1055"/>
            <p:cNvSpPr>
              <a:spLocks noChangeShapeType="1"/>
            </p:cNvSpPr>
            <p:nvPr/>
          </p:nvSpPr>
          <p:spPr bwMode="auto">
            <a:xfrm flipH="1">
              <a:off x="720" y="2688"/>
              <a:ext cx="240" cy="144"/>
            </a:xfrm>
            <a:prstGeom prst="line">
              <a:avLst/>
            </a:prstGeom>
            <a:noFill/>
            <a:ln w="9525">
              <a:solidFill>
                <a:schemeClr val="tx1"/>
              </a:solidFill>
              <a:round/>
              <a:headEnd/>
              <a:tailEnd type="triangle" w="med" len="med"/>
            </a:ln>
            <a:effectLst/>
          </p:spPr>
          <p:txBody>
            <a:bodyPr/>
            <a:lstStyle/>
            <a:p>
              <a:endParaRPr lang="fr-CA" sz="1607"/>
            </a:p>
          </p:txBody>
        </p:sp>
        <p:sp>
          <p:nvSpPr>
            <p:cNvPr id="149536" name="Line 1056"/>
            <p:cNvSpPr>
              <a:spLocks noChangeShapeType="1"/>
            </p:cNvSpPr>
            <p:nvPr/>
          </p:nvSpPr>
          <p:spPr bwMode="auto">
            <a:xfrm>
              <a:off x="960" y="2688"/>
              <a:ext cx="240" cy="144"/>
            </a:xfrm>
            <a:prstGeom prst="line">
              <a:avLst/>
            </a:prstGeom>
            <a:noFill/>
            <a:ln w="9525">
              <a:solidFill>
                <a:schemeClr val="tx1"/>
              </a:solidFill>
              <a:round/>
              <a:headEnd/>
              <a:tailEnd type="triangle" w="med" len="med"/>
            </a:ln>
            <a:effectLst/>
          </p:spPr>
          <p:txBody>
            <a:bodyPr/>
            <a:lstStyle/>
            <a:p>
              <a:endParaRPr lang="fr-CA" sz="1607"/>
            </a:p>
          </p:txBody>
        </p:sp>
      </p:grpSp>
      <p:grpSp>
        <p:nvGrpSpPr>
          <p:cNvPr id="149537" name="Group 1057"/>
          <p:cNvGrpSpPr>
            <a:grpSpLocks/>
          </p:cNvGrpSpPr>
          <p:nvPr>
            <p:custDataLst>
              <p:tags r:id="rId5"/>
            </p:custDataLst>
          </p:nvPr>
        </p:nvGrpSpPr>
        <p:grpSpPr bwMode="auto">
          <a:xfrm>
            <a:off x="7586494" y="4200472"/>
            <a:ext cx="680320" cy="204096"/>
            <a:chOff x="720" y="2688"/>
            <a:chExt cx="480" cy="144"/>
          </a:xfrm>
        </p:grpSpPr>
        <p:sp>
          <p:nvSpPr>
            <p:cNvPr id="149538" name="Line 1058"/>
            <p:cNvSpPr>
              <a:spLocks noChangeShapeType="1"/>
            </p:cNvSpPr>
            <p:nvPr/>
          </p:nvSpPr>
          <p:spPr bwMode="auto">
            <a:xfrm flipH="1">
              <a:off x="720" y="2688"/>
              <a:ext cx="240" cy="144"/>
            </a:xfrm>
            <a:prstGeom prst="line">
              <a:avLst/>
            </a:prstGeom>
            <a:noFill/>
            <a:ln w="9525">
              <a:solidFill>
                <a:schemeClr val="tx1"/>
              </a:solidFill>
              <a:round/>
              <a:headEnd/>
              <a:tailEnd type="triangle" w="med" len="med"/>
            </a:ln>
            <a:effectLst/>
          </p:spPr>
          <p:txBody>
            <a:bodyPr/>
            <a:lstStyle/>
            <a:p>
              <a:endParaRPr lang="fr-CA" sz="1607"/>
            </a:p>
          </p:txBody>
        </p:sp>
        <p:sp>
          <p:nvSpPr>
            <p:cNvPr id="149539" name="Line 1059"/>
            <p:cNvSpPr>
              <a:spLocks noChangeShapeType="1"/>
            </p:cNvSpPr>
            <p:nvPr/>
          </p:nvSpPr>
          <p:spPr bwMode="auto">
            <a:xfrm>
              <a:off x="960" y="2688"/>
              <a:ext cx="240" cy="144"/>
            </a:xfrm>
            <a:prstGeom prst="line">
              <a:avLst/>
            </a:prstGeom>
            <a:noFill/>
            <a:ln w="9525">
              <a:solidFill>
                <a:schemeClr val="tx1"/>
              </a:solidFill>
              <a:round/>
              <a:headEnd/>
              <a:tailEnd type="triangle" w="med" len="med"/>
            </a:ln>
            <a:effectLst/>
          </p:spPr>
          <p:txBody>
            <a:bodyPr/>
            <a:lstStyle/>
            <a:p>
              <a:endParaRPr lang="fr-CA" sz="1607"/>
            </a:p>
          </p:txBody>
        </p:sp>
      </p:grpSp>
      <p:sp>
        <p:nvSpPr>
          <p:cNvPr id="149518" name="Rectangle 1038"/>
          <p:cNvSpPr>
            <a:spLocks noChangeArrowheads="1"/>
          </p:cNvSpPr>
          <p:nvPr>
            <p:custDataLst>
              <p:tags r:id="rId6"/>
            </p:custDataLst>
          </p:nvPr>
        </p:nvSpPr>
        <p:spPr bwMode="auto">
          <a:xfrm>
            <a:off x="204096" y="1303001"/>
            <a:ext cx="9953970" cy="4697571"/>
          </a:xfrm>
          <a:prstGeom prst="rect">
            <a:avLst/>
          </a:prstGeom>
          <a:noFill/>
          <a:ln w="9525">
            <a:noFill/>
            <a:miter lim="800000"/>
            <a:headEnd/>
            <a:tailEnd/>
          </a:ln>
          <a:effectLst/>
        </p:spPr>
        <p:txBody>
          <a:bodyPr/>
          <a:lstStyle/>
          <a:p>
            <a:pPr marL="364252" indent="-364252" defTabSz="972282">
              <a:lnSpc>
                <a:spcPct val="80000"/>
              </a:lnSpc>
              <a:spcBef>
                <a:spcPct val="20000"/>
              </a:spcBef>
              <a:buClr>
                <a:schemeClr val="tx2"/>
              </a:buClr>
            </a:pPr>
            <a:r>
              <a:rPr lang="fr-CA" sz="2589" dirty="0"/>
              <a:t>                   	 Proérythroblaste </a:t>
            </a:r>
            <a:r>
              <a:rPr lang="fr-CA" sz="2143" dirty="0"/>
              <a:t>(précurseur spécifique)</a:t>
            </a:r>
            <a:r>
              <a:rPr lang="fr-CA" sz="2589" dirty="0"/>
              <a:t>                            </a:t>
            </a:r>
            <a:r>
              <a:rPr lang="fr-CA" sz="2143" dirty="0"/>
              <a:t>(1)</a:t>
            </a:r>
            <a:r>
              <a:rPr lang="fr-CA" sz="2589" dirty="0"/>
              <a:t> </a:t>
            </a:r>
          </a:p>
          <a:p>
            <a:pPr marL="364252" indent="-364252" defTabSz="972282">
              <a:lnSpc>
                <a:spcPct val="80000"/>
              </a:lnSpc>
              <a:spcBef>
                <a:spcPct val="20000"/>
              </a:spcBef>
              <a:buClr>
                <a:schemeClr val="tx2"/>
              </a:buClr>
            </a:pPr>
            <a:endParaRPr lang="fr-CA" sz="2589" dirty="0"/>
          </a:p>
          <a:p>
            <a:pPr marL="364252" indent="-364252" defTabSz="972282">
              <a:lnSpc>
                <a:spcPct val="80000"/>
              </a:lnSpc>
              <a:spcBef>
                <a:spcPct val="20000"/>
              </a:spcBef>
              <a:buClr>
                <a:schemeClr val="tx2"/>
              </a:buClr>
            </a:pPr>
            <a:r>
              <a:rPr lang="fr-CA" sz="1875" dirty="0"/>
              <a:t>            </a:t>
            </a:r>
            <a:r>
              <a:rPr lang="fr-CA" sz="2232" dirty="0"/>
              <a:t>Érythroblaste basophile 1       	  Érythroblaste basophile 1                </a:t>
            </a:r>
            <a:r>
              <a:rPr lang="fr-CA" sz="2143" dirty="0"/>
              <a:t>(2)</a:t>
            </a:r>
          </a:p>
          <a:p>
            <a:pPr marL="364252" indent="-364252" defTabSz="972282">
              <a:lnSpc>
                <a:spcPct val="80000"/>
              </a:lnSpc>
              <a:spcBef>
                <a:spcPct val="20000"/>
              </a:spcBef>
              <a:buClr>
                <a:schemeClr val="tx2"/>
              </a:buClr>
            </a:pPr>
            <a:endParaRPr lang="fr-CA" sz="2143" dirty="0"/>
          </a:p>
          <a:p>
            <a:pPr marL="364252" indent="-364252" defTabSz="972282">
              <a:lnSpc>
                <a:spcPct val="80000"/>
              </a:lnSpc>
              <a:spcBef>
                <a:spcPct val="20000"/>
              </a:spcBef>
              <a:buClr>
                <a:schemeClr val="tx2"/>
              </a:buClr>
            </a:pPr>
            <a:endParaRPr lang="fr-CA" sz="2143" dirty="0"/>
          </a:p>
          <a:p>
            <a:pPr marL="364252" indent="-364252" defTabSz="972282">
              <a:lnSpc>
                <a:spcPct val="80000"/>
              </a:lnSpc>
              <a:spcBef>
                <a:spcPct val="20000"/>
              </a:spcBef>
              <a:buClr>
                <a:schemeClr val="tx2"/>
              </a:buClr>
            </a:pPr>
            <a:r>
              <a:rPr lang="fr-CA" sz="1875" dirty="0"/>
              <a:t>      Basophile 2               	  Basophile 2                Basophile 2            	  Basophile 2                 </a:t>
            </a:r>
            <a:r>
              <a:rPr lang="fr-CA" sz="2143" dirty="0"/>
              <a:t>(4)</a:t>
            </a:r>
          </a:p>
          <a:p>
            <a:pPr marL="364252" indent="-364252" defTabSz="972282">
              <a:lnSpc>
                <a:spcPct val="80000"/>
              </a:lnSpc>
              <a:spcBef>
                <a:spcPct val="20000"/>
              </a:spcBef>
              <a:buClr>
                <a:schemeClr val="tx2"/>
              </a:buClr>
            </a:pPr>
            <a:endParaRPr lang="fr-CA" sz="1428" dirty="0"/>
          </a:p>
          <a:p>
            <a:pPr marL="364252" indent="-364252" defTabSz="972282">
              <a:lnSpc>
                <a:spcPct val="80000"/>
              </a:lnSpc>
              <a:spcBef>
                <a:spcPct val="20000"/>
              </a:spcBef>
              <a:buClr>
                <a:schemeClr val="tx2"/>
              </a:buClr>
            </a:pPr>
            <a:r>
              <a:rPr lang="fr-CA" sz="1875" dirty="0"/>
              <a:t> polychromatophile       </a:t>
            </a:r>
            <a:r>
              <a:rPr lang="fr-CA" sz="1875" dirty="0" err="1"/>
              <a:t>polychromatophile</a:t>
            </a:r>
            <a:r>
              <a:rPr lang="fr-CA" sz="1875" dirty="0"/>
              <a:t>       </a:t>
            </a:r>
            <a:r>
              <a:rPr lang="fr-CA" sz="1875" dirty="0" err="1"/>
              <a:t>polychromatophile</a:t>
            </a:r>
            <a:r>
              <a:rPr lang="fr-CA" sz="1875" dirty="0"/>
              <a:t>        </a:t>
            </a:r>
            <a:r>
              <a:rPr lang="fr-CA" sz="1875" dirty="0" err="1"/>
              <a:t>polychromatophile</a:t>
            </a:r>
            <a:r>
              <a:rPr lang="fr-CA" sz="1875" dirty="0"/>
              <a:t>        </a:t>
            </a:r>
            <a:r>
              <a:rPr lang="fr-CA" sz="2143" dirty="0"/>
              <a:t>(8)</a:t>
            </a:r>
          </a:p>
          <a:p>
            <a:pPr marL="364252" indent="-364252" defTabSz="972282">
              <a:lnSpc>
                <a:spcPct val="80000"/>
              </a:lnSpc>
              <a:spcBef>
                <a:spcPct val="20000"/>
              </a:spcBef>
              <a:buClr>
                <a:schemeClr val="tx2"/>
              </a:buClr>
            </a:pPr>
            <a:r>
              <a:rPr lang="fr-CA" sz="1875" dirty="0"/>
              <a:t> polychromatophile       </a:t>
            </a:r>
            <a:r>
              <a:rPr lang="fr-CA" sz="1875" dirty="0" err="1"/>
              <a:t>polychromatophile</a:t>
            </a:r>
            <a:r>
              <a:rPr lang="fr-CA" sz="1875" dirty="0"/>
              <a:t>       </a:t>
            </a:r>
            <a:r>
              <a:rPr lang="fr-CA" sz="1875" dirty="0" err="1"/>
              <a:t>polychromatophile</a:t>
            </a:r>
            <a:r>
              <a:rPr lang="fr-CA" sz="1875" dirty="0"/>
              <a:t>        </a:t>
            </a:r>
            <a:r>
              <a:rPr lang="fr-CA" sz="1875" dirty="0" err="1"/>
              <a:t>polychromatophile</a:t>
            </a:r>
            <a:r>
              <a:rPr lang="fr-CA" sz="1875" dirty="0"/>
              <a:t>          </a:t>
            </a:r>
            <a:r>
              <a:rPr lang="fr-CA" sz="1875" dirty="0">
                <a:solidFill>
                  <a:schemeClr val="bg1"/>
                </a:solidFill>
              </a:rPr>
              <a:t>.</a:t>
            </a:r>
          </a:p>
          <a:p>
            <a:pPr marL="364252" indent="-364252" defTabSz="972282">
              <a:lnSpc>
                <a:spcPct val="80000"/>
              </a:lnSpc>
              <a:spcBef>
                <a:spcPct val="20000"/>
              </a:spcBef>
              <a:buClr>
                <a:schemeClr val="tx2"/>
              </a:buClr>
            </a:pPr>
            <a:endParaRPr lang="fr-CA" sz="1428" dirty="0"/>
          </a:p>
          <a:p>
            <a:pPr marL="364252" indent="-364252" defTabSz="972282">
              <a:lnSpc>
                <a:spcPct val="80000"/>
              </a:lnSpc>
              <a:spcBef>
                <a:spcPct val="20000"/>
              </a:spcBef>
              <a:buClr>
                <a:schemeClr val="tx2"/>
              </a:buClr>
            </a:pPr>
            <a:r>
              <a:rPr lang="fr-CA" sz="1696" dirty="0"/>
              <a:t>  acidophile    </a:t>
            </a:r>
            <a:r>
              <a:rPr lang="fr-CA" sz="1696" dirty="0" err="1"/>
              <a:t>acidophile</a:t>
            </a:r>
            <a:r>
              <a:rPr lang="fr-CA" sz="1696" dirty="0"/>
              <a:t>    </a:t>
            </a:r>
            <a:r>
              <a:rPr lang="fr-CA" sz="1696" dirty="0" err="1"/>
              <a:t>acidophile</a:t>
            </a:r>
            <a:r>
              <a:rPr lang="fr-CA" sz="1696" dirty="0"/>
              <a:t>    </a:t>
            </a:r>
            <a:r>
              <a:rPr lang="fr-CA" sz="1696" dirty="0" err="1"/>
              <a:t>acidophile</a:t>
            </a:r>
            <a:r>
              <a:rPr lang="fr-CA" sz="1696" dirty="0"/>
              <a:t>    </a:t>
            </a:r>
            <a:r>
              <a:rPr lang="fr-CA" sz="1696" dirty="0" err="1"/>
              <a:t>acidophile</a:t>
            </a:r>
            <a:r>
              <a:rPr lang="fr-CA" sz="1696" dirty="0"/>
              <a:t>    </a:t>
            </a:r>
            <a:r>
              <a:rPr lang="fr-CA" sz="1696" dirty="0" err="1"/>
              <a:t>acidophile</a:t>
            </a:r>
            <a:r>
              <a:rPr lang="fr-CA" sz="1696" dirty="0"/>
              <a:t>    </a:t>
            </a:r>
            <a:r>
              <a:rPr lang="fr-CA" sz="1696" dirty="0" err="1"/>
              <a:t>acidophile</a:t>
            </a:r>
            <a:r>
              <a:rPr lang="fr-CA" sz="1696" dirty="0"/>
              <a:t>    </a:t>
            </a:r>
            <a:r>
              <a:rPr lang="fr-CA" sz="1696" dirty="0" err="1"/>
              <a:t>acidophile</a:t>
            </a:r>
            <a:r>
              <a:rPr lang="fr-CA" sz="1696" dirty="0"/>
              <a:t>     </a:t>
            </a:r>
            <a:r>
              <a:rPr lang="fr-CA" sz="2143" dirty="0"/>
              <a:t>(16)</a:t>
            </a:r>
          </a:p>
          <a:p>
            <a:pPr marL="364252" indent="-364252" defTabSz="972282">
              <a:lnSpc>
                <a:spcPct val="80000"/>
              </a:lnSpc>
              <a:spcBef>
                <a:spcPct val="20000"/>
              </a:spcBef>
              <a:buClr>
                <a:schemeClr val="tx2"/>
              </a:buClr>
            </a:pPr>
            <a:r>
              <a:rPr lang="fr-CA" sz="1696" dirty="0"/>
              <a:t>  acidophile    </a:t>
            </a:r>
            <a:r>
              <a:rPr lang="fr-CA" sz="1696" dirty="0" err="1"/>
              <a:t>acidophile</a:t>
            </a:r>
            <a:r>
              <a:rPr lang="fr-CA" sz="1696" dirty="0"/>
              <a:t>    </a:t>
            </a:r>
            <a:r>
              <a:rPr lang="fr-CA" sz="1696" dirty="0" err="1"/>
              <a:t>acidophile</a:t>
            </a:r>
            <a:r>
              <a:rPr lang="fr-CA" sz="1696" dirty="0"/>
              <a:t>    </a:t>
            </a:r>
            <a:r>
              <a:rPr lang="fr-CA" sz="1696" dirty="0" err="1"/>
              <a:t>acidophile</a:t>
            </a:r>
            <a:r>
              <a:rPr lang="fr-CA" sz="1696" dirty="0"/>
              <a:t>    </a:t>
            </a:r>
            <a:r>
              <a:rPr lang="fr-CA" sz="1696" dirty="0" err="1"/>
              <a:t>acidophile</a:t>
            </a:r>
            <a:r>
              <a:rPr lang="fr-CA" sz="1696" dirty="0"/>
              <a:t>    </a:t>
            </a:r>
            <a:r>
              <a:rPr lang="fr-CA" sz="1696" dirty="0" err="1"/>
              <a:t>acidophile</a:t>
            </a:r>
            <a:r>
              <a:rPr lang="fr-CA" sz="1696" dirty="0"/>
              <a:t>    </a:t>
            </a:r>
            <a:r>
              <a:rPr lang="fr-CA" sz="1696" dirty="0" err="1"/>
              <a:t>acidophile</a:t>
            </a:r>
            <a:r>
              <a:rPr lang="fr-CA" sz="1696" dirty="0"/>
              <a:t>    </a:t>
            </a:r>
            <a:r>
              <a:rPr lang="fr-CA" sz="1696" dirty="0" err="1"/>
              <a:t>acidophile</a:t>
            </a:r>
            <a:endParaRPr lang="fr-CA" sz="1696" dirty="0"/>
          </a:p>
          <a:p>
            <a:pPr marL="364252" indent="-364252" defTabSz="972282">
              <a:lnSpc>
                <a:spcPct val="80000"/>
              </a:lnSpc>
              <a:spcBef>
                <a:spcPct val="20000"/>
              </a:spcBef>
              <a:buClr>
                <a:schemeClr val="tx2"/>
              </a:buClr>
            </a:pPr>
            <a:endParaRPr lang="fr-CA" sz="1696" dirty="0"/>
          </a:p>
          <a:p>
            <a:pPr marL="364252" indent="-364252" defTabSz="972282">
              <a:lnSpc>
                <a:spcPct val="80000"/>
              </a:lnSpc>
              <a:spcBef>
                <a:spcPct val="20000"/>
              </a:spcBef>
              <a:buClr>
                <a:schemeClr val="tx2"/>
              </a:buClr>
            </a:pPr>
            <a:r>
              <a:rPr lang="fr-CA" sz="1428" dirty="0"/>
              <a:t>  Réticulocyte     </a:t>
            </a:r>
            <a:r>
              <a:rPr lang="fr-CA" sz="1428" dirty="0" err="1"/>
              <a:t>Réticulocyte</a:t>
            </a:r>
            <a:r>
              <a:rPr lang="fr-CA" sz="1428" dirty="0"/>
              <a:t>      </a:t>
            </a:r>
            <a:r>
              <a:rPr lang="fr-CA" sz="1428" dirty="0" err="1"/>
              <a:t>Réticulocyte</a:t>
            </a:r>
            <a:r>
              <a:rPr lang="fr-CA" sz="1428" dirty="0"/>
              <a:t>     </a:t>
            </a:r>
            <a:r>
              <a:rPr lang="fr-CA" sz="1428" dirty="0" err="1"/>
              <a:t>Réticulocyte</a:t>
            </a:r>
            <a:r>
              <a:rPr lang="fr-CA" sz="1428" dirty="0"/>
              <a:t>     </a:t>
            </a:r>
            <a:r>
              <a:rPr lang="fr-CA" sz="1428" dirty="0" err="1"/>
              <a:t>Réticulocyte</a:t>
            </a:r>
            <a:r>
              <a:rPr lang="fr-CA" sz="1428" dirty="0"/>
              <a:t>    </a:t>
            </a:r>
            <a:r>
              <a:rPr lang="fr-CA" sz="1428" dirty="0" err="1"/>
              <a:t>Réticulocyte</a:t>
            </a:r>
            <a:r>
              <a:rPr lang="fr-CA" sz="1428" dirty="0"/>
              <a:t>    </a:t>
            </a:r>
            <a:r>
              <a:rPr lang="fr-CA" sz="1428" dirty="0" err="1"/>
              <a:t>Réticulocyte</a:t>
            </a:r>
            <a:r>
              <a:rPr lang="fr-CA" sz="1428" dirty="0"/>
              <a:t>    </a:t>
            </a:r>
            <a:r>
              <a:rPr lang="fr-CA" sz="1428" dirty="0" err="1"/>
              <a:t>Réticulocyte</a:t>
            </a:r>
            <a:r>
              <a:rPr lang="fr-CA" sz="1607" dirty="0"/>
              <a:t>      </a:t>
            </a:r>
            <a:r>
              <a:rPr lang="fr-CA" sz="2143" dirty="0"/>
              <a:t>(16)</a:t>
            </a:r>
          </a:p>
          <a:p>
            <a:pPr marL="364252" indent="-364252" defTabSz="972282" eaLnBrk="0" hangingPunct="0"/>
            <a:r>
              <a:rPr lang="fr-CA" sz="1428" dirty="0"/>
              <a:t>  Réticulocyte     </a:t>
            </a:r>
            <a:r>
              <a:rPr lang="fr-CA" sz="1428" dirty="0" err="1"/>
              <a:t>Réticulocyte</a:t>
            </a:r>
            <a:r>
              <a:rPr lang="fr-CA" sz="1428" dirty="0"/>
              <a:t>      </a:t>
            </a:r>
            <a:r>
              <a:rPr lang="fr-CA" sz="1428" dirty="0" err="1"/>
              <a:t>Réticulocyte</a:t>
            </a:r>
            <a:r>
              <a:rPr lang="fr-CA" sz="1428" dirty="0"/>
              <a:t>     </a:t>
            </a:r>
            <a:r>
              <a:rPr lang="fr-CA" sz="1428" dirty="0" err="1"/>
              <a:t>Réticulocyte</a:t>
            </a:r>
            <a:r>
              <a:rPr lang="fr-CA" sz="1428" dirty="0"/>
              <a:t>     </a:t>
            </a:r>
            <a:r>
              <a:rPr lang="fr-CA" sz="1428" dirty="0" err="1"/>
              <a:t>Réticulocyte</a:t>
            </a:r>
            <a:r>
              <a:rPr lang="fr-CA" sz="1428" dirty="0"/>
              <a:t>    </a:t>
            </a:r>
            <a:r>
              <a:rPr lang="fr-CA" sz="1428" dirty="0" err="1"/>
              <a:t>Réticulocyte</a:t>
            </a:r>
            <a:r>
              <a:rPr lang="fr-CA" sz="1428" dirty="0"/>
              <a:t>    </a:t>
            </a:r>
            <a:r>
              <a:rPr lang="fr-CA" sz="1428" dirty="0" err="1"/>
              <a:t>Réticulocyte</a:t>
            </a:r>
            <a:r>
              <a:rPr lang="fr-CA" sz="1428" dirty="0"/>
              <a:t>    </a:t>
            </a:r>
            <a:r>
              <a:rPr lang="fr-CA" sz="1428" dirty="0" err="1"/>
              <a:t>Réticulocyte</a:t>
            </a:r>
            <a:r>
              <a:rPr lang="fr-CA" sz="1607" dirty="0"/>
              <a:t> </a:t>
            </a:r>
            <a:endParaRPr lang="fr-FR" sz="1696" dirty="0"/>
          </a:p>
          <a:p>
            <a:pPr marL="364252" indent="-364252" defTabSz="972282">
              <a:lnSpc>
                <a:spcPct val="80000"/>
              </a:lnSpc>
              <a:spcBef>
                <a:spcPct val="20000"/>
              </a:spcBef>
              <a:buClr>
                <a:schemeClr val="tx2"/>
              </a:buClr>
            </a:pPr>
            <a:endParaRPr lang="fr-FR" sz="1250" dirty="0"/>
          </a:p>
        </p:txBody>
      </p:sp>
      <p:grpSp>
        <p:nvGrpSpPr>
          <p:cNvPr id="57" name="Groupe 56"/>
          <p:cNvGrpSpPr/>
          <p:nvPr/>
        </p:nvGrpSpPr>
        <p:grpSpPr>
          <a:xfrm>
            <a:off x="751012" y="1736725"/>
            <a:ext cx="7687612" cy="3529136"/>
            <a:chOff x="966861" y="1676400"/>
            <a:chExt cx="8610600" cy="3952850"/>
          </a:xfrm>
        </p:grpSpPr>
        <p:sp>
          <p:nvSpPr>
            <p:cNvPr id="149540" name="Line 1060"/>
            <p:cNvSpPr>
              <a:spLocks noChangeShapeType="1"/>
            </p:cNvSpPr>
            <p:nvPr>
              <p:custDataLst>
                <p:tags r:id="rId9"/>
              </p:custDataLst>
            </p:nvPr>
          </p:nvSpPr>
          <p:spPr bwMode="auto">
            <a:xfrm>
              <a:off x="966861" y="5400650"/>
              <a:ext cx="0" cy="228600"/>
            </a:xfrm>
            <a:prstGeom prst="line">
              <a:avLst/>
            </a:prstGeom>
            <a:noFill/>
            <a:ln w="9525">
              <a:solidFill>
                <a:schemeClr val="tx1"/>
              </a:solidFill>
              <a:round/>
              <a:headEnd/>
              <a:tailEnd type="triangle" w="med" len="med"/>
            </a:ln>
            <a:effectLst/>
          </p:spPr>
          <p:txBody>
            <a:bodyPr/>
            <a:lstStyle/>
            <a:p>
              <a:endParaRPr lang="fr-CA" sz="1607"/>
            </a:p>
          </p:txBody>
        </p:sp>
        <p:sp>
          <p:nvSpPr>
            <p:cNvPr id="149541" name="Line 1061"/>
            <p:cNvSpPr>
              <a:spLocks noChangeShapeType="1"/>
            </p:cNvSpPr>
            <p:nvPr>
              <p:custDataLst>
                <p:tags r:id="rId10"/>
              </p:custDataLst>
            </p:nvPr>
          </p:nvSpPr>
          <p:spPr bwMode="auto">
            <a:xfrm>
              <a:off x="2338461" y="5400650"/>
              <a:ext cx="0" cy="228600"/>
            </a:xfrm>
            <a:prstGeom prst="line">
              <a:avLst/>
            </a:prstGeom>
            <a:noFill/>
            <a:ln w="9525">
              <a:solidFill>
                <a:schemeClr val="tx1"/>
              </a:solidFill>
              <a:round/>
              <a:headEnd/>
              <a:tailEnd type="triangle" w="med" len="med"/>
            </a:ln>
            <a:effectLst/>
          </p:spPr>
          <p:txBody>
            <a:bodyPr/>
            <a:lstStyle/>
            <a:p>
              <a:endParaRPr lang="fr-CA" sz="1607"/>
            </a:p>
          </p:txBody>
        </p:sp>
        <p:sp>
          <p:nvSpPr>
            <p:cNvPr id="149542" name="Line 1062"/>
            <p:cNvSpPr>
              <a:spLocks noChangeShapeType="1"/>
            </p:cNvSpPr>
            <p:nvPr>
              <p:custDataLst>
                <p:tags r:id="rId11"/>
              </p:custDataLst>
            </p:nvPr>
          </p:nvSpPr>
          <p:spPr bwMode="auto">
            <a:xfrm>
              <a:off x="3557661" y="5400650"/>
              <a:ext cx="0" cy="228600"/>
            </a:xfrm>
            <a:prstGeom prst="line">
              <a:avLst/>
            </a:prstGeom>
            <a:noFill/>
            <a:ln w="9525">
              <a:solidFill>
                <a:schemeClr val="tx1"/>
              </a:solidFill>
              <a:round/>
              <a:headEnd/>
              <a:tailEnd type="triangle" w="med" len="med"/>
            </a:ln>
            <a:effectLst/>
          </p:spPr>
          <p:txBody>
            <a:bodyPr/>
            <a:lstStyle/>
            <a:p>
              <a:endParaRPr lang="fr-CA" sz="1607"/>
            </a:p>
          </p:txBody>
        </p:sp>
        <p:sp>
          <p:nvSpPr>
            <p:cNvPr id="149543" name="Line 1063"/>
            <p:cNvSpPr>
              <a:spLocks noChangeShapeType="1"/>
            </p:cNvSpPr>
            <p:nvPr>
              <p:custDataLst>
                <p:tags r:id="rId12"/>
              </p:custDataLst>
            </p:nvPr>
          </p:nvSpPr>
          <p:spPr bwMode="auto">
            <a:xfrm>
              <a:off x="4776861" y="5400650"/>
              <a:ext cx="0" cy="228600"/>
            </a:xfrm>
            <a:prstGeom prst="line">
              <a:avLst/>
            </a:prstGeom>
            <a:noFill/>
            <a:ln w="9525">
              <a:solidFill>
                <a:schemeClr val="tx1"/>
              </a:solidFill>
              <a:round/>
              <a:headEnd/>
              <a:tailEnd type="triangle" w="med" len="med"/>
            </a:ln>
            <a:effectLst/>
          </p:spPr>
          <p:txBody>
            <a:bodyPr/>
            <a:lstStyle/>
            <a:p>
              <a:endParaRPr lang="fr-CA" sz="1607"/>
            </a:p>
          </p:txBody>
        </p:sp>
        <p:sp>
          <p:nvSpPr>
            <p:cNvPr id="149544" name="Line 1064"/>
            <p:cNvSpPr>
              <a:spLocks noChangeShapeType="1"/>
            </p:cNvSpPr>
            <p:nvPr>
              <p:custDataLst>
                <p:tags r:id="rId13"/>
              </p:custDataLst>
            </p:nvPr>
          </p:nvSpPr>
          <p:spPr bwMode="auto">
            <a:xfrm>
              <a:off x="5996061" y="5400650"/>
              <a:ext cx="0" cy="228600"/>
            </a:xfrm>
            <a:prstGeom prst="line">
              <a:avLst/>
            </a:prstGeom>
            <a:noFill/>
            <a:ln w="9525">
              <a:solidFill>
                <a:schemeClr val="tx1"/>
              </a:solidFill>
              <a:round/>
              <a:headEnd/>
              <a:tailEnd type="triangle" w="med" len="med"/>
            </a:ln>
            <a:effectLst/>
          </p:spPr>
          <p:txBody>
            <a:bodyPr/>
            <a:lstStyle/>
            <a:p>
              <a:endParaRPr lang="fr-CA" sz="1607"/>
            </a:p>
          </p:txBody>
        </p:sp>
        <p:sp>
          <p:nvSpPr>
            <p:cNvPr id="149545" name="Line 1065"/>
            <p:cNvSpPr>
              <a:spLocks noChangeShapeType="1"/>
            </p:cNvSpPr>
            <p:nvPr>
              <p:custDataLst>
                <p:tags r:id="rId14"/>
              </p:custDataLst>
            </p:nvPr>
          </p:nvSpPr>
          <p:spPr bwMode="auto">
            <a:xfrm>
              <a:off x="7057181" y="5400650"/>
              <a:ext cx="0" cy="228600"/>
            </a:xfrm>
            <a:prstGeom prst="line">
              <a:avLst/>
            </a:prstGeom>
            <a:noFill/>
            <a:ln w="9525">
              <a:solidFill>
                <a:schemeClr val="tx1"/>
              </a:solidFill>
              <a:round/>
              <a:headEnd/>
              <a:tailEnd type="triangle" w="med" len="med"/>
            </a:ln>
            <a:effectLst/>
          </p:spPr>
          <p:txBody>
            <a:bodyPr/>
            <a:lstStyle/>
            <a:p>
              <a:endParaRPr lang="fr-CA" sz="1607"/>
            </a:p>
          </p:txBody>
        </p:sp>
        <p:sp>
          <p:nvSpPr>
            <p:cNvPr id="149546" name="Line 1066"/>
            <p:cNvSpPr>
              <a:spLocks noChangeShapeType="1"/>
            </p:cNvSpPr>
            <p:nvPr>
              <p:custDataLst>
                <p:tags r:id="rId15"/>
              </p:custDataLst>
            </p:nvPr>
          </p:nvSpPr>
          <p:spPr bwMode="auto">
            <a:xfrm>
              <a:off x="8276381" y="5400650"/>
              <a:ext cx="0" cy="228600"/>
            </a:xfrm>
            <a:prstGeom prst="line">
              <a:avLst/>
            </a:prstGeom>
            <a:noFill/>
            <a:ln w="9525">
              <a:solidFill>
                <a:schemeClr val="tx1"/>
              </a:solidFill>
              <a:round/>
              <a:headEnd/>
              <a:tailEnd type="triangle" w="med" len="med"/>
            </a:ln>
            <a:effectLst/>
          </p:spPr>
          <p:txBody>
            <a:bodyPr/>
            <a:lstStyle/>
            <a:p>
              <a:endParaRPr lang="fr-CA" sz="1607"/>
            </a:p>
          </p:txBody>
        </p:sp>
        <p:sp>
          <p:nvSpPr>
            <p:cNvPr id="149547" name="Line 1067"/>
            <p:cNvSpPr>
              <a:spLocks noChangeShapeType="1"/>
            </p:cNvSpPr>
            <p:nvPr>
              <p:custDataLst>
                <p:tags r:id="rId16"/>
              </p:custDataLst>
            </p:nvPr>
          </p:nvSpPr>
          <p:spPr bwMode="auto">
            <a:xfrm>
              <a:off x="9577461" y="5400650"/>
              <a:ext cx="0" cy="228600"/>
            </a:xfrm>
            <a:prstGeom prst="line">
              <a:avLst/>
            </a:prstGeom>
            <a:noFill/>
            <a:ln w="9525">
              <a:solidFill>
                <a:schemeClr val="tx1"/>
              </a:solidFill>
              <a:round/>
              <a:headEnd/>
              <a:tailEnd type="triangle" w="med" len="med"/>
            </a:ln>
            <a:effectLst/>
          </p:spPr>
          <p:txBody>
            <a:bodyPr/>
            <a:lstStyle/>
            <a:p>
              <a:endParaRPr lang="fr-CA" sz="1607"/>
            </a:p>
          </p:txBody>
        </p:sp>
        <p:grpSp>
          <p:nvGrpSpPr>
            <p:cNvPr id="56" name="Groupe 55"/>
            <p:cNvGrpSpPr/>
            <p:nvPr/>
          </p:nvGrpSpPr>
          <p:grpSpPr>
            <a:xfrm>
              <a:off x="1224533" y="1676400"/>
              <a:ext cx="8009656" cy="2080642"/>
              <a:chOff x="1224533" y="1676400"/>
              <a:chExt cx="8009656" cy="2080642"/>
            </a:xfrm>
          </p:grpSpPr>
          <p:grpSp>
            <p:nvGrpSpPr>
              <p:cNvPr id="55" name="Groupe 54"/>
              <p:cNvGrpSpPr/>
              <p:nvPr/>
            </p:nvGrpSpPr>
            <p:grpSpPr>
              <a:xfrm>
                <a:off x="1224533" y="1676400"/>
                <a:ext cx="7746436" cy="2080642"/>
                <a:chOff x="1224533" y="1676400"/>
                <a:chExt cx="7746436" cy="2080642"/>
              </a:xfrm>
            </p:grpSpPr>
            <p:grpSp>
              <p:nvGrpSpPr>
                <p:cNvPr id="54" name="Groupe 53"/>
                <p:cNvGrpSpPr/>
                <p:nvPr/>
              </p:nvGrpSpPr>
              <p:grpSpPr>
                <a:xfrm>
                  <a:off x="3733800" y="1676400"/>
                  <a:ext cx="3429000" cy="304800"/>
                  <a:chOff x="3733800" y="1676400"/>
                  <a:chExt cx="3429000" cy="304800"/>
                </a:xfrm>
              </p:grpSpPr>
              <p:sp>
                <p:nvSpPr>
                  <p:cNvPr id="149549" name="Line 1069"/>
                  <p:cNvSpPr>
                    <a:spLocks noChangeShapeType="1"/>
                  </p:cNvSpPr>
                  <p:nvPr>
                    <p:custDataLst>
                      <p:tags r:id="rId22"/>
                    </p:custDataLst>
                  </p:nvPr>
                </p:nvSpPr>
                <p:spPr bwMode="auto">
                  <a:xfrm flipH="1">
                    <a:off x="3733800" y="1676400"/>
                    <a:ext cx="1600200" cy="304800"/>
                  </a:xfrm>
                  <a:prstGeom prst="line">
                    <a:avLst/>
                  </a:prstGeom>
                  <a:noFill/>
                  <a:ln w="9525">
                    <a:solidFill>
                      <a:schemeClr val="tx1"/>
                    </a:solidFill>
                    <a:round/>
                    <a:headEnd/>
                    <a:tailEnd type="triangle" w="med" len="med"/>
                  </a:ln>
                  <a:effectLst/>
                </p:spPr>
                <p:txBody>
                  <a:bodyPr/>
                  <a:lstStyle/>
                  <a:p>
                    <a:endParaRPr lang="fr-CA" sz="1607"/>
                  </a:p>
                </p:txBody>
              </p:sp>
              <p:sp>
                <p:nvSpPr>
                  <p:cNvPr id="149550" name="Line 1070"/>
                  <p:cNvSpPr>
                    <a:spLocks noChangeShapeType="1"/>
                  </p:cNvSpPr>
                  <p:nvPr>
                    <p:custDataLst>
                      <p:tags r:id="rId23"/>
                    </p:custDataLst>
                  </p:nvPr>
                </p:nvSpPr>
                <p:spPr bwMode="auto">
                  <a:xfrm>
                    <a:off x="5334000" y="1676400"/>
                    <a:ext cx="1828800" cy="304800"/>
                  </a:xfrm>
                  <a:prstGeom prst="line">
                    <a:avLst/>
                  </a:prstGeom>
                  <a:noFill/>
                  <a:ln w="9525">
                    <a:solidFill>
                      <a:schemeClr val="tx1"/>
                    </a:solidFill>
                    <a:round/>
                    <a:headEnd/>
                    <a:tailEnd type="triangle" w="med" len="med"/>
                  </a:ln>
                  <a:effectLst/>
                </p:spPr>
                <p:txBody>
                  <a:bodyPr/>
                  <a:lstStyle/>
                  <a:p>
                    <a:endParaRPr lang="fr-CA" sz="1607"/>
                  </a:p>
                </p:txBody>
              </p:sp>
            </p:grpSp>
            <p:grpSp>
              <p:nvGrpSpPr>
                <p:cNvPr id="149553" name="Group 1073"/>
                <p:cNvGrpSpPr>
                  <a:grpSpLocks/>
                </p:cNvGrpSpPr>
                <p:nvPr>
                  <p:custDataLst>
                    <p:tags r:id="rId18"/>
                  </p:custDataLst>
                </p:nvPr>
              </p:nvGrpSpPr>
              <p:grpSpPr bwMode="auto">
                <a:xfrm>
                  <a:off x="6761169" y="2814632"/>
                  <a:ext cx="2209800" cy="304800"/>
                  <a:chOff x="4224" y="1584"/>
                  <a:chExt cx="1392" cy="192"/>
                </a:xfrm>
              </p:grpSpPr>
              <p:sp>
                <p:nvSpPr>
                  <p:cNvPr id="149551" name="Line 1071"/>
                  <p:cNvSpPr>
                    <a:spLocks noChangeShapeType="1"/>
                  </p:cNvSpPr>
                  <p:nvPr/>
                </p:nvSpPr>
                <p:spPr bwMode="auto">
                  <a:xfrm flipH="1">
                    <a:off x="4224" y="1584"/>
                    <a:ext cx="672" cy="192"/>
                  </a:xfrm>
                  <a:prstGeom prst="line">
                    <a:avLst/>
                  </a:prstGeom>
                  <a:noFill/>
                  <a:ln w="9525">
                    <a:solidFill>
                      <a:schemeClr val="tx1"/>
                    </a:solidFill>
                    <a:round/>
                    <a:headEnd/>
                    <a:tailEnd type="triangle" w="med" len="med"/>
                  </a:ln>
                  <a:effectLst/>
                </p:spPr>
                <p:txBody>
                  <a:bodyPr/>
                  <a:lstStyle/>
                  <a:p>
                    <a:endParaRPr lang="fr-CA" sz="1607"/>
                  </a:p>
                </p:txBody>
              </p:sp>
              <p:sp>
                <p:nvSpPr>
                  <p:cNvPr id="149552" name="Line 1072"/>
                  <p:cNvSpPr>
                    <a:spLocks noChangeShapeType="1"/>
                  </p:cNvSpPr>
                  <p:nvPr/>
                </p:nvSpPr>
                <p:spPr bwMode="auto">
                  <a:xfrm>
                    <a:off x="4896" y="1584"/>
                    <a:ext cx="720" cy="192"/>
                  </a:xfrm>
                  <a:prstGeom prst="line">
                    <a:avLst/>
                  </a:prstGeom>
                  <a:noFill/>
                  <a:ln w="9525">
                    <a:solidFill>
                      <a:schemeClr val="tx1"/>
                    </a:solidFill>
                    <a:round/>
                    <a:headEnd/>
                    <a:tailEnd type="triangle" w="med" len="med"/>
                  </a:ln>
                  <a:effectLst/>
                </p:spPr>
                <p:txBody>
                  <a:bodyPr/>
                  <a:lstStyle/>
                  <a:p>
                    <a:endParaRPr lang="fr-CA" sz="1607"/>
                  </a:p>
                </p:txBody>
              </p:sp>
            </p:grpSp>
            <p:grpSp>
              <p:nvGrpSpPr>
                <p:cNvPr id="149557" name="Group 1077"/>
                <p:cNvGrpSpPr>
                  <a:grpSpLocks/>
                </p:cNvGrpSpPr>
                <p:nvPr>
                  <p:custDataLst>
                    <p:tags r:id="rId19"/>
                  </p:custDataLst>
                </p:nvPr>
              </p:nvGrpSpPr>
              <p:grpSpPr bwMode="auto">
                <a:xfrm>
                  <a:off x="1224533" y="3528442"/>
                  <a:ext cx="304800" cy="228600"/>
                  <a:chOff x="768" y="2064"/>
                  <a:chExt cx="192" cy="144"/>
                </a:xfrm>
              </p:grpSpPr>
              <p:sp>
                <p:nvSpPr>
                  <p:cNvPr id="149555" name="Line 1075"/>
                  <p:cNvSpPr>
                    <a:spLocks noChangeShapeType="1"/>
                  </p:cNvSpPr>
                  <p:nvPr/>
                </p:nvSpPr>
                <p:spPr bwMode="auto">
                  <a:xfrm flipH="1">
                    <a:off x="768" y="2064"/>
                    <a:ext cx="96" cy="144"/>
                  </a:xfrm>
                  <a:prstGeom prst="line">
                    <a:avLst/>
                  </a:prstGeom>
                  <a:noFill/>
                  <a:ln w="9525">
                    <a:solidFill>
                      <a:schemeClr val="tx1"/>
                    </a:solidFill>
                    <a:round/>
                    <a:headEnd/>
                    <a:tailEnd type="triangle" w="med" len="med"/>
                  </a:ln>
                  <a:effectLst/>
                </p:spPr>
                <p:txBody>
                  <a:bodyPr/>
                  <a:lstStyle/>
                  <a:p>
                    <a:endParaRPr lang="fr-CA" sz="1607"/>
                  </a:p>
                </p:txBody>
              </p:sp>
              <p:sp>
                <p:nvSpPr>
                  <p:cNvPr id="149556" name="Line 1076"/>
                  <p:cNvSpPr>
                    <a:spLocks noChangeShapeType="1"/>
                  </p:cNvSpPr>
                  <p:nvPr/>
                </p:nvSpPr>
                <p:spPr bwMode="auto">
                  <a:xfrm>
                    <a:off x="864" y="2064"/>
                    <a:ext cx="96" cy="144"/>
                  </a:xfrm>
                  <a:prstGeom prst="line">
                    <a:avLst/>
                  </a:prstGeom>
                  <a:noFill/>
                  <a:ln w="9525">
                    <a:solidFill>
                      <a:schemeClr val="tx1"/>
                    </a:solidFill>
                    <a:round/>
                    <a:headEnd/>
                    <a:tailEnd type="triangle" w="med" len="med"/>
                  </a:ln>
                  <a:effectLst/>
                </p:spPr>
                <p:txBody>
                  <a:bodyPr/>
                  <a:lstStyle/>
                  <a:p>
                    <a:endParaRPr lang="fr-CA" sz="1607"/>
                  </a:p>
                </p:txBody>
              </p:sp>
            </p:grpSp>
            <p:grpSp>
              <p:nvGrpSpPr>
                <p:cNvPr id="149558" name="Group 1078"/>
                <p:cNvGrpSpPr>
                  <a:grpSpLocks/>
                </p:cNvGrpSpPr>
                <p:nvPr>
                  <p:custDataLst>
                    <p:tags r:id="rId20"/>
                  </p:custDataLst>
                </p:nvPr>
              </p:nvGrpSpPr>
              <p:grpSpPr bwMode="auto">
                <a:xfrm>
                  <a:off x="3888829" y="3528442"/>
                  <a:ext cx="304800" cy="228600"/>
                  <a:chOff x="768" y="2064"/>
                  <a:chExt cx="192" cy="144"/>
                </a:xfrm>
              </p:grpSpPr>
              <p:sp>
                <p:nvSpPr>
                  <p:cNvPr id="149559" name="Line 1079"/>
                  <p:cNvSpPr>
                    <a:spLocks noChangeShapeType="1"/>
                  </p:cNvSpPr>
                  <p:nvPr/>
                </p:nvSpPr>
                <p:spPr bwMode="auto">
                  <a:xfrm flipH="1">
                    <a:off x="768" y="2064"/>
                    <a:ext cx="96" cy="144"/>
                  </a:xfrm>
                  <a:prstGeom prst="line">
                    <a:avLst/>
                  </a:prstGeom>
                  <a:noFill/>
                  <a:ln w="9525">
                    <a:solidFill>
                      <a:schemeClr val="tx1"/>
                    </a:solidFill>
                    <a:round/>
                    <a:headEnd/>
                    <a:tailEnd type="triangle" w="med" len="med"/>
                  </a:ln>
                  <a:effectLst/>
                </p:spPr>
                <p:txBody>
                  <a:bodyPr/>
                  <a:lstStyle/>
                  <a:p>
                    <a:endParaRPr lang="fr-CA" sz="1607"/>
                  </a:p>
                </p:txBody>
              </p:sp>
              <p:sp>
                <p:nvSpPr>
                  <p:cNvPr id="149560" name="Line 1080"/>
                  <p:cNvSpPr>
                    <a:spLocks noChangeShapeType="1"/>
                  </p:cNvSpPr>
                  <p:nvPr/>
                </p:nvSpPr>
                <p:spPr bwMode="auto">
                  <a:xfrm>
                    <a:off x="864" y="2064"/>
                    <a:ext cx="96" cy="144"/>
                  </a:xfrm>
                  <a:prstGeom prst="line">
                    <a:avLst/>
                  </a:prstGeom>
                  <a:noFill/>
                  <a:ln w="9525">
                    <a:solidFill>
                      <a:schemeClr val="tx1"/>
                    </a:solidFill>
                    <a:round/>
                    <a:headEnd/>
                    <a:tailEnd type="triangle" w="med" len="med"/>
                  </a:ln>
                  <a:effectLst/>
                </p:spPr>
                <p:txBody>
                  <a:bodyPr/>
                  <a:lstStyle/>
                  <a:p>
                    <a:endParaRPr lang="fr-CA" sz="1607"/>
                  </a:p>
                </p:txBody>
              </p:sp>
            </p:grpSp>
            <p:grpSp>
              <p:nvGrpSpPr>
                <p:cNvPr id="149561" name="Group 1081"/>
                <p:cNvGrpSpPr>
                  <a:grpSpLocks/>
                </p:cNvGrpSpPr>
                <p:nvPr>
                  <p:custDataLst>
                    <p:tags r:id="rId21"/>
                  </p:custDataLst>
                </p:nvPr>
              </p:nvGrpSpPr>
              <p:grpSpPr bwMode="auto">
                <a:xfrm>
                  <a:off x="6481117" y="3528442"/>
                  <a:ext cx="304800" cy="228600"/>
                  <a:chOff x="768" y="2064"/>
                  <a:chExt cx="192" cy="144"/>
                </a:xfrm>
              </p:grpSpPr>
              <p:sp>
                <p:nvSpPr>
                  <p:cNvPr id="149562" name="Line 1082"/>
                  <p:cNvSpPr>
                    <a:spLocks noChangeShapeType="1"/>
                  </p:cNvSpPr>
                  <p:nvPr/>
                </p:nvSpPr>
                <p:spPr bwMode="auto">
                  <a:xfrm flipH="1">
                    <a:off x="768" y="2064"/>
                    <a:ext cx="96" cy="144"/>
                  </a:xfrm>
                  <a:prstGeom prst="line">
                    <a:avLst/>
                  </a:prstGeom>
                  <a:noFill/>
                  <a:ln w="9525">
                    <a:solidFill>
                      <a:schemeClr val="tx1"/>
                    </a:solidFill>
                    <a:round/>
                    <a:headEnd/>
                    <a:tailEnd type="triangle" w="med" len="med"/>
                  </a:ln>
                  <a:effectLst/>
                </p:spPr>
                <p:txBody>
                  <a:bodyPr/>
                  <a:lstStyle/>
                  <a:p>
                    <a:endParaRPr lang="fr-CA" sz="1607"/>
                  </a:p>
                </p:txBody>
              </p:sp>
              <p:sp>
                <p:nvSpPr>
                  <p:cNvPr id="149563" name="Line 1083"/>
                  <p:cNvSpPr>
                    <a:spLocks noChangeShapeType="1"/>
                  </p:cNvSpPr>
                  <p:nvPr/>
                </p:nvSpPr>
                <p:spPr bwMode="auto">
                  <a:xfrm>
                    <a:off x="864" y="2064"/>
                    <a:ext cx="96" cy="144"/>
                  </a:xfrm>
                  <a:prstGeom prst="line">
                    <a:avLst/>
                  </a:prstGeom>
                  <a:noFill/>
                  <a:ln w="9525">
                    <a:solidFill>
                      <a:schemeClr val="tx1"/>
                    </a:solidFill>
                    <a:round/>
                    <a:headEnd/>
                    <a:tailEnd type="triangle" w="med" len="med"/>
                  </a:ln>
                  <a:effectLst/>
                </p:spPr>
                <p:txBody>
                  <a:bodyPr/>
                  <a:lstStyle/>
                  <a:p>
                    <a:endParaRPr lang="fr-CA" sz="1607"/>
                  </a:p>
                </p:txBody>
              </p:sp>
            </p:grpSp>
          </p:grpSp>
          <p:grpSp>
            <p:nvGrpSpPr>
              <p:cNvPr id="149564" name="Group 1084"/>
              <p:cNvGrpSpPr>
                <a:grpSpLocks/>
              </p:cNvGrpSpPr>
              <p:nvPr>
                <p:custDataLst>
                  <p:tags r:id="rId17"/>
                </p:custDataLst>
              </p:nvPr>
            </p:nvGrpSpPr>
            <p:grpSpPr bwMode="auto">
              <a:xfrm>
                <a:off x="8929389" y="3528442"/>
                <a:ext cx="304800" cy="228600"/>
                <a:chOff x="768" y="2064"/>
                <a:chExt cx="192" cy="144"/>
              </a:xfrm>
            </p:grpSpPr>
            <p:sp>
              <p:nvSpPr>
                <p:cNvPr id="149565" name="Line 1085"/>
                <p:cNvSpPr>
                  <a:spLocks noChangeShapeType="1"/>
                </p:cNvSpPr>
                <p:nvPr/>
              </p:nvSpPr>
              <p:spPr bwMode="auto">
                <a:xfrm flipH="1">
                  <a:off x="768" y="2064"/>
                  <a:ext cx="96" cy="144"/>
                </a:xfrm>
                <a:prstGeom prst="line">
                  <a:avLst/>
                </a:prstGeom>
                <a:noFill/>
                <a:ln w="9525">
                  <a:solidFill>
                    <a:schemeClr val="tx1"/>
                  </a:solidFill>
                  <a:round/>
                  <a:headEnd/>
                  <a:tailEnd type="triangle" w="med" len="med"/>
                </a:ln>
                <a:effectLst/>
              </p:spPr>
              <p:txBody>
                <a:bodyPr/>
                <a:lstStyle/>
                <a:p>
                  <a:endParaRPr lang="fr-CA" sz="1607"/>
                </a:p>
              </p:txBody>
            </p:sp>
            <p:sp>
              <p:nvSpPr>
                <p:cNvPr id="149566" name="Line 1086"/>
                <p:cNvSpPr>
                  <a:spLocks noChangeShapeType="1"/>
                </p:cNvSpPr>
                <p:nvPr/>
              </p:nvSpPr>
              <p:spPr bwMode="auto">
                <a:xfrm>
                  <a:off x="864" y="2064"/>
                  <a:ext cx="96" cy="144"/>
                </a:xfrm>
                <a:prstGeom prst="line">
                  <a:avLst/>
                </a:prstGeom>
                <a:noFill/>
                <a:ln w="9525">
                  <a:solidFill>
                    <a:schemeClr val="tx1"/>
                  </a:solidFill>
                  <a:round/>
                  <a:headEnd/>
                  <a:tailEnd type="triangle" w="med" len="med"/>
                </a:ln>
                <a:effectLst/>
              </p:spPr>
              <p:txBody>
                <a:bodyPr/>
                <a:lstStyle/>
                <a:p>
                  <a:endParaRPr lang="fr-CA" sz="1607"/>
                </a:p>
              </p:txBody>
            </p:sp>
          </p:grpSp>
        </p:grpSp>
      </p:grpSp>
      <p:sp>
        <p:nvSpPr>
          <p:cNvPr id="44" name="ZoneTexte 5"/>
          <p:cNvSpPr txBox="1">
            <a:spLocks noChangeArrowheads="1"/>
          </p:cNvSpPr>
          <p:nvPr>
            <p:custDataLst>
              <p:tags r:id="rId7"/>
            </p:custDataLst>
          </p:nvPr>
        </p:nvSpPr>
        <p:spPr bwMode="auto">
          <a:xfrm>
            <a:off x="9031932" y="6380946"/>
            <a:ext cx="1403159" cy="477054"/>
          </a:xfrm>
          <a:prstGeom prst="rect">
            <a:avLst/>
          </a:prstGeom>
          <a:noFill/>
          <a:ln w="9525">
            <a:noFill/>
            <a:miter lim="800000"/>
            <a:headEnd/>
            <a:tailEnd/>
          </a:ln>
        </p:spPr>
        <p:txBody>
          <a:bodyPr>
            <a:spAutoFit/>
          </a:bodyPr>
          <a:lstStyle/>
          <a:p>
            <a:r>
              <a:rPr lang="fr-CA" sz="1250" dirty="0">
                <a:solidFill>
                  <a:srgbClr val="000000"/>
                </a:solidFill>
              </a:rPr>
              <a:t>Réf: p.25 à 29, L’Italien</a:t>
            </a:r>
          </a:p>
        </p:txBody>
      </p:sp>
      <p:sp>
        <p:nvSpPr>
          <p:cNvPr id="50" name="Rectangle 2">
            <a:extLst>
              <a:ext uri="{FF2B5EF4-FFF2-40B4-BE49-F238E27FC236}">
                <a16:creationId xmlns:a16="http://schemas.microsoft.com/office/drawing/2014/main" id="{E9254B25-ABF4-4EC1-B53A-F88A6E520089}"/>
              </a:ext>
            </a:extLst>
          </p:cNvPr>
          <p:cNvSpPr txBox="1">
            <a:spLocks noChangeArrowheads="1"/>
          </p:cNvSpPr>
          <p:nvPr>
            <p:custDataLst>
              <p:tags r:id="rId8"/>
            </p:custDataLst>
          </p:nvPr>
        </p:nvSpPr>
        <p:spPr>
          <a:xfrm>
            <a:off x="927041" y="93419"/>
            <a:ext cx="8486775" cy="106352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fr-CA" sz="3600" b="1" cap="all" dirty="0"/>
              <a:t>Hématopoïèse </a:t>
            </a:r>
            <a:r>
              <a:rPr lang="fr-CA" sz="1600" dirty="0">
                <a:solidFill>
                  <a:schemeClr val="tx1"/>
                </a:solidFill>
              </a:rPr>
              <a:t> </a:t>
            </a:r>
            <a:r>
              <a:rPr lang="fr-CA" sz="3200" dirty="0">
                <a:solidFill>
                  <a:schemeClr val="tx1"/>
                </a:solidFill>
              </a:rPr>
              <a:t>(Amplification et Maturation) </a:t>
            </a:r>
            <a:r>
              <a:rPr lang="fr-CA" sz="3200" b="1" cap="all" dirty="0">
                <a:solidFill>
                  <a:srgbClr val="C00000"/>
                </a:solidFill>
              </a:rPr>
              <a:t> </a:t>
            </a:r>
            <a:endParaRPr lang="fr-FR" sz="3200" b="1" cap="all" dirty="0">
              <a:solidFill>
                <a:srgbClr val="C00000"/>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body" idx="1"/>
            <p:custDataLst>
              <p:tags r:id="rId1"/>
            </p:custDataLst>
          </p:nvPr>
        </p:nvSpPr>
        <p:spPr>
          <a:xfrm>
            <a:off x="823020" y="1844824"/>
            <a:ext cx="5119405" cy="3513568"/>
          </a:xfrm>
        </p:spPr>
        <p:txBody>
          <a:bodyPr/>
          <a:lstStyle/>
          <a:p>
            <a:pPr>
              <a:lnSpc>
                <a:spcPct val="90000"/>
              </a:lnSpc>
            </a:pPr>
            <a:r>
              <a:rPr lang="fr-CA" sz="2143" dirty="0"/>
              <a:t>Lignée érythrocytaire</a:t>
            </a:r>
          </a:p>
          <a:p>
            <a:pPr lvl="1">
              <a:lnSpc>
                <a:spcPct val="90000"/>
              </a:lnSpc>
            </a:pPr>
            <a:r>
              <a:rPr lang="fr-CA" sz="1964" dirty="0"/>
              <a:t>Proérythroblaste </a:t>
            </a:r>
            <a:r>
              <a:rPr lang="fr-CA" sz="1964" dirty="0">
                <a:solidFill>
                  <a:srgbClr val="FF0000"/>
                </a:solidFill>
              </a:rPr>
              <a:t>*</a:t>
            </a:r>
          </a:p>
          <a:p>
            <a:pPr lvl="1">
              <a:lnSpc>
                <a:spcPct val="90000"/>
              </a:lnSpc>
            </a:pPr>
            <a:r>
              <a:rPr lang="fr-CA" sz="1964" dirty="0"/>
              <a:t>Érythroblaste basophile I</a:t>
            </a:r>
            <a:r>
              <a:rPr lang="fr-CA" sz="1964" dirty="0">
                <a:solidFill>
                  <a:srgbClr val="FF0000"/>
                </a:solidFill>
              </a:rPr>
              <a:t>*</a:t>
            </a:r>
            <a:r>
              <a:rPr lang="fr-CA" sz="1964" dirty="0"/>
              <a:t> </a:t>
            </a:r>
          </a:p>
          <a:p>
            <a:pPr lvl="1">
              <a:lnSpc>
                <a:spcPct val="90000"/>
              </a:lnSpc>
            </a:pPr>
            <a:r>
              <a:rPr lang="fr-CA" sz="1964" dirty="0"/>
              <a:t>Érythroblaste basophile II</a:t>
            </a:r>
            <a:r>
              <a:rPr lang="fr-CA" sz="1964" dirty="0">
                <a:solidFill>
                  <a:srgbClr val="FF0000"/>
                </a:solidFill>
              </a:rPr>
              <a:t>*</a:t>
            </a:r>
          </a:p>
          <a:p>
            <a:pPr lvl="1">
              <a:lnSpc>
                <a:spcPct val="90000"/>
              </a:lnSpc>
            </a:pPr>
            <a:r>
              <a:rPr lang="fr-CA" sz="1964" dirty="0"/>
              <a:t>Érythroblaste </a:t>
            </a:r>
            <a:r>
              <a:rPr lang="fr-CA" sz="1964" dirty="0" err="1"/>
              <a:t>polychromatophile</a:t>
            </a:r>
            <a:r>
              <a:rPr lang="fr-CA" sz="1964" dirty="0"/>
              <a:t> (I)</a:t>
            </a:r>
            <a:r>
              <a:rPr lang="fr-CA" sz="1964" dirty="0">
                <a:solidFill>
                  <a:srgbClr val="FF0000"/>
                </a:solidFill>
              </a:rPr>
              <a:t>*</a:t>
            </a:r>
          </a:p>
          <a:p>
            <a:pPr lvl="1">
              <a:lnSpc>
                <a:spcPct val="90000"/>
              </a:lnSpc>
            </a:pPr>
            <a:r>
              <a:rPr lang="fr-CA" sz="1964" dirty="0"/>
              <a:t>Érythroblaste acidophile (poly II) ou (</a:t>
            </a:r>
            <a:r>
              <a:rPr lang="fr-CA" sz="1964" dirty="0" err="1"/>
              <a:t>octochrome</a:t>
            </a:r>
            <a:r>
              <a:rPr lang="fr-CA" sz="1964" dirty="0"/>
              <a:t>) ou (</a:t>
            </a:r>
            <a:r>
              <a:rPr lang="fr-CA" sz="1964" dirty="0" err="1"/>
              <a:t>normoblaste</a:t>
            </a:r>
            <a:r>
              <a:rPr lang="fr-CA" sz="1964" dirty="0"/>
              <a:t>)</a:t>
            </a:r>
          </a:p>
          <a:p>
            <a:pPr lvl="1">
              <a:lnSpc>
                <a:spcPct val="90000"/>
              </a:lnSpc>
              <a:buFontTx/>
              <a:buNone/>
            </a:pPr>
            <a:r>
              <a:rPr lang="fr-CA" sz="1607" dirty="0"/>
              <a:t>- - - - - - - - - - - - - - - - - - - - - - - - - - - - - - - - -</a:t>
            </a:r>
          </a:p>
          <a:p>
            <a:pPr lvl="1">
              <a:lnSpc>
                <a:spcPct val="90000"/>
              </a:lnSpc>
            </a:pPr>
            <a:r>
              <a:rPr lang="fr-CA" sz="1964" u="sng" dirty="0"/>
              <a:t>Réticulocyte</a:t>
            </a:r>
            <a:r>
              <a:rPr lang="fr-CA" sz="1964" dirty="0"/>
              <a:t> </a:t>
            </a:r>
            <a:r>
              <a:rPr lang="fr-CA" sz="1250" dirty="0"/>
              <a:t>(maturation finale dans la rate)</a:t>
            </a:r>
            <a:endParaRPr lang="fr-CA" sz="1250" u="sng" dirty="0"/>
          </a:p>
          <a:p>
            <a:pPr lvl="1">
              <a:lnSpc>
                <a:spcPct val="90000"/>
              </a:lnSpc>
            </a:pPr>
            <a:r>
              <a:rPr lang="fr-CA" sz="1964" u="sng" dirty="0"/>
              <a:t>Érythrocyte</a:t>
            </a:r>
            <a:endParaRPr lang="fr-CA" sz="2500" u="sng" dirty="0">
              <a:solidFill>
                <a:srgbClr val="FF3300"/>
              </a:solidFill>
            </a:endParaRPr>
          </a:p>
        </p:txBody>
      </p:sp>
      <p:sp>
        <p:nvSpPr>
          <p:cNvPr id="115717" name="Rectangle 5"/>
          <p:cNvSpPr>
            <a:spLocks noChangeArrowheads="1"/>
          </p:cNvSpPr>
          <p:nvPr>
            <p:custDataLst>
              <p:tags r:id="rId2"/>
            </p:custDataLst>
          </p:nvPr>
        </p:nvSpPr>
        <p:spPr bwMode="auto">
          <a:xfrm>
            <a:off x="5532338" y="5030540"/>
            <a:ext cx="4757985" cy="1092763"/>
          </a:xfrm>
          <a:prstGeom prst="rect">
            <a:avLst/>
          </a:prstGeom>
          <a:noFill/>
          <a:ln w="9525">
            <a:noFill/>
            <a:miter lim="800000"/>
            <a:headEnd/>
            <a:tailEnd/>
          </a:ln>
          <a:effectLst/>
        </p:spPr>
        <p:txBody>
          <a:bodyPr lIns="97065" tIns="48532" rIns="97065" bIns="48532"/>
          <a:lstStyle/>
          <a:p>
            <a:pPr marL="364252" indent="-364252" defTabSz="972282">
              <a:spcBef>
                <a:spcPct val="20000"/>
              </a:spcBef>
              <a:buClr>
                <a:schemeClr val="tx2"/>
              </a:buClr>
              <a:buFontTx/>
              <a:buChar char="•"/>
            </a:pPr>
            <a:r>
              <a:rPr lang="fr-CA" sz="1786" dirty="0"/>
              <a:t>L’érythropoïèse compte</a:t>
            </a:r>
            <a:r>
              <a:rPr lang="fr-CA" sz="1786" u="sng" dirty="0"/>
              <a:t> 4 mitoses (</a:t>
            </a:r>
            <a:r>
              <a:rPr lang="fr-CA" sz="1786" u="sng" dirty="0">
                <a:solidFill>
                  <a:srgbClr val="FF0000"/>
                </a:solidFill>
              </a:rPr>
              <a:t>*</a:t>
            </a:r>
            <a:r>
              <a:rPr lang="fr-CA" sz="1786" u="sng" dirty="0"/>
              <a:t>)</a:t>
            </a:r>
          </a:p>
          <a:p>
            <a:pPr marL="364252" indent="-364252" defTabSz="972282">
              <a:spcBef>
                <a:spcPct val="20000"/>
              </a:spcBef>
              <a:buClr>
                <a:schemeClr val="tx2"/>
              </a:buClr>
              <a:buFontTx/>
              <a:buChar char="•"/>
            </a:pPr>
            <a:r>
              <a:rPr lang="fr-CA" sz="1786" dirty="0"/>
              <a:t>Un proérythroblaste produit donc</a:t>
            </a:r>
            <a:r>
              <a:rPr lang="fr-CA" sz="1786" u="sng" dirty="0"/>
              <a:t> 16 GR</a:t>
            </a:r>
          </a:p>
          <a:p>
            <a:pPr marL="364252" indent="-364252" defTabSz="972282">
              <a:spcBef>
                <a:spcPct val="20000"/>
              </a:spcBef>
              <a:buClr>
                <a:schemeClr val="tx2"/>
              </a:buClr>
              <a:buFontTx/>
              <a:buChar char="•"/>
            </a:pPr>
            <a:r>
              <a:rPr lang="fr-CA" sz="1786" u="sng" dirty="0"/>
              <a:t>C’est </a:t>
            </a:r>
            <a:r>
              <a:rPr lang="fr-CA" sz="1786" b="1" u="sng" dirty="0">
                <a:solidFill>
                  <a:srgbClr val="FF3300"/>
                </a:solidFill>
              </a:rPr>
              <a:t>l’amplification</a:t>
            </a:r>
            <a:endParaRPr lang="fr-CA" sz="2143" b="1" u="sng" dirty="0">
              <a:solidFill>
                <a:srgbClr val="FF3300"/>
              </a:solidFill>
            </a:endParaRPr>
          </a:p>
        </p:txBody>
      </p:sp>
      <p:sp>
        <p:nvSpPr>
          <p:cNvPr id="115720" name="Text Box 8"/>
          <p:cNvSpPr txBox="1">
            <a:spLocks noChangeArrowheads="1"/>
          </p:cNvSpPr>
          <p:nvPr>
            <p:custDataLst>
              <p:tags r:id="rId3"/>
            </p:custDataLst>
          </p:nvPr>
        </p:nvSpPr>
        <p:spPr bwMode="auto">
          <a:xfrm>
            <a:off x="5215508" y="2722154"/>
            <a:ext cx="486928" cy="1543475"/>
          </a:xfrm>
          <a:prstGeom prst="rect">
            <a:avLst/>
          </a:prstGeom>
          <a:noFill/>
          <a:ln w="9525">
            <a:noFill/>
            <a:miter lim="800000"/>
            <a:headEnd/>
            <a:tailEnd/>
          </a:ln>
          <a:effectLst/>
        </p:spPr>
        <p:txBody>
          <a:bodyPr vert="eaVert">
            <a:spAutoFit/>
          </a:bodyPr>
          <a:lstStyle/>
          <a:p>
            <a:pPr defTabSz="972282">
              <a:spcBef>
                <a:spcPct val="50000"/>
              </a:spcBef>
            </a:pPr>
            <a:r>
              <a:rPr lang="fr-CA" sz="1964" b="1" dirty="0">
                <a:solidFill>
                  <a:srgbClr val="FF3300"/>
                </a:solidFill>
              </a:rPr>
              <a:t>maturation</a:t>
            </a:r>
            <a:endParaRPr lang="fr-FR" sz="1964" b="1" dirty="0">
              <a:solidFill>
                <a:srgbClr val="FF3300"/>
              </a:solidFill>
            </a:endParaRPr>
          </a:p>
        </p:txBody>
      </p:sp>
      <p:sp>
        <p:nvSpPr>
          <p:cNvPr id="115721" name="Text Box 9"/>
          <p:cNvSpPr txBox="1">
            <a:spLocks noChangeArrowheads="1"/>
          </p:cNvSpPr>
          <p:nvPr>
            <p:custDataLst>
              <p:tags r:id="rId4"/>
            </p:custDataLst>
          </p:nvPr>
        </p:nvSpPr>
        <p:spPr bwMode="auto">
          <a:xfrm>
            <a:off x="1172829" y="6381328"/>
            <a:ext cx="7941341" cy="394595"/>
          </a:xfrm>
          <a:prstGeom prst="rect">
            <a:avLst/>
          </a:prstGeom>
          <a:noFill/>
          <a:ln w="9525">
            <a:noFill/>
            <a:miter lim="800000"/>
            <a:headEnd/>
            <a:tailEnd/>
          </a:ln>
          <a:effectLst/>
        </p:spPr>
        <p:txBody>
          <a:bodyPr wrap="square">
            <a:spAutoFit/>
          </a:bodyPr>
          <a:lstStyle/>
          <a:p>
            <a:pPr defTabSz="972282">
              <a:spcBef>
                <a:spcPct val="50000"/>
              </a:spcBef>
            </a:pPr>
            <a:r>
              <a:rPr lang="fr-CA" sz="1964" u="sng" dirty="0">
                <a:hlinkClick r:id="rId7" action="ppaction://hlinkfile"/>
              </a:rPr>
              <a:t>Tableaux 3.6</a:t>
            </a:r>
            <a:r>
              <a:rPr lang="fr-CA" sz="1964" dirty="0">
                <a:hlinkClick r:id="rId7" action="ppaction://hlinkfile"/>
              </a:rPr>
              <a:t>   </a:t>
            </a:r>
            <a:r>
              <a:rPr lang="fr-CA" sz="1964" u="sng" dirty="0">
                <a:hlinkClick r:id="rId8" action="ppaction://hlinkfile"/>
              </a:rPr>
              <a:t>Tableaux 3.7</a:t>
            </a:r>
            <a:r>
              <a:rPr lang="fr-CA" sz="1964" dirty="0">
                <a:hlinkClick r:id="rId8" action="ppaction://hlinkfile"/>
              </a:rPr>
              <a:t>   </a:t>
            </a:r>
            <a:r>
              <a:rPr lang="fr-CA" sz="1964" u="sng" dirty="0">
                <a:hlinkClick r:id="rId9" action="ppaction://hlinkfile"/>
              </a:rPr>
              <a:t>Tableaux 3.8</a:t>
            </a:r>
            <a:r>
              <a:rPr lang="fr-CA" sz="1964" dirty="0">
                <a:hlinkClick r:id="rId9" action="ppaction://hlinkfile"/>
              </a:rPr>
              <a:t>   </a:t>
            </a:r>
            <a:r>
              <a:rPr lang="fr-CA" sz="1964" u="sng" dirty="0">
                <a:hlinkClick r:id="rId10" action="ppaction://hlinkfile"/>
              </a:rPr>
              <a:t>Tableaux 3.9 (L’Italien)</a:t>
            </a:r>
            <a:r>
              <a:rPr lang="fr-CA" sz="1964" dirty="0">
                <a:hlinkClick r:id="rId10" action="ppaction://hlinkfile"/>
              </a:rPr>
              <a:t> </a:t>
            </a:r>
            <a:endParaRPr lang="fr-FR" sz="1964" dirty="0"/>
          </a:p>
        </p:txBody>
      </p:sp>
      <p:cxnSp>
        <p:nvCxnSpPr>
          <p:cNvPr id="11" name="Connecteur droit avec flèche 10"/>
          <p:cNvCxnSpPr/>
          <p:nvPr/>
        </p:nvCxnSpPr>
        <p:spPr bwMode="auto">
          <a:xfrm>
            <a:off x="5215508" y="2271792"/>
            <a:ext cx="0" cy="2314415"/>
          </a:xfrm>
          <a:prstGeom prst="straightConnector1">
            <a:avLst/>
          </a:prstGeom>
          <a:noFill/>
          <a:ln w="28575" cap="flat" cmpd="sng" algn="ctr">
            <a:solidFill>
              <a:srgbClr val="FF0000"/>
            </a:solidFill>
            <a:prstDash val="solid"/>
            <a:round/>
            <a:headEnd type="none" w="med" len="med"/>
            <a:tailEnd type="arrow"/>
          </a:ln>
          <a:effectLst/>
        </p:spPr>
      </p:cxnSp>
      <p:sp>
        <p:nvSpPr>
          <p:cNvPr id="12" name="Rectangle 2">
            <a:extLst>
              <a:ext uri="{FF2B5EF4-FFF2-40B4-BE49-F238E27FC236}">
                <a16:creationId xmlns:a16="http://schemas.microsoft.com/office/drawing/2014/main" id="{FAF09C6E-B81C-4260-AF7E-DEFCF486F145}"/>
              </a:ext>
            </a:extLst>
          </p:cNvPr>
          <p:cNvSpPr txBox="1">
            <a:spLocks noChangeArrowheads="1"/>
          </p:cNvSpPr>
          <p:nvPr>
            <p:custDataLst>
              <p:tags r:id="rId5"/>
            </p:custDataLst>
          </p:nvPr>
        </p:nvSpPr>
        <p:spPr>
          <a:xfrm>
            <a:off x="900111" y="615397"/>
            <a:ext cx="8486775" cy="106352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fr-CA" sz="3600" b="1" cap="all" dirty="0"/>
              <a:t>Hématopoïèse </a:t>
            </a:r>
            <a:r>
              <a:rPr lang="fr-CA" sz="1600" dirty="0">
                <a:solidFill>
                  <a:schemeClr val="tx1"/>
                </a:solidFill>
              </a:rPr>
              <a:t> </a:t>
            </a:r>
            <a:r>
              <a:rPr lang="fr-CA" sz="3200" dirty="0">
                <a:solidFill>
                  <a:schemeClr val="tx1"/>
                </a:solidFill>
              </a:rPr>
              <a:t>(Amplification et Maturation) </a:t>
            </a:r>
            <a:r>
              <a:rPr lang="fr-CA" sz="3200" b="1" cap="all" dirty="0">
                <a:solidFill>
                  <a:srgbClr val="C00000"/>
                </a:solidFill>
              </a:rPr>
              <a:t> </a:t>
            </a:r>
            <a:endParaRPr lang="fr-FR" sz="3200" b="1" cap="all"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box(in)">
                                      <p:cBhvr>
                                        <p:cTn id="7" dur="500"/>
                                        <p:tgtEl>
                                          <p:spTgt spid="1157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5717"/>
                                        </p:tgtEl>
                                        <p:attrNameLst>
                                          <p:attrName>style.visibility</p:attrName>
                                        </p:attrNameLst>
                                      </p:cBhvr>
                                      <p:to>
                                        <p:strVal val="visible"/>
                                      </p:to>
                                    </p:set>
                                    <p:animEffect transition="in" filter="box(in)">
                                      <p:cBhvr>
                                        <p:cTn id="12" dur="500"/>
                                        <p:tgtEl>
                                          <p:spTgt spid="115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4" grpId="0" autoUpdateAnimBg="0"/>
      <p:bldP spid="115717"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custDataLst>
              <p:tags r:id="rId1"/>
            </p:custDataLst>
          </p:nvPr>
        </p:nvPicPr>
        <p:blipFill>
          <a:blip r:embed="rId11" cstate="print"/>
          <a:srcRect/>
          <a:stretch>
            <a:fillRect/>
          </a:stretch>
        </p:blipFill>
        <p:spPr bwMode="auto">
          <a:xfrm>
            <a:off x="1" y="1834501"/>
            <a:ext cx="10287000" cy="3101124"/>
          </a:xfrm>
          <a:prstGeom prst="rect">
            <a:avLst/>
          </a:prstGeom>
          <a:noFill/>
          <a:ln w="9525">
            <a:noFill/>
            <a:miter lim="800000"/>
            <a:headEnd/>
            <a:tailEnd/>
          </a:ln>
          <a:effectLst/>
        </p:spPr>
      </p:pic>
      <p:sp>
        <p:nvSpPr>
          <p:cNvPr id="4" name="ZoneTexte 5"/>
          <p:cNvSpPr txBox="1">
            <a:spLocks noChangeArrowheads="1"/>
          </p:cNvSpPr>
          <p:nvPr>
            <p:custDataLst>
              <p:tags r:id="rId2"/>
            </p:custDataLst>
          </p:nvPr>
        </p:nvSpPr>
        <p:spPr bwMode="auto">
          <a:xfrm>
            <a:off x="8527876" y="6466100"/>
            <a:ext cx="1403159" cy="284693"/>
          </a:xfrm>
          <a:prstGeom prst="rect">
            <a:avLst/>
          </a:prstGeom>
          <a:noFill/>
          <a:ln w="9525">
            <a:noFill/>
            <a:miter lim="800000"/>
            <a:headEnd/>
            <a:tailEnd/>
          </a:ln>
        </p:spPr>
        <p:txBody>
          <a:bodyPr>
            <a:spAutoFit/>
          </a:bodyPr>
          <a:lstStyle/>
          <a:p>
            <a:r>
              <a:rPr lang="fr-CA" sz="1250" dirty="0">
                <a:solidFill>
                  <a:srgbClr val="000000"/>
                </a:solidFill>
              </a:rPr>
              <a:t>Réf: p. 49, ABBOTT</a:t>
            </a:r>
          </a:p>
        </p:txBody>
      </p:sp>
      <p:cxnSp>
        <p:nvCxnSpPr>
          <p:cNvPr id="6" name="Connecteur droit 5"/>
          <p:cNvCxnSpPr/>
          <p:nvPr>
            <p:custDataLst>
              <p:tags r:id="rId3"/>
            </p:custDataLst>
          </p:nvPr>
        </p:nvCxnSpPr>
        <p:spPr bwMode="auto">
          <a:xfrm flipH="1">
            <a:off x="7184473" y="1500321"/>
            <a:ext cx="16285" cy="2247581"/>
          </a:xfrm>
          <a:prstGeom prst="line">
            <a:avLst/>
          </a:prstGeom>
          <a:ln>
            <a:solidFill>
              <a:srgbClr val="FF0000"/>
            </a:solidFill>
            <a:prstDash val="sysDash"/>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7" name="ZoneTexte 6"/>
          <p:cNvSpPr txBox="1"/>
          <p:nvPr>
            <p:custDataLst>
              <p:tags r:id="rId4"/>
            </p:custDataLst>
          </p:nvPr>
        </p:nvSpPr>
        <p:spPr>
          <a:xfrm>
            <a:off x="2847405" y="5087291"/>
            <a:ext cx="2806338" cy="422103"/>
          </a:xfrm>
          <a:prstGeom prst="rect">
            <a:avLst/>
          </a:prstGeom>
          <a:noFill/>
        </p:spPr>
        <p:txBody>
          <a:bodyPr wrap="square" rtlCol="0">
            <a:spAutoFit/>
          </a:bodyPr>
          <a:lstStyle/>
          <a:p>
            <a:r>
              <a:rPr lang="fr-CA" sz="2143" dirty="0"/>
              <a:t>Moelle osseuse</a:t>
            </a:r>
          </a:p>
        </p:txBody>
      </p:sp>
      <p:sp>
        <p:nvSpPr>
          <p:cNvPr id="8" name="ZoneTexte 7"/>
          <p:cNvSpPr txBox="1"/>
          <p:nvPr>
            <p:custDataLst>
              <p:tags r:id="rId5"/>
            </p:custDataLst>
          </p:nvPr>
        </p:nvSpPr>
        <p:spPr>
          <a:xfrm>
            <a:off x="7312034" y="5151072"/>
            <a:ext cx="2806338" cy="422103"/>
          </a:xfrm>
          <a:prstGeom prst="rect">
            <a:avLst/>
          </a:prstGeom>
          <a:noFill/>
        </p:spPr>
        <p:txBody>
          <a:bodyPr wrap="square" rtlCol="0">
            <a:spAutoFit/>
          </a:bodyPr>
          <a:lstStyle/>
          <a:p>
            <a:r>
              <a:rPr lang="fr-CA" sz="2143" dirty="0"/>
              <a:t>Circulation sanguine</a:t>
            </a:r>
          </a:p>
        </p:txBody>
      </p:sp>
      <p:cxnSp>
        <p:nvCxnSpPr>
          <p:cNvPr id="10" name="Connecteur droit 9"/>
          <p:cNvCxnSpPr/>
          <p:nvPr>
            <p:custDataLst>
              <p:tags r:id="rId6"/>
            </p:custDataLst>
          </p:nvPr>
        </p:nvCxnSpPr>
        <p:spPr bwMode="auto">
          <a:xfrm rot="5400000">
            <a:off x="6482889" y="4895950"/>
            <a:ext cx="1403169" cy="0"/>
          </a:xfrm>
          <a:prstGeom prst="line">
            <a:avLst/>
          </a:prstGeom>
          <a:ln>
            <a:solidFill>
              <a:srgbClr val="FF0000"/>
            </a:solidFill>
            <a:prstDash val="sysDash"/>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14" name="ZoneTexte 13"/>
          <p:cNvSpPr txBox="1"/>
          <p:nvPr>
            <p:custDataLst>
              <p:tags r:id="rId7"/>
            </p:custDataLst>
          </p:nvPr>
        </p:nvSpPr>
        <p:spPr>
          <a:xfrm>
            <a:off x="7312034" y="1834490"/>
            <a:ext cx="956706" cy="531812"/>
          </a:xfrm>
          <a:prstGeom prst="rect">
            <a:avLst/>
          </a:prstGeom>
          <a:noFill/>
        </p:spPr>
        <p:txBody>
          <a:bodyPr wrap="square" rtlCol="0">
            <a:spAutoFit/>
          </a:bodyPr>
          <a:lstStyle/>
          <a:p>
            <a:r>
              <a:rPr lang="fr-CA" sz="1428" dirty="0">
                <a:solidFill>
                  <a:schemeClr val="bg2"/>
                </a:solidFill>
              </a:rPr>
              <a:t>0.5% à 2.5%</a:t>
            </a:r>
          </a:p>
        </p:txBody>
      </p:sp>
      <p:sp>
        <p:nvSpPr>
          <p:cNvPr id="15" name="ZoneTexte 14"/>
          <p:cNvSpPr txBox="1"/>
          <p:nvPr>
            <p:custDataLst>
              <p:tags r:id="rId8"/>
            </p:custDataLst>
          </p:nvPr>
        </p:nvSpPr>
        <p:spPr>
          <a:xfrm>
            <a:off x="8715203" y="1834490"/>
            <a:ext cx="956706" cy="531812"/>
          </a:xfrm>
          <a:prstGeom prst="rect">
            <a:avLst/>
          </a:prstGeom>
          <a:noFill/>
        </p:spPr>
        <p:txBody>
          <a:bodyPr wrap="square" rtlCol="0">
            <a:spAutoFit/>
          </a:bodyPr>
          <a:lstStyle/>
          <a:p>
            <a:r>
              <a:rPr lang="fr-CA" sz="1428" dirty="0">
                <a:solidFill>
                  <a:schemeClr val="bg2"/>
                </a:solidFill>
              </a:rPr>
              <a:t>96.5% à 99.5%</a:t>
            </a:r>
          </a:p>
        </p:txBody>
      </p:sp>
      <p:sp>
        <p:nvSpPr>
          <p:cNvPr id="11" name="ZoneTexte 10"/>
          <p:cNvSpPr txBox="1"/>
          <p:nvPr/>
        </p:nvSpPr>
        <p:spPr>
          <a:xfrm>
            <a:off x="7329336" y="1628899"/>
            <a:ext cx="2378705" cy="751552"/>
          </a:xfrm>
          <a:prstGeom prst="rect">
            <a:avLst/>
          </a:prstGeom>
          <a:solidFill>
            <a:schemeClr val="tx1"/>
          </a:solidFill>
        </p:spPr>
        <p:txBody>
          <a:bodyPr wrap="square" rtlCol="0">
            <a:spAutoFit/>
          </a:bodyPr>
          <a:lstStyle/>
          <a:p>
            <a:r>
              <a:rPr lang="fr-CA" sz="1428" dirty="0">
                <a:ln>
                  <a:solidFill>
                    <a:sysClr val="windowText" lastClr="000000"/>
                  </a:solidFill>
                </a:ln>
                <a:solidFill>
                  <a:schemeClr val="bg1"/>
                </a:solidFill>
              </a:rPr>
              <a:t>(SI)</a:t>
            </a:r>
          </a:p>
          <a:p>
            <a:r>
              <a:rPr lang="fr-CA" sz="1428" dirty="0">
                <a:ln>
                  <a:solidFill>
                    <a:sysClr val="windowText" lastClr="000000"/>
                  </a:solidFill>
                </a:ln>
                <a:solidFill>
                  <a:schemeClr val="bg1"/>
                </a:solidFill>
              </a:rPr>
              <a:t>0.005  à            0.965 à</a:t>
            </a:r>
          </a:p>
          <a:p>
            <a:r>
              <a:rPr lang="fr-CA" sz="1428" dirty="0">
                <a:ln>
                  <a:solidFill>
                    <a:sysClr val="windowText" lastClr="000000"/>
                  </a:solidFill>
                </a:ln>
                <a:solidFill>
                  <a:schemeClr val="bg1"/>
                </a:solidFill>
              </a:rPr>
              <a:t>0.025                0.995</a:t>
            </a:r>
          </a:p>
        </p:txBody>
      </p:sp>
      <p:sp>
        <p:nvSpPr>
          <p:cNvPr id="12" name="Rectangle 2">
            <a:extLst>
              <a:ext uri="{FF2B5EF4-FFF2-40B4-BE49-F238E27FC236}">
                <a16:creationId xmlns:a16="http://schemas.microsoft.com/office/drawing/2014/main" id="{6CD883A7-631A-4F38-9698-C89B98F3CE78}"/>
              </a:ext>
            </a:extLst>
          </p:cNvPr>
          <p:cNvSpPr txBox="1">
            <a:spLocks noChangeArrowheads="1"/>
          </p:cNvSpPr>
          <p:nvPr>
            <p:custDataLst>
              <p:tags r:id="rId9"/>
            </p:custDataLst>
          </p:nvPr>
        </p:nvSpPr>
        <p:spPr>
          <a:xfrm>
            <a:off x="900112" y="777903"/>
            <a:ext cx="8486775" cy="870739"/>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fr-CA" sz="3600" b="1" cap="all" dirty="0"/>
              <a:t>Lignée érythrocytaire</a:t>
            </a:r>
            <a:endParaRPr lang="fr-FR" sz="3600" b="1" cap="al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 calcmode="lin" valueType="num">
                                      <p:cBhvr additive="base">
                                        <p:cTn id="15"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083AF22-BF60-4E74-B793-AA0BCE6EBD1D}"/>
              </a:ext>
            </a:extLst>
          </p:cNvPr>
          <p:cNvSpPr>
            <a:spLocks noGrp="1"/>
          </p:cNvSpPr>
          <p:nvPr>
            <p:ph idx="1"/>
          </p:nvPr>
        </p:nvSpPr>
        <p:spPr>
          <a:xfrm>
            <a:off x="710879" y="2379679"/>
            <a:ext cx="7543801" cy="3449115"/>
          </a:xfrm>
        </p:spPr>
        <p:txBody>
          <a:bodyPr>
            <a:normAutofit/>
          </a:bodyPr>
          <a:lstStyle/>
          <a:p>
            <a:pPr marL="0" indent="0">
              <a:buNone/>
            </a:pPr>
            <a:r>
              <a:rPr lang="fr-CA" sz="2800" dirty="0"/>
              <a:t>Les globules blancs (leucocytes)</a:t>
            </a:r>
          </a:p>
          <a:p>
            <a:pPr marL="0" indent="0">
              <a:buNone/>
            </a:pPr>
            <a:endParaRPr lang="fr-CA" sz="889" dirty="0"/>
          </a:p>
          <a:p>
            <a:pPr lvl="1" eaLnBrk="1" hangingPunct="1"/>
            <a:r>
              <a:rPr lang="fr-CA" sz="2000" dirty="0"/>
              <a:t>Cellules nucléées (toujours un seul noyau qui est polylobé ou non);</a:t>
            </a:r>
          </a:p>
          <a:p>
            <a:pPr lvl="1" eaLnBrk="1" hangingPunct="1"/>
            <a:r>
              <a:rPr lang="fr-CA" sz="2000" dirty="0"/>
              <a:t>De taille très variable; leur diamètre varie entre 9 et 40 µm;</a:t>
            </a:r>
          </a:p>
          <a:p>
            <a:pPr lvl="1" eaLnBrk="1" hangingPunct="1"/>
            <a:r>
              <a:rPr lang="fr-CA" sz="2000" dirty="0"/>
              <a:t>Ils sont 1000 fois </a:t>
            </a:r>
            <a:r>
              <a:rPr lang="fr-CA" sz="2000" u="sng" dirty="0"/>
              <a:t>moins</a:t>
            </a:r>
            <a:r>
              <a:rPr lang="fr-CA" sz="2000" dirty="0"/>
              <a:t> nombreux que les GR;</a:t>
            </a:r>
          </a:p>
          <a:p>
            <a:pPr lvl="1" eaLnBrk="1" hangingPunct="1"/>
            <a:r>
              <a:rPr lang="fr-CA" sz="2000" dirty="0"/>
              <a:t>Leur nombre est d’environ 4 à 11 x 10</a:t>
            </a:r>
            <a:r>
              <a:rPr lang="fr-CA" sz="2000" baseline="30000" dirty="0"/>
              <a:t>9 </a:t>
            </a:r>
            <a:r>
              <a:rPr lang="fr-CA" sz="2000" dirty="0"/>
              <a:t>/ L.</a:t>
            </a:r>
          </a:p>
          <a:p>
            <a:endParaRPr lang="fr-CA" dirty="0"/>
          </a:p>
        </p:txBody>
      </p:sp>
      <p:sp>
        <p:nvSpPr>
          <p:cNvPr id="4" name="Rectangle 2">
            <a:extLst>
              <a:ext uri="{FF2B5EF4-FFF2-40B4-BE49-F238E27FC236}">
                <a16:creationId xmlns:a16="http://schemas.microsoft.com/office/drawing/2014/main" id="{96AFD9B1-7EFF-48F5-858D-32DFD848CAEF}"/>
              </a:ext>
            </a:extLst>
          </p:cNvPr>
          <p:cNvSpPr>
            <a:spLocks noGrp="1" noChangeArrowheads="1"/>
          </p:cNvSpPr>
          <p:nvPr>
            <p:ph type="title"/>
            <p:custDataLst>
              <p:tags r:id="rId1"/>
            </p:custDataLst>
          </p:nvPr>
        </p:nvSpPr>
        <p:spPr>
          <a:xfrm>
            <a:off x="895028" y="412464"/>
            <a:ext cx="7543800" cy="1288344"/>
          </a:xfrm>
        </p:spPr>
        <p:txBody>
          <a:bodyPr>
            <a:normAutofit/>
          </a:bodyPr>
          <a:lstStyle/>
          <a:p>
            <a:pPr eaLnBrk="1" hangingPunct="1">
              <a:defRPr/>
            </a:pPr>
            <a:r>
              <a:rPr lang="fr-CA" sz="3600" b="1" cap="all" dirty="0"/>
              <a:t>Système circulatoire</a:t>
            </a:r>
            <a:r>
              <a:rPr lang="fr-CA" sz="4000" b="1" cap="all" dirty="0"/>
              <a:t> </a:t>
            </a:r>
            <a:endParaRPr lang="fr-FR" sz="1400" b="1" cap="all" dirty="0"/>
          </a:p>
        </p:txBody>
      </p:sp>
    </p:spTree>
    <p:extLst>
      <p:ext uri="{BB962C8B-B14F-4D97-AF65-F5344CB8AC3E}">
        <p14:creationId xmlns:p14="http://schemas.microsoft.com/office/powerpoint/2010/main" val="20878870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T:\DOCUMENT\cegep TAB\Cours\Hématologie\HÉMATOLOGIE#1\hémato_1_H2011\scan cahier labo\2011-01 (janv.)\marieb0002.jpg"/>
          <p:cNvPicPr>
            <a:picLocks noChangeAspect="1" noChangeArrowheads="1"/>
          </p:cNvPicPr>
          <p:nvPr>
            <p:custDataLst>
              <p:tags r:id="rId2"/>
            </p:custDataLst>
          </p:nvPr>
        </p:nvPicPr>
        <p:blipFill>
          <a:blip r:embed="rId8" cstate="print"/>
          <a:srcRect/>
          <a:stretch>
            <a:fillRect/>
          </a:stretch>
        </p:blipFill>
        <p:spPr bwMode="auto">
          <a:xfrm>
            <a:off x="368399" y="1050295"/>
            <a:ext cx="9918602" cy="4145727"/>
          </a:xfrm>
          <a:prstGeom prst="rect">
            <a:avLst/>
          </a:prstGeom>
          <a:noFill/>
        </p:spPr>
      </p:pic>
      <p:sp>
        <p:nvSpPr>
          <p:cNvPr id="3" name="ZoneTexte 5"/>
          <p:cNvSpPr txBox="1">
            <a:spLocks noChangeArrowheads="1"/>
          </p:cNvSpPr>
          <p:nvPr>
            <p:custDataLst>
              <p:tags r:id="rId3"/>
            </p:custDataLst>
          </p:nvPr>
        </p:nvSpPr>
        <p:spPr bwMode="auto">
          <a:xfrm>
            <a:off x="8710708" y="6380946"/>
            <a:ext cx="1403159" cy="477054"/>
          </a:xfrm>
          <a:prstGeom prst="rect">
            <a:avLst/>
          </a:prstGeom>
          <a:noFill/>
          <a:ln w="9525">
            <a:noFill/>
            <a:miter lim="800000"/>
            <a:headEnd/>
            <a:tailEnd/>
          </a:ln>
        </p:spPr>
        <p:txBody>
          <a:bodyPr>
            <a:spAutoFit/>
          </a:bodyPr>
          <a:lstStyle/>
          <a:p>
            <a:r>
              <a:rPr lang="fr-CA" sz="1250" dirty="0">
                <a:solidFill>
                  <a:srgbClr val="000000"/>
                </a:solidFill>
              </a:rPr>
              <a:t>Réf: p. 669, </a:t>
            </a:r>
            <a:r>
              <a:rPr lang="fr-CA" sz="1250" dirty="0" err="1">
                <a:solidFill>
                  <a:srgbClr val="000000"/>
                </a:solidFill>
              </a:rPr>
              <a:t>Marieb</a:t>
            </a:r>
            <a:endParaRPr lang="fr-CA" sz="1250" dirty="0">
              <a:solidFill>
                <a:srgbClr val="000000"/>
              </a:solidFill>
            </a:endParaRPr>
          </a:p>
        </p:txBody>
      </p:sp>
      <p:sp>
        <p:nvSpPr>
          <p:cNvPr id="4" name="ZoneTexte 3"/>
          <p:cNvSpPr txBox="1"/>
          <p:nvPr/>
        </p:nvSpPr>
        <p:spPr>
          <a:xfrm>
            <a:off x="964695" y="1500321"/>
            <a:ext cx="1028629" cy="307777"/>
          </a:xfrm>
          <a:prstGeom prst="rect">
            <a:avLst/>
          </a:prstGeom>
          <a:noFill/>
        </p:spPr>
        <p:txBody>
          <a:bodyPr wrap="square" rtlCol="0">
            <a:spAutoFit/>
          </a:bodyPr>
          <a:lstStyle/>
          <a:p>
            <a:r>
              <a:rPr lang="fr-CA" sz="1400" dirty="0"/>
              <a:t>CFU-E</a:t>
            </a:r>
          </a:p>
        </p:txBody>
      </p:sp>
      <p:cxnSp>
        <p:nvCxnSpPr>
          <p:cNvPr id="5" name="Connecteur droit 4"/>
          <p:cNvCxnSpPr/>
          <p:nvPr>
            <p:custDataLst>
              <p:tags r:id="rId4"/>
            </p:custDataLst>
          </p:nvPr>
        </p:nvCxnSpPr>
        <p:spPr bwMode="auto">
          <a:xfrm>
            <a:off x="8036519" y="2078925"/>
            <a:ext cx="0" cy="2121547"/>
          </a:xfrm>
          <a:prstGeom prst="line">
            <a:avLst/>
          </a:prstGeom>
          <a:ln>
            <a:solidFill>
              <a:srgbClr val="FF0000"/>
            </a:solidFill>
            <a:prstDash val="sysDash"/>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6" name="ZoneTexte 5"/>
          <p:cNvSpPr txBox="1"/>
          <p:nvPr>
            <p:custDataLst>
              <p:tags r:id="rId5"/>
            </p:custDataLst>
          </p:nvPr>
        </p:nvSpPr>
        <p:spPr>
          <a:xfrm>
            <a:off x="7480662" y="3686158"/>
            <a:ext cx="2806338" cy="243465"/>
          </a:xfrm>
          <a:prstGeom prst="rect">
            <a:avLst/>
          </a:prstGeom>
          <a:noFill/>
        </p:spPr>
        <p:txBody>
          <a:bodyPr wrap="square" rtlCol="0">
            <a:spAutoFit/>
          </a:bodyPr>
          <a:lstStyle/>
          <a:p>
            <a:r>
              <a:rPr lang="fr-CA" sz="982" dirty="0">
                <a:solidFill>
                  <a:schemeClr val="bg1"/>
                </a:solidFill>
              </a:rPr>
              <a:t>Circulation sanguine</a:t>
            </a:r>
          </a:p>
        </p:txBody>
      </p:sp>
      <p:sp>
        <p:nvSpPr>
          <p:cNvPr id="7" name="Rectangle 2">
            <a:extLst>
              <a:ext uri="{FF2B5EF4-FFF2-40B4-BE49-F238E27FC236}">
                <a16:creationId xmlns:a16="http://schemas.microsoft.com/office/drawing/2014/main" id="{A0CC2404-BA7E-4B53-8C8A-AC10AD98DED4}"/>
              </a:ext>
            </a:extLst>
          </p:cNvPr>
          <p:cNvSpPr txBox="1">
            <a:spLocks noChangeArrowheads="1"/>
          </p:cNvSpPr>
          <p:nvPr>
            <p:custDataLst>
              <p:tags r:id="rId6"/>
            </p:custDataLst>
          </p:nvPr>
        </p:nvSpPr>
        <p:spPr>
          <a:xfrm>
            <a:off x="925512" y="521552"/>
            <a:ext cx="8486775" cy="144938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fr-CA" sz="3600" b="1" cap="all" dirty="0"/>
              <a:t>NOYAU</a:t>
            </a:r>
            <a:endParaRPr lang="fr-FR" sz="3600" b="1" cap="all" dirty="0"/>
          </a:p>
        </p:txBody>
      </p:sp>
    </p:spTree>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7154" name="Rectangle 2"/>
          <p:cNvSpPr>
            <a:spLocks noChangeArrowheads="1"/>
          </p:cNvSpPr>
          <p:nvPr>
            <p:custDataLst>
              <p:tags r:id="rId2"/>
            </p:custDataLst>
          </p:nvPr>
        </p:nvSpPr>
        <p:spPr bwMode="auto">
          <a:xfrm>
            <a:off x="706477" y="225735"/>
            <a:ext cx="4646218" cy="596610"/>
          </a:xfrm>
          <a:prstGeom prst="rect">
            <a:avLst/>
          </a:prstGeom>
          <a:noFill/>
          <a:ln w="9525">
            <a:noFill/>
            <a:miter lim="800000"/>
            <a:headEnd/>
            <a:tailEnd/>
          </a:ln>
          <a:effectLst/>
        </p:spPr>
        <p:txBody>
          <a:bodyPr wrap="none" lIns="97065" tIns="48532" rIns="97065" bIns="48532">
            <a:spAutoFit/>
          </a:bodyPr>
          <a:lstStyle/>
          <a:p>
            <a:pPr>
              <a:lnSpc>
                <a:spcPct val="90000"/>
              </a:lnSpc>
              <a:spcBef>
                <a:spcPct val="20000"/>
              </a:spcBef>
              <a:buClr>
                <a:schemeClr val="tx2"/>
              </a:buClr>
            </a:pPr>
            <a:r>
              <a:rPr lang="fr-CA" sz="3600" b="1" cap="all" spc="-50" dirty="0">
                <a:solidFill>
                  <a:schemeClr val="tx1">
                    <a:lumMod val="75000"/>
                    <a:lumOff val="25000"/>
                  </a:schemeClr>
                </a:solidFill>
                <a:latin typeface="+mj-lt"/>
                <a:ea typeface="+mj-ea"/>
                <a:cs typeface="+mj-cs"/>
              </a:rPr>
              <a:t>Lignée érythrocytaire</a:t>
            </a:r>
          </a:p>
        </p:txBody>
      </p:sp>
      <p:sp>
        <p:nvSpPr>
          <p:cNvPr id="177159" name="Rectangle 7"/>
          <p:cNvSpPr>
            <a:spLocks noChangeArrowheads="1"/>
          </p:cNvSpPr>
          <p:nvPr>
            <p:custDataLst>
              <p:tags r:id="rId3"/>
            </p:custDataLst>
          </p:nvPr>
        </p:nvSpPr>
        <p:spPr bwMode="auto">
          <a:xfrm>
            <a:off x="1635603" y="1162686"/>
            <a:ext cx="10287000" cy="345324"/>
          </a:xfrm>
          <a:prstGeom prst="rect">
            <a:avLst/>
          </a:prstGeom>
          <a:noFill/>
          <a:ln w="9525">
            <a:noFill/>
            <a:miter lim="800000"/>
            <a:headEnd/>
            <a:tailEnd/>
          </a:ln>
          <a:effectLst/>
        </p:spPr>
        <p:txBody>
          <a:bodyPr lIns="97065" tIns="48532" rIns="97065" bIns="48532">
            <a:spAutoFit/>
          </a:bodyPr>
          <a:lstStyle/>
          <a:p>
            <a:endParaRPr lang="fr-CA" sz="1607"/>
          </a:p>
        </p:txBody>
      </p:sp>
      <p:pic>
        <p:nvPicPr>
          <p:cNvPr id="177158" name="Picture 6" descr="CLP39_Pic4"/>
          <p:cNvPicPr>
            <a:picLocks noChangeAspect="1" noChangeArrowheads="1"/>
          </p:cNvPicPr>
          <p:nvPr>
            <p:custDataLst>
              <p:tags r:id="rId4"/>
            </p:custDataLst>
          </p:nvPr>
        </p:nvPicPr>
        <p:blipFill>
          <a:blip r:embed="rId9" cstate="print"/>
          <a:srcRect/>
          <a:stretch>
            <a:fillRect/>
          </a:stretch>
        </p:blipFill>
        <p:spPr bwMode="auto">
          <a:xfrm>
            <a:off x="748351" y="832881"/>
            <a:ext cx="8435964" cy="5449643"/>
          </a:xfrm>
          <a:prstGeom prst="rect">
            <a:avLst/>
          </a:prstGeom>
          <a:noFill/>
        </p:spPr>
      </p:pic>
      <p:sp>
        <p:nvSpPr>
          <p:cNvPr id="177161" name="Oval 9"/>
          <p:cNvSpPr>
            <a:spLocks noChangeArrowheads="1"/>
          </p:cNvSpPr>
          <p:nvPr>
            <p:custDataLst>
              <p:tags r:id="rId5"/>
            </p:custDataLst>
          </p:nvPr>
        </p:nvSpPr>
        <p:spPr bwMode="auto">
          <a:xfrm>
            <a:off x="7959742" y="1340767"/>
            <a:ext cx="1224573" cy="576065"/>
          </a:xfrm>
          <a:prstGeom prst="ellipse">
            <a:avLst/>
          </a:prstGeom>
          <a:noFill/>
          <a:ln w="9525">
            <a:solidFill>
              <a:srgbClr val="FF0000"/>
            </a:solidFill>
            <a:round/>
            <a:headEnd/>
            <a:tailEnd/>
          </a:ln>
          <a:effectLst/>
        </p:spPr>
        <p:txBody>
          <a:bodyPr wrap="none" lIns="97065" tIns="48532" rIns="97065" bIns="48532" anchor="ctr"/>
          <a:lstStyle/>
          <a:p>
            <a:endParaRPr lang="fr-CA" sz="1607"/>
          </a:p>
        </p:txBody>
      </p:sp>
      <p:sp>
        <p:nvSpPr>
          <p:cNvPr id="177162" name="Text Box 10"/>
          <p:cNvSpPr txBox="1">
            <a:spLocks noChangeArrowheads="1"/>
          </p:cNvSpPr>
          <p:nvPr>
            <p:custDataLst>
              <p:tags r:id="rId6"/>
            </p:custDataLst>
          </p:nvPr>
        </p:nvSpPr>
        <p:spPr bwMode="auto">
          <a:xfrm>
            <a:off x="3333567" y="1303001"/>
            <a:ext cx="2040959" cy="345324"/>
          </a:xfrm>
          <a:prstGeom prst="rect">
            <a:avLst/>
          </a:prstGeom>
          <a:noFill/>
          <a:ln w="9525">
            <a:noFill/>
            <a:miter lim="800000"/>
            <a:headEnd/>
            <a:tailEnd/>
          </a:ln>
          <a:effectLst/>
        </p:spPr>
        <p:txBody>
          <a:bodyPr lIns="97065" tIns="48532" rIns="97065" bIns="48532">
            <a:spAutoFit/>
          </a:bodyPr>
          <a:lstStyle/>
          <a:p>
            <a:pPr>
              <a:spcBef>
                <a:spcPct val="50000"/>
              </a:spcBef>
            </a:pPr>
            <a:r>
              <a:rPr lang="fr-CA" sz="1607" dirty="0">
                <a:solidFill>
                  <a:schemeClr val="bg2"/>
                </a:solidFill>
              </a:rPr>
              <a:t>Page 31</a:t>
            </a:r>
          </a:p>
        </p:txBody>
      </p:sp>
      <p:sp>
        <p:nvSpPr>
          <p:cNvPr id="7" name="ZoneTexte 5"/>
          <p:cNvSpPr txBox="1">
            <a:spLocks noChangeArrowheads="1"/>
          </p:cNvSpPr>
          <p:nvPr>
            <p:custDataLst>
              <p:tags r:id="rId7"/>
            </p:custDataLst>
          </p:nvPr>
        </p:nvSpPr>
        <p:spPr bwMode="auto">
          <a:xfrm>
            <a:off x="9034105" y="6380946"/>
            <a:ext cx="1252895" cy="477054"/>
          </a:xfrm>
          <a:prstGeom prst="rect">
            <a:avLst/>
          </a:prstGeom>
          <a:noFill/>
          <a:ln w="9525">
            <a:noFill/>
            <a:miter lim="800000"/>
            <a:headEnd/>
            <a:tailEnd/>
          </a:ln>
        </p:spPr>
        <p:txBody>
          <a:bodyPr wrap="square">
            <a:spAutoFit/>
          </a:bodyPr>
          <a:lstStyle/>
          <a:p>
            <a:r>
              <a:rPr lang="fr-CA" sz="1250" dirty="0">
                <a:solidFill>
                  <a:srgbClr val="000000"/>
                </a:solidFill>
              </a:rPr>
              <a:t>Réf: p.31, L’Italien</a:t>
            </a:r>
          </a:p>
        </p:txBody>
      </p:sp>
    </p:spTree>
  </p:cSld>
  <p:clrMapOvr>
    <a:overrideClrMapping bg1="lt1" tx1="dk1" bg2="lt2" tx2="dk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6" name="Rectangle 4"/>
          <p:cNvSpPr>
            <a:spLocks noChangeArrowheads="1"/>
          </p:cNvSpPr>
          <p:nvPr>
            <p:custDataLst>
              <p:tags r:id="rId1"/>
            </p:custDataLst>
          </p:nvPr>
        </p:nvSpPr>
        <p:spPr bwMode="auto">
          <a:xfrm>
            <a:off x="534988" y="1950723"/>
            <a:ext cx="5119405" cy="3279708"/>
          </a:xfrm>
          <a:prstGeom prst="rect">
            <a:avLst/>
          </a:prstGeom>
          <a:noFill/>
          <a:ln w="9525">
            <a:noFill/>
            <a:miter lim="800000"/>
            <a:headEnd/>
            <a:tailEnd/>
          </a:ln>
          <a:effectLst/>
        </p:spPr>
        <p:txBody>
          <a:bodyPr lIns="97065" tIns="48532" rIns="97065" bIns="48532"/>
          <a:lstStyle/>
          <a:p>
            <a:pPr marL="364252" indent="-364252" defTabSz="972282">
              <a:spcBef>
                <a:spcPct val="20000"/>
              </a:spcBef>
              <a:buClr>
                <a:schemeClr val="tx2"/>
              </a:buClr>
              <a:buFontTx/>
              <a:buChar char="•"/>
            </a:pPr>
            <a:r>
              <a:rPr lang="fr-CA" sz="2143" dirty="0"/>
              <a:t>Lignée </a:t>
            </a:r>
            <a:r>
              <a:rPr lang="fr-CA" sz="2143" dirty="0" err="1"/>
              <a:t>myélocytaire</a:t>
            </a:r>
            <a:endParaRPr lang="fr-CA" sz="2143" dirty="0"/>
          </a:p>
          <a:p>
            <a:pPr marL="788030" lvl="1" indent="-303306" defTabSz="972282">
              <a:spcBef>
                <a:spcPct val="20000"/>
              </a:spcBef>
              <a:buFontTx/>
              <a:buChar char="–"/>
            </a:pPr>
            <a:r>
              <a:rPr lang="fr-CA" sz="1964" dirty="0"/>
              <a:t>Myéloblaste</a:t>
            </a:r>
            <a:r>
              <a:rPr lang="fr-CA" sz="1964" dirty="0">
                <a:solidFill>
                  <a:srgbClr val="FF0000"/>
                </a:solidFill>
              </a:rPr>
              <a:t>*</a:t>
            </a:r>
          </a:p>
          <a:p>
            <a:pPr marL="788030" lvl="1" indent="-303306" defTabSz="972282">
              <a:spcBef>
                <a:spcPct val="20000"/>
              </a:spcBef>
              <a:buFontTx/>
              <a:buChar char="–"/>
            </a:pPr>
            <a:r>
              <a:rPr lang="fr-CA" sz="1964" dirty="0"/>
              <a:t>Promyélocyte</a:t>
            </a:r>
            <a:r>
              <a:rPr lang="fr-CA" sz="1964" dirty="0">
                <a:solidFill>
                  <a:srgbClr val="FF0000"/>
                </a:solidFill>
              </a:rPr>
              <a:t>**</a:t>
            </a:r>
            <a:r>
              <a:rPr lang="fr-CA" sz="1964" dirty="0"/>
              <a:t> (souvent: 2 mitoses)</a:t>
            </a:r>
          </a:p>
          <a:p>
            <a:pPr marL="788030" lvl="1" indent="-303306" defTabSz="972282">
              <a:spcBef>
                <a:spcPct val="20000"/>
              </a:spcBef>
              <a:buFontTx/>
              <a:buChar char="–"/>
            </a:pPr>
            <a:r>
              <a:rPr lang="fr-CA" sz="1964" dirty="0"/>
              <a:t>Myélocyte</a:t>
            </a:r>
            <a:r>
              <a:rPr lang="fr-CA" sz="1964" dirty="0">
                <a:solidFill>
                  <a:srgbClr val="FF0000"/>
                </a:solidFill>
              </a:rPr>
              <a:t>*</a:t>
            </a:r>
          </a:p>
          <a:p>
            <a:pPr marL="788030" lvl="1" indent="-303306" defTabSz="972282">
              <a:spcBef>
                <a:spcPct val="20000"/>
              </a:spcBef>
              <a:buFontTx/>
              <a:buChar char="–"/>
            </a:pPr>
            <a:r>
              <a:rPr lang="fr-CA" sz="1964" dirty="0"/>
              <a:t>Métamyélocyte </a:t>
            </a:r>
          </a:p>
          <a:p>
            <a:pPr marL="788030" lvl="1" indent="-303306" defTabSz="972282">
              <a:spcBef>
                <a:spcPct val="20000"/>
              </a:spcBef>
            </a:pPr>
            <a:r>
              <a:rPr lang="fr-CA" sz="1964" dirty="0"/>
              <a:t>- - - - - - - - - - - - - - - - - - - - - - - - </a:t>
            </a:r>
          </a:p>
          <a:p>
            <a:pPr marL="788030" lvl="1" indent="-303306" defTabSz="972282">
              <a:spcBef>
                <a:spcPct val="20000"/>
              </a:spcBef>
              <a:buFontTx/>
              <a:buChar char="–"/>
            </a:pPr>
            <a:r>
              <a:rPr lang="fr-CA" sz="1964" u="sng" dirty="0" err="1"/>
              <a:t>Stab</a:t>
            </a:r>
            <a:endParaRPr lang="fr-CA" sz="1964" u="sng" dirty="0"/>
          </a:p>
          <a:p>
            <a:pPr marL="788030" lvl="1" indent="-303306" defTabSz="972282">
              <a:spcBef>
                <a:spcPct val="20000"/>
              </a:spcBef>
              <a:buFontTx/>
              <a:buChar char="–"/>
            </a:pPr>
            <a:r>
              <a:rPr lang="fr-CA" sz="1964" u="sng" dirty="0"/>
              <a:t>Granulocyte</a:t>
            </a:r>
            <a:endParaRPr lang="fr-CA" sz="1964" u="sng" dirty="0">
              <a:solidFill>
                <a:srgbClr val="FF3300"/>
              </a:solidFill>
            </a:endParaRPr>
          </a:p>
        </p:txBody>
      </p:sp>
      <p:sp>
        <p:nvSpPr>
          <p:cNvPr id="115719" name="Rectangle 7"/>
          <p:cNvSpPr>
            <a:spLocks noChangeArrowheads="1"/>
          </p:cNvSpPr>
          <p:nvPr>
            <p:custDataLst>
              <p:tags r:id="rId2"/>
            </p:custDataLst>
          </p:nvPr>
        </p:nvSpPr>
        <p:spPr bwMode="auto">
          <a:xfrm>
            <a:off x="5215508" y="4907941"/>
            <a:ext cx="5079720" cy="1092763"/>
          </a:xfrm>
          <a:prstGeom prst="rect">
            <a:avLst/>
          </a:prstGeom>
          <a:noFill/>
          <a:ln w="9525">
            <a:noFill/>
            <a:miter lim="800000"/>
            <a:headEnd/>
            <a:tailEnd/>
          </a:ln>
          <a:effectLst/>
        </p:spPr>
        <p:txBody>
          <a:bodyPr lIns="97065" tIns="48532" rIns="97065" bIns="48532"/>
          <a:lstStyle/>
          <a:p>
            <a:pPr marL="364252" indent="-364252" defTabSz="972282">
              <a:spcBef>
                <a:spcPct val="20000"/>
              </a:spcBef>
              <a:buClr>
                <a:schemeClr val="tx2"/>
              </a:buClr>
              <a:buFontTx/>
              <a:buChar char="•"/>
            </a:pPr>
            <a:r>
              <a:rPr lang="fr-CA" sz="1786" dirty="0"/>
              <a:t>La granulopoïèse compte</a:t>
            </a:r>
            <a:r>
              <a:rPr lang="fr-CA" sz="1786" u="sng" dirty="0"/>
              <a:t> 3 à 4 mitoses (</a:t>
            </a:r>
            <a:r>
              <a:rPr lang="fr-CA" sz="1786" u="sng" dirty="0">
                <a:solidFill>
                  <a:srgbClr val="FF0000"/>
                </a:solidFill>
              </a:rPr>
              <a:t>*</a:t>
            </a:r>
            <a:r>
              <a:rPr lang="fr-CA" sz="1786" u="sng" dirty="0"/>
              <a:t>)</a:t>
            </a:r>
          </a:p>
          <a:p>
            <a:pPr marL="364252" indent="-364252" defTabSz="972282">
              <a:spcBef>
                <a:spcPct val="20000"/>
              </a:spcBef>
              <a:buClr>
                <a:schemeClr val="tx2"/>
              </a:buClr>
              <a:buFontTx/>
              <a:buChar char="•"/>
            </a:pPr>
            <a:r>
              <a:rPr lang="fr-CA" sz="1786" dirty="0"/>
              <a:t>Un myéloblaste produit donc</a:t>
            </a:r>
            <a:r>
              <a:rPr lang="fr-CA" sz="1786" u="sng" dirty="0"/>
              <a:t> 8 à 16 </a:t>
            </a:r>
            <a:r>
              <a:rPr lang="fr-CA" sz="1786" u="sng" dirty="0" err="1"/>
              <a:t>granulo</a:t>
            </a:r>
            <a:endParaRPr lang="fr-CA" sz="1786" u="sng" dirty="0"/>
          </a:p>
          <a:p>
            <a:pPr marL="364252" indent="-364252" defTabSz="972282">
              <a:spcBef>
                <a:spcPct val="20000"/>
              </a:spcBef>
              <a:buClr>
                <a:schemeClr val="tx2"/>
              </a:buClr>
              <a:buFontTx/>
              <a:buChar char="•"/>
            </a:pPr>
            <a:r>
              <a:rPr lang="fr-CA" sz="1786" u="sng" dirty="0"/>
              <a:t>C’est </a:t>
            </a:r>
            <a:r>
              <a:rPr lang="fr-CA" sz="1786" b="1" u="sng" dirty="0">
                <a:solidFill>
                  <a:srgbClr val="FF3300"/>
                </a:solidFill>
              </a:rPr>
              <a:t>l’amplification</a:t>
            </a:r>
            <a:endParaRPr lang="fr-CA" sz="2143" b="1" u="sng" dirty="0">
              <a:solidFill>
                <a:srgbClr val="FF3300"/>
              </a:solidFill>
            </a:endParaRPr>
          </a:p>
        </p:txBody>
      </p:sp>
      <p:sp>
        <p:nvSpPr>
          <p:cNvPr id="115720" name="Text Box 8"/>
          <p:cNvSpPr txBox="1">
            <a:spLocks noChangeArrowheads="1"/>
          </p:cNvSpPr>
          <p:nvPr>
            <p:custDataLst>
              <p:tags r:id="rId3"/>
            </p:custDataLst>
          </p:nvPr>
        </p:nvSpPr>
        <p:spPr bwMode="auto">
          <a:xfrm>
            <a:off x="5410929" y="2818839"/>
            <a:ext cx="486928" cy="1543475"/>
          </a:xfrm>
          <a:prstGeom prst="rect">
            <a:avLst/>
          </a:prstGeom>
          <a:noFill/>
          <a:ln w="9525">
            <a:noFill/>
            <a:miter lim="800000"/>
            <a:headEnd/>
            <a:tailEnd/>
          </a:ln>
          <a:effectLst/>
        </p:spPr>
        <p:txBody>
          <a:bodyPr vert="eaVert">
            <a:spAutoFit/>
          </a:bodyPr>
          <a:lstStyle/>
          <a:p>
            <a:pPr defTabSz="972282">
              <a:spcBef>
                <a:spcPct val="50000"/>
              </a:spcBef>
            </a:pPr>
            <a:r>
              <a:rPr lang="fr-CA" sz="1964" b="1" dirty="0">
                <a:solidFill>
                  <a:srgbClr val="FF3300"/>
                </a:solidFill>
              </a:rPr>
              <a:t>maturation</a:t>
            </a:r>
            <a:endParaRPr lang="fr-FR" sz="1964" b="1" dirty="0">
              <a:solidFill>
                <a:srgbClr val="FF3300"/>
              </a:solidFill>
            </a:endParaRPr>
          </a:p>
        </p:txBody>
      </p:sp>
      <p:sp>
        <p:nvSpPr>
          <p:cNvPr id="115721" name="Text Box 9"/>
          <p:cNvSpPr txBox="1">
            <a:spLocks noChangeArrowheads="1"/>
          </p:cNvSpPr>
          <p:nvPr>
            <p:custDataLst>
              <p:tags r:id="rId4"/>
            </p:custDataLst>
          </p:nvPr>
        </p:nvSpPr>
        <p:spPr bwMode="auto">
          <a:xfrm>
            <a:off x="1236609" y="6373363"/>
            <a:ext cx="7941341" cy="394595"/>
          </a:xfrm>
          <a:prstGeom prst="rect">
            <a:avLst/>
          </a:prstGeom>
          <a:noFill/>
          <a:ln w="9525">
            <a:noFill/>
            <a:miter lim="800000"/>
            <a:headEnd/>
            <a:tailEnd/>
          </a:ln>
          <a:effectLst/>
        </p:spPr>
        <p:txBody>
          <a:bodyPr wrap="square">
            <a:spAutoFit/>
          </a:bodyPr>
          <a:lstStyle/>
          <a:p>
            <a:pPr defTabSz="972282">
              <a:spcBef>
                <a:spcPct val="50000"/>
              </a:spcBef>
            </a:pPr>
            <a:r>
              <a:rPr lang="fr-CA" sz="1964" u="sng" dirty="0">
                <a:hlinkClick r:id="rId7" action="ppaction://hlinkfile"/>
              </a:rPr>
              <a:t>Tableaux 3.6</a:t>
            </a:r>
            <a:r>
              <a:rPr lang="fr-CA" sz="1964" dirty="0">
                <a:hlinkClick r:id="rId7" action="ppaction://hlinkfile"/>
              </a:rPr>
              <a:t>   </a:t>
            </a:r>
            <a:r>
              <a:rPr lang="fr-CA" sz="1964" u="sng" dirty="0">
                <a:hlinkClick r:id="rId8" action="ppaction://hlinkfile"/>
              </a:rPr>
              <a:t>Tableaux 3.7</a:t>
            </a:r>
            <a:r>
              <a:rPr lang="fr-CA" sz="1964" dirty="0">
                <a:hlinkClick r:id="rId8" action="ppaction://hlinkfile"/>
              </a:rPr>
              <a:t>   </a:t>
            </a:r>
            <a:r>
              <a:rPr lang="fr-CA" sz="1964" u="sng" dirty="0">
                <a:hlinkClick r:id="rId9" action="ppaction://hlinkfile"/>
              </a:rPr>
              <a:t>Tableaux 3.8</a:t>
            </a:r>
            <a:r>
              <a:rPr lang="fr-CA" sz="1964" dirty="0">
                <a:hlinkClick r:id="rId9" action="ppaction://hlinkfile"/>
              </a:rPr>
              <a:t>   </a:t>
            </a:r>
            <a:r>
              <a:rPr lang="fr-CA" sz="1964" u="sng" dirty="0">
                <a:hlinkClick r:id="rId10" action="ppaction://hlinkfile"/>
              </a:rPr>
              <a:t>Tableaux 3.9 (L’Italien)</a:t>
            </a:r>
            <a:r>
              <a:rPr lang="fr-CA" sz="1964" dirty="0">
                <a:hlinkClick r:id="rId10" action="ppaction://hlinkfile"/>
              </a:rPr>
              <a:t> </a:t>
            </a:r>
            <a:endParaRPr lang="fr-FR" sz="1964" dirty="0"/>
          </a:p>
        </p:txBody>
      </p:sp>
      <p:sp>
        <p:nvSpPr>
          <p:cNvPr id="10" name="Rectangle 2">
            <a:extLst>
              <a:ext uri="{FF2B5EF4-FFF2-40B4-BE49-F238E27FC236}">
                <a16:creationId xmlns:a16="http://schemas.microsoft.com/office/drawing/2014/main" id="{F3D6D0FA-34C6-4556-B994-3D325B4A3B94}"/>
              </a:ext>
            </a:extLst>
          </p:cNvPr>
          <p:cNvSpPr>
            <a:spLocks noGrp="1" noChangeArrowheads="1"/>
          </p:cNvSpPr>
          <p:nvPr>
            <p:ph type="title"/>
            <p:custDataLst>
              <p:tags r:id="rId5"/>
            </p:custDataLst>
          </p:nvPr>
        </p:nvSpPr>
        <p:spPr>
          <a:xfrm>
            <a:off x="963891" y="585146"/>
            <a:ext cx="8486775" cy="1092764"/>
          </a:xfrm>
        </p:spPr>
        <p:txBody>
          <a:bodyPr>
            <a:normAutofit/>
          </a:bodyPr>
          <a:lstStyle/>
          <a:p>
            <a:pPr>
              <a:defRPr/>
            </a:pPr>
            <a:r>
              <a:rPr lang="fr-CA" sz="3600" b="1" cap="all" dirty="0"/>
              <a:t>Lignée granulocytaire</a:t>
            </a:r>
            <a:endParaRPr lang="fr-FR" sz="3600" b="1" cap="all" dirty="0"/>
          </a:p>
        </p:txBody>
      </p:sp>
      <p:cxnSp>
        <p:nvCxnSpPr>
          <p:cNvPr id="14" name="Connecteur droit avec flèche 13">
            <a:extLst>
              <a:ext uri="{FF2B5EF4-FFF2-40B4-BE49-F238E27FC236}">
                <a16:creationId xmlns:a16="http://schemas.microsoft.com/office/drawing/2014/main" id="{1CEF3363-2120-4B4D-B1CB-EE714E108DD8}"/>
              </a:ext>
            </a:extLst>
          </p:cNvPr>
          <p:cNvCxnSpPr/>
          <p:nvPr/>
        </p:nvCxnSpPr>
        <p:spPr bwMode="auto">
          <a:xfrm>
            <a:off x="5215508" y="2271792"/>
            <a:ext cx="0" cy="2314415"/>
          </a:xfrm>
          <a:prstGeom prst="straightConnector1">
            <a:avLst/>
          </a:prstGeom>
          <a:noFill/>
          <a:ln w="28575"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box(in)">
                                      <p:cBhvr>
                                        <p:cTn id="7" dur="500"/>
                                        <p:tgtEl>
                                          <p:spTgt spid="1157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5719"/>
                                        </p:tgtEl>
                                        <p:attrNameLst>
                                          <p:attrName>style.visibility</p:attrName>
                                        </p:attrNameLst>
                                      </p:cBhvr>
                                      <p:to>
                                        <p:strVal val="visible"/>
                                      </p:to>
                                    </p:set>
                                    <p:animEffect transition="in" filter="box(in)">
                                      <p:cBhvr>
                                        <p:cTn id="12" dur="500"/>
                                        <p:tgtEl>
                                          <p:spTgt spid="115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autoUpdateAnimBg="0"/>
      <p:bldP spid="115719"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8178" name="Rectangle 2"/>
          <p:cNvSpPr>
            <a:spLocks noChangeArrowheads="1"/>
          </p:cNvSpPr>
          <p:nvPr>
            <p:custDataLst>
              <p:tags r:id="rId2"/>
            </p:custDataLst>
          </p:nvPr>
        </p:nvSpPr>
        <p:spPr bwMode="auto">
          <a:xfrm>
            <a:off x="428144" y="496046"/>
            <a:ext cx="7811700" cy="573078"/>
          </a:xfrm>
          <a:prstGeom prst="rect">
            <a:avLst/>
          </a:prstGeom>
          <a:noFill/>
          <a:ln w="9525">
            <a:noFill/>
            <a:miter lim="800000"/>
            <a:headEnd/>
            <a:tailEnd/>
          </a:ln>
          <a:effectLst/>
        </p:spPr>
        <p:txBody>
          <a:bodyPr wrap="none" lIns="97065" tIns="48532" rIns="97065" bIns="48532">
            <a:spAutoFit/>
          </a:bodyPr>
          <a:lstStyle/>
          <a:p>
            <a:pPr defTabSz="914400">
              <a:lnSpc>
                <a:spcPct val="85000"/>
              </a:lnSpc>
              <a:spcBef>
                <a:spcPct val="0"/>
              </a:spcBef>
              <a:buClr>
                <a:schemeClr val="tx2"/>
              </a:buClr>
              <a:defRPr/>
            </a:pPr>
            <a:r>
              <a:rPr lang="fr-CA" sz="3600" b="1" cap="all" spc="-50" dirty="0">
                <a:solidFill>
                  <a:schemeClr val="tx1">
                    <a:lumMod val="75000"/>
                    <a:lumOff val="25000"/>
                  </a:schemeClr>
                </a:solidFill>
                <a:latin typeface="+mj-lt"/>
                <a:ea typeface="+mj-ea"/>
                <a:cs typeface="+mj-cs"/>
              </a:rPr>
              <a:t>Lignée myélocytaire (granulocytaire)</a:t>
            </a:r>
          </a:p>
        </p:txBody>
      </p:sp>
      <p:sp>
        <p:nvSpPr>
          <p:cNvPr id="178179" name="Rectangle 3"/>
          <p:cNvSpPr>
            <a:spLocks noChangeArrowheads="1"/>
          </p:cNvSpPr>
          <p:nvPr>
            <p:custDataLst>
              <p:tags r:id="rId3"/>
            </p:custDataLst>
          </p:nvPr>
        </p:nvSpPr>
        <p:spPr bwMode="auto">
          <a:xfrm>
            <a:off x="1635603" y="1162686"/>
            <a:ext cx="10287000" cy="345324"/>
          </a:xfrm>
          <a:prstGeom prst="rect">
            <a:avLst/>
          </a:prstGeom>
          <a:noFill/>
          <a:ln w="9525">
            <a:noFill/>
            <a:miter lim="800000"/>
            <a:headEnd/>
            <a:tailEnd/>
          </a:ln>
          <a:effectLst/>
        </p:spPr>
        <p:txBody>
          <a:bodyPr lIns="97065" tIns="48532" rIns="97065" bIns="48532">
            <a:spAutoFit/>
          </a:bodyPr>
          <a:lstStyle/>
          <a:p>
            <a:endParaRPr lang="fr-CA" sz="1607"/>
          </a:p>
        </p:txBody>
      </p:sp>
      <p:sp>
        <p:nvSpPr>
          <p:cNvPr id="178181" name="Rectangle 5"/>
          <p:cNvSpPr>
            <a:spLocks noChangeArrowheads="1"/>
          </p:cNvSpPr>
          <p:nvPr>
            <p:custDataLst>
              <p:tags r:id="rId4"/>
            </p:custDataLst>
          </p:nvPr>
        </p:nvSpPr>
        <p:spPr bwMode="auto">
          <a:xfrm>
            <a:off x="136064" y="1643161"/>
            <a:ext cx="4762238" cy="1020479"/>
          </a:xfrm>
          <a:prstGeom prst="rect">
            <a:avLst/>
          </a:prstGeom>
          <a:noFill/>
          <a:ln w="9525">
            <a:noFill/>
            <a:miter lim="800000"/>
            <a:headEnd/>
            <a:tailEnd/>
          </a:ln>
          <a:effectLst/>
        </p:spPr>
        <p:txBody>
          <a:bodyPr anchor="ctr"/>
          <a:lstStyle/>
          <a:p>
            <a:pPr defTabSz="972282"/>
            <a:r>
              <a:rPr lang="fr-CA" sz="3928">
                <a:effectLst>
                  <a:outerShdw blurRad="38100" dist="38100" dir="2700000" algn="tl">
                    <a:srgbClr val="000000"/>
                  </a:outerShdw>
                </a:effectLst>
              </a:rPr>
              <a:t>Myéloblaste</a:t>
            </a:r>
            <a:endParaRPr lang="fr-FR" sz="3928">
              <a:effectLst>
                <a:outerShdw blurRad="38100" dist="38100" dir="2700000" algn="tl">
                  <a:srgbClr val="000000"/>
                </a:outerShdw>
              </a:effectLst>
            </a:endParaRPr>
          </a:p>
        </p:txBody>
      </p:sp>
      <p:sp>
        <p:nvSpPr>
          <p:cNvPr id="178182" name="Rectangle 6"/>
          <p:cNvSpPr>
            <a:spLocks noChangeArrowheads="1"/>
          </p:cNvSpPr>
          <p:nvPr>
            <p:custDataLst>
              <p:tags r:id="rId5"/>
            </p:custDataLst>
          </p:nvPr>
        </p:nvSpPr>
        <p:spPr bwMode="auto">
          <a:xfrm>
            <a:off x="359969" y="3492780"/>
            <a:ext cx="6326973" cy="2211039"/>
          </a:xfrm>
          <a:prstGeom prst="rect">
            <a:avLst/>
          </a:prstGeom>
          <a:noFill/>
          <a:ln w="9525">
            <a:noFill/>
            <a:miter lim="800000"/>
            <a:headEnd/>
            <a:tailEnd/>
          </a:ln>
          <a:effectLst/>
        </p:spPr>
        <p:txBody>
          <a:bodyPr/>
          <a:lstStyle/>
          <a:p>
            <a:pPr marL="306141" indent="-306141">
              <a:spcBef>
                <a:spcPct val="20000"/>
              </a:spcBef>
              <a:buClr>
                <a:schemeClr val="tx2"/>
              </a:buClr>
              <a:buFontTx/>
              <a:buChar char="•"/>
            </a:pPr>
            <a:r>
              <a:rPr lang="fr-CA" sz="2143" dirty="0"/>
              <a:t>Taille : 15-20 </a:t>
            </a:r>
            <a:r>
              <a:rPr lang="en-US" sz="2143" dirty="0">
                <a:cs typeface="Arial" charset="0"/>
              </a:rPr>
              <a:t>µm</a:t>
            </a:r>
          </a:p>
          <a:p>
            <a:pPr marL="306141" indent="-306141">
              <a:spcBef>
                <a:spcPct val="20000"/>
              </a:spcBef>
              <a:buClr>
                <a:schemeClr val="tx2"/>
              </a:buClr>
              <a:buFontTx/>
              <a:buChar char="•"/>
            </a:pPr>
            <a:r>
              <a:rPr lang="en-US" sz="2143" dirty="0">
                <a:cs typeface="Arial" charset="0"/>
              </a:rPr>
              <a:t>Noyau : </a:t>
            </a:r>
            <a:r>
              <a:rPr lang="en-US" sz="2143" dirty="0" err="1">
                <a:cs typeface="Arial" charset="0"/>
              </a:rPr>
              <a:t>rond</a:t>
            </a:r>
            <a:endParaRPr lang="en-US" sz="2143" dirty="0">
              <a:cs typeface="Arial" charset="0"/>
            </a:endParaRPr>
          </a:p>
          <a:p>
            <a:pPr marL="306141" indent="-306141">
              <a:spcBef>
                <a:spcPct val="20000"/>
              </a:spcBef>
              <a:buClr>
                <a:schemeClr val="tx2"/>
              </a:buClr>
              <a:buFontTx/>
              <a:buChar char="•"/>
            </a:pPr>
            <a:r>
              <a:rPr lang="en-US" sz="2143" dirty="0" err="1">
                <a:cs typeface="Arial" charset="0"/>
              </a:rPr>
              <a:t>Chromatine</a:t>
            </a:r>
            <a:r>
              <a:rPr lang="en-US" sz="2143" dirty="0">
                <a:cs typeface="Arial" charset="0"/>
              </a:rPr>
              <a:t> : fine</a:t>
            </a:r>
          </a:p>
          <a:p>
            <a:pPr marL="306141" indent="-306141">
              <a:spcBef>
                <a:spcPct val="20000"/>
              </a:spcBef>
              <a:buClr>
                <a:schemeClr val="tx2"/>
              </a:buClr>
              <a:buFontTx/>
              <a:buChar char="•"/>
            </a:pPr>
            <a:r>
              <a:rPr lang="en-US" sz="2143" dirty="0" err="1">
                <a:cs typeface="Arial" charset="0"/>
              </a:rPr>
              <a:t>Nucléoles</a:t>
            </a:r>
            <a:r>
              <a:rPr lang="en-US" sz="2143" dirty="0">
                <a:cs typeface="Arial" charset="0"/>
              </a:rPr>
              <a:t> : 2 à 4</a:t>
            </a:r>
          </a:p>
          <a:p>
            <a:pPr marL="306141" indent="-306141">
              <a:spcBef>
                <a:spcPct val="20000"/>
              </a:spcBef>
              <a:buClr>
                <a:schemeClr val="tx2"/>
              </a:buClr>
              <a:buFontTx/>
              <a:buChar char="•"/>
            </a:pPr>
            <a:r>
              <a:rPr lang="en-US" sz="2143" dirty="0" err="1">
                <a:cs typeface="Arial" charset="0"/>
              </a:rPr>
              <a:t>Cytoplasme</a:t>
            </a:r>
            <a:r>
              <a:rPr lang="en-US" sz="2143" dirty="0">
                <a:cs typeface="Arial" charset="0"/>
              </a:rPr>
              <a:t>: basophile</a:t>
            </a:r>
          </a:p>
          <a:p>
            <a:pPr marL="306141" indent="-306141">
              <a:spcBef>
                <a:spcPct val="20000"/>
              </a:spcBef>
              <a:buClr>
                <a:schemeClr val="tx2"/>
              </a:buClr>
              <a:buFontTx/>
              <a:buChar char="•"/>
            </a:pPr>
            <a:r>
              <a:rPr lang="en-US" sz="2143" dirty="0">
                <a:cs typeface="Arial" charset="0"/>
              </a:rPr>
              <a:t>Granulations </a:t>
            </a:r>
            <a:r>
              <a:rPr lang="en-US" sz="2143" dirty="0" err="1">
                <a:cs typeface="Arial" charset="0"/>
              </a:rPr>
              <a:t>primaires</a:t>
            </a:r>
            <a:r>
              <a:rPr lang="en-US" sz="2143" dirty="0">
                <a:cs typeface="Arial" charset="0"/>
              </a:rPr>
              <a:t> : peu </a:t>
            </a:r>
            <a:r>
              <a:rPr lang="en-US" sz="2143" dirty="0" err="1">
                <a:cs typeface="Arial" charset="0"/>
              </a:rPr>
              <a:t>abondantes</a:t>
            </a:r>
            <a:r>
              <a:rPr lang="en-US" sz="2143" dirty="0">
                <a:cs typeface="Arial" charset="0"/>
              </a:rPr>
              <a:t> </a:t>
            </a:r>
            <a:r>
              <a:rPr lang="en-US" sz="2143" dirty="0" err="1">
                <a:cs typeface="Arial" charset="0"/>
              </a:rPr>
              <a:t>azurophiles</a:t>
            </a:r>
            <a:r>
              <a:rPr lang="en-US" sz="2143" dirty="0">
                <a:cs typeface="Arial" charset="0"/>
              </a:rPr>
              <a:t> </a:t>
            </a:r>
          </a:p>
        </p:txBody>
      </p:sp>
      <p:pic>
        <p:nvPicPr>
          <p:cNvPr id="178183" name="Picture 7" descr="myéloblaste"/>
          <p:cNvPicPr>
            <a:picLocks noChangeAspect="1" noChangeArrowheads="1"/>
          </p:cNvPicPr>
          <p:nvPr>
            <p:custDataLst>
              <p:tags r:id="rId6"/>
            </p:custDataLst>
          </p:nvPr>
        </p:nvPicPr>
        <p:blipFill>
          <a:blip r:embed="rId9" cstate="print"/>
          <a:srcRect/>
          <a:stretch>
            <a:fillRect/>
          </a:stretch>
        </p:blipFill>
        <p:spPr bwMode="auto">
          <a:xfrm>
            <a:off x="3995453" y="1579368"/>
            <a:ext cx="4898301" cy="3673726"/>
          </a:xfrm>
          <a:prstGeom prst="rect">
            <a:avLst/>
          </a:prstGeom>
          <a:noFill/>
        </p:spPr>
      </p:pic>
      <p:pic>
        <p:nvPicPr>
          <p:cNvPr id="1026" name="Picture 2" descr="E:\LEUKO\AUBL3.BMP"/>
          <p:cNvPicPr>
            <a:picLocks noChangeAspect="1" noChangeArrowheads="1"/>
          </p:cNvPicPr>
          <p:nvPr>
            <p:custDataLst>
              <p:tags r:id="rId7"/>
            </p:custDataLst>
          </p:nvPr>
        </p:nvPicPr>
        <p:blipFill>
          <a:blip r:embed="rId10" cstate="print"/>
          <a:srcRect/>
          <a:stretch>
            <a:fillRect/>
          </a:stretch>
        </p:blipFill>
        <p:spPr bwMode="auto">
          <a:xfrm>
            <a:off x="7056912" y="1069124"/>
            <a:ext cx="3230088" cy="2891359"/>
          </a:xfrm>
          <a:prstGeom prst="rect">
            <a:avLst/>
          </a:prstGeom>
          <a:noFill/>
        </p:spPr>
      </p:pic>
      <p:cxnSp>
        <p:nvCxnSpPr>
          <p:cNvPr id="3" name="Connecteur droit avec flèche 2">
            <a:extLst>
              <a:ext uri="{FF2B5EF4-FFF2-40B4-BE49-F238E27FC236}">
                <a16:creationId xmlns:a16="http://schemas.microsoft.com/office/drawing/2014/main" id="{798AC761-5B6F-419B-B49F-53F07E158423}"/>
              </a:ext>
            </a:extLst>
          </p:cNvPr>
          <p:cNvCxnSpPr/>
          <p:nvPr/>
        </p:nvCxnSpPr>
        <p:spPr>
          <a:xfrm>
            <a:off x="7591772" y="2663640"/>
            <a:ext cx="720080" cy="3333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3"/>
          <p:cNvSpPr>
            <a:spLocks noChangeArrowheads="1"/>
          </p:cNvSpPr>
          <p:nvPr>
            <p:custDataLst>
              <p:tags r:id="rId1"/>
            </p:custDataLst>
          </p:nvPr>
        </p:nvSpPr>
        <p:spPr bwMode="auto">
          <a:xfrm>
            <a:off x="1635603" y="1162686"/>
            <a:ext cx="10287000" cy="345324"/>
          </a:xfrm>
          <a:prstGeom prst="rect">
            <a:avLst/>
          </a:prstGeom>
          <a:noFill/>
          <a:ln w="9525">
            <a:noFill/>
            <a:miter lim="800000"/>
            <a:headEnd/>
            <a:tailEnd/>
          </a:ln>
          <a:effectLst/>
        </p:spPr>
        <p:txBody>
          <a:bodyPr lIns="97065" tIns="48532" rIns="97065" bIns="48532">
            <a:spAutoFit/>
          </a:bodyPr>
          <a:lstStyle/>
          <a:p>
            <a:endParaRPr lang="fr-CA" sz="1607"/>
          </a:p>
        </p:txBody>
      </p:sp>
      <p:sp>
        <p:nvSpPr>
          <p:cNvPr id="179204" name="Rectangle 4"/>
          <p:cNvSpPr>
            <a:spLocks noChangeArrowheads="1"/>
          </p:cNvSpPr>
          <p:nvPr>
            <p:custDataLst>
              <p:tags r:id="rId2"/>
            </p:custDataLst>
          </p:nvPr>
        </p:nvSpPr>
        <p:spPr bwMode="auto">
          <a:xfrm>
            <a:off x="500152" y="448768"/>
            <a:ext cx="7811700" cy="596610"/>
          </a:xfrm>
          <a:prstGeom prst="rect">
            <a:avLst/>
          </a:prstGeom>
          <a:noFill/>
          <a:ln w="9525">
            <a:noFill/>
            <a:miter lim="800000"/>
            <a:headEnd/>
            <a:tailEnd/>
          </a:ln>
          <a:effectLst/>
        </p:spPr>
        <p:txBody>
          <a:bodyPr wrap="none" lIns="97065" tIns="48532" rIns="97065" bIns="48532">
            <a:spAutoFit/>
          </a:bodyPr>
          <a:lstStyle/>
          <a:p>
            <a:pPr>
              <a:lnSpc>
                <a:spcPct val="90000"/>
              </a:lnSpc>
              <a:spcBef>
                <a:spcPct val="20000"/>
              </a:spcBef>
              <a:buClr>
                <a:schemeClr val="tx2"/>
              </a:buClr>
            </a:pPr>
            <a:r>
              <a:rPr lang="fr-CA" sz="3600" b="1" cap="all" spc="-50" dirty="0">
                <a:solidFill>
                  <a:schemeClr val="tx1">
                    <a:lumMod val="75000"/>
                    <a:lumOff val="25000"/>
                  </a:schemeClr>
                </a:solidFill>
                <a:latin typeface="+mj-lt"/>
                <a:ea typeface="+mj-ea"/>
                <a:cs typeface="+mj-cs"/>
              </a:rPr>
              <a:t>Lignée myélocytaire (granulocytaire)</a:t>
            </a:r>
          </a:p>
        </p:txBody>
      </p:sp>
      <p:sp>
        <p:nvSpPr>
          <p:cNvPr id="179205" name="Rectangle 5"/>
          <p:cNvSpPr>
            <a:spLocks noChangeArrowheads="1"/>
          </p:cNvSpPr>
          <p:nvPr>
            <p:custDataLst>
              <p:tags r:id="rId3"/>
            </p:custDataLst>
          </p:nvPr>
        </p:nvSpPr>
        <p:spPr bwMode="auto">
          <a:xfrm>
            <a:off x="204095" y="1335348"/>
            <a:ext cx="5374525" cy="1020479"/>
          </a:xfrm>
          <a:prstGeom prst="rect">
            <a:avLst/>
          </a:prstGeom>
          <a:noFill/>
          <a:ln w="9525">
            <a:noFill/>
            <a:miter lim="800000"/>
            <a:headEnd/>
            <a:tailEnd/>
          </a:ln>
          <a:effectLst/>
        </p:spPr>
        <p:txBody>
          <a:bodyPr anchor="ctr"/>
          <a:lstStyle/>
          <a:p>
            <a:pPr defTabSz="972282"/>
            <a:r>
              <a:rPr lang="fr-CA" sz="3928" dirty="0">
                <a:effectLst>
                  <a:outerShdw blurRad="38100" dist="38100" dir="2700000" algn="tl">
                    <a:srgbClr val="000000"/>
                  </a:outerShdw>
                </a:effectLst>
              </a:rPr>
              <a:t>Promyélocyte</a:t>
            </a:r>
            <a:endParaRPr lang="fr-FR" sz="3928" dirty="0">
              <a:effectLst>
                <a:outerShdw blurRad="38100" dist="38100" dir="2700000" algn="tl">
                  <a:srgbClr val="000000"/>
                </a:outerShdw>
              </a:effectLst>
            </a:endParaRPr>
          </a:p>
        </p:txBody>
      </p:sp>
      <p:sp>
        <p:nvSpPr>
          <p:cNvPr id="179206" name="Rectangle 6"/>
          <p:cNvSpPr>
            <a:spLocks noChangeArrowheads="1"/>
          </p:cNvSpPr>
          <p:nvPr>
            <p:custDataLst>
              <p:tags r:id="rId4"/>
            </p:custDataLst>
          </p:nvPr>
        </p:nvSpPr>
        <p:spPr bwMode="auto">
          <a:xfrm>
            <a:off x="204096" y="2935768"/>
            <a:ext cx="7099644" cy="2828996"/>
          </a:xfrm>
          <a:prstGeom prst="rect">
            <a:avLst/>
          </a:prstGeom>
          <a:noFill/>
          <a:ln w="9525">
            <a:noFill/>
            <a:miter lim="800000"/>
            <a:headEnd/>
            <a:tailEnd/>
          </a:ln>
          <a:effectLst/>
        </p:spPr>
        <p:txBody>
          <a:bodyPr/>
          <a:lstStyle/>
          <a:p>
            <a:pPr marL="364252" indent="-364252" defTabSz="972282">
              <a:spcBef>
                <a:spcPct val="20000"/>
              </a:spcBef>
              <a:buClr>
                <a:schemeClr val="tx2"/>
              </a:buClr>
              <a:buFontTx/>
              <a:buChar char="•"/>
            </a:pPr>
            <a:r>
              <a:rPr lang="fr-CA" sz="2232" dirty="0"/>
              <a:t>Taille : 15-22 </a:t>
            </a:r>
            <a:r>
              <a:rPr lang="en-US" sz="2232" dirty="0">
                <a:cs typeface="Arial" charset="0"/>
              </a:rPr>
              <a:t>µm</a:t>
            </a:r>
          </a:p>
          <a:p>
            <a:pPr marL="364252" indent="-364252" defTabSz="972282">
              <a:spcBef>
                <a:spcPct val="20000"/>
              </a:spcBef>
              <a:buClr>
                <a:schemeClr val="tx2"/>
              </a:buClr>
              <a:buFontTx/>
              <a:buChar char="•"/>
            </a:pPr>
            <a:r>
              <a:rPr lang="en-US" sz="2232" dirty="0">
                <a:cs typeface="Arial" charset="0"/>
              </a:rPr>
              <a:t>Noyau : </a:t>
            </a:r>
            <a:r>
              <a:rPr lang="en-US" sz="2232" dirty="0" err="1">
                <a:cs typeface="Arial" charset="0"/>
              </a:rPr>
              <a:t>rond</a:t>
            </a:r>
            <a:endParaRPr lang="en-US" sz="2232" dirty="0">
              <a:cs typeface="Arial" charset="0"/>
            </a:endParaRPr>
          </a:p>
          <a:p>
            <a:pPr marL="364252" indent="-364252" defTabSz="972282">
              <a:spcBef>
                <a:spcPct val="20000"/>
              </a:spcBef>
              <a:buClr>
                <a:schemeClr val="tx2"/>
              </a:buClr>
              <a:buFontTx/>
              <a:buChar char="•"/>
            </a:pPr>
            <a:r>
              <a:rPr lang="en-US" sz="2232" dirty="0" err="1">
                <a:cs typeface="Arial" charset="0"/>
              </a:rPr>
              <a:t>Chromatine</a:t>
            </a:r>
            <a:r>
              <a:rPr lang="en-US" sz="2232" dirty="0">
                <a:cs typeface="Arial" charset="0"/>
              </a:rPr>
              <a:t> : plus </a:t>
            </a:r>
            <a:r>
              <a:rPr lang="en-US" sz="2232" dirty="0" err="1">
                <a:cs typeface="Arial" charset="0"/>
              </a:rPr>
              <a:t>ou</a:t>
            </a:r>
            <a:r>
              <a:rPr lang="en-US" sz="2232" dirty="0">
                <a:cs typeface="Arial" charset="0"/>
              </a:rPr>
              <a:t> </a:t>
            </a:r>
            <a:r>
              <a:rPr lang="en-US" sz="2232" dirty="0" err="1">
                <a:cs typeface="Arial" charset="0"/>
              </a:rPr>
              <a:t>moins</a:t>
            </a:r>
            <a:r>
              <a:rPr lang="en-US" sz="2232" dirty="0">
                <a:cs typeface="Arial" charset="0"/>
              </a:rPr>
              <a:t> dense</a:t>
            </a:r>
          </a:p>
          <a:p>
            <a:pPr marL="364252" indent="-364252" defTabSz="972282">
              <a:spcBef>
                <a:spcPct val="20000"/>
              </a:spcBef>
              <a:buClr>
                <a:schemeClr val="tx2"/>
              </a:buClr>
              <a:buFontTx/>
              <a:buChar char="•"/>
            </a:pPr>
            <a:r>
              <a:rPr lang="en-US" sz="2232" dirty="0" err="1">
                <a:cs typeface="Arial" charset="0"/>
              </a:rPr>
              <a:t>Nucléoles</a:t>
            </a:r>
            <a:r>
              <a:rPr lang="en-US" sz="2232" dirty="0">
                <a:cs typeface="Arial" charset="0"/>
              </a:rPr>
              <a:t> : peu </a:t>
            </a:r>
            <a:r>
              <a:rPr lang="en-US" sz="2232" dirty="0" err="1">
                <a:cs typeface="Arial" charset="0"/>
              </a:rPr>
              <a:t>visibles</a:t>
            </a:r>
            <a:endParaRPr lang="en-US" sz="2232" dirty="0">
              <a:cs typeface="Arial" charset="0"/>
            </a:endParaRPr>
          </a:p>
          <a:p>
            <a:pPr marL="364252" indent="-364252" defTabSz="972282">
              <a:spcBef>
                <a:spcPct val="20000"/>
              </a:spcBef>
              <a:buClr>
                <a:schemeClr val="tx2"/>
              </a:buClr>
              <a:buFontTx/>
              <a:buChar char="•"/>
            </a:pPr>
            <a:r>
              <a:rPr lang="en-US" sz="2232" dirty="0" err="1">
                <a:cs typeface="Arial" charset="0"/>
              </a:rPr>
              <a:t>Cytoplasme</a:t>
            </a:r>
            <a:r>
              <a:rPr lang="en-US" sz="2232" dirty="0">
                <a:cs typeface="Arial" charset="0"/>
              </a:rPr>
              <a:t>: basophile</a:t>
            </a:r>
          </a:p>
          <a:p>
            <a:pPr marL="364252" indent="-364252" defTabSz="972282">
              <a:spcBef>
                <a:spcPct val="20000"/>
              </a:spcBef>
              <a:buClr>
                <a:schemeClr val="tx2"/>
              </a:buClr>
              <a:buFontTx/>
              <a:buChar char="•"/>
            </a:pPr>
            <a:r>
              <a:rPr lang="en-US" sz="2232" dirty="0">
                <a:cs typeface="Arial" charset="0"/>
              </a:rPr>
              <a:t>Granulations </a:t>
            </a:r>
            <a:r>
              <a:rPr lang="en-US" sz="2232" dirty="0" err="1">
                <a:cs typeface="Arial" charset="0"/>
              </a:rPr>
              <a:t>primaires</a:t>
            </a:r>
            <a:r>
              <a:rPr lang="en-US" sz="2232" dirty="0">
                <a:cs typeface="Arial" charset="0"/>
              </a:rPr>
              <a:t>: </a:t>
            </a:r>
            <a:r>
              <a:rPr lang="en-US" sz="2232" dirty="0" err="1">
                <a:cs typeface="Arial" charset="0"/>
              </a:rPr>
              <a:t>très</a:t>
            </a:r>
            <a:r>
              <a:rPr lang="en-US" sz="2232" dirty="0">
                <a:cs typeface="Arial" charset="0"/>
              </a:rPr>
              <a:t> </a:t>
            </a:r>
            <a:r>
              <a:rPr lang="en-US" sz="2232" dirty="0" err="1">
                <a:cs typeface="Arial" charset="0"/>
              </a:rPr>
              <a:t>abondantes</a:t>
            </a:r>
            <a:r>
              <a:rPr lang="en-US" sz="2232" dirty="0">
                <a:cs typeface="Arial" charset="0"/>
              </a:rPr>
              <a:t> </a:t>
            </a:r>
            <a:r>
              <a:rPr lang="en-US" sz="2232" dirty="0" err="1">
                <a:cs typeface="Arial" charset="0"/>
              </a:rPr>
              <a:t>azurophiles</a:t>
            </a:r>
            <a:endParaRPr lang="en-US" sz="3303" dirty="0">
              <a:cs typeface="Arial" charset="0"/>
            </a:endParaRPr>
          </a:p>
          <a:p>
            <a:pPr marL="364252" indent="-364252" defTabSz="972282">
              <a:spcBef>
                <a:spcPct val="20000"/>
              </a:spcBef>
              <a:buClr>
                <a:schemeClr val="tx2"/>
              </a:buClr>
              <a:buFontTx/>
              <a:buChar char="•"/>
            </a:pPr>
            <a:endParaRPr lang="en-US" sz="2232" dirty="0">
              <a:cs typeface="Arial" charset="0"/>
            </a:endParaRPr>
          </a:p>
        </p:txBody>
      </p:sp>
      <p:pic>
        <p:nvPicPr>
          <p:cNvPr id="179207" name="Picture 7" descr="promyélocyte"/>
          <p:cNvPicPr>
            <a:picLocks noChangeAspect="1" noChangeArrowheads="1"/>
          </p:cNvPicPr>
          <p:nvPr>
            <p:custDataLst>
              <p:tags r:id="rId5"/>
            </p:custDataLst>
          </p:nvPr>
        </p:nvPicPr>
        <p:blipFill>
          <a:blip r:embed="rId7" cstate="print"/>
          <a:srcRect/>
          <a:stretch>
            <a:fillRect/>
          </a:stretch>
        </p:blipFill>
        <p:spPr bwMode="auto">
          <a:xfrm>
            <a:off x="5102398" y="1234969"/>
            <a:ext cx="4980507" cy="3736089"/>
          </a:xfrm>
          <a:prstGeom prst="rect">
            <a:avLst/>
          </a:prstGeom>
          <a:noFill/>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ChangeArrowheads="1"/>
          </p:cNvSpPr>
          <p:nvPr>
            <p:custDataLst>
              <p:tags r:id="rId1"/>
            </p:custDataLst>
          </p:nvPr>
        </p:nvSpPr>
        <p:spPr bwMode="auto">
          <a:xfrm>
            <a:off x="1635603" y="1162686"/>
            <a:ext cx="10287000" cy="345324"/>
          </a:xfrm>
          <a:prstGeom prst="rect">
            <a:avLst/>
          </a:prstGeom>
          <a:noFill/>
          <a:ln w="9525">
            <a:noFill/>
            <a:miter lim="800000"/>
            <a:headEnd/>
            <a:tailEnd/>
          </a:ln>
          <a:effectLst/>
        </p:spPr>
        <p:txBody>
          <a:bodyPr lIns="97065" tIns="48532" rIns="97065" bIns="48532">
            <a:spAutoFit/>
          </a:bodyPr>
          <a:lstStyle/>
          <a:p>
            <a:endParaRPr lang="fr-CA" sz="1607"/>
          </a:p>
        </p:txBody>
      </p:sp>
      <p:sp>
        <p:nvSpPr>
          <p:cNvPr id="180228" name="Rectangle 4"/>
          <p:cNvSpPr>
            <a:spLocks noChangeArrowheads="1"/>
          </p:cNvSpPr>
          <p:nvPr>
            <p:custDataLst>
              <p:tags r:id="rId2"/>
            </p:custDataLst>
          </p:nvPr>
        </p:nvSpPr>
        <p:spPr bwMode="auto">
          <a:xfrm>
            <a:off x="568712" y="428862"/>
            <a:ext cx="7811700" cy="596610"/>
          </a:xfrm>
          <a:prstGeom prst="rect">
            <a:avLst/>
          </a:prstGeom>
          <a:noFill/>
          <a:ln w="9525">
            <a:noFill/>
            <a:miter lim="800000"/>
            <a:headEnd/>
            <a:tailEnd/>
          </a:ln>
          <a:effectLst/>
        </p:spPr>
        <p:txBody>
          <a:bodyPr wrap="none" lIns="97065" tIns="48532" rIns="97065" bIns="48532">
            <a:spAutoFit/>
          </a:bodyPr>
          <a:lstStyle/>
          <a:p>
            <a:pPr>
              <a:lnSpc>
                <a:spcPct val="90000"/>
              </a:lnSpc>
              <a:spcBef>
                <a:spcPct val="20000"/>
              </a:spcBef>
              <a:buClr>
                <a:schemeClr val="tx2"/>
              </a:buClr>
            </a:pPr>
            <a:r>
              <a:rPr lang="fr-CA" sz="3600" b="1" cap="all" spc="-50" dirty="0">
                <a:solidFill>
                  <a:schemeClr val="tx1">
                    <a:lumMod val="75000"/>
                    <a:lumOff val="25000"/>
                  </a:schemeClr>
                </a:solidFill>
                <a:latin typeface="+mj-lt"/>
                <a:ea typeface="+mj-ea"/>
                <a:cs typeface="+mj-cs"/>
              </a:rPr>
              <a:t>Lignée myélocytaire (granulocytaire)</a:t>
            </a:r>
          </a:p>
        </p:txBody>
      </p:sp>
      <p:sp>
        <p:nvSpPr>
          <p:cNvPr id="180229" name="Rectangle 5"/>
          <p:cNvSpPr>
            <a:spLocks noChangeArrowheads="1"/>
          </p:cNvSpPr>
          <p:nvPr>
            <p:custDataLst>
              <p:tags r:id="rId3"/>
            </p:custDataLst>
          </p:nvPr>
        </p:nvSpPr>
        <p:spPr bwMode="auto">
          <a:xfrm>
            <a:off x="544256" y="1643161"/>
            <a:ext cx="3673726" cy="1020479"/>
          </a:xfrm>
          <a:prstGeom prst="rect">
            <a:avLst/>
          </a:prstGeom>
          <a:noFill/>
          <a:ln w="9525">
            <a:noFill/>
            <a:miter lim="800000"/>
            <a:headEnd/>
            <a:tailEnd/>
          </a:ln>
          <a:effectLst/>
        </p:spPr>
        <p:txBody>
          <a:bodyPr anchor="ctr"/>
          <a:lstStyle/>
          <a:p>
            <a:pPr defTabSz="972282"/>
            <a:r>
              <a:rPr lang="fr-CA" sz="3928">
                <a:effectLst>
                  <a:outerShdw blurRad="38100" dist="38100" dir="2700000" algn="tl">
                    <a:srgbClr val="000000"/>
                  </a:outerShdw>
                </a:effectLst>
              </a:rPr>
              <a:t>Myélocyte</a:t>
            </a:r>
            <a:endParaRPr lang="fr-FR" sz="3928">
              <a:effectLst>
                <a:outerShdw blurRad="38100" dist="38100" dir="2700000" algn="tl">
                  <a:srgbClr val="000000"/>
                </a:outerShdw>
              </a:effectLst>
            </a:endParaRPr>
          </a:p>
        </p:txBody>
      </p:sp>
      <p:sp>
        <p:nvSpPr>
          <p:cNvPr id="180230" name="Rectangle 6"/>
          <p:cNvSpPr>
            <a:spLocks noChangeArrowheads="1"/>
          </p:cNvSpPr>
          <p:nvPr>
            <p:custDataLst>
              <p:tags r:id="rId4"/>
            </p:custDataLst>
          </p:nvPr>
        </p:nvSpPr>
        <p:spPr bwMode="auto">
          <a:xfrm>
            <a:off x="408192" y="2867736"/>
            <a:ext cx="7347452" cy="3061438"/>
          </a:xfrm>
          <a:prstGeom prst="rect">
            <a:avLst/>
          </a:prstGeom>
          <a:noFill/>
          <a:ln w="9525">
            <a:noFill/>
            <a:miter lim="800000"/>
            <a:headEnd/>
            <a:tailEnd/>
          </a:ln>
          <a:effectLst/>
        </p:spPr>
        <p:txBody>
          <a:bodyPr/>
          <a:lstStyle/>
          <a:p>
            <a:pPr marL="342900" indent="-342900" defTabSz="972282">
              <a:spcBef>
                <a:spcPct val="20000"/>
              </a:spcBef>
              <a:buClr>
                <a:schemeClr val="tx2"/>
              </a:buClr>
              <a:buFont typeface="Arial" panose="020B0604020202020204" pitchFamily="34" charset="0"/>
              <a:buChar char="•"/>
            </a:pPr>
            <a:r>
              <a:rPr lang="fr-CA" sz="2143" dirty="0"/>
              <a:t>Taille : 12-18 </a:t>
            </a:r>
            <a:r>
              <a:rPr lang="en-US" sz="2143" dirty="0"/>
              <a:t>µm</a:t>
            </a:r>
          </a:p>
          <a:p>
            <a:pPr marL="342900" indent="-342900" defTabSz="972282">
              <a:spcBef>
                <a:spcPct val="20000"/>
              </a:spcBef>
              <a:buClr>
                <a:schemeClr val="tx2"/>
              </a:buClr>
              <a:buFont typeface="Arial" panose="020B0604020202020204" pitchFamily="34" charset="0"/>
              <a:buChar char="•"/>
            </a:pPr>
            <a:r>
              <a:rPr lang="en-US" sz="2143" dirty="0"/>
              <a:t>Noyau : Rond </a:t>
            </a:r>
            <a:r>
              <a:rPr lang="en-US" sz="2143" dirty="0" err="1"/>
              <a:t>ou</a:t>
            </a:r>
            <a:r>
              <a:rPr lang="en-US" sz="2143" dirty="0"/>
              <a:t> </a:t>
            </a:r>
            <a:r>
              <a:rPr lang="en-US" sz="2143" dirty="0" err="1"/>
              <a:t>ovale</a:t>
            </a:r>
            <a:endParaRPr lang="en-US" sz="2143" dirty="0"/>
          </a:p>
          <a:p>
            <a:pPr marL="342900" indent="-342900" defTabSz="972282">
              <a:spcBef>
                <a:spcPct val="20000"/>
              </a:spcBef>
              <a:buClr>
                <a:schemeClr val="tx2"/>
              </a:buClr>
              <a:buFont typeface="Arial" panose="020B0604020202020204" pitchFamily="34" charset="0"/>
              <a:buChar char="•"/>
            </a:pPr>
            <a:r>
              <a:rPr lang="en-US" sz="2143" dirty="0" err="1"/>
              <a:t>Chromatine</a:t>
            </a:r>
            <a:r>
              <a:rPr lang="en-US" sz="2143" dirty="0"/>
              <a:t> : </a:t>
            </a:r>
            <a:r>
              <a:rPr lang="en-US" sz="2143" dirty="0" err="1"/>
              <a:t>quelques</a:t>
            </a:r>
            <a:r>
              <a:rPr lang="en-US" sz="2143" dirty="0"/>
              <a:t> mottes</a:t>
            </a:r>
          </a:p>
          <a:p>
            <a:pPr marL="342900" indent="-342900" defTabSz="972282">
              <a:spcBef>
                <a:spcPct val="20000"/>
              </a:spcBef>
              <a:buClr>
                <a:schemeClr val="tx2"/>
              </a:buClr>
              <a:buFont typeface="Arial" panose="020B0604020202020204" pitchFamily="34" charset="0"/>
              <a:buChar char="•"/>
            </a:pPr>
            <a:r>
              <a:rPr lang="en-US" sz="2143" dirty="0" err="1"/>
              <a:t>Nucléole</a:t>
            </a:r>
            <a:r>
              <a:rPr lang="en-US" sz="2143" dirty="0"/>
              <a:t> : non</a:t>
            </a:r>
          </a:p>
          <a:p>
            <a:pPr marL="342900" indent="-342900" defTabSz="972282">
              <a:spcBef>
                <a:spcPct val="20000"/>
              </a:spcBef>
              <a:buClr>
                <a:schemeClr val="tx2"/>
              </a:buClr>
              <a:buFont typeface="Arial" panose="020B0604020202020204" pitchFamily="34" charset="0"/>
              <a:buChar char="•"/>
            </a:pPr>
            <a:r>
              <a:rPr lang="en-US" sz="2143" dirty="0" err="1"/>
              <a:t>Cytoplasme</a:t>
            </a:r>
            <a:r>
              <a:rPr lang="en-US" sz="2143" dirty="0"/>
              <a:t>: basophile </a:t>
            </a:r>
          </a:p>
          <a:p>
            <a:pPr defTabSz="972282">
              <a:spcBef>
                <a:spcPct val="20000"/>
              </a:spcBef>
              <a:buClr>
                <a:schemeClr val="tx2"/>
              </a:buClr>
            </a:pPr>
            <a:r>
              <a:rPr lang="en-US" sz="2143" dirty="0"/>
              <a:t>      et/</a:t>
            </a:r>
            <a:r>
              <a:rPr lang="en-US" sz="2143" dirty="0" err="1"/>
              <a:t>ou</a:t>
            </a:r>
            <a:r>
              <a:rPr lang="en-US" sz="2143" dirty="0"/>
              <a:t> acidophile</a:t>
            </a:r>
          </a:p>
          <a:p>
            <a:pPr marL="342900" indent="-342900" defTabSz="972282">
              <a:spcBef>
                <a:spcPct val="20000"/>
              </a:spcBef>
              <a:buClr>
                <a:schemeClr val="tx2"/>
              </a:buClr>
              <a:buFont typeface="Arial" panose="020B0604020202020204" pitchFamily="34" charset="0"/>
              <a:buChar char="•"/>
            </a:pPr>
            <a:r>
              <a:rPr lang="en-US" sz="2143" dirty="0"/>
              <a:t>Granulations: </a:t>
            </a:r>
            <a:r>
              <a:rPr lang="en-US" sz="2143" dirty="0" err="1"/>
              <a:t>spécifiques</a:t>
            </a:r>
            <a:r>
              <a:rPr lang="en-US" sz="2143" dirty="0"/>
              <a:t> </a:t>
            </a:r>
          </a:p>
        </p:txBody>
      </p:sp>
      <p:pic>
        <p:nvPicPr>
          <p:cNvPr id="180231" name="Picture 7" descr="myélocyte neutro2"/>
          <p:cNvPicPr>
            <a:picLocks noChangeAspect="1" noChangeArrowheads="1"/>
          </p:cNvPicPr>
          <p:nvPr>
            <p:custDataLst>
              <p:tags r:id="rId5"/>
            </p:custDataLst>
          </p:nvPr>
        </p:nvPicPr>
        <p:blipFill>
          <a:blip r:embed="rId7" cstate="print"/>
          <a:srcRect/>
          <a:stretch>
            <a:fillRect/>
          </a:stretch>
        </p:blipFill>
        <p:spPr bwMode="auto">
          <a:xfrm>
            <a:off x="4830270" y="1660169"/>
            <a:ext cx="5238461" cy="3928846"/>
          </a:xfrm>
          <a:prstGeom prst="rect">
            <a:avLst/>
          </a:prstGeom>
          <a:noFill/>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3"/>
          <p:cNvSpPr>
            <a:spLocks noChangeArrowheads="1"/>
          </p:cNvSpPr>
          <p:nvPr>
            <p:custDataLst>
              <p:tags r:id="rId1"/>
            </p:custDataLst>
          </p:nvPr>
        </p:nvSpPr>
        <p:spPr bwMode="auto">
          <a:xfrm>
            <a:off x="1635603" y="1162686"/>
            <a:ext cx="10287000" cy="345324"/>
          </a:xfrm>
          <a:prstGeom prst="rect">
            <a:avLst/>
          </a:prstGeom>
          <a:noFill/>
          <a:ln w="9525">
            <a:noFill/>
            <a:miter lim="800000"/>
            <a:headEnd/>
            <a:tailEnd/>
          </a:ln>
          <a:effectLst/>
        </p:spPr>
        <p:txBody>
          <a:bodyPr lIns="97065" tIns="48532" rIns="97065" bIns="48532">
            <a:spAutoFit/>
          </a:bodyPr>
          <a:lstStyle/>
          <a:p>
            <a:endParaRPr lang="fr-CA" sz="1607"/>
          </a:p>
        </p:txBody>
      </p:sp>
      <p:sp>
        <p:nvSpPr>
          <p:cNvPr id="183300" name="Rectangle 4"/>
          <p:cNvSpPr>
            <a:spLocks noChangeArrowheads="1"/>
          </p:cNvSpPr>
          <p:nvPr>
            <p:custDataLst>
              <p:tags r:id="rId2"/>
            </p:custDataLst>
          </p:nvPr>
        </p:nvSpPr>
        <p:spPr bwMode="auto">
          <a:xfrm>
            <a:off x="462980" y="491564"/>
            <a:ext cx="7811700" cy="596610"/>
          </a:xfrm>
          <a:prstGeom prst="rect">
            <a:avLst/>
          </a:prstGeom>
          <a:noFill/>
          <a:ln w="9525">
            <a:noFill/>
            <a:miter lim="800000"/>
            <a:headEnd/>
            <a:tailEnd/>
          </a:ln>
          <a:effectLst/>
        </p:spPr>
        <p:txBody>
          <a:bodyPr wrap="none" lIns="97065" tIns="48532" rIns="97065" bIns="48532">
            <a:spAutoFit/>
          </a:bodyPr>
          <a:lstStyle/>
          <a:p>
            <a:pPr>
              <a:lnSpc>
                <a:spcPct val="90000"/>
              </a:lnSpc>
              <a:spcBef>
                <a:spcPct val="20000"/>
              </a:spcBef>
              <a:buClr>
                <a:schemeClr val="tx2"/>
              </a:buClr>
            </a:pPr>
            <a:r>
              <a:rPr lang="fr-CA" sz="3600" b="1" cap="all" spc="-50" dirty="0">
                <a:solidFill>
                  <a:schemeClr val="tx1">
                    <a:lumMod val="75000"/>
                    <a:lumOff val="25000"/>
                  </a:schemeClr>
                </a:solidFill>
                <a:latin typeface="+mj-lt"/>
                <a:ea typeface="+mj-ea"/>
                <a:cs typeface="+mj-cs"/>
              </a:rPr>
              <a:t>Lignée myélocytaire (granulocytaire)</a:t>
            </a:r>
          </a:p>
        </p:txBody>
      </p:sp>
      <p:sp>
        <p:nvSpPr>
          <p:cNvPr id="183301" name="Rectangle 5"/>
          <p:cNvSpPr>
            <a:spLocks noChangeArrowheads="1"/>
          </p:cNvSpPr>
          <p:nvPr>
            <p:custDataLst>
              <p:tags r:id="rId3"/>
            </p:custDataLst>
          </p:nvPr>
        </p:nvSpPr>
        <p:spPr bwMode="auto">
          <a:xfrm>
            <a:off x="544256" y="1847257"/>
            <a:ext cx="3673726" cy="1020479"/>
          </a:xfrm>
          <a:prstGeom prst="rect">
            <a:avLst/>
          </a:prstGeom>
          <a:noFill/>
          <a:ln w="9525">
            <a:noFill/>
            <a:miter lim="800000"/>
            <a:headEnd/>
            <a:tailEnd/>
          </a:ln>
          <a:effectLst/>
        </p:spPr>
        <p:txBody>
          <a:bodyPr anchor="ctr"/>
          <a:lstStyle/>
          <a:p>
            <a:pPr defTabSz="972282"/>
            <a:r>
              <a:rPr lang="fr-CA" sz="3928">
                <a:effectLst>
                  <a:outerShdw blurRad="38100" dist="38100" dir="2700000" algn="tl">
                    <a:srgbClr val="000000"/>
                  </a:outerShdw>
                </a:effectLst>
              </a:rPr>
              <a:t>Métamyélocyte</a:t>
            </a:r>
            <a:endParaRPr lang="fr-FR" sz="3928">
              <a:effectLst>
                <a:outerShdw blurRad="38100" dist="38100" dir="2700000" algn="tl">
                  <a:srgbClr val="000000"/>
                </a:outerShdw>
              </a:effectLst>
            </a:endParaRPr>
          </a:p>
        </p:txBody>
      </p:sp>
      <p:sp>
        <p:nvSpPr>
          <p:cNvPr id="183302" name="Rectangle 6"/>
          <p:cNvSpPr>
            <a:spLocks noChangeArrowheads="1"/>
          </p:cNvSpPr>
          <p:nvPr>
            <p:custDataLst>
              <p:tags r:id="rId4"/>
            </p:custDataLst>
          </p:nvPr>
        </p:nvSpPr>
        <p:spPr bwMode="auto">
          <a:xfrm>
            <a:off x="340160" y="3343960"/>
            <a:ext cx="7347452" cy="2585215"/>
          </a:xfrm>
          <a:prstGeom prst="rect">
            <a:avLst/>
          </a:prstGeom>
          <a:noFill/>
          <a:ln w="9525">
            <a:noFill/>
            <a:miter lim="800000"/>
            <a:headEnd/>
            <a:tailEnd/>
          </a:ln>
          <a:effectLst/>
        </p:spPr>
        <p:txBody>
          <a:bodyPr/>
          <a:lstStyle/>
          <a:p>
            <a:pPr marL="364252" indent="-364252" defTabSz="972282">
              <a:spcBef>
                <a:spcPct val="20000"/>
              </a:spcBef>
              <a:buClr>
                <a:schemeClr val="tx2"/>
              </a:buClr>
              <a:buFontTx/>
              <a:buChar char="•"/>
            </a:pPr>
            <a:r>
              <a:rPr lang="fr-CA" sz="2143" dirty="0"/>
              <a:t>Taille : 15 </a:t>
            </a:r>
            <a:r>
              <a:rPr lang="en-US" sz="2143" dirty="0"/>
              <a:t>µm</a:t>
            </a:r>
          </a:p>
          <a:p>
            <a:pPr marL="364252" indent="-364252" defTabSz="972282">
              <a:spcBef>
                <a:spcPct val="20000"/>
              </a:spcBef>
              <a:buClr>
                <a:schemeClr val="tx2"/>
              </a:buClr>
              <a:buFontTx/>
              <a:buChar char="•"/>
            </a:pPr>
            <a:r>
              <a:rPr lang="en-US" sz="2143" dirty="0"/>
              <a:t>Noyau : </a:t>
            </a:r>
            <a:r>
              <a:rPr lang="en-US" sz="2143" dirty="0" err="1"/>
              <a:t>encoché</a:t>
            </a:r>
            <a:endParaRPr lang="en-US" sz="2143" dirty="0"/>
          </a:p>
          <a:p>
            <a:pPr marL="364252" indent="-364252" defTabSz="972282">
              <a:spcBef>
                <a:spcPct val="20000"/>
              </a:spcBef>
              <a:buClr>
                <a:schemeClr val="tx2"/>
              </a:buClr>
              <a:buFontTx/>
              <a:buChar char="•"/>
            </a:pPr>
            <a:r>
              <a:rPr lang="en-US" sz="2143" dirty="0" err="1"/>
              <a:t>Chromatine</a:t>
            </a:r>
            <a:r>
              <a:rPr lang="en-US" sz="2143" dirty="0"/>
              <a:t> : dense </a:t>
            </a:r>
            <a:r>
              <a:rPr lang="en-US" sz="2143" dirty="0" err="1"/>
              <a:t>en</a:t>
            </a:r>
            <a:r>
              <a:rPr lang="en-US" sz="2143" dirty="0"/>
              <a:t> amas</a:t>
            </a:r>
          </a:p>
          <a:p>
            <a:pPr marL="364252" indent="-364252" defTabSz="972282">
              <a:spcBef>
                <a:spcPct val="20000"/>
              </a:spcBef>
              <a:buClr>
                <a:schemeClr val="tx2"/>
              </a:buClr>
              <a:buFontTx/>
              <a:buChar char="•"/>
            </a:pPr>
            <a:r>
              <a:rPr lang="en-US" sz="2143" dirty="0" err="1"/>
              <a:t>Nucléoles</a:t>
            </a:r>
            <a:r>
              <a:rPr lang="en-US" sz="2143" dirty="0"/>
              <a:t> : non</a:t>
            </a:r>
          </a:p>
          <a:p>
            <a:pPr marL="364252" indent="-364252" defTabSz="972282">
              <a:spcBef>
                <a:spcPct val="20000"/>
              </a:spcBef>
              <a:buClr>
                <a:schemeClr val="tx2"/>
              </a:buClr>
              <a:buFontTx/>
              <a:buChar char="•"/>
            </a:pPr>
            <a:r>
              <a:rPr lang="en-US" sz="2143" dirty="0" err="1"/>
              <a:t>Cytoplasme</a:t>
            </a:r>
            <a:r>
              <a:rPr lang="en-US" sz="2143" dirty="0"/>
              <a:t>: acidophile (rose)</a:t>
            </a:r>
          </a:p>
          <a:p>
            <a:pPr marL="364252" indent="-364252" defTabSz="972282">
              <a:spcBef>
                <a:spcPct val="20000"/>
              </a:spcBef>
              <a:buClr>
                <a:schemeClr val="tx2"/>
              </a:buClr>
              <a:buFontTx/>
              <a:buChar char="•"/>
            </a:pPr>
            <a:r>
              <a:rPr lang="en-US" sz="2143" dirty="0"/>
              <a:t>Granulations: </a:t>
            </a:r>
            <a:r>
              <a:rPr lang="en-US" sz="2143" dirty="0" err="1"/>
              <a:t>spécifiques</a:t>
            </a:r>
            <a:r>
              <a:rPr lang="en-US" sz="2143" dirty="0"/>
              <a:t> </a:t>
            </a:r>
          </a:p>
        </p:txBody>
      </p:sp>
      <p:pic>
        <p:nvPicPr>
          <p:cNvPr id="183303" name="Picture 7" descr="métamyélocyte"/>
          <p:cNvPicPr>
            <a:picLocks noChangeAspect="1" noChangeArrowheads="1"/>
          </p:cNvPicPr>
          <p:nvPr>
            <p:custDataLst>
              <p:tags r:id="rId5"/>
            </p:custDataLst>
          </p:nvPr>
        </p:nvPicPr>
        <p:blipFill>
          <a:blip r:embed="rId9" cstate="print"/>
          <a:srcRect/>
          <a:stretch>
            <a:fillRect/>
          </a:stretch>
        </p:blipFill>
        <p:spPr bwMode="auto">
          <a:xfrm>
            <a:off x="4762239" y="1444734"/>
            <a:ext cx="5524762" cy="4144281"/>
          </a:xfrm>
          <a:prstGeom prst="rect">
            <a:avLst/>
          </a:prstGeom>
          <a:noFill/>
        </p:spPr>
      </p:pic>
      <p:sp>
        <p:nvSpPr>
          <p:cNvPr id="183304" name="AutoShape 8"/>
          <p:cNvSpPr>
            <a:spLocks noChangeArrowheads="1"/>
          </p:cNvSpPr>
          <p:nvPr>
            <p:custDataLst>
              <p:tags r:id="rId6"/>
            </p:custDataLst>
          </p:nvPr>
        </p:nvSpPr>
        <p:spPr bwMode="auto">
          <a:xfrm>
            <a:off x="6871229" y="1915289"/>
            <a:ext cx="884416" cy="544256"/>
          </a:xfrm>
          <a:prstGeom prst="rightArrow">
            <a:avLst>
              <a:gd name="adj1" fmla="val 50000"/>
              <a:gd name="adj2" fmla="val 40625"/>
            </a:avLst>
          </a:prstGeom>
          <a:solidFill>
            <a:srgbClr val="FF9900"/>
          </a:solidFill>
          <a:ln w="9525">
            <a:solidFill>
              <a:srgbClr val="FF9900"/>
            </a:solidFill>
            <a:miter lim="800000"/>
            <a:headEnd/>
            <a:tailEnd/>
          </a:ln>
          <a:effectLst/>
        </p:spPr>
        <p:txBody>
          <a:bodyPr wrap="none" lIns="97065" tIns="48532" rIns="97065" bIns="48532" anchor="ctr"/>
          <a:lstStyle/>
          <a:p>
            <a:endParaRPr lang="fr-CA" sz="1607"/>
          </a:p>
        </p:txBody>
      </p:sp>
      <p:cxnSp>
        <p:nvCxnSpPr>
          <p:cNvPr id="9" name="Connecteur droit 8"/>
          <p:cNvCxnSpPr/>
          <p:nvPr>
            <p:custDataLst>
              <p:tags r:id="rId7"/>
            </p:custDataLst>
          </p:nvPr>
        </p:nvCxnSpPr>
        <p:spPr bwMode="auto">
          <a:xfrm rot="16200000" flipH="1">
            <a:off x="7917948" y="1802600"/>
            <a:ext cx="1658291" cy="829145"/>
          </a:xfrm>
          <a:prstGeom prst="line">
            <a:avLst/>
          </a:prstGeom>
          <a:noFill/>
          <a:ln w="22225" cap="flat" cmpd="sng" algn="ctr">
            <a:solidFill>
              <a:schemeClr val="bg2"/>
            </a:solidFill>
            <a:prstDash val="sysDash"/>
            <a:round/>
            <a:headEnd type="none" w="med" len="med"/>
            <a:tailEnd type="none" w="med" len="med"/>
          </a:ln>
          <a:effectLst/>
        </p:spPr>
      </p:cxn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custDataLst>
              <p:tags r:id="rId1"/>
            </p:custDataLst>
          </p:nvPr>
        </p:nvSpPr>
        <p:spPr bwMode="auto">
          <a:xfrm>
            <a:off x="751012" y="260648"/>
            <a:ext cx="8856984" cy="748352"/>
          </a:xfrm>
          <a:prstGeom prst="rect">
            <a:avLst/>
          </a:prstGeom>
          <a:noFill/>
          <a:ln w="9525">
            <a:noFill/>
            <a:miter lim="800000"/>
            <a:headEnd/>
            <a:tailEnd/>
          </a:ln>
          <a:effectLst/>
        </p:spPr>
        <p:txBody>
          <a:bodyPr anchor="ctr"/>
          <a:lstStyle/>
          <a:p>
            <a:pPr defTabSz="972282"/>
            <a:r>
              <a:rPr lang="fr-CA" sz="3600" b="1" cap="all" spc="-50" dirty="0">
                <a:solidFill>
                  <a:schemeClr val="tx1">
                    <a:lumMod val="75000"/>
                    <a:lumOff val="25000"/>
                  </a:schemeClr>
                </a:solidFill>
                <a:latin typeface="+mj-lt"/>
                <a:ea typeface="+mj-ea"/>
                <a:cs typeface="+mj-cs"/>
              </a:rPr>
              <a:t>Maturation du noyau des granulocytes</a:t>
            </a:r>
          </a:p>
        </p:txBody>
      </p:sp>
      <p:pic>
        <p:nvPicPr>
          <p:cNvPr id="187395" name="Picture 3" descr="scan0002"/>
          <p:cNvPicPr>
            <a:picLocks noChangeAspect="1" noChangeArrowheads="1"/>
          </p:cNvPicPr>
          <p:nvPr>
            <p:custDataLst>
              <p:tags r:id="rId2"/>
            </p:custDataLst>
          </p:nvPr>
        </p:nvPicPr>
        <p:blipFill>
          <a:blip r:embed="rId4" cstate="print"/>
          <a:srcRect/>
          <a:stretch>
            <a:fillRect/>
          </a:stretch>
        </p:blipFill>
        <p:spPr bwMode="auto">
          <a:xfrm>
            <a:off x="680320" y="1098906"/>
            <a:ext cx="9048251" cy="4590741"/>
          </a:xfrm>
          <a:prstGeom prst="rect">
            <a:avLst/>
          </a:prstGeom>
          <a:noFill/>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3"/>
          <p:cNvSpPr>
            <a:spLocks noChangeArrowheads="1"/>
          </p:cNvSpPr>
          <p:nvPr>
            <p:custDataLst>
              <p:tags r:id="rId1"/>
            </p:custDataLst>
          </p:nvPr>
        </p:nvSpPr>
        <p:spPr bwMode="auto">
          <a:xfrm>
            <a:off x="1635603" y="1162686"/>
            <a:ext cx="10287000" cy="345324"/>
          </a:xfrm>
          <a:prstGeom prst="rect">
            <a:avLst/>
          </a:prstGeom>
          <a:noFill/>
          <a:ln w="9525">
            <a:noFill/>
            <a:miter lim="800000"/>
            <a:headEnd/>
            <a:tailEnd/>
          </a:ln>
          <a:effectLst/>
        </p:spPr>
        <p:txBody>
          <a:bodyPr lIns="97065" tIns="48532" rIns="97065" bIns="48532">
            <a:spAutoFit/>
          </a:bodyPr>
          <a:lstStyle/>
          <a:p>
            <a:endParaRPr lang="fr-CA" sz="1607"/>
          </a:p>
        </p:txBody>
      </p:sp>
      <p:sp>
        <p:nvSpPr>
          <p:cNvPr id="182276" name="Rectangle 4"/>
          <p:cNvSpPr>
            <a:spLocks noChangeArrowheads="1"/>
          </p:cNvSpPr>
          <p:nvPr>
            <p:custDataLst>
              <p:tags r:id="rId2"/>
            </p:custDataLst>
          </p:nvPr>
        </p:nvSpPr>
        <p:spPr bwMode="auto">
          <a:xfrm>
            <a:off x="603361" y="476029"/>
            <a:ext cx="7811700" cy="596610"/>
          </a:xfrm>
          <a:prstGeom prst="rect">
            <a:avLst/>
          </a:prstGeom>
          <a:noFill/>
          <a:ln w="9525">
            <a:noFill/>
            <a:miter lim="800000"/>
            <a:headEnd/>
            <a:tailEnd/>
          </a:ln>
          <a:effectLst/>
        </p:spPr>
        <p:txBody>
          <a:bodyPr wrap="none" lIns="97065" tIns="48532" rIns="97065" bIns="48532">
            <a:spAutoFit/>
          </a:bodyPr>
          <a:lstStyle/>
          <a:p>
            <a:pPr>
              <a:lnSpc>
                <a:spcPct val="90000"/>
              </a:lnSpc>
              <a:spcBef>
                <a:spcPct val="20000"/>
              </a:spcBef>
              <a:buClr>
                <a:schemeClr val="tx2"/>
              </a:buClr>
            </a:pPr>
            <a:r>
              <a:rPr lang="fr-CA" sz="3600" b="1" cap="all" spc="-50" dirty="0">
                <a:solidFill>
                  <a:schemeClr val="tx1">
                    <a:lumMod val="75000"/>
                    <a:lumOff val="25000"/>
                  </a:schemeClr>
                </a:solidFill>
                <a:latin typeface="+mj-lt"/>
                <a:ea typeface="+mj-ea"/>
                <a:cs typeface="+mj-cs"/>
              </a:rPr>
              <a:t>Lignée myélocytaire (granulocytaire)</a:t>
            </a:r>
          </a:p>
        </p:txBody>
      </p:sp>
      <p:sp>
        <p:nvSpPr>
          <p:cNvPr id="182277" name="Rectangle 5"/>
          <p:cNvSpPr>
            <a:spLocks noChangeArrowheads="1"/>
          </p:cNvSpPr>
          <p:nvPr>
            <p:custDataLst>
              <p:tags r:id="rId3"/>
            </p:custDataLst>
          </p:nvPr>
        </p:nvSpPr>
        <p:spPr bwMode="auto">
          <a:xfrm>
            <a:off x="1156544" y="1847257"/>
            <a:ext cx="2789311" cy="1020479"/>
          </a:xfrm>
          <a:prstGeom prst="rect">
            <a:avLst/>
          </a:prstGeom>
          <a:noFill/>
          <a:ln w="9525">
            <a:noFill/>
            <a:miter lim="800000"/>
            <a:headEnd/>
            <a:tailEnd/>
          </a:ln>
          <a:effectLst/>
        </p:spPr>
        <p:txBody>
          <a:bodyPr anchor="ctr"/>
          <a:lstStyle/>
          <a:p>
            <a:pPr defTabSz="972282"/>
            <a:r>
              <a:rPr lang="fr-CA" sz="3928" dirty="0" err="1">
                <a:effectLst>
                  <a:outerShdw blurRad="38100" dist="38100" dir="2700000" algn="tl">
                    <a:srgbClr val="000000"/>
                  </a:outerShdw>
                </a:effectLst>
              </a:rPr>
              <a:t>Stab</a:t>
            </a:r>
            <a:endParaRPr lang="fr-FR" sz="3928" dirty="0">
              <a:effectLst>
                <a:outerShdw blurRad="38100" dist="38100" dir="2700000" algn="tl">
                  <a:srgbClr val="000000"/>
                </a:outerShdw>
              </a:effectLst>
            </a:endParaRPr>
          </a:p>
        </p:txBody>
      </p:sp>
      <p:sp>
        <p:nvSpPr>
          <p:cNvPr id="182278" name="Rectangle 6"/>
          <p:cNvSpPr>
            <a:spLocks noChangeArrowheads="1"/>
          </p:cNvSpPr>
          <p:nvPr>
            <p:custDataLst>
              <p:tags r:id="rId4"/>
            </p:custDataLst>
          </p:nvPr>
        </p:nvSpPr>
        <p:spPr bwMode="auto">
          <a:xfrm>
            <a:off x="408192" y="3139864"/>
            <a:ext cx="7347452" cy="2721279"/>
          </a:xfrm>
          <a:prstGeom prst="rect">
            <a:avLst/>
          </a:prstGeom>
          <a:noFill/>
          <a:ln w="9525">
            <a:noFill/>
            <a:miter lim="800000"/>
            <a:headEnd/>
            <a:tailEnd/>
          </a:ln>
          <a:effectLst/>
        </p:spPr>
        <p:txBody>
          <a:bodyPr/>
          <a:lstStyle/>
          <a:p>
            <a:pPr marL="364252" indent="-364252" defTabSz="972282">
              <a:spcBef>
                <a:spcPct val="20000"/>
              </a:spcBef>
              <a:buClr>
                <a:schemeClr val="tx2"/>
              </a:buClr>
              <a:buFontTx/>
              <a:buChar char="•"/>
            </a:pPr>
            <a:r>
              <a:rPr lang="fr-CA" sz="2143" dirty="0"/>
              <a:t>Taille : 12-14 </a:t>
            </a:r>
            <a:r>
              <a:rPr lang="en-US" sz="2143" dirty="0"/>
              <a:t>µm</a:t>
            </a:r>
          </a:p>
          <a:p>
            <a:pPr marL="364252" indent="-364252" defTabSz="972282">
              <a:spcBef>
                <a:spcPct val="20000"/>
              </a:spcBef>
              <a:buClr>
                <a:schemeClr val="tx2"/>
              </a:buClr>
              <a:buFontTx/>
              <a:buChar char="•"/>
            </a:pPr>
            <a:r>
              <a:rPr lang="en-US" sz="2143" dirty="0" err="1"/>
              <a:t>Noyau</a:t>
            </a:r>
            <a:r>
              <a:rPr lang="en-US" sz="2143" dirty="0"/>
              <a:t> : non </a:t>
            </a:r>
            <a:r>
              <a:rPr lang="en-US" sz="2143" dirty="0" err="1"/>
              <a:t>segmenté</a:t>
            </a:r>
            <a:r>
              <a:rPr lang="en-US" sz="2143" dirty="0"/>
              <a:t> en S </a:t>
            </a:r>
            <a:r>
              <a:rPr lang="en-US" sz="2143" dirty="0" err="1"/>
              <a:t>ou</a:t>
            </a:r>
            <a:r>
              <a:rPr lang="en-US" sz="2143" dirty="0"/>
              <a:t> en C</a:t>
            </a:r>
          </a:p>
          <a:p>
            <a:pPr marL="364252" indent="-364252" defTabSz="972282">
              <a:spcBef>
                <a:spcPct val="20000"/>
              </a:spcBef>
              <a:buClr>
                <a:schemeClr val="tx2"/>
              </a:buClr>
              <a:buFontTx/>
              <a:buChar char="•"/>
            </a:pPr>
            <a:r>
              <a:rPr lang="en-US" sz="2143" dirty="0" err="1"/>
              <a:t>Chromatine</a:t>
            </a:r>
            <a:r>
              <a:rPr lang="en-US" sz="2143" dirty="0"/>
              <a:t> : dense</a:t>
            </a:r>
          </a:p>
          <a:p>
            <a:pPr marL="364252" indent="-364252" defTabSz="972282">
              <a:spcBef>
                <a:spcPct val="20000"/>
              </a:spcBef>
              <a:buClr>
                <a:schemeClr val="tx2"/>
              </a:buClr>
              <a:buFontTx/>
              <a:buChar char="•"/>
            </a:pPr>
            <a:r>
              <a:rPr lang="en-US" sz="2143" dirty="0" err="1"/>
              <a:t>Nucléoles</a:t>
            </a:r>
            <a:r>
              <a:rPr lang="en-US" sz="2143" dirty="0"/>
              <a:t> : non</a:t>
            </a:r>
          </a:p>
          <a:p>
            <a:pPr marL="364252" indent="-364252" defTabSz="972282">
              <a:spcBef>
                <a:spcPct val="20000"/>
              </a:spcBef>
              <a:buClr>
                <a:schemeClr val="tx2"/>
              </a:buClr>
              <a:buFontTx/>
              <a:buChar char="•"/>
            </a:pPr>
            <a:r>
              <a:rPr lang="en-US" sz="2143" dirty="0" err="1"/>
              <a:t>Cytoplasme</a:t>
            </a:r>
            <a:r>
              <a:rPr lang="en-US" sz="2143" dirty="0"/>
              <a:t>: </a:t>
            </a:r>
            <a:r>
              <a:rPr lang="en-US" sz="2143" dirty="0" err="1"/>
              <a:t>acidophile</a:t>
            </a:r>
            <a:endParaRPr lang="en-US" sz="2143" dirty="0"/>
          </a:p>
          <a:p>
            <a:pPr marL="364252" indent="-364252" defTabSz="972282">
              <a:spcBef>
                <a:spcPct val="20000"/>
              </a:spcBef>
              <a:buClr>
                <a:schemeClr val="tx2"/>
              </a:buClr>
              <a:buFontTx/>
              <a:buChar char="•"/>
            </a:pPr>
            <a:r>
              <a:rPr lang="en-US" sz="2143" dirty="0"/>
              <a:t>Granulations: </a:t>
            </a:r>
            <a:r>
              <a:rPr lang="en-US" sz="2143" dirty="0" err="1"/>
              <a:t>spécifiques</a:t>
            </a:r>
            <a:r>
              <a:rPr lang="en-US" sz="2143" dirty="0"/>
              <a:t> </a:t>
            </a:r>
          </a:p>
        </p:txBody>
      </p:sp>
      <p:pic>
        <p:nvPicPr>
          <p:cNvPr id="182279" name="Picture 7" descr="stab"/>
          <p:cNvPicPr>
            <a:picLocks noChangeAspect="1" noChangeArrowheads="1"/>
          </p:cNvPicPr>
          <p:nvPr>
            <p:custDataLst>
              <p:tags r:id="rId5"/>
            </p:custDataLst>
          </p:nvPr>
        </p:nvPicPr>
        <p:blipFill>
          <a:blip r:embed="rId10" cstate="print"/>
          <a:srcRect/>
          <a:stretch>
            <a:fillRect/>
          </a:stretch>
        </p:blipFill>
        <p:spPr bwMode="auto">
          <a:xfrm>
            <a:off x="5442558" y="1920958"/>
            <a:ext cx="4844443" cy="3634041"/>
          </a:xfrm>
          <a:prstGeom prst="rect">
            <a:avLst/>
          </a:prstGeom>
          <a:noFill/>
        </p:spPr>
      </p:pic>
      <p:sp>
        <p:nvSpPr>
          <p:cNvPr id="182280" name="AutoShape 8"/>
          <p:cNvSpPr>
            <a:spLocks noChangeArrowheads="1"/>
          </p:cNvSpPr>
          <p:nvPr>
            <p:custDataLst>
              <p:tags r:id="rId6"/>
            </p:custDataLst>
          </p:nvPr>
        </p:nvSpPr>
        <p:spPr bwMode="auto">
          <a:xfrm>
            <a:off x="5986813" y="4636567"/>
            <a:ext cx="884416" cy="544256"/>
          </a:xfrm>
          <a:prstGeom prst="rightArrow">
            <a:avLst>
              <a:gd name="adj1" fmla="val 50000"/>
              <a:gd name="adj2" fmla="val 40625"/>
            </a:avLst>
          </a:prstGeom>
          <a:solidFill>
            <a:srgbClr val="FF9900"/>
          </a:solidFill>
          <a:ln w="9525">
            <a:solidFill>
              <a:srgbClr val="FF9900"/>
            </a:solidFill>
            <a:miter lim="800000"/>
            <a:headEnd/>
            <a:tailEnd/>
          </a:ln>
          <a:effectLst/>
        </p:spPr>
        <p:txBody>
          <a:bodyPr wrap="none" lIns="97065" tIns="48532" rIns="97065" bIns="48532" anchor="ctr"/>
          <a:lstStyle/>
          <a:p>
            <a:endParaRPr lang="fr-CA" sz="1607"/>
          </a:p>
        </p:txBody>
      </p:sp>
      <p:cxnSp>
        <p:nvCxnSpPr>
          <p:cNvPr id="8" name="Connecteur droit 7"/>
          <p:cNvCxnSpPr/>
          <p:nvPr>
            <p:custDataLst>
              <p:tags r:id="rId7"/>
            </p:custDataLst>
          </p:nvPr>
        </p:nvCxnSpPr>
        <p:spPr bwMode="auto">
          <a:xfrm rot="5400000">
            <a:off x="7056912" y="4258146"/>
            <a:ext cx="1530730" cy="1148047"/>
          </a:xfrm>
          <a:prstGeom prst="line">
            <a:avLst/>
          </a:prstGeom>
          <a:noFill/>
          <a:ln w="22225" cap="flat" cmpd="sng" algn="ctr">
            <a:solidFill>
              <a:schemeClr val="bg2"/>
            </a:solidFill>
            <a:prstDash val="sysDash"/>
            <a:round/>
            <a:headEnd type="none" w="med" len="med"/>
            <a:tailEnd type="none" w="med" len="med"/>
          </a:ln>
          <a:effectLst/>
        </p:spPr>
      </p:cxnSp>
      <p:cxnSp>
        <p:nvCxnSpPr>
          <p:cNvPr id="9" name="Connecteur droit 8"/>
          <p:cNvCxnSpPr/>
          <p:nvPr>
            <p:custDataLst>
              <p:tags r:id="rId8"/>
            </p:custDataLst>
          </p:nvPr>
        </p:nvCxnSpPr>
        <p:spPr bwMode="auto">
          <a:xfrm rot="5400000">
            <a:off x="7949838" y="2536074"/>
            <a:ext cx="1913412" cy="127561"/>
          </a:xfrm>
          <a:prstGeom prst="line">
            <a:avLst/>
          </a:prstGeom>
          <a:noFill/>
          <a:ln w="22225" cap="flat" cmpd="sng" algn="ctr">
            <a:solidFill>
              <a:schemeClr val="bg2"/>
            </a:solidFill>
            <a:prstDash val="sysDash"/>
            <a:round/>
            <a:headEnd type="none" w="med" len="med"/>
            <a:tailEnd type="none" w="med" len="med"/>
          </a:ln>
          <a:effectLst/>
        </p:spPr>
      </p:cxn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p:cNvSpPr>
            <a:spLocks noChangeArrowheads="1"/>
          </p:cNvSpPr>
          <p:nvPr>
            <p:custDataLst>
              <p:tags r:id="rId1"/>
            </p:custDataLst>
          </p:nvPr>
        </p:nvSpPr>
        <p:spPr bwMode="auto">
          <a:xfrm>
            <a:off x="1635603" y="1162686"/>
            <a:ext cx="10287000" cy="345324"/>
          </a:xfrm>
          <a:prstGeom prst="rect">
            <a:avLst/>
          </a:prstGeom>
          <a:noFill/>
          <a:ln w="9525">
            <a:noFill/>
            <a:miter lim="800000"/>
            <a:headEnd/>
            <a:tailEnd/>
          </a:ln>
          <a:effectLst/>
        </p:spPr>
        <p:txBody>
          <a:bodyPr lIns="97065" tIns="48532" rIns="97065" bIns="48532">
            <a:spAutoFit/>
          </a:bodyPr>
          <a:lstStyle/>
          <a:p>
            <a:endParaRPr lang="fr-CA" sz="1607"/>
          </a:p>
        </p:txBody>
      </p:sp>
      <p:sp>
        <p:nvSpPr>
          <p:cNvPr id="181252" name="Rectangle 4"/>
          <p:cNvSpPr>
            <a:spLocks noChangeArrowheads="1"/>
          </p:cNvSpPr>
          <p:nvPr>
            <p:custDataLst>
              <p:tags r:id="rId2"/>
            </p:custDataLst>
          </p:nvPr>
        </p:nvSpPr>
        <p:spPr bwMode="auto">
          <a:xfrm>
            <a:off x="534988" y="492619"/>
            <a:ext cx="7811700" cy="596610"/>
          </a:xfrm>
          <a:prstGeom prst="rect">
            <a:avLst/>
          </a:prstGeom>
          <a:noFill/>
          <a:ln w="9525">
            <a:noFill/>
            <a:miter lim="800000"/>
            <a:headEnd/>
            <a:tailEnd/>
          </a:ln>
          <a:effectLst/>
        </p:spPr>
        <p:txBody>
          <a:bodyPr wrap="none" lIns="97065" tIns="48532" rIns="97065" bIns="48532">
            <a:spAutoFit/>
          </a:bodyPr>
          <a:lstStyle/>
          <a:p>
            <a:pPr>
              <a:lnSpc>
                <a:spcPct val="90000"/>
              </a:lnSpc>
              <a:spcBef>
                <a:spcPct val="20000"/>
              </a:spcBef>
              <a:buClr>
                <a:schemeClr val="tx2"/>
              </a:buClr>
            </a:pPr>
            <a:r>
              <a:rPr lang="fr-CA" sz="3600" b="1" cap="all" spc="-50" dirty="0">
                <a:solidFill>
                  <a:schemeClr val="tx1">
                    <a:lumMod val="75000"/>
                    <a:lumOff val="25000"/>
                  </a:schemeClr>
                </a:solidFill>
                <a:latin typeface="+mj-lt"/>
                <a:ea typeface="+mj-ea"/>
                <a:cs typeface="+mj-cs"/>
              </a:rPr>
              <a:t>Lignée myélocytaire (granulocytaire)</a:t>
            </a:r>
          </a:p>
        </p:txBody>
      </p:sp>
      <p:sp>
        <p:nvSpPr>
          <p:cNvPr id="181253" name="Rectangle 5"/>
          <p:cNvSpPr>
            <a:spLocks noChangeArrowheads="1"/>
          </p:cNvSpPr>
          <p:nvPr>
            <p:custDataLst>
              <p:tags r:id="rId3"/>
            </p:custDataLst>
          </p:nvPr>
        </p:nvSpPr>
        <p:spPr bwMode="auto">
          <a:xfrm>
            <a:off x="680320" y="1779225"/>
            <a:ext cx="3605694" cy="1020479"/>
          </a:xfrm>
          <a:prstGeom prst="rect">
            <a:avLst/>
          </a:prstGeom>
          <a:noFill/>
          <a:ln w="9525">
            <a:noFill/>
            <a:miter lim="800000"/>
            <a:headEnd/>
            <a:tailEnd/>
          </a:ln>
          <a:effectLst/>
        </p:spPr>
        <p:txBody>
          <a:bodyPr anchor="ctr"/>
          <a:lstStyle/>
          <a:p>
            <a:pPr defTabSz="972282"/>
            <a:r>
              <a:rPr lang="fr-CA" sz="3928" dirty="0">
                <a:effectLst>
                  <a:outerShdw blurRad="38100" dist="38100" dir="2700000" algn="tl">
                    <a:srgbClr val="000000"/>
                  </a:outerShdw>
                </a:effectLst>
              </a:rPr>
              <a:t>Neutrophile</a:t>
            </a:r>
            <a:endParaRPr lang="fr-FR" sz="3928" dirty="0">
              <a:effectLst>
                <a:outerShdw blurRad="38100" dist="38100" dir="2700000" algn="tl">
                  <a:srgbClr val="000000"/>
                </a:outerShdw>
              </a:effectLst>
            </a:endParaRPr>
          </a:p>
        </p:txBody>
      </p:sp>
      <p:sp>
        <p:nvSpPr>
          <p:cNvPr id="181254" name="Rectangle 6"/>
          <p:cNvSpPr>
            <a:spLocks noChangeArrowheads="1"/>
          </p:cNvSpPr>
          <p:nvPr>
            <p:custDataLst>
              <p:tags r:id="rId4"/>
            </p:custDataLst>
          </p:nvPr>
        </p:nvSpPr>
        <p:spPr bwMode="auto">
          <a:xfrm>
            <a:off x="204096" y="3275928"/>
            <a:ext cx="6326973" cy="2959390"/>
          </a:xfrm>
          <a:prstGeom prst="rect">
            <a:avLst/>
          </a:prstGeom>
          <a:noFill/>
          <a:ln w="9525">
            <a:noFill/>
            <a:miter lim="800000"/>
            <a:headEnd/>
            <a:tailEnd/>
          </a:ln>
          <a:effectLst/>
        </p:spPr>
        <p:txBody>
          <a:bodyPr/>
          <a:lstStyle/>
          <a:p>
            <a:pPr marL="364252" indent="-364252" defTabSz="972282">
              <a:spcBef>
                <a:spcPct val="20000"/>
              </a:spcBef>
              <a:buClr>
                <a:schemeClr val="tx2"/>
              </a:buClr>
              <a:buFontTx/>
              <a:buChar char="•"/>
            </a:pPr>
            <a:r>
              <a:rPr lang="fr-CA" sz="2143" dirty="0"/>
              <a:t>Taille : 12-14 </a:t>
            </a:r>
            <a:r>
              <a:rPr lang="en-US" sz="2143" dirty="0"/>
              <a:t>µm</a:t>
            </a:r>
          </a:p>
          <a:p>
            <a:pPr marL="364252" indent="-364252" defTabSz="972282">
              <a:spcBef>
                <a:spcPct val="20000"/>
              </a:spcBef>
              <a:buClr>
                <a:schemeClr val="tx2"/>
              </a:buClr>
              <a:buFontTx/>
              <a:buChar char="•"/>
            </a:pPr>
            <a:r>
              <a:rPr lang="en-US" sz="2143" dirty="0"/>
              <a:t>Noyau : </a:t>
            </a:r>
            <a:r>
              <a:rPr lang="en-US" sz="2143" dirty="0" err="1"/>
              <a:t>segmenté</a:t>
            </a:r>
            <a:r>
              <a:rPr lang="en-US" sz="2143" dirty="0"/>
              <a:t> 2 à 5 lobes</a:t>
            </a:r>
          </a:p>
          <a:p>
            <a:pPr marL="364252" indent="-364252" defTabSz="972282">
              <a:spcBef>
                <a:spcPct val="20000"/>
              </a:spcBef>
              <a:buClr>
                <a:schemeClr val="tx2"/>
              </a:buClr>
              <a:buFontTx/>
              <a:buChar char="•"/>
            </a:pPr>
            <a:r>
              <a:rPr lang="en-US" sz="2143" dirty="0" err="1"/>
              <a:t>Chromatine</a:t>
            </a:r>
            <a:r>
              <a:rPr lang="en-US" sz="2143" dirty="0"/>
              <a:t> : dense, </a:t>
            </a:r>
            <a:r>
              <a:rPr lang="en-US" sz="2143" dirty="0" err="1"/>
              <a:t>en</a:t>
            </a:r>
            <a:r>
              <a:rPr lang="en-US" sz="2143" dirty="0"/>
              <a:t> mottes</a:t>
            </a:r>
          </a:p>
          <a:p>
            <a:pPr marL="364252" indent="-364252" defTabSz="972282">
              <a:spcBef>
                <a:spcPct val="20000"/>
              </a:spcBef>
              <a:buClr>
                <a:schemeClr val="tx2"/>
              </a:buClr>
              <a:buFontTx/>
              <a:buChar char="•"/>
            </a:pPr>
            <a:r>
              <a:rPr lang="en-US" sz="2143" dirty="0" err="1"/>
              <a:t>Nucléoles</a:t>
            </a:r>
            <a:r>
              <a:rPr lang="en-US" sz="2143" dirty="0"/>
              <a:t> : non</a:t>
            </a:r>
          </a:p>
          <a:p>
            <a:pPr marL="364252" indent="-364252" defTabSz="972282">
              <a:spcBef>
                <a:spcPct val="20000"/>
              </a:spcBef>
              <a:buClr>
                <a:schemeClr val="tx2"/>
              </a:buClr>
              <a:buFontTx/>
              <a:buChar char="•"/>
            </a:pPr>
            <a:r>
              <a:rPr lang="en-US" sz="2143" dirty="0" err="1"/>
              <a:t>Cytoplasme</a:t>
            </a:r>
            <a:r>
              <a:rPr lang="en-US" sz="2143" dirty="0"/>
              <a:t> : acidophile</a:t>
            </a:r>
          </a:p>
          <a:p>
            <a:pPr marL="364252" indent="-364252" defTabSz="972282">
              <a:spcBef>
                <a:spcPct val="20000"/>
              </a:spcBef>
              <a:buClr>
                <a:schemeClr val="tx2"/>
              </a:buClr>
              <a:buFontTx/>
              <a:buChar char="•"/>
            </a:pPr>
            <a:r>
              <a:rPr lang="en-US" sz="2143" dirty="0"/>
              <a:t>Granulations : </a:t>
            </a:r>
            <a:r>
              <a:rPr lang="en-US" sz="2143" dirty="0" err="1"/>
              <a:t>spécifiques</a:t>
            </a:r>
            <a:endParaRPr lang="fr-FR" sz="2143" dirty="0"/>
          </a:p>
        </p:txBody>
      </p:sp>
      <p:pic>
        <p:nvPicPr>
          <p:cNvPr id="181255" name="Picture 7" descr="neutro"/>
          <p:cNvPicPr>
            <a:picLocks noChangeAspect="1" noChangeArrowheads="1"/>
          </p:cNvPicPr>
          <p:nvPr>
            <p:custDataLst>
              <p:tags r:id="rId5"/>
            </p:custDataLst>
          </p:nvPr>
        </p:nvPicPr>
        <p:blipFill>
          <a:blip r:embed="rId7" cstate="print"/>
          <a:srcRect/>
          <a:stretch>
            <a:fillRect/>
          </a:stretch>
        </p:blipFill>
        <p:spPr bwMode="auto">
          <a:xfrm>
            <a:off x="4898302" y="1490089"/>
            <a:ext cx="5170429" cy="3877822"/>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62E8CD3-FA08-47D5-831A-185B516ACE90}"/>
              </a:ext>
            </a:extLst>
          </p:cNvPr>
          <p:cNvSpPr>
            <a:spLocks noGrp="1"/>
          </p:cNvSpPr>
          <p:nvPr>
            <p:ph idx="1"/>
          </p:nvPr>
        </p:nvSpPr>
        <p:spPr>
          <a:xfrm>
            <a:off x="703333" y="2168477"/>
            <a:ext cx="8880335" cy="4239542"/>
          </a:xfrm>
        </p:spPr>
        <p:txBody>
          <a:bodyPr>
            <a:normAutofit/>
          </a:bodyPr>
          <a:lstStyle/>
          <a:p>
            <a:pPr marL="178818" lvl="1" indent="0" algn="just">
              <a:buNone/>
            </a:pPr>
            <a:r>
              <a:rPr lang="fr-CA" sz="2489" dirty="0"/>
              <a:t>Les globules blancs (suite)</a:t>
            </a:r>
          </a:p>
          <a:p>
            <a:pPr marL="178818" lvl="1" indent="0" algn="just">
              <a:buNone/>
            </a:pPr>
            <a:endParaRPr lang="fr-CA" sz="889" dirty="0"/>
          </a:p>
          <a:p>
            <a:pPr lvl="1" algn="just" eaLnBrk="1" hangingPunct="1"/>
            <a:r>
              <a:rPr lang="fr-CA" sz="2133" dirty="0"/>
              <a:t>Pour les différencier, on utilise :</a:t>
            </a:r>
          </a:p>
          <a:p>
            <a:pPr marL="341380" lvl="2" indent="0" algn="just">
              <a:buNone/>
            </a:pPr>
            <a:r>
              <a:rPr lang="fr-CA" sz="2133" dirty="0"/>
              <a:t>	- leur taille</a:t>
            </a:r>
          </a:p>
          <a:p>
            <a:pPr marL="341380" lvl="2" indent="0" algn="just">
              <a:buNone/>
            </a:pPr>
            <a:r>
              <a:rPr lang="fr-CA" sz="2133" dirty="0"/>
              <a:t>	- leur morphologie nucléaire et cytoplasmique</a:t>
            </a:r>
          </a:p>
          <a:p>
            <a:pPr marL="341380" lvl="2" indent="0" algn="just">
              <a:buNone/>
            </a:pPr>
            <a:r>
              <a:rPr lang="fr-CA" sz="2133" dirty="0"/>
              <a:t>	- la présence de granulations cytoplasmiques spécifiques</a:t>
            </a:r>
          </a:p>
          <a:p>
            <a:pPr marL="341380" lvl="2" indent="0" algn="just">
              <a:buNone/>
            </a:pPr>
            <a:r>
              <a:rPr lang="fr-CA" sz="2133" dirty="0"/>
              <a:t>	- leurs propriétés physiologique (rôles)</a:t>
            </a:r>
          </a:p>
          <a:p>
            <a:pPr marL="341380" lvl="2" indent="0" algn="just">
              <a:buNone/>
            </a:pPr>
            <a:endParaRPr lang="fr-CA" sz="889" dirty="0"/>
          </a:p>
          <a:p>
            <a:pPr lvl="1" algn="just" eaLnBrk="1" hangingPunct="1"/>
            <a:r>
              <a:rPr lang="fr-CA" sz="2133" dirty="0"/>
              <a:t>La membrane des GB porte les groupes tissulaires appelés HLA;</a:t>
            </a:r>
          </a:p>
          <a:p>
            <a:pPr marL="178818" lvl="1" indent="0" algn="just">
              <a:buNone/>
            </a:pPr>
            <a:endParaRPr lang="fr-CA" sz="978" dirty="0"/>
          </a:p>
          <a:p>
            <a:pPr lvl="1" algn="just"/>
            <a:r>
              <a:rPr lang="fr-CA" sz="2133" dirty="0"/>
              <a:t>Il y a principalement 5 types de globules blancs : </a:t>
            </a:r>
          </a:p>
          <a:p>
            <a:pPr marL="349250" lvl="1" indent="0" algn="just">
              <a:buNone/>
            </a:pPr>
            <a:r>
              <a:rPr lang="fr-CA" dirty="0"/>
              <a:t>	Neutrophiles, éosinophiles, basophiles, lymphocytes, monocytes.  </a:t>
            </a:r>
          </a:p>
          <a:p>
            <a:pPr algn="just"/>
            <a:endParaRPr lang="fr-CA" dirty="0"/>
          </a:p>
        </p:txBody>
      </p:sp>
      <p:sp>
        <p:nvSpPr>
          <p:cNvPr id="4" name="Rectangle 2">
            <a:extLst>
              <a:ext uri="{FF2B5EF4-FFF2-40B4-BE49-F238E27FC236}">
                <a16:creationId xmlns:a16="http://schemas.microsoft.com/office/drawing/2014/main" id="{9475A18D-CB21-46A4-85A5-1D3ED63A2EB1}"/>
              </a:ext>
            </a:extLst>
          </p:cNvPr>
          <p:cNvSpPr>
            <a:spLocks noGrp="1" noChangeArrowheads="1"/>
          </p:cNvSpPr>
          <p:nvPr>
            <p:ph type="title"/>
            <p:custDataLst>
              <p:tags r:id="rId1"/>
            </p:custDataLst>
          </p:nvPr>
        </p:nvSpPr>
        <p:spPr>
          <a:xfrm>
            <a:off x="895028" y="449981"/>
            <a:ext cx="7543800" cy="1288344"/>
          </a:xfrm>
        </p:spPr>
        <p:txBody>
          <a:bodyPr>
            <a:normAutofit/>
          </a:bodyPr>
          <a:lstStyle/>
          <a:p>
            <a:pPr eaLnBrk="1" hangingPunct="1">
              <a:defRPr/>
            </a:pPr>
            <a:r>
              <a:rPr lang="fr-CA" sz="3600" b="1" cap="all" dirty="0"/>
              <a:t>Système circulatoire</a:t>
            </a:r>
            <a:r>
              <a:rPr lang="fr-CA" sz="4000" b="1" cap="all" dirty="0"/>
              <a:t> </a:t>
            </a:r>
            <a:endParaRPr lang="fr-FR" sz="1400" b="1" cap="all" dirty="0"/>
          </a:p>
        </p:txBody>
      </p:sp>
    </p:spTree>
    <p:extLst>
      <p:ext uri="{BB962C8B-B14F-4D97-AF65-F5344CB8AC3E}">
        <p14:creationId xmlns:p14="http://schemas.microsoft.com/office/powerpoint/2010/main" val="25249720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ChangeArrowheads="1"/>
          </p:cNvSpPr>
          <p:nvPr>
            <p:custDataLst>
              <p:tags r:id="rId1"/>
            </p:custDataLst>
          </p:nvPr>
        </p:nvSpPr>
        <p:spPr bwMode="auto">
          <a:xfrm>
            <a:off x="612288" y="1711193"/>
            <a:ext cx="3197502" cy="1020479"/>
          </a:xfrm>
          <a:prstGeom prst="rect">
            <a:avLst/>
          </a:prstGeom>
          <a:noFill/>
          <a:ln w="9525">
            <a:noFill/>
            <a:miter lim="800000"/>
            <a:headEnd/>
            <a:tailEnd/>
          </a:ln>
          <a:effectLst/>
        </p:spPr>
        <p:txBody>
          <a:bodyPr anchor="ctr"/>
          <a:lstStyle/>
          <a:p>
            <a:pPr defTabSz="972282"/>
            <a:r>
              <a:rPr lang="fr-CA" sz="3928" dirty="0">
                <a:effectLst>
                  <a:outerShdw blurRad="38100" dist="38100" dir="2700000" algn="tl">
                    <a:srgbClr val="000000"/>
                  </a:outerShdw>
                </a:effectLst>
              </a:rPr>
              <a:t>Éosinophile</a:t>
            </a:r>
            <a:endParaRPr lang="fr-FR" sz="3928" dirty="0">
              <a:effectLst>
                <a:outerShdw blurRad="38100" dist="38100" dir="2700000" algn="tl">
                  <a:srgbClr val="000000"/>
                </a:outerShdw>
              </a:effectLst>
            </a:endParaRPr>
          </a:p>
        </p:txBody>
      </p:sp>
      <p:sp>
        <p:nvSpPr>
          <p:cNvPr id="184323" name="Rectangle 3"/>
          <p:cNvSpPr>
            <a:spLocks noChangeArrowheads="1"/>
          </p:cNvSpPr>
          <p:nvPr>
            <p:custDataLst>
              <p:tags r:id="rId2"/>
            </p:custDataLst>
          </p:nvPr>
        </p:nvSpPr>
        <p:spPr bwMode="auto">
          <a:xfrm>
            <a:off x="272129" y="3071832"/>
            <a:ext cx="6803196" cy="2857343"/>
          </a:xfrm>
          <a:prstGeom prst="rect">
            <a:avLst/>
          </a:prstGeom>
          <a:noFill/>
          <a:ln w="9525">
            <a:noFill/>
            <a:miter lim="800000"/>
            <a:headEnd/>
            <a:tailEnd/>
          </a:ln>
          <a:effectLst/>
        </p:spPr>
        <p:txBody>
          <a:bodyPr/>
          <a:lstStyle/>
          <a:p>
            <a:pPr marL="364252" indent="-364252" defTabSz="972282">
              <a:spcBef>
                <a:spcPct val="20000"/>
              </a:spcBef>
              <a:buClr>
                <a:schemeClr val="tx2"/>
              </a:buClr>
              <a:buFontTx/>
              <a:buChar char="•"/>
            </a:pPr>
            <a:r>
              <a:rPr lang="fr-CA" sz="2143" dirty="0"/>
              <a:t>Taille : 12-16 </a:t>
            </a:r>
            <a:r>
              <a:rPr lang="en-US" sz="2143" dirty="0"/>
              <a:t>µm</a:t>
            </a:r>
          </a:p>
          <a:p>
            <a:pPr marL="364252" indent="-364252" defTabSz="972282">
              <a:spcBef>
                <a:spcPct val="20000"/>
              </a:spcBef>
              <a:buClr>
                <a:schemeClr val="tx2"/>
              </a:buClr>
              <a:buFontTx/>
              <a:buChar char="•"/>
            </a:pPr>
            <a:r>
              <a:rPr lang="en-US" sz="2143" dirty="0"/>
              <a:t>Noyau : </a:t>
            </a:r>
            <a:r>
              <a:rPr lang="en-US" sz="2143" dirty="0" err="1"/>
              <a:t>bisegmenté</a:t>
            </a:r>
            <a:endParaRPr lang="en-US" sz="2143" dirty="0"/>
          </a:p>
          <a:p>
            <a:pPr marL="364252" indent="-364252" defTabSz="972282">
              <a:spcBef>
                <a:spcPct val="20000"/>
              </a:spcBef>
              <a:buClr>
                <a:schemeClr val="tx2"/>
              </a:buClr>
              <a:buFontTx/>
              <a:buChar char="•"/>
            </a:pPr>
            <a:r>
              <a:rPr lang="en-US" sz="2143" dirty="0" err="1"/>
              <a:t>Chromatine</a:t>
            </a:r>
            <a:r>
              <a:rPr lang="en-US" sz="2143" dirty="0"/>
              <a:t> : dense</a:t>
            </a:r>
          </a:p>
          <a:p>
            <a:pPr marL="364252" indent="-364252" defTabSz="972282">
              <a:spcBef>
                <a:spcPct val="20000"/>
              </a:spcBef>
              <a:buClr>
                <a:schemeClr val="tx2"/>
              </a:buClr>
              <a:buFontTx/>
              <a:buChar char="•"/>
            </a:pPr>
            <a:r>
              <a:rPr lang="en-US" sz="2143" dirty="0" err="1"/>
              <a:t>Nucléoles</a:t>
            </a:r>
            <a:r>
              <a:rPr lang="en-US" sz="2143" dirty="0"/>
              <a:t> : non</a:t>
            </a:r>
          </a:p>
          <a:p>
            <a:pPr marL="364252" indent="-364252" defTabSz="972282">
              <a:spcBef>
                <a:spcPct val="20000"/>
              </a:spcBef>
              <a:buClr>
                <a:schemeClr val="tx2"/>
              </a:buClr>
              <a:buFontTx/>
              <a:buChar char="•"/>
            </a:pPr>
            <a:r>
              <a:rPr lang="en-US" sz="2143" dirty="0" err="1"/>
              <a:t>Cytoplasme</a:t>
            </a:r>
            <a:r>
              <a:rPr lang="en-US" sz="2143" dirty="0"/>
              <a:t> : acidophile</a:t>
            </a:r>
          </a:p>
          <a:p>
            <a:pPr marL="364252" indent="-364252" defTabSz="972282">
              <a:spcBef>
                <a:spcPct val="20000"/>
              </a:spcBef>
              <a:buClr>
                <a:schemeClr val="tx2"/>
              </a:buClr>
              <a:buFontTx/>
              <a:buChar char="•"/>
            </a:pPr>
            <a:r>
              <a:rPr lang="en-US" sz="2143" dirty="0"/>
              <a:t>Granulations : oranges, rondes</a:t>
            </a:r>
            <a:endParaRPr lang="fr-FR" sz="2143" dirty="0"/>
          </a:p>
        </p:txBody>
      </p:sp>
      <p:pic>
        <p:nvPicPr>
          <p:cNvPr id="184324" name="Picture 4" descr="éosino2"/>
          <p:cNvPicPr>
            <a:picLocks noChangeAspect="1" noChangeArrowheads="1"/>
          </p:cNvPicPr>
          <p:nvPr>
            <p:custDataLst>
              <p:tags r:id="rId3"/>
            </p:custDataLst>
          </p:nvPr>
        </p:nvPicPr>
        <p:blipFill>
          <a:blip r:embed="rId6" cstate="print"/>
          <a:srcRect/>
          <a:stretch>
            <a:fillRect/>
          </a:stretch>
        </p:blipFill>
        <p:spPr bwMode="auto">
          <a:xfrm>
            <a:off x="4558143" y="1274655"/>
            <a:ext cx="5728858" cy="4297352"/>
          </a:xfrm>
          <a:prstGeom prst="rect">
            <a:avLst/>
          </a:prstGeom>
          <a:noFill/>
        </p:spPr>
      </p:pic>
      <p:sp>
        <p:nvSpPr>
          <p:cNvPr id="184325" name="Rectangle 5"/>
          <p:cNvSpPr>
            <a:spLocks noChangeArrowheads="1"/>
          </p:cNvSpPr>
          <p:nvPr>
            <p:custDataLst>
              <p:tags r:id="rId4"/>
            </p:custDataLst>
          </p:nvPr>
        </p:nvSpPr>
        <p:spPr bwMode="auto">
          <a:xfrm>
            <a:off x="462980" y="502505"/>
            <a:ext cx="7811700" cy="596610"/>
          </a:xfrm>
          <a:prstGeom prst="rect">
            <a:avLst/>
          </a:prstGeom>
          <a:noFill/>
          <a:ln w="9525">
            <a:noFill/>
            <a:miter lim="800000"/>
            <a:headEnd/>
            <a:tailEnd/>
          </a:ln>
          <a:effectLst/>
        </p:spPr>
        <p:txBody>
          <a:bodyPr wrap="none" lIns="97065" tIns="48532" rIns="97065" bIns="48532">
            <a:spAutoFit/>
          </a:bodyPr>
          <a:lstStyle/>
          <a:p>
            <a:pPr>
              <a:lnSpc>
                <a:spcPct val="90000"/>
              </a:lnSpc>
              <a:spcBef>
                <a:spcPct val="20000"/>
              </a:spcBef>
              <a:buClr>
                <a:schemeClr val="tx2"/>
              </a:buClr>
            </a:pPr>
            <a:r>
              <a:rPr lang="fr-CA" sz="3600" b="1" cap="all" spc="-50" dirty="0">
                <a:solidFill>
                  <a:schemeClr val="tx1">
                    <a:lumMod val="75000"/>
                    <a:lumOff val="25000"/>
                  </a:schemeClr>
                </a:solidFill>
                <a:latin typeface="+mj-lt"/>
                <a:ea typeface="+mj-ea"/>
                <a:cs typeface="+mj-cs"/>
              </a:rPr>
              <a:t>Lignée myélocytaire (granulocytaire)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ChangeArrowheads="1"/>
          </p:cNvSpPr>
          <p:nvPr>
            <p:custDataLst>
              <p:tags r:id="rId1"/>
            </p:custDataLst>
          </p:nvPr>
        </p:nvSpPr>
        <p:spPr bwMode="auto">
          <a:xfrm>
            <a:off x="612288" y="1643161"/>
            <a:ext cx="4081918" cy="1020479"/>
          </a:xfrm>
          <a:prstGeom prst="rect">
            <a:avLst/>
          </a:prstGeom>
          <a:noFill/>
          <a:ln w="9525">
            <a:noFill/>
            <a:miter lim="800000"/>
            <a:headEnd/>
            <a:tailEnd/>
          </a:ln>
          <a:effectLst/>
        </p:spPr>
        <p:txBody>
          <a:bodyPr anchor="ctr"/>
          <a:lstStyle/>
          <a:p>
            <a:pPr defTabSz="972282"/>
            <a:r>
              <a:rPr lang="fr-CA" sz="3928" dirty="0">
                <a:effectLst>
                  <a:outerShdw blurRad="38100" dist="38100" dir="2700000" algn="tl">
                    <a:srgbClr val="000000"/>
                  </a:outerShdw>
                </a:effectLst>
              </a:rPr>
              <a:t>Basophile</a:t>
            </a:r>
            <a:endParaRPr lang="fr-FR" sz="3928" dirty="0">
              <a:effectLst>
                <a:outerShdw blurRad="38100" dist="38100" dir="2700000" algn="tl">
                  <a:srgbClr val="000000"/>
                </a:outerShdw>
              </a:effectLst>
            </a:endParaRPr>
          </a:p>
        </p:txBody>
      </p:sp>
      <p:sp>
        <p:nvSpPr>
          <p:cNvPr id="185347" name="Rectangle 3"/>
          <p:cNvSpPr>
            <a:spLocks noChangeArrowheads="1"/>
          </p:cNvSpPr>
          <p:nvPr>
            <p:custDataLst>
              <p:tags r:id="rId2"/>
            </p:custDataLst>
          </p:nvPr>
        </p:nvSpPr>
        <p:spPr bwMode="auto">
          <a:xfrm>
            <a:off x="204096" y="3343961"/>
            <a:ext cx="9320379" cy="3054352"/>
          </a:xfrm>
          <a:prstGeom prst="rect">
            <a:avLst/>
          </a:prstGeom>
          <a:noFill/>
          <a:ln w="9525">
            <a:noFill/>
            <a:miter lim="800000"/>
            <a:headEnd/>
            <a:tailEnd/>
          </a:ln>
          <a:effectLst/>
        </p:spPr>
        <p:txBody>
          <a:bodyPr/>
          <a:lstStyle/>
          <a:p>
            <a:pPr marL="364252" indent="-364252" defTabSz="972282">
              <a:spcBef>
                <a:spcPct val="20000"/>
              </a:spcBef>
              <a:buClr>
                <a:schemeClr val="tx2"/>
              </a:buClr>
              <a:buFontTx/>
              <a:buChar char="•"/>
            </a:pPr>
            <a:r>
              <a:rPr lang="fr-CA" sz="2143" dirty="0"/>
              <a:t>Taille : 12-14 </a:t>
            </a:r>
            <a:r>
              <a:rPr lang="en-US" sz="2143" dirty="0"/>
              <a:t>µm</a:t>
            </a:r>
          </a:p>
          <a:p>
            <a:pPr marL="364252" indent="-364252" defTabSz="972282">
              <a:spcBef>
                <a:spcPct val="20000"/>
              </a:spcBef>
              <a:buClr>
                <a:schemeClr val="tx2"/>
              </a:buClr>
              <a:buFontTx/>
              <a:buChar char="•"/>
            </a:pPr>
            <a:r>
              <a:rPr lang="en-US" sz="2143" dirty="0" err="1"/>
              <a:t>Noyau</a:t>
            </a:r>
            <a:r>
              <a:rPr lang="en-US" sz="2143" dirty="0"/>
              <a:t> : </a:t>
            </a:r>
            <a:r>
              <a:rPr lang="en-US" sz="2143" dirty="0" err="1"/>
              <a:t>segmenté</a:t>
            </a:r>
            <a:r>
              <a:rPr lang="en-US" sz="2143" dirty="0"/>
              <a:t> </a:t>
            </a:r>
            <a:r>
              <a:rPr lang="en-US" sz="2143" dirty="0" err="1"/>
              <a:t>peu</a:t>
            </a:r>
            <a:r>
              <a:rPr lang="en-US" sz="2143" dirty="0"/>
              <a:t> visible </a:t>
            </a:r>
            <a:r>
              <a:rPr lang="en-US" sz="2143" dirty="0" err="1"/>
              <a:t>caché</a:t>
            </a:r>
            <a:endParaRPr lang="en-US" sz="2143" dirty="0"/>
          </a:p>
          <a:p>
            <a:pPr marL="364252" indent="-364252" defTabSz="972282">
              <a:spcBef>
                <a:spcPct val="20000"/>
              </a:spcBef>
              <a:buClr>
                <a:schemeClr val="tx2"/>
              </a:buClr>
              <a:buFontTx/>
              <a:buChar char="•"/>
            </a:pPr>
            <a:r>
              <a:rPr lang="en-US" sz="2143" dirty="0" err="1"/>
              <a:t>Chromatine</a:t>
            </a:r>
            <a:r>
              <a:rPr lang="en-US" sz="2143" dirty="0"/>
              <a:t> : dense</a:t>
            </a:r>
          </a:p>
          <a:p>
            <a:pPr marL="364252" indent="-364252" defTabSz="972282">
              <a:spcBef>
                <a:spcPct val="20000"/>
              </a:spcBef>
              <a:buClr>
                <a:schemeClr val="tx2"/>
              </a:buClr>
              <a:buFontTx/>
              <a:buChar char="•"/>
            </a:pPr>
            <a:r>
              <a:rPr lang="en-US" sz="2143" dirty="0" err="1"/>
              <a:t>Nucléoles</a:t>
            </a:r>
            <a:r>
              <a:rPr lang="en-US" sz="2143" dirty="0"/>
              <a:t> : non</a:t>
            </a:r>
          </a:p>
          <a:p>
            <a:pPr marL="364252" indent="-364252" defTabSz="972282">
              <a:spcBef>
                <a:spcPct val="20000"/>
              </a:spcBef>
              <a:buClr>
                <a:schemeClr val="tx2"/>
              </a:buClr>
              <a:buFontTx/>
              <a:buChar char="•"/>
            </a:pPr>
            <a:r>
              <a:rPr lang="en-US" sz="2143" dirty="0" err="1"/>
              <a:t>Cytoplasme</a:t>
            </a:r>
            <a:r>
              <a:rPr lang="en-US" sz="2143" dirty="0"/>
              <a:t> : acidophile</a:t>
            </a:r>
          </a:p>
          <a:p>
            <a:pPr marL="364252" indent="-364252" defTabSz="972282">
              <a:spcBef>
                <a:spcPct val="20000"/>
              </a:spcBef>
              <a:buClr>
                <a:schemeClr val="tx2"/>
              </a:buClr>
              <a:buFontTx/>
              <a:buChar char="•"/>
            </a:pPr>
            <a:r>
              <a:rPr lang="en-US" sz="2143" dirty="0"/>
              <a:t>Granulations : basophiles, </a:t>
            </a:r>
            <a:r>
              <a:rPr lang="en-US" sz="2143" dirty="0" err="1"/>
              <a:t>presque</a:t>
            </a:r>
            <a:r>
              <a:rPr lang="en-US" sz="2143" dirty="0"/>
              <a:t> noires, très </a:t>
            </a:r>
            <a:r>
              <a:rPr lang="en-US" sz="2143" dirty="0" err="1"/>
              <a:t>nombreuses</a:t>
            </a:r>
            <a:r>
              <a:rPr lang="en-US" sz="2143" dirty="0"/>
              <a:t>.</a:t>
            </a:r>
            <a:endParaRPr lang="fr-FR" sz="2143" dirty="0"/>
          </a:p>
        </p:txBody>
      </p:sp>
      <p:pic>
        <p:nvPicPr>
          <p:cNvPr id="185348" name="Picture 4" descr="baso2"/>
          <p:cNvPicPr>
            <a:picLocks noChangeAspect="1" noChangeArrowheads="1"/>
          </p:cNvPicPr>
          <p:nvPr>
            <p:custDataLst>
              <p:tags r:id="rId3"/>
            </p:custDataLst>
          </p:nvPr>
        </p:nvPicPr>
        <p:blipFill>
          <a:blip r:embed="rId6" cstate="print"/>
          <a:srcRect/>
          <a:stretch>
            <a:fillRect/>
          </a:stretch>
        </p:blipFill>
        <p:spPr bwMode="auto">
          <a:xfrm>
            <a:off x="5170430" y="1371033"/>
            <a:ext cx="4898301" cy="3673726"/>
          </a:xfrm>
          <a:prstGeom prst="rect">
            <a:avLst/>
          </a:prstGeom>
          <a:noFill/>
        </p:spPr>
      </p:pic>
      <p:sp>
        <p:nvSpPr>
          <p:cNvPr id="185349" name="Rectangle 5"/>
          <p:cNvSpPr>
            <a:spLocks noChangeArrowheads="1"/>
          </p:cNvSpPr>
          <p:nvPr>
            <p:custDataLst>
              <p:tags r:id="rId4"/>
            </p:custDataLst>
          </p:nvPr>
        </p:nvSpPr>
        <p:spPr bwMode="auto">
          <a:xfrm>
            <a:off x="612288" y="434263"/>
            <a:ext cx="7811700" cy="596610"/>
          </a:xfrm>
          <a:prstGeom prst="rect">
            <a:avLst/>
          </a:prstGeom>
          <a:noFill/>
          <a:ln w="9525">
            <a:noFill/>
            <a:miter lim="800000"/>
            <a:headEnd/>
            <a:tailEnd/>
          </a:ln>
          <a:effectLst/>
        </p:spPr>
        <p:txBody>
          <a:bodyPr wrap="none" lIns="97065" tIns="48532" rIns="97065" bIns="48532">
            <a:spAutoFit/>
          </a:bodyPr>
          <a:lstStyle/>
          <a:p>
            <a:pPr>
              <a:lnSpc>
                <a:spcPct val="90000"/>
              </a:lnSpc>
              <a:spcBef>
                <a:spcPct val="20000"/>
              </a:spcBef>
              <a:buClr>
                <a:schemeClr val="tx2"/>
              </a:buClr>
            </a:pPr>
            <a:r>
              <a:rPr lang="fr-CA" sz="3600" b="1" cap="all" spc="-50" dirty="0">
                <a:solidFill>
                  <a:schemeClr val="tx1">
                    <a:lumMod val="75000"/>
                    <a:lumOff val="25000"/>
                  </a:schemeClr>
                </a:solidFill>
                <a:latin typeface="+mj-lt"/>
                <a:ea typeface="+mj-ea"/>
                <a:cs typeface="+mj-cs"/>
              </a:rPr>
              <a:t>Lignée myélocytaire (granulocytaire)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3" name="Rectangle 3"/>
          <p:cNvSpPr>
            <a:spLocks noGrp="1" noChangeArrowheads="1"/>
          </p:cNvSpPr>
          <p:nvPr>
            <p:ph type="body" idx="1"/>
            <p:custDataLst>
              <p:tags r:id="rId1"/>
            </p:custDataLst>
          </p:nvPr>
        </p:nvSpPr>
        <p:spPr>
          <a:xfrm>
            <a:off x="246956" y="1916833"/>
            <a:ext cx="10479757" cy="4464496"/>
          </a:xfrm>
        </p:spPr>
        <p:txBody>
          <a:bodyPr/>
          <a:lstStyle/>
          <a:p>
            <a:pPr>
              <a:lnSpc>
                <a:spcPct val="120000"/>
              </a:lnSpc>
            </a:pPr>
            <a:r>
              <a:rPr lang="fr-CA" sz="2143" dirty="0"/>
              <a:t>Facteurs de croissance hématopoïétiques</a:t>
            </a:r>
          </a:p>
          <a:p>
            <a:pPr lvl="1">
              <a:lnSpc>
                <a:spcPct val="120000"/>
              </a:lnSpc>
            </a:pPr>
            <a:r>
              <a:rPr lang="fr-CA" sz="1964" dirty="0"/>
              <a:t>Érythropoïétine (fabriqué par le rein chez l’adulte et par le foie chez le nouveau-né)</a:t>
            </a:r>
          </a:p>
          <a:p>
            <a:pPr lvl="2">
              <a:lnSpc>
                <a:spcPct val="120000"/>
              </a:lnSpc>
            </a:pPr>
            <a:r>
              <a:rPr lang="fr-CA" sz="1964" u="sng" dirty="0"/>
              <a:t>Stimule la production de GR</a:t>
            </a:r>
          </a:p>
          <a:p>
            <a:pPr lvl="1">
              <a:lnSpc>
                <a:spcPct val="120000"/>
              </a:lnSpc>
            </a:pPr>
            <a:r>
              <a:rPr lang="fr-CA" sz="1964" dirty="0" err="1"/>
              <a:t>Thrombopoïétine</a:t>
            </a:r>
            <a:r>
              <a:rPr lang="fr-CA" sz="1964" dirty="0"/>
              <a:t> (probablement produit par le rein)</a:t>
            </a:r>
          </a:p>
          <a:p>
            <a:pPr lvl="2">
              <a:lnSpc>
                <a:spcPct val="120000"/>
              </a:lnSpc>
            </a:pPr>
            <a:r>
              <a:rPr lang="fr-CA" sz="1964" u="sng" dirty="0"/>
              <a:t>                                                                                                       .</a:t>
            </a:r>
          </a:p>
          <a:p>
            <a:pPr lvl="1">
              <a:lnSpc>
                <a:spcPct val="120000"/>
              </a:lnSpc>
            </a:pPr>
            <a:r>
              <a:rPr lang="fr-CA" sz="1964" dirty="0"/>
              <a:t>CSF « </a:t>
            </a:r>
            <a:r>
              <a:rPr lang="fr-CA" sz="1964" dirty="0" err="1"/>
              <a:t>colony</a:t>
            </a:r>
            <a:r>
              <a:rPr lang="fr-CA" sz="1964" dirty="0"/>
              <a:t> </a:t>
            </a:r>
            <a:r>
              <a:rPr lang="fr-CA" sz="1964" dirty="0" err="1"/>
              <a:t>stimulating</a:t>
            </a:r>
            <a:r>
              <a:rPr lang="fr-CA" sz="1964" dirty="0"/>
              <a:t> factor » (origine des cellules)</a:t>
            </a:r>
          </a:p>
          <a:p>
            <a:pPr lvl="2">
              <a:lnSpc>
                <a:spcPct val="120000"/>
              </a:lnSpc>
            </a:pPr>
            <a:r>
              <a:rPr lang="fr-CA" sz="1964" dirty="0"/>
              <a:t>G-CSF, M-CSF et GM-CSF, stimule les lignées </a:t>
            </a:r>
            <a:r>
              <a:rPr lang="fr-CA" sz="1964" dirty="0" err="1"/>
              <a:t>granulo</a:t>
            </a:r>
            <a:r>
              <a:rPr lang="fr-CA" sz="1964" dirty="0"/>
              <a:t>., </a:t>
            </a:r>
            <a:r>
              <a:rPr lang="fr-CA" sz="1964" dirty="0" err="1"/>
              <a:t>myélo</a:t>
            </a:r>
            <a:r>
              <a:rPr lang="fr-CA" sz="1964" dirty="0"/>
              <a:t>., </a:t>
            </a:r>
            <a:r>
              <a:rPr lang="fr-CA" sz="1964" dirty="0" err="1"/>
              <a:t>mégacaryo</a:t>
            </a:r>
            <a:r>
              <a:rPr lang="fr-CA" sz="1964" dirty="0"/>
              <a:t>., ...</a:t>
            </a:r>
          </a:p>
          <a:p>
            <a:pPr lvl="1">
              <a:lnSpc>
                <a:spcPct val="120000"/>
              </a:lnSpc>
            </a:pPr>
            <a:r>
              <a:rPr lang="fr-CA" sz="1964" dirty="0"/>
              <a:t>Interleukines (généralement produites par les lymphocytes)</a:t>
            </a:r>
          </a:p>
          <a:p>
            <a:pPr lvl="2">
              <a:lnSpc>
                <a:spcPct val="120000"/>
              </a:lnSpc>
            </a:pPr>
            <a:r>
              <a:rPr lang="fr-CA" sz="1964" u="sng" dirty="0"/>
              <a:t>                                                                                                        .</a:t>
            </a:r>
          </a:p>
          <a:p>
            <a:pPr lvl="2">
              <a:lnSpc>
                <a:spcPct val="120000"/>
              </a:lnSpc>
              <a:buFontTx/>
              <a:buNone/>
            </a:pPr>
            <a:endParaRPr lang="fr-CA" sz="1964" u="sng" dirty="0"/>
          </a:p>
        </p:txBody>
      </p:sp>
      <p:sp>
        <p:nvSpPr>
          <p:cNvPr id="7" name="Rectangle 2">
            <a:extLst>
              <a:ext uri="{FF2B5EF4-FFF2-40B4-BE49-F238E27FC236}">
                <a16:creationId xmlns:a16="http://schemas.microsoft.com/office/drawing/2014/main" id="{4B1206BA-27B1-4B8A-80C4-4E8007C5F142}"/>
              </a:ext>
            </a:extLst>
          </p:cNvPr>
          <p:cNvSpPr>
            <a:spLocks noGrp="1" noChangeArrowheads="1"/>
          </p:cNvSpPr>
          <p:nvPr>
            <p:ph type="title"/>
            <p:custDataLst>
              <p:tags r:id="rId2"/>
            </p:custDataLst>
          </p:nvPr>
        </p:nvSpPr>
        <p:spPr>
          <a:xfrm>
            <a:off x="874266" y="620688"/>
            <a:ext cx="8538467" cy="1092764"/>
          </a:xfrm>
        </p:spPr>
        <p:txBody>
          <a:bodyPr>
            <a:normAutofit/>
          </a:bodyPr>
          <a:lstStyle/>
          <a:p>
            <a:pPr>
              <a:defRPr/>
            </a:pPr>
            <a:r>
              <a:rPr lang="fr-CA" sz="3600" b="1" cap="all" dirty="0"/>
              <a:t>Facteurs de croissance hématopoïétique</a:t>
            </a:r>
            <a:endParaRPr lang="fr-FR" sz="3600" b="1" cap="all"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42016-0171-EDA6-F934-38CA47AB923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BB9463C-BB05-A032-8C84-946E7B996B7F}"/>
              </a:ext>
            </a:extLst>
          </p:cNvPr>
          <p:cNvSpPr>
            <a:spLocks noGrp="1"/>
          </p:cNvSpPr>
          <p:nvPr>
            <p:ph type="title"/>
          </p:nvPr>
        </p:nvSpPr>
        <p:spPr/>
        <p:txBody>
          <a:bodyPr/>
          <a:lstStyle/>
          <a:p>
            <a:r>
              <a:rPr lang="fr-CA" dirty="0"/>
              <a:t>Cours 9</a:t>
            </a:r>
          </a:p>
        </p:txBody>
      </p:sp>
      <p:sp>
        <p:nvSpPr>
          <p:cNvPr id="7" name="Espace réservé du texte 6">
            <a:extLst>
              <a:ext uri="{FF2B5EF4-FFF2-40B4-BE49-F238E27FC236}">
                <a16:creationId xmlns:a16="http://schemas.microsoft.com/office/drawing/2014/main" id="{CEA03B67-CB66-E104-25F7-D782D79DAD5E}"/>
              </a:ext>
            </a:extLst>
          </p:cNvPr>
          <p:cNvSpPr>
            <a:spLocks noGrp="1"/>
          </p:cNvSpPr>
          <p:nvPr>
            <p:ph type="body" idx="1"/>
          </p:nvPr>
        </p:nvSpPr>
        <p:spPr>
          <a:xfrm>
            <a:off x="925830" y="4453128"/>
            <a:ext cx="8486775" cy="1928200"/>
          </a:xfrm>
        </p:spPr>
        <p:txBody>
          <a:bodyPr>
            <a:normAutofit/>
          </a:bodyPr>
          <a:lstStyle/>
          <a:p>
            <a:r>
              <a:rPr lang="fr-CA" sz="3600" dirty="0"/>
              <a:t>Érythropoïèse</a:t>
            </a:r>
          </a:p>
          <a:p>
            <a:pPr lvl="1"/>
            <a:r>
              <a:rPr lang="fr-CA" sz="3000" dirty="0"/>
              <a:t>STRUCTURE DU GR</a:t>
            </a:r>
          </a:p>
          <a:p>
            <a:r>
              <a:rPr lang="fr-CA" sz="3600" dirty="0"/>
              <a:t>Schéma sur le cycle de vie du gr</a:t>
            </a:r>
          </a:p>
        </p:txBody>
      </p:sp>
    </p:spTree>
    <p:extLst>
      <p:ext uri="{BB962C8B-B14F-4D97-AF65-F5344CB8AC3E}">
        <p14:creationId xmlns:p14="http://schemas.microsoft.com/office/powerpoint/2010/main" val="170134915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0322F-4528-BF3A-51DD-B13864C17498}"/>
            </a:ext>
          </a:extLst>
        </p:cNvPr>
        <p:cNvGrpSpPr/>
        <p:nvPr/>
      </p:nvGrpSpPr>
      <p:grpSpPr>
        <a:xfrm>
          <a:off x="0" y="0"/>
          <a:ext cx="0" cy="0"/>
          <a:chOff x="0" y="0"/>
          <a:chExt cx="0" cy="0"/>
        </a:xfrm>
      </p:grpSpPr>
      <p:sp>
        <p:nvSpPr>
          <p:cNvPr id="182274" name="Rectangle 2">
            <a:extLst>
              <a:ext uri="{FF2B5EF4-FFF2-40B4-BE49-F238E27FC236}">
                <a16:creationId xmlns:a16="http://schemas.microsoft.com/office/drawing/2014/main" id="{964886CF-493B-AE20-8D95-E569A1A58AFA}"/>
              </a:ext>
            </a:extLst>
          </p:cNvPr>
          <p:cNvSpPr>
            <a:spLocks noGrp="1" noChangeArrowheads="1"/>
          </p:cNvSpPr>
          <p:nvPr>
            <p:ph type="body" idx="1"/>
            <p:custDataLst>
              <p:tags r:id="rId1"/>
            </p:custDataLst>
          </p:nvPr>
        </p:nvSpPr>
        <p:spPr/>
        <p:txBody>
          <a:bodyPr/>
          <a:lstStyle/>
          <a:p>
            <a:r>
              <a:rPr lang="fr-CA" dirty="0"/>
              <a:t>Hématologie de L’Italien, Lord </a:t>
            </a:r>
            <a:r>
              <a:rPr lang="fr-CA" dirty="0" err="1"/>
              <a:t>Dubé</a:t>
            </a:r>
            <a:endParaRPr lang="fr-CA" dirty="0"/>
          </a:p>
          <a:p>
            <a:pPr lvl="1"/>
            <a:r>
              <a:rPr lang="fr-CA" sz="2000" dirty="0"/>
              <a:t>Chapitre 3, L’hématopoïèse (Pages 30 à 34, 47 à 53)</a:t>
            </a:r>
          </a:p>
          <a:p>
            <a:pPr lvl="1"/>
            <a:r>
              <a:rPr lang="fr-CA" sz="2000" dirty="0"/>
              <a:t>Chapitre 4, Le globule rouge (Page 57 à 73)</a:t>
            </a:r>
          </a:p>
          <a:p>
            <a:pPr lvl="1"/>
            <a:endParaRPr lang="fr-CA" sz="2000" dirty="0"/>
          </a:p>
          <a:p>
            <a:pPr lvl="1"/>
            <a:endParaRPr lang="fr-CA" sz="1600" dirty="0">
              <a:solidFill>
                <a:srgbClr val="FF0000"/>
              </a:solidFill>
            </a:endParaRPr>
          </a:p>
          <a:p>
            <a:pPr lvl="1"/>
            <a:endParaRPr lang="fr-CA" sz="1607" dirty="0">
              <a:solidFill>
                <a:srgbClr val="FF0000"/>
              </a:solidFill>
            </a:endParaRPr>
          </a:p>
        </p:txBody>
      </p:sp>
      <p:sp>
        <p:nvSpPr>
          <p:cNvPr id="182275" name="Rectangle 3">
            <a:extLst>
              <a:ext uri="{FF2B5EF4-FFF2-40B4-BE49-F238E27FC236}">
                <a16:creationId xmlns:a16="http://schemas.microsoft.com/office/drawing/2014/main" id="{03815EF6-ED1A-C7BF-7829-553A13C15623}"/>
              </a:ext>
            </a:extLst>
          </p:cNvPr>
          <p:cNvSpPr>
            <a:spLocks noGrp="1" noChangeArrowheads="1"/>
          </p:cNvSpPr>
          <p:nvPr>
            <p:ph type="title"/>
            <p:custDataLst>
              <p:tags r:id="rId2"/>
            </p:custDataLst>
          </p:nvPr>
        </p:nvSpPr>
        <p:spPr>
          <a:xfrm>
            <a:off x="914671" y="548680"/>
            <a:ext cx="9256600" cy="1071503"/>
          </a:xfrm>
          <a:noFill/>
          <a:ln/>
        </p:spPr>
        <p:txBody>
          <a:bodyPr vert="horz" lIns="97065" tIns="48532" rIns="97065" bIns="48532" rtlCol="0" anchor="b">
            <a:normAutofit/>
          </a:bodyPr>
          <a:lstStyle/>
          <a:p>
            <a:pPr>
              <a:defRPr/>
            </a:pPr>
            <a:r>
              <a:rPr lang="fr-CA" sz="3600" b="1" cap="all" dirty="0"/>
              <a:t>Lectures obligatoires</a:t>
            </a:r>
            <a:endParaRPr lang="fr-FR" sz="3600" b="1" cap="all" dirty="0"/>
          </a:p>
        </p:txBody>
      </p:sp>
    </p:spTree>
    <p:extLst>
      <p:ext uri="{BB962C8B-B14F-4D97-AF65-F5344CB8AC3E}">
        <p14:creationId xmlns:p14="http://schemas.microsoft.com/office/powerpoint/2010/main" val="14635122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p:cNvSpPr>
            <a:spLocks noGrp="1" noChangeArrowheads="1"/>
          </p:cNvSpPr>
          <p:nvPr>
            <p:ph type="body" idx="1"/>
            <p:custDataLst>
              <p:tags r:id="rId1"/>
            </p:custDataLst>
          </p:nvPr>
        </p:nvSpPr>
        <p:spPr>
          <a:xfrm>
            <a:off x="290857" y="1908202"/>
            <a:ext cx="10006368" cy="3449788"/>
          </a:xfrm>
        </p:spPr>
        <p:txBody>
          <a:bodyPr>
            <a:normAutofit/>
          </a:bodyPr>
          <a:lstStyle/>
          <a:p>
            <a:pPr>
              <a:lnSpc>
                <a:spcPct val="90000"/>
              </a:lnSpc>
            </a:pPr>
            <a:r>
              <a:rPr lang="fr-CA" sz="2143" dirty="0"/>
              <a:t>Organes hématopoïétiques</a:t>
            </a:r>
          </a:p>
          <a:p>
            <a:pPr lvl="1">
              <a:lnSpc>
                <a:spcPct val="90000"/>
              </a:lnSpc>
            </a:pPr>
            <a:r>
              <a:rPr lang="fr-CA" sz="1964" b="1" u="sng" dirty="0"/>
              <a:t>La moelle osseuse (le principal)</a:t>
            </a:r>
          </a:p>
          <a:p>
            <a:pPr lvl="1">
              <a:lnSpc>
                <a:spcPct val="90000"/>
              </a:lnSpc>
            </a:pPr>
            <a:r>
              <a:rPr lang="fr-CA" sz="1964" u="sng" dirty="0"/>
              <a:t>Le foie</a:t>
            </a:r>
          </a:p>
          <a:p>
            <a:pPr lvl="1">
              <a:lnSpc>
                <a:spcPct val="90000"/>
              </a:lnSpc>
            </a:pPr>
            <a:r>
              <a:rPr lang="fr-CA" sz="1964" u="sng" dirty="0">
                <a:solidFill>
                  <a:srgbClr val="FF0000"/>
                </a:solidFill>
              </a:rPr>
              <a:t>La rate</a:t>
            </a:r>
            <a:r>
              <a:rPr lang="fr-CA" sz="1964" dirty="0">
                <a:solidFill>
                  <a:srgbClr val="FF0000"/>
                </a:solidFill>
              </a:rPr>
              <a:t> </a:t>
            </a:r>
            <a:r>
              <a:rPr lang="fr-CA" sz="1964" dirty="0"/>
              <a:t>	</a:t>
            </a:r>
            <a:r>
              <a:rPr lang="fr-CA" sz="1964" dirty="0">
                <a:solidFill>
                  <a:srgbClr val="FF3300"/>
                </a:solidFill>
                <a:hlinkClick r:id="rId7" action="ppaction://hlinkfile"/>
              </a:rPr>
              <a:t>Figure 3.8 p.49</a:t>
            </a:r>
            <a:endParaRPr lang="fr-CA" sz="1964" dirty="0">
              <a:solidFill>
                <a:srgbClr val="FF3300"/>
              </a:solidFill>
            </a:endParaRPr>
          </a:p>
          <a:p>
            <a:pPr lvl="2">
              <a:buNone/>
            </a:pPr>
            <a:r>
              <a:rPr lang="fr-CA" sz="1564" dirty="0"/>
              <a:t>	(</a:t>
            </a:r>
            <a:r>
              <a:rPr lang="fr-CA" sz="1564" dirty="0" err="1"/>
              <a:t>Lymphocytopoïèse</a:t>
            </a:r>
            <a:r>
              <a:rPr lang="fr-CA" sz="1564" dirty="0"/>
              <a:t> très importante chez l’enfant qui persiste toute la vie)</a:t>
            </a:r>
          </a:p>
          <a:p>
            <a:pPr lvl="2">
              <a:buNone/>
            </a:pPr>
            <a:r>
              <a:rPr lang="fr-CA" sz="1564" dirty="0"/>
              <a:t>	(Les réticulocytes terminent leur maturation principalement dans la rate)</a:t>
            </a:r>
          </a:p>
          <a:p>
            <a:pPr lvl="1">
              <a:lnSpc>
                <a:spcPct val="90000"/>
              </a:lnSpc>
            </a:pPr>
            <a:r>
              <a:rPr lang="fr-CA" sz="1964" dirty="0">
                <a:solidFill>
                  <a:srgbClr val="FF0000"/>
                </a:solidFill>
              </a:rPr>
              <a:t>Les amygdales</a:t>
            </a:r>
          </a:p>
          <a:p>
            <a:pPr lvl="1">
              <a:lnSpc>
                <a:spcPct val="90000"/>
              </a:lnSpc>
            </a:pPr>
            <a:r>
              <a:rPr lang="fr-CA" sz="1964" dirty="0">
                <a:solidFill>
                  <a:srgbClr val="FF0000"/>
                </a:solidFill>
              </a:rPr>
              <a:t>Les ganglions lymphatiques </a:t>
            </a:r>
            <a:r>
              <a:rPr lang="fr-CA" sz="1964" dirty="0"/>
              <a:t>(maturation des lymphocytes)	 </a:t>
            </a:r>
            <a:r>
              <a:rPr lang="fr-CA" sz="1964" dirty="0">
                <a:solidFill>
                  <a:srgbClr val="FF3300"/>
                </a:solidFill>
                <a:hlinkClick r:id="rId8" action="ppaction://hlinkfile"/>
              </a:rPr>
              <a:t>Figure 3.7 p.48</a:t>
            </a:r>
            <a:endParaRPr lang="fr-CA" sz="1964" dirty="0"/>
          </a:p>
          <a:p>
            <a:pPr lvl="1">
              <a:lnSpc>
                <a:spcPct val="90000"/>
              </a:lnSpc>
            </a:pPr>
            <a:r>
              <a:rPr lang="fr-CA" sz="1964" u="sng" dirty="0">
                <a:solidFill>
                  <a:srgbClr val="FF0000"/>
                </a:solidFill>
              </a:rPr>
              <a:t>Le thymus</a:t>
            </a:r>
            <a:r>
              <a:rPr lang="fr-CA" sz="1964" dirty="0">
                <a:solidFill>
                  <a:srgbClr val="FF0000"/>
                </a:solidFill>
              </a:rPr>
              <a:t> </a:t>
            </a:r>
            <a:r>
              <a:rPr lang="fr-CA" sz="1964" dirty="0"/>
              <a:t>(à la puberté, son activité diminue rapidement)</a:t>
            </a:r>
          </a:p>
          <a:p>
            <a:pPr lvl="1">
              <a:lnSpc>
                <a:spcPct val="90000"/>
              </a:lnSpc>
            </a:pPr>
            <a:r>
              <a:rPr lang="fr-CA" sz="1964" dirty="0"/>
              <a:t>La paroi de l’intestin (plaques de Peyer)</a:t>
            </a:r>
          </a:p>
        </p:txBody>
      </p:sp>
      <p:sp>
        <p:nvSpPr>
          <p:cNvPr id="155651" name="Rectangle 3"/>
          <p:cNvSpPr>
            <a:spLocks noChangeArrowheads="1"/>
          </p:cNvSpPr>
          <p:nvPr>
            <p:custDataLst>
              <p:tags r:id="rId2"/>
            </p:custDataLst>
          </p:nvPr>
        </p:nvSpPr>
        <p:spPr bwMode="auto">
          <a:xfrm>
            <a:off x="-113084" y="1179995"/>
            <a:ext cx="9260851" cy="504570"/>
          </a:xfrm>
          <a:prstGeom prst="rect">
            <a:avLst/>
          </a:prstGeom>
          <a:noFill/>
          <a:ln w="9525">
            <a:noFill/>
            <a:miter lim="800000"/>
            <a:headEnd/>
            <a:tailEnd/>
          </a:ln>
          <a:effectLst/>
        </p:spPr>
        <p:txBody>
          <a:bodyPr lIns="97065" tIns="48532" rIns="97065" bIns="48532" anchor="ctr"/>
          <a:lstStyle/>
          <a:p>
            <a:pPr defTabSz="972282"/>
            <a:r>
              <a:rPr lang="fr-CA" sz="3600" dirty="0">
                <a:solidFill>
                  <a:srgbClr val="FF0000"/>
                </a:solidFill>
                <a:effectLst>
                  <a:outerShdw blurRad="38100" dist="38100" dir="2700000" algn="tl">
                    <a:srgbClr val="000000"/>
                  </a:outerShdw>
                </a:effectLst>
              </a:rPr>
              <a:t>         </a:t>
            </a:r>
            <a:r>
              <a:rPr lang="fr-CA" sz="3600" b="1" cap="all" spc="-50" dirty="0">
                <a:solidFill>
                  <a:schemeClr val="tx1">
                    <a:lumMod val="75000"/>
                    <a:lumOff val="25000"/>
                  </a:schemeClr>
                </a:solidFill>
                <a:latin typeface="+mj-lt"/>
                <a:ea typeface="+mj-ea"/>
                <a:cs typeface="+mj-cs"/>
              </a:rPr>
              <a:t>(SUITE)  Hématopoïèse (p.45 et 51) </a:t>
            </a:r>
            <a:endParaRPr lang="fr-FR" sz="3600" b="1" cap="all" spc="-50" dirty="0">
              <a:solidFill>
                <a:schemeClr val="tx1">
                  <a:lumMod val="75000"/>
                  <a:lumOff val="25000"/>
                </a:schemeClr>
              </a:solidFill>
              <a:latin typeface="+mj-lt"/>
              <a:ea typeface="+mj-ea"/>
              <a:cs typeface="+mj-cs"/>
            </a:endParaRPr>
          </a:p>
        </p:txBody>
      </p:sp>
      <p:sp>
        <p:nvSpPr>
          <p:cNvPr id="155652" name="Rectangle 4"/>
          <p:cNvSpPr>
            <a:spLocks noChangeArrowheads="1"/>
          </p:cNvSpPr>
          <p:nvPr>
            <p:custDataLst>
              <p:tags r:id="rId3"/>
            </p:custDataLst>
          </p:nvPr>
        </p:nvSpPr>
        <p:spPr bwMode="auto">
          <a:xfrm>
            <a:off x="290857" y="5805264"/>
            <a:ext cx="10006368" cy="557012"/>
          </a:xfrm>
          <a:prstGeom prst="rect">
            <a:avLst/>
          </a:prstGeom>
          <a:noFill/>
          <a:ln w="9525">
            <a:noFill/>
            <a:miter lim="800000"/>
            <a:headEnd/>
            <a:tailEnd/>
          </a:ln>
          <a:effectLst/>
        </p:spPr>
        <p:txBody>
          <a:bodyPr lIns="97065" tIns="48532" rIns="97065" bIns="48532"/>
          <a:lstStyle/>
          <a:p>
            <a:pPr marL="364252" indent="-364252" defTabSz="972282">
              <a:spcBef>
                <a:spcPct val="20000"/>
              </a:spcBef>
              <a:buClr>
                <a:schemeClr val="tx2"/>
              </a:buClr>
              <a:buFontTx/>
              <a:buChar char="•"/>
            </a:pPr>
            <a:r>
              <a:rPr lang="fr-CA" sz="2143" dirty="0"/>
              <a:t>Genèse des cellules sanguines chez le fœtus	</a:t>
            </a:r>
            <a:r>
              <a:rPr lang="fr-CA" sz="1964" dirty="0">
                <a:solidFill>
                  <a:srgbClr val="FF3300"/>
                </a:solidFill>
                <a:hlinkClick r:id="rId9" action="ppaction://hlinkfile"/>
              </a:rPr>
              <a:t>Figure 3.5  p.46</a:t>
            </a:r>
            <a:endParaRPr lang="fr-CA" sz="1964" dirty="0"/>
          </a:p>
        </p:txBody>
      </p:sp>
      <p:sp>
        <p:nvSpPr>
          <p:cNvPr id="155653" name="Rectangle 5"/>
          <p:cNvSpPr>
            <a:spLocks noChangeArrowheads="1"/>
          </p:cNvSpPr>
          <p:nvPr>
            <p:custDataLst>
              <p:tags r:id="rId4"/>
            </p:custDataLst>
          </p:nvPr>
        </p:nvSpPr>
        <p:spPr bwMode="auto">
          <a:xfrm>
            <a:off x="280632" y="4650741"/>
            <a:ext cx="10006368" cy="707249"/>
          </a:xfrm>
          <a:prstGeom prst="rect">
            <a:avLst/>
          </a:prstGeom>
          <a:noFill/>
          <a:ln w="9525">
            <a:noFill/>
            <a:miter lim="800000"/>
            <a:headEnd/>
            <a:tailEnd/>
          </a:ln>
          <a:effectLst/>
        </p:spPr>
        <p:txBody>
          <a:bodyPr lIns="97065" tIns="48532" rIns="97065" bIns="48532"/>
          <a:lstStyle/>
          <a:p>
            <a:pPr marL="364252" indent="-364252" defTabSz="972282">
              <a:spcBef>
                <a:spcPct val="20000"/>
              </a:spcBef>
              <a:buClr>
                <a:schemeClr val="tx2"/>
              </a:buClr>
            </a:pPr>
            <a:endParaRPr lang="fr-CA" sz="2500" b="1">
              <a:solidFill>
                <a:srgbClr val="FF3300"/>
              </a:solidFill>
            </a:endParaRPr>
          </a:p>
        </p:txBody>
      </p:sp>
      <p:sp>
        <p:nvSpPr>
          <p:cNvPr id="6" name="Rectangle 4"/>
          <p:cNvSpPr>
            <a:spLocks noChangeArrowheads="1"/>
          </p:cNvSpPr>
          <p:nvPr>
            <p:custDataLst>
              <p:tags r:id="rId5"/>
            </p:custDataLst>
          </p:nvPr>
        </p:nvSpPr>
        <p:spPr bwMode="auto">
          <a:xfrm>
            <a:off x="290857" y="5357990"/>
            <a:ext cx="10006368" cy="557012"/>
          </a:xfrm>
          <a:prstGeom prst="rect">
            <a:avLst/>
          </a:prstGeom>
          <a:noFill/>
          <a:ln w="9525">
            <a:noFill/>
            <a:miter lim="800000"/>
            <a:headEnd/>
            <a:tailEnd/>
          </a:ln>
          <a:effectLst/>
        </p:spPr>
        <p:txBody>
          <a:bodyPr lIns="97065" tIns="48532" rIns="97065" bIns="48532"/>
          <a:lstStyle/>
          <a:p>
            <a:pPr marL="364252" indent="-364252" defTabSz="972282">
              <a:spcBef>
                <a:spcPct val="20000"/>
              </a:spcBef>
              <a:buClr>
                <a:schemeClr val="tx2"/>
              </a:buClr>
            </a:pPr>
            <a:r>
              <a:rPr lang="fr-CA" sz="1607" dirty="0"/>
              <a:t>N.B.: La rate, les amygdales, les ganglions et le thymus sont aussi des organes du système lymphatique.</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custDataLst>
              <p:tags r:id="rId1"/>
            </p:custDataLst>
          </p:nvPr>
        </p:nvPicPr>
        <p:blipFill>
          <a:blip r:embed="rId3" cstate="print"/>
          <a:srcRect/>
          <a:stretch>
            <a:fillRect/>
          </a:stretch>
        </p:blipFill>
        <p:spPr bwMode="auto">
          <a:xfrm>
            <a:off x="836116" y="329151"/>
            <a:ext cx="7467527" cy="6314359"/>
          </a:xfrm>
          <a:prstGeom prst="rect">
            <a:avLst/>
          </a:prstGeom>
          <a:noFill/>
          <a:ln w="9525">
            <a:noFill/>
            <a:miter lim="800000"/>
            <a:headEnd/>
            <a:tailEnd/>
          </a:ln>
          <a:effec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body" idx="1"/>
            <p:custDataLst>
              <p:tags r:id="rId1"/>
            </p:custDataLst>
          </p:nvPr>
        </p:nvSpPr>
        <p:spPr>
          <a:xfrm>
            <a:off x="128269" y="1988840"/>
            <a:ext cx="10030462" cy="4217982"/>
          </a:xfrm>
        </p:spPr>
        <p:txBody>
          <a:bodyPr>
            <a:normAutofit lnSpcReduction="10000"/>
          </a:bodyPr>
          <a:lstStyle/>
          <a:p>
            <a:pPr marL="426614" indent="-426614" defTabSz="1138108"/>
            <a:r>
              <a:rPr lang="fr-CA" sz="2500" dirty="0"/>
              <a:t>Système </a:t>
            </a:r>
            <a:r>
              <a:rPr lang="fr-CA" sz="2500" dirty="0" err="1"/>
              <a:t>réticulohistiocytaire</a:t>
            </a:r>
            <a:r>
              <a:rPr lang="fr-CA" sz="2500" dirty="0"/>
              <a:t> (SRH)</a:t>
            </a:r>
          </a:p>
          <a:p>
            <a:pPr marL="922676" lvl="1" indent="-355748" defTabSz="1138108"/>
            <a:r>
              <a:rPr lang="fr-CA" sz="2143" dirty="0"/>
              <a:t>Synonymes multiples:  Système réticulo-endothélial (SRE), Système </a:t>
            </a:r>
            <a:r>
              <a:rPr lang="fr-CA" sz="2143" dirty="0" err="1"/>
              <a:t>histiomonocytaire</a:t>
            </a:r>
            <a:r>
              <a:rPr lang="fr-CA" sz="2143" dirty="0"/>
              <a:t>, Système des macrophages, Système des macrophages </a:t>
            </a:r>
            <a:r>
              <a:rPr lang="fr-CA" sz="2143" dirty="0" err="1"/>
              <a:t>mononucléés</a:t>
            </a:r>
            <a:r>
              <a:rPr lang="fr-CA" sz="2143" dirty="0"/>
              <a:t>.</a:t>
            </a:r>
          </a:p>
          <a:p>
            <a:pPr marL="922676" lvl="1" indent="-355748" defTabSz="1138108"/>
            <a:r>
              <a:rPr lang="fr-CA" sz="2143" dirty="0"/>
              <a:t>Le SRH se retrouve dans tous l’organisme:</a:t>
            </a:r>
          </a:p>
          <a:p>
            <a:pPr marL="1421572" lvl="2" indent="-283464" defTabSz="1138108"/>
            <a:r>
              <a:rPr lang="fr-CA" sz="1696" u="sng" dirty="0"/>
              <a:t>Foie</a:t>
            </a:r>
          </a:p>
          <a:p>
            <a:pPr marL="1421572" lvl="2" indent="-283464" defTabSz="1138108"/>
            <a:r>
              <a:rPr lang="fr-CA" sz="1696" u="sng" dirty="0"/>
              <a:t>Moelle </a:t>
            </a:r>
          </a:p>
          <a:p>
            <a:pPr marL="1421572" lvl="2" indent="-283464" defTabSz="1138108"/>
            <a:r>
              <a:rPr lang="fr-CA" sz="1696" u="sng" dirty="0"/>
              <a:t>Rate</a:t>
            </a:r>
          </a:p>
          <a:p>
            <a:pPr marL="1421572" lvl="2" indent="-283464" defTabSz="1138108"/>
            <a:r>
              <a:rPr lang="fr-CA" sz="1696" u="sng" dirty="0"/>
              <a:t>Poumons</a:t>
            </a:r>
          </a:p>
          <a:p>
            <a:pPr marL="1421572" lvl="2" indent="-283464" defTabSz="1138108"/>
            <a:r>
              <a:rPr lang="fr-CA" sz="1696" u="sng" dirty="0"/>
              <a:t>Sang</a:t>
            </a:r>
          </a:p>
          <a:p>
            <a:pPr marL="1421572" lvl="2" indent="-283464" defTabSz="1138108"/>
            <a:r>
              <a:rPr lang="fr-CA" sz="1696" u="sng" dirty="0"/>
              <a:t>Tissus lymphoïdes </a:t>
            </a:r>
            <a:r>
              <a:rPr lang="fr-CA" sz="1696" dirty="0"/>
              <a:t>: Rate, ganglions, intestins (plaques de Peyer), amygdales, thymus.</a:t>
            </a:r>
          </a:p>
          <a:p>
            <a:pPr marL="922676" lvl="1" indent="-355748" defTabSz="1138108"/>
            <a:r>
              <a:rPr lang="fr-CA" sz="1964" dirty="0"/>
              <a:t>On retrouve les macrophages fixes, les macrophages mobiles et les cellules circulantes du sang.</a:t>
            </a:r>
          </a:p>
          <a:p>
            <a:pPr marL="1421572" lvl="2" indent="-283464" defTabSz="1138108"/>
            <a:endParaRPr lang="fr-CA" sz="1696" dirty="0"/>
          </a:p>
          <a:p>
            <a:pPr marL="922676" lvl="1" indent="-355748" defTabSz="1138108"/>
            <a:endParaRPr lang="fr-CA" sz="2143" dirty="0"/>
          </a:p>
        </p:txBody>
      </p:sp>
      <p:sp>
        <p:nvSpPr>
          <p:cNvPr id="4" name="Rectangle 3">
            <a:extLst>
              <a:ext uri="{FF2B5EF4-FFF2-40B4-BE49-F238E27FC236}">
                <a16:creationId xmlns:a16="http://schemas.microsoft.com/office/drawing/2014/main" id="{C95C9E64-36A5-4A60-8D7C-BAA0F15D47E7}"/>
              </a:ext>
            </a:extLst>
          </p:cNvPr>
          <p:cNvSpPr>
            <a:spLocks noChangeArrowheads="1"/>
          </p:cNvSpPr>
          <p:nvPr>
            <p:custDataLst>
              <p:tags r:id="rId2"/>
            </p:custDataLst>
          </p:nvPr>
        </p:nvSpPr>
        <p:spPr bwMode="auto">
          <a:xfrm>
            <a:off x="29912" y="1124744"/>
            <a:ext cx="9260851" cy="504570"/>
          </a:xfrm>
          <a:prstGeom prst="rect">
            <a:avLst/>
          </a:prstGeom>
          <a:noFill/>
          <a:ln w="9525">
            <a:noFill/>
            <a:miter lim="800000"/>
            <a:headEnd/>
            <a:tailEnd/>
          </a:ln>
          <a:effectLst/>
        </p:spPr>
        <p:txBody>
          <a:bodyPr lIns="97065" tIns="48532" rIns="97065" bIns="48532" anchor="ctr"/>
          <a:lstStyle/>
          <a:p>
            <a:pPr defTabSz="972282"/>
            <a:r>
              <a:rPr lang="fr-CA" sz="3600" dirty="0">
                <a:effectLst>
                  <a:outerShdw blurRad="38100" dist="38100" dir="2700000" algn="tl">
                    <a:srgbClr val="000000"/>
                  </a:outerShdw>
                </a:effectLst>
              </a:rPr>
              <a:t>         </a:t>
            </a:r>
            <a:r>
              <a:rPr lang="fr-CA" sz="3600" b="1" cap="all" spc="-50" dirty="0">
                <a:solidFill>
                  <a:schemeClr val="tx1">
                    <a:lumMod val="75000"/>
                    <a:lumOff val="25000"/>
                  </a:schemeClr>
                </a:solidFill>
                <a:latin typeface="+mj-lt"/>
                <a:ea typeface="+mj-ea"/>
                <a:cs typeface="+mj-cs"/>
              </a:rPr>
              <a:t>(SUITE)  Hématopoïèse (p.45 et 51) </a:t>
            </a:r>
            <a:endParaRPr lang="fr-FR" sz="3600" b="1" cap="all" spc="-50" dirty="0">
              <a:solidFill>
                <a:schemeClr val="tx1">
                  <a:lumMod val="75000"/>
                  <a:lumOff val="25000"/>
                </a:schemeClr>
              </a:solidFill>
              <a:latin typeface="+mj-lt"/>
              <a:ea typeface="+mj-ea"/>
              <a:cs typeface="+mj-cs"/>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body" idx="1"/>
            <p:custDataLst>
              <p:tags r:id="rId1"/>
            </p:custDataLst>
          </p:nvPr>
        </p:nvSpPr>
        <p:spPr>
          <a:xfrm>
            <a:off x="140317" y="2348880"/>
            <a:ext cx="10030462" cy="2619231"/>
          </a:xfrm>
        </p:spPr>
        <p:txBody>
          <a:bodyPr/>
          <a:lstStyle/>
          <a:p>
            <a:pPr marL="426614" indent="-426614" defTabSz="1138108"/>
            <a:r>
              <a:rPr lang="fr-CA" sz="2589" dirty="0"/>
              <a:t>Les macrophages fixes du SRH</a:t>
            </a:r>
          </a:p>
          <a:p>
            <a:pPr marL="922676" lvl="1" indent="-355748" defTabSz="1138108"/>
            <a:r>
              <a:rPr lang="fr-CA" sz="2232" dirty="0"/>
              <a:t>Synonyme: cellules réticulaires</a:t>
            </a:r>
          </a:p>
          <a:p>
            <a:pPr marL="922676" lvl="1" indent="-355748" defTabSz="1138108"/>
            <a:r>
              <a:rPr lang="fr-CA" sz="2232" dirty="0"/>
              <a:t>Retrouvés dans la moelle, la rate, les ganglions, le foie (cellule de Kupffer) accolés à l’endothélium des sinus veineux et lymphatiques.</a:t>
            </a:r>
          </a:p>
          <a:p>
            <a:pPr marL="922676" lvl="1" indent="-355748" defTabSz="1138108"/>
            <a:r>
              <a:rPr lang="fr-CA" sz="2232" dirty="0"/>
              <a:t>Constituent le centre des îlots </a:t>
            </a:r>
            <a:r>
              <a:rPr lang="fr-CA" sz="2232" dirty="0" err="1"/>
              <a:t>érythroblastiques</a:t>
            </a:r>
            <a:r>
              <a:rPr lang="fr-CA" sz="2232" dirty="0"/>
              <a:t> et </a:t>
            </a:r>
            <a:r>
              <a:rPr lang="fr-CA" sz="2232" dirty="0" err="1"/>
              <a:t>plasmoblastiques</a:t>
            </a:r>
            <a:endParaRPr lang="fr-CA" sz="2232" dirty="0"/>
          </a:p>
          <a:p>
            <a:pPr marL="1421572" lvl="2" indent="-283464" defTabSz="1138108"/>
            <a:r>
              <a:rPr lang="fr-CA" sz="1786" dirty="0"/>
              <a:t>Figure 3.1 page 32</a:t>
            </a:r>
          </a:p>
          <a:p>
            <a:pPr marL="922676" lvl="1" indent="-355748" defTabSz="1138108"/>
            <a:endParaRPr lang="fr-CA" sz="2589" dirty="0"/>
          </a:p>
        </p:txBody>
      </p:sp>
      <p:sp>
        <p:nvSpPr>
          <p:cNvPr id="4" name="Rectangle 3">
            <a:extLst>
              <a:ext uri="{FF2B5EF4-FFF2-40B4-BE49-F238E27FC236}">
                <a16:creationId xmlns:a16="http://schemas.microsoft.com/office/drawing/2014/main" id="{5D8A479E-ACF6-4160-9F6D-6FB572B098C0}"/>
              </a:ext>
            </a:extLst>
          </p:cNvPr>
          <p:cNvSpPr>
            <a:spLocks noChangeArrowheads="1"/>
          </p:cNvSpPr>
          <p:nvPr>
            <p:custDataLst>
              <p:tags r:id="rId2"/>
            </p:custDataLst>
          </p:nvPr>
        </p:nvSpPr>
        <p:spPr bwMode="auto">
          <a:xfrm>
            <a:off x="0" y="1124744"/>
            <a:ext cx="9260851" cy="504570"/>
          </a:xfrm>
          <a:prstGeom prst="rect">
            <a:avLst/>
          </a:prstGeom>
          <a:noFill/>
          <a:ln w="9525">
            <a:noFill/>
            <a:miter lim="800000"/>
            <a:headEnd/>
            <a:tailEnd/>
          </a:ln>
          <a:effectLst/>
        </p:spPr>
        <p:txBody>
          <a:bodyPr lIns="97065" tIns="48532" rIns="97065" bIns="48532" anchor="ctr"/>
          <a:lstStyle/>
          <a:p>
            <a:pPr defTabSz="972282"/>
            <a:r>
              <a:rPr lang="fr-CA" sz="3600" dirty="0">
                <a:effectLst>
                  <a:outerShdw blurRad="38100" dist="38100" dir="2700000" algn="tl">
                    <a:srgbClr val="000000"/>
                  </a:outerShdw>
                </a:effectLst>
              </a:rPr>
              <a:t>         </a:t>
            </a:r>
            <a:r>
              <a:rPr lang="fr-CA" sz="3600" b="1" cap="all" spc="-50" dirty="0">
                <a:solidFill>
                  <a:schemeClr val="tx1">
                    <a:lumMod val="75000"/>
                    <a:lumOff val="25000"/>
                  </a:schemeClr>
                </a:solidFill>
                <a:latin typeface="+mj-lt"/>
                <a:ea typeface="+mj-ea"/>
                <a:cs typeface="+mj-cs"/>
              </a:rPr>
              <a:t>(SUITE)  Hématopoïèse (p.45 et 51) </a:t>
            </a:r>
            <a:endParaRPr lang="fr-FR" sz="3600" b="1" cap="all" spc="-50" dirty="0">
              <a:solidFill>
                <a:schemeClr val="tx1">
                  <a:lumMod val="75000"/>
                  <a:lumOff val="25000"/>
                </a:schemeClr>
              </a:solidFill>
              <a:latin typeface="+mj-lt"/>
              <a:ea typeface="+mj-ea"/>
              <a:cs typeface="+mj-cs"/>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custDataLst>
              <p:tags r:id="rId1"/>
            </p:custDataLst>
          </p:nvPr>
        </p:nvPicPr>
        <p:blipFill>
          <a:blip r:embed="rId3" cstate="print"/>
          <a:srcRect/>
          <a:stretch>
            <a:fillRect/>
          </a:stretch>
        </p:blipFill>
        <p:spPr bwMode="auto">
          <a:xfrm>
            <a:off x="2490253" y="13060"/>
            <a:ext cx="5306493" cy="6224925"/>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A988273-D43D-4CD6-B5B6-62AE71A01F8F}"/>
              </a:ext>
            </a:extLst>
          </p:cNvPr>
          <p:cNvSpPr>
            <a:spLocks noGrp="1"/>
          </p:cNvSpPr>
          <p:nvPr>
            <p:ph idx="1"/>
          </p:nvPr>
        </p:nvSpPr>
        <p:spPr>
          <a:xfrm>
            <a:off x="1158390" y="2459180"/>
            <a:ext cx="8006504" cy="3449115"/>
          </a:xfrm>
        </p:spPr>
        <p:txBody>
          <a:bodyPr/>
          <a:lstStyle/>
          <a:p>
            <a:pPr marL="0" indent="0" algn="just">
              <a:buNone/>
            </a:pPr>
            <a:r>
              <a:rPr lang="fr-CA" sz="1956" cap="all" dirty="0"/>
              <a:t>Rôle des globules blancs </a:t>
            </a:r>
          </a:p>
          <a:p>
            <a:pPr algn="just" eaLnBrk="1" hangingPunct="1">
              <a:lnSpc>
                <a:spcPct val="90000"/>
              </a:lnSpc>
            </a:pPr>
            <a:r>
              <a:rPr lang="fr-CA" sz="1956" dirty="0"/>
              <a:t>Défense de l’organisme contre les agressions par des substances étrangères, infectieuses ou autres.</a:t>
            </a:r>
          </a:p>
          <a:p>
            <a:pPr algn="just" eaLnBrk="1" hangingPunct="1">
              <a:lnSpc>
                <a:spcPct val="90000"/>
              </a:lnSpc>
            </a:pPr>
            <a:endParaRPr lang="fr-CA" sz="711" dirty="0"/>
          </a:p>
          <a:p>
            <a:pPr algn="just" eaLnBrk="1" hangingPunct="1">
              <a:lnSpc>
                <a:spcPct val="90000"/>
              </a:lnSpc>
            </a:pPr>
            <a:r>
              <a:rPr lang="fr-CA" sz="1956" dirty="0"/>
              <a:t>Modes de défense:</a:t>
            </a:r>
          </a:p>
          <a:p>
            <a:pPr lvl="1" algn="just" eaLnBrk="1" hangingPunct="1">
              <a:lnSpc>
                <a:spcPct val="90000"/>
              </a:lnSpc>
            </a:pPr>
            <a:r>
              <a:rPr lang="fr-CA" sz="1956" dirty="0"/>
              <a:t>Phagocytose</a:t>
            </a:r>
          </a:p>
          <a:p>
            <a:pPr lvl="1" algn="just" eaLnBrk="1" hangingPunct="1">
              <a:lnSpc>
                <a:spcPct val="90000"/>
              </a:lnSpc>
            </a:pPr>
            <a:r>
              <a:rPr lang="fr-CA" sz="1956" dirty="0"/>
              <a:t>Production d’anticorps</a:t>
            </a:r>
          </a:p>
          <a:p>
            <a:pPr lvl="1" algn="just" eaLnBrk="1" hangingPunct="1">
              <a:lnSpc>
                <a:spcPct val="90000"/>
              </a:lnSpc>
            </a:pPr>
            <a:r>
              <a:rPr lang="fr-CA" sz="1956" dirty="0"/>
              <a:t>Sécrétion d’agents chimiques</a:t>
            </a:r>
          </a:p>
          <a:p>
            <a:pPr algn="just"/>
            <a:endParaRPr lang="fr-CA" dirty="0"/>
          </a:p>
        </p:txBody>
      </p:sp>
      <p:sp>
        <p:nvSpPr>
          <p:cNvPr id="4" name="Rectangle 2">
            <a:extLst>
              <a:ext uri="{FF2B5EF4-FFF2-40B4-BE49-F238E27FC236}">
                <a16:creationId xmlns:a16="http://schemas.microsoft.com/office/drawing/2014/main" id="{655EADF2-5E70-4FDF-8464-1A134266D5ED}"/>
              </a:ext>
            </a:extLst>
          </p:cNvPr>
          <p:cNvSpPr>
            <a:spLocks noGrp="1" noChangeArrowheads="1"/>
          </p:cNvSpPr>
          <p:nvPr>
            <p:ph type="title"/>
            <p:custDataLst>
              <p:tags r:id="rId1"/>
            </p:custDataLst>
          </p:nvPr>
        </p:nvSpPr>
        <p:spPr>
          <a:xfrm>
            <a:off x="895028" y="476672"/>
            <a:ext cx="7543800" cy="1288344"/>
          </a:xfrm>
        </p:spPr>
        <p:txBody>
          <a:bodyPr>
            <a:normAutofit/>
          </a:bodyPr>
          <a:lstStyle/>
          <a:p>
            <a:pPr eaLnBrk="1" hangingPunct="1">
              <a:defRPr/>
            </a:pPr>
            <a:r>
              <a:rPr lang="fr-CA" sz="3600" b="1" cap="all" dirty="0"/>
              <a:t>Système circulatoire</a:t>
            </a:r>
            <a:r>
              <a:rPr lang="fr-CA" sz="4000" b="1" cap="all" dirty="0"/>
              <a:t> </a:t>
            </a:r>
            <a:endParaRPr lang="fr-FR" sz="1400" b="1" cap="all" dirty="0"/>
          </a:p>
        </p:txBody>
      </p:sp>
    </p:spTree>
    <p:extLst>
      <p:ext uri="{BB962C8B-B14F-4D97-AF65-F5344CB8AC3E}">
        <p14:creationId xmlns:p14="http://schemas.microsoft.com/office/powerpoint/2010/main" val="246840650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DOCUMENT\cegep TAB\Cours\Hématologie\HÉMATOLOGIE#1\ilot_erythro.jpg"/>
          <p:cNvPicPr>
            <a:picLocks noChangeAspect="1" noChangeArrowheads="1"/>
          </p:cNvPicPr>
          <p:nvPr>
            <p:custDataLst>
              <p:tags r:id="rId1"/>
            </p:custDataLst>
          </p:nvPr>
        </p:nvPicPr>
        <p:blipFill>
          <a:blip r:embed="rId3" cstate="print"/>
          <a:srcRect/>
          <a:stretch>
            <a:fillRect/>
          </a:stretch>
        </p:blipFill>
        <p:spPr bwMode="auto">
          <a:xfrm>
            <a:off x="606996" y="116632"/>
            <a:ext cx="9235915" cy="6129042"/>
          </a:xfrm>
          <a:prstGeom prst="rect">
            <a:avLst/>
          </a:prstGeo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body" idx="1"/>
            <p:custDataLst>
              <p:tags r:id="rId1"/>
            </p:custDataLst>
          </p:nvPr>
        </p:nvSpPr>
        <p:spPr>
          <a:xfrm>
            <a:off x="292409" y="1844824"/>
            <a:ext cx="10030462" cy="4217982"/>
          </a:xfrm>
        </p:spPr>
        <p:txBody>
          <a:bodyPr>
            <a:normAutofit lnSpcReduction="10000"/>
          </a:bodyPr>
          <a:lstStyle/>
          <a:p>
            <a:pPr marL="426614" indent="-426614" defTabSz="1138108"/>
            <a:r>
              <a:rPr lang="fr-CA" sz="2589" dirty="0">
                <a:solidFill>
                  <a:schemeClr val="bg1">
                    <a:lumMod val="75000"/>
                  </a:schemeClr>
                </a:solidFill>
              </a:rPr>
              <a:t>Les macrophages fixes du SRH</a:t>
            </a:r>
          </a:p>
          <a:p>
            <a:pPr marL="922676" lvl="1" indent="-355748" defTabSz="1138108"/>
            <a:r>
              <a:rPr lang="fr-CA" sz="2232" dirty="0">
                <a:solidFill>
                  <a:schemeClr val="bg1">
                    <a:lumMod val="75000"/>
                  </a:schemeClr>
                </a:solidFill>
              </a:rPr>
              <a:t>Synonyme: cellules réticulaires.</a:t>
            </a:r>
          </a:p>
          <a:p>
            <a:pPr marL="922676" lvl="1" indent="-355748" defTabSz="1138108"/>
            <a:r>
              <a:rPr lang="fr-CA" sz="2232" dirty="0">
                <a:solidFill>
                  <a:schemeClr val="bg1">
                    <a:lumMod val="75000"/>
                  </a:schemeClr>
                </a:solidFill>
              </a:rPr>
              <a:t>Retrouvés dans la moelle, la rate, les ganglions, accolés à l’endothélium des sinus veineux et lymphatiques.</a:t>
            </a:r>
          </a:p>
          <a:p>
            <a:pPr marL="922676" lvl="1" indent="-355748" defTabSz="1138108"/>
            <a:r>
              <a:rPr lang="fr-CA" sz="2232" dirty="0">
                <a:solidFill>
                  <a:schemeClr val="bg1">
                    <a:lumMod val="75000"/>
                  </a:schemeClr>
                </a:solidFill>
              </a:rPr>
              <a:t>Constituent le centre des îlots </a:t>
            </a:r>
            <a:r>
              <a:rPr lang="fr-CA" sz="2232" dirty="0" err="1">
                <a:solidFill>
                  <a:schemeClr val="bg1">
                    <a:lumMod val="75000"/>
                  </a:schemeClr>
                </a:solidFill>
              </a:rPr>
              <a:t>érythroblastiques</a:t>
            </a:r>
            <a:r>
              <a:rPr lang="fr-CA" sz="2232" dirty="0">
                <a:solidFill>
                  <a:schemeClr val="bg1">
                    <a:lumMod val="75000"/>
                  </a:schemeClr>
                </a:solidFill>
              </a:rPr>
              <a:t> et </a:t>
            </a:r>
            <a:r>
              <a:rPr lang="fr-CA" sz="2232" dirty="0" err="1">
                <a:solidFill>
                  <a:schemeClr val="bg1">
                    <a:lumMod val="75000"/>
                  </a:schemeClr>
                </a:solidFill>
              </a:rPr>
              <a:t>plasmoblastiques</a:t>
            </a:r>
            <a:endParaRPr lang="fr-CA" sz="2232" dirty="0">
              <a:solidFill>
                <a:schemeClr val="bg1">
                  <a:lumMod val="75000"/>
                </a:schemeClr>
              </a:solidFill>
            </a:endParaRPr>
          </a:p>
          <a:p>
            <a:pPr marL="1421572" lvl="2" indent="-283464" defTabSz="1138108"/>
            <a:r>
              <a:rPr lang="fr-CA" sz="1786" dirty="0">
                <a:solidFill>
                  <a:schemeClr val="bg1">
                    <a:lumMod val="75000"/>
                  </a:schemeClr>
                </a:solidFill>
              </a:rPr>
              <a:t>Figure 3.1 page 32</a:t>
            </a:r>
          </a:p>
          <a:p>
            <a:pPr marL="426614" indent="-426614" defTabSz="1138108"/>
            <a:r>
              <a:rPr lang="fr-CA" sz="2589" dirty="0">
                <a:solidFill>
                  <a:srgbClr val="000000"/>
                </a:solidFill>
              </a:rPr>
              <a:t>Les macrophages mobiles du SRH (Histiocytes)</a:t>
            </a:r>
          </a:p>
          <a:p>
            <a:pPr marL="922676" lvl="1" indent="-355748" defTabSz="1138108"/>
            <a:r>
              <a:rPr lang="fr-CA" sz="2232" dirty="0">
                <a:solidFill>
                  <a:srgbClr val="000000"/>
                </a:solidFill>
              </a:rPr>
              <a:t>Retrouvés dans le tissu conjonctif de tous les organes.</a:t>
            </a:r>
          </a:p>
          <a:p>
            <a:pPr marL="922676" lvl="1" indent="-355748" defTabSz="1138108"/>
            <a:r>
              <a:rPr lang="fr-CA" sz="2232" dirty="0">
                <a:solidFill>
                  <a:srgbClr val="000000"/>
                </a:solidFill>
              </a:rPr>
              <a:t>« Mobiles » car ils ont la capacité de circuler d’un organe à l’autre.</a:t>
            </a:r>
          </a:p>
          <a:p>
            <a:pPr marL="426614" indent="-426614" defTabSz="1138108"/>
            <a:r>
              <a:rPr lang="fr-CA" sz="2589" dirty="0">
                <a:solidFill>
                  <a:srgbClr val="000000"/>
                </a:solidFill>
              </a:rPr>
              <a:t>Les cellules circulantes du sang (SRH) (Monocytes)</a:t>
            </a:r>
          </a:p>
          <a:p>
            <a:pPr marL="922676" lvl="1" indent="-355748" defTabSz="1138108"/>
            <a:r>
              <a:rPr lang="fr-CA" sz="2232" dirty="0">
                <a:solidFill>
                  <a:srgbClr val="000000"/>
                </a:solidFill>
              </a:rPr>
              <a:t>Ils sont la source des histiocytes</a:t>
            </a:r>
          </a:p>
          <a:p>
            <a:pPr marL="922676" lvl="1" indent="-355748" defTabSz="1138108"/>
            <a:endParaRPr lang="fr-CA" sz="2589" dirty="0">
              <a:solidFill>
                <a:srgbClr val="000000"/>
              </a:solidFill>
            </a:endParaRPr>
          </a:p>
        </p:txBody>
      </p:sp>
      <p:sp>
        <p:nvSpPr>
          <p:cNvPr id="4" name="Rectangle 3">
            <a:extLst>
              <a:ext uri="{FF2B5EF4-FFF2-40B4-BE49-F238E27FC236}">
                <a16:creationId xmlns:a16="http://schemas.microsoft.com/office/drawing/2014/main" id="{8F5C3A49-4DBD-471F-8816-3B12015AD4D7}"/>
              </a:ext>
            </a:extLst>
          </p:cNvPr>
          <p:cNvSpPr>
            <a:spLocks noChangeArrowheads="1"/>
          </p:cNvSpPr>
          <p:nvPr>
            <p:custDataLst>
              <p:tags r:id="rId2"/>
            </p:custDataLst>
          </p:nvPr>
        </p:nvSpPr>
        <p:spPr bwMode="auto">
          <a:xfrm>
            <a:off x="0" y="1124744"/>
            <a:ext cx="9260851" cy="504570"/>
          </a:xfrm>
          <a:prstGeom prst="rect">
            <a:avLst/>
          </a:prstGeom>
          <a:noFill/>
          <a:ln w="9525">
            <a:noFill/>
            <a:miter lim="800000"/>
            <a:headEnd/>
            <a:tailEnd/>
          </a:ln>
          <a:effectLst/>
        </p:spPr>
        <p:txBody>
          <a:bodyPr lIns="97065" tIns="48532" rIns="97065" bIns="48532" anchor="ctr"/>
          <a:lstStyle/>
          <a:p>
            <a:pPr defTabSz="972282"/>
            <a:r>
              <a:rPr lang="fr-CA" sz="3600" b="1" cap="all" spc="-50" dirty="0">
                <a:solidFill>
                  <a:schemeClr val="tx1">
                    <a:lumMod val="75000"/>
                    <a:lumOff val="25000"/>
                  </a:schemeClr>
                </a:solidFill>
                <a:latin typeface="+mj-lt"/>
                <a:ea typeface="+mj-ea"/>
                <a:cs typeface="+mj-cs"/>
              </a:rPr>
              <a:t>         (SUITE)  Hématopoïèse (p.45 et 51) </a:t>
            </a:r>
            <a:endParaRPr lang="fr-FR" sz="3600" b="1" cap="all" spc="-50" dirty="0">
              <a:solidFill>
                <a:schemeClr val="tx1">
                  <a:lumMod val="75000"/>
                  <a:lumOff val="25000"/>
                </a:schemeClr>
              </a:solidFill>
              <a:latin typeface="+mj-lt"/>
              <a:ea typeface="+mj-ea"/>
              <a:cs typeface="+mj-c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body" idx="1"/>
            <p:custDataLst>
              <p:tags r:id="rId1"/>
            </p:custDataLst>
          </p:nvPr>
        </p:nvSpPr>
        <p:spPr>
          <a:xfrm>
            <a:off x="0" y="1772816"/>
            <a:ext cx="9968036" cy="4610494"/>
          </a:xfrm>
        </p:spPr>
        <p:txBody>
          <a:bodyPr>
            <a:normAutofit lnSpcReduction="10000"/>
          </a:bodyPr>
          <a:lstStyle/>
          <a:p>
            <a:pPr marL="426614" indent="-426614" defTabSz="1138108">
              <a:lnSpc>
                <a:spcPct val="80000"/>
              </a:lnSpc>
            </a:pPr>
            <a:r>
              <a:rPr lang="fr-CA" sz="2500" dirty="0"/>
              <a:t>Principales fonctions du SRH</a:t>
            </a:r>
          </a:p>
          <a:p>
            <a:pPr marL="922676" lvl="1" indent="-355748" defTabSz="1138108">
              <a:lnSpc>
                <a:spcPct val="80000"/>
              </a:lnSpc>
            </a:pPr>
            <a:r>
              <a:rPr lang="fr-CA" sz="2143" dirty="0"/>
              <a:t>Élimination des substances étrangères par phagocytose ou pinocytose</a:t>
            </a:r>
          </a:p>
          <a:p>
            <a:pPr marL="1421572" lvl="2" indent="-283464" defTabSz="1138108">
              <a:lnSpc>
                <a:spcPct val="80000"/>
              </a:lnSpc>
            </a:pPr>
            <a:r>
              <a:rPr lang="fr-CA" sz="1786" dirty="0"/>
              <a:t>Bactéries et virus</a:t>
            </a:r>
          </a:p>
          <a:p>
            <a:pPr marL="1421572" lvl="2" indent="-283464" defTabSz="1138108">
              <a:lnSpc>
                <a:spcPct val="80000"/>
              </a:lnSpc>
            </a:pPr>
            <a:r>
              <a:rPr lang="fr-CA" sz="1786" dirty="0"/>
              <a:t>Particules inertes</a:t>
            </a:r>
          </a:p>
          <a:p>
            <a:pPr marL="1421572" lvl="2" indent="-283464" defTabSz="1138108">
              <a:lnSpc>
                <a:spcPct val="80000"/>
              </a:lnSpc>
            </a:pPr>
            <a:r>
              <a:rPr lang="fr-CA" sz="1786" dirty="0"/>
              <a:t>Cellules agglutinées</a:t>
            </a:r>
          </a:p>
          <a:p>
            <a:pPr marL="1421572" lvl="2" indent="-283464" defTabSz="1138108">
              <a:lnSpc>
                <a:spcPct val="80000"/>
              </a:lnSpc>
              <a:buNone/>
            </a:pPr>
            <a:endParaRPr lang="fr-CA" sz="1250" u="sng" dirty="0"/>
          </a:p>
          <a:p>
            <a:pPr marL="922676" lvl="1" indent="-355748" defTabSz="1138108">
              <a:lnSpc>
                <a:spcPct val="80000"/>
              </a:lnSpc>
            </a:pPr>
            <a:r>
              <a:rPr lang="fr-CA" sz="2143" dirty="0"/>
              <a:t>Élimination des cellules sénescentes</a:t>
            </a:r>
          </a:p>
          <a:p>
            <a:pPr marL="1421572" lvl="2" indent="-283464" defTabSz="1138108">
              <a:lnSpc>
                <a:spcPct val="80000"/>
              </a:lnSpc>
            </a:pPr>
            <a:r>
              <a:rPr lang="fr-CA" sz="1786" dirty="0"/>
              <a:t>Les GR âgés ou détériorés</a:t>
            </a:r>
          </a:p>
          <a:p>
            <a:pPr marL="1421572" lvl="2" indent="-283464" defTabSz="1138108">
              <a:lnSpc>
                <a:spcPct val="80000"/>
              </a:lnSpc>
            </a:pPr>
            <a:r>
              <a:rPr lang="fr-CA" sz="1786" dirty="0"/>
              <a:t>Les leucocytes et les plaquettes endommagés</a:t>
            </a:r>
          </a:p>
          <a:p>
            <a:pPr marL="1421572" lvl="2" indent="-283464" defTabSz="1138108">
              <a:lnSpc>
                <a:spcPct val="80000"/>
              </a:lnSpc>
              <a:buNone/>
            </a:pPr>
            <a:endParaRPr lang="fr-CA" sz="1250" u="sng" dirty="0"/>
          </a:p>
          <a:p>
            <a:pPr marL="922676" lvl="1" indent="-355748" defTabSz="1138108">
              <a:lnSpc>
                <a:spcPct val="80000"/>
              </a:lnSpc>
            </a:pPr>
            <a:r>
              <a:rPr lang="fr-CA" sz="2143" dirty="0"/>
              <a:t>Fonction de récupération dans le processus de digestion</a:t>
            </a:r>
          </a:p>
          <a:p>
            <a:pPr marL="1421572" lvl="2" indent="-283464" defTabSz="1138108">
              <a:lnSpc>
                <a:spcPct val="80000"/>
              </a:lnSpc>
            </a:pPr>
            <a:r>
              <a:rPr lang="fr-CA" sz="1786" dirty="0"/>
              <a:t>Lipides, glucides, protides, acides aminés, minéraux. (ex: fer, hème et globine)</a:t>
            </a:r>
          </a:p>
          <a:p>
            <a:pPr marL="1421572" lvl="2" indent="-283464" defTabSz="1138108">
              <a:lnSpc>
                <a:spcPct val="80000"/>
              </a:lnSpc>
              <a:buNone/>
            </a:pPr>
            <a:endParaRPr lang="fr-CA" sz="1250" dirty="0"/>
          </a:p>
          <a:p>
            <a:pPr marL="922676" lvl="1" indent="-355748" defTabSz="1138108">
              <a:lnSpc>
                <a:spcPct val="80000"/>
              </a:lnSpc>
            </a:pPr>
            <a:r>
              <a:rPr lang="fr-CA" sz="2143" dirty="0"/>
              <a:t>Interaction avec le système immunitaire spécifique (humorale et cellulaire) des lymphocytes.</a:t>
            </a:r>
          </a:p>
          <a:p>
            <a:pPr marL="1421572" lvl="2" indent="-283464" defTabSz="1138108">
              <a:lnSpc>
                <a:spcPct val="80000"/>
              </a:lnSpc>
            </a:pPr>
            <a:r>
              <a:rPr lang="fr-CA" sz="1786" dirty="0"/>
              <a:t>Présentation des antigènes aux lymphocytes </a:t>
            </a:r>
            <a:r>
              <a:rPr lang="fr-CA" sz="1786" dirty="0" err="1"/>
              <a:t>T</a:t>
            </a:r>
            <a:r>
              <a:rPr lang="fr-CA" sz="1786" baseline="-25000" dirty="0" err="1"/>
              <a:t>helper</a:t>
            </a:r>
            <a:endParaRPr lang="fr-CA" sz="1786" baseline="-25000" dirty="0"/>
          </a:p>
          <a:p>
            <a:pPr marL="1421572" lvl="2" indent="-283464" defTabSz="1138108">
              <a:lnSpc>
                <a:spcPct val="80000"/>
              </a:lnSpc>
            </a:pPr>
            <a:r>
              <a:rPr lang="fr-CA" sz="1786" dirty="0"/>
              <a:t>Destruction des complexes Ag-</a:t>
            </a:r>
            <a:r>
              <a:rPr lang="fr-CA" sz="1786" dirty="0" err="1"/>
              <a:t>Ac</a:t>
            </a:r>
            <a:endParaRPr lang="fr-CA" sz="1786" dirty="0"/>
          </a:p>
        </p:txBody>
      </p:sp>
      <p:sp>
        <p:nvSpPr>
          <p:cNvPr id="4" name="Rectangle 3">
            <a:extLst>
              <a:ext uri="{FF2B5EF4-FFF2-40B4-BE49-F238E27FC236}">
                <a16:creationId xmlns:a16="http://schemas.microsoft.com/office/drawing/2014/main" id="{1AC54244-F976-48DE-84D4-05EA87C5B015}"/>
              </a:ext>
            </a:extLst>
          </p:cNvPr>
          <p:cNvSpPr>
            <a:spLocks noChangeArrowheads="1"/>
          </p:cNvSpPr>
          <p:nvPr>
            <p:custDataLst>
              <p:tags r:id="rId2"/>
            </p:custDataLst>
          </p:nvPr>
        </p:nvSpPr>
        <p:spPr bwMode="auto">
          <a:xfrm>
            <a:off x="-7981" y="1124744"/>
            <a:ext cx="9260851" cy="504570"/>
          </a:xfrm>
          <a:prstGeom prst="rect">
            <a:avLst/>
          </a:prstGeom>
          <a:noFill/>
          <a:ln w="9525">
            <a:noFill/>
            <a:miter lim="800000"/>
            <a:headEnd/>
            <a:tailEnd/>
          </a:ln>
          <a:effectLst/>
        </p:spPr>
        <p:txBody>
          <a:bodyPr lIns="97065" tIns="48532" rIns="97065" bIns="48532" anchor="ctr"/>
          <a:lstStyle/>
          <a:p>
            <a:pPr defTabSz="972282"/>
            <a:r>
              <a:rPr lang="fr-CA" sz="3600" dirty="0">
                <a:effectLst>
                  <a:outerShdw blurRad="38100" dist="38100" dir="2700000" algn="tl">
                    <a:srgbClr val="000000"/>
                  </a:outerShdw>
                </a:effectLst>
              </a:rPr>
              <a:t>         </a:t>
            </a:r>
            <a:r>
              <a:rPr lang="fr-CA" sz="3600" b="1" cap="all" spc="-50" dirty="0">
                <a:solidFill>
                  <a:schemeClr val="tx1">
                    <a:lumMod val="75000"/>
                    <a:lumOff val="25000"/>
                  </a:schemeClr>
                </a:solidFill>
                <a:latin typeface="+mj-lt"/>
                <a:ea typeface="+mj-ea"/>
                <a:cs typeface="+mj-cs"/>
              </a:rPr>
              <a:t>(SUITE)  Hématopoïèse (p.45 et 51) </a:t>
            </a:r>
            <a:endParaRPr lang="fr-FR" sz="3600" b="1" cap="all" spc="-50" dirty="0">
              <a:solidFill>
                <a:schemeClr val="tx1">
                  <a:lumMod val="75000"/>
                  <a:lumOff val="25000"/>
                </a:schemeClr>
              </a:solidFill>
              <a:latin typeface="+mj-lt"/>
              <a:ea typeface="+mj-ea"/>
              <a:cs typeface="+mj-cs"/>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custDataLst>
              <p:tags r:id="rId1"/>
            </p:custDataLst>
          </p:nvPr>
        </p:nvSpPr>
        <p:spPr>
          <a:xfrm>
            <a:off x="895028" y="1196752"/>
            <a:ext cx="9256600" cy="503153"/>
          </a:xfrm>
        </p:spPr>
        <p:txBody>
          <a:bodyPr>
            <a:noAutofit/>
          </a:bodyPr>
          <a:lstStyle/>
          <a:p>
            <a:pPr defTabSz="1138108">
              <a:defRPr/>
            </a:pPr>
            <a:r>
              <a:rPr lang="fr-CA" sz="3600" b="1" cap="all" dirty="0"/>
              <a:t>Érythropoïèse: </a:t>
            </a:r>
            <a:br>
              <a:rPr lang="fr-CA" sz="3600" b="1" cap="all" dirty="0"/>
            </a:br>
            <a:r>
              <a:rPr lang="fr-CA" sz="3600" b="1" cap="all" dirty="0"/>
              <a:t>(Facteurs essentiels à l'érythropoïèse)</a:t>
            </a:r>
            <a:endParaRPr lang="fr-FR" sz="3600" b="1" cap="all" dirty="0"/>
          </a:p>
        </p:txBody>
      </p:sp>
      <p:sp>
        <p:nvSpPr>
          <p:cNvPr id="286723" name="Rectangle 3"/>
          <p:cNvSpPr>
            <a:spLocks noGrp="1" noChangeArrowheads="1"/>
          </p:cNvSpPr>
          <p:nvPr>
            <p:ph type="body" idx="1"/>
            <p:custDataLst>
              <p:tags r:id="rId2"/>
            </p:custDataLst>
          </p:nvPr>
        </p:nvSpPr>
        <p:spPr>
          <a:xfrm>
            <a:off x="100630" y="1901424"/>
            <a:ext cx="7203109" cy="4078794"/>
          </a:xfrm>
        </p:spPr>
        <p:txBody>
          <a:bodyPr>
            <a:normAutofit/>
          </a:bodyPr>
          <a:lstStyle/>
          <a:p>
            <a:pPr marL="922676" lvl="1" indent="-355748" defTabSz="1138108">
              <a:lnSpc>
                <a:spcPct val="80000"/>
              </a:lnSpc>
            </a:pPr>
            <a:r>
              <a:rPr lang="fr-CA" sz="3200" dirty="0"/>
              <a:t>Facteurs essentiels à l'érythropoïèse</a:t>
            </a:r>
          </a:p>
          <a:p>
            <a:pPr marL="1421572" lvl="2" indent="-283464" defTabSz="1138108">
              <a:lnSpc>
                <a:spcPct val="80000"/>
              </a:lnSpc>
            </a:pPr>
            <a:r>
              <a:rPr lang="fr-CA" sz="2143" u="sng" dirty="0"/>
              <a:t>Protéines</a:t>
            </a:r>
          </a:p>
          <a:p>
            <a:pPr marL="1421572" lvl="2" indent="-283464" defTabSz="1138108">
              <a:lnSpc>
                <a:spcPct val="80000"/>
              </a:lnSpc>
            </a:pPr>
            <a:r>
              <a:rPr lang="fr-CA" sz="2143" u="sng" dirty="0"/>
              <a:t>Fer</a:t>
            </a:r>
          </a:p>
          <a:p>
            <a:pPr marL="1421572" lvl="2" indent="-283464" defTabSz="1138108">
              <a:lnSpc>
                <a:spcPct val="80000"/>
              </a:lnSpc>
            </a:pPr>
            <a:r>
              <a:rPr lang="fr-CA" sz="2143" u="sng" dirty="0"/>
              <a:t>Acide folique</a:t>
            </a:r>
          </a:p>
          <a:p>
            <a:pPr marL="1421572" lvl="2" indent="-283464" defTabSz="1138108">
              <a:lnSpc>
                <a:spcPct val="80000"/>
              </a:lnSpc>
            </a:pPr>
            <a:r>
              <a:rPr lang="fr-CA" sz="2143" u="sng" dirty="0"/>
              <a:t>Vitamine B12 (</a:t>
            </a:r>
            <a:r>
              <a:rPr lang="fr-FR" sz="2143" u="sng" dirty="0"/>
              <a:t>cobalamine)</a:t>
            </a:r>
            <a:endParaRPr lang="fr-CA" sz="2143" u="sng" dirty="0"/>
          </a:p>
          <a:p>
            <a:pPr marL="1421572" lvl="2" indent="-283464" defTabSz="1138108">
              <a:lnSpc>
                <a:spcPct val="80000"/>
              </a:lnSpc>
            </a:pPr>
            <a:r>
              <a:rPr lang="fr-CA" sz="2143" u="sng" dirty="0"/>
              <a:t>Vitamine B6</a:t>
            </a:r>
          </a:p>
          <a:p>
            <a:pPr marL="1421572" lvl="2" indent="-283464" defTabSz="1138108">
              <a:lnSpc>
                <a:spcPct val="80000"/>
              </a:lnSpc>
            </a:pPr>
            <a:r>
              <a:rPr lang="fr-CA" sz="2400" dirty="0"/>
              <a:t>Vitamine C (acide ascorbique)</a:t>
            </a:r>
          </a:p>
          <a:p>
            <a:pPr marL="1421572" lvl="2" indent="-283464" defTabSz="1138108">
              <a:lnSpc>
                <a:spcPct val="80000"/>
              </a:lnSpc>
            </a:pPr>
            <a:r>
              <a:rPr lang="fr-CA" sz="2400" dirty="0"/>
              <a:t>Vitamine B2 (riboflavine)</a:t>
            </a:r>
          </a:p>
          <a:p>
            <a:pPr marL="1421572" lvl="2" indent="-283464" defTabSz="1138108">
              <a:lnSpc>
                <a:spcPct val="80000"/>
              </a:lnSpc>
            </a:pPr>
            <a:r>
              <a:rPr lang="fr-CA" sz="2400" dirty="0"/>
              <a:t>Vitamine E</a:t>
            </a:r>
          </a:p>
          <a:p>
            <a:pPr marL="1421572" lvl="2" indent="-283464" defTabSz="1138108">
              <a:lnSpc>
                <a:spcPct val="80000"/>
              </a:lnSpc>
            </a:pPr>
            <a:r>
              <a:rPr lang="fr-CA" sz="2400" dirty="0"/>
              <a:t>Cobalt</a:t>
            </a:r>
          </a:p>
          <a:p>
            <a:pPr marL="1421572" lvl="2" indent="-283464" defTabSz="1138108">
              <a:lnSpc>
                <a:spcPct val="80000"/>
              </a:lnSpc>
            </a:pPr>
            <a:r>
              <a:rPr lang="fr-CA" sz="2400" dirty="0"/>
              <a:t>Cuivre</a:t>
            </a:r>
            <a:endParaRPr lang="fr-FR" sz="2400" dirty="0"/>
          </a:p>
          <a:p>
            <a:pPr marL="1421572" lvl="2" indent="-283464" defTabSz="1138108">
              <a:lnSpc>
                <a:spcPct val="80000"/>
              </a:lnSpc>
            </a:pPr>
            <a:endParaRPr lang="fr-CA" sz="2400" dirty="0"/>
          </a:p>
          <a:p>
            <a:pPr marL="1421572" lvl="2" indent="-283464" defTabSz="1138108">
              <a:lnSpc>
                <a:spcPct val="80000"/>
              </a:lnSpc>
            </a:pPr>
            <a:endParaRPr lang="fr-CA" sz="2400" dirty="0"/>
          </a:p>
          <a:p>
            <a:pPr marL="1421572" lvl="2" indent="-283464" defTabSz="1138108">
              <a:lnSpc>
                <a:spcPct val="80000"/>
              </a:lnSpc>
            </a:pPr>
            <a:endParaRPr lang="fr-CA" sz="2400" dirty="0"/>
          </a:p>
          <a:p>
            <a:pPr marL="1421572" lvl="2" indent="-283464" defTabSz="1138108">
              <a:lnSpc>
                <a:spcPct val="80000"/>
              </a:lnSpc>
            </a:pPr>
            <a:endParaRPr lang="fr-CA" sz="2400" dirty="0"/>
          </a:p>
          <a:p>
            <a:pPr marL="1421572" lvl="2" indent="-283464" defTabSz="1138108">
              <a:lnSpc>
                <a:spcPct val="80000"/>
              </a:lnSpc>
            </a:pPr>
            <a:endParaRPr lang="fr-CA" sz="2143" u="sng" dirty="0"/>
          </a:p>
        </p:txBody>
      </p:sp>
      <p:sp>
        <p:nvSpPr>
          <p:cNvPr id="5" name="ZoneTexte 4"/>
          <p:cNvSpPr txBox="1"/>
          <p:nvPr>
            <p:custDataLst>
              <p:tags r:id="rId3"/>
            </p:custDataLst>
          </p:nvPr>
        </p:nvSpPr>
        <p:spPr>
          <a:xfrm>
            <a:off x="7313983" y="6429493"/>
            <a:ext cx="2736305" cy="339645"/>
          </a:xfrm>
          <a:prstGeom prst="rect">
            <a:avLst/>
          </a:prstGeom>
          <a:noFill/>
        </p:spPr>
        <p:txBody>
          <a:bodyPr wrap="square" rtlCol="0">
            <a:spAutoFit/>
          </a:bodyPr>
          <a:lstStyle/>
          <a:p>
            <a:r>
              <a:rPr lang="fr-CA" sz="1607" dirty="0">
                <a:solidFill>
                  <a:schemeClr val="bg1"/>
                </a:solidFill>
              </a:rPr>
              <a:t>Page 33 (L’Italien)</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5" name="Rectangle 3"/>
          <p:cNvSpPr>
            <a:spLocks noGrp="1" noChangeArrowheads="1"/>
          </p:cNvSpPr>
          <p:nvPr>
            <p:ph type="body" idx="1"/>
            <p:custDataLst>
              <p:tags r:id="rId1"/>
            </p:custDataLst>
          </p:nvPr>
        </p:nvSpPr>
        <p:spPr>
          <a:xfrm>
            <a:off x="0" y="1772816"/>
            <a:ext cx="10287000" cy="4725387"/>
          </a:xfrm>
        </p:spPr>
        <p:txBody>
          <a:bodyPr>
            <a:normAutofit lnSpcReduction="10000"/>
          </a:bodyPr>
          <a:lstStyle/>
          <a:p>
            <a:pPr marL="426614" indent="-426614" defTabSz="1138108">
              <a:lnSpc>
                <a:spcPct val="80000"/>
              </a:lnSpc>
            </a:pPr>
            <a:r>
              <a:rPr lang="fr-CA" sz="2143" dirty="0"/>
              <a:t>Les protéines :</a:t>
            </a:r>
          </a:p>
          <a:p>
            <a:pPr marL="922676" lvl="1" indent="-355748" defTabSz="1138108">
              <a:lnSpc>
                <a:spcPct val="80000"/>
              </a:lnSpc>
            </a:pPr>
            <a:r>
              <a:rPr lang="fr-CA" sz="2143" dirty="0"/>
              <a:t>Source d’acides aminés pour la synthèse de la globine</a:t>
            </a:r>
          </a:p>
          <a:p>
            <a:pPr marL="426614" indent="-426614" defTabSz="1138108">
              <a:lnSpc>
                <a:spcPct val="80000"/>
              </a:lnSpc>
            </a:pPr>
            <a:r>
              <a:rPr lang="fr-CA" sz="2143" dirty="0"/>
              <a:t>Le fer : (</a:t>
            </a:r>
            <a:r>
              <a:rPr lang="fr-CA" sz="2143" dirty="0">
                <a:solidFill>
                  <a:srgbClr val="FF0000"/>
                </a:solidFill>
              </a:rPr>
              <a:t>de 3 à 5 grammes</a:t>
            </a:r>
            <a:r>
              <a:rPr lang="fr-CA" sz="2143" dirty="0"/>
              <a:t>)</a:t>
            </a:r>
          </a:p>
          <a:p>
            <a:pPr marL="922676" lvl="1" indent="-355748" defTabSz="1138108">
              <a:lnSpc>
                <a:spcPct val="80000"/>
              </a:lnSpc>
            </a:pPr>
            <a:r>
              <a:rPr lang="fr-CA" sz="2143" dirty="0"/>
              <a:t>Incorporé à l’hème, </a:t>
            </a:r>
            <a:r>
              <a:rPr lang="fr-CA" sz="2143" u="sng" dirty="0"/>
              <a:t>il sert à fixer (transporter) l’oxygène</a:t>
            </a:r>
            <a:r>
              <a:rPr lang="fr-CA" sz="2143" dirty="0"/>
              <a:t>.</a:t>
            </a:r>
          </a:p>
          <a:p>
            <a:pPr marL="922676" lvl="1" indent="-355748" defTabSz="1138108">
              <a:lnSpc>
                <a:spcPct val="80000"/>
              </a:lnSpc>
            </a:pPr>
            <a:r>
              <a:rPr lang="fr-CA" sz="2143" dirty="0"/>
              <a:t>Une petite quantité du fer provient de l’alimentation (</a:t>
            </a:r>
            <a:r>
              <a:rPr lang="fr-CA" sz="2143" u="sng" dirty="0">
                <a:solidFill>
                  <a:srgbClr val="FF0000"/>
                </a:solidFill>
              </a:rPr>
              <a:t>1 mg absorbé/jour</a:t>
            </a:r>
            <a:r>
              <a:rPr lang="fr-CA" sz="2143" dirty="0"/>
              <a:t>) </a:t>
            </a:r>
          </a:p>
          <a:p>
            <a:pPr marL="922676" lvl="1" indent="-355748" defTabSz="1138108">
              <a:lnSpc>
                <a:spcPct val="80000"/>
              </a:lnSpc>
            </a:pPr>
            <a:r>
              <a:rPr lang="fr-CA" sz="2143" dirty="0"/>
              <a:t>Le corps humain possède des réserves </a:t>
            </a:r>
            <a:r>
              <a:rPr lang="fr-CA" sz="2143" u="sng" dirty="0">
                <a:solidFill>
                  <a:srgbClr val="FF0000"/>
                </a:solidFill>
              </a:rPr>
              <a:t>de 1 g</a:t>
            </a:r>
            <a:r>
              <a:rPr lang="fr-CA" sz="2143" dirty="0">
                <a:solidFill>
                  <a:srgbClr val="FF0000"/>
                </a:solidFill>
              </a:rPr>
              <a:t> </a:t>
            </a:r>
            <a:r>
              <a:rPr lang="fr-CA" sz="2143" dirty="0"/>
              <a:t>chez l’homme </a:t>
            </a:r>
            <a:r>
              <a:rPr lang="fr-CA" sz="2143" dirty="0">
                <a:solidFill>
                  <a:srgbClr val="FF0000"/>
                </a:solidFill>
              </a:rPr>
              <a:t>et </a:t>
            </a:r>
            <a:r>
              <a:rPr lang="fr-CA" sz="2143" u="sng" dirty="0">
                <a:solidFill>
                  <a:srgbClr val="FF0000"/>
                </a:solidFill>
              </a:rPr>
              <a:t>300 mg</a:t>
            </a:r>
            <a:r>
              <a:rPr lang="fr-CA" sz="2143" dirty="0">
                <a:solidFill>
                  <a:srgbClr val="FF0000"/>
                </a:solidFill>
              </a:rPr>
              <a:t> </a:t>
            </a:r>
            <a:r>
              <a:rPr lang="fr-CA" sz="2143" dirty="0"/>
              <a:t>chez la femme (</a:t>
            </a:r>
            <a:r>
              <a:rPr lang="fr-CA" sz="2143" u="sng" dirty="0" err="1"/>
              <a:t>ferritine</a:t>
            </a:r>
            <a:r>
              <a:rPr lang="fr-CA" sz="2143" u="sng" dirty="0"/>
              <a:t> et hémosidérine qui représentent </a:t>
            </a:r>
            <a:r>
              <a:rPr lang="fr-CA" sz="2143" b="1" u="sng" dirty="0">
                <a:solidFill>
                  <a:srgbClr val="FF0000"/>
                </a:solidFill>
              </a:rPr>
              <a:t>30 %</a:t>
            </a:r>
            <a:r>
              <a:rPr lang="fr-CA" sz="2143" b="1" dirty="0">
                <a:solidFill>
                  <a:srgbClr val="FF0000"/>
                </a:solidFill>
              </a:rPr>
              <a:t> </a:t>
            </a:r>
            <a:r>
              <a:rPr lang="fr-CA" sz="2143" dirty="0"/>
              <a:t>du fer total).</a:t>
            </a:r>
          </a:p>
          <a:p>
            <a:pPr marL="922676" lvl="1" indent="-355748" defTabSz="1138108">
              <a:lnSpc>
                <a:spcPct val="80000"/>
              </a:lnSpc>
            </a:pPr>
            <a:r>
              <a:rPr lang="fr-CA" sz="2143" u="sng" dirty="0"/>
              <a:t>La majorité provient de la récupération du fer provenant du catabolisme de l’hémoglobine.</a:t>
            </a:r>
          </a:p>
          <a:p>
            <a:pPr marL="922676" lvl="1" indent="-355748" defTabSz="1138108">
              <a:lnSpc>
                <a:spcPct val="80000"/>
              </a:lnSpc>
            </a:pPr>
            <a:r>
              <a:rPr lang="fr-CA" sz="2143" dirty="0"/>
              <a:t>Environ </a:t>
            </a:r>
            <a:r>
              <a:rPr lang="fr-CA" sz="2143" b="1" u="sng" dirty="0">
                <a:solidFill>
                  <a:srgbClr val="FF0000"/>
                </a:solidFill>
              </a:rPr>
              <a:t>67 % </a:t>
            </a:r>
            <a:r>
              <a:rPr lang="fr-CA" sz="2143" u="sng" dirty="0"/>
              <a:t>du fer</a:t>
            </a:r>
            <a:r>
              <a:rPr lang="fr-CA" sz="2143" dirty="0"/>
              <a:t> de l’organisme se trouve lié </a:t>
            </a:r>
            <a:r>
              <a:rPr lang="fr-CA" sz="2143" u="sng" dirty="0"/>
              <a:t>à l’hémoglobine</a:t>
            </a:r>
            <a:r>
              <a:rPr lang="fr-CA" sz="2143" dirty="0"/>
              <a:t> et </a:t>
            </a:r>
            <a:r>
              <a:rPr lang="fr-CA" sz="2143" b="1" u="sng" dirty="0">
                <a:solidFill>
                  <a:srgbClr val="FF0000"/>
                </a:solidFill>
              </a:rPr>
              <a:t>3 %</a:t>
            </a:r>
            <a:r>
              <a:rPr lang="fr-CA" sz="2143" b="1" dirty="0">
                <a:solidFill>
                  <a:srgbClr val="FF0000"/>
                </a:solidFill>
              </a:rPr>
              <a:t> </a:t>
            </a:r>
            <a:r>
              <a:rPr lang="fr-CA" sz="2143" dirty="0"/>
              <a:t>à </a:t>
            </a:r>
            <a:r>
              <a:rPr lang="fr-CA" sz="2143" u="sng" dirty="0"/>
              <a:t>la myoglobine</a:t>
            </a:r>
            <a:r>
              <a:rPr lang="fr-CA" sz="2143" dirty="0"/>
              <a:t> des muscles.</a:t>
            </a:r>
          </a:p>
          <a:p>
            <a:pPr marL="426614" indent="-426614" defTabSz="1138108">
              <a:lnSpc>
                <a:spcPct val="80000"/>
              </a:lnSpc>
            </a:pPr>
            <a:r>
              <a:rPr lang="fr-CA" sz="2143" dirty="0"/>
              <a:t>La vitamine B12 et acide folique :</a:t>
            </a:r>
          </a:p>
          <a:p>
            <a:pPr marL="922676" lvl="1" indent="-355748" defTabSz="1138108">
              <a:lnSpc>
                <a:spcPct val="80000"/>
              </a:lnSpc>
            </a:pPr>
            <a:r>
              <a:rPr lang="fr-CA" sz="2143" dirty="0"/>
              <a:t>Impliqués dans </a:t>
            </a:r>
            <a:r>
              <a:rPr lang="fr-CA" sz="2143" u="sng" dirty="0"/>
              <a:t>la synthèse de l’ADN</a:t>
            </a:r>
            <a:r>
              <a:rPr lang="fr-CA" sz="2143" dirty="0"/>
              <a:t>. Requis pour la division cellulaire.</a:t>
            </a:r>
          </a:p>
          <a:p>
            <a:pPr marL="922676" lvl="1" indent="-355748" defTabSz="1138108">
              <a:lnSpc>
                <a:spcPct val="80000"/>
              </a:lnSpc>
            </a:pPr>
            <a:r>
              <a:rPr lang="fr-CA" sz="2143" dirty="0"/>
              <a:t>Participe à la synthèse de </a:t>
            </a:r>
            <a:r>
              <a:rPr lang="fr-CA" sz="2143" u="sng" dirty="0"/>
              <a:t>l’acide </a:t>
            </a:r>
            <a:r>
              <a:rPr lang="fr-CA" sz="2143" u="sng" dirty="0" err="1"/>
              <a:t>thymidilique</a:t>
            </a:r>
            <a:r>
              <a:rPr lang="fr-CA" sz="2143" dirty="0"/>
              <a:t>.</a:t>
            </a:r>
          </a:p>
          <a:p>
            <a:pPr marL="922676" lvl="1" indent="-355748" defTabSz="1138108">
              <a:lnSpc>
                <a:spcPct val="80000"/>
              </a:lnSpc>
            </a:pPr>
            <a:r>
              <a:rPr lang="fr-CA" sz="2143" dirty="0"/>
              <a:t>Participent à la synthèse de </a:t>
            </a:r>
            <a:r>
              <a:rPr lang="fr-CA" sz="2143" u="sng" dirty="0"/>
              <a:t>l’acide succinique</a:t>
            </a:r>
            <a:r>
              <a:rPr lang="fr-CA" sz="2143" dirty="0"/>
              <a:t> et de </a:t>
            </a:r>
            <a:r>
              <a:rPr lang="fr-CA" sz="2143" u="sng" dirty="0"/>
              <a:t>la méthionine</a:t>
            </a:r>
            <a:r>
              <a:rPr lang="fr-CA" sz="2143" dirty="0"/>
              <a:t> (hème).</a:t>
            </a:r>
          </a:p>
          <a:p>
            <a:pPr marL="922676" lvl="1" indent="-355748" defTabSz="1138108">
              <a:lnSpc>
                <a:spcPct val="80000"/>
              </a:lnSpc>
              <a:buNone/>
            </a:pPr>
            <a:endParaRPr lang="fr-CA" sz="1786" dirty="0"/>
          </a:p>
        </p:txBody>
      </p:sp>
      <p:sp>
        <p:nvSpPr>
          <p:cNvPr id="6" name="Rectangle 2">
            <a:extLst>
              <a:ext uri="{FF2B5EF4-FFF2-40B4-BE49-F238E27FC236}">
                <a16:creationId xmlns:a16="http://schemas.microsoft.com/office/drawing/2014/main" id="{4F0C3648-3726-49FC-838D-FC2F11E17C6E}"/>
              </a:ext>
            </a:extLst>
          </p:cNvPr>
          <p:cNvSpPr>
            <a:spLocks noGrp="1" noChangeArrowheads="1"/>
          </p:cNvSpPr>
          <p:nvPr>
            <p:ph type="title"/>
            <p:custDataLst>
              <p:tags r:id="rId2"/>
            </p:custDataLst>
          </p:nvPr>
        </p:nvSpPr>
        <p:spPr>
          <a:xfrm>
            <a:off x="895028" y="1124744"/>
            <a:ext cx="9256600" cy="503153"/>
          </a:xfrm>
        </p:spPr>
        <p:txBody>
          <a:bodyPr>
            <a:noAutofit/>
          </a:bodyPr>
          <a:lstStyle/>
          <a:p>
            <a:pPr defTabSz="1138108">
              <a:defRPr/>
            </a:pPr>
            <a:r>
              <a:rPr lang="fr-CA" sz="3600" b="1" cap="all" dirty="0"/>
              <a:t>Érythropoïèse: </a:t>
            </a:r>
            <a:br>
              <a:rPr lang="fr-CA" sz="3600" b="1" cap="all" dirty="0"/>
            </a:br>
            <a:r>
              <a:rPr lang="fr-CA" sz="3600" b="1" cap="all" dirty="0"/>
              <a:t>(Facteurs essentiels à l'érythropoïèse)</a:t>
            </a:r>
            <a:endParaRPr lang="fr-FR" sz="3600" b="1" cap="all" dirty="0"/>
          </a:p>
        </p:txBody>
      </p:sp>
      <p:sp>
        <p:nvSpPr>
          <p:cNvPr id="7" name="ZoneTexte 6">
            <a:extLst>
              <a:ext uri="{FF2B5EF4-FFF2-40B4-BE49-F238E27FC236}">
                <a16:creationId xmlns:a16="http://schemas.microsoft.com/office/drawing/2014/main" id="{03F77652-CED7-4867-BE92-D857DF440F1B}"/>
              </a:ext>
            </a:extLst>
          </p:cNvPr>
          <p:cNvSpPr txBox="1"/>
          <p:nvPr>
            <p:custDataLst>
              <p:tags r:id="rId3"/>
            </p:custDataLst>
          </p:nvPr>
        </p:nvSpPr>
        <p:spPr>
          <a:xfrm>
            <a:off x="7313983" y="6429493"/>
            <a:ext cx="2736305" cy="339645"/>
          </a:xfrm>
          <a:prstGeom prst="rect">
            <a:avLst/>
          </a:prstGeom>
          <a:noFill/>
        </p:spPr>
        <p:txBody>
          <a:bodyPr wrap="square" rtlCol="0">
            <a:spAutoFit/>
          </a:bodyPr>
          <a:lstStyle/>
          <a:p>
            <a:r>
              <a:rPr lang="fr-CA" sz="1607" dirty="0">
                <a:solidFill>
                  <a:schemeClr val="bg1"/>
                </a:solidFill>
              </a:rPr>
              <a:t>Page 33 (L’Italien)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79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979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979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979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979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9795">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979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9795">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9795">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979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9" name="Rectangle 3"/>
          <p:cNvSpPr>
            <a:spLocks noGrp="1" noChangeArrowheads="1"/>
          </p:cNvSpPr>
          <p:nvPr>
            <p:ph type="body" idx="1"/>
            <p:custDataLst>
              <p:tags r:id="rId1"/>
            </p:custDataLst>
          </p:nvPr>
        </p:nvSpPr>
        <p:spPr>
          <a:xfrm>
            <a:off x="246956" y="1844824"/>
            <a:ext cx="10085739" cy="4725387"/>
          </a:xfrm>
        </p:spPr>
        <p:txBody>
          <a:bodyPr/>
          <a:lstStyle/>
          <a:p>
            <a:pPr marL="426614" indent="-426614" defTabSz="1138108">
              <a:lnSpc>
                <a:spcPct val="80000"/>
              </a:lnSpc>
            </a:pPr>
            <a:r>
              <a:rPr lang="fr-CA" sz="2143" dirty="0"/>
              <a:t>Vitamines B12</a:t>
            </a:r>
          </a:p>
          <a:p>
            <a:pPr marL="922676" lvl="1" indent="-355748" defTabSz="1138108">
              <a:lnSpc>
                <a:spcPct val="80000"/>
              </a:lnSpc>
            </a:pPr>
            <a:r>
              <a:rPr lang="fr-CA" sz="2143" dirty="0"/>
              <a:t>Retrouvé dans les viandes (poisson, bœuf, …) et les produits laitiers</a:t>
            </a:r>
          </a:p>
          <a:p>
            <a:pPr marL="922676" lvl="1" indent="-355748" defTabSz="1138108">
              <a:lnSpc>
                <a:spcPct val="80000"/>
              </a:lnSpc>
            </a:pPr>
            <a:r>
              <a:rPr lang="fr-CA" sz="2143" dirty="0"/>
              <a:t>Besoin quotidien faible, car grande réserve (année)</a:t>
            </a:r>
          </a:p>
          <a:p>
            <a:pPr marL="922676" lvl="1" indent="-355748" defTabSz="1138108">
              <a:lnSpc>
                <a:spcPct val="80000"/>
              </a:lnSpc>
            </a:pPr>
            <a:r>
              <a:rPr lang="fr-CA" sz="2143" u="sng" dirty="0">
                <a:solidFill>
                  <a:srgbClr val="FF0000"/>
                </a:solidFill>
              </a:rPr>
              <a:t>Doit être couplé au « FI»</a:t>
            </a:r>
            <a:r>
              <a:rPr lang="fr-CA" sz="2143" dirty="0">
                <a:solidFill>
                  <a:srgbClr val="FF0000"/>
                </a:solidFill>
              </a:rPr>
              <a:t> </a:t>
            </a:r>
            <a:r>
              <a:rPr lang="fr-CA" sz="2143" dirty="0"/>
              <a:t>pour être absorbé au niveau de l’intestin grêle</a:t>
            </a:r>
          </a:p>
          <a:p>
            <a:pPr marL="922676" lvl="1" indent="-355748" defTabSz="1138108">
              <a:lnSpc>
                <a:spcPct val="80000"/>
              </a:lnSpc>
            </a:pPr>
            <a:r>
              <a:rPr lang="fr-CA" sz="2143" dirty="0"/>
              <a:t>Transporté dans l’organisme par 2 globulines :</a:t>
            </a:r>
          </a:p>
          <a:p>
            <a:pPr marL="1421572" lvl="2" indent="-283464" defTabSz="1138108">
              <a:lnSpc>
                <a:spcPct val="80000"/>
              </a:lnSpc>
            </a:pPr>
            <a:r>
              <a:rPr lang="fr-CA" sz="1696" u="sng" dirty="0"/>
              <a:t>La </a:t>
            </a:r>
            <a:r>
              <a:rPr lang="fr-CA" sz="1696" u="sng" dirty="0" err="1"/>
              <a:t>Transcobalamine</a:t>
            </a:r>
            <a:r>
              <a:rPr lang="fr-CA" sz="1696" u="sng" dirty="0"/>
              <a:t> I</a:t>
            </a:r>
            <a:r>
              <a:rPr lang="fr-CA" sz="1696" dirty="0"/>
              <a:t> (transport et réserve) </a:t>
            </a:r>
          </a:p>
          <a:p>
            <a:pPr marL="1421572" lvl="2" indent="-283464" defTabSz="1138108">
              <a:lnSpc>
                <a:spcPct val="80000"/>
              </a:lnSpc>
            </a:pPr>
            <a:r>
              <a:rPr lang="fr-CA" sz="1696" u="sng" dirty="0"/>
              <a:t>La </a:t>
            </a:r>
            <a:r>
              <a:rPr lang="fr-CA" sz="1696" u="sng" dirty="0" err="1"/>
              <a:t>Transcobalamine</a:t>
            </a:r>
            <a:r>
              <a:rPr lang="fr-CA" sz="1696" u="sng" dirty="0"/>
              <a:t> II</a:t>
            </a:r>
            <a:r>
              <a:rPr lang="fr-CA" sz="1696" dirty="0"/>
              <a:t> (transport seulement)</a:t>
            </a:r>
          </a:p>
          <a:p>
            <a:pPr marL="426614" indent="-426614" defTabSz="1138108">
              <a:lnSpc>
                <a:spcPct val="80000"/>
              </a:lnSpc>
            </a:pPr>
            <a:r>
              <a:rPr lang="fr-CA" sz="2143" dirty="0"/>
              <a:t>Acide folique</a:t>
            </a:r>
          </a:p>
          <a:p>
            <a:pPr marL="922676" lvl="1" indent="-355748" defTabSz="1138108">
              <a:lnSpc>
                <a:spcPct val="80000"/>
              </a:lnSpc>
            </a:pPr>
            <a:r>
              <a:rPr lang="fr-CA" sz="2143" dirty="0"/>
              <a:t>Impliqué aussi dans la synthèse de certains acides nucléique.</a:t>
            </a:r>
          </a:p>
          <a:p>
            <a:pPr marL="922676" lvl="1" indent="-355748" defTabSz="1138108">
              <a:lnSpc>
                <a:spcPct val="80000"/>
              </a:lnSpc>
            </a:pPr>
            <a:r>
              <a:rPr lang="fr-CA" sz="2143" dirty="0"/>
              <a:t>Retrouvé surtout dans les légumes verts crus, les céréales et les fruits secs.</a:t>
            </a:r>
          </a:p>
          <a:p>
            <a:pPr marL="922676" lvl="1" indent="-355748" defTabSz="1138108">
              <a:lnSpc>
                <a:spcPct val="80000"/>
              </a:lnSpc>
            </a:pPr>
            <a:r>
              <a:rPr lang="fr-CA" sz="2143" dirty="0"/>
              <a:t>Besoin quotidien important, car </a:t>
            </a:r>
            <a:r>
              <a:rPr lang="fr-CA" sz="2143" u="sng" dirty="0"/>
              <a:t>les réserves de l’organisme sont petites</a:t>
            </a:r>
            <a:r>
              <a:rPr lang="fr-CA" sz="2143" dirty="0"/>
              <a:t>.</a:t>
            </a:r>
          </a:p>
          <a:p>
            <a:pPr marL="922676" lvl="1" indent="-355748" defTabSz="1138108">
              <a:lnSpc>
                <a:spcPct val="80000"/>
              </a:lnSpc>
            </a:pPr>
            <a:r>
              <a:rPr lang="fr-CA" sz="2143" dirty="0"/>
              <a:t>Absorbé au niveau du petit intestin et de la muqueuse jéjunale.</a:t>
            </a:r>
            <a:endParaRPr lang="fr-CA" sz="1786" dirty="0"/>
          </a:p>
        </p:txBody>
      </p:sp>
      <p:sp>
        <p:nvSpPr>
          <p:cNvPr id="6" name="Rectangle 2">
            <a:extLst>
              <a:ext uri="{FF2B5EF4-FFF2-40B4-BE49-F238E27FC236}">
                <a16:creationId xmlns:a16="http://schemas.microsoft.com/office/drawing/2014/main" id="{86E0D622-B1AC-48B4-B440-B72EE2042705}"/>
              </a:ext>
            </a:extLst>
          </p:cNvPr>
          <p:cNvSpPr>
            <a:spLocks noGrp="1" noChangeArrowheads="1"/>
          </p:cNvSpPr>
          <p:nvPr>
            <p:ph type="title"/>
            <p:custDataLst>
              <p:tags r:id="rId2"/>
            </p:custDataLst>
          </p:nvPr>
        </p:nvSpPr>
        <p:spPr>
          <a:xfrm>
            <a:off x="895028" y="1142744"/>
            <a:ext cx="9256600" cy="503153"/>
          </a:xfrm>
        </p:spPr>
        <p:txBody>
          <a:bodyPr>
            <a:noAutofit/>
          </a:bodyPr>
          <a:lstStyle/>
          <a:p>
            <a:pPr defTabSz="1138108">
              <a:defRPr/>
            </a:pPr>
            <a:r>
              <a:rPr lang="fr-CA" sz="3600" b="1" cap="all" dirty="0"/>
              <a:t>Érythropoïèse: </a:t>
            </a:r>
            <a:br>
              <a:rPr lang="fr-CA" sz="3600" b="1" cap="all" dirty="0"/>
            </a:br>
            <a:r>
              <a:rPr lang="fr-CA" sz="3600" b="1" cap="all" dirty="0"/>
              <a:t>(Facteurs essentiels à l'érythropoïèse)</a:t>
            </a:r>
            <a:endParaRPr lang="fr-FR" sz="3600" b="1" cap="all" dirty="0"/>
          </a:p>
        </p:txBody>
      </p:sp>
      <p:sp>
        <p:nvSpPr>
          <p:cNvPr id="7" name="ZoneTexte 6">
            <a:extLst>
              <a:ext uri="{FF2B5EF4-FFF2-40B4-BE49-F238E27FC236}">
                <a16:creationId xmlns:a16="http://schemas.microsoft.com/office/drawing/2014/main" id="{10415D8A-02EE-454A-A2C9-9B1ECBB75AE2}"/>
              </a:ext>
            </a:extLst>
          </p:cNvPr>
          <p:cNvSpPr txBox="1"/>
          <p:nvPr>
            <p:custDataLst>
              <p:tags r:id="rId3"/>
            </p:custDataLst>
          </p:nvPr>
        </p:nvSpPr>
        <p:spPr>
          <a:xfrm>
            <a:off x="7313983" y="6429493"/>
            <a:ext cx="2736305" cy="339645"/>
          </a:xfrm>
          <a:prstGeom prst="rect">
            <a:avLst/>
          </a:prstGeom>
          <a:noFill/>
        </p:spPr>
        <p:txBody>
          <a:bodyPr wrap="square" rtlCol="0">
            <a:spAutoFit/>
          </a:bodyPr>
          <a:lstStyle/>
          <a:p>
            <a:r>
              <a:rPr lang="fr-CA" sz="1607" dirty="0">
                <a:solidFill>
                  <a:schemeClr val="bg1"/>
                </a:solidFill>
              </a:rPr>
              <a:t>Page 33 (L’Italien)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081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0819">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0819">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0819">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081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3" name="Rectangle 3"/>
          <p:cNvSpPr>
            <a:spLocks noGrp="1" noChangeArrowheads="1"/>
          </p:cNvSpPr>
          <p:nvPr>
            <p:ph type="body" idx="1"/>
            <p:custDataLst>
              <p:tags r:id="rId1"/>
            </p:custDataLst>
          </p:nvPr>
        </p:nvSpPr>
        <p:spPr>
          <a:xfrm>
            <a:off x="201261" y="1772816"/>
            <a:ext cx="10085739" cy="4536504"/>
          </a:xfrm>
        </p:spPr>
        <p:txBody>
          <a:bodyPr>
            <a:normAutofit lnSpcReduction="10000"/>
          </a:bodyPr>
          <a:lstStyle/>
          <a:p>
            <a:pPr marL="426614" indent="-426614" defTabSz="1138108">
              <a:lnSpc>
                <a:spcPct val="80000"/>
              </a:lnSpc>
            </a:pPr>
            <a:r>
              <a:rPr lang="fr-CA" sz="2143" dirty="0"/>
              <a:t>Vitamine B6 (pyridoxine)</a:t>
            </a:r>
          </a:p>
          <a:p>
            <a:pPr marL="922676" lvl="1" indent="-355748" defTabSz="1138108">
              <a:lnSpc>
                <a:spcPct val="80000"/>
              </a:lnSpc>
            </a:pPr>
            <a:r>
              <a:rPr lang="fr-CA" sz="2143" u="sng" dirty="0"/>
              <a:t>Intervient dans la synthèse de l’hème</a:t>
            </a:r>
          </a:p>
          <a:p>
            <a:pPr marL="922676" lvl="1" indent="-355748" defTabSz="1138108">
              <a:lnSpc>
                <a:spcPct val="80000"/>
              </a:lnSpc>
            </a:pPr>
            <a:r>
              <a:rPr lang="fr-CA" sz="2143" u="sng" dirty="0"/>
              <a:t>Coenzyme de l’AAL synthétase</a:t>
            </a:r>
          </a:p>
          <a:p>
            <a:pPr marL="922676" lvl="1" indent="-355748" defTabSz="1138108">
              <a:lnSpc>
                <a:spcPct val="80000"/>
              </a:lnSpc>
            </a:pPr>
            <a:r>
              <a:rPr lang="fr-CA" sz="2143" u="sng" dirty="0"/>
              <a:t>Coenzyme de l’hème synthétase</a:t>
            </a:r>
            <a:r>
              <a:rPr lang="fr-CA" sz="2143" dirty="0"/>
              <a:t> (incorporation du fer ferreux = hème)</a:t>
            </a:r>
          </a:p>
          <a:p>
            <a:pPr marL="922676" lvl="1" indent="-355748" defTabSz="1138108">
              <a:lnSpc>
                <a:spcPct val="80000"/>
              </a:lnSpc>
            </a:pPr>
            <a:r>
              <a:rPr lang="fr-CA" sz="2143" dirty="0"/>
              <a:t>Les besoins ne sont pas élevés</a:t>
            </a:r>
          </a:p>
          <a:p>
            <a:pPr marL="922676" lvl="1" indent="-355748" defTabSz="1138108">
              <a:lnSpc>
                <a:spcPct val="80000"/>
              </a:lnSpc>
            </a:pPr>
            <a:r>
              <a:rPr lang="fr-CA" sz="2143" dirty="0"/>
              <a:t>Retrouvé dans les légumes verts feuillus, le maïs, le blé et la levure.</a:t>
            </a:r>
            <a:endParaRPr lang="fr-CA" sz="1786" dirty="0"/>
          </a:p>
          <a:p>
            <a:pPr marL="426614" indent="-426614" defTabSz="1138108">
              <a:lnSpc>
                <a:spcPct val="80000"/>
              </a:lnSpc>
            </a:pPr>
            <a:r>
              <a:rPr lang="fr-CA" sz="2143" dirty="0"/>
              <a:t>L’érythropoïèse a aussi besoin en très petite quantité de:</a:t>
            </a:r>
          </a:p>
          <a:p>
            <a:pPr marL="922676" lvl="1" indent="-355748" defTabSz="1138108">
              <a:lnSpc>
                <a:spcPct val="80000"/>
              </a:lnSpc>
            </a:pPr>
            <a:r>
              <a:rPr lang="fr-CA" sz="2143" u="sng" dirty="0"/>
              <a:t>Zinc</a:t>
            </a:r>
          </a:p>
          <a:p>
            <a:pPr marL="922676" lvl="1" indent="-355748" defTabSz="1138108">
              <a:lnSpc>
                <a:spcPct val="80000"/>
              </a:lnSpc>
            </a:pPr>
            <a:r>
              <a:rPr lang="fr-CA" sz="2143" u="sng" dirty="0"/>
              <a:t>Nickel</a:t>
            </a:r>
          </a:p>
          <a:p>
            <a:pPr marL="922676" lvl="1" indent="-355748" defTabSz="1138108">
              <a:lnSpc>
                <a:spcPct val="80000"/>
              </a:lnSpc>
            </a:pPr>
            <a:r>
              <a:rPr lang="fr-CA" sz="2143" u="sng" dirty="0"/>
              <a:t>Manganèse</a:t>
            </a:r>
          </a:p>
          <a:p>
            <a:pPr marL="922676" lvl="1" indent="-355748" defTabSz="1138108">
              <a:lnSpc>
                <a:spcPct val="80000"/>
              </a:lnSpc>
            </a:pPr>
            <a:r>
              <a:rPr lang="fr-CA" sz="2143" u="sng" dirty="0"/>
              <a:t>Molybdène</a:t>
            </a:r>
          </a:p>
          <a:p>
            <a:pPr marL="426614" indent="-426614" defTabSz="1138108">
              <a:lnSpc>
                <a:spcPct val="80000"/>
              </a:lnSpc>
              <a:buNone/>
            </a:pPr>
            <a:r>
              <a:rPr lang="fr-CA" sz="2143" dirty="0"/>
              <a:t>	N.B.:	La détermination de la réticulocytose dans le sang périphérique permet 	indirectement d’évaluer la production médullaire</a:t>
            </a:r>
          </a:p>
          <a:p>
            <a:pPr marL="1421572" lvl="2" indent="-283464" defTabSz="1138108">
              <a:lnSpc>
                <a:spcPct val="80000"/>
              </a:lnSpc>
            </a:pPr>
            <a:r>
              <a:rPr lang="fr-CA" sz="1786" u="sng" dirty="0"/>
              <a:t>Coloration </a:t>
            </a:r>
            <a:r>
              <a:rPr lang="fr-CA" sz="1786" u="sng" dirty="0" err="1"/>
              <a:t>supravitale</a:t>
            </a:r>
            <a:r>
              <a:rPr lang="fr-CA" sz="1786" u="sng" dirty="0"/>
              <a:t> (bleu de méthylène nouveau ou bleu de crésyl brillant)</a:t>
            </a:r>
          </a:p>
        </p:txBody>
      </p:sp>
      <p:sp>
        <p:nvSpPr>
          <p:cNvPr id="6" name="Rectangle 2">
            <a:extLst>
              <a:ext uri="{FF2B5EF4-FFF2-40B4-BE49-F238E27FC236}">
                <a16:creationId xmlns:a16="http://schemas.microsoft.com/office/drawing/2014/main" id="{30874A18-0B4A-4ACE-A926-EB91D4875AB1}"/>
              </a:ext>
            </a:extLst>
          </p:cNvPr>
          <p:cNvSpPr>
            <a:spLocks noGrp="1" noChangeArrowheads="1"/>
          </p:cNvSpPr>
          <p:nvPr>
            <p:ph type="title"/>
            <p:custDataLst>
              <p:tags r:id="rId2"/>
            </p:custDataLst>
          </p:nvPr>
        </p:nvSpPr>
        <p:spPr>
          <a:xfrm>
            <a:off x="895028" y="1149490"/>
            <a:ext cx="9256600" cy="503153"/>
          </a:xfrm>
        </p:spPr>
        <p:txBody>
          <a:bodyPr>
            <a:noAutofit/>
          </a:bodyPr>
          <a:lstStyle/>
          <a:p>
            <a:pPr defTabSz="1138108">
              <a:defRPr/>
            </a:pPr>
            <a:r>
              <a:rPr lang="fr-CA" sz="3600" b="1" cap="all" dirty="0"/>
              <a:t>Érythropoïèse: </a:t>
            </a:r>
            <a:br>
              <a:rPr lang="fr-CA" sz="3600" b="1" cap="all" dirty="0"/>
            </a:br>
            <a:r>
              <a:rPr lang="fr-CA" sz="3600" b="1" cap="all" dirty="0"/>
              <a:t>(Facteurs essentiels à l'érythropoïèse)</a:t>
            </a:r>
            <a:endParaRPr lang="fr-FR" sz="3600" b="1" cap="all" dirty="0"/>
          </a:p>
        </p:txBody>
      </p:sp>
      <p:sp>
        <p:nvSpPr>
          <p:cNvPr id="7" name="ZoneTexte 6">
            <a:extLst>
              <a:ext uri="{FF2B5EF4-FFF2-40B4-BE49-F238E27FC236}">
                <a16:creationId xmlns:a16="http://schemas.microsoft.com/office/drawing/2014/main" id="{C789B742-5098-478E-89D1-A4B24677DF8E}"/>
              </a:ext>
            </a:extLst>
          </p:cNvPr>
          <p:cNvSpPr txBox="1"/>
          <p:nvPr>
            <p:custDataLst>
              <p:tags r:id="rId3"/>
            </p:custDataLst>
          </p:nvPr>
        </p:nvSpPr>
        <p:spPr>
          <a:xfrm>
            <a:off x="7313983" y="6429493"/>
            <a:ext cx="2736305" cy="339645"/>
          </a:xfrm>
          <a:prstGeom prst="rect">
            <a:avLst/>
          </a:prstGeom>
          <a:noFill/>
        </p:spPr>
        <p:txBody>
          <a:bodyPr wrap="square" rtlCol="0">
            <a:spAutoFit/>
          </a:bodyPr>
          <a:lstStyle/>
          <a:p>
            <a:r>
              <a:rPr lang="fr-CA" sz="1607" dirty="0">
                <a:solidFill>
                  <a:schemeClr val="bg1"/>
                </a:solidFill>
              </a:rPr>
              <a:t>Page 33 (L’Italien)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84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184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184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184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1843">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184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184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body" idx="1"/>
            <p:custDataLst>
              <p:tags r:id="rId1"/>
            </p:custDataLst>
          </p:nvPr>
        </p:nvSpPr>
        <p:spPr>
          <a:xfrm>
            <a:off x="258874" y="692696"/>
            <a:ext cx="10030462" cy="5328592"/>
          </a:xfrm>
        </p:spPr>
        <p:txBody>
          <a:bodyPr>
            <a:normAutofit/>
          </a:bodyPr>
          <a:lstStyle/>
          <a:p>
            <a:pPr marL="426614" indent="-426614" defTabSz="1138108"/>
            <a:r>
              <a:rPr lang="fr-CA" sz="3600" b="1" cap="all" spc="-50" dirty="0">
                <a:latin typeface="+mj-lt"/>
                <a:ea typeface="+mj-ea"/>
                <a:cs typeface="+mj-cs"/>
              </a:rPr>
              <a:t>   Rôles des organes hématopoïétiques :</a:t>
            </a:r>
          </a:p>
          <a:p>
            <a:pPr marL="426614" indent="-426614" defTabSz="1138108"/>
            <a:endParaRPr lang="fr-CA" sz="2500" dirty="0"/>
          </a:p>
          <a:p>
            <a:pPr marL="922676" lvl="1" indent="-355748" defTabSz="1138108"/>
            <a:r>
              <a:rPr lang="fr-CA" sz="2143" dirty="0"/>
              <a:t>Moelle osseuse</a:t>
            </a:r>
          </a:p>
          <a:p>
            <a:pPr marL="1421572" lvl="2" indent="-283464" defTabSz="1138108"/>
            <a:r>
              <a:rPr lang="fr-CA" sz="1964" dirty="0"/>
              <a:t>Hématopoïèse (GB, GR, </a:t>
            </a:r>
            <a:r>
              <a:rPr lang="fr-CA" sz="1964" dirty="0" err="1"/>
              <a:t>Plt</a:t>
            </a:r>
            <a:r>
              <a:rPr lang="fr-CA" sz="1964" dirty="0"/>
              <a:t>)</a:t>
            </a:r>
          </a:p>
          <a:p>
            <a:pPr marL="1421572" lvl="2" indent="-283464" defTabSz="1138108"/>
            <a:r>
              <a:rPr lang="fr-CA" sz="1964" b="1" dirty="0"/>
              <a:t>Filtration</a:t>
            </a:r>
            <a:r>
              <a:rPr lang="fr-CA" sz="1964" dirty="0"/>
              <a:t> du sang : retirer de la circulation les vieilles cellules (SRH)</a:t>
            </a:r>
          </a:p>
          <a:p>
            <a:pPr marL="1421572" lvl="2" indent="-283464" defTabSz="1138108"/>
            <a:r>
              <a:rPr lang="fr-CA" sz="1964" dirty="0"/>
              <a:t>Formation </a:t>
            </a:r>
            <a:r>
              <a:rPr lang="fr-CA" sz="1964" u="sng" dirty="0"/>
              <a:t>finale</a:t>
            </a:r>
            <a:r>
              <a:rPr lang="fr-CA" sz="1964" dirty="0"/>
              <a:t> des lymphocytes B</a:t>
            </a:r>
          </a:p>
          <a:p>
            <a:pPr marL="922676" lvl="1" indent="-355748" defTabSz="1138108"/>
            <a:r>
              <a:rPr lang="fr-CA" sz="2143" dirty="0"/>
              <a:t>Thymus</a:t>
            </a:r>
          </a:p>
          <a:p>
            <a:pPr marL="1421572" lvl="2" indent="-283464" defTabSz="1138108"/>
            <a:r>
              <a:rPr lang="fr-CA" sz="1964" dirty="0"/>
              <a:t>Formation </a:t>
            </a:r>
            <a:r>
              <a:rPr lang="fr-CA" sz="1964" u="sng" dirty="0"/>
              <a:t>finale</a:t>
            </a:r>
            <a:r>
              <a:rPr lang="fr-CA" sz="1964" dirty="0"/>
              <a:t> des lymphocytes T (</a:t>
            </a:r>
            <a:r>
              <a:rPr lang="fr-CA" sz="1964" dirty="0" err="1"/>
              <a:t>thymodépendant</a:t>
            </a:r>
            <a:r>
              <a:rPr lang="fr-CA" sz="1964" dirty="0"/>
              <a:t>) responsable de l’immunité cellulaire</a:t>
            </a:r>
          </a:p>
          <a:p>
            <a:pPr marL="922676" lvl="1" indent="-355748" defTabSz="1138108"/>
            <a:r>
              <a:rPr lang="fr-CA" sz="2143" dirty="0"/>
              <a:t>Ganglions lymphatiques</a:t>
            </a:r>
          </a:p>
          <a:p>
            <a:pPr marL="1421572" lvl="2" indent="-283464" defTabSz="1138108"/>
            <a:r>
              <a:rPr lang="fr-CA" sz="1964" b="1" dirty="0"/>
              <a:t>Filtration</a:t>
            </a:r>
            <a:r>
              <a:rPr lang="fr-CA" sz="1964" dirty="0"/>
              <a:t> de la lymphe : principalement les substances étrangères</a:t>
            </a:r>
          </a:p>
          <a:p>
            <a:pPr marL="1421572" lvl="2" indent="-283464" defTabSz="1138108"/>
            <a:r>
              <a:rPr lang="fr-CA" sz="1964" dirty="0"/>
              <a:t>Formation </a:t>
            </a:r>
            <a:r>
              <a:rPr lang="fr-CA" sz="1964" u="sng" dirty="0"/>
              <a:t>finale</a:t>
            </a:r>
            <a:r>
              <a:rPr lang="fr-CA" sz="1964" dirty="0"/>
              <a:t> des lymphocytes T (cellulaire) et des lymphocytes B (humorale)</a:t>
            </a:r>
          </a:p>
          <a:p>
            <a:pPr marL="1421572" lvl="2" indent="-283464" defTabSz="1138108"/>
            <a:r>
              <a:rPr lang="fr-CA" sz="1964" u="sng" dirty="0"/>
              <a:t>Réserve</a:t>
            </a:r>
            <a:r>
              <a:rPr lang="fr-CA" sz="1964" dirty="0"/>
              <a:t> des lymphocytes T à vie longue et recirculation de ceux-ci.</a:t>
            </a:r>
          </a:p>
          <a:p>
            <a:pPr marL="1421572" lvl="2" indent="-283464" defTabSz="1138108"/>
            <a:endParaRPr lang="fr-CA" sz="1964"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0770" name="Rectangle 2"/>
          <p:cNvSpPr>
            <a:spLocks noGrp="1" noChangeArrowheads="1"/>
          </p:cNvSpPr>
          <p:nvPr>
            <p:ph idx="1"/>
            <p:custDataLst>
              <p:tags r:id="rId2"/>
            </p:custDataLst>
          </p:nvPr>
        </p:nvSpPr>
        <p:spPr>
          <a:xfrm>
            <a:off x="256538" y="1052736"/>
            <a:ext cx="10030462" cy="4968552"/>
          </a:xfrm>
        </p:spPr>
        <p:txBody>
          <a:bodyPr>
            <a:normAutofit lnSpcReduction="10000"/>
          </a:bodyPr>
          <a:lstStyle/>
          <a:p>
            <a:pPr marL="426614" indent="-426614" defTabSz="1138108">
              <a:lnSpc>
                <a:spcPct val="80000"/>
              </a:lnSpc>
            </a:pPr>
            <a:r>
              <a:rPr lang="fr-CA" sz="3600" b="1" cap="all" spc="-50" dirty="0">
                <a:latin typeface="+mj-lt"/>
                <a:ea typeface="+mj-ea"/>
                <a:cs typeface="+mj-cs"/>
              </a:rPr>
              <a:t>   Rôles des organes hématopoïétiques :</a:t>
            </a:r>
          </a:p>
          <a:p>
            <a:pPr marL="426614" indent="-426614" defTabSz="1138108">
              <a:lnSpc>
                <a:spcPct val="80000"/>
              </a:lnSpc>
            </a:pPr>
            <a:endParaRPr lang="fr-CA" sz="4000" dirty="0"/>
          </a:p>
          <a:p>
            <a:pPr marL="922676" lvl="1" indent="-355748" defTabSz="1138108">
              <a:lnSpc>
                <a:spcPct val="80000"/>
              </a:lnSpc>
            </a:pPr>
            <a:r>
              <a:rPr lang="fr-CA" sz="2143" dirty="0"/>
              <a:t>Rate</a:t>
            </a:r>
          </a:p>
          <a:p>
            <a:pPr marL="1421572" lvl="2" indent="-283464" defTabSz="1138108"/>
            <a:r>
              <a:rPr lang="fr-CA" sz="2000" dirty="0" err="1"/>
              <a:t>Lymphocytopoïèse</a:t>
            </a:r>
            <a:r>
              <a:rPr lang="fr-CA" sz="2000" dirty="0"/>
              <a:t> : </a:t>
            </a:r>
            <a:r>
              <a:rPr lang="fr-CA" sz="2000" u="sng" dirty="0"/>
              <a:t>Activité importante chez l’enfant</a:t>
            </a:r>
            <a:r>
              <a:rPr lang="fr-CA" sz="2000" dirty="0"/>
              <a:t>, elle conserve une activité modérée pour toute la vie. Elle se déroule dans la pulpe blanche (sauf s’il y a splénectomie).</a:t>
            </a:r>
          </a:p>
          <a:p>
            <a:pPr marL="1421572" lvl="2" indent="-283464" defTabSz="1138108"/>
            <a:r>
              <a:rPr lang="fr-CA" sz="1964" dirty="0"/>
              <a:t>Maturation </a:t>
            </a:r>
            <a:r>
              <a:rPr lang="fr-CA" sz="1964" u="sng" dirty="0"/>
              <a:t>finale</a:t>
            </a:r>
            <a:r>
              <a:rPr lang="fr-CA" sz="1964" dirty="0"/>
              <a:t> des GR (réticulocytes et « NRBC »).</a:t>
            </a:r>
          </a:p>
          <a:p>
            <a:pPr marL="1421572" lvl="2" indent="-283464" defTabSz="1138108"/>
            <a:r>
              <a:rPr lang="fr-CA" sz="1964" u="sng" dirty="0"/>
              <a:t>Réserve de GR </a:t>
            </a:r>
            <a:r>
              <a:rPr lang="fr-CA" sz="1964" dirty="0"/>
              <a:t> (dans les sinus veineux).</a:t>
            </a:r>
          </a:p>
          <a:p>
            <a:pPr marL="1421572" lvl="2" indent="-283464" defTabSz="1138108"/>
            <a:r>
              <a:rPr lang="fr-CA" sz="1964" u="sng" dirty="0"/>
              <a:t>Réserve de plaquettes</a:t>
            </a:r>
            <a:r>
              <a:rPr lang="fr-CA" sz="1964" dirty="0"/>
              <a:t> (dans les sinus veineux). </a:t>
            </a:r>
          </a:p>
          <a:p>
            <a:pPr marL="1421572" lvl="2" indent="-283464" defTabSz="1138108"/>
            <a:r>
              <a:rPr lang="fr-CA" sz="1964" u="sng" dirty="0"/>
              <a:t>Organe de </a:t>
            </a:r>
            <a:r>
              <a:rPr lang="fr-CA" sz="1964" b="1" u="sng" dirty="0"/>
              <a:t>filtration</a:t>
            </a:r>
            <a:r>
              <a:rPr lang="fr-CA" sz="1964" u="sng" dirty="0"/>
              <a:t> par excellence</a:t>
            </a:r>
            <a:r>
              <a:rPr lang="fr-CA" sz="1964" dirty="0"/>
              <a:t> (vieilles cellules et substances étrangères comme les bactéries, les virus, les débris cellulaires (SRH)).</a:t>
            </a:r>
          </a:p>
          <a:p>
            <a:pPr marL="1421572" lvl="2" indent="-283464" defTabSz="1138108"/>
            <a:r>
              <a:rPr lang="fr-CA" sz="1964" dirty="0"/>
              <a:t>Favorise l’immunité : contact avec les </a:t>
            </a:r>
            <a:r>
              <a:rPr lang="fr-CA" sz="1964" dirty="0">
                <a:effectLst>
                  <a:outerShdw blurRad="38100" dist="38100" dir="2700000" algn="tl">
                    <a:srgbClr val="000000">
                      <a:alpha val="43137"/>
                    </a:srgbClr>
                  </a:outerShdw>
                </a:effectLst>
              </a:rPr>
              <a:t>macrophages fixes et mobiles du SRH, les lymphocytes B, les lymphocytes T et les plasmocytes</a:t>
            </a:r>
            <a:r>
              <a:rPr lang="fr-CA" sz="1964" dirty="0"/>
              <a:t>.</a:t>
            </a:r>
          </a:p>
          <a:p>
            <a:pPr marL="1421572" lvl="2" indent="-283464" defTabSz="1138108"/>
            <a:r>
              <a:rPr lang="fr-CA" sz="1964" dirty="0"/>
              <a:t>Réserve de neutrophiles (POOL marginal)</a:t>
            </a:r>
          </a:p>
          <a:p>
            <a:pPr marL="922676" lvl="1" indent="-355748" defTabSz="1138108">
              <a:lnSpc>
                <a:spcPct val="80000"/>
              </a:lnSpc>
              <a:buNone/>
            </a:pPr>
            <a:endParaRPr lang="fr-CA" sz="2143" dirty="0"/>
          </a:p>
        </p:txBody>
      </p:sp>
    </p:spTree>
  </p:cSld>
  <p:clrMapOvr>
    <a:overrideClrMapping bg1="lt1" tx1="dk1" bg2="lt2" tx2="dk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custDataLst>
              <p:tags r:id="rId1"/>
            </p:custDataLst>
          </p:nvPr>
        </p:nvSpPr>
        <p:spPr>
          <a:xfrm>
            <a:off x="390972" y="980728"/>
            <a:ext cx="10030462" cy="5184576"/>
          </a:xfrm>
          <a:noFill/>
          <a:ln/>
        </p:spPr>
        <p:txBody>
          <a:bodyPr vert="horz" lIns="95505" tIns="47752" rIns="95505" bIns="47752" rtlCol="0">
            <a:normAutofit/>
          </a:bodyPr>
          <a:lstStyle/>
          <a:p>
            <a:pPr marL="426614" indent="-426614" defTabSz="1138108"/>
            <a:r>
              <a:rPr lang="fr-CA" sz="3600" b="1" cap="all" spc="-50" dirty="0">
                <a:latin typeface="+mj-lt"/>
                <a:ea typeface="+mj-ea"/>
                <a:cs typeface="+mj-cs"/>
              </a:rPr>
              <a:t> Rôles des organes hématopoïétiques :</a:t>
            </a:r>
          </a:p>
          <a:p>
            <a:pPr marL="426614" indent="-426614" defTabSz="1138108"/>
            <a:endParaRPr lang="fr-CA" sz="4000" dirty="0"/>
          </a:p>
          <a:p>
            <a:pPr marL="922676" lvl="1" indent="-355748" defTabSz="1138108"/>
            <a:r>
              <a:rPr lang="fr-CA" sz="2143" dirty="0"/>
              <a:t>Foie (Fonctions multiples : bio, </a:t>
            </a:r>
            <a:r>
              <a:rPr lang="fr-CA" sz="2143" b="1" dirty="0"/>
              <a:t>hémato</a:t>
            </a:r>
            <a:r>
              <a:rPr lang="fr-CA" sz="2143" dirty="0"/>
              <a:t>, coagulation, digestion, …)</a:t>
            </a:r>
          </a:p>
          <a:p>
            <a:pPr marL="1421572" lvl="2" indent="-283464" defTabSz="1138108"/>
            <a:r>
              <a:rPr lang="fr-CA" sz="1964" dirty="0"/>
              <a:t>Fonction de défense: SRH, les macrophages fixes phagocytent certaines bactéries pathogènes</a:t>
            </a:r>
          </a:p>
          <a:p>
            <a:pPr marL="1421572" lvl="2" indent="-283464" defTabSz="1138108"/>
            <a:r>
              <a:rPr lang="fr-CA" sz="1964" dirty="0" err="1"/>
              <a:t>Érythrophagocytose</a:t>
            </a:r>
            <a:r>
              <a:rPr lang="fr-CA" sz="1964" dirty="0"/>
              <a:t> (#3): beaucoup plus importante dans </a:t>
            </a:r>
            <a:r>
              <a:rPr lang="fr-CA" sz="1964" u="sng" dirty="0"/>
              <a:t>la rate (#1) et la moelle (#2).</a:t>
            </a:r>
          </a:p>
          <a:p>
            <a:pPr marL="1421572" lvl="2" indent="-283464" defTabSz="1138108"/>
            <a:r>
              <a:rPr lang="fr-CA" sz="1964" u="sng" dirty="0"/>
              <a:t>Retire les GR gravement altérés.</a:t>
            </a:r>
          </a:p>
          <a:p>
            <a:pPr marL="1421572" lvl="2" indent="-283464" defTabSz="1138108"/>
            <a:r>
              <a:rPr lang="fr-CA" sz="1964" dirty="0"/>
              <a:t>Réserve de fer sous forme de ferritine.</a:t>
            </a:r>
          </a:p>
          <a:p>
            <a:pPr marL="1421572" lvl="2" indent="-283464" defTabSz="1138108"/>
            <a:r>
              <a:rPr lang="fr-CA" sz="1964" dirty="0"/>
              <a:t>Synthèse de plusieurs protéines plasmatiques (fibrinogène, facteurs de coagulation,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6BE3F6F-1164-437B-BC3C-0088E531DD79}"/>
              </a:ext>
            </a:extLst>
          </p:cNvPr>
          <p:cNvSpPr>
            <a:spLocks noGrp="1"/>
          </p:cNvSpPr>
          <p:nvPr>
            <p:ph idx="1"/>
          </p:nvPr>
        </p:nvSpPr>
        <p:spPr>
          <a:xfrm>
            <a:off x="702001" y="2567972"/>
            <a:ext cx="8729415" cy="4150766"/>
          </a:xfrm>
        </p:spPr>
        <p:txBody>
          <a:bodyPr>
            <a:normAutofit/>
          </a:bodyPr>
          <a:lstStyle/>
          <a:p>
            <a:pPr marL="0" indent="0">
              <a:buNone/>
            </a:pPr>
            <a:r>
              <a:rPr lang="fr-CA" sz="1956" dirty="0"/>
              <a:t>Pathologies des GB  </a:t>
            </a:r>
          </a:p>
          <a:p>
            <a:pPr marL="0" indent="0">
              <a:buNone/>
            </a:pPr>
            <a:endParaRPr lang="fr-CA" sz="889" dirty="0"/>
          </a:p>
          <a:p>
            <a:pPr marL="558807" lvl="1" indent="-156636"/>
            <a:r>
              <a:rPr lang="fr-CA" sz="1956" dirty="0"/>
              <a:t> Mononucléose : _________________________________________________</a:t>
            </a:r>
          </a:p>
          <a:p>
            <a:pPr marL="402171" lvl="1" indent="0">
              <a:buNone/>
            </a:pPr>
            <a:endParaRPr lang="fr-CA" sz="1956" dirty="0"/>
          </a:p>
          <a:p>
            <a:pPr marL="558807" lvl="1" indent="-156636"/>
            <a:r>
              <a:rPr lang="fr-CA" sz="1956" dirty="0"/>
              <a:t> Leucémies : _____________________________________________________</a:t>
            </a:r>
          </a:p>
          <a:p>
            <a:pPr marL="402171" lvl="1" indent="0">
              <a:buNone/>
            </a:pPr>
            <a:endParaRPr lang="fr-CA" sz="1956" dirty="0"/>
          </a:p>
          <a:p>
            <a:pPr marL="558807" lvl="1" indent="-156636"/>
            <a:r>
              <a:rPr lang="fr-FR" sz="1956" dirty="0"/>
              <a:t> Myélomes : _____________________________________________________</a:t>
            </a:r>
          </a:p>
          <a:p>
            <a:pPr marL="402171" lvl="1" indent="0">
              <a:buNone/>
            </a:pPr>
            <a:endParaRPr lang="fr-FR" sz="1956" dirty="0"/>
          </a:p>
          <a:p>
            <a:pPr marL="558807" lvl="1" indent="-156636"/>
            <a:r>
              <a:rPr lang="fr-FR" sz="1956" dirty="0"/>
              <a:t> Lymphomes : ___________________________________________________</a:t>
            </a:r>
            <a:endParaRPr lang="fr-CA" sz="1956" dirty="0"/>
          </a:p>
        </p:txBody>
      </p:sp>
      <p:sp>
        <p:nvSpPr>
          <p:cNvPr id="4" name="Rectangle 2">
            <a:extLst>
              <a:ext uri="{FF2B5EF4-FFF2-40B4-BE49-F238E27FC236}">
                <a16:creationId xmlns:a16="http://schemas.microsoft.com/office/drawing/2014/main" id="{93BB03E9-DB16-483F-BC21-824C38BBF2F0}"/>
              </a:ext>
            </a:extLst>
          </p:cNvPr>
          <p:cNvSpPr>
            <a:spLocks noGrp="1" noChangeArrowheads="1"/>
          </p:cNvSpPr>
          <p:nvPr>
            <p:ph type="title"/>
            <p:custDataLst>
              <p:tags r:id="rId1"/>
            </p:custDataLst>
          </p:nvPr>
        </p:nvSpPr>
        <p:spPr>
          <a:xfrm>
            <a:off x="895028" y="476672"/>
            <a:ext cx="7543800" cy="1288344"/>
          </a:xfrm>
        </p:spPr>
        <p:txBody>
          <a:bodyPr>
            <a:normAutofit/>
          </a:bodyPr>
          <a:lstStyle/>
          <a:p>
            <a:pPr eaLnBrk="1" hangingPunct="1">
              <a:defRPr/>
            </a:pPr>
            <a:r>
              <a:rPr lang="fr-CA" sz="3600" b="1" cap="all" dirty="0"/>
              <a:t>Système circulatoire</a:t>
            </a:r>
            <a:r>
              <a:rPr lang="fr-CA" sz="4000" b="1" cap="all" dirty="0"/>
              <a:t> </a:t>
            </a:r>
            <a:endParaRPr lang="fr-FR" sz="1400" b="1" cap="all" dirty="0"/>
          </a:p>
        </p:txBody>
      </p:sp>
    </p:spTree>
    <p:extLst>
      <p:ext uri="{BB962C8B-B14F-4D97-AF65-F5344CB8AC3E}">
        <p14:creationId xmlns:p14="http://schemas.microsoft.com/office/powerpoint/2010/main" val="143629899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Rectangle 3"/>
          <p:cNvSpPr>
            <a:spLocks noGrp="1" noChangeArrowheads="1"/>
          </p:cNvSpPr>
          <p:nvPr>
            <p:ph type="body" idx="1"/>
            <p:custDataLst>
              <p:tags r:id="rId1"/>
            </p:custDataLst>
          </p:nvPr>
        </p:nvSpPr>
        <p:spPr>
          <a:xfrm>
            <a:off x="0" y="1803512"/>
            <a:ext cx="9966660" cy="4658773"/>
          </a:xfrm>
        </p:spPr>
        <p:txBody>
          <a:bodyPr>
            <a:normAutofit/>
          </a:bodyPr>
          <a:lstStyle/>
          <a:p>
            <a:pPr marL="358582" indent="-358582" defTabSz="955274"/>
            <a:r>
              <a:rPr lang="fr-CA" sz="2500" dirty="0"/>
              <a:t>Description du globule rouge normal</a:t>
            </a:r>
          </a:p>
          <a:p>
            <a:pPr marL="776691" lvl="1" indent="-299055" defTabSz="955274"/>
            <a:r>
              <a:rPr lang="fr-CA" sz="2143" dirty="0"/>
              <a:t>Définition :</a:t>
            </a:r>
          </a:p>
          <a:p>
            <a:pPr marL="1193383" lvl="2" indent="-238110" defTabSz="955274"/>
            <a:r>
              <a:rPr lang="fr-CA" sz="1786" dirty="0"/>
              <a:t>Cellule anucléée de forme biconcave, flexible, qui contient </a:t>
            </a:r>
            <a:r>
              <a:rPr lang="fr-CA" sz="1786" u="sng" dirty="0"/>
              <a:t>principalement</a:t>
            </a:r>
            <a:r>
              <a:rPr lang="fr-CA" sz="1786" dirty="0"/>
              <a:t> de </a:t>
            </a:r>
            <a:r>
              <a:rPr lang="fr-CA" sz="1786" u="sng" dirty="0"/>
              <a:t>l’hémoglobine</a:t>
            </a:r>
            <a:r>
              <a:rPr lang="fr-CA" sz="1786" dirty="0"/>
              <a:t>, des </a:t>
            </a:r>
            <a:r>
              <a:rPr lang="fr-CA" sz="1786" u="sng" dirty="0"/>
              <a:t>électrolytes</a:t>
            </a:r>
            <a:r>
              <a:rPr lang="fr-CA" sz="1786" dirty="0"/>
              <a:t>, et </a:t>
            </a:r>
            <a:r>
              <a:rPr lang="fr-CA" sz="1786" u="sng" dirty="0"/>
              <a:t>des enzymes</a:t>
            </a:r>
            <a:r>
              <a:rPr lang="fr-CA" sz="1786" dirty="0"/>
              <a:t> pour maintenir son intégrité.</a:t>
            </a:r>
          </a:p>
          <a:p>
            <a:pPr marL="776691" lvl="1" indent="-299055" defTabSz="955274"/>
            <a:r>
              <a:rPr lang="fr-CA" sz="2143" dirty="0"/>
              <a:t>Composition :</a:t>
            </a:r>
          </a:p>
          <a:p>
            <a:pPr marL="1193383" lvl="2" indent="-238110" defTabSz="955274"/>
            <a:r>
              <a:rPr lang="fr-CA" sz="1786" dirty="0"/>
              <a:t>Membrane cytoplasmique </a:t>
            </a:r>
          </a:p>
          <a:p>
            <a:pPr marL="1671021" lvl="3" indent="-238110" defTabSz="955274"/>
            <a:r>
              <a:rPr lang="fr-CA" sz="1518" dirty="0"/>
              <a:t>(double couche de phospholipides avec protéine interne, externe et transmembranaire)</a:t>
            </a:r>
          </a:p>
          <a:p>
            <a:pPr marL="1193383" lvl="2" indent="-238110" defTabSz="955274"/>
            <a:r>
              <a:rPr lang="fr-CA" sz="1786" dirty="0"/>
              <a:t>Il ne contient aucun organite cytoplasmique (mitochondrie, ribosome, …).</a:t>
            </a:r>
          </a:p>
          <a:p>
            <a:pPr marL="1671021" lvl="3" indent="-238110" defTabSz="955274"/>
            <a:r>
              <a:rPr lang="fr-CA" sz="1518" u="sng" dirty="0"/>
              <a:t>Donc, il est incapable de synthétiser des lipides ou des protéines et de puiser l’énergie du cycle de Krebs.</a:t>
            </a:r>
          </a:p>
          <a:p>
            <a:pPr marL="1193383" lvl="2" indent="-238110" defTabSz="955274"/>
            <a:r>
              <a:rPr lang="fr-CA" sz="1786" u="sng" dirty="0"/>
              <a:t>70 % d’eau</a:t>
            </a:r>
          </a:p>
          <a:p>
            <a:pPr marL="1193383" lvl="2" indent="-238110" defTabSz="955274"/>
            <a:r>
              <a:rPr lang="fr-CA" sz="1786" dirty="0"/>
              <a:t>Principalement de l’hémoglobine : </a:t>
            </a:r>
            <a:r>
              <a:rPr lang="fr-CA" sz="1786" u="sng" dirty="0"/>
              <a:t>95 % du poids sec du GR</a:t>
            </a:r>
          </a:p>
          <a:p>
            <a:pPr marL="1193383" lvl="2" indent="-238110" defTabSz="955274"/>
            <a:r>
              <a:rPr lang="fr-CA" sz="1786" u="sng" dirty="0"/>
              <a:t>Enzymes de la glycolyse</a:t>
            </a:r>
          </a:p>
          <a:p>
            <a:pPr marL="1193383" lvl="2" indent="-238110" defTabSz="955274"/>
            <a:r>
              <a:rPr lang="fr-CA" sz="1786" u="sng" dirty="0"/>
              <a:t>Glucose et glutathion réduit</a:t>
            </a:r>
          </a:p>
          <a:p>
            <a:pPr marL="1193383" lvl="2" indent="-238110" defTabSz="955274"/>
            <a:r>
              <a:rPr lang="fr-CA" sz="1786" u="sng" dirty="0"/>
              <a:t>Ions</a:t>
            </a:r>
          </a:p>
        </p:txBody>
      </p:sp>
      <p:sp>
        <p:nvSpPr>
          <p:cNvPr id="6" name="Rectangle 2">
            <a:extLst>
              <a:ext uri="{FF2B5EF4-FFF2-40B4-BE49-F238E27FC236}">
                <a16:creationId xmlns:a16="http://schemas.microsoft.com/office/drawing/2014/main" id="{7B5D91A8-F717-41D7-8D88-7B002843C3FE}"/>
              </a:ext>
            </a:extLst>
          </p:cNvPr>
          <p:cNvSpPr>
            <a:spLocks noGrp="1" noChangeArrowheads="1"/>
          </p:cNvSpPr>
          <p:nvPr>
            <p:ph type="title"/>
            <p:custDataLst>
              <p:tags r:id="rId2"/>
            </p:custDataLst>
          </p:nvPr>
        </p:nvSpPr>
        <p:spPr>
          <a:xfrm>
            <a:off x="895028" y="692696"/>
            <a:ext cx="9256600" cy="984268"/>
          </a:xfrm>
        </p:spPr>
        <p:txBody>
          <a:bodyPr>
            <a:noAutofit/>
          </a:bodyPr>
          <a:lstStyle/>
          <a:p>
            <a:pPr defTabSz="955274">
              <a:defRPr/>
            </a:pPr>
            <a:r>
              <a:rPr lang="fr-CA" sz="3600" b="1" cap="all" dirty="0"/>
              <a:t>Structure du globule rouge</a:t>
            </a:r>
            <a:endParaRPr lang="fr-FR" sz="3600" b="1" cap="all" dirty="0"/>
          </a:p>
        </p:txBody>
      </p:sp>
    </p:spTree>
    <p:extLst>
      <p:ext uri="{BB962C8B-B14F-4D97-AF65-F5344CB8AC3E}">
        <p14:creationId xmlns:p14="http://schemas.microsoft.com/office/powerpoint/2010/main" val="139561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867">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2867">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2867">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2867">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2867">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286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custDataLst>
              <p:tags r:id="rId1"/>
            </p:custDataLst>
          </p:nvPr>
        </p:nvSpPr>
        <p:spPr>
          <a:xfrm>
            <a:off x="751012" y="332656"/>
            <a:ext cx="9256600" cy="984268"/>
          </a:xfrm>
        </p:spPr>
        <p:txBody>
          <a:bodyPr>
            <a:noAutofit/>
          </a:bodyPr>
          <a:lstStyle/>
          <a:p>
            <a:pPr defTabSz="955274">
              <a:defRPr/>
            </a:pPr>
            <a:r>
              <a:rPr lang="fr-CA" sz="3600" b="1" cap="all" dirty="0"/>
              <a:t>Structure du globule rouge</a:t>
            </a:r>
            <a:endParaRPr lang="fr-FR" sz="3600" b="1" cap="all" dirty="0"/>
          </a:p>
        </p:txBody>
      </p:sp>
      <p:sp>
        <p:nvSpPr>
          <p:cNvPr id="293891" name="Rectangle 3"/>
          <p:cNvSpPr>
            <a:spLocks noGrp="1" noChangeArrowheads="1"/>
          </p:cNvSpPr>
          <p:nvPr>
            <p:ph type="body" idx="1"/>
            <p:custDataLst>
              <p:tags r:id="rId2"/>
            </p:custDataLst>
          </p:nvPr>
        </p:nvSpPr>
        <p:spPr>
          <a:xfrm>
            <a:off x="201261" y="1412776"/>
            <a:ext cx="10085739" cy="4896544"/>
          </a:xfrm>
          <a:solidFill>
            <a:schemeClr val="bg1"/>
          </a:solidFill>
        </p:spPr>
        <p:txBody>
          <a:bodyPr>
            <a:normAutofit lnSpcReduction="10000"/>
          </a:bodyPr>
          <a:lstStyle/>
          <a:p>
            <a:pPr marL="358582" indent="-358582" defTabSz="955274">
              <a:lnSpc>
                <a:spcPct val="80000"/>
              </a:lnSpc>
            </a:pPr>
            <a:r>
              <a:rPr lang="fr-CA" sz="2500" dirty="0"/>
              <a:t>Description du globule rouge normal</a:t>
            </a:r>
          </a:p>
          <a:p>
            <a:pPr marL="776691" lvl="1" indent="-299055" defTabSz="955274">
              <a:lnSpc>
                <a:spcPct val="80000"/>
              </a:lnSpc>
            </a:pPr>
            <a:r>
              <a:rPr lang="fr-CA" sz="2143" dirty="0"/>
              <a:t>Membrane cytoplasmique</a:t>
            </a:r>
          </a:p>
          <a:p>
            <a:pPr marL="1193383" lvl="2" indent="-238110" defTabSz="955274">
              <a:lnSpc>
                <a:spcPct val="80000"/>
              </a:lnSpc>
            </a:pPr>
            <a:r>
              <a:rPr lang="fr-CA" sz="1786" dirty="0"/>
              <a:t>Protéines intrinsèques et protéines extrinsèques</a:t>
            </a:r>
          </a:p>
          <a:p>
            <a:pPr marL="1193383" lvl="2" indent="-238110" defTabSz="955274">
              <a:lnSpc>
                <a:spcPct val="80000"/>
              </a:lnSpc>
            </a:pPr>
            <a:r>
              <a:rPr lang="fr-CA" sz="1786" dirty="0"/>
              <a:t>Environ 52 % de protéines, 42 % de lipides et 6 % de glucides.</a:t>
            </a:r>
          </a:p>
          <a:p>
            <a:pPr marL="1193383" lvl="2" indent="-238110" defTabSz="955274">
              <a:lnSpc>
                <a:spcPct val="80000"/>
              </a:lnSpc>
            </a:pPr>
            <a:r>
              <a:rPr lang="fr-CA" sz="1786" dirty="0"/>
              <a:t>Les lipides sont constitués </a:t>
            </a:r>
            <a:r>
              <a:rPr lang="fr-CA" sz="1786" u="sng" dirty="0"/>
              <a:t>de phospholipides, de cholestérol et de glycolipides</a:t>
            </a:r>
            <a:r>
              <a:rPr lang="fr-CA" sz="1786" dirty="0"/>
              <a:t>. </a:t>
            </a:r>
          </a:p>
          <a:p>
            <a:pPr marL="1671021" lvl="3" indent="-238110" defTabSz="955274">
              <a:lnSpc>
                <a:spcPct val="80000"/>
              </a:lnSpc>
            </a:pPr>
            <a:r>
              <a:rPr lang="fr-CA" sz="1518" dirty="0"/>
              <a:t>(69% / 29% / 2%)</a:t>
            </a:r>
          </a:p>
          <a:p>
            <a:pPr marL="1193383" lvl="2" indent="-238110" defTabSz="955274">
              <a:lnSpc>
                <a:spcPct val="80000"/>
              </a:lnSpc>
            </a:pPr>
            <a:r>
              <a:rPr lang="fr-CA" sz="1786" dirty="0"/>
              <a:t>Exemple de protéine extrinsèque reliée au cytosquelette:</a:t>
            </a:r>
          </a:p>
          <a:p>
            <a:pPr marL="1671021" lvl="3" indent="-238110" defTabSz="955274">
              <a:lnSpc>
                <a:spcPct val="80000"/>
              </a:lnSpc>
            </a:pPr>
            <a:r>
              <a:rPr lang="fr-CA" sz="1518" u="sng" dirty="0" err="1"/>
              <a:t>Spectrine</a:t>
            </a:r>
            <a:r>
              <a:rPr lang="fr-CA" sz="1518" u="sng" dirty="0"/>
              <a:t>, actine, protéine 4.1</a:t>
            </a:r>
          </a:p>
          <a:p>
            <a:pPr marL="776691" lvl="1" indent="-299055" defTabSz="955274">
              <a:lnSpc>
                <a:spcPct val="80000"/>
              </a:lnSpc>
            </a:pPr>
            <a:r>
              <a:rPr lang="fr-CA" sz="2143" dirty="0"/>
              <a:t>Durée de vie</a:t>
            </a:r>
          </a:p>
          <a:p>
            <a:pPr marL="1193383" lvl="2" indent="-238110" defTabSz="955274">
              <a:lnSpc>
                <a:spcPct val="80000"/>
              </a:lnSpc>
            </a:pPr>
            <a:r>
              <a:rPr lang="fr-CA" sz="1786" dirty="0"/>
              <a:t>Le GR à une vie moyenne de </a:t>
            </a:r>
            <a:r>
              <a:rPr lang="fr-CA" sz="1786" u="sng" dirty="0"/>
              <a:t>120 jours</a:t>
            </a:r>
            <a:r>
              <a:rPr lang="fr-CA" sz="1786" dirty="0"/>
              <a:t> EN CIRCULATION</a:t>
            </a:r>
          </a:p>
          <a:p>
            <a:pPr marL="776691" lvl="1" indent="-299055" defTabSz="955274">
              <a:lnSpc>
                <a:spcPct val="80000"/>
              </a:lnSpc>
            </a:pPr>
            <a:r>
              <a:rPr lang="fr-CA" sz="2143" dirty="0"/>
              <a:t>Fonctions métaboliques</a:t>
            </a:r>
          </a:p>
          <a:p>
            <a:pPr marL="1193383" lvl="2" indent="-238110" defTabSz="955274">
              <a:lnSpc>
                <a:spcPct val="80000"/>
              </a:lnSpc>
            </a:pPr>
            <a:r>
              <a:rPr lang="fr-CA" sz="1786" u="sng" dirty="0"/>
              <a:t>Assurer le transport de l’oxygène.</a:t>
            </a:r>
          </a:p>
          <a:p>
            <a:pPr marL="1193383" lvl="2" indent="-238110" defTabSz="955274">
              <a:lnSpc>
                <a:spcPct val="80000"/>
              </a:lnSpc>
            </a:pPr>
            <a:r>
              <a:rPr lang="fr-CA" sz="1786" u="sng" dirty="0"/>
              <a:t>Maintenir l’hémoglobine à son état fonctionnel</a:t>
            </a:r>
            <a:r>
              <a:rPr lang="fr-CA" sz="1786" dirty="0"/>
              <a:t> (réduit « ferreux, 2+ »)</a:t>
            </a:r>
          </a:p>
          <a:p>
            <a:pPr marL="1193383" lvl="2" indent="-238110" defTabSz="955274">
              <a:lnSpc>
                <a:spcPct val="80000"/>
              </a:lnSpc>
            </a:pPr>
            <a:r>
              <a:rPr lang="fr-CA" sz="1786" u="sng" dirty="0"/>
              <a:t>Maintenir l’équilibre du Na et du K de la cellule</a:t>
            </a:r>
          </a:p>
          <a:p>
            <a:pPr marL="1193383" lvl="2" indent="-238110" defTabSz="955274">
              <a:lnSpc>
                <a:spcPct val="80000"/>
              </a:lnSpc>
            </a:pPr>
            <a:r>
              <a:rPr lang="fr-CA" sz="1786" u="sng" dirty="0"/>
              <a:t>Maintenir sa forme biconcave flexible</a:t>
            </a:r>
          </a:p>
          <a:p>
            <a:pPr marL="1193383" lvl="2" indent="-238110" defTabSz="955274">
              <a:lnSpc>
                <a:spcPct val="80000"/>
              </a:lnSpc>
            </a:pPr>
            <a:r>
              <a:rPr lang="fr-CA" sz="1786" u="sng" dirty="0"/>
              <a:t>Prévenir l’oxydation des composés</a:t>
            </a:r>
            <a:r>
              <a:rPr lang="fr-CA" sz="1786" dirty="0"/>
              <a:t> (ex: enzyme et hémoglobine)</a:t>
            </a:r>
          </a:p>
          <a:p>
            <a:pPr marL="1193383" lvl="2" indent="-238110" defTabSz="955274">
              <a:lnSpc>
                <a:spcPct val="80000"/>
              </a:lnSpc>
            </a:pPr>
            <a:r>
              <a:rPr lang="fr-CA" sz="1786" dirty="0"/>
              <a:t>Maintient du pH sanguin (important tampon du corps appelé: « tampon </a:t>
            </a:r>
            <a:r>
              <a:rPr lang="fr-CA" sz="1786" dirty="0" err="1"/>
              <a:t>hémoglobinate</a:t>
            </a:r>
            <a:r>
              <a:rPr lang="fr-CA" sz="1786" dirty="0"/>
              <a:t> »)</a:t>
            </a:r>
          </a:p>
        </p:txBody>
      </p:sp>
    </p:spTree>
    <p:extLst>
      <p:ext uri="{BB962C8B-B14F-4D97-AF65-F5344CB8AC3E}">
        <p14:creationId xmlns:p14="http://schemas.microsoft.com/office/powerpoint/2010/main" val="284308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389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389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389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389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389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3891">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3891">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3891">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3891">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3891">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3891">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3891">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3891">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3891">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389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Rectangle 3"/>
          <p:cNvSpPr>
            <a:spLocks noGrp="1" noChangeArrowheads="1"/>
          </p:cNvSpPr>
          <p:nvPr>
            <p:ph type="body" idx="1"/>
            <p:custDataLst>
              <p:tags r:id="rId1"/>
            </p:custDataLst>
          </p:nvPr>
        </p:nvSpPr>
        <p:spPr>
          <a:xfrm>
            <a:off x="201260" y="1791116"/>
            <a:ext cx="10085739" cy="5204445"/>
          </a:xfrm>
        </p:spPr>
        <p:txBody>
          <a:bodyPr/>
          <a:lstStyle/>
          <a:p>
            <a:pPr marL="358582" indent="-358582" defTabSz="955274">
              <a:lnSpc>
                <a:spcPct val="80000"/>
              </a:lnSpc>
            </a:pPr>
            <a:r>
              <a:rPr lang="fr-CA" sz="2500" dirty="0"/>
              <a:t>Description du globule rouge normal</a:t>
            </a:r>
          </a:p>
          <a:p>
            <a:pPr marL="776691" lvl="1" indent="-299055" defTabSz="955274">
              <a:lnSpc>
                <a:spcPct val="80000"/>
              </a:lnSpc>
            </a:pPr>
            <a:r>
              <a:rPr lang="fr-CA" sz="2232" dirty="0"/>
              <a:t>Le glucose est fourni par le plasma (diffusion passive)</a:t>
            </a:r>
          </a:p>
          <a:p>
            <a:pPr marL="1193383" lvl="2" indent="-238110" defTabSz="955274">
              <a:lnSpc>
                <a:spcPct val="80000"/>
              </a:lnSpc>
            </a:pPr>
            <a:r>
              <a:rPr lang="fr-CA" sz="1786" dirty="0"/>
              <a:t>L’énergie du GR provient de la glycolyse anaérobique dans une proportion de </a:t>
            </a:r>
            <a:r>
              <a:rPr lang="fr-CA" sz="1786" u="sng" dirty="0"/>
              <a:t>90 % à 95 %</a:t>
            </a:r>
            <a:r>
              <a:rPr lang="fr-CA" sz="1786" dirty="0"/>
              <a:t> (voie </a:t>
            </a:r>
            <a:r>
              <a:rPr lang="fr-CA" sz="1786" dirty="0" err="1"/>
              <a:t>Embden</a:t>
            </a:r>
            <a:r>
              <a:rPr lang="fr-CA" sz="1786" dirty="0"/>
              <a:t> </a:t>
            </a:r>
            <a:r>
              <a:rPr lang="fr-CA" sz="1786" dirty="0" err="1"/>
              <a:t>Mayerhof</a:t>
            </a:r>
            <a:r>
              <a:rPr lang="fr-CA" sz="1786" dirty="0"/>
              <a:t>)  « ATP et NADH »</a:t>
            </a:r>
          </a:p>
          <a:p>
            <a:pPr marL="1193383" lvl="2" indent="-238110" defTabSz="955274">
              <a:lnSpc>
                <a:spcPct val="80000"/>
              </a:lnSpc>
            </a:pPr>
            <a:r>
              <a:rPr lang="fr-CA" sz="1786" dirty="0"/>
              <a:t>L’énergie du GR provient aussi </a:t>
            </a:r>
            <a:r>
              <a:rPr lang="fr-CA" sz="1786" u="sng" dirty="0"/>
              <a:t>de la voie des pentoses ou de la voie des hexoses phosphates</a:t>
            </a:r>
            <a:r>
              <a:rPr lang="fr-CA" sz="1786" dirty="0"/>
              <a:t> dans une proportion de </a:t>
            </a:r>
            <a:r>
              <a:rPr lang="fr-CA" sz="1786" u="sng" dirty="0"/>
              <a:t>5 % à 10 %</a:t>
            </a:r>
          </a:p>
          <a:p>
            <a:pPr marL="1193383" lvl="2" indent="-238110" defTabSz="955274">
              <a:lnSpc>
                <a:spcPct val="80000"/>
              </a:lnSpc>
            </a:pPr>
            <a:r>
              <a:rPr lang="fr-CA" sz="1786" dirty="0"/>
              <a:t>ATP :</a:t>
            </a:r>
          </a:p>
          <a:p>
            <a:pPr marL="1671021" lvl="3" indent="-238110" defTabSz="955274">
              <a:lnSpc>
                <a:spcPct val="80000"/>
              </a:lnSpc>
            </a:pPr>
            <a:r>
              <a:rPr lang="fr-CA" sz="1518" dirty="0"/>
              <a:t>Pompe à Na / K</a:t>
            </a:r>
          </a:p>
          <a:p>
            <a:pPr marL="1671021" lvl="3" indent="-238110" defTabSz="955274">
              <a:lnSpc>
                <a:spcPct val="80000"/>
              </a:lnSpc>
            </a:pPr>
            <a:r>
              <a:rPr lang="fr-CA" sz="1518" dirty="0"/>
              <a:t>Incorporation des lipides </a:t>
            </a:r>
            <a:r>
              <a:rPr lang="fr-CA" sz="1518" u="sng" dirty="0"/>
              <a:t>du plasma </a:t>
            </a:r>
            <a:r>
              <a:rPr lang="fr-CA" sz="1518" dirty="0"/>
              <a:t>dans la membrane du GR</a:t>
            </a:r>
          </a:p>
          <a:p>
            <a:pPr marL="1671021" lvl="3" indent="-238110" defTabSz="955274">
              <a:lnSpc>
                <a:spcPct val="80000"/>
              </a:lnSpc>
            </a:pPr>
            <a:r>
              <a:rPr lang="fr-CA" sz="1518" dirty="0"/>
              <a:t>Maintien des lipides membranaires</a:t>
            </a:r>
          </a:p>
          <a:p>
            <a:pPr marL="1193383" lvl="2" indent="-238110" defTabSz="955274">
              <a:lnSpc>
                <a:spcPct val="80000"/>
              </a:lnSpc>
            </a:pPr>
            <a:r>
              <a:rPr lang="fr-CA" sz="1786" dirty="0"/>
              <a:t>NADPH:</a:t>
            </a:r>
          </a:p>
          <a:p>
            <a:pPr marL="1671021" lvl="3" indent="-238110" defTabSz="955274">
              <a:lnSpc>
                <a:spcPct val="80000"/>
              </a:lnSpc>
            </a:pPr>
            <a:r>
              <a:rPr lang="fr-CA" sz="1607" dirty="0"/>
              <a:t>Élimination des peroxydases et protection contre les agents oxydants.</a:t>
            </a:r>
            <a:endParaRPr lang="fr-CA" sz="1518" dirty="0"/>
          </a:p>
          <a:p>
            <a:pPr marL="1193383" lvl="2" indent="-238110" defTabSz="955274">
              <a:lnSpc>
                <a:spcPct val="80000"/>
              </a:lnSpc>
            </a:pPr>
            <a:r>
              <a:rPr lang="fr-CA" sz="1786" dirty="0"/>
              <a:t>NADH</a:t>
            </a:r>
          </a:p>
          <a:p>
            <a:pPr marL="1671021" lvl="3" indent="-238110" defTabSz="955274">
              <a:lnSpc>
                <a:spcPct val="80000"/>
              </a:lnSpc>
            </a:pPr>
            <a:r>
              <a:rPr lang="fr-CA" sz="1518" dirty="0"/>
              <a:t>Réduction de la méthémoglobine en hémoglobine fonctionnelle par le système NADH/méthémoglobine réductase (aussi appelé cytochrome B5 réductase).</a:t>
            </a:r>
          </a:p>
          <a:p>
            <a:pPr marL="1193383" lvl="2" indent="-238110" defTabSz="955274">
              <a:lnSpc>
                <a:spcPct val="80000"/>
              </a:lnSpc>
            </a:pPr>
            <a:r>
              <a:rPr lang="fr-CA" sz="1786" dirty="0">
                <a:solidFill>
                  <a:srgbClr val="FF3300"/>
                </a:solidFill>
              </a:rPr>
              <a:t>VOIR FIGURE 4.2 et 4.3 AUX PAGES 60 et 61.</a:t>
            </a:r>
          </a:p>
        </p:txBody>
      </p:sp>
      <p:sp>
        <p:nvSpPr>
          <p:cNvPr id="4" name="Espace réservé du contenu 2"/>
          <p:cNvSpPr txBox="1">
            <a:spLocks/>
          </p:cNvSpPr>
          <p:nvPr/>
        </p:nvSpPr>
        <p:spPr bwMode="auto">
          <a:xfrm>
            <a:off x="-41076" y="4077072"/>
            <a:ext cx="10287000" cy="257156"/>
          </a:xfrm>
          <a:prstGeom prst="rect">
            <a:avLst/>
          </a:prstGeom>
          <a:solidFill>
            <a:schemeClr val="bg1">
              <a:lumMod val="60000"/>
              <a:lumOff val="40000"/>
            </a:schemeClr>
          </a:solidFill>
          <a:ln w="9525">
            <a:noFill/>
            <a:miter lim="800000"/>
            <a:headEnd/>
            <a:tailEnd/>
          </a:ln>
          <a:effectLst/>
        </p:spPr>
        <p:txBody>
          <a:bodyPr vert="horz" wrap="square" lIns="95505" tIns="47752" rIns="95505" bIns="47752" numCol="1" anchor="t" anchorCtr="0" compatLnSpc="1">
            <a:prstTxWarp prst="textNoShape">
              <a:avLst/>
            </a:prstTxWarp>
          </a:bodyPr>
          <a:lstStyle/>
          <a:p>
            <a:pPr marL="1671021" lvl="3" indent="-238110" defTabSz="955274" fontAlgn="base">
              <a:lnSpc>
                <a:spcPct val="80000"/>
              </a:lnSpc>
              <a:spcBef>
                <a:spcPct val="20000"/>
              </a:spcBef>
              <a:spcAft>
                <a:spcPct val="0"/>
              </a:spcAft>
              <a:defRPr/>
            </a:pPr>
            <a:r>
              <a:rPr lang="fr-CA" sz="1607" kern="0" dirty="0"/>
              <a:t>    -   Élimination indirecte du peroxyde et protection contre les agents oxydants.</a:t>
            </a:r>
            <a:endParaRPr lang="fr-CA" sz="1518" kern="0" dirty="0"/>
          </a:p>
        </p:txBody>
      </p:sp>
      <p:sp>
        <p:nvSpPr>
          <p:cNvPr id="5" name="Rectangle 2">
            <a:extLst>
              <a:ext uri="{FF2B5EF4-FFF2-40B4-BE49-F238E27FC236}">
                <a16:creationId xmlns:a16="http://schemas.microsoft.com/office/drawing/2014/main" id="{6C4976DC-F0BA-4FB1-AADA-A85A8A8E0A2E}"/>
              </a:ext>
            </a:extLst>
          </p:cNvPr>
          <p:cNvSpPr txBox="1">
            <a:spLocks noChangeArrowheads="1"/>
          </p:cNvSpPr>
          <p:nvPr>
            <p:custDataLst>
              <p:tags r:id="rId2"/>
            </p:custDataLst>
          </p:nvPr>
        </p:nvSpPr>
        <p:spPr>
          <a:xfrm>
            <a:off x="829140" y="692696"/>
            <a:ext cx="9256600" cy="984268"/>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defTabSz="955274">
              <a:defRPr/>
            </a:pPr>
            <a:r>
              <a:rPr lang="fr-CA" sz="3600" b="1" cap="all" dirty="0"/>
              <a:t>Structure du globule rouge</a:t>
            </a:r>
            <a:endParaRPr lang="fr-FR" sz="3600" b="1" cap="all" dirty="0"/>
          </a:p>
        </p:txBody>
      </p:sp>
    </p:spTree>
    <p:extLst>
      <p:ext uri="{BB962C8B-B14F-4D97-AF65-F5344CB8AC3E}">
        <p14:creationId xmlns:p14="http://schemas.microsoft.com/office/powerpoint/2010/main" val="15318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4915">
                                            <p:txEl>
                                              <p:pRg st="5" end="5"/>
                                            </p:txEl>
                                          </p:spTgt>
                                        </p:tgtEl>
                                        <p:attrNameLst>
                                          <p:attrName>style.visibility</p:attrName>
                                        </p:attrNameLst>
                                      </p:cBhvr>
                                      <p:to>
                                        <p:strVal val="visible"/>
                                      </p:to>
                                    </p:set>
                                    <p:animEffect transition="in" filter="box(in)">
                                      <p:cBhvr>
                                        <p:cTn id="7" dur="500"/>
                                        <p:tgtEl>
                                          <p:spTgt spid="294915">
                                            <p:txEl>
                                              <p:pRg st="5" end="5"/>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94915">
                                            <p:txEl>
                                              <p:pRg st="6" end="6"/>
                                            </p:txEl>
                                          </p:spTgt>
                                        </p:tgtEl>
                                        <p:attrNameLst>
                                          <p:attrName>style.visibility</p:attrName>
                                        </p:attrNameLst>
                                      </p:cBhvr>
                                      <p:to>
                                        <p:strVal val="visible"/>
                                      </p:to>
                                    </p:set>
                                    <p:animEffect transition="in" filter="box(in)">
                                      <p:cBhvr>
                                        <p:cTn id="10" dur="500"/>
                                        <p:tgtEl>
                                          <p:spTgt spid="294915">
                                            <p:txEl>
                                              <p:pRg st="6" end="6"/>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294915">
                                            <p:txEl>
                                              <p:pRg st="7" end="7"/>
                                            </p:txEl>
                                          </p:spTgt>
                                        </p:tgtEl>
                                        <p:attrNameLst>
                                          <p:attrName>style.visibility</p:attrName>
                                        </p:attrNameLst>
                                      </p:cBhvr>
                                      <p:to>
                                        <p:strVal val="visible"/>
                                      </p:to>
                                    </p:set>
                                    <p:animEffect transition="in" filter="box(in)">
                                      <p:cBhvr>
                                        <p:cTn id="13" dur="500"/>
                                        <p:tgtEl>
                                          <p:spTgt spid="294915">
                                            <p:txEl>
                                              <p:pRg st="7" end="7"/>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94915">
                                            <p:txEl>
                                              <p:charRg st="649" end="711"/>
                                            </p:txEl>
                                          </p:spTgt>
                                        </p:tgtEl>
                                        <p:attrNameLst>
                                          <p:attrName>style.visibility</p:attrName>
                                        </p:attrNameLst>
                                      </p:cBhvr>
                                      <p:to>
                                        <p:strVal val="visible"/>
                                      </p:to>
                                    </p:set>
                                    <p:animEffect transition="in" filter="box(in)">
                                      <p:cBhvr>
                                        <p:cTn id="23" dur="500"/>
                                        <p:tgtEl>
                                          <p:spTgt spid="294915">
                                            <p:txEl>
                                              <p:charRg st="649" end="71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294915">
                                            <p:txEl>
                                              <p:charRg st="711" end="730"/>
                                            </p:txEl>
                                          </p:spTgt>
                                        </p:tgtEl>
                                        <p:attrNameLst>
                                          <p:attrName>style.visibility</p:attrName>
                                        </p:attrNameLst>
                                      </p:cBhvr>
                                      <p:to>
                                        <p:strVal val="visible"/>
                                      </p:to>
                                    </p:set>
                                    <p:animEffect transition="in" filter="box(in)">
                                      <p:cBhvr>
                                        <p:cTn id="28" dur="500"/>
                                        <p:tgtEl>
                                          <p:spTgt spid="294915">
                                            <p:txEl>
                                              <p:charRg st="711" end="73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26"/>
          <p:cNvSpPr>
            <a:spLocks noGrp="1" noChangeArrowheads="1"/>
          </p:cNvSpPr>
          <p:nvPr>
            <p:ph type="body" idx="1"/>
            <p:custDataLst>
              <p:tags r:id="rId1"/>
            </p:custDataLst>
          </p:nvPr>
        </p:nvSpPr>
        <p:spPr>
          <a:xfrm>
            <a:off x="400035" y="2060848"/>
            <a:ext cx="9864635" cy="4215147"/>
          </a:xfrm>
        </p:spPr>
        <p:txBody>
          <a:bodyPr>
            <a:normAutofit fontScale="92500" lnSpcReduction="20000"/>
          </a:bodyPr>
          <a:lstStyle/>
          <a:p>
            <a:pPr marL="306141" indent="-306141" defTabSz="816376"/>
            <a:r>
              <a:rPr lang="fr-CA" sz="2946" dirty="0"/>
              <a:t>Membrane cytoplasmique</a:t>
            </a:r>
          </a:p>
          <a:p>
            <a:pPr marL="663306" lvl="1" indent="-255118" defTabSz="816376"/>
            <a:r>
              <a:rPr lang="fr-CA" sz="2589" dirty="0"/>
              <a:t>Double couche de phospholipides, où s’intercalent des protéines qui sont des transporteurs d’ions ou des récepteurs membranaires. Une partie des protéines est porteuse des </a:t>
            </a:r>
            <a:r>
              <a:rPr lang="fr-CA" sz="2589" u="sng" dirty="0"/>
              <a:t>antigènes des groupes sanguins</a:t>
            </a:r>
            <a:r>
              <a:rPr lang="fr-CA" sz="2589" dirty="0"/>
              <a:t>. </a:t>
            </a:r>
            <a:r>
              <a:rPr lang="fr-CA" sz="2589" u="sng" dirty="0"/>
              <a:t>L’acide sialique est responsable de la charge négative </a:t>
            </a:r>
            <a:r>
              <a:rPr lang="fr-CA" sz="2589" dirty="0"/>
              <a:t>de la membrane.</a:t>
            </a:r>
          </a:p>
          <a:p>
            <a:pPr marL="306141" indent="-306141" defTabSz="816376"/>
            <a:r>
              <a:rPr lang="fr-CA" sz="2946" dirty="0"/>
              <a:t>Squelette membranaire (cytosquelette érythrocytaire)</a:t>
            </a:r>
          </a:p>
          <a:p>
            <a:pPr marL="663306" lvl="1" indent="-255118" defTabSz="816376"/>
            <a:r>
              <a:rPr lang="fr-CA" sz="2589" dirty="0"/>
              <a:t>Responsable des propriétés mécaniques du globule rouge. Réseau de protéines qui tapissent la face interne de la membrane cytoplasmique.  </a:t>
            </a:r>
          </a:p>
          <a:p>
            <a:pPr marL="663306" lvl="1" indent="-255118" defTabSz="816376">
              <a:buNone/>
            </a:pPr>
            <a:r>
              <a:rPr lang="fr-CA" sz="2589" dirty="0"/>
              <a:t>	La protéine principale : </a:t>
            </a:r>
            <a:r>
              <a:rPr lang="fr-CA" sz="2589" dirty="0">
                <a:solidFill>
                  <a:srgbClr val="FFFF00"/>
                </a:solidFill>
                <a:highlight>
                  <a:srgbClr val="FF3300"/>
                </a:highlight>
              </a:rPr>
              <a:t>La </a:t>
            </a:r>
            <a:r>
              <a:rPr lang="fr-CA" sz="2589" dirty="0" err="1">
                <a:solidFill>
                  <a:srgbClr val="FFFF00"/>
                </a:solidFill>
                <a:highlight>
                  <a:srgbClr val="FF3300"/>
                </a:highlight>
              </a:rPr>
              <a:t>spectrine</a:t>
            </a:r>
            <a:endParaRPr lang="fr-CA" sz="2589" dirty="0">
              <a:solidFill>
                <a:srgbClr val="FFFF00"/>
              </a:solidFill>
              <a:highlight>
                <a:srgbClr val="FF3300"/>
              </a:highlight>
            </a:endParaRPr>
          </a:p>
          <a:p>
            <a:pPr marL="306141" indent="-306141" defTabSz="816376"/>
            <a:endParaRPr lang="fr-CA" sz="2946" dirty="0"/>
          </a:p>
          <a:p>
            <a:pPr marL="306141" indent="-306141" defTabSz="816376">
              <a:buNone/>
            </a:pPr>
            <a:r>
              <a:rPr lang="fr-CA" sz="2946" dirty="0"/>
              <a:t>	</a:t>
            </a:r>
          </a:p>
        </p:txBody>
      </p:sp>
      <p:sp>
        <p:nvSpPr>
          <p:cNvPr id="314371" name="Rectangle 1027"/>
          <p:cNvSpPr>
            <a:spLocks noGrp="1" noChangeArrowheads="1"/>
          </p:cNvSpPr>
          <p:nvPr>
            <p:ph type="title"/>
            <p:custDataLst>
              <p:tags r:id="rId2"/>
            </p:custDataLst>
          </p:nvPr>
        </p:nvSpPr>
        <p:spPr>
          <a:xfrm>
            <a:off x="823020" y="582005"/>
            <a:ext cx="9256600" cy="1071503"/>
          </a:xfrm>
        </p:spPr>
        <p:txBody>
          <a:bodyPr vert="horz" lIns="95517" tIns="47758" rIns="95517" bIns="47758" rtlCol="0" anchor="b">
            <a:normAutofit/>
          </a:bodyPr>
          <a:lstStyle/>
          <a:p>
            <a:pPr defTabSz="955274">
              <a:defRPr/>
            </a:pPr>
            <a:r>
              <a:rPr lang="fr-CA" sz="3600" b="1" cap="all" dirty="0"/>
              <a:t>Membrane du globule rouge</a:t>
            </a:r>
          </a:p>
        </p:txBody>
      </p:sp>
    </p:spTree>
    <p:extLst>
      <p:ext uri="{BB962C8B-B14F-4D97-AF65-F5344CB8AC3E}">
        <p14:creationId xmlns:p14="http://schemas.microsoft.com/office/powerpoint/2010/main" val="274709992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2322" name="Rectangle 2"/>
          <p:cNvSpPr>
            <a:spLocks noGrp="1" noChangeArrowheads="1"/>
          </p:cNvSpPr>
          <p:nvPr>
            <p:ph type="title"/>
            <p:custDataLst>
              <p:tags r:id="rId2"/>
            </p:custDataLst>
          </p:nvPr>
        </p:nvSpPr>
        <p:spPr>
          <a:xfrm>
            <a:off x="895028" y="548680"/>
            <a:ext cx="9256600" cy="1071503"/>
          </a:xfrm>
        </p:spPr>
        <p:txBody>
          <a:bodyPr>
            <a:normAutofit/>
          </a:bodyPr>
          <a:lstStyle/>
          <a:p>
            <a:pPr eaLnBrk="1" hangingPunct="1">
              <a:defRPr/>
            </a:pPr>
            <a:r>
              <a:rPr lang="fr-CA" sz="3600" b="1" cap="all" dirty="0"/>
              <a:t>Membrane du globule rouge</a:t>
            </a:r>
          </a:p>
        </p:txBody>
      </p:sp>
      <p:sp>
        <p:nvSpPr>
          <p:cNvPr id="5124" name="Rectangle 3"/>
          <p:cNvSpPr>
            <a:spLocks noGrp="1" noChangeArrowheads="1"/>
          </p:cNvSpPr>
          <p:nvPr>
            <p:ph idx="1"/>
            <p:custDataLst>
              <p:tags r:id="rId3"/>
            </p:custDataLst>
          </p:nvPr>
        </p:nvSpPr>
        <p:spPr>
          <a:xfrm>
            <a:off x="456381" y="1844824"/>
            <a:ext cx="9432349" cy="4694206"/>
          </a:xfrm>
        </p:spPr>
        <p:txBody>
          <a:bodyPr/>
          <a:lstStyle/>
          <a:p>
            <a:pPr eaLnBrk="1" hangingPunct="1"/>
            <a:r>
              <a:rPr lang="fr-CA" sz="2500" dirty="0"/>
              <a:t>Certaines protéines ont un rôle important dans la consolidation du cytosquelette du globule rouge.</a:t>
            </a:r>
          </a:p>
          <a:p>
            <a:pPr eaLnBrk="1" hangingPunct="1"/>
            <a:r>
              <a:rPr lang="fr-CA" sz="2500" dirty="0"/>
              <a:t>Les interactions les plus importantes entre le cytosquelette et la membrane sont:</a:t>
            </a:r>
          </a:p>
          <a:p>
            <a:pPr lvl="1"/>
            <a:r>
              <a:rPr lang="fr-CA" sz="2143" dirty="0"/>
              <a:t>Interaction </a:t>
            </a:r>
            <a:r>
              <a:rPr lang="fr-CA" sz="2143" dirty="0" err="1"/>
              <a:t>Spectrine</a:t>
            </a:r>
            <a:r>
              <a:rPr lang="fr-CA" sz="2143" dirty="0"/>
              <a:t>-Actine-4.1</a:t>
            </a:r>
          </a:p>
          <a:p>
            <a:pPr lvl="2"/>
            <a:r>
              <a:rPr lang="fr-CA" sz="1696" dirty="0"/>
              <a:t>Libre</a:t>
            </a:r>
          </a:p>
          <a:p>
            <a:pPr lvl="2"/>
            <a:r>
              <a:rPr lang="fr-CA" sz="1696" dirty="0"/>
              <a:t>Lié à la GP-C (</a:t>
            </a:r>
            <a:r>
              <a:rPr lang="fr-CA" sz="1696" dirty="0" err="1"/>
              <a:t>glyconectine</a:t>
            </a:r>
            <a:r>
              <a:rPr lang="fr-CA" sz="1696" dirty="0"/>
              <a:t>)</a:t>
            </a:r>
          </a:p>
          <a:p>
            <a:pPr lvl="1"/>
            <a:r>
              <a:rPr lang="fr-CA" sz="2143" dirty="0"/>
              <a:t>Interaction </a:t>
            </a:r>
            <a:r>
              <a:rPr lang="fr-CA" sz="2143" dirty="0" err="1"/>
              <a:t>Spectrine</a:t>
            </a:r>
            <a:r>
              <a:rPr lang="fr-CA" sz="2143" dirty="0"/>
              <a:t>-</a:t>
            </a:r>
            <a:r>
              <a:rPr lang="fr-CA" sz="2143" dirty="0" err="1"/>
              <a:t>Ankyrine</a:t>
            </a:r>
            <a:r>
              <a:rPr lang="fr-CA" sz="2143" dirty="0"/>
              <a:t>-</a:t>
            </a:r>
            <a:r>
              <a:rPr lang="fr-CA" sz="2143" dirty="0" err="1"/>
              <a:t>Prot</a:t>
            </a:r>
            <a:r>
              <a:rPr lang="fr-CA" sz="2143" dirty="0"/>
              <a:t> 3</a:t>
            </a:r>
          </a:p>
          <a:p>
            <a:pPr eaLnBrk="1" hangingPunct="1">
              <a:buNone/>
            </a:pPr>
            <a:endParaRPr lang="fr-CA" sz="2857" dirty="0"/>
          </a:p>
          <a:p>
            <a:pPr eaLnBrk="1" hangingPunct="1"/>
            <a:endParaRPr lang="fr-CA" sz="2857" dirty="0"/>
          </a:p>
        </p:txBody>
      </p:sp>
    </p:spTree>
    <p:extLst>
      <p:ext uri="{BB962C8B-B14F-4D97-AF65-F5344CB8AC3E}">
        <p14:creationId xmlns:p14="http://schemas.microsoft.com/office/powerpoint/2010/main" val="4022336012"/>
      </p:ext>
    </p:extLst>
  </p:cSld>
  <p:clrMapOvr>
    <a:overrideClrMapping bg1="lt1" tx1="dk1" bg2="lt2" tx2="dk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custDataLst>
              <p:tags r:id="rId1"/>
            </p:custDataLst>
          </p:nvPr>
        </p:nvSpPr>
        <p:spPr>
          <a:xfrm>
            <a:off x="823020" y="214489"/>
            <a:ext cx="9256600" cy="1071503"/>
          </a:xfrm>
        </p:spPr>
        <p:txBody>
          <a:bodyPr>
            <a:normAutofit/>
          </a:bodyPr>
          <a:lstStyle/>
          <a:p>
            <a:pPr>
              <a:defRPr/>
            </a:pPr>
            <a:r>
              <a:rPr lang="fr-CA" sz="3600" b="1" cap="all" dirty="0"/>
              <a:t>Membrane du globule rouge</a:t>
            </a:r>
          </a:p>
        </p:txBody>
      </p:sp>
      <p:sp>
        <p:nvSpPr>
          <p:cNvPr id="5124" name="Rectangle 3"/>
          <p:cNvSpPr>
            <a:spLocks noGrp="1" noChangeArrowheads="1"/>
          </p:cNvSpPr>
          <p:nvPr>
            <p:ph type="body" idx="1"/>
            <p:custDataLst>
              <p:tags r:id="rId2"/>
            </p:custDataLst>
          </p:nvPr>
        </p:nvSpPr>
        <p:spPr>
          <a:xfrm>
            <a:off x="872332" y="1285993"/>
            <a:ext cx="9432349" cy="4694206"/>
          </a:xfrm>
        </p:spPr>
        <p:txBody>
          <a:bodyPr/>
          <a:lstStyle/>
          <a:p>
            <a:pPr eaLnBrk="1" hangingPunct="1"/>
            <a:r>
              <a:rPr lang="fr-CA" sz="2857" dirty="0"/>
              <a:t>Double couche de phospholipides</a:t>
            </a:r>
          </a:p>
          <a:p>
            <a:pPr eaLnBrk="1" hangingPunct="1"/>
            <a:endParaRPr lang="fr-CA" sz="2857" dirty="0"/>
          </a:p>
        </p:txBody>
      </p:sp>
      <p:graphicFrame>
        <p:nvGraphicFramePr>
          <p:cNvPr id="5122" name="Object 4"/>
          <p:cNvGraphicFramePr>
            <a:graphicFrameLocks noChangeAspect="1"/>
          </p:cNvGraphicFramePr>
          <p:nvPr>
            <p:custDataLst>
              <p:tags r:id="rId3"/>
            </p:custDataLst>
          </p:nvPr>
        </p:nvGraphicFramePr>
        <p:xfrm>
          <a:off x="1" y="1855761"/>
          <a:ext cx="10287000" cy="4787750"/>
        </p:xfrm>
        <a:graphic>
          <a:graphicData uri="http://schemas.openxmlformats.org/presentationml/2006/ole">
            <mc:AlternateContent xmlns:mc="http://schemas.openxmlformats.org/markup-compatibility/2006">
              <mc:Choice xmlns:v="urn:schemas-microsoft-com:vml" Requires="v">
                <p:oleObj name="Document" r:id="rId5" imgW="5267880" imgH="2523600" progId="Word.Document.8">
                  <p:embed/>
                </p:oleObj>
              </mc:Choice>
              <mc:Fallback>
                <p:oleObj name="Document" r:id="rId5" imgW="5267880" imgH="2523600" progId="Word.Document.8">
                  <p:embed/>
                  <p:pic>
                    <p:nvPicPr>
                      <p:cNvPr id="512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855761"/>
                        <a:ext cx="10287000" cy="478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7839469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custDataLst>
              <p:tags r:id="rId1"/>
            </p:custDataLst>
          </p:nvPr>
        </p:nvSpPr>
        <p:spPr>
          <a:xfrm>
            <a:off x="282960" y="404664"/>
            <a:ext cx="9721080" cy="1071503"/>
          </a:xfrm>
        </p:spPr>
        <p:txBody>
          <a:bodyPr>
            <a:noAutofit/>
          </a:bodyPr>
          <a:lstStyle/>
          <a:p>
            <a:pPr eaLnBrk="1" hangingPunct="1">
              <a:defRPr/>
            </a:pPr>
            <a:r>
              <a:rPr lang="fr-CA" sz="3600" dirty="0">
                <a:solidFill>
                  <a:schemeClr val="tx1"/>
                </a:solidFill>
              </a:rPr>
              <a:t>Le cytosquelette du GR permet le passage de celui-ci dans la </a:t>
            </a:r>
            <a:r>
              <a:rPr lang="fr-CA" sz="3600" dirty="0" err="1">
                <a:solidFill>
                  <a:schemeClr val="tx1"/>
                </a:solidFill>
              </a:rPr>
              <a:t>MICRO-circulation</a:t>
            </a:r>
            <a:r>
              <a:rPr lang="fr-CA" sz="3600" dirty="0">
                <a:solidFill>
                  <a:schemeClr val="tx1"/>
                </a:solidFill>
              </a:rPr>
              <a:t> en conservant sa forme.</a:t>
            </a:r>
          </a:p>
        </p:txBody>
      </p:sp>
      <p:graphicFrame>
        <p:nvGraphicFramePr>
          <p:cNvPr id="7170" name="Object 1024"/>
          <p:cNvGraphicFramePr>
            <a:graphicFrameLocks noGrp="1" noChangeAspect="1"/>
          </p:cNvGraphicFramePr>
          <p:nvPr>
            <p:ph type="body" idx="1"/>
            <p:custDataLst>
              <p:tags r:id="rId2"/>
            </p:custDataLst>
          </p:nvPr>
        </p:nvGraphicFramePr>
        <p:xfrm>
          <a:off x="1543100" y="1844824"/>
          <a:ext cx="6853319" cy="4464496"/>
        </p:xfrm>
        <a:graphic>
          <a:graphicData uri="http://schemas.openxmlformats.org/presentationml/2006/ole">
            <mc:AlternateContent xmlns:mc="http://schemas.openxmlformats.org/markup-compatibility/2006">
              <mc:Choice xmlns:v="urn:schemas-microsoft-com:vml" Requires="v">
                <p:oleObj name="Document" r:id="rId4" imgW="5477400" imgH="3569400" progId="Word.Document.8">
                  <p:embed/>
                </p:oleObj>
              </mc:Choice>
              <mc:Fallback>
                <p:oleObj name="Document" r:id="rId4" imgW="5477400" imgH="3569400" progId="Word.Document.8">
                  <p:embed/>
                  <p:pic>
                    <p:nvPicPr>
                      <p:cNvPr id="717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3100" y="1844824"/>
                        <a:ext cx="6853319" cy="4464496"/>
                      </a:xfrm>
                      <a:prstGeom prst="rect">
                        <a:avLst/>
                      </a:prstGeom>
                      <a:noFill/>
                    </p:spPr>
                  </p:pic>
                </p:oleObj>
              </mc:Fallback>
            </mc:AlternateContent>
          </a:graphicData>
        </a:graphic>
      </p:graphicFrame>
    </p:spTree>
    <p:extLst>
      <p:ext uri="{BB962C8B-B14F-4D97-AF65-F5344CB8AC3E}">
        <p14:creationId xmlns:p14="http://schemas.microsoft.com/office/powerpoint/2010/main" val="383708534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custDataLst>
              <p:tags r:id="rId1"/>
            </p:custDataLst>
          </p:nvPr>
        </p:nvSpPr>
        <p:spPr/>
        <p:txBody>
          <a:bodyPr>
            <a:normAutofit/>
          </a:bodyPr>
          <a:lstStyle/>
          <a:p>
            <a:pPr algn="l" eaLnBrk="1" hangingPunct="1">
              <a:defRPr/>
            </a:pPr>
            <a:r>
              <a:rPr lang="fr-CA" sz="3600" b="1" cap="all" dirty="0"/>
              <a:t>Diapédèse</a:t>
            </a:r>
          </a:p>
        </p:txBody>
      </p:sp>
      <p:graphicFrame>
        <p:nvGraphicFramePr>
          <p:cNvPr id="8194" name="Object 1024"/>
          <p:cNvGraphicFramePr>
            <a:graphicFrameLocks noGrp="1" noChangeAspect="1"/>
          </p:cNvGraphicFramePr>
          <p:nvPr>
            <p:ph type="body" idx="1"/>
            <p:custDataLst>
              <p:tags r:id="rId2"/>
            </p:custDataLst>
          </p:nvPr>
        </p:nvGraphicFramePr>
        <p:xfrm>
          <a:off x="6176736" y="3715301"/>
          <a:ext cx="4110265" cy="2800649"/>
        </p:xfrm>
        <a:graphic>
          <a:graphicData uri="http://schemas.openxmlformats.org/presentationml/2006/ole">
            <mc:AlternateContent xmlns:mc="http://schemas.openxmlformats.org/markup-compatibility/2006">
              <mc:Choice xmlns:v="urn:schemas-microsoft-com:vml" Requires="v">
                <p:oleObj name="Document" r:id="rId6" imgW="2591280" imgH="1765800" progId="Word.Document.8">
                  <p:embed/>
                </p:oleObj>
              </mc:Choice>
              <mc:Fallback>
                <p:oleObj name="Document" r:id="rId6" imgW="2591280" imgH="1765800" progId="Word.Document.8">
                  <p:embed/>
                  <p:pic>
                    <p:nvPicPr>
                      <p:cNvPr id="8194" name="Object 10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6736" y="3715301"/>
                        <a:ext cx="4110265" cy="28006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1025"/>
          <p:cNvGraphicFramePr>
            <a:graphicFrameLocks noChangeAspect="1"/>
          </p:cNvGraphicFramePr>
          <p:nvPr>
            <p:custDataLst>
              <p:tags r:id="rId3"/>
            </p:custDataLst>
          </p:nvPr>
        </p:nvGraphicFramePr>
        <p:xfrm>
          <a:off x="5237045" y="428507"/>
          <a:ext cx="5049956" cy="2691514"/>
        </p:xfrm>
        <a:graphic>
          <a:graphicData uri="http://schemas.openxmlformats.org/presentationml/2006/ole">
            <mc:AlternateContent xmlns:mc="http://schemas.openxmlformats.org/markup-compatibility/2006">
              <mc:Choice xmlns:v="urn:schemas-microsoft-com:vml" Requires="v">
                <p:oleObj name="Document" r:id="rId8" imgW="3398400" imgH="1811160" progId="Word.Document.8">
                  <p:embed/>
                </p:oleObj>
              </mc:Choice>
              <mc:Fallback>
                <p:oleObj name="Document" r:id="rId8" imgW="3398400" imgH="1811160" progId="Word.Document.8">
                  <p:embed/>
                  <p:pic>
                    <p:nvPicPr>
                      <p:cNvPr id="8195" name="Object 10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7045" y="428507"/>
                        <a:ext cx="5049956" cy="269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6" name="Object 1026"/>
          <p:cNvGraphicFramePr>
            <a:graphicFrameLocks noChangeAspect="1"/>
          </p:cNvGraphicFramePr>
          <p:nvPr>
            <p:custDataLst>
              <p:tags r:id="rId4"/>
            </p:custDataLst>
          </p:nvPr>
        </p:nvGraphicFramePr>
        <p:xfrm>
          <a:off x="340160" y="2574349"/>
          <a:ext cx="4972003" cy="3873570"/>
        </p:xfrm>
        <a:graphic>
          <a:graphicData uri="http://schemas.openxmlformats.org/presentationml/2006/ole">
            <mc:AlternateContent xmlns:mc="http://schemas.openxmlformats.org/markup-compatibility/2006">
              <mc:Choice xmlns:v="urn:schemas-microsoft-com:vml" Requires="v">
                <p:oleObj name="Document" r:id="rId10" imgW="3220200" imgH="2508840" progId="Word.Document.8">
                  <p:embed/>
                </p:oleObj>
              </mc:Choice>
              <mc:Fallback>
                <p:oleObj name="Document" r:id="rId10" imgW="3220200" imgH="2508840" progId="Word.Document.8">
                  <p:embed/>
                  <p:pic>
                    <p:nvPicPr>
                      <p:cNvPr id="8196" name="Object 10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160" y="2574349"/>
                        <a:ext cx="4972003" cy="3873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3224946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A9D068DB-E7E7-4102-9402-EAA049E13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8" y="6400800"/>
            <a:ext cx="10284322"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56" name="Rectangle 55">
            <a:extLst>
              <a:ext uri="{FF2B5EF4-FFF2-40B4-BE49-F238E27FC236}">
                <a16:creationId xmlns:a16="http://schemas.microsoft.com/office/drawing/2014/main" id="{96C8906C-CCD9-4F71-B3DD-BC1331E1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6334316"/>
            <a:ext cx="102843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cxnSp>
        <p:nvCxnSpPr>
          <p:cNvPr id="57" name="Straight Connector 14">
            <a:extLst>
              <a:ext uri="{FF2B5EF4-FFF2-40B4-BE49-F238E27FC236}">
                <a16:creationId xmlns:a16="http://schemas.microsoft.com/office/drawing/2014/main" id="{CA0D6F13-628B-4FC4-AD48-A2B64677D0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8961" y="4343400"/>
            <a:ext cx="833247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8" name="Rectangle 57">
            <a:extLst>
              <a:ext uri="{FF2B5EF4-FFF2-40B4-BE49-F238E27FC236}">
                <a16:creationId xmlns:a16="http://schemas.microsoft.com/office/drawing/2014/main" id="{9EF96A8B-E86D-4F3A-AA75-7B1E08916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311A1363-65B7-9EAF-B796-E5835F9CB69D}"/>
              </a:ext>
            </a:extLst>
          </p:cNvPr>
          <p:cNvSpPr>
            <a:spLocks noGrp="1"/>
          </p:cNvSpPr>
          <p:nvPr>
            <p:ph type="title"/>
          </p:nvPr>
        </p:nvSpPr>
        <p:spPr>
          <a:xfrm>
            <a:off x="4463229" y="639097"/>
            <a:ext cx="5276237" cy="3686015"/>
          </a:xfrm>
        </p:spPr>
        <p:txBody>
          <a:bodyPr vert="horz" lIns="91440" tIns="45720" rIns="91440" bIns="45720" rtlCol="0" anchor="b">
            <a:normAutofit/>
          </a:bodyPr>
          <a:lstStyle/>
          <a:p>
            <a:r>
              <a:rPr lang="en-US" sz="7400"/>
              <a:t>SCHÉMA SUR LE CYCLE DE VIE DU GR</a:t>
            </a:r>
          </a:p>
        </p:txBody>
      </p:sp>
      <p:sp>
        <p:nvSpPr>
          <p:cNvPr id="5" name="Espace réservé du texte 4">
            <a:extLst>
              <a:ext uri="{FF2B5EF4-FFF2-40B4-BE49-F238E27FC236}">
                <a16:creationId xmlns:a16="http://schemas.microsoft.com/office/drawing/2014/main" id="{18E4EF60-C45F-34EA-E56C-8822A4CFF283}"/>
              </a:ext>
            </a:extLst>
          </p:cNvPr>
          <p:cNvSpPr>
            <a:spLocks noGrp="1"/>
          </p:cNvSpPr>
          <p:nvPr>
            <p:ph type="body" idx="1"/>
          </p:nvPr>
        </p:nvSpPr>
        <p:spPr>
          <a:xfrm>
            <a:off x="4463229" y="4455621"/>
            <a:ext cx="5289761" cy="1238616"/>
          </a:xfrm>
        </p:spPr>
        <p:txBody>
          <a:bodyPr vert="horz" lIns="91440" tIns="45720" rIns="91440" bIns="45720" rtlCol="0">
            <a:normAutofit/>
          </a:bodyPr>
          <a:lstStyle/>
          <a:p>
            <a:endParaRPr lang="en-US">
              <a:solidFill>
                <a:schemeClr val="tx1">
                  <a:lumMod val="85000"/>
                  <a:lumOff val="15000"/>
                </a:schemeClr>
              </a:solidFill>
            </a:endParaRPr>
          </a:p>
        </p:txBody>
      </p:sp>
      <p:pic>
        <p:nvPicPr>
          <p:cNvPr id="6" name="Image 5">
            <a:extLst>
              <a:ext uri="{FF2B5EF4-FFF2-40B4-BE49-F238E27FC236}">
                <a16:creationId xmlns:a16="http://schemas.microsoft.com/office/drawing/2014/main" id="{93C6A023-F9EB-684F-D1F0-538C2BE62410}"/>
              </a:ext>
            </a:extLst>
          </p:cNvPr>
          <p:cNvPicPr>
            <a:picLocks noChangeAspect="1"/>
          </p:cNvPicPr>
          <p:nvPr/>
        </p:nvPicPr>
        <p:blipFill>
          <a:blip r:embed="rId2"/>
          <a:stretch>
            <a:fillRect/>
          </a:stretch>
        </p:blipFill>
        <p:spPr>
          <a:xfrm>
            <a:off x="534936" y="2041629"/>
            <a:ext cx="3376110" cy="2245114"/>
          </a:xfrm>
          <a:prstGeom prst="rect">
            <a:avLst/>
          </a:prstGeom>
        </p:spPr>
      </p:pic>
      <p:cxnSp>
        <p:nvCxnSpPr>
          <p:cNvPr id="59" name="Straight Connector 18">
            <a:extLst>
              <a:ext uri="{FF2B5EF4-FFF2-40B4-BE49-F238E27FC236}">
                <a16:creationId xmlns:a16="http://schemas.microsoft.com/office/drawing/2014/main" id="{D5F5B333-A567-4994-B69F-B3D6FFA109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95966" y="4343400"/>
            <a:ext cx="4755465"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ED78922C-0FA6-4876-B387-09E6D18A98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6334316"/>
            <a:ext cx="10286988"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61" name="Rectangle 60">
            <a:extLst>
              <a:ext uri="{FF2B5EF4-FFF2-40B4-BE49-F238E27FC236}">
                <a16:creationId xmlns:a16="http://schemas.microsoft.com/office/drawing/2014/main" id="{6E822080-05A0-4490-8404-A5C900C2C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0287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Tree>
    <p:extLst>
      <p:ext uri="{BB962C8B-B14F-4D97-AF65-F5344CB8AC3E}">
        <p14:creationId xmlns:p14="http://schemas.microsoft.com/office/powerpoint/2010/main" val="265383518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8ED70-DF85-A8DD-FF37-4A5730BA617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F9093D9-7799-7512-B3F4-1772999A9A93}"/>
              </a:ext>
            </a:extLst>
          </p:cNvPr>
          <p:cNvSpPr>
            <a:spLocks noGrp="1"/>
          </p:cNvSpPr>
          <p:nvPr>
            <p:ph type="title"/>
          </p:nvPr>
        </p:nvSpPr>
        <p:spPr/>
        <p:txBody>
          <a:bodyPr/>
          <a:lstStyle/>
          <a:p>
            <a:r>
              <a:rPr lang="fr-CA" dirty="0"/>
              <a:t>Cours 10</a:t>
            </a:r>
          </a:p>
        </p:txBody>
      </p:sp>
      <p:sp>
        <p:nvSpPr>
          <p:cNvPr id="7" name="Espace réservé du texte 6">
            <a:extLst>
              <a:ext uri="{FF2B5EF4-FFF2-40B4-BE49-F238E27FC236}">
                <a16:creationId xmlns:a16="http://schemas.microsoft.com/office/drawing/2014/main" id="{31D69AB0-BE4D-D648-4BEB-1BA575B40553}"/>
              </a:ext>
            </a:extLst>
          </p:cNvPr>
          <p:cNvSpPr>
            <a:spLocks noGrp="1"/>
          </p:cNvSpPr>
          <p:nvPr>
            <p:ph type="body" idx="1"/>
          </p:nvPr>
        </p:nvSpPr>
        <p:spPr>
          <a:xfrm>
            <a:off x="925830" y="4453128"/>
            <a:ext cx="8486775" cy="1928200"/>
          </a:xfrm>
        </p:spPr>
        <p:txBody>
          <a:bodyPr>
            <a:normAutofit/>
          </a:bodyPr>
          <a:lstStyle/>
          <a:p>
            <a:r>
              <a:rPr lang="fr-CA" sz="3600" dirty="0"/>
              <a:t>Suite érythropoïèse</a:t>
            </a:r>
          </a:p>
          <a:p>
            <a:pPr lvl="1"/>
            <a:r>
              <a:rPr lang="fr-CA" sz="3000" dirty="0"/>
              <a:t>Hémoglobine</a:t>
            </a:r>
          </a:p>
          <a:p>
            <a:r>
              <a:rPr lang="fr-CA" sz="3600" dirty="0"/>
              <a:t>Schéma sur le cycle de vie du GR</a:t>
            </a:r>
          </a:p>
        </p:txBody>
      </p:sp>
    </p:spTree>
    <p:extLst>
      <p:ext uri="{BB962C8B-B14F-4D97-AF65-F5344CB8AC3E}">
        <p14:creationId xmlns:p14="http://schemas.microsoft.com/office/powerpoint/2010/main" val="224657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eutro"/>
          <p:cNvPicPr>
            <a:picLocks noChangeAspect="1" noChangeArrowheads="1"/>
          </p:cNvPicPr>
          <p:nvPr>
            <p:custDataLst>
              <p:tags r:id="rId1"/>
            </p:custDataLst>
          </p:nvPr>
        </p:nvPicPr>
        <p:blipFill>
          <a:blip r:embed="rId19" cstate="print"/>
          <a:srcRect/>
          <a:stretch>
            <a:fillRect/>
          </a:stretch>
        </p:blipFill>
        <p:spPr bwMode="auto">
          <a:xfrm>
            <a:off x="714572" y="1483505"/>
            <a:ext cx="4648200" cy="3486150"/>
          </a:xfrm>
          <a:prstGeom prst="rect">
            <a:avLst/>
          </a:prstGeom>
          <a:noFill/>
          <a:ln w="9525">
            <a:noFill/>
            <a:miter lim="800000"/>
            <a:headEnd/>
            <a:tailEnd/>
          </a:ln>
        </p:spPr>
      </p:pic>
      <p:pic>
        <p:nvPicPr>
          <p:cNvPr id="28676" name="Picture 4" descr="baso2"/>
          <p:cNvPicPr>
            <a:picLocks noChangeAspect="1" noChangeArrowheads="1"/>
          </p:cNvPicPr>
          <p:nvPr>
            <p:custDataLst>
              <p:tags r:id="rId2"/>
            </p:custDataLst>
          </p:nvPr>
        </p:nvPicPr>
        <p:blipFill>
          <a:blip r:embed="rId20" cstate="print"/>
          <a:srcRect/>
          <a:stretch>
            <a:fillRect/>
          </a:stretch>
        </p:blipFill>
        <p:spPr bwMode="auto">
          <a:xfrm>
            <a:off x="5618484" y="3398427"/>
            <a:ext cx="3810000" cy="2857500"/>
          </a:xfrm>
          <a:prstGeom prst="rect">
            <a:avLst/>
          </a:prstGeom>
          <a:noFill/>
          <a:ln w="9525">
            <a:noFill/>
            <a:miter lim="800000"/>
            <a:headEnd/>
            <a:tailEnd/>
          </a:ln>
        </p:spPr>
      </p:pic>
      <p:pic>
        <p:nvPicPr>
          <p:cNvPr id="28675" name="Picture 3" descr="éosino2"/>
          <p:cNvPicPr>
            <a:picLocks noChangeAspect="1" noChangeArrowheads="1"/>
          </p:cNvPicPr>
          <p:nvPr>
            <p:custDataLst>
              <p:tags r:id="rId3"/>
            </p:custDataLst>
          </p:nvPr>
        </p:nvPicPr>
        <p:blipFill>
          <a:blip r:embed="rId21" cstate="print"/>
          <a:srcRect/>
          <a:stretch>
            <a:fillRect/>
          </a:stretch>
        </p:blipFill>
        <p:spPr bwMode="auto">
          <a:xfrm>
            <a:off x="5618484" y="324903"/>
            <a:ext cx="3810000" cy="2857500"/>
          </a:xfrm>
          <a:prstGeom prst="rect">
            <a:avLst/>
          </a:prstGeom>
          <a:noFill/>
          <a:ln w="9525">
            <a:noFill/>
            <a:miter lim="800000"/>
            <a:headEnd/>
            <a:tailEnd/>
          </a:ln>
        </p:spPr>
      </p:pic>
      <p:sp>
        <p:nvSpPr>
          <p:cNvPr id="5" name="Ellipse 4"/>
          <p:cNvSpPr/>
          <p:nvPr>
            <p:custDataLst>
              <p:tags r:id="rId4"/>
            </p:custDataLst>
          </p:nvPr>
        </p:nvSpPr>
        <p:spPr>
          <a:xfrm>
            <a:off x="6745460" y="4969655"/>
            <a:ext cx="432048" cy="36004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bg1"/>
              </a:solidFill>
            </a:endParaRPr>
          </a:p>
        </p:txBody>
      </p:sp>
      <p:sp>
        <p:nvSpPr>
          <p:cNvPr id="6" name="Ellipse 5"/>
          <p:cNvSpPr/>
          <p:nvPr>
            <p:custDataLst>
              <p:tags r:id="rId5"/>
            </p:custDataLst>
          </p:nvPr>
        </p:nvSpPr>
        <p:spPr>
          <a:xfrm>
            <a:off x="7033492" y="4753631"/>
            <a:ext cx="432048" cy="36004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bg1"/>
              </a:solidFill>
            </a:endParaRPr>
          </a:p>
        </p:txBody>
      </p:sp>
      <p:sp>
        <p:nvSpPr>
          <p:cNvPr id="7" name="Ellipse 6"/>
          <p:cNvSpPr/>
          <p:nvPr>
            <p:custDataLst>
              <p:tags r:id="rId6"/>
            </p:custDataLst>
          </p:nvPr>
        </p:nvSpPr>
        <p:spPr>
          <a:xfrm>
            <a:off x="7393532" y="1873311"/>
            <a:ext cx="432048" cy="36004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bg1"/>
              </a:solidFill>
            </a:endParaRPr>
          </a:p>
        </p:txBody>
      </p:sp>
      <p:sp>
        <p:nvSpPr>
          <p:cNvPr id="8" name="Ellipse 7"/>
          <p:cNvSpPr/>
          <p:nvPr>
            <p:custDataLst>
              <p:tags r:id="rId7"/>
            </p:custDataLst>
          </p:nvPr>
        </p:nvSpPr>
        <p:spPr>
          <a:xfrm>
            <a:off x="7249516" y="2089335"/>
            <a:ext cx="432048" cy="36004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bg1"/>
              </a:solidFill>
            </a:endParaRPr>
          </a:p>
        </p:txBody>
      </p:sp>
      <p:sp>
        <p:nvSpPr>
          <p:cNvPr id="9" name="Ellipse 8"/>
          <p:cNvSpPr/>
          <p:nvPr>
            <p:custDataLst>
              <p:tags r:id="rId8"/>
            </p:custDataLst>
          </p:nvPr>
        </p:nvSpPr>
        <p:spPr>
          <a:xfrm>
            <a:off x="7177508" y="1441263"/>
            <a:ext cx="576064" cy="43204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bg1"/>
              </a:solidFill>
            </a:endParaRPr>
          </a:p>
        </p:txBody>
      </p:sp>
      <p:sp>
        <p:nvSpPr>
          <p:cNvPr id="10" name="Ellipse 9"/>
          <p:cNvSpPr/>
          <p:nvPr>
            <p:custDataLst>
              <p:tags r:id="rId9"/>
            </p:custDataLst>
          </p:nvPr>
        </p:nvSpPr>
        <p:spPr>
          <a:xfrm>
            <a:off x="7681564" y="1801303"/>
            <a:ext cx="288032" cy="28803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bg1"/>
              </a:solidFill>
            </a:endParaRPr>
          </a:p>
        </p:txBody>
      </p:sp>
      <p:sp>
        <p:nvSpPr>
          <p:cNvPr id="11" name="Ellipse 10"/>
          <p:cNvSpPr/>
          <p:nvPr>
            <p:custDataLst>
              <p:tags r:id="rId10"/>
            </p:custDataLst>
          </p:nvPr>
        </p:nvSpPr>
        <p:spPr>
          <a:xfrm>
            <a:off x="3865140" y="3385479"/>
            <a:ext cx="648072" cy="36004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bg1"/>
              </a:solidFill>
            </a:endParaRPr>
          </a:p>
        </p:txBody>
      </p:sp>
      <p:sp>
        <p:nvSpPr>
          <p:cNvPr id="12" name="Ellipse 11"/>
          <p:cNvSpPr/>
          <p:nvPr>
            <p:custDataLst>
              <p:tags r:id="rId11"/>
            </p:custDataLst>
          </p:nvPr>
        </p:nvSpPr>
        <p:spPr>
          <a:xfrm>
            <a:off x="4297188" y="2953431"/>
            <a:ext cx="432048" cy="50405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bg1"/>
              </a:solidFill>
            </a:endParaRPr>
          </a:p>
        </p:txBody>
      </p:sp>
      <p:sp>
        <p:nvSpPr>
          <p:cNvPr id="13" name="Ellipse 12"/>
          <p:cNvSpPr/>
          <p:nvPr>
            <p:custDataLst>
              <p:tags r:id="rId12"/>
            </p:custDataLst>
          </p:nvPr>
        </p:nvSpPr>
        <p:spPr>
          <a:xfrm>
            <a:off x="3505100" y="2665399"/>
            <a:ext cx="504056" cy="72008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bg1"/>
              </a:solidFill>
            </a:endParaRPr>
          </a:p>
        </p:txBody>
      </p:sp>
      <p:sp>
        <p:nvSpPr>
          <p:cNvPr id="14" name="Ellipse 13"/>
          <p:cNvSpPr/>
          <p:nvPr>
            <p:custDataLst>
              <p:tags r:id="rId13"/>
            </p:custDataLst>
          </p:nvPr>
        </p:nvSpPr>
        <p:spPr>
          <a:xfrm>
            <a:off x="4153172" y="2593391"/>
            <a:ext cx="504056" cy="36004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bg1"/>
              </a:solidFill>
            </a:endParaRPr>
          </a:p>
        </p:txBody>
      </p:sp>
      <p:sp>
        <p:nvSpPr>
          <p:cNvPr id="15" name="ZoneTexte 14"/>
          <p:cNvSpPr txBox="1"/>
          <p:nvPr>
            <p:custDataLst>
              <p:tags r:id="rId14"/>
            </p:custDataLst>
          </p:nvPr>
        </p:nvSpPr>
        <p:spPr>
          <a:xfrm>
            <a:off x="136481" y="5686923"/>
            <a:ext cx="5121456" cy="365934"/>
          </a:xfrm>
          <a:prstGeom prst="rect">
            <a:avLst/>
          </a:prstGeom>
          <a:noFill/>
        </p:spPr>
        <p:txBody>
          <a:bodyPr wrap="square" rtlCol="0">
            <a:spAutoFit/>
          </a:bodyPr>
          <a:lstStyle/>
          <a:p>
            <a:pPr algn="ctr"/>
            <a:r>
              <a:rPr lang="fr-CA" sz="1778" dirty="0"/>
              <a:t>Nombre de lobe/segment (polylobé/</a:t>
            </a:r>
            <a:r>
              <a:rPr lang="fr-CA" sz="1778" dirty="0" err="1"/>
              <a:t>polysegmenté</a:t>
            </a:r>
            <a:r>
              <a:rPr lang="fr-CA" sz="1778" dirty="0"/>
              <a:t>)</a:t>
            </a:r>
          </a:p>
        </p:txBody>
      </p:sp>
      <p:sp>
        <p:nvSpPr>
          <p:cNvPr id="16" name="ZoneTexte 15"/>
          <p:cNvSpPr txBox="1"/>
          <p:nvPr>
            <p:custDataLst>
              <p:tags r:id="rId15"/>
            </p:custDataLst>
          </p:nvPr>
        </p:nvSpPr>
        <p:spPr>
          <a:xfrm>
            <a:off x="4351412" y="4437112"/>
            <a:ext cx="936104" cy="338554"/>
          </a:xfrm>
          <a:prstGeom prst="rect">
            <a:avLst/>
          </a:prstGeom>
          <a:noFill/>
        </p:spPr>
        <p:txBody>
          <a:bodyPr wrap="square" rtlCol="0">
            <a:spAutoFit/>
          </a:bodyPr>
          <a:lstStyle/>
          <a:p>
            <a:r>
              <a:rPr lang="fr-CA" sz="1600" dirty="0">
                <a:solidFill>
                  <a:srgbClr val="000000"/>
                </a:solidFill>
              </a:rPr>
              <a:t>4 lobes</a:t>
            </a:r>
          </a:p>
        </p:txBody>
      </p:sp>
      <p:sp>
        <p:nvSpPr>
          <p:cNvPr id="17" name="ZoneTexte 16"/>
          <p:cNvSpPr txBox="1"/>
          <p:nvPr>
            <p:custDataLst>
              <p:tags r:id="rId16"/>
            </p:custDataLst>
          </p:nvPr>
        </p:nvSpPr>
        <p:spPr>
          <a:xfrm>
            <a:off x="8383860" y="2636912"/>
            <a:ext cx="1044624" cy="338554"/>
          </a:xfrm>
          <a:prstGeom prst="rect">
            <a:avLst/>
          </a:prstGeom>
          <a:noFill/>
        </p:spPr>
        <p:txBody>
          <a:bodyPr wrap="square" rtlCol="0">
            <a:spAutoFit/>
          </a:bodyPr>
          <a:lstStyle/>
          <a:p>
            <a:r>
              <a:rPr lang="fr-CA" sz="1600" dirty="0">
                <a:solidFill>
                  <a:srgbClr val="000000"/>
                </a:solidFill>
              </a:rPr>
              <a:t>4 lobes</a:t>
            </a:r>
          </a:p>
        </p:txBody>
      </p:sp>
      <p:sp>
        <p:nvSpPr>
          <p:cNvPr id="18" name="ZoneTexte 17"/>
          <p:cNvSpPr txBox="1"/>
          <p:nvPr>
            <p:custDataLst>
              <p:tags r:id="rId17"/>
            </p:custDataLst>
          </p:nvPr>
        </p:nvSpPr>
        <p:spPr>
          <a:xfrm>
            <a:off x="8455868" y="5661248"/>
            <a:ext cx="936104" cy="338554"/>
          </a:xfrm>
          <a:prstGeom prst="rect">
            <a:avLst/>
          </a:prstGeom>
          <a:noFill/>
        </p:spPr>
        <p:txBody>
          <a:bodyPr wrap="square" rtlCol="0">
            <a:spAutoFit/>
          </a:bodyPr>
          <a:lstStyle/>
          <a:p>
            <a:r>
              <a:rPr lang="fr-CA" sz="1600" dirty="0">
                <a:solidFill>
                  <a:srgbClr val="000000"/>
                </a:solidFill>
              </a:rPr>
              <a:t>2 lobes</a:t>
            </a:r>
          </a:p>
        </p:txBody>
      </p:sp>
      <p:sp>
        <p:nvSpPr>
          <p:cNvPr id="3" name="ZoneTexte 2">
            <a:extLst>
              <a:ext uri="{FF2B5EF4-FFF2-40B4-BE49-F238E27FC236}">
                <a16:creationId xmlns:a16="http://schemas.microsoft.com/office/drawing/2014/main" id="{DED76377-3D03-4D1C-934F-85ADE95824C9}"/>
              </a:ext>
            </a:extLst>
          </p:cNvPr>
          <p:cNvSpPr txBox="1"/>
          <p:nvPr/>
        </p:nvSpPr>
        <p:spPr>
          <a:xfrm>
            <a:off x="1746305" y="226474"/>
            <a:ext cx="2623923" cy="475387"/>
          </a:xfrm>
          <a:prstGeom prst="rect">
            <a:avLst/>
          </a:prstGeom>
          <a:noFill/>
        </p:spPr>
        <p:txBody>
          <a:bodyPr wrap="none" rtlCol="0">
            <a:spAutoFit/>
          </a:bodyPr>
          <a:lstStyle/>
          <a:p>
            <a:r>
              <a:rPr lang="fr-CA" sz="2489" dirty="0">
                <a:solidFill>
                  <a:schemeClr val="bg1"/>
                </a:solidFill>
              </a:rPr>
              <a:t>GLOBULES BLANCS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p:bldP spid="17" grpId="0"/>
      <p:bldP spid="18"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body" idx="1"/>
            <p:custDataLst>
              <p:tags r:id="rId1"/>
            </p:custDataLst>
          </p:nvPr>
        </p:nvSpPr>
        <p:spPr/>
        <p:txBody>
          <a:bodyPr/>
          <a:lstStyle/>
          <a:p>
            <a:r>
              <a:rPr lang="fr-CA" dirty="0"/>
              <a:t>Hématologie de L’Italien, Lord Dubé</a:t>
            </a:r>
          </a:p>
          <a:p>
            <a:pPr lvl="1"/>
            <a:r>
              <a:rPr lang="fr-CA" sz="2000" dirty="0">
                <a:solidFill>
                  <a:schemeClr val="tx1"/>
                </a:solidFill>
              </a:rPr>
              <a:t>Chapitre 5, L’hémoglobine (Pages 77 à 92)</a:t>
            </a:r>
            <a:endParaRPr lang="fr-CA" sz="1600" dirty="0">
              <a:solidFill>
                <a:srgbClr val="FF0000"/>
              </a:solidFill>
            </a:endParaRPr>
          </a:p>
          <a:p>
            <a:pPr lvl="1"/>
            <a:endParaRPr lang="fr-CA" sz="1607" dirty="0">
              <a:solidFill>
                <a:srgbClr val="FF0000"/>
              </a:solidFill>
            </a:endParaRPr>
          </a:p>
        </p:txBody>
      </p:sp>
      <p:sp>
        <p:nvSpPr>
          <p:cNvPr id="182275" name="Rectangle 3"/>
          <p:cNvSpPr>
            <a:spLocks noGrp="1" noChangeArrowheads="1"/>
          </p:cNvSpPr>
          <p:nvPr>
            <p:ph type="title"/>
            <p:custDataLst>
              <p:tags r:id="rId2"/>
            </p:custDataLst>
          </p:nvPr>
        </p:nvSpPr>
        <p:spPr>
          <a:xfrm>
            <a:off x="914671" y="548680"/>
            <a:ext cx="9256600" cy="1071503"/>
          </a:xfrm>
          <a:noFill/>
          <a:ln/>
        </p:spPr>
        <p:txBody>
          <a:bodyPr vert="horz" lIns="97065" tIns="48532" rIns="97065" bIns="48532" rtlCol="0" anchor="b">
            <a:normAutofit/>
          </a:bodyPr>
          <a:lstStyle/>
          <a:p>
            <a:pPr>
              <a:defRPr/>
            </a:pPr>
            <a:r>
              <a:rPr lang="fr-CA" sz="3600" b="1" cap="all" dirty="0"/>
              <a:t>Lecture obligatoire</a:t>
            </a:r>
            <a:endParaRPr lang="fr-FR" sz="3600" b="1" cap="all" dirty="0"/>
          </a:p>
        </p:txBody>
      </p:sp>
    </p:spTree>
    <p:extLst>
      <p:ext uri="{BB962C8B-B14F-4D97-AF65-F5344CB8AC3E}">
        <p14:creationId xmlns:p14="http://schemas.microsoft.com/office/powerpoint/2010/main" val="158032561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custDataLst>
              <p:tags r:id="rId1"/>
            </p:custDataLst>
          </p:nvPr>
        </p:nvSpPr>
        <p:spPr/>
        <p:txBody>
          <a:bodyPr/>
          <a:lstStyle/>
          <a:p>
            <a:pPr eaLnBrk="1" hangingPunct="1">
              <a:defRPr/>
            </a:pPr>
            <a:r>
              <a:rPr lang="fr-CA" sz="3600" b="1" cap="all" dirty="0"/>
              <a:t>Hémoglobine</a:t>
            </a:r>
            <a:r>
              <a:rPr lang="fr-CA" dirty="0">
                <a:solidFill>
                  <a:schemeClr val="tx1"/>
                </a:solidFill>
              </a:rPr>
              <a:t> </a:t>
            </a:r>
            <a:r>
              <a:rPr lang="fr-CA" sz="2000" dirty="0">
                <a:solidFill>
                  <a:schemeClr val="tx1"/>
                </a:solidFill>
              </a:rPr>
              <a:t>(lecture obligatoire pages 77 à 83)</a:t>
            </a:r>
            <a:endParaRPr lang="fr-FR" sz="2000" dirty="0">
              <a:solidFill>
                <a:schemeClr val="tx1"/>
              </a:solidFill>
            </a:endParaRPr>
          </a:p>
        </p:txBody>
      </p:sp>
      <p:sp>
        <p:nvSpPr>
          <p:cNvPr id="82947" name="Rectangle 3"/>
          <p:cNvSpPr>
            <a:spLocks noGrp="1" noChangeArrowheads="1"/>
          </p:cNvSpPr>
          <p:nvPr>
            <p:ph type="body" idx="1"/>
            <p:custDataLst>
              <p:tags r:id="rId2"/>
            </p:custDataLst>
          </p:nvPr>
        </p:nvSpPr>
        <p:spPr>
          <a:xfrm>
            <a:off x="318964" y="1845734"/>
            <a:ext cx="9793087" cy="4023360"/>
          </a:xfrm>
        </p:spPr>
        <p:txBody>
          <a:bodyPr/>
          <a:lstStyle/>
          <a:p>
            <a:pPr eaLnBrk="1" hangingPunct="1">
              <a:lnSpc>
                <a:spcPct val="90000"/>
              </a:lnSpc>
            </a:pPr>
            <a:r>
              <a:rPr lang="fr-CA" dirty="0"/>
              <a:t>Rôle de l’hémoglobine : </a:t>
            </a:r>
          </a:p>
          <a:p>
            <a:pPr lvl="2" eaLnBrk="1" hangingPunct="1">
              <a:lnSpc>
                <a:spcPct val="90000"/>
              </a:lnSpc>
            </a:pPr>
            <a:r>
              <a:rPr lang="fr-CA" sz="1800" dirty="0"/>
              <a:t>Transport de l’O</a:t>
            </a:r>
            <a:r>
              <a:rPr lang="fr-CA" sz="1800" baseline="-25000" dirty="0"/>
              <a:t>2</a:t>
            </a:r>
            <a:r>
              <a:rPr lang="fr-CA" sz="1800" dirty="0"/>
              <a:t> (des poumons aux tissus) : </a:t>
            </a:r>
            <a:r>
              <a:rPr lang="fr-CA" sz="1800" dirty="0">
                <a:solidFill>
                  <a:srgbClr val="7030A0"/>
                </a:solidFill>
              </a:rPr>
              <a:t>oxy</a:t>
            </a:r>
            <a:r>
              <a:rPr lang="fr-CA" sz="1800" dirty="0">
                <a:solidFill>
                  <a:schemeClr val="accent1"/>
                </a:solidFill>
              </a:rPr>
              <a:t>hémoglobine</a:t>
            </a:r>
            <a:endParaRPr lang="fr-CA" sz="1800" baseline="-25000" dirty="0">
              <a:solidFill>
                <a:schemeClr val="accent1"/>
              </a:solidFill>
            </a:endParaRPr>
          </a:p>
          <a:p>
            <a:pPr lvl="2" eaLnBrk="1" hangingPunct="1">
              <a:lnSpc>
                <a:spcPct val="90000"/>
              </a:lnSpc>
            </a:pPr>
            <a:r>
              <a:rPr lang="fr-CA" sz="1800" dirty="0"/>
              <a:t>Transport du CO</a:t>
            </a:r>
            <a:r>
              <a:rPr lang="fr-CA" sz="1800" baseline="-25000" dirty="0"/>
              <a:t>2 </a:t>
            </a:r>
            <a:r>
              <a:rPr lang="fr-CA" sz="1800" dirty="0"/>
              <a:t>(des tissus aux poumons): </a:t>
            </a:r>
            <a:r>
              <a:rPr lang="fr-CA" sz="1800" dirty="0" err="1">
                <a:solidFill>
                  <a:srgbClr val="7030A0"/>
                </a:solidFill>
              </a:rPr>
              <a:t>Carb</a:t>
            </a:r>
            <a:r>
              <a:rPr lang="fr-CA" sz="1800" u="sng" dirty="0" err="1">
                <a:solidFill>
                  <a:srgbClr val="00B050"/>
                </a:solidFill>
              </a:rPr>
              <a:t>amino</a:t>
            </a:r>
            <a:r>
              <a:rPr lang="fr-CA" sz="1800" dirty="0" err="1">
                <a:solidFill>
                  <a:schemeClr val="accent1"/>
                </a:solidFill>
              </a:rPr>
              <a:t>hémoglobine</a:t>
            </a:r>
            <a:endParaRPr lang="fr-CA" sz="1800" dirty="0">
              <a:solidFill>
                <a:schemeClr val="accent1"/>
              </a:solidFill>
            </a:endParaRPr>
          </a:p>
          <a:p>
            <a:pPr lvl="2"/>
            <a:r>
              <a:rPr lang="fr-CA" sz="1800" dirty="0">
                <a:solidFill>
                  <a:schemeClr val="tx1"/>
                </a:solidFill>
              </a:rPr>
              <a:t>Participe au maintien du pH sanguin (tampon </a:t>
            </a:r>
            <a:r>
              <a:rPr lang="fr-CA" sz="1800" dirty="0" err="1">
                <a:solidFill>
                  <a:schemeClr val="tx1"/>
                </a:solidFill>
              </a:rPr>
              <a:t>hémoglobinate</a:t>
            </a:r>
            <a:r>
              <a:rPr lang="fr-CA" sz="1800" dirty="0">
                <a:solidFill>
                  <a:schemeClr val="tx1"/>
                </a:solidFill>
              </a:rPr>
              <a:t>) en partenariat avec le tampon bicarbonate</a:t>
            </a:r>
          </a:p>
          <a:p>
            <a:r>
              <a:rPr lang="fr-CA" dirty="0"/>
              <a:t>Fer réduit (Fe</a:t>
            </a:r>
            <a:r>
              <a:rPr lang="fr-CA" baseline="30000" dirty="0"/>
              <a:t>2+</a:t>
            </a:r>
            <a:r>
              <a:rPr lang="fr-CA" dirty="0"/>
              <a:t>) : Fer ferreux (Fe</a:t>
            </a:r>
            <a:r>
              <a:rPr lang="fr-CA" baseline="30000" dirty="0"/>
              <a:t>2+</a:t>
            </a:r>
            <a:r>
              <a:rPr lang="fr-CA" dirty="0"/>
              <a:t>), présent dans l’hémoglobine, </a:t>
            </a:r>
            <a:r>
              <a:rPr lang="fr-CA" u="sng" dirty="0">
                <a:solidFill>
                  <a:srgbClr val="0070C0"/>
                </a:solidFill>
              </a:rPr>
              <a:t>permet</a:t>
            </a:r>
            <a:r>
              <a:rPr lang="fr-CA" dirty="0"/>
              <a:t> la fixation de l’O</a:t>
            </a:r>
            <a:r>
              <a:rPr lang="fr-CA" baseline="-25000" dirty="0"/>
              <a:t>2</a:t>
            </a:r>
          </a:p>
          <a:p>
            <a:pPr eaLnBrk="1" hangingPunct="1">
              <a:lnSpc>
                <a:spcPct val="90000"/>
              </a:lnSpc>
            </a:pPr>
            <a:r>
              <a:rPr lang="fr-CA" dirty="0"/>
              <a:t>Fer oxydé (Fe</a:t>
            </a:r>
            <a:r>
              <a:rPr lang="fr-CA" baseline="30000" dirty="0"/>
              <a:t>3+</a:t>
            </a:r>
            <a:r>
              <a:rPr lang="fr-CA" dirty="0"/>
              <a:t>) : Fer ferrique, présent dans la méthémoglobine, </a:t>
            </a:r>
            <a:r>
              <a:rPr lang="fr-CA" u="sng" dirty="0">
                <a:solidFill>
                  <a:srgbClr val="FF0000"/>
                </a:solidFill>
              </a:rPr>
              <a:t>incapable</a:t>
            </a:r>
            <a:r>
              <a:rPr lang="fr-CA" dirty="0"/>
              <a:t> de fixer l’O</a:t>
            </a:r>
            <a:r>
              <a:rPr lang="fr-CA" baseline="-25000" dirty="0"/>
              <a:t>2</a:t>
            </a:r>
          </a:p>
          <a:p>
            <a:r>
              <a:rPr lang="fr-CA" dirty="0"/>
              <a:t>Lorsque le Fer est sous la forme oxydé, l’hémoglobine porte un autre nom: c’est la Méthémoglobine</a:t>
            </a:r>
          </a:p>
          <a:p>
            <a:pPr eaLnBrk="1" hangingPunct="1">
              <a:lnSpc>
                <a:spcPct val="90000"/>
              </a:lnSpc>
              <a:buFontTx/>
              <a:buNone/>
            </a:pPr>
            <a:endParaRPr lang="fr-FR" baseline="-25000" dirty="0"/>
          </a:p>
        </p:txBody>
      </p:sp>
    </p:spTree>
    <p:extLst>
      <p:ext uri="{BB962C8B-B14F-4D97-AF65-F5344CB8AC3E}">
        <p14:creationId xmlns:p14="http://schemas.microsoft.com/office/powerpoint/2010/main" val="38681602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custDataLst>
              <p:tags r:id="rId1"/>
            </p:custDataLst>
          </p:nvPr>
        </p:nvSpPr>
        <p:spPr>
          <a:xfrm>
            <a:off x="895028" y="764704"/>
            <a:ext cx="9256600" cy="840253"/>
          </a:xfrm>
        </p:spPr>
        <p:txBody>
          <a:bodyPr>
            <a:noAutofit/>
          </a:bodyPr>
          <a:lstStyle/>
          <a:p>
            <a:pPr defTabSz="955274">
              <a:defRPr/>
            </a:pPr>
            <a:r>
              <a:rPr lang="fr-CA" sz="3600" b="1" cap="all" dirty="0"/>
              <a:t>Hémoglobines humaines</a:t>
            </a:r>
            <a:endParaRPr lang="fr-FR" sz="3600" b="1" cap="all" dirty="0"/>
          </a:p>
        </p:txBody>
      </p:sp>
      <p:sp>
        <p:nvSpPr>
          <p:cNvPr id="301059" name="Rectangle 3"/>
          <p:cNvSpPr>
            <a:spLocks noGrp="1" noChangeArrowheads="1"/>
          </p:cNvSpPr>
          <p:nvPr>
            <p:ph type="body" idx="1"/>
            <p:custDataLst>
              <p:tags r:id="rId2"/>
            </p:custDataLst>
          </p:nvPr>
        </p:nvSpPr>
        <p:spPr>
          <a:xfrm>
            <a:off x="318964" y="1844824"/>
            <a:ext cx="10085739" cy="4658773"/>
          </a:xfrm>
        </p:spPr>
        <p:txBody>
          <a:bodyPr/>
          <a:lstStyle/>
          <a:p>
            <a:pPr marL="358582" indent="-358582" defTabSz="955274"/>
            <a:r>
              <a:rPr lang="fr-CA" sz="2500" dirty="0"/>
              <a:t>Structure de l’hémoglobine</a:t>
            </a:r>
          </a:p>
          <a:p>
            <a:pPr marL="776691" lvl="1" indent="-299055" defTabSz="955274"/>
            <a:r>
              <a:rPr lang="fr-CA" sz="2053" dirty="0"/>
              <a:t>Structure de l’hème</a:t>
            </a:r>
          </a:p>
          <a:p>
            <a:pPr marL="1193383" lvl="2" indent="-238110" defTabSz="955274"/>
            <a:r>
              <a:rPr lang="fr-CA" sz="1786" dirty="0"/>
              <a:t>Voir figure 5.1</a:t>
            </a:r>
          </a:p>
          <a:p>
            <a:pPr marL="1193383" lvl="2" indent="-238110" defTabSz="955274"/>
            <a:r>
              <a:rPr lang="fr-CA" sz="1786" dirty="0"/>
              <a:t>4 noyaux Pyrroles</a:t>
            </a:r>
          </a:p>
          <a:p>
            <a:pPr marL="1193383" lvl="2" indent="-238110" defTabSz="955274"/>
            <a:r>
              <a:rPr lang="fr-CA" sz="1786" dirty="0"/>
              <a:t>8 chaînes latérales</a:t>
            </a:r>
          </a:p>
          <a:p>
            <a:pPr marL="1193383" lvl="2" indent="-238110" defTabSz="955274"/>
            <a:r>
              <a:rPr lang="fr-CA" sz="1786" dirty="0"/>
              <a:t>1 atome de fer 2+ (ferreux)</a:t>
            </a:r>
          </a:p>
          <a:p>
            <a:pPr marL="776691" lvl="1" indent="-299055" defTabSz="955274"/>
            <a:r>
              <a:rPr lang="fr-CA" sz="2053" dirty="0"/>
              <a:t>Structure de la globine</a:t>
            </a:r>
          </a:p>
          <a:p>
            <a:pPr marL="1193383" lvl="2" indent="-238110" defTabSz="955274"/>
            <a:r>
              <a:rPr lang="fr-CA" sz="1786" dirty="0"/>
              <a:t>6 formes (alpha, bêta, delta, epsilon, gamma et zêta)</a:t>
            </a:r>
          </a:p>
          <a:p>
            <a:pPr marL="1193383" lvl="2" indent="-238110" defTabSz="955274"/>
            <a:r>
              <a:rPr lang="fr-CA" sz="1786" dirty="0"/>
              <a:t>La chaîne alpha a 141 AA et les 5 autres ont 146 AA (voir tableau 5.1)</a:t>
            </a:r>
          </a:p>
          <a:p>
            <a:pPr marL="1193383" lvl="2" indent="-238110" defTabSz="955274"/>
            <a:r>
              <a:rPr lang="fr-CA" sz="1786" dirty="0"/>
              <a:t>Structure primaire</a:t>
            </a:r>
          </a:p>
          <a:p>
            <a:pPr marL="1193383" lvl="2" indent="-238110" defTabSz="955274"/>
            <a:r>
              <a:rPr lang="fr-CA" sz="1786" dirty="0"/>
              <a:t>Structure secondaire (hélicoïdaux, 8 segments de A à H)</a:t>
            </a:r>
          </a:p>
          <a:p>
            <a:pPr marL="1193383" lvl="2" indent="-238110" defTabSz="955274"/>
            <a:r>
              <a:rPr lang="fr-CA" sz="1786" dirty="0"/>
              <a:t>Structure tertiaire (serpentin, « formation de dimère » et incorporation de l’hème)</a:t>
            </a:r>
          </a:p>
          <a:p>
            <a:pPr marL="1193383" lvl="2" indent="-238110" defTabSz="955274"/>
            <a:r>
              <a:rPr lang="fr-CA" sz="1786" dirty="0"/>
              <a:t>Structure quaternaire (4 sous unité ensembles)</a:t>
            </a:r>
          </a:p>
        </p:txBody>
      </p:sp>
    </p:spTree>
    <p:extLst>
      <p:ext uri="{BB962C8B-B14F-4D97-AF65-F5344CB8AC3E}">
        <p14:creationId xmlns:p14="http://schemas.microsoft.com/office/powerpoint/2010/main" val="397773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1059">
                                            <p:txEl>
                                              <p:pRg st="8" end="8"/>
                                            </p:txEl>
                                          </p:spTgt>
                                        </p:tgtEl>
                                        <p:attrNameLst>
                                          <p:attrName>style.visibility</p:attrName>
                                        </p:attrNameLst>
                                      </p:cBhvr>
                                      <p:to>
                                        <p:strVal val="visible"/>
                                      </p:to>
                                    </p:set>
                                    <p:animEffect transition="in" filter="box(in)">
                                      <p:cBhvr>
                                        <p:cTn id="7" dur="500"/>
                                        <p:tgtEl>
                                          <p:spTgt spid="301059">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01059">
                                            <p:txEl>
                                              <p:pRg st="10" end="10"/>
                                            </p:txEl>
                                          </p:spTgt>
                                        </p:tgtEl>
                                        <p:attrNameLst>
                                          <p:attrName>style.visibility</p:attrName>
                                        </p:attrNameLst>
                                      </p:cBhvr>
                                      <p:to>
                                        <p:strVal val="visible"/>
                                      </p:to>
                                    </p:set>
                                    <p:animEffect transition="in" filter="box(in)">
                                      <p:cBhvr>
                                        <p:cTn id="12" dur="500"/>
                                        <p:tgtEl>
                                          <p:spTgt spid="301059">
                                            <p:txEl>
                                              <p:pRg st="10" end="1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01059">
                                            <p:txEl>
                                              <p:pRg st="12" end="12"/>
                                            </p:txEl>
                                          </p:spTgt>
                                        </p:tgtEl>
                                        <p:attrNameLst>
                                          <p:attrName>style.visibility</p:attrName>
                                        </p:attrNameLst>
                                      </p:cBhvr>
                                      <p:to>
                                        <p:strVal val="visible"/>
                                      </p:to>
                                    </p:set>
                                    <p:animEffect transition="in" filter="box(in)">
                                      <p:cBhvr>
                                        <p:cTn id="17" dur="500"/>
                                        <p:tgtEl>
                                          <p:spTgt spid="30105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345914C-CABB-4C69-9C0F-1502019FC761}"/>
              </a:ext>
            </a:extLst>
          </p:cNvPr>
          <p:cNvPicPr>
            <a:picLocks noChangeAspect="1"/>
          </p:cNvPicPr>
          <p:nvPr/>
        </p:nvPicPr>
        <p:blipFill>
          <a:blip r:embed="rId2"/>
          <a:stretch>
            <a:fillRect/>
          </a:stretch>
        </p:blipFill>
        <p:spPr>
          <a:xfrm>
            <a:off x="3055265" y="0"/>
            <a:ext cx="7193307" cy="5979003"/>
          </a:xfrm>
          <a:prstGeom prst="rect">
            <a:avLst/>
          </a:prstGeom>
        </p:spPr>
      </p:pic>
      <p:sp>
        <p:nvSpPr>
          <p:cNvPr id="7" name="ZoneTexte 6">
            <a:extLst>
              <a:ext uri="{FF2B5EF4-FFF2-40B4-BE49-F238E27FC236}">
                <a16:creationId xmlns:a16="http://schemas.microsoft.com/office/drawing/2014/main" id="{C3AFBD92-B5CC-44B6-AF4C-8DCB077D2FD0}"/>
              </a:ext>
            </a:extLst>
          </p:cNvPr>
          <p:cNvSpPr txBox="1"/>
          <p:nvPr/>
        </p:nvSpPr>
        <p:spPr>
          <a:xfrm>
            <a:off x="628250" y="944135"/>
            <a:ext cx="4917275" cy="567399"/>
          </a:xfrm>
          <a:prstGeom prst="rect">
            <a:avLst/>
          </a:prstGeom>
          <a:noFill/>
        </p:spPr>
        <p:txBody>
          <a:bodyPr wrap="square" rtlCol="0">
            <a:spAutoFit/>
          </a:bodyPr>
          <a:lstStyle/>
          <a:p>
            <a:pPr defTabSz="955274">
              <a:lnSpc>
                <a:spcPct val="85000"/>
              </a:lnSpc>
              <a:spcBef>
                <a:spcPct val="0"/>
              </a:spcBef>
              <a:defRPr/>
            </a:pPr>
            <a:r>
              <a:rPr lang="fr-CA" sz="3600" b="1" cap="all" spc="-50" dirty="0">
                <a:solidFill>
                  <a:schemeClr val="tx1">
                    <a:lumMod val="75000"/>
                    <a:lumOff val="25000"/>
                  </a:schemeClr>
                </a:solidFill>
                <a:latin typeface="+mj-lt"/>
                <a:ea typeface="+mj-ea"/>
                <a:cs typeface="+mj-cs"/>
              </a:rPr>
              <a:t>Structure de l’hème</a:t>
            </a:r>
          </a:p>
        </p:txBody>
      </p:sp>
      <p:grpSp>
        <p:nvGrpSpPr>
          <p:cNvPr id="175112" name="Groupe 175111">
            <a:extLst>
              <a:ext uri="{FF2B5EF4-FFF2-40B4-BE49-F238E27FC236}">
                <a16:creationId xmlns:a16="http://schemas.microsoft.com/office/drawing/2014/main" id="{349223BB-B0DA-48FE-8F76-A3F7BE210A2A}"/>
              </a:ext>
            </a:extLst>
          </p:cNvPr>
          <p:cNvGrpSpPr/>
          <p:nvPr/>
        </p:nvGrpSpPr>
        <p:grpSpPr>
          <a:xfrm>
            <a:off x="523031" y="785215"/>
            <a:ext cx="8036878" cy="4316097"/>
            <a:chOff x="490997" y="809709"/>
            <a:chExt cx="8036878" cy="4316097"/>
          </a:xfrm>
        </p:grpSpPr>
        <p:sp>
          <p:nvSpPr>
            <p:cNvPr id="9" name="Ellipse 8">
              <a:extLst>
                <a:ext uri="{FF2B5EF4-FFF2-40B4-BE49-F238E27FC236}">
                  <a16:creationId xmlns:a16="http://schemas.microsoft.com/office/drawing/2014/main" id="{F367E61E-C75A-49FB-868D-C6DF29EC52E8}"/>
                </a:ext>
              </a:extLst>
            </p:cNvPr>
            <p:cNvSpPr/>
            <p:nvPr/>
          </p:nvSpPr>
          <p:spPr>
            <a:xfrm>
              <a:off x="5503540" y="809709"/>
              <a:ext cx="1440160" cy="1980511"/>
            </a:xfrm>
            <a:prstGeom prst="ellipse">
              <a:avLst/>
            </a:prstGeom>
            <a:noFill/>
            <a:ln w="25400">
              <a:solidFill>
                <a:srgbClr val="FF0000"/>
              </a:solidFill>
              <a:prstDash val="sysDash"/>
              <a:extLst>
                <a:ext uri="{C807C97D-BFC1-408E-A445-0C87EB9F89A2}">
                  <ask:lineSketchStyleProps xmlns:ask="http://schemas.microsoft.com/office/drawing/2018/sketchyshapes" sd="1219033472">
                    <a:custGeom>
                      <a:avLst/>
                      <a:gdLst>
                        <a:gd name="connsiteX0" fmla="*/ 0 w 1584176"/>
                        <a:gd name="connsiteY0" fmla="*/ 1044116 h 2088232"/>
                        <a:gd name="connsiteX1" fmla="*/ 792088 w 1584176"/>
                        <a:gd name="connsiteY1" fmla="*/ 0 h 2088232"/>
                        <a:gd name="connsiteX2" fmla="*/ 1584176 w 1584176"/>
                        <a:gd name="connsiteY2" fmla="*/ 1044116 h 2088232"/>
                        <a:gd name="connsiteX3" fmla="*/ 792088 w 1584176"/>
                        <a:gd name="connsiteY3" fmla="*/ 2088232 h 2088232"/>
                        <a:gd name="connsiteX4" fmla="*/ 0 w 1584176"/>
                        <a:gd name="connsiteY4" fmla="*/ 1044116 h 208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2088232" extrusionOk="0">
                          <a:moveTo>
                            <a:pt x="0" y="1044116"/>
                          </a:moveTo>
                          <a:cubicBezTo>
                            <a:pt x="-78712" y="418916"/>
                            <a:pt x="261165" y="35079"/>
                            <a:pt x="792088" y="0"/>
                          </a:cubicBezTo>
                          <a:cubicBezTo>
                            <a:pt x="1267968" y="8089"/>
                            <a:pt x="1535538" y="469014"/>
                            <a:pt x="1584176" y="1044116"/>
                          </a:cubicBezTo>
                          <a:cubicBezTo>
                            <a:pt x="1569047" y="1635539"/>
                            <a:pt x="1211523" y="2187853"/>
                            <a:pt x="792088" y="2088232"/>
                          </a:cubicBezTo>
                          <a:cubicBezTo>
                            <a:pt x="258722" y="2035759"/>
                            <a:pt x="139869" y="1687595"/>
                            <a:pt x="0" y="10441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Ellipse 13">
              <a:extLst>
                <a:ext uri="{FF2B5EF4-FFF2-40B4-BE49-F238E27FC236}">
                  <a16:creationId xmlns:a16="http://schemas.microsoft.com/office/drawing/2014/main" id="{AEC17B46-6066-44B9-AF4F-E5A278EA8FB4}"/>
                </a:ext>
              </a:extLst>
            </p:cNvPr>
            <p:cNvSpPr/>
            <p:nvPr/>
          </p:nvSpPr>
          <p:spPr>
            <a:xfrm rot="5400000">
              <a:off x="6804330" y="1921480"/>
              <a:ext cx="1358860" cy="2088231"/>
            </a:xfrm>
            <a:prstGeom prst="ellipse">
              <a:avLst/>
            </a:prstGeom>
            <a:noFill/>
            <a:ln w="25400">
              <a:solidFill>
                <a:srgbClr val="FF0000"/>
              </a:solidFill>
              <a:prstDash val="sysDash"/>
              <a:extLst>
                <a:ext uri="{C807C97D-BFC1-408E-A445-0C87EB9F89A2}">
                  <ask:lineSketchStyleProps xmlns:ask="http://schemas.microsoft.com/office/drawing/2018/sketchyshapes" sd="1219033472">
                    <a:custGeom>
                      <a:avLst/>
                      <a:gdLst>
                        <a:gd name="connsiteX0" fmla="*/ 0 w 1584176"/>
                        <a:gd name="connsiteY0" fmla="*/ 1044116 h 2088232"/>
                        <a:gd name="connsiteX1" fmla="*/ 792088 w 1584176"/>
                        <a:gd name="connsiteY1" fmla="*/ 0 h 2088232"/>
                        <a:gd name="connsiteX2" fmla="*/ 1584176 w 1584176"/>
                        <a:gd name="connsiteY2" fmla="*/ 1044116 h 2088232"/>
                        <a:gd name="connsiteX3" fmla="*/ 792088 w 1584176"/>
                        <a:gd name="connsiteY3" fmla="*/ 2088232 h 2088232"/>
                        <a:gd name="connsiteX4" fmla="*/ 0 w 1584176"/>
                        <a:gd name="connsiteY4" fmla="*/ 1044116 h 208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2088232" extrusionOk="0">
                          <a:moveTo>
                            <a:pt x="0" y="1044116"/>
                          </a:moveTo>
                          <a:cubicBezTo>
                            <a:pt x="-78712" y="418916"/>
                            <a:pt x="261165" y="35079"/>
                            <a:pt x="792088" y="0"/>
                          </a:cubicBezTo>
                          <a:cubicBezTo>
                            <a:pt x="1267968" y="8089"/>
                            <a:pt x="1535538" y="469014"/>
                            <a:pt x="1584176" y="1044116"/>
                          </a:cubicBezTo>
                          <a:cubicBezTo>
                            <a:pt x="1569047" y="1635539"/>
                            <a:pt x="1211523" y="2187853"/>
                            <a:pt x="792088" y="2088232"/>
                          </a:cubicBezTo>
                          <a:cubicBezTo>
                            <a:pt x="258722" y="2035759"/>
                            <a:pt x="139869" y="1687595"/>
                            <a:pt x="0" y="10441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Ellipse 14">
              <a:extLst>
                <a:ext uri="{FF2B5EF4-FFF2-40B4-BE49-F238E27FC236}">
                  <a16:creationId xmlns:a16="http://schemas.microsoft.com/office/drawing/2014/main" id="{0D8A7EF0-8774-45DE-9E91-621D8D4E2BEC}"/>
                </a:ext>
              </a:extLst>
            </p:cNvPr>
            <p:cNvSpPr/>
            <p:nvPr/>
          </p:nvSpPr>
          <p:spPr>
            <a:xfrm>
              <a:off x="4061282" y="2286164"/>
              <a:ext cx="1946313" cy="1358862"/>
            </a:xfrm>
            <a:prstGeom prst="ellipse">
              <a:avLst/>
            </a:prstGeom>
            <a:noFill/>
            <a:ln w="25400">
              <a:solidFill>
                <a:srgbClr val="FF0000"/>
              </a:solidFill>
              <a:prstDash val="sysDash"/>
              <a:extLst>
                <a:ext uri="{C807C97D-BFC1-408E-A445-0C87EB9F89A2}">
                  <ask:lineSketchStyleProps xmlns:ask="http://schemas.microsoft.com/office/drawing/2018/sketchyshapes" sd="1219033472">
                    <a:custGeom>
                      <a:avLst/>
                      <a:gdLst>
                        <a:gd name="connsiteX0" fmla="*/ 0 w 1584176"/>
                        <a:gd name="connsiteY0" fmla="*/ 1044116 h 2088232"/>
                        <a:gd name="connsiteX1" fmla="*/ 792088 w 1584176"/>
                        <a:gd name="connsiteY1" fmla="*/ 0 h 2088232"/>
                        <a:gd name="connsiteX2" fmla="*/ 1584176 w 1584176"/>
                        <a:gd name="connsiteY2" fmla="*/ 1044116 h 2088232"/>
                        <a:gd name="connsiteX3" fmla="*/ 792088 w 1584176"/>
                        <a:gd name="connsiteY3" fmla="*/ 2088232 h 2088232"/>
                        <a:gd name="connsiteX4" fmla="*/ 0 w 1584176"/>
                        <a:gd name="connsiteY4" fmla="*/ 1044116 h 208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2088232" extrusionOk="0">
                          <a:moveTo>
                            <a:pt x="0" y="1044116"/>
                          </a:moveTo>
                          <a:cubicBezTo>
                            <a:pt x="-78712" y="418916"/>
                            <a:pt x="261165" y="35079"/>
                            <a:pt x="792088" y="0"/>
                          </a:cubicBezTo>
                          <a:cubicBezTo>
                            <a:pt x="1267968" y="8089"/>
                            <a:pt x="1535538" y="469014"/>
                            <a:pt x="1584176" y="1044116"/>
                          </a:cubicBezTo>
                          <a:cubicBezTo>
                            <a:pt x="1569047" y="1635539"/>
                            <a:pt x="1211523" y="2187853"/>
                            <a:pt x="792088" y="2088232"/>
                          </a:cubicBezTo>
                          <a:cubicBezTo>
                            <a:pt x="258722" y="2035759"/>
                            <a:pt x="139869" y="1687595"/>
                            <a:pt x="0" y="10441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Ellipse 16">
              <a:extLst>
                <a:ext uri="{FF2B5EF4-FFF2-40B4-BE49-F238E27FC236}">
                  <a16:creationId xmlns:a16="http://schemas.microsoft.com/office/drawing/2014/main" id="{32724A58-07C0-4C9A-B8FE-66AC587FF4E2}"/>
                </a:ext>
              </a:extLst>
            </p:cNvPr>
            <p:cNvSpPr/>
            <p:nvPr/>
          </p:nvSpPr>
          <p:spPr>
            <a:xfrm>
              <a:off x="5575548" y="3145295"/>
              <a:ext cx="1234173" cy="1980511"/>
            </a:xfrm>
            <a:prstGeom prst="ellipse">
              <a:avLst/>
            </a:prstGeom>
            <a:noFill/>
            <a:ln w="25400">
              <a:solidFill>
                <a:srgbClr val="FF0000"/>
              </a:solidFill>
              <a:prstDash val="sysDash"/>
              <a:extLst>
                <a:ext uri="{C807C97D-BFC1-408E-A445-0C87EB9F89A2}">
                  <ask:lineSketchStyleProps xmlns:ask="http://schemas.microsoft.com/office/drawing/2018/sketchyshapes" sd="1219033472">
                    <a:custGeom>
                      <a:avLst/>
                      <a:gdLst>
                        <a:gd name="connsiteX0" fmla="*/ 0 w 1584176"/>
                        <a:gd name="connsiteY0" fmla="*/ 1044116 h 2088232"/>
                        <a:gd name="connsiteX1" fmla="*/ 792088 w 1584176"/>
                        <a:gd name="connsiteY1" fmla="*/ 0 h 2088232"/>
                        <a:gd name="connsiteX2" fmla="*/ 1584176 w 1584176"/>
                        <a:gd name="connsiteY2" fmla="*/ 1044116 h 2088232"/>
                        <a:gd name="connsiteX3" fmla="*/ 792088 w 1584176"/>
                        <a:gd name="connsiteY3" fmla="*/ 2088232 h 2088232"/>
                        <a:gd name="connsiteX4" fmla="*/ 0 w 1584176"/>
                        <a:gd name="connsiteY4" fmla="*/ 1044116 h 208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2088232" extrusionOk="0">
                          <a:moveTo>
                            <a:pt x="0" y="1044116"/>
                          </a:moveTo>
                          <a:cubicBezTo>
                            <a:pt x="-78712" y="418916"/>
                            <a:pt x="261165" y="35079"/>
                            <a:pt x="792088" y="0"/>
                          </a:cubicBezTo>
                          <a:cubicBezTo>
                            <a:pt x="1267968" y="8089"/>
                            <a:pt x="1535538" y="469014"/>
                            <a:pt x="1584176" y="1044116"/>
                          </a:cubicBezTo>
                          <a:cubicBezTo>
                            <a:pt x="1569047" y="1635539"/>
                            <a:pt x="1211523" y="2187853"/>
                            <a:pt x="792088" y="2088232"/>
                          </a:cubicBezTo>
                          <a:cubicBezTo>
                            <a:pt x="258722" y="2035759"/>
                            <a:pt x="139869" y="1687595"/>
                            <a:pt x="0" y="10441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75105" name="Groupe 175104">
              <a:extLst>
                <a:ext uri="{FF2B5EF4-FFF2-40B4-BE49-F238E27FC236}">
                  <a16:creationId xmlns:a16="http://schemas.microsoft.com/office/drawing/2014/main" id="{B4366086-D4CD-4223-B89B-D44377A2DE01}"/>
                </a:ext>
              </a:extLst>
            </p:cNvPr>
            <p:cNvGrpSpPr/>
            <p:nvPr/>
          </p:nvGrpSpPr>
          <p:grpSpPr>
            <a:xfrm>
              <a:off x="490997" y="1830438"/>
              <a:ext cx="2088232" cy="574808"/>
              <a:chOff x="451254" y="1846081"/>
              <a:chExt cx="2088232" cy="574808"/>
            </a:xfrm>
          </p:grpSpPr>
          <p:sp>
            <p:nvSpPr>
              <p:cNvPr id="8" name="ZoneTexte 7">
                <a:extLst>
                  <a:ext uri="{FF2B5EF4-FFF2-40B4-BE49-F238E27FC236}">
                    <a16:creationId xmlns:a16="http://schemas.microsoft.com/office/drawing/2014/main" id="{49CD8F26-ECE0-4D51-8159-CDCA91FFD4DA}"/>
                  </a:ext>
                </a:extLst>
              </p:cNvPr>
              <p:cNvSpPr txBox="1"/>
              <p:nvPr/>
            </p:nvSpPr>
            <p:spPr>
              <a:xfrm>
                <a:off x="606996" y="1916832"/>
                <a:ext cx="1728192" cy="369332"/>
              </a:xfrm>
              <a:prstGeom prst="rect">
                <a:avLst/>
              </a:prstGeom>
              <a:noFill/>
            </p:spPr>
            <p:txBody>
              <a:bodyPr wrap="square" rtlCol="0">
                <a:spAutoFit/>
              </a:bodyPr>
              <a:lstStyle/>
              <a:p>
                <a:r>
                  <a:rPr lang="fr-CA" dirty="0"/>
                  <a:t>4 noyaux pyrole</a:t>
                </a:r>
              </a:p>
            </p:txBody>
          </p:sp>
          <p:sp>
            <p:nvSpPr>
              <p:cNvPr id="18" name="Ellipse 17">
                <a:extLst>
                  <a:ext uri="{FF2B5EF4-FFF2-40B4-BE49-F238E27FC236}">
                    <a16:creationId xmlns:a16="http://schemas.microsoft.com/office/drawing/2014/main" id="{0EA60477-D5F3-42EB-8D56-8F4FE64A8820}"/>
                  </a:ext>
                </a:extLst>
              </p:cNvPr>
              <p:cNvSpPr/>
              <p:nvPr/>
            </p:nvSpPr>
            <p:spPr>
              <a:xfrm>
                <a:off x="451254" y="1846081"/>
                <a:ext cx="2088232" cy="574808"/>
              </a:xfrm>
              <a:prstGeom prst="ellipse">
                <a:avLst/>
              </a:prstGeom>
              <a:noFill/>
              <a:ln w="25400">
                <a:solidFill>
                  <a:srgbClr val="FF0000"/>
                </a:solidFill>
                <a:prstDash val="sysDash"/>
                <a:extLst>
                  <a:ext uri="{C807C97D-BFC1-408E-A445-0C87EB9F89A2}">
                    <ask:lineSketchStyleProps xmlns:ask="http://schemas.microsoft.com/office/drawing/2018/sketchyshapes" sd="1219033472">
                      <a:custGeom>
                        <a:avLst/>
                        <a:gdLst>
                          <a:gd name="connsiteX0" fmla="*/ 0 w 1584176"/>
                          <a:gd name="connsiteY0" fmla="*/ 1044116 h 2088232"/>
                          <a:gd name="connsiteX1" fmla="*/ 792088 w 1584176"/>
                          <a:gd name="connsiteY1" fmla="*/ 0 h 2088232"/>
                          <a:gd name="connsiteX2" fmla="*/ 1584176 w 1584176"/>
                          <a:gd name="connsiteY2" fmla="*/ 1044116 h 2088232"/>
                          <a:gd name="connsiteX3" fmla="*/ 792088 w 1584176"/>
                          <a:gd name="connsiteY3" fmla="*/ 2088232 h 2088232"/>
                          <a:gd name="connsiteX4" fmla="*/ 0 w 1584176"/>
                          <a:gd name="connsiteY4" fmla="*/ 1044116 h 208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2088232" extrusionOk="0">
                            <a:moveTo>
                              <a:pt x="0" y="1044116"/>
                            </a:moveTo>
                            <a:cubicBezTo>
                              <a:pt x="-78712" y="418916"/>
                              <a:pt x="261165" y="35079"/>
                              <a:pt x="792088" y="0"/>
                            </a:cubicBezTo>
                            <a:cubicBezTo>
                              <a:pt x="1267968" y="8089"/>
                              <a:pt x="1535538" y="469014"/>
                              <a:pt x="1584176" y="1044116"/>
                            </a:cubicBezTo>
                            <a:cubicBezTo>
                              <a:pt x="1569047" y="1635539"/>
                              <a:pt x="1211523" y="2187853"/>
                              <a:pt x="792088" y="2088232"/>
                            </a:cubicBezTo>
                            <a:cubicBezTo>
                              <a:pt x="258722" y="2035759"/>
                              <a:pt x="139869" y="1687595"/>
                              <a:pt x="0" y="10441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grpSp>
        <p:nvGrpSpPr>
          <p:cNvPr id="175111" name="Groupe 175110">
            <a:extLst>
              <a:ext uri="{FF2B5EF4-FFF2-40B4-BE49-F238E27FC236}">
                <a16:creationId xmlns:a16="http://schemas.microsoft.com/office/drawing/2014/main" id="{0D55C736-0632-4BDE-8184-FAE0D97033FC}"/>
              </a:ext>
            </a:extLst>
          </p:cNvPr>
          <p:cNvGrpSpPr/>
          <p:nvPr/>
        </p:nvGrpSpPr>
        <p:grpSpPr>
          <a:xfrm>
            <a:off x="523031" y="373243"/>
            <a:ext cx="9240937" cy="5891317"/>
            <a:chOff x="523210" y="332655"/>
            <a:chExt cx="9240937" cy="5891317"/>
          </a:xfrm>
        </p:grpSpPr>
        <p:grpSp>
          <p:nvGrpSpPr>
            <p:cNvPr id="175106" name="Groupe 175105">
              <a:extLst>
                <a:ext uri="{FF2B5EF4-FFF2-40B4-BE49-F238E27FC236}">
                  <a16:creationId xmlns:a16="http://schemas.microsoft.com/office/drawing/2014/main" id="{07C340B0-1378-4684-8D4B-79D849D4ED04}"/>
                </a:ext>
              </a:extLst>
            </p:cNvPr>
            <p:cNvGrpSpPr/>
            <p:nvPr/>
          </p:nvGrpSpPr>
          <p:grpSpPr>
            <a:xfrm>
              <a:off x="523210" y="2730266"/>
              <a:ext cx="2160040" cy="589348"/>
              <a:chOff x="523210" y="2730266"/>
              <a:chExt cx="2160040" cy="589348"/>
            </a:xfrm>
          </p:grpSpPr>
          <p:sp>
            <p:nvSpPr>
              <p:cNvPr id="11" name="ZoneTexte 10">
                <a:extLst>
                  <a:ext uri="{FF2B5EF4-FFF2-40B4-BE49-F238E27FC236}">
                    <a16:creationId xmlns:a16="http://schemas.microsoft.com/office/drawing/2014/main" id="{41CA68B4-E248-475C-9990-D2A972176673}"/>
                  </a:ext>
                </a:extLst>
              </p:cNvPr>
              <p:cNvSpPr txBox="1"/>
              <p:nvPr/>
            </p:nvSpPr>
            <p:spPr>
              <a:xfrm>
                <a:off x="595018" y="2805260"/>
                <a:ext cx="2088232" cy="369332"/>
              </a:xfrm>
              <a:prstGeom prst="rect">
                <a:avLst/>
              </a:prstGeom>
              <a:noFill/>
            </p:spPr>
            <p:txBody>
              <a:bodyPr wrap="square" rtlCol="0">
                <a:spAutoFit/>
              </a:bodyPr>
              <a:lstStyle/>
              <a:p>
                <a:r>
                  <a:rPr lang="fr-CA" dirty="0"/>
                  <a:t>8 chaines latérales</a:t>
                </a:r>
              </a:p>
            </p:txBody>
          </p:sp>
          <p:sp>
            <p:nvSpPr>
              <p:cNvPr id="19" name="Ellipse 18">
                <a:extLst>
                  <a:ext uri="{FF2B5EF4-FFF2-40B4-BE49-F238E27FC236}">
                    <a16:creationId xmlns:a16="http://schemas.microsoft.com/office/drawing/2014/main" id="{30E2FCC7-FFCF-431D-9F6F-CA3895414A22}"/>
                  </a:ext>
                </a:extLst>
              </p:cNvPr>
              <p:cNvSpPr/>
              <p:nvPr/>
            </p:nvSpPr>
            <p:spPr>
              <a:xfrm>
                <a:off x="523210" y="2730266"/>
                <a:ext cx="2023806" cy="589348"/>
              </a:xfrm>
              <a:prstGeom prst="ellipse">
                <a:avLst/>
              </a:prstGeom>
              <a:noFill/>
              <a:ln w="25400">
                <a:solidFill>
                  <a:srgbClr val="0070C0"/>
                </a:solidFill>
                <a:prstDash val="dash"/>
                <a:extLst>
                  <a:ext uri="{C807C97D-BFC1-408E-A445-0C87EB9F89A2}">
                    <ask:lineSketchStyleProps xmlns:ask="http://schemas.microsoft.com/office/drawing/2018/sketchyshapes" sd="1219033472">
                      <a:custGeom>
                        <a:avLst/>
                        <a:gdLst>
                          <a:gd name="connsiteX0" fmla="*/ 0 w 1584176"/>
                          <a:gd name="connsiteY0" fmla="*/ 1044116 h 2088232"/>
                          <a:gd name="connsiteX1" fmla="*/ 792088 w 1584176"/>
                          <a:gd name="connsiteY1" fmla="*/ 0 h 2088232"/>
                          <a:gd name="connsiteX2" fmla="*/ 1584176 w 1584176"/>
                          <a:gd name="connsiteY2" fmla="*/ 1044116 h 2088232"/>
                          <a:gd name="connsiteX3" fmla="*/ 792088 w 1584176"/>
                          <a:gd name="connsiteY3" fmla="*/ 2088232 h 2088232"/>
                          <a:gd name="connsiteX4" fmla="*/ 0 w 1584176"/>
                          <a:gd name="connsiteY4" fmla="*/ 1044116 h 208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2088232" extrusionOk="0">
                            <a:moveTo>
                              <a:pt x="0" y="1044116"/>
                            </a:moveTo>
                            <a:cubicBezTo>
                              <a:pt x="-78712" y="418916"/>
                              <a:pt x="261165" y="35079"/>
                              <a:pt x="792088" y="0"/>
                            </a:cubicBezTo>
                            <a:cubicBezTo>
                              <a:pt x="1267968" y="8089"/>
                              <a:pt x="1535538" y="469014"/>
                              <a:pt x="1584176" y="1044116"/>
                            </a:cubicBezTo>
                            <a:cubicBezTo>
                              <a:pt x="1569047" y="1635539"/>
                              <a:pt x="1211523" y="2187853"/>
                              <a:pt x="792088" y="2088232"/>
                            </a:cubicBezTo>
                            <a:cubicBezTo>
                              <a:pt x="258722" y="2035759"/>
                              <a:pt x="139869" y="1687595"/>
                              <a:pt x="0" y="10441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0" name="Ellipse 19">
              <a:extLst>
                <a:ext uri="{FF2B5EF4-FFF2-40B4-BE49-F238E27FC236}">
                  <a16:creationId xmlns:a16="http://schemas.microsoft.com/office/drawing/2014/main" id="{E4F27619-8991-4CA8-B772-71204B27239C}"/>
                </a:ext>
              </a:extLst>
            </p:cNvPr>
            <p:cNvSpPr/>
            <p:nvPr/>
          </p:nvSpPr>
          <p:spPr>
            <a:xfrm>
              <a:off x="3258188" y="3284984"/>
              <a:ext cx="1234173" cy="1980511"/>
            </a:xfrm>
            <a:prstGeom prst="ellipse">
              <a:avLst/>
            </a:prstGeom>
            <a:noFill/>
            <a:ln w="25400">
              <a:solidFill>
                <a:srgbClr val="0070C0"/>
              </a:solidFill>
              <a:prstDash val="dash"/>
              <a:extLst>
                <a:ext uri="{C807C97D-BFC1-408E-A445-0C87EB9F89A2}">
                  <ask:lineSketchStyleProps xmlns:ask="http://schemas.microsoft.com/office/drawing/2018/sketchyshapes" sd="1219033472">
                    <a:custGeom>
                      <a:avLst/>
                      <a:gdLst>
                        <a:gd name="connsiteX0" fmla="*/ 0 w 1584176"/>
                        <a:gd name="connsiteY0" fmla="*/ 1044116 h 2088232"/>
                        <a:gd name="connsiteX1" fmla="*/ 792088 w 1584176"/>
                        <a:gd name="connsiteY1" fmla="*/ 0 h 2088232"/>
                        <a:gd name="connsiteX2" fmla="*/ 1584176 w 1584176"/>
                        <a:gd name="connsiteY2" fmla="*/ 1044116 h 2088232"/>
                        <a:gd name="connsiteX3" fmla="*/ 792088 w 1584176"/>
                        <a:gd name="connsiteY3" fmla="*/ 2088232 h 2088232"/>
                        <a:gd name="connsiteX4" fmla="*/ 0 w 1584176"/>
                        <a:gd name="connsiteY4" fmla="*/ 1044116 h 208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2088232" extrusionOk="0">
                          <a:moveTo>
                            <a:pt x="0" y="1044116"/>
                          </a:moveTo>
                          <a:cubicBezTo>
                            <a:pt x="-78712" y="418916"/>
                            <a:pt x="261165" y="35079"/>
                            <a:pt x="792088" y="0"/>
                          </a:cubicBezTo>
                          <a:cubicBezTo>
                            <a:pt x="1267968" y="8089"/>
                            <a:pt x="1535538" y="469014"/>
                            <a:pt x="1584176" y="1044116"/>
                          </a:cubicBezTo>
                          <a:cubicBezTo>
                            <a:pt x="1569047" y="1635539"/>
                            <a:pt x="1211523" y="2187853"/>
                            <a:pt x="792088" y="2088232"/>
                          </a:cubicBezTo>
                          <a:cubicBezTo>
                            <a:pt x="258722" y="2035759"/>
                            <a:pt x="139869" y="1687595"/>
                            <a:pt x="0" y="10441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Ellipse 20">
              <a:extLst>
                <a:ext uri="{FF2B5EF4-FFF2-40B4-BE49-F238E27FC236}">
                  <a16:creationId xmlns:a16="http://schemas.microsoft.com/office/drawing/2014/main" id="{19F788AF-CB43-45CC-B3A7-4AC4169E2C3B}"/>
                </a:ext>
              </a:extLst>
            </p:cNvPr>
            <p:cNvSpPr/>
            <p:nvPr/>
          </p:nvSpPr>
          <p:spPr>
            <a:xfrm>
              <a:off x="8323987" y="3145295"/>
              <a:ext cx="1440160" cy="715754"/>
            </a:xfrm>
            <a:prstGeom prst="ellipse">
              <a:avLst/>
            </a:prstGeom>
            <a:noFill/>
            <a:ln w="25400">
              <a:solidFill>
                <a:srgbClr val="0070C0"/>
              </a:solidFill>
              <a:prstDash val="dash"/>
              <a:extLst>
                <a:ext uri="{C807C97D-BFC1-408E-A445-0C87EB9F89A2}">
                  <ask:lineSketchStyleProps xmlns:ask="http://schemas.microsoft.com/office/drawing/2018/sketchyshapes" sd="1219033472">
                    <a:custGeom>
                      <a:avLst/>
                      <a:gdLst>
                        <a:gd name="connsiteX0" fmla="*/ 0 w 1584176"/>
                        <a:gd name="connsiteY0" fmla="*/ 1044116 h 2088232"/>
                        <a:gd name="connsiteX1" fmla="*/ 792088 w 1584176"/>
                        <a:gd name="connsiteY1" fmla="*/ 0 h 2088232"/>
                        <a:gd name="connsiteX2" fmla="*/ 1584176 w 1584176"/>
                        <a:gd name="connsiteY2" fmla="*/ 1044116 h 2088232"/>
                        <a:gd name="connsiteX3" fmla="*/ 792088 w 1584176"/>
                        <a:gd name="connsiteY3" fmla="*/ 2088232 h 2088232"/>
                        <a:gd name="connsiteX4" fmla="*/ 0 w 1584176"/>
                        <a:gd name="connsiteY4" fmla="*/ 1044116 h 208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2088232" extrusionOk="0">
                          <a:moveTo>
                            <a:pt x="0" y="1044116"/>
                          </a:moveTo>
                          <a:cubicBezTo>
                            <a:pt x="-78712" y="418916"/>
                            <a:pt x="261165" y="35079"/>
                            <a:pt x="792088" y="0"/>
                          </a:cubicBezTo>
                          <a:cubicBezTo>
                            <a:pt x="1267968" y="8089"/>
                            <a:pt x="1535538" y="469014"/>
                            <a:pt x="1584176" y="1044116"/>
                          </a:cubicBezTo>
                          <a:cubicBezTo>
                            <a:pt x="1569047" y="1635539"/>
                            <a:pt x="1211523" y="2187853"/>
                            <a:pt x="792088" y="2088232"/>
                          </a:cubicBezTo>
                          <a:cubicBezTo>
                            <a:pt x="258722" y="2035759"/>
                            <a:pt x="139869" y="1687595"/>
                            <a:pt x="0" y="10441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Ellipse 21">
              <a:extLst>
                <a:ext uri="{FF2B5EF4-FFF2-40B4-BE49-F238E27FC236}">
                  <a16:creationId xmlns:a16="http://schemas.microsoft.com/office/drawing/2014/main" id="{22E64D2E-B71F-472D-849C-7BFF6DD0F493}"/>
                </a:ext>
              </a:extLst>
            </p:cNvPr>
            <p:cNvSpPr/>
            <p:nvPr/>
          </p:nvSpPr>
          <p:spPr>
            <a:xfrm>
              <a:off x="6501614" y="332655"/>
              <a:ext cx="1668160" cy="648073"/>
            </a:xfrm>
            <a:prstGeom prst="ellipse">
              <a:avLst/>
            </a:prstGeom>
            <a:noFill/>
            <a:ln w="25400">
              <a:solidFill>
                <a:srgbClr val="0070C0"/>
              </a:solidFill>
              <a:prstDash val="dash"/>
              <a:extLst>
                <a:ext uri="{C807C97D-BFC1-408E-A445-0C87EB9F89A2}">
                  <ask:lineSketchStyleProps xmlns:ask="http://schemas.microsoft.com/office/drawing/2018/sketchyshapes" sd="1219033472">
                    <a:custGeom>
                      <a:avLst/>
                      <a:gdLst>
                        <a:gd name="connsiteX0" fmla="*/ 0 w 1584176"/>
                        <a:gd name="connsiteY0" fmla="*/ 1044116 h 2088232"/>
                        <a:gd name="connsiteX1" fmla="*/ 792088 w 1584176"/>
                        <a:gd name="connsiteY1" fmla="*/ 0 h 2088232"/>
                        <a:gd name="connsiteX2" fmla="*/ 1584176 w 1584176"/>
                        <a:gd name="connsiteY2" fmla="*/ 1044116 h 2088232"/>
                        <a:gd name="connsiteX3" fmla="*/ 792088 w 1584176"/>
                        <a:gd name="connsiteY3" fmla="*/ 2088232 h 2088232"/>
                        <a:gd name="connsiteX4" fmla="*/ 0 w 1584176"/>
                        <a:gd name="connsiteY4" fmla="*/ 1044116 h 208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2088232" extrusionOk="0">
                          <a:moveTo>
                            <a:pt x="0" y="1044116"/>
                          </a:moveTo>
                          <a:cubicBezTo>
                            <a:pt x="-78712" y="418916"/>
                            <a:pt x="261165" y="35079"/>
                            <a:pt x="792088" y="0"/>
                          </a:cubicBezTo>
                          <a:cubicBezTo>
                            <a:pt x="1267968" y="8089"/>
                            <a:pt x="1535538" y="469014"/>
                            <a:pt x="1584176" y="1044116"/>
                          </a:cubicBezTo>
                          <a:cubicBezTo>
                            <a:pt x="1569047" y="1635539"/>
                            <a:pt x="1211523" y="2187853"/>
                            <a:pt x="792088" y="2088232"/>
                          </a:cubicBezTo>
                          <a:cubicBezTo>
                            <a:pt x="258722" y="2035759"/>
                            <a:pt x="139869" y="1687595"/>
                            <a:pt x="0" y="10441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Ellipse 22">
              <a:extLst>
                <a:ext uri="{FF2B5EF4-FFF2-40B4-BE49-F238E27FC236}">
                  <a16:creationId xmlns:a16="http://schemas.microsoft.com/office/drawing/2014/main" id="{D9C913C7-901B-4AD3-8F2A-947ACFFB8080}"/>
                </a:ext>
              </a:extLst>
            </p:cNvPr>
            <p:cNvSpPr/>
            <p:nvPr/>
          </p:nvSpPr>
          <p:spPr>
            <a:xfrm>
              <a:off x="5431533" y="390891"/>
              <a:ext cx="720080" cy="589837"/>
            </a:xfrm>
            <a:prstGeom prst="ellipse">
              <a:avLst/>
            </a:prstGeom>
            <a:noFill/>
            <a:ln w="25400">
              <a:solidFill>
                <a:srgbClr val="0070C0"/>
              </a:solidFill>
              <a:prstDash val="dash"/>
              <a:extLst>
                <a:ext uri="{C807C97D-BFC1-408E-A445-0C87EB9F89A2}">
                  <ask:lineSketchStyleProps xmlns:ask="http://schemas.microsoft.com/office/drawing/2018/sketchyshapes" sd="1219033472">
                    <a:custGeom>
                      <a:avLst/>
                      <a:gdLst>
                        <a:gd name="connsiteX0" fmla="*/ 0 w 1584176"/>
                        <a:gd name="connsiteY0" fmla="*/ 1044116 h 2088232"/>
                        <a:gd name="connsiteX1" fmla="*/ 792088 w 1584176"/>
                        <a:gd name="connsiteY1" fmla="*/ 0 h 2088232"/>
                        <a:gd name="connsiteX2" fmla="*/ 1584176 w 1584176"/>
                        <a:gd name="connsiteY2" fmla="*/ 1044116 h 2088232"/>
                        <a:gd name="connsiteX3" fmla="*/ 792088 w 1584176"/>
                        <a:gd name="connsiteY3" fmla="*/ 2088232 h 2088232"/>
                        <a:gd name="connsiteX4" fmla="*/ 0 w 1584176"/>
                        <a:gd name="connsiteY4" fmla="*/ 1044116 h 208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2088232" extrusionOk="0">
                          <a:moveTo>
                            <a:pt x="0" y="1044116"/>
                          </a:moveTo>
                          <a:cubicBezTo>
                            <a:pt x="-78712" y="418916"/>
                            <a:pt x="261165" y="35079"/>
                            <a:pt x="792088" y="0"/>
                          </a:cubicBezTo>
                          <a:cubicBezTo>
                            <a:pt x="1267968" y="8089"/>
                            <a:pt x="1535538" y="469014"/>
                            <a:pt x="1584176" y="1044116"/>
                          </a:cubicBezTo>
                          <a:cubicBezTo>
                            <a:pt x="1569047" y="1635539"/>
                            <a:pt x="1211523" y="2187853"/>
                            <a:pt x="792088" y="2088232"/>
                          </a:cubicBezTo>
                          <a:cubicBezTo>
                            <a:pt x="258722" y="2035759"/>
                            <a:pt x="139869" y="1687595"/>
                            <a:pt x="0" y="10441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Ellipse 23">
              <a:extLst>
                <a:ext uri="{FF2B5EF4-FFF2-40B4-BE49-F238E27FC236}">
                  <a16:creationId xmlns:a16="http://schemas.microsoft.com/office/drawing/2014/main" id="{BABF9C30-BC68-4907-94AF-4303AFEAE53D}"/>
                </a:ext>
              </a:extLst>
            </p:cNvPr>
            <p:cNvSpPr/>
            <p:nvPr/>
          </p:nvSpPr>
          <p:spPr>
            <a:xfrm>
              <a:off x="5395528" y="5480881"/>
              <a:ext cx="2088232" cy="743091"/>
            </a:xfrm>
            <a:prstGeom prst="ellipse">
              <a:avLst/>
            </a:prstGeom>
            <a:noFill/>
            <a:ln w="25400">
              <a:solidFill>
                <a:srgbClr val="0070C0"/>
              </a:solidFill>
              <a:prstDash val="dash"/>
              <a:extLst>
                <a:ext uri="{C807C97D-BFC1-408E-A445-0C87EB9F89A2}">
                  <ask:lineSketchStyleProps xmlns:ask="http://schemas.microsoft.com/office/drawing/2018/sketchyshapes" sd="1219033472">
                    <a:custGeom>
                      <a:avLst/>
                      <a:gdLst>
                        <a:gd name="connsiteX0" fmla="*/ 0 w 1584176"/>
                        <a:gd name="connsiteY0" fmla="*/ 1044116 h 2088232"/>
                        <a:gd name="connsiteX1" fmla="*/ 792088 w 1584176"/>
                        <a:gd name="connsiteY1" fmla="*/ 0 h 2088232"/>
                        <a:gd name="connsiteX2" fmla="*/ 1584176 w 1584176"/>
                        <a:gd name="connsiteY2" fmla="*/ 1044116 h 2088232"/>
                        <a:gd name="connsiteX3" fmla="*/ 792088 w 1584176"/>
                        <a:gd name="connsiteY3" fmla="*/ 2088232 h 2088232"/>
                        <a:gd name="connsiteX4" fmla="*/ 0 w 1584176"/>
                        <a:gd name="connsiteY4" fmla="*/ 1044116 h 208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2088232" extrusionOk="0">
                          <a:moveTo>
                            <a:pt x="0" y="1044116"/>
                          </a:moveTo>
                          <a:cubicBezTo>
                            <a:pt x="-78712" y="418916"/>
                            <a:pt x="261165" y="35079"/>
                            <a:pt x="792088" y="0"/>
                          </a:cubicBezTo>
                          <a:cubicBezTo>
                            <a:pt x="1267968" y="8089"/>
                            <a:pt x="1535538" y="469014"/>
                            <a:pt x="1584176" y="1044116"/>
                          </a:cubicBezTo>
                          <a:cubicBezTo>
                            <a:pt x="1569047" y="1635539"/>
                            <a:pt x="1211523" y="2187853"/>
                            <a:pt x="792088" y="2088232"/>
                          </a:cubicBezTo>
                          <a:cubicBezTo>
                            <a:pt x="258722" y="2035759"/>
                            <a:pt x="139869" y="1687595"/>
                            <a:pt x="0" y="10441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Ellipse 24">
              <a:extLst>
                <a:ext uri="{FF2B5EF4-FFF2-40B4-BE49-F238E27FC236}">
                  <a16:creationId xmlns:a16="http://schemas.microsoft.com/office/drawing/2014/main" id="{CDD03DDA-AF03-4D0B-B43D-4E900FFA0A65}"/>
                </a:ext>
              </a:extLst>
            </p:cNvPr>
            <p:cNvSpPr/>
            <p:nvPr/>
          </p:nvSpPr>
          <p:spPr>
            <a:xfrm>
              <a:off x="8266111" y="2133485"/>
              <a:ext cx="660050" cy="589348"/>
            </a:xfrm>
            <a:prstGeom prst="ellipse">
              <a:avLst/>
            </a:prstGeom>
            <a:noFill/>
            <a:ln w="25400">
              <a:solidFill>
                <a:srgbClr val="0070C0"/>
              </a:solidFill>
              <a:prstDash val="dash"/>
              <a:extLst>
                <a:ext uri="{C807C97D-BFC1-408E-A445-0C87EB9F89A2}">
                  <ask:lineSketchStyleProps xmlns:ask="http://schemas.microsoft.com/office/drawing/2018/sketchyshapes" sd="1219033472">
                    <a:custGeom>
                      <a:avLst/>
                      <a:gdLst>
                        <a:gd name="connsiteX0" fmla="*/ 0 w 1584176"/>
                        <a:gd name="connsiteY0" fmla="*/ 1044116 h 2088232"/>
                        <a:gd name="connsiteX1" fmla="*/ 792088 w 1584176"/>
                        <a:gd name="connsiteY1" fmla="*/ 0 h 2088232"/>
                        <a:gd name="connsiteX2" fmla="*/ 1584176 w 1584176"/>
                        <a:gd name="connsiteY2" fmla="*/ 1044116 h 2088232"/>
                        <a:gd name="connsiteX3" fmla="*/ 792088 w 1584176"/>
                        <a:gd name="connsiteY3" fmla="*/ 2088232 h 2088232"/>
                        <a:gd name="connsiteX4" fmla="*/ 0 w 1584176"/>
                        <a:gd name="connsiteY4" fmla="*/ 1044116 h 208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2088232" extrusionOk="0">
                          <a:moveTo>
                            <a:pt x="0" y="1044116"/>
                          </a:moveTo>
                          <a:cubicBezTo>
                            <a:pt x="-78712" y="418916"/>
                            <a:pt x="261165" y="35079"/>
                            <a:pt x="792088" y="0"/>
                          </a:cubicBezTo>
                          <a:cubicBezTo>
                            <a:pt x="1267968" y="8089"/>
                            <a:pt x="1535538" y="469014"/>
                            <a:pt x="1584176" y="1044116"/>
                          </a:cubicBezTo>
                          <a:cubicBezTo>
                            <a:pt x="1569047" y="1635539"/>
                            <a:pt x="1211523" y="2187853"/>
                            <a:pt x="792088" y="2088232"/>
                          </a:cubicBezTo>
                          <a:cubicBezTo>
                            <a:pt x="258722" y="2035759"/>
                            <a:pt x="139869" y="1687595"/>
                            <a:pt x="0" y="10441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Ellipse 25">
              <a:extLst>
                <a:ext uri="{FF2B5EF4-FFF2-40B4-BE49-F238E27FC236}">
                  <a16:creationId xmlns:a16="http://schemas.microsoft.com/office/drawing/2014/main" id="{708F6C10-2738-402C-9EE1-223929CFF616}"/>
                </a:ext>
              </a:extLst>
            </p:cNvPr>
            <p:cNvSpPr/>
            <p:nvPr/>
          </p:nvSpPr>
          <p:spPr>
            <a:xfrm>
              <a:off x="3480008" y="2133485"/>
              <a:ext cx="660050" cy="589348"/>
            </a:xfrm>
            <a:prstGeom prst="ellipse">
              <a:avLst/>
            </a:prstGeom>
            <a:noFill/>
            <a:ln w="25400">
              <a:solidFill>
                <a:srgbClr val="0070C0"/>
              </a:solidFill>
              <a:prstDash val="dash"/>
              <a:extLst>
                <a:ext uri="{C807C97D-BFC1-408E-A445-0C87EB9F89A2}">
                  <ask:lineSketchStyleProps xmlns:ask="http://schemas.microsoft.com/office/drawing/2018/sketchyshapes" sd="1219033472">
                    <a:custGeom>
                      <a:avLst/>
                      <a:gdLst>
                        <a:gd name="connsiteX0" fmla="*/ 0 w 1584176"/>
                        <a:gd name="connsiteY0" fmla="*/ 1044116 h 2088232"/>
                        <a:gd name="connsiteX1" fmla="*/ 792088 w 1584176"/>
                        <a:gd name="connsiteY1" fmla="*/ 0 h 2088232"/>
                        <a:gd name="connsiteX2" fmla="*/ 1584176 w 1584176"/>
                        <a:gd name="connsiteY2" fmla="*/ 1044116 h 2088232"/>
                        <a:gd name="connsiteX3" fmla="*/ 792088 w 1584176"/>
                        <a:gd name="connsiteY3" fmla="*/ 2088232 h 2088232"/>
                        <a:gd name="connsiteX4" fmla="*/ 0 w 1584176"/>
                        <a:gd name="connsiteY4" fmla="*/ 1044116 h 208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2088232" extrusionOk="0">
                          <a:moveTo>
                            <a:pt x="0" y="1044116"/>
                          </a:moveTo>
                          <a:cubicBezTo>
                            <a:pt x="-78712" y="418916"/>
                            <a:pt x="261165" y="35079"/>
                            <a:pt x="792088" y="0"/>
                          </a:cubicBezTo>
                          <a:cubicBezTo>
                            <a:pt x="1267968" y="8089"/>
                            <a:pt x="1535538" y="469014"/>
                            <a:pt x="1584176" y="1044116"/>
                          </a:cubicBezTo>
                          <a:cubicBezTo>
                            <a:pt x="1569047" y="1635539"/>
                            <a:pt x="1211523" y="2187853"/>
                            <a:pt x="792088" y="2088232"/>
                          </a:cubicBezTo>
                          <a:cubicBezTo>
                            <a:pt x="258722" y="2035759"/>
                            <a:pt x="139869" y="1687595"/>
                            <a:pt x="0" y="10441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Ellipse 26">
              <a:extLst>
                <a:ext uri="{FF2B5EF4-FFF2-40B4-BE49-F238E27FC236}">
                  <a16:creationId xmlns:a16="http://schemas.microsoft.com/office/drawing/2014/main" id="{6614F651-71B5-4A46-9E3B-F680AB038D2F}"/>
                </a:ext>
              </a:extLst>
            </p:cNvPr>
            <p:cNvSpPr/>
            <p:nvPr/>
          </p:nvSpPr>
          <p:spPr>
            <a:xfrm>
              <a:off x="6576779" y="4928910"/>
              <a:ext cx="660050" cy="589348"/>
            </a:xfrm>
            <a:prstGeom prst="ellipse">
              <a:avLst/>
            </a:prstGeom>
            <a:noFill/>
            <a:ln w="25400">
              <a:solidFill>
                <a:srgbClr val="0070C0"/>
              </a:solidFill>
              <a:prstDash val="dash"/>
              <a:extLst>
                <a:ext uri="{C807C97D-BFC1-408E-A445-0C87EB9F89A2}">
                  <ask:lineSketchStyleProps xmlns:ask="http://schemas.microsoft.com/office/drawing/2018/sketchyshapes" sd="1219033472">
                    <a:custGeom>
                      <a:avLst/>
                      <a:gdLst>
                        <a:gd name="connsiteX0" fmla="*/ 0 w 1584176"/>
                        <a:gd name="connsiteY0" fmla="*/ 1044116 h 2088232"/>
                        <a:gd name="connsiteX1" fmla="*/ 792088 w 1584176"/>
                        <a:gd name="connsiteY1" fmla="*/ 0 h 2088232"/>
                        <a:gd name="connsiteX2" fmla="*/ 1584176 w 1584176"/>
                        <a:gd name="connsiteY2" fmla="*/ 1044116 h 2088232"/>
                        <a:gd name="connsiteX3" fmla="*/ 792088 w 1584176"/>
                        <a:gd name="connsiteY3" fmla="*/ 2088232 h 2088232"/>
                        <a:gd name="connsiteX4" fmla="*/ 0 w 1584176"/>
                        <a:gd name="connsiteY4" fmla="*/ 1044116 h 208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2088232" extrusionOk="0">
                          <a:moveTo>
                            <a:pt x="0" y="1044116"/>
                          </a:moveTo>
                          <a:cubicBezTo>
                            <a:pt x="-78712" y="418916"/>
                            <a:pt x="261165" y="35079"/>
                            <a:pt x="792088" y="0"/>
                          </a:cubicBezTo>
                          <a:cubicBezTo>
                            <a:pt x="1267968" y="8089"/>
                            <a:pt x="1535538" y="469014"/>
                            <a:pt x="1584176" y="1044116"/>
                          </a:cubicBezTo>
                          <a:cubicBezTo>
                            <a:pt x="1569047" y="1635539"/>
                            <a:pt x="1211523" y="2187853"/>
                            <a:pt x="792088" y="2088232"/>
                          </a:cubicBezTo>
                          <a:cubicBezTo>
                            <a:pt x="258722" y="2035759"/>
                            <a:pt x="139869" y="1687595"/>
                            <a:pt x="0" y="10441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75110" name="Groupe 175109">
            <a:extLst>
              <a:ext uri="{FF2B5EF4-FFF2-40B4-BE49-F238E27FC236}">
                <a16:creationId xmlns:a16="http://schemas.microsoft.com/office/drawing/2014/main" id="{C41D2B87-BACF-41D2-80F1-B7F015954952}"/>
              </a:ext>
            </a:extLst>
          </p:cNvPr>
          <p:cNvGrpSpPr/>
          <p:nvPr/>
        </p:nvGrpSpPr>
        <p:grpSpPr>
          <a:xfrm>
            <a:off x="582159" y="2542513"/>
            <a:ext cx="6132048" cy="1706770"/>
            <a:chOff x="564179" y="2530332"/>
            <a:chExt cx="6132048" cy="1706770"/>
          </a:xfrm>
        </p:grpSpPr>
        <p:grpSp>
          <p:nvGrpSpPr>
            <p:cNvPr id="175109" name="Groupe 175108">
              <a:extLst>
                <a:ext uri="{FF2B5EF4-FFF2-40B4-BE49-F238E27FC236}">
                  <a16:creationId xmlns:a16="http://schemas.microsoft.com/office/drawing/2014/main" id="{12BBA810-98D4-4F2D-A20C-BA3D45E3A5AD}"/>
                </a:ext>
              </a:extLst>
            </p:cNvPr>
            <p:cNvGrpSpPr/>
            <p:nvPr/>
          </p:nvGrpSpPr>
          <p:grpSpPr>
            <a:xfrm>
              <a:off x="564179" y="2530332"/>
              <a:ext cx="6132048" cy="1706770"/>
              <a:chOff x="584321" y="2457184"/>
              <a:chExt cx="6132048" cy="1706770"/>
            </a:xfrm>
          </p:grpSpPr>
          <p:sp>
            <p:nvSpPr>
              <p:cNvPr id="28" name="Ellipse 27">
                <a:extLst>
                  <a:ext uri="{FF2B5EF4-FFF2-40B4-BE49-F238E27FC236}">
                    <a16:creationId xmlns:a16="http://schemas.microsoft.com/office/drawing/2014/main" id="{8D7BD5D0-33FE-47C3-96E3-9971F6CA5718}"/>
                  </a:ext>
                </a:extLst>
              </p:cNvPr>
              <p:cNvSpPr/>
              <p:nvPr/>
            </p:nvSpPr>
            <p:spPr>
              <a:xfrm>
                <a:off x="5719564" y="2457184"/>
                <a:ext cx="996805" cy="971815"/>
              </a:xfrm>
              <a:prstGeom prst="ellipse">
                <a:avLst/>
              </a:prstGeom>
              <a:noFill/>
              <a:ln w="25400">
                <a:solidFill>
                  <a:srgbClr val="00B050"/>
                </a:solidFill>
                <a:prstDash val="lgDash"/>
                <a:extLst>
                  <a:ext uri="{C807C97D-BFC1-408E-A445-0C87EB9F89A2}">
                    <ask:lineSketchStyleProps xmlns:ask="http://schemas.microsoft.com/office/drawing/2018/sketchyshapes" sd="1219033472">
                      <a:custGeom>
                        <a:avLst/>
                        <a:gdLst>
                          <a:gd name="connsiteX0" fmla="*/ 0 w 1584176"/>
                          <a:gd name="connsiteY0" fmla="*/ 1044116 h 2088232"/>
                          <a:gd name="connsiteX1" fmla="*/ 792088 w 1584176"/>
                          <a:gd name="connsiteY1" fmla="*/ 0 h 2088232"/>
                          <a:gd name="connsiteX2" fmla="*/ 1584176 w 1584176"/>
                          <a:gd name="connsiteY2" fmla="*/ 1044116 h 2088232"/>
                          <a:gd name="connsiteX3" fmla="*/ 792088 w 1584176"/>
                          <a:gd name="connsiteY3" fmla="*/ 2088232 h 2088232"/>
                          <a:gd name="connsiteX4" fmla="*/ 0 w 1584176"/>
                          <a:gd name="connsiteY4" fmla="*/ 1044116 h 208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2088232" extrusionOk="0">
                            <a:moveTo>
                              <a:pt x="0" y="1044116"/>
                            </a:moveTo>
                            <a:cubicBezTo>
                              <a:pt x="-78712" y="418916"/>
                              <a:pt x="261165" y="35079"/>
                              <a:pt x="792088" y="0"/>
                            </a:cubicBezTo>
                            <a:cubicBezTo>
                              <a:pt x="1267968" y="8089"/>
                              <a:pt x="1535538" y="469014"/>
                              <a:pt x="1584176" y="1044116"/>
                            </a:cubicBezTo>
                            <a:cubicBezTo>
                              <a:pt x="1569047" y="1635539"/>
                              <a:pt x="1211523" y="2187853"/>
                              <a:pt x="792088" y="2088232"/>
                            </a:cubicBezTo>
                            <a:cubicBezTo>
                              <a:pt x="258722" y="2035759"/>
                              <a:pt x="139869" y="1687595"/>
                              <a:pt x="0" y="10441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75107" name="Groupe 175106">
                <a:extLst>
                  <a:ext uri="{FF2B5EF4-FFF2-40B4-BE49-F238E27FC236}">
                    <a16:creationId xmlns:a16="http://schemas.microsoft.com/office/drawing/2014/main" id="{32CB6843-D605-4D07-A5E6-A91B1113F421}"/>
                  </a:ext>
                </a:extLst>
              </p:cNvPr>
              <p:cNvGrpSpPr/>
              <p:nvPr/>
            </p:nvGrpSpPr>
            <p:grpSpPr>
              <a:xfrm>
                <a:off x="584321" y="3574606"/>
                <a:ext cx="1790610" cy="589348"/>
                <a:chOff x="544578" y="3553882"/>
                <a:chExt cx="1790610" cy="589348"/>
              </a:xfrm>
            </p:grpSpPr>
            <p:sp>
              <p:nvSpPr>
                <p:cNvPr id="12" name="ZoneTexte 11">
                  <a:extLst>
                    <a:ext uri="{FF2B5EF4-FFF2-40B4-BE49-F238E27FC236}">
                      <a16:creationId xmlns:a16="http://schemas.microsoft.com/office/drawing/2014/main" id="{B979FFEF-CAA9-4BD8-BE5C-A5DD0BB8F27B}"/>
                    </a:ext>
                  </a:extLst>
                </p:cNvPr>
                <p:cNvSpPr txBox="1"/>
                <p:nvPr/>
              </p:nvSpPr>
              <p:spPr>
                <a:xfrm>
                  <a:off x="606996" y="3645026"/>
                  <a:ext cx="1728192" cy="369332"/>
                </a:xfrm>
                <a:prstGeom prst="rect">
                  <a:avLst/>
                </a:prstGeom>
                <a:noFill/>
              </p:spPr>
              <p:txBody>
                <a:bodyPr wrap="square" rtlCol="0">
                  <a:spAutoFit/>
                </a:bodyPr>
                <a:lstStyle/>
                <a:p>
                  <a:r>
                    <a:rPr lang="fr-CA" dirty="0"/>
                    <a:t>1 atome de Fe</a:t>
                  </a:r>
                  <a:r>
                    <a:rPr lang="fr-CA" baseline="30000" dirty="0"/>
                    <a:t>++</a:t>
                  </a:r>
                </a:p>
              </p:txBody>
            </p:sp>
            <p:sp>
              <p:nvSpPr>
                <p:cNvPr id="29" name="Ellipse 28">
                  <a:extLst>
                    <a:ext uri="{FF2B5EF4-FFF2-40B4-BE49-F238E27FC236}">
                      <a16:creationId xmlns:a16="http://schemas.microsoft.com/office/drawing/2014/main" id="{9FAD9404-3498-4DCD-BB79-6A026DA7061E}"/>
                    </a:ext>
                  </a:extLst>
                </p:cNvPr>
                <p:cNvSpPr/>
                <p:nvPr/>
              </p:nvSpPr>
              <p:spPr>
                <a:xfrm>
                  <a:off x="544578" y="3553882"/>
                  <a:ext cx="1790610" cy="589348"/>
                </a:xfrm>
                <a:prstGeom prst="ellipse">
                  <a:avLst/>
                </a:prstGeom>
                <a:noFill/>
                <a:ln w="25400">
                  <a:solidFill>
                    <a:srgbClr val="00B050"/>
                  </a:solidFill>
                  <a:prstDash val="lgDash"/>
                  <a:extLst>
                    <a:ext uri="{C807C97D-BFC1-408E-A445-0C87EB9F89A2}">
                      <ask:lineSketchStyleProps xmlns:ask="http://schemas.microsoft.com/office/drawing/2018/sketchyshapes" sd="1219033472">
                        <a:custGeom>
                          <a:avLst/>
                          <a:gdLst>
                            <a:gd name="connsiteX0" fmla="*/ 0 w 1584176"/>
                            <a:gd name="connsiteY0" fmla="*/ 1044116 h 2088232"/>
                            <a:gd name="connsiteX1" fmla="*/ 792088 w 1584176"/>
                            <a:gd name="connsiteY1" fmla="*/ 0 h 2088232"/>
                            <a:gd name="connsiteX2" fmla="*/ 1584176 w 1584176"/>
                            <a:gd name="connsiteY2" fmla="*/ 1044116 h 2088232"/>
                            <a:gd name="connsiteX3" fmla="*/ 792088 w 1584176"/>
                            <a:gd name="connsiteY3" fmla="*/ 2088232 h 2088232"/>
                            <a:gd name="connsiteX4" fmla="*/ 0 w 1584176"/>
                            <a:gd name="connsiteY4" fmla="*/ 1044116 h 208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2088232" extrusionOk="0">
                              <a:moveTo>
                                <a:pt x="0" y="1044116"/>
                              </a:moveTo>
                              <a:cubicBezTo>
                                <a:pt x="-78712" y="418916"/>
                                <a:pt x="261165" y="35079"/>
                                <a:pt x="792088" y="0"/>
                              </a:cubicBezTo>
                              <a:cubicBezTo>
                                <a:pt x="1267968" y="8089"/>
                                <a:pt x="1535538" y="469014"/>
                                <a:pt x="1584176" y="1044116"/>
                              </a:cubicBezTo>
                              <a:cubicBezTo>
                                <a:pt x="1569047" y="1635539"/>
                                <a:pt x="1211523" y="2187853"/>
                                <a:pt x="792088" y="2088232"/>
                              </a:cubicBezTo>
                              <a:cubicBezTo>
                                <a:pt x="258722" y="2035759"/>
                                <a:pt x="139869" y="1687595"/>
                                <a:pt x="0" y="104411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sp>
          <p:nvSpPr>
            <p:cNvPr id="31" name="ZoneTexte 30">
              <a:extLst>
                <a:ext uri="{FF2B5EF4-FFF2-40B4-BE49-F238E27FC236}">
                  <a16:creationId xmlns:a16="http://schemas.microsoft.com/office/drawing/2014/main" id="{F2BF0B0D-BC94-4228-AE88-B15F36C6DBA5}"/>
                </a:ext>
              </a:extLst>
            </p:cNvPr>
            <p:cNvSpPr txBox="1"/>
            <p:nvPr/>
          </p:nvSpPr>
          <p:spPr>
            <a:xfrm>
              <a:off x="5978197" y="2782579"/>
              <a:ext cx="555471" cy="369332"/>
            </a:xfrm>
            <a:prstGeom prst="rect">
              <a:avLst/>
            </a:prstGeom>
            <a:noFill/>
          </p:spPr>
          <p:txBody>
            <a:bodyPr wrap="square" rtlCol="0">
              <a:spAutoFit/>
            </a:bodyPr>
            <a:lstStyle/>
            <a:p>
              <a:r>
                <a:rPr lang="fr-CA" b="1" dirty="0">
                  <a:solidFill>
                    <a:srgbClr val="00B050"/>
                  </a:solidFill>
                </a:rPr>
                <a:t>Fe</a:t>
              </a:r>
              <a:r>
                <a:rPr lang="fr-CA" b="1" baseline="30000" dirty="0">
                  <a:solidFill>
                    <a:srgbClr val="00B050"/>
                  </a:solidFill>
                </a:rPr>
                <a:t>++</a:t>
              </a:r>
            </a:p>
          </p:txBody>
        </p:sp>
      </p:grpSp>
    </p:spTree>
    <p:extLst>
      <p:ext uri="{BB962C8B-B14F-4D97-AF65-F5344CB8AC3E}">
        <p14:creationId xmlns:p14="http://schemas.microsoft.com/office/powerpoint/2010/main" val="12226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51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5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2" name="Picture 4" descr="CLP28_Pic7"/>
          <p:cNvPicPr>
            <a:picLocks noGrp="1" noChangeAspect="1" noChangeArrowheads="1"/>
          </p:cNvPicPr>
          <p:nvPr>
            <p:ph sz="half" idx="1"/>
            <p:custDataLst>
              <p:tags r:id="rId1"/>
            </p:custDataLst>
          </p:nvPr>
        </p:nvPicPr>
        <p:blipFill>
          <a:blip r:embed="rId5" cstate="print">
            <a:extLst>
              <a:ext uri="{BEBA8EAE-BF5A-486C-A8C5-ECC9F3942E4B}">
                <a14:imgProps xmlns:a14="http://schemas.microsoft.com/office/drawing/2010/main">
                  <a14:imgLayer r:embed="rId6">
                    <a14:imgEffect>
                      <a14:sharpenSoften amount="32000"/>
                    </a14:imgEffect>
                    <a14:imgEffect>
                      <a14:brightnessContrast bright="-19000" contrast="8000"/>
                    </a14:imgEffect>
                  </a14:imgLayer>
                </a14:imgProps>
              </a:ext>
            </a:extLst>
          </a:blip>
          <a:srcRect/>
          <a:stretch>
            <a:fillRect/>
          </a:stretch>
        </p:blipFill>
        <p:spPr>
          <a:xfrm>
            <a:off x="12712" y="936815"/>
            <a:ext cx="5922876" cy="5012465"/>
          </a:xfrm>
          <a:noFill/>
          <a:ln/>
          <a:effectLst>
            <a:outerShdw blurRad="330200" dist="50800" dir="5400000" algn="ctr" rotWithShape="0">
              <a:srgbClr val="000000">
                <a:alpha val="91000"/>
              </a:srgbClr>
            </a:outerShdw>
          </a:effectLst>
        </p:spPr>
      </p:pic>
      <p:sp>
        <p:nvSpPr>
          <p:cNvPr id="176138" name="Text Box 10"/>
          <p:cNvSpPr txBox="1">
            <a:spLocks noChangeArrowheads="1"/>
          </p:cNvSpPr>
          <p:nvPr>
            <p:custDataLst>
              <p:tags r:id="rId2"/>
            </p:custDataLst>
          </p:nvPr>
        </p:nvSpPr>
        <p:spPr bwMode="auto">
          <a:xfrm>
            <a:off x="312238" y="5949280"/>
            <a:ext cx="2094958" cy="339645"/>
          </a:xfrm>
          <a:prstGeom prst="rect">
            <a:avLst/>
          </a:prstGeom>
          <a:noFill/>
          <a:ln w="9525">
            <a:noFill/>
            <a:miter lim="800000"/>
            <a:headEnd/>
            <a:tailEnd/>
          </a:ln>
          <a:effectLst/>
        </p:spPr>
        <p:txBody>
          <a:bodyPr wrap="square">
            <a:spAutoFit/>
          </a:bodyPr>
          <a:lstStyle/>
          <a:p>
            <a:pPr defTabSz="955274">
              <a:spcBef>
                <a:spcPct val="50000"/>
              </a:spcBef>
            </a:pPr>
            <a:r>
              <a:rPr lang="fr-CA" sz="1607" dirty="0">
                <a:solidFill>
                  <a:srgbClr val="FF3300"/>
                </a:solidFill>
              </a:rPr>
              <a:t> page 78 L’Italien</a:t>
            </a:r>
            <a:endParaRPr lang="fr-FR" sz="1607" dirty="0">
              <a:solidFill>
                <a:srgbClr val="FF3300"/>
              </a:solidFill>
            </a:endParaRPr>
          </a:p>
        </p:txBody>
      </p:sp>
      <p:sp>
        <p:nvSpPr>
          <p:cNvPr id="6" name="ZoneTexte 5">
            <a:extLst>
              <a:ext uri="{FF2B5EF4-FFF2-40B4-BE49-F238E27FC236}">
                <a16:creationId xmlns:a16="http://schemas.microsoft.com/office/drawing/2014/main" id="{98D46034-2CD8-452A-80EF-CC274FE6D103}"/>
              </a:ext>
            </a:extLst>
          </p:cNvPr>
          <p:cNvSpPr txBox="1"/>
          <p:nvPr/>
        </p:nvSpPr>
        <p:spPr>
          <a:xfrm>
            <a:off x="321732" y="183313"/>
            <a:ext cx="9592516" cy="646331"/>
          </a:xfrm>
          <a:prstGeom prst="rect">
            <a:avLst/>
          </a:prstGeom>
          <a:noFill/>
        </p:spPr>
        <p:txBody>
          <a:bodyPr wrap="square" rtlCol="0">
            <a:spAutoFit/>
          </a:bodyPr>
          <a:lstStyle/>
          <a:p>
            <a:r>
              <a:rPr lang="fr-CA" sz="3600" b="1" cap="all" spc="-50" dirty="0">
                <a:solidFill>
                  <a:schemeClr val="tx1">
                    <a:lumMod val="75000"/>
                    <a:lumOff val="25000"/>
                  </a:schemeClr>
                </a:solidFill>
                <a:latin typeface="+mj-lt"/>
                <a:ea typeface="+mj-ea"/>
                <a:cs typeface="+mj-cs"/>
              </a:rPr>
              <a:t>Structure tertiaire de la globine avec  l’hème</a:t>
            </a:r>
          </a:p>
        </p:txBody>
      </p:sp>
      <p:pic>
        <p:nvPicPr>
          <p:cNvPr id="3" name="Image 2">
            <a:extLst>
              <a:ext uri="{FF2B5EF4-FFF2-40B4-BE49-F238E27FC236}">
                <a16:creationId xmlns:a16="http://schemas.microsoft.com/office/drawing/2014/main" id="{DF672536-3223-4059-8EAB-A0B06968D514}"/>
              </a:ext>
            </a:extLst>
          </p:cNvPr>
          <p:cNvPicPr>
            <a:picLocks noChangeAspect="1"/>
          </p:cNvPicPr>
          <p:nvPr/>
        </p:nvPicPr>
        <p:blipFill>
          <a:blip r:embed="rId7"/>
          <a:stretch>
            <a:fillRect/>
          </a:stretch>
        </p:blipFill>
        <p:spPr>
          <a:xfrm>
            <a:off x="5431532" y="976964"/>
            <a:ext cx="4482716" cy="4558497"/>
          </a:xfrm>
          <a:prstGeom prst="rect">
            <a:avLst/>
          </a:prstGeom>
        </p:spPr>
      </p:pic>
      <p:sp>
        <p:nvSpPr>
          <p:cNvPr id="7" name="Text Box 10">
            <a:extLst>
              <a:ext uri="{FF2B5EF4-FFF2-40B4-BE49-F238E27FC236}">
                <a16:creationId xmlns:a16="http://schemas.microsoft.com/office/drawing/2014/main" id="{7BC47064-B6FF-4784-8E63-EECDA72497CE}"/>
              </a:ext>
            </a:extLst>
          </p:cNvPr>
          <p:cNvSpPr txBox="1">
            <a:spLocks noChangeArrowheads="1"/>
          </p:cNvSpPr>
          <p:nvPr>
            <p:custDataLst>
              <p:tags r:id="rId3"/>
            </p:custDataLst>
          </p:nvPr>
        </p:nvSpPr>
        <p:spPr bwMode="auto">
          <a:xfrm>
            <a:off x="6727676" y="5779457"/>
            <a:ext cx="2094958" cy="339645"/>
          </a:xfrm>
          <a:prstGeom prst="rect">
            <a:avLst/>
          </a:prstGeom>
          <a:noFill/>
          <a:ln w="9525">
            <a:noFill/>
            <a:miter lim="800000"/>
            <a:headEnd/>
            <a:tailEnd/>
          </a:ln>
          <a:effectLst/>
        </p:spPr>
        <p:txBody>
          <a:bodyPr wrap="square">
            <a:spAutoFit/>
          </a:bodyPr>
          <a:lstStyle/>
          <a:p>
            <a:pPr defTabSz="955274">
              <a:spcBef>
                <a:spcPct val="50000"/>
              </a:spcBef>
            </a:pPr>
            <a:r>
              <a:rPr lang="fr-CA" sz="1607" dirty="0">
                <a:solidFill>
                  <a:srgbClr val="FF3300"/>
                </a:solidFill>
              </a:rPr>
              <a:t> page 109, Horton</a:t>
            </a:r>
            <a:endParaRPr lang="fr-FR" sz="1607" dirty="0">
              <a:solidFill>
                <a:srgbClr val="FF3300"/>
              </a:solidFill>
            </a:endParaRPr>
          </a:p>
        </p:txBody>
      </p:sp>
    </p:spTree>
    <p:extLst>
      <p:ext uri="{BB962C8B-B14F-4D97-AF65-F5344CB8AC3E}">
        <p14:creationId xmlns:p14="http://schemas.microsoft.com/office/powerpoint/2010/main" val="2910299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DOCUMENT\cegep TAB\Cours\Hématologie\HÉMATOLOGIE#1\hémato_1_H2011\scan cahier labo\2011-01 (janv.)\marieb0001.jpg"/>
          <p:cNvPicPr>
            <a:picLocks noChangeAspect="1" noChangeArrowheads="1"/>
          </p:cNvPicPr>
          <p:nvPr>
            <p:custDataLst>
              <p:tags r:id="rId1"/>
            </p:custDataLst>
          </p:nvPr>
        </p:nvPicPr>
        <p:blipFill>
          <a:blip r:embed="rId4" cstate="print"/>
          <a:srcRect/>
          <a:stretch>
            <a:fillRect/>
          </a:stretch>
        </p:blipFill>
        <p:spPr bwMode="auto">
          <a:xfrm>
            <a:off x="2911252" y="404664"/>
            <a:ext cx="6952065" cy="5583037"/>
          </a:xfrm>
          <a:prstGeom prst="rect">
            <a:avLst/>
          </a:prstGeom>
          <a:noFill/>
        </p:spPr>
      </p:pic>
      <p:sp>
        <p:nvSpPr>
          <p:cNvPr id="6" name="ZoneTexte 5"/>
          <p:cNvSpPr txBox="1"/>
          <p:nvPr>
            <p:custDataLst>
              <p:tags r:id="rId2"/>
            </p:custDataLst>
          </p:nvPr>
        </p:nvSpPr>
        <p:spPr>
          <a:xfrm>
            <a:off x="8671892" y="5301208"/>
            <a:ext cx="1275608" cy="586956"/>
          </a:xfrm>
          <a:prstGeom prst="rect">
            <a:avLst/>
          </a:prstGeom>
          <a:noFill/>
        </p:spPr>
        <p:txBody>
          <a:bodyPr wrap="square" rtlCol="0">
            <a:spAutoFit/>
          </a:bodyPr>
          <a:lstStyle/>
          <a:p>
            <a:r>
              <a:rPr lang="fr-CA" sz="1607" dirty="0">
                <a:solidFill>
                  <a:srgbClr val="FF0000"/>
                </a:solidFill>
              </a:rPr>
              <a:t>Page 668, </a:t>
            </a:r>
            <a:r>
              <a:rPr lang="fr-CA" sz="1607" dirty="0" err="1">
                <a:solidFill>
                  <a:srgbClr val="FF0000"/>
                </a:solidFill>
              </a:rPr>
              <a:t>Marieb</a:t>
            </a:r>
            <a:endParaRPr lang="fr-CA" sz="1607" dirty="0">
              <a:solidFill>
                <a:srgbClr val="FF0000"/>
              </a:solidFill>
            </a:endParaRPr>
          </a:p>
        </p:txBody>
      </p:sp>
      <p:sp>
        <p:nvSpPr>
          <p:cNvPr id="4" name="ZoneTexte 3">
            <a:extLst>
              <a:ext uri="{FF2B5EF4-FFF2-40B4-BE49-F238E27FC236}">
                <a16:creationId xmlns:a16="http://schemas.microsoft.com/office/drawing/2014/main" id="{90385F6B-4119-42B4-B6E2-4EB670F4E879}"/>
              </a:ext>
            </a:extLst>
          </p:cNvPr>
          <p:cNvSpPr txBox="1"/>
          <p:nvPr/>
        </p:nvSpPr>
        <p:spPr>
          <a:xfrm>
            <a:off x="246956" y="188640"/>
            <a:ext cx="2733536" cy="1569660"/>
          </a:xfrm>
          <a:prstGeom prst="rect">
            <a:avLst/>
          </a:prstGeom>
          <a:noFill/>
        </p:spPr>
        <p:txBody>
          <a:bodyPr wrap="square" rtlCol="0">
            <a:spAutoFit/>
          </a:bodyPr>
          <a:lstStyle>
            <a:defPPr>
              <a:defRPr lang="en-US"/>
            </a:defPPr>
            <a:lvl1pPr>
              <a:defRPr sz="3600" b="1" cap="all" spc="-50">
                <a:solidFill>
                  <a:schemeClr val="tx1">
                    <a:lumMod val="75000"/>
                    <a:lumOff val="25000"/>
                  </a:schemeClr>
                </a:solidFill>
                <a:latin typeface="+mj-lt"/>
                <a:ea typeface="+mj-ea"/>
                <a:cs typeface="+mj-cs"/>
              </a:defRPr>
            </a:lvl1pPr>
          </a:lstStyle>
          <a:p>
            <a:r>
              <a:rPr lang="fr-CA" sz="2400" dirty="0"/>
              <a:t>Structure quaternaire d’une macromolécule d’hémoglobine</a:t>
            </a:r>
          </a:p>
        </p:txBody>
      </p:sp>
    </p:spTree>
    <p:extLst>
      <p:ext uri="{BB962C8B-B14F-4D97-AF65-F5344CB8AC3E}">
        <p14:creationId xmlns:p14="http://schemas.microsoft.com/office/powerpoint/2010/main" val="322763596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custDataLst>
              <p:tags r:id="rId1"/>
            </p:custDataLst>
          </p:nvPr>
        </p:nvSpPr>
        <p:spPr>
          <a:xfrm>
            <a:off x="895028" y="692696"/>
            <a:ext cx="9258017" cy="912261"/>
          </a:xfrm>
        </p:spPr>
        <p:txBody>
          <a:bodyPr>
            <a:noAutofit/>
          </a:bodyPr>
          <a:lstStyle/>
          <a:p>
            <a:r>
              <a:rPr lang="fr-CA" sz="3600" b="1" cap="all" dirty="0"/>
              <a:t>Hémoglobines humaines</a:t>
            </a:r>
            <a:endParaRPr lang="fr-FR" sz="3600" b="1" cap="all" dirty="0"/>
          </a:p>
        </p:txBody>
      </p:sp>
      <p:sp>
        <p:nvSpPr>
          <p:cNvPr id="150531" name="Rectangle 3"/>
          <p:cNvSpPr>
            <a:spLocks noGrp="1" noChangeArrowheads="1"/>
          </p:cNvSpPr>
          <p:nvPr>
            <p:ph type="body" idx="1"/>
            <p:custDataLst>
              <p:tags r:id="rId2"/>
            </p:custDataLst>
          </p:nvPr>
        </p:nvSpPr>
        <p:spPr>
          <a:xfrm>
            <a:off x="30933" y="1916832"/>
            <a:ext cx="10256068" cy="4730781"/>
          </a:xfrm>
        </p:spPr>
        <p:txBody>
          <a:bodyPr/>
          <a:lstStyle/>
          <a:p>
            <a:r>
              <a:rPr lang="fr-CA" sz="3214" dirty="0"/>
              <a:t>Synthèse de l’hème </a:t>
            </a:r>
            <a:r>
              <a:rPr lang="fr-CA" sz="1600" dirty="0"/>
              <a:t>(page 80 et 81) </a:t>
            </a:r>
          </a:p>
          <a:p>
            <a:pPr lvl="1"/>
            <a:r>
              <a:rPr lang="fr-CA" sz="2200" dirty="0" err="1"/>
              <a:t>Succinyl</a:t>
            </a:r>
            <a:r>
              <a:rPr lang="fr-CA" sz="2200" dirty="0"/>
              <a:t> CoA + Glycine (glycocolle) </a:t>
            </a:r>
            <a:r>
              <a:rPr lang="fr-CA" sz="2200" dirty="0">
                <a:sym typeface="Symbol" panose="05050102010706020507" pitchFamily="18" charset="2"/>
              </a:rPr>
              <a:t></a:t>
            </a:r>
            <a:r>
              <a:rPr lang="fr-CA" sz="2200" dirty="0"/>
              <a:t> </a:t>
            </a:r>
            <a:r>
              <a:rPr lang="fr-CA" sz="2200" dirty="0" err="1"/>
              <a:t>Ac</a:t>
            </a:r>
            <a:r>
              <a:rPr lang="fr-CA" sz="2200" dirty="0"/>
              <a:t> </a:t>
            </a:r>
            <a:r>
              <a:rPr lang="el-GR" sz="2200" dirty="0">
                <a:latin typeface="Times New Roman" panose="02020603050405020304" pitchFamily="18" charset="0"/>
                <a:cs typeface="Times New Roman" panose="02020603050405020304" pitchFamily="18" charset="0"/>
              </a:rPr>
              <a:t>α</a:t>
            </a:r>
            <a:r>
              <a:rPr lang="fr-CA" sz="2200" dirty="0">
                <a:latin typeface="Times New Roman" panose="02020603050405020304" pitchFamily="18" charset="0"/>
                <a:cs typeface="Times New Roman" panose="02020603050405020304" pitchFamily="18" charset="0"/>
              </a:rPr>
              <a:t>-</a:t>
            </a:r>
            <a:r>
              <a:rPr lang="fr-CA" sz="2200" dirty="0" err="1"/>
              <a:t>amino</a:t>
            </a:r>
            <a:r>
              <a:rPr lang="fr-CA" sz="2200" dirty="0"/>
              <a:t> </a:t>
            </a:r>
            <a:r>
              <a:rPr lang="el-GR" sz="2200" dirty="0">
                <a:latin typeface="Times New Roman" panose="02020603050405020304" pitchFamily="18" charset="0"/>
                <a:cs typeface="Times New Roman" panose="02020603050405020304" pitchFamily="18" charset="0"/>
                <a:sym typeface="Symbol" panose="05050102010706020507" pitchFamily="18" charset="2"/>
              </a:rPr>
              <a:t></a:t>
            </a:r>
            <a:r>
              <a:rPr lang="fr-CA" sz="2200" dirty="0">
                <a:latin typeface="Times New Roman" panose="02020603050405020304" pitchFamily="18" charset="0"/>
                <a:cs typeface="Times New Roman" panose="02020603050405020304" pitchFamily="18" charset="0"/>
                <a:sym typeface="Symbol" panose="05050102010706020507" pitchFamily="18" charset="2"/>
              </a:rPr>
              <a:t>-</a:t>
            </a:r>
            <a:r>
              <a:rPr lang="fr-CA" sz="2200" dirty="0" err="1"/>
              <a:t>cétoadipique</a:t>
            </a:r>
            <a:r>
              <a:rPr lang="fr-CA" sz="2200" dirty="0"/>
              <a:t> </a:t>
            </a:r>
            <a:r>
              <a:rPr lang="fr-CA" sz="2200" dirty="0">
                <a:sym typeface="Symbol" panose="05050102010706020507" pitchFamily="18" charset="2"/>
              </a:rPr>
              <a:t></a:t>
            </a:r>
            <a:r>
              <a:rPr lang="fr-CA" sz="2200" dirty="0"/>
              <a:t> </a:t>
            </a:r>
          </a:p>
          <a:p>
            <a:pPr lvl="1"/>
            <a:r>
              <a:rPr lang="fr-CA" sz="2200" dirty="0">
                <a:sym typeface="Symbol" panose="05050102010706020507" pitchFamily="18" charset="2"/>
              </a:rPr>
              <a:t> </a:t>
            </a:r>
            <a:r>
              <a:rPr lang="fr-CA" sz="2200" dirty="0"/>
              <a:t>CO2 + </a:t>
            </a:r>
            <a:r>
              <a:rPr lang="fr-CA" sz="2200" dirty="0" err="1"/>
              <a:t>Ac</a:t>
            </a:r>
            <a:r>
              <a:rPr lang="fr-CA" sz="2200" dirty="0"/>
              <a:t> </a:t>
            </a:r>
            <a:r>
              <a:rPr lang="fr-CA" sz="2200" dirty="0">
                <a:sym typeface="Symbol" panose="05050102010706020507" pitchFamily="18" charset="2"/>
              </a:rPr>
              <a:t>-</a:t>
            </a:r>
            <a:r>
              <a:rPr lang="fr-CA" sz="2200" dirty="0" err="1"/>
              <a:t>aminolévulinique</a:t>
            </a:r>
            <a:r>
              <a:rPr lang="fr-CA" sz="2200" dirty="0"/>
              <a:t> (AAL) </a:t>
            </a:r>
            <a:r>
              <a:rPr lang="fr-CA" sz="2200" dirty="0">
                <a:sym typeface="Symbol" panose="05050102010706020507" pitchFamily="18" charset="2"/>
              </a:rPr>
              <a:t></a:t>
            </a:r>
            <a:endParaRPr lang="fr-CA" sz="2200" dirty="0"/>
          </a:p>
          <a:p>
            <a:pPr lvl="1"/>
            <a:r>
              <a:rPr lang="fr-CA" sz="2200" dirty="0">
                <a:sym typeface="Symbol" panose="05050102010706020507" pitchFamily="18" charset="2"/>
              </a:rPr>
              <a:t> </a:t>
            </a:r>
            <a:r>
              <a:rPr lang="fr-CA" sz="2200" dirty="0"/>
              <a:t>2 AAL </a:t>
            </a:r>
            <a:r>
              <a:rPr lang="fr-CA" sz="2200" dirty="0">
                <a:sym typeface="Symbol" panose="05050102010706020507" pitchFamily="18" charset="2"/>
              </a:rPr>
              <a:t></a:t>
            </a:r>
            <a:r>
              <a:rPr lang="fr-CA" sz="2200" dirty="0"/>
              <a:t> 2 H2O + </a:t>
            </a:r>
            <a:r>
              <a:rPr lang="fr-CA" sz="2200" dirty="0" err="1"/>
              <a:t>Porphobilinogène</a:t>
            </a:r>
            <a:r>
              <a:rPr lang="fr-CA" sz="2200" dirty="0"/>
              <a:t> </a:t>
            </a:r>
            <a:r>
              <a:rPr lang="fr-CA" sz="2200" dirty="0">
                <a:sym typeface="Symbol" panose="05050102010706020507" pitchFamily="18" charset="2"/>
              </a:rPr>
              <a:t></a:t>
            </a:r>
            <a:endParaRPr lang="fr-CA" sz="2200" dirty="0"/>
          </a:p>
          <a:p>
            <a:pPr lvl="1"/>
            <a:r>
              <a:rPr lang="fr-CA" sz="2200" dirty="0">
                <a:sym typeface="Symbol" panose="05050102010706020507" pitchFamily="18" charset="2"/>
              </a:rPr>
              <a:t> </a:t>
            </a:r>
            <a:r>
              <a:rPr lang="fr-CA" sz="2200" dirty="0"/>
              <a:t>4 </a:t>
            </a:r>
            <a:r>
              <a:rPr lang="fr-CA" sz="2200" dirty="0" err="1"/>
              <a:t>Porphobilinogènes</a:t>
            </a:r>
            <a:r>
              <a:rPr lang="fr-CA" sz="2200" dirty="0"/>
              <a:t> </a:t>
            </a:r>
            <a:r>
              <a:rPr lang="fr-CA" sz="2200" dirty="0">
                <a:sym typeface="Symbol" panose="05050102010706020507" pitchFamily="18" charset="2"/>
              </a:rPr>
              <a:t></a:t>
            </a:r>
            <a:r>
              <a:rPr lang="fr-CA" sz="2200" dirty="0"/>
              <a:t> </a:t>
            </a:r>
            <a:r>
              <a:rPr lang="fr-CA" sz="2200" dirty="0" err="1"/>
              <a:t>Uroporphyrinogène</a:t>
            </a:r>
            <a:r>
              <a:rPr lang="fr-CA" sz="2200" dirty="0"/>
              <a:t> + 4 NH3 </a:t>
            </a:r>
            <a:r>
              <a:rPr lang="fr-CA" sz="2200" dirty="0">
                <a:sym typeface="Symbol" panose="05050102010706020507" pitchFamily="18" charset="2"/>
              </a:rPr>
              <a:t></a:t>
            </a:r>
            <a:endParaRPr lang="fr-CA" sz="2200" dirty="0"/>
          </a:p>
          <a:p>
            <a:pPr lvl="1"/>
            <a:r>
              <a:rPr lang="fr-CA" sz="2200" dirty="0">
                <a:sym typeface="Symbol" panose="05050102010706020507" pitchFamily="18" charset="2"/>
              </a:rPr>
              <a:t></a:t>
            </a:r>
            <a:r>
              <a:rPr lang="fr-CA" sz="2200" dirty="0"/>
              <a:t> </a:t>
            </a:r>
            <a:r>
              <a:rPr lang="fr-CA" sz="2200" dirty="0" err="1"/>
              <a:t>Coproporphyrinogène</a:t>
            </a:r>
            <a:r>
              <a:rPr lang="fr-CA" sz="2200" dirty="0"/>
              <a:t> (par décarboxylase) </a:t>
            </a:r>
            <a:r>
              <a:rPr lang="fr-CA" sz="2200" dirty="0">
                <a:sym typeface="Symbol" panose="05050102010706020507" pitchFamily="18" charset="2"/>
              </a:rPr>
              <a:t></a:t>
            </a:r>
            <a:r>
              <a:rPr lang="fr-CA" sz="2200" dirty="0"/>
              <a:t> </a:t>
            </a:r>
            <a:r>
              <a:rPr lang="fr-CA" sz="2200" dirty="0" err="1"/>
              <a:t>Protoporphyrinogène</a:t>
            </a:r>
            <a:r>
              <a:rPr lang="fr-CA" sz="2200" dirty="0"/>
              <a:t> (par oxydase) </a:t>
            </a:r>
            <a:endParaRPr lang="fr-CA" sz="2200" dirty="0">
              <a:sym typeface="Symbol" panose="05050102010706020507" pitchFamily="18" charset="2"/>
            </a:endParaRPr>
          </a:p>
          <a:p>
            <a:pPr lvl="1"/>
            <a:r>
              <a:rPr lang="fr-CA" sz="2200" dirty="0">
                <a:sym typeface="Symbol" panose="05050102010706020507" pitchFamily="18" charset="2"/>
              </a:rPr>
              <a:t> </a:t>
            </a:r>
            <a:r>
              <a:rPr lang="fr-CA" sz="2200" dirty="0" err="1"/>
              <a:t>Protoporphyrine</a:t>
            </a:r>
            <a:r>
              <a:rPr lang="fr-CA" sz="2200" dirty="0"/>
              <a:t> (par oxydoréduction) </a:t>
            </a:r>
            <a:r>
              <a:rPr lang="fr-CA" sz="2200" dirty="0">
                <a:sym typeface="Symbol" panose="05050102010706020507" pitchFamily="18" charset="2"/>
              </a:rPr>
              <a:t> </a:t>
            </a:r>
            <a:r>
              <a:rPr lang="fr-CA" sz="2200" dirty="0" err="1"/>
              <a:t>Protoporphyrine</a:t>
            </a:r>
            <a:r>
              <a:rPr lang="fr-CA" sz="2200" dirty="0"/>
              <a:t> + fer (2+) </a:t>
            </a:r>
            <a:r>
              <a:rPr lang="fr-CA" sz="2200" dirty="0">
                <a:sym typeface="Symbol" panose="05050102010706020507" pitchFamily="18" charset="2"/>
              </a:rPr>
              <a:t> </a:t>
            </a:r>
          </a:p>
          <a:p>
            <a:pPr lvl="1"/>
            <a:r>
              <a:rPr lang="fr-CA" sz="2200" dirty="0">
                <a:sym typeface="Symbol" panose="05050102010706020507" pitchFamily="18" charset="2"/>
              </a:rPr>
              <a:t> </a:t>
            </a:r>
            <a:r>
              <a:rPr lang="fr-CA" sz="2200" dirty="0"/>
              <a:t>Hème (par hème synthétase) </a:t>
            </a:r>
          </a:p>
          <a:p>
            <a:pPr lvl="1">
              <a:buFontTx/>
              <a:buNone/>
            </a:pPr>
            <a:endParaRPr lang="fr-CA" dirty="0"/>
          </a:p>
        </p:txBody>
      </p:sp>
    </p:spTree>
    <p:extLst>
      <p:ext uri="{BB962C8B-B14F-4D97-AF65-F5344CB8AC3E}">
        <p14:creationId xmlns:p14="http://schemas.microsoft.com/office/powerpoint/2010/main" val="392835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0531">
                                            <p:txEl>
                                              <p:pRg st="1" end="1"/>
                                            </p:txEl>
                                          </p:spTgt>
                                        </p:tgtEl>
                                        <p:attrNameLst>
                                          <p:attrName>style.visibility</p:attrName>
                                        </p:attrNameLst>
                                      </p:cBhvr>
                                      <p:to>
                                        <p:strVal val="visible"/>
                                      </p:to>
                                    </p:set>
                                    <p:animEffect transition="in" filter="box(in)">
                                      <p:cBhvr>
                                        <p:cTn id="7" dur="500"/>
                                        <p:tgtEl>
                                          <p:spTgt spid="1505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0531">
                                            <p:txEl>
                                              <p:pRg st="2" end="2"/>
                                            </p:txEl>
                                          </p:spTgt>
                                        </p:tgtEl>
                                        <p:attrNameLst>
                                          <p:attrName>style.visibility</p:attrName>
                                        </p:attrNameLst>
                                      </p:cBhvr>
                                      <p:to>
                                        <p:strVal val="visible"/>
                                      </p:to>
                                    </p:set>
                                    <p:animEffect transition="in" filter="box(in)">
                                      <p:cBhvr>
                                        <p:cTn id="12" dur="500"/>
                                        <p:tgtEl>
                                          <p:spTgt spid="1505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50531">
                                            <p:txEl>
                                              <p:pRg st="3" end="3"/>
                                            </p:txEl>
                                          </p:spTgt>
                                        </p:tgtEl>
                                        <p:attrNameLst>
                                          <p:attrName>style.visibility</p:attrName>
                                        </p:attrNameLst>
                                      </p:cBhvr>
                                      <p:to>
                                        <p:strVal val="visible"/>
                                      </p:to>
                                    </p:set>
                                    <p:animEffect transition="in" filter="box(in)">
                                      <p:cBhvr>
                                        <p:cTn id="17" dur="500"/>
                                        <p:tgtEl>
                                          <p:spTgt spid="15053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50531">
                                            <p:txEl>
                                              <p:pRg st="4" end="4"/>
                                            </p:txEl>
                                          </p:spTgt>
                                        </p:tgtEl>
                                        <p:attrNameLst>
                                          <p:attrName>style.visibility</p:attrName>
                                        </p:attrNameLst>
                                      </p:cBhvr>
                                      <p:to>
                                        <p:strVal val="visible"/>
                                      </p:to>
                                    </p:set>
                                    <p:animEffect transition="in" filter="box(in)">
                                      <p:cBhvr>
                                        <p:cTn id="22" dur="500"/>
                                        <p:tgtEl>
                                          <p:spTgt spid="15053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50531">
                                            <p:txEl>
                                              <p:pRg st="5" end="5"/>
                                            </p:txEl>
                                          </p:spTgt>
                                        </p:tgtEl>
                                        <p:attrNameLst>
                                          <p:attrName>style.visibility</p:attrName>
                                        </p:attrNameLst>
                                      </p:cBhvr>
                                      <p:to>
                                        <p:strVal val="visible"/>
                                      </p:to>
                                    </p:set>
                                    <p:animEffect transition="in" filter="box(in)">
                                      <p:cBhvr>
                                        <p:cTn id="27" dur="500"/>
                                        <p:tgtEl>
                                          <p:spTgt spid="15053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50531">
                                            <p:txEl>
                                              <p:pRg st="6" end="6"/>
                                            </p:txEl>
                                          </p:spTgt>
                                        </p:tgtEl>
                                        <p:attrNameLst>
                                          <p:attrName>style.visibility</p:attrName>
                                        </p:attrNameLst>
                                      </p:cBhvr>
                                      <p:to>
                                        <p:strVal val="visible"/>
                                      </p:to>
                                    </p:set>
                                    <p:animEffect transition="in" filter="box(in)">
                                      <p:cBhvr>
                                        <p:cTn id="32" dur="500"/>
                                        <p:tgtEl>
                                          <p:spTgt spid="15053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50531">
                                            <p:txEl>
                                              <p:pRg st="7" end="7"/>
                                            </p:txEl>
                                          </p:spTgt>
                                        </p:tgtEl>
                                        <p:attrNameLst>
                                          <p:attrName>style.visibility</p:attrName>
                                        </p:attrNameLst>
                                      </p:cBhvr>
                                      <p:to>
                                        <p:strVal val="visible"/>
                                      </p:to>
                                    </p:set>
                                    <p:animEffect transition="in" filter="box(in)">
                                      <p:cBhvr>
                                        <p:cTn id="37" dur="500"/>
                                        <p:tgtEl>
                                          <p:spTgt spid="15053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2" name="Picture 4" descr="CLP28_Pic1"/>
          <p:cNvPicPr>
            <a:picLocks noGrp="1" noChangeAspect="1" noChangeArrowheads="1"/>
          </p:cNvPicPr>
          <p:nvPr>
            <p:ph idx="1"/>
            <p:custDataLst>
              <p:tags r:id="rId1"/>
            </p:custDataLst>
          </p:nvPr>
        </p:nvPicPr>
        <p:blipFill>
          <a:blip r:embed="rId4" cstate="print"/>
          <a:srcRect/>
          <a:stretch>
            <a:fillRect/>
          </a:stretch>
        </p:blipFill>
        <p:spPr>
          <a:xfrm>
            <a:off x="102940" y="1386358"/>
            <a:ext cx="10306468" cy="4085284"/>
          </a:xfrm>
          <a:noFill/>
          <a:ln/>
        </p:spPr>
      </p:pic>
      <p:sp>
        <p:nvSpPr>
          <p:cNvPr id="171015" name="Text Box 7"/>
          <p:cNvSpPr txBox="1">
            <a:spLocks noChangeArrowheads="1"/>
          </p:cNvSpPr>
          <p:nvPr>
            <p:custDataLst>
              <p:tags r:id="rId2"/>
            </p:custDataLst>
          </p:nvPr>
        </p:nvSpPr>
        <p:spPr bwMode="auto">
          <a:xfrm>
            <a:off x="7591772" y="5661248"/>
            <a:ext cx="1220323" cy="339645"/>
          </a:xfrm>
          <a:prstGeom prst="rect">
            <a:avLst/>
          </a:prstGeom>
          <a:noFill/>
          <a:ln w="9525">
            <a:noFill/>
            <a:miter lim="800000"/>
            <a:headEnd/>
            <a:tailEnd/>
          </a:ln>
          <a:effectLst/>
        </p:spPr>
        <p:txBody>
          <a:bodyPr>
            <a:spAutoFit/>
          </a:bodyPr>
          <a:lstStyle/>
          <a:p>
            <a:pPr defTabSz="955274">
              <a:spcBef>
                <a:spcPct val="50000"/>
              </a:spcBef>
            </a:pPr>
            <a:r>
              <a:rPr lang="fr-CA" sz="1607" dirty="0">
                <a:solidFill>
                  <a:srgbClr val="FF3300"/>
                </a:solidFill>
              </a:rPr>
              <a:t> page 80</a:t>
            </a:r>
            <a:endParaRPr lang="fr-FR" sz="1607" dirty="0">
              <a:solidFill>
                <a:srgbClr val="FF3300"/>
              </a:solidFill>
            </a:endParaRPr>
          </a:p>
        </p:txBody>
      </p:sp>
      <p:sp>
        <p:nvSpPr>
          <p:cNvPr id="4" name="ZoneTexte 3"/>
          <p:cNvSpPr txBox="1"/>
          <p:nvPr/>
        </p:nvSpPr>
        <p:spPr>
          <a:xfrm>
            <a:off x="1993324" y="3814736"/>
            <a:ext cx="1285786" cy="312073"/>
          </a:xfrm>
          <a:prstGeom prst="rect">
            <a:avLst/>
          </a:prstGeom>
          <a:noFill/>
        </p:spPr>
        <p:txBody>
          <a:bodyPr wrap="square" rtlCol="0">
            <a:spAutoFit/>
          </a:bodyPr>
          <a:lstStyle/>
          <a:p>
            <a:r>
              <a:rPr lang="fr-CA" sz="1428" dirty="0" err="1">
                <a:solidFill>
                  <a:schemeClr val="bg1"/>
                </a:solidFill>
              </a:rPr>
              <a:t>Syn</a:t>
            </a:r>
            <a:r>
              <a:rPr lang="fr-CA" sz="1428" dirty="0">
                <a:solidFill>
                  <a:schemeClr val="bg1"/>
                </a:solidFill>
              </a:rPr>
              <a:t>: glycine</a:t>
            </a:r>
          </a:p>
        </p:txBody>
      </p:sp>
    </p:spTree>
    <p:extLst>
      <p:ext uri="{BB962C8B-B14F-4D97-AF65-F5344CB8AC3E}">
        <p14:creationId xmlns:p14="http://schemas.microsoft.com/office/powerpoint/2010/main" val="347246824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0" name="Picture 4" descr="CLP28_Pic2"/>
          <p:cNvPicPr>
            <a:picLocks noGrp="1" noChangeAspect="1" noChangeArrowheads="1"/>
          </p:cNvPicPr>
          <p:nvPr>
            <p:ph idx="1"/>
            <p:custDataLst>
              <p:tags r:id="rId1"/>
            </p:custDataLst>
          </p:nvPr>
        </p:nvPicPr>
        <p:blipFill>
          <a:blip r:embed="rId4" cstate="print"/>
          <a:srcRect/>
          <a:stretch>
            <a:fillRect/>
          </a:stretch>
        </p:blipFill>
        <p:spPr>
          <a:xfrm>
            <a:off x="-44724" y="1700808"/>
            <a:ext cx="10331724" cy="4026180"/>
          </a:xfrm>
          <a:noFill/>
          <a:ln/>
        </p:spPr>
      </p:pic>
      <p:sp>
        <p:nvSpPr>
          <p:cNvPr id="173061" name="Text Box 5"/>
          <p:cNvSpPr txBox="1">
            <a:spLocks noChangeArrowheads="1"/>
          </p:cNvSpPr>
          <p:nvPr>
            <p:custDataLst>
              <p:tags r:id="rId2"/>
            </p:custDataLst>
          </p:nvPr>
        </p:nvSpPr>
        <p:spPr bwMode="auto">
          <a:xfrm>
            <a:off x="7591772" y="5229200"/>
            <a:ext cx="1220324" cy="339645"/>
          </a:xfrm>
          <a:prstGeom prst="rect">
            <a:avLst/>
          </a:prstGeom>
          <a:noFill/>
          <a:ln w="9525">
            <a:noFill/>
            <a:miter lim="800000"/>
            <a:headEnd/>
            <a:tailEnd/>
          </a:ln>
          <a:effectLst/>
        </p:spPr>
        <p:txBody>
          <a:bodyPr>
            <a:spAutoFit/>
          </a:bodyPr>
          <a:lstStyle/>
          <a:p>
            <a:pPr defTabSz="955274">
              <a:spcBef>
                <a:spcPct val="50000"/>
              </a:spcBef>
            </a:pPr>
            <a:r>
              <a:rPr lang="fr-CA" sz="1607" dirty="0">
                <a:solidFill>
                  <a:srgbClr val="FF3300"/>
                </a:solidFill>
              </a:rPr>
              <a:t> page 80</a:t>
            </a:r>
            <a:endParaRPr lang="fr-FR" sz="1607" dirty="0">
              <a:solidFill>
                <a:srgbClr val="FF3300"/>
              </a:solidFill>
            </a:endParaRPr>
          </a:p>
        </p:txBody>
      </p:sp>
      <p:sp>
        <p:nvSpPr>
          <p:cNvPr id="2" name="Légende : encadrée 1">
            <a:extLst>
              <a:ext uri="{FF2B5EF4-FFF2-40B4-BE49-F238E27FC236}">
                <a16:creationId xmlns:a16="http://schemas.microsoft.com/office/drawing/2014/main" id="{2329FEE1-5046-4549-B828-B34BC2CB4859}"/>
              </a:ext>
            </a:extLst>
          </p:cNvPr>
          <p:cNvSpPr/>
          <p:nvPr/>
        </p:nvSpPr>
        <p:spPr>
          <a:xfrm>
            <a:off x="1903140" y="764704"/>
            <a:ext cx="936104" cy="576064"/>
          </a:xfrm>
          <a:prstGeom prst="borderCallout1">
            <a:avLst>
              <a:gd name="adj1" fmla="val 18750"/>
              <a:gd name="adj2" fmla="val -8333"/>
              <a:gd name="adj3" fmla="val 183390"/>
              <a:gd name="adj4" fmla="val -622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AAL #1</a:t>
            </a:r>
          </a:p>
        </p:txBody>
      </p:sp>
      <p:sp>
        <p:nvSpPr>
          <p:cNvPr id="5" name="Légende : encadrée 4">
            <a:extLst>
              <a:ext uri="{FF2B5EF4-FFF2-40B4-BE49-F238E27FC236}">
                <a16:creationId xmlns:a16="http://schemas.microsoft.com/office/drawing/2014/main" id="{820C3398-A5F5-4AD8-981D-0048DB953D21}"/>
              </a:ext>
            </a:extLst>
          </p:cNvPr>
          <p:cNvSpPr/>
          <p:nvPr/>
        </p:nvSpPr>
        <p:spPr>
          <a:xfrm>
            <a:off x="3631332" y="764704"/>
            <a:ext cx="936104" cy="576064"/>
          </a:xfrm>
          <a:prstGeom prst="borderCallout1">
            <a:avLst>
              <a:gd name="adj1" fmla="val 18750"/>
              <a:gd name="adj2" fmla="val -8333"/>
              <a:gd name="adj3" fmla="val 203424"/>
              <a:gd name="adj4" fmla="val -707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AAL #2</a:t>
            </a:r>
          </a:p>
        </p:txBody>
      </p:sp>
      <p:sp>
        <p:nvSpPr>
          <p:cNvPr id="6" name="Légende : encadrée 5">
            <a:extLst>
              <a:ext uri="{FF2B5EF4-FFF2-40B4-BE49-F238E27FC236}">
                <a16:creationId xmlns:a16="http://schemas.microsoft.com/office/drawing/2014/main" id="{1EE2AD65-62C8-46D0-B719-2B2799753347}"/>
              </a:ext>
            </a:extLst>
          </p:cNvPr>
          <p:cNvSpPr/>
          <p:nvPr/>
        </p:nvSpPr>
        <p:spPr>
          <a:xfrm>
            <a:off x="7323410" y="944724"/>
            <a:ext cx="1636514" cy="576064"/>
          </a:xfrm>
          <a:prstGeom prst="borderCallout1">
            <a:avLst>
              <a:gd name="adj1" fmla="val 18750"/>
              <a:gd name="adj2" fmla="val -8333"/>
              <a:gd name="adj3" fmla="val 211129"/>
              <a:gd name="adj4" fmla="val -517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4x </a:t>
            </a:r>
            <a:r>
              <a:rPr lang="fr-CA" dirty="0" err="1"/>
              <a:t>Porpho</a:t>
            </a:r>
            <a:r>
              <a:rPr lang="fr-CA" dirty="0"/>
              <a:t>…</a:t>
            </a:r>
          </a:p>
        </p:txBody>
      </p:sp>
      <p:sp>
        <p:nvSpPr>
          <p:cNvPr id="3" name="ZoneTexte 2">
            <a:extLst>
              <a:ext uri="{FF2B5EF4-FFF2-40B4-BE49-F238E27FC236}">
                <a16:creationId xmlns:a16="http://schemas.microsoft.com/office/drawing/2014/main" id="{2B4A6D9D-AFCD-4EE0-8DD3-720278DA4287}"/>
              </a:ext>
            </a:extLst>
          </p:cNvPr>
          <p:cNvSpPr txBox="1"/>
          <p:nvPr/>
        </p:nvSpPr>
        <p:spPr>
          <a:xfrm>
            <a:off x="174948" y="260648"/>
            <a:ext cx="1152128" cy="646331"/>
          </a:xfrm>
          <a:prstGeom prst="rect">
            <a:avLst/>
          </a:prstGeom>
          <a:noFill/>
        </p:spPr>
        <p:txBody>
          <a:bodyPr wrap="square" rtlCol="0">
            <a:spAutoFit/>
          </a:bodyPr>
          <a:lstStyle/>
          <a:p>
            <a:r>
              <a:rPr lang="fr-CA" dirty="0"/>
              <a:t>SUITE de DIAPO. 11</a:t>
            </a:r>
          </a:p>
        </p:txBody>
      </p:sp>
    </p:spTree>
    <p:extLst>
      <p:ext uri="{BB962C8B-B14F-4D97-AF65-F5344CB8AC3E}">
        <p14:creationId xmlns:p14="http://schemas.microsoft.com/office/powerpoint/2010/main" val="341073628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4" name="Picture 4" descr="CLP28_Pic3"/>
          <p:cNvPicPr>
            <a:picLocks noGrp="1" noChangeAspect="1" noChangeArrowheads="1"/>
          </p:cNvPicPr>
          <p:nvPr>
            <p:ph idx="1"/>
            <p:custDataLst>
              <p:tags r:id="rId1"/>
            </p:custDataLst>
          </p:nvPr>
        </p:nvPicPr>
        <p:blipFill>
          <a:blip r:embed="rId4" cstate="print"/>
          <a:srcRect/>
          <a:stretch>
            <a:fillRect/>
          </a:stretch>
        </p:blipFill>
        <p:spPr>
          <a:xfrm>
            <a:off x="173943" y="471692"/>
            <a:ext cx="10113058" cy="5541730"/>
          </a:xfrm>
          <a:noFill/>
          <a:ln/>
        </p:spPr>
      </p:pic>
      <p:sp>
        <p:nvSpPr>
          <p:cNvPr id="174085" name="Text Box 5"/>
          <p:cNvSpPr txBox="1">
            <a:spLocks noChangeArrowheads="1"/>
          </p:cNvSpPr>
          <p:nvPr>
            <p:custDataLst>
              <p:tags r:id="rId2"/>
            </p:custDataLst>
          </p:nvPr>
        </p:nvSpPr>
        <p:spPr bwMode="auto">
          <a:xfrm>
            <a:off x="5014922" y="5100522"/>
            <a:ext cx="1220323" cy="339645"/>
          </a:xfrm>
          <a:prstGeom prst="rect">
            <a:avLst/>
          </a:prstGeom>
          <a:noFill/>
          <a:ln w="9525">
            <a:noFill/>
            <a:miter lim="800000"/>
            <a:headEnd/>
            <a:tailEnd/>
          </a:ln>
          <a:effectLst/>
        </p:spPr>
        <p:txBody>
          <a:bodyPr>
            <a:spAutoFit/>
          </a:bodyPr>
          <a:lstStyle/>
          <a:p>
            <a:pPr defTabSz="955274">
              <a:spcBef>
                <a:spcPct val="50000"/>
              </a:spcBef>
            </a:pPr>
            <a:r>
              <a:rPr lang="fr-CA" sz="1607" dirty="0">
                <a:solidFill>
                  <a:srgbClr val="FF3300"/>
                </a:solidFill>
              </a:rPr>
              <a:t> page 81</a:t>
            </a:r>
            <a:endParaRPr lang="fr-FR" sz="1607" dirty="0">
              <a:solidFill>
                <a:srgbClr val="FF3300"/>
              </a:solidFill>
            </a:endParaRPr>
          </a:p>
        </p:txBody>
      </p:sp>
      <p:sp>
        <p:nvSpPr>
          <p:cNvPr id="4" name="ZoneTexte 3">
            <a:extLst>
              <a:ext uri="{FF2B5EF4-FFF2-40B4-BE49-F238E27FC236}">
                <a16:creationId xmlns:a16="http://schemas.microsoft.com/office/drawing/2014/main" id="{7BA077AA-87FE-4D72-A072-9058FA98F42A}"/>
              </a:ext>
            </a:extLst>
          </p:cNvPr>
          <p:cNvSpPr txBox="1"/>
          <p:nvPr/>
        </p:nvSpPr>
        <p:spPr>
          <a:xfrm>
            <a:off x="174948" y="260648"/>
            <a:ext cx="1152128" cy="646331"/>
          </a:xfrm>
          <a:prstGeom prst="rect">
            <a:avLst/>
          </a:prstGeom>
          <a:noFill/>
        </p:spPr>
        <p:txBody>
          <a:bodyPr wrap="square" rtlCol="0">
            <a:spAutoFit/>
          </a:bodyPr>
          <a:lstStyle/>
          <a:p>
            <a:r>
              <a:rPr lang="fr-CA" dirty="0"/>
              <a:t>SUITE de DIAPO. 12</a:t>
            </a:r>
          </a:p>
        </p:txBody>
      </p:sp>
    </p:spTree>
    <p:extLst>
      <p:ext uri="{BB962C8B-B14F-4D97-AF65-F5344CB8AC3E}">
        <p14:creationId xmlns:p14="http://schemas.microsoft.com/office/powerpoint/2010/main" val="3099528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eutro"/>
          <p:cNvPicPr>
            <a:picLocks noChangeAspect="1" noChangeArrowheads="1"/>
          </p:cNvPicPr>
          <p:nvPr>
            <p:custDataLst>
              <p:tags r:id="rId1"/>
            </p:custDataLst>
          </p:nvPr>
        </p:nvPicPr>
        <p:blipFill>
          <a:blip r:embed="rId27" cstate="print"/>
          <a:srcRect/>
          <a:stretch>
            <a:fillRect/>
          </a:stretch>
        </p:blipFill>
        <p:spPr bwMode="auto">
          <a:xfrm>
            <a:off x="723900" y="1371601"/>
            <a:ext cx="4648200" cy="3486150"/>
          </a:xfrm>
          <a:prstGeom prst="rect">
            <a:avLst/>
          </a:prstGeom>
          <a:noFill/>
          <a:ln w="9525">
            <a:noFill/>
            <a:miter lim="800000"/>
            <a:headEnd/>
            <a:tailEnd/>
          </a:ln>
        </p:spPr>
      </p:pic>
      <p:pic>
        <p:nvPicPr>
          <p:cNvPr id="28675" name="Picture 3" descr="éosino2"/>
          <p:cNvPicPr>
            <a:picLocks noChangeAspect="1" noChangeArrowheads="1"/>
          </p:cNvPicPr>
          <p:nvPr>
            <p:custDataLst>
              <p:tags r:id="rId2"/>
            </p:custDataLst>
          </p:nvPr>
        </p:nvPicPr>
        <p:blipFill>
          <a:blip r:embed="rId28" cstate="print"/>
          <a:srcRect/>
          <a:stretch>
            <a:fillRect/>
          </a:stretch>
        </p:blipFill>
        <p:spPr bwMode="auto">
          <a:xfrm>
            <a:off x="5600700" y="152400"/>
            <a:ext cx="3810000" cy="2857500"/>
          </a:xfrm>
          <a:prstGeom prst="rect">
            <a:avLst/>
          </a:prstGeom>
          <a:noFill/>
          <a:ln w="9525">
            <a:noFill/>
            <a:miter lim="800000"/>
            <a:headEnd/>
            <a:tailEnd/>
          </a:ln>
        </p:spPr>
      </p:pic>
      <p:pic>
        <p:nvPicPr>
          <p:cNvPr id="28676" name="Picture 4" descr="baso2"/>
          <p:cNvPicPr>
            <a:picLocks noChangeAspect="1" noChangeArrowheads="1"/>
          </p:cNvPicPr>
          <p:nvPr>
            <p:custDataLst>
              <p:tags r:id="rId3"/>
            </p:custDataLst>
          </p:nvPr>
        </p:nvPicPr>
        <p:blipFill>
          <a:blip r:embed="rId29" cstate="print"/>
          <a:srcRect/>
          <a:stretch>
            <a:fillRect/>
          </a:stretch>
        </p:blipFill>
        <p:spPr bwMode="auto">
          <a:xfrm>
            <a:off x="5600700" y="3200400"/>
            <a:ext cx="3810000" cy="2857500"/>
          </a:xfrm>
          <a:prstGeom prst="rect">
            <a:avLst/>
          </a:prstGeom>
          <a:noFill/>
          <a:ln w="9525">
            <a:noFill/>
            <a:miter lim="800000"/>
            <a:headEnd/>
            <a:tailEnd/>
          </a:ln>
        </p:spPr>
      </p:pic>
      <p:sp>
        <p:nvSpPr>
          <p:cNvPr id="7" name="Ellipse 6"/>
          <p:cNvSpPr/>
          <p:nvPr>
            <p:custDataLst>
              <p:tags r:id="rId4"/>
            </p:custDataLst>
          </p:nvPr>
        </p:nvSpPr>
        <p:spPr>
          <a:xfrm>
            <a:off x="6367636" y="3645024"/>
            <a:ext cx="648072" cy="57606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bg1"/>
              </a:solidFill>
            </a:endParaRPr>
          </a:p>
        </p:txBody>
      </p:sp>
      <p:sp>
        <p:nvSpPr>
          <p:cNvPr id="8" name="ZoneTexte 7"/>
          <p:cNvSpPr txBox="1"/>
          <p:nvPr>
            <p:custDataLst>
              <p:tags r:id="rId5"/>
            </p:custDataLst>
          </p:nvPr>
        </p:nvSpPr>
        <p:spPr>
          <a:xfrm>
            <a:off x="2623220" y="1556792"/>
            <a:ext cx="1008112" cy="338554"/>
          </a:xfrm>
          <a:prstGeom prst="rect">
            <a:avLst/>
          </a:prstGeom>
          <a:noFill/>
        </p:spPr>
        <p:txBody>
          <a:bodyPr wrap="square" rtlCol="0">
            <a:spAutoFit/>
          </a:bodyPr>
          <a:lstStyle/>
          <a:p>
            <a:r>
              <a:rPr lang="fr-CA" sz="1600" dirty="0">
                <a:solidFill>
                  <a:sysClr val="windowText" lastClr="000000"/>
                </a:solidFill>
              </a:rPr>
              <a:t>50 X</a:t>
            </a:r>
          </a:p>
        </p:txBody>
      </p:sp>
      <p:sp>
        <p:nvSpPr>
          <p:cNvPr id="9" name="ZoneTexte 8"/>
          <p:cNvSpPr txBox="1"/>
          <p:nvPr>
            <p:custDataLst>
              <p:tags r:id="rId6"/>
            </p:custDataLst>
          </p:nvPr>
        </p:nvSpPr>
        <p:spPr>
          <a:xfrm>
            <a:off x="8527876" y="4221088"/>
            <a:ext cx="1008112" cy="338554"/>
          </a:xfrm>
          <a:prstGeom prst="rect">
            <a:avLst/>
          </a:prstGeom>
          <a:noFill/>
        </p:spPr>
        <p:txBody>
          <a:bodyPr wrap="square" rtlCol="0">
            <a:spAutoFit/>
          </a:bodyPr>
          <a:lstStyle/>
          <a:p>
            <a:r>
              <a:rPr lang="fr-CA" sz="1600" dirty="0">
                <a:solidFill>
                  <a:sysClr val="windowText" lastClr="000000"/>
                </a:solidFill>
              </a:rPr>
              <a:t>40 X</a:t>
            </a:r>
          </a:p>
        </p:txBody>
      </p:sp>
      <p:sp>
        <p:nvSpPr>
          <p:cNvPr id="10" name="ZoneTexte 9"/>
          <p:cNvSpPr txBox="1"/>
          <p:nvPr>
            <p:custDataLst>
              <p:tags r:id="rId7"/>
            </p:custDataLst>
          </p:nvPr>
        </p:nvSpPr>
        <p:spPr>
          <a:xfrm>
            <a:off x="8599884" y="2132856"/>
            <a:ext cx="792088" cy="338554"/>
          </a:xfrm>
          <a:prstGeom prst="rect">
            <a:avLst/>
          </a:prstGeom>
          <a:noFill/>
        </p:spPr>
        <p:txBody>
          <a:bodyPr wrap="square" rtlCol="0">
            <a:spAutoFit/>
          </a:bodyPr>
          <a:lstStyle/>
          <a:p>
            <a:r>
              <a:rPr lang="fr-CA" sz="1600" dirty="0">
                <a:solidFill>
                  <a:sysClr val="windowText" lastClr="000000"/>
                </a:solidFill>
              </a:rPr>
              <a:t>40 X</a:t>
            </a:r>
          </a:p>
        </p:txBody>
      </p:sp>
      <p:sp>
        <p:nvSpPr>
          <p:cNvPr id="12" name="Ellipse 11"/>
          <p:cNvSpPr/>
          <p:nvPr>
            <p:custDataLst>
              <p:tags r:id="rId8"/>
            </p:custDataLst>
          </p:nvPr>
        </p:nvSpPr>
        <p:spPr>
          <a:xfrm>
            <a:off x="2695228" y="2348880"/>
            <a:ext cx="792088"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p>
        </p:txBody>
      </p:sp>
      <p:grpSp>
        <p:nvGrpSpPr>
          <p:cNvPr id="23" name="Groupe 22">
            <a:extLst>
              <a:ext uri="{FF2B5EF4-FFF2-40B4-BE49-F238E27FC236}">
                <a16:creationId xmlns:a16="http://schemas.microsoft.com/office/drawing/2014/main" id="{7DC7038D-45BD-4CA4-9E52-5C21F874F4AC}"/>
              </a:ext>
            </a:extLst>
          </p:cNvPr>
          <p:cNvGrpSpPr/>
          <p:nvPr>
            <p:custDataLst>
              <p:tags r:id="rId9"/>
            </p:custDataLst>
          </p:nvPr>
        </p:nvGrpSpPr>
        <p:grpSpPr>
          <a:xfrm>
            <a:off x="2119164" y="2276872"/>
            <a:ext cx="1008112" cy="1296144"/>
            <a:chOff x="1547664" y="2276872"/>
            <a:chExt cx="1008112" cy="1296144"/>
          </a:xfrm>
        </p:grpSpPr>
        <p:sp>
          <p:nvSpPr>
            <p:cNvPr id="11" name="Ellipse 10"/>
            <p:cNvSpPr/>
            <p:nvPr>
              <p:custDataLst>
                <p:tags r:id="rId24"/>
              </p:custDataLst>
            </p:nvPr>
          </p:nvSpPr>
          <p:spPr>
            <a:xfrm>
              <a:off x="1547664" y="2276872"/>
              <a:ext cx="792088"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p>
          </p:txBody>
        </p:sp>
        <p:sp>
          <p:nvSpPr>
            <p:cNvPr id="13" name="Ellipse 12"/>
            <p:cNvSpPr/>
            <p:nvPr>
              <p:custDataLst>
                <p:tags r:id="rId25"/>
              </p:custDataLst>
            </p:nvPr>
          </p:nvSpPr>
          <p:spPr>
            <a:xfrm>
              <a:off x="1763688" y="2852936"/>
              <a:ext cx="792088"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p>
          </p:txBody>
        </p:sp>
      </p:grpSp>
      <p:grpSp>
        <p:nvGrpSpPr>
          <p:cNvPr id="27" name="Groupe 26">
            <a:extLst>
              <a:ext uri="{FF2B5EF4-FFF2-40B4-BE49-F238E27FC236}">
                <a16:creationId xmlns:a16="http://schemas.microsoft.com/office/drawing/2014/main" id="{59F189A7-6646-4F46-B14B-C79EAE3E46C7}"/>
              </a:ext>
            </a:extLst>
          </p:cNvPr>
          <p:cNvGrpSpPr/>
          <p:nvPr>
            <p:custDataLst>
              <p:tags r:id="rId10"/>
            </p:custDataLst>
          </p:nvPr>
        </p:nvGrpSpPr>
        <p:grpSpPr>
          <a:xfrm>
            <a:off x="6655668" y="1268760"/>
            <a:ext cx="1296144" cy="4032448"/>
            <a:chOff x="6084168" y="1268760"/>
            <a:chExt cx="1296144" cy="4032448"/>
          </a:xfrm>
        </p:grpSpPr>
        <p:sp>
          <p:nvSpPr>
            <p:cNvPr id="14" name="Ellipse 13"/>
            <p:cNvSpPr/>
            <p:nvPr>
              <p:custDataLst>
                <p:tags r:id="rId19"/>
              </p:custDataLst>
            </p:nvPr>
          </p:nvSpPr>
          <p:spPr>
            <a:xfrm>
              <a:off x="6156176" y="4365104"/>
              <a:ext cx="648072" cy="57606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bg1"/>
                </a:solidFill>
              </a:endParaRPr>
            </a:p>
          </p:txBody>
        </p:sp>
        <p:sp>
          <p:nvSpPr>
            <p:cNvPr id="15" name="Ellipse 14"/>
            <p:cNvSpPr/>
            <p:nvPr>
              <p:custDataLst>
                <p:tags r:id="rId20"/>
              </p:custDataLst>
            </p:nvPr>
          </p:nvSpPr>
          <p:spPr>
            <a:xfrm>
              <a:off x="6084168" y="4725144"/>
              <a:ext cx="648072" cy="57606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bg1"/>
                </a:solidFill>
              </a:endParaRPr>
            </a:p>
          </p:txBody>
        </p:sp>
        <p:sp>
          <p:nvSpPr>
            <p:cNvPr id="16" name="Ellipse 15"/>
            <p:cNvSpPr/>
            <p:nvPr>
              <p:custDataLst>
                <p:tags r:id="rId21"/>
              </p:custDataLst>
            </p:nvPr>
          </p:nvSpPr>
          <p:spPr>
            <a:xfrm>
              <a:off x="6300192" y="1556792"/>
              <a:ext cx="648072" cy="57606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bg1"/>
                </a:solidFill>
              </a:endParaRPr>
            </a:p>
          </p:txBody>
        </p:sp>
        <p:sp>
          <p:nvSpPr>
            <p:cNvPr id="17" name="Ellipse 16"/>
            <p:cNvSpPr/>
            <p:nvPr>
              <p:custDataLst>
                <p:tags r:id="rId22"/>
              </p:custDataLst>
            </p:nvPr>
          </p:nvSpPr>
          <p:spPr>
            <a:xfrm>
              <a:off x="6660232" y="1268760"/>
              <a:ext cx="648072" cy="57606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bg1"/>
                </a:solidFill>
              </a:endParaRPr>
            </a:p>
          </p:txBody>
        </p:sp>
        <p:sp>
          <p:nvSpPr>
            <p:cNvPr id="18" name="Ellipse 17"/>
            <p:cNvSpPr/>
            <p:nvPr>
              <p:custDataLst>
                <p:tags r:id="rId23"/>
              </p:custDataLst>
            </p:nvPr>
          </p:nvSpPr>
          <p:spPr>
            <a:xfrm>
              <a:off x="6732240" y="1700808"/>
              <a:ext cx="648072" cy="57606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bg1"/>
                </a:solidFill>
              </a:endParaRPr>
            </a:p>
          </p:txBody>
        </p:sp>
      </p:grpSp>
      <p:sp>
        <p:nvSpPr>
          <p:cNvPr id="19" name="ZoneTexte 18"/>
          <p:cNvSpPr txBox="1"/>
          <p:nvPr>
            <p:custDataLst>
              <p:tags r:id="rId11"/>
            </p:custDataLst>
          </p:nvPr>
        </p:nvSpPr>
        <p:spPr>
          <a:xfrm>
            <a:off x="1638432" y="5481200"/>
            <a:ext cx="3816424" cy="365934"/>
          </a:xfrm>
          <a:prstGeom prst="rect">
            <a:avLst/>
          </a:prstGeom>
          <a:noFill/>
        </p:spPr>
        <p:txBody>
          <a:bodyPr wrap="square" rtlCol="0">
            <a:spAutoFit/>
          </a:bodyPr>
          <a:lstStyle/>
          <a:p>
            <a:r>
              <a:rPr lang="fr-CA" sz="1778" dirty="0"/>
              <a:t>X plus gros qu’un érythrocyte</a:t>
            </a:r>
          </a:p>
        </p:txBody>
      </p:sp>
      <p:sp>
        <p:nvSpPr>
          <p:cNvPr id="20" name="ZoneTexte 19"/>
          <p:cNvSpPr txBox="1"/>
          <p:nvPr>
            <p:custDataLst>
              <p:tags r:id="rId12"/>
            </p:custDataLst>
          </p:nvPr>
        </p:nvSpPr>
        <p:spPr>
          <a:xfrm>
            <a:off x="967038" y="4365104"/>
            <a:ext cx="1232137" cy="338554"/>
          </a:xfrm>
          <a:prstGeom prst="rect">
            <a:avLst/>
          </a:prstGeom>
          <a:solidFill>
            <a:srgbClr val="FF3300"/>
          </a:solidFill>
        </p:spPr>
        <p:txBody>
          <a:bodyPr wrap="square" rtlCol="0">
            <a:spAutoFit/>
          </a:bodyPr>
          <a:lstStyle/>
          <a:p>
            <a:r>
              <a:rPr lang="fr-CA" sz="1600" dirty="0">
                <a:solidFill>
                  <a:srgbClr val="000000"/>
                </a:solidFill>
              </a:rPr>
              <a:t>3 x plus gros</a:t>
            </a:r>
          </a:p>
        </p:txBody>
      </p:sp>
      <p:sp>
        <p:nvSpPr>
          <p:cNvPr id="21" name="ZoneTexte 20"/>
          <p:cNvSpPr txBox="1"/>
          <p:nvPr>
            <p:custDataLst>
              <p:tags r:id="rId13"/>
            </p:custDataLst>
          </p:nvPr>
        </p:nvSpPr>
        <p:spPr>
          <a:xfrm>
            <a:off x="5791572" y="2564904"/>
            <a:ext cx="1224136" cy="338554"/>
          </a:xfrm>
          <a:prstGeom prst="rect">
            <a:avLst/>
          </a:prstGeom>
          <a:solidFill>
            <a:srgbClr val="00B050"/>
          </a:solidFill>
        </p:spPr>
        <p:txBody>
          <a:bodyPr wrap="square" rtlCol="0">
            <a:spAutoFit/>
          </a:bodyPr>
          <a:lstStyle/>
          <a:p>
            <a:r>
              <a:rPr lang="fr-CA" sz="1600" dirty="0">
                <a:solidFill>
                  <a:srgbClr val="000000"/>
                </a:solidFill>
              </a:rPr>
              <a:t>3 x plus gros</a:t>
            </a:r>
          </a:p>
        </p:txBody>
      </p:sp>
      <p:sp>
        <p:nvSpPr>
          <p:cNvPr id="22" name="ZoneTexte 21"/>
          <p:cNvSpPr txBox="1"/>
          <p:nvPr>
            <p:custDataLst>
              <p:tags r:id="rId14"/>
            </p:custDataLst>
          </p:nvPr>
        </p:nvSpPr>
        <p:spPr>
          <a:xfrm>
            <a:off x="5935588" y="5517232"/>
            <a:ext cx="1944216" cy="338554"/>
          </a:xfrm>
          <a:prstGeom prst="rect">
            <a:avLst/>
          </a:prstGeom>
          <a:solidFill>
            <a:srgbClr val="00B050"/>
          </a:solidFill>
        </p:spPr>
        <p:txBody>
          <a:bodyPr wrap="square" rtlCol="0">
            <a:spAutoFit/>
          </a:bodyPr>
          <a:lstStyle/>
          <a:p>
            <a:r>
              <a:rPr lang="fr-CA" sz="1600" dirty="0">
                <a:solidFill>
                  <a:srgbClr val="000000"/>
                </a:solidFill>
              </a:rPr>
              <a:t>Presque 2 x plus gros</a:t>
            </a:r>
          </a:p>
        </p:txBody>
      </p:sp>
      <p:grpSp>
        <p:nvGrpSpPr>
          <p:cNvPr id="4" name="Groupe 3">
            <a:extLst>
              <a:ext uri="{FF2B5EF4-FFF2-40B4-BE49-F238E27FC236}">
                <a16:creationId xmlns:a16="http://schemas.microsoft.com/office/drawing/2014/main" id="{91E08F7D-410E-4850-A840-D313F9352578}"/>
              </a:ext>
            </a:extLst>
          </p:cNvPr>
          <p:cNvGrpSpPr/>
          <p:nvPr>
            <p:custDataLst>
              <p:tags r:id="rId15"/>
            </p:custDataLst>
          </p:nvPr>
        </p:nvGrpSpPr>
        <p:grpSpPr>
          <a:xfrm>
            <a:off x="2695228" y="1926124"/>
            <a:ext cx="2448272" cy="2366972"/>
            <a:chOff x="2123728" y="1926124"/>
            <a:chExt cx="2448272" cy="2366972"/>
          </a:xfrm>
        </p:grpSpPr>
        <p:sp>
          <p:nvSpPr>
            <p:cNvPr id="5" name="Ellipse 4"/>
            <p:cNvSpPr/>
            <p:nvPr>
              <p:custDataLst>
                <p:tags r:id="rId18"/>
              </p:custDataLst>
            </p:nvPr>
          </p:nvSpPr>
          <p:spPr>
            <a:xfrm>
              <a:off x="3779912" y="3573016"/>
              <a:ext cx="792088"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p>
          </p:txBody>
        </p:sp>
        <p:cxnSp>
          <p:nvCxnSpPr>
            <p:cNvPr id="3" name="Connecteur droit 2">
              <a:extLst>
                <a:ext uri="{FF2B5EF4-FFF2-40B4-BE49-F238E27FC236}">
                  <a16:creationId xmlns:a16="http://schemas.microsoft.com/office/drawing/2014/main" id="{636EEB31-D91A-4789-B4FA-74401B2EA489}"/>
                </a:ext>
              </a:extLst>
            </p:cNvPr>
            <p:cNvCxnSpPr/>
            <p:nvPr/>
          </p:nvCxnSpPr>
          <p:spPr>
            <a:xfrm>
              <a:off x="2123728" y="1926124"/>
              <a:ext cx="43204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grpSp>
        <p:nvGrpSpPr>
          <p:cNvPr id="26" name="Groupe 25">
            <a:extLst>
              <a:ext uri="{FF2B5EF4-FFF2-40B4-BE49-F238E27FC236}">
                <a16:creationId xmlns:a16="http://schemas.microsoft.com/office/drawing/2014/main" id="{5C830F1B-76FC-4BC9-8AF7-260A80070BB2}"/>
              </a:ext>
            </a:extLst>
          </p:cNvPr>
          <p:cNvGrpSpPr/>
          <p:nvPr>
            <p:custDataLst>
              <p:tags r:id="rId16"/>
            </p:custDataLst>
          </p:nvPr>
        </p:nvGrpSpPr>
        <p:grpSpPr>
          <a:xfrm>
            <a:off x="6151612" y="1484786"/>
            <a:ext cx="3024336" cy="3105636"/>
            <a:chOff x="5580112" y="1484784"/>
            <a:chExt cx="3024336" cy="3105636"/>
          </a:xfrm>
        </p:grpSpPr>
        <p:sp>
          <p:nvSpPr>
            <p:cNvPr id="6" name="Ellipse 5"/>
            <p:cNvSpPr/>
            <p:nvPr>
              <p:custDataLst>
                <p:tags r:id="rId17"/>
              </p:custDataLst>
            </p:nvPr>
          </p:nvSpPr>
          <p:spPr>
            <a:xfrm>
              <a:off x="5580112" y="1484784"/>
              <a:ext cx="648072" cy="57606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solidFill>
                  <a:schemeClr val="bg1"/>
                </a:solidFill>
              </a:endParaRPr>
            </a:p>
          </p:txBody>
        </p:sp>
        <p:cxnSp>
          <p:nvCxnSpPr>
            <p:cNvPr id="25" name="Connecteur droit 24">
              <a:extLst>
                <a:ext uri="{FF2B5EF4-FFF2-40B4-BE49-F238E27FC236}">
                  <a16:creationId xmlns:a16="http://schemas.microsoft.com/office/drawing/2014/main" id="{C20011EA-BE88-4EA6-BC7B-40638D08E021}"/>
                </a:ext>
              </a:extLst>
            </p:cNvPr>
            <p:cNvCxnSpPr/>
            <p:nvPr/>
          </p:nvCxnSpPr>
          <p:spPr>
            <a:xfrm>
              <a:off x="8100392" y="2502188"/>
              <a:ext cx="504056" cy="0"/>
            </a:xfrm>
            <a:prstGeom prst="line">
              <a:avLst/>
            </a:prstGeom>
            <a:ln>
              <a:solidFill>
                <a:srgbClr val="92D050"/>
              </a:solidFill>
            </a:ln>
          </p:spPr>
          <p:style>
            <a:lnRef idx="3">
              <a:schemeClr val="dk1"/>
            </a:lnRef>
            <a:fillRef idx="0">
              <a:schemeClr val="dk1"/>
            </a:fillRef>
            <a:effectRef idx="2">
              <a:schemeClr val="dk1"/>
            </a:effectRef>
            <a:fontRef idx="minor">
              <a:schemeClr val="tx1"/>
            </a:fontRef>
          </p:style>
        </p:cxnSp>
        <p:cxnSp>
          <p:nvCxnSpPr>
            <p:cNvPr id="29" name="Connecteur droit 28">
              <a:extLst>
                <a:ext uri="{FF2B5EF4-FFF2-40B4-BE49-F238E27FC236}">
                  <a16:creationId xmlns:a16="http://schemas.microsoft.com/office/drawing/2014/main" id="{3DF77B47-D7AE-4C0B-9ADB-04486B3528BE}"/>
                </a:ext>
              </a:extLst>
            </p:cNvPr>
            <p:cNvCxnSpPr/>
            <p:nvPr/>
          </p:nvCxnSpPr>
          <p:spPr>
            <a:xfrm>
              <a:off x="8028384" y="4590420"/>
              <a:ext cx="504056" cy="0"/>
            </a:xfrm>
            <a:prstGeom prst="line">
              <a:avLst/>
            </a:prstGeom>
            <a:ln>
              <a:solidFill>
                <a:srgbClr val="92D050"/>
              </a:solidFill>
            </a:ln>
          </p:spPr>
          <p:style>
            <a:lnRef idx="3">
              <a:schemeClr val="dk1"/>
            </a:lnRef>
            <a:fillRef idx="0">
              <a:schemeClr val="dk1"/>
            </a:fillRef>
            <a:effectRef idx="2">
              <a:schemeClr val="dk1"/>
            </a:effectRef>
            <a:fontRef idx="minor">
              <a:schemeClr val="tx1"/>
            </a:fontRef>
          </p:style>
        </p:cxnSp>
      </p:grpSp>
      <p:sp>
        <p:nvSpPr>
          <p:cNvPr id="30" name="ZoneTexte 29">
            <a:extLst>
              <a:ext uri="{FF2B5EF4-FFF2-40B4-BE49-F238E27FC236}">
                <a16:creationId xmlns:a16="http://schemas.microsoft.com/office/drawing/2014/main" id="{6A32D8D6-F0FE-4486-9AA2-FB5AD38B30A6}"/>
              </a:ext>
            </a:extLst>
          </p:cNvPr>
          <p:cNvSpPr txBox="1"/>
          <p:nvPr/>
        </p:nvSpPr>
        <p:spPr>
          <a:xfrm>
            <a:off x="1638433" y="220249"/>
            <a:ext cx="2623923" cy="475387"/>
          </a:xfrm>
          <a:prstGeom prst="rect">
            <a:avLst/>
          </a:prstGeom>
          <a:noFill/>
        </p:spPr>
        <p:txBody>
          <a:bodyPr wrap="none" rtlCol="0">
            <a:spAutoFit/>
          </a:bodyPr>
          <a:lstStyle/>
          <a:p>
            <a:r>
              <a:rPr lang="fr-CA" sz="2489" dirty="0">
                <a:solidFill>
                  <a:schemeClr val="bg1"/>
                </a:solidFill>
              </a:rPr>
              <a:t>GLOBULES BLANCS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8" name="Picture 4" descr="CLP28_Pic4"/>
          <p:cNvPicPr>
            <a:picLocks noGrp="1" noChangeAspect="1" noChangeArrowheads="1"/>
          </p:cNvPicPr>
          <p:nvPr>
            <p:ph idx="1"/>
            <p:custDataLst>
              <p:tags r:id="rId1"/>
            </p:custDataLst>
          </p:nvPr>
        </p:nvPicPr>
        <p:blipFill>
          <a:blip r:embed="rId5" cstate="print"/>
          <a:srcRect/>
          <a:stretch>
            <a:fillRect/>
          </a:stretch>
        </p:blipFill>
        <p:spPr>
          <a:xfrm>
            <a:off x="118059" y="793138"/>
            <a:ext cx="10068425" cy="4885988"/>
          </a:xfrm>
          <a:noFill/>
          <a:ln/>
        </p:spPr>
      </p:pic>
      <p:sp>
        <p:nvSpPr>
          <p:cNvPr id="175109" name="Text Box 5"/>
          <p:cNvSpPr txBox="1">
            <a:spLocks noChangeArrowheads="1"/>
          </p:cNvSpPr>
          <p:nvPr>
            <p:custDataLst>
              <p:tags r:id="rId2"/>
            </p:custDataLst>
          </p:nvPr>
        </p:nvSpPr>
        <p:spPr bwMode="auto">
          <a:xfrm>
            <a:off x="4564897" y="4907655"/>
            <a:ext cx="1220323" cy="339645"/>
          </a:xfrm>
          <a:prstGeom prst="rect">
            <a:avLst/>
          </a:prstGeom>
          <a:noFill/>
          <a:ln w="9525">
            <a:noFill/>
            <a:miter lim="800000"/>
            <a:headEnd/>
            <a:tailEnd/>
          </a:ln>
          <a:effectLst/>
        </p:spPr>
        <p:txBody>
          <a:bodyPr>
            <a:spAutoFit/>
          </a:bodyPr>
          <a:lstStyle/>
          <a:p>
            <a:pPr defTabSz="955274">
              <a:spcBef>
                <a:spcPct val="50000"/>
              </a:spcBef>
            </a:pPr>
            <a:r>
              <a:rPr lang="fr-CA" sz="1607" dirty="0">
                <a:solidFill>
                  <a:srgbClr val="FF3300"/>
                </a:solidFill>
              </a:rPr>
              <a:t> page 81</a:t>
            </a:r>
            <a:endParaRPr lang="fr-FR" sz="1607" dirty="0">
              <a:solidFill>
                <a:srgbClr val="FF3300"/>
              </a:solidFill>
            </a:endParaRPr>
          </a:p>
        </p:txBody>
      </p:sp>
      <p:sp>
        <p:nvSpPr>
          <p:cNvPr id="4" name="ZoneTexte 3"/>
          <p:cNvSpPr txBox="1"/>
          <p:nvPr>
            <p:custDataLst>
              <p:tags r:id="rId3"/>
            </p:custDataLst>
          </p:nvPr>
        </p:nvSpPr>
        <p:spPr>
          <a:xfrm>
            <a:off x="8651423" y="5980217"/>
            <a:ext cx="1339389" cy="339645"/>
          </a:xfrm>
          <a:prstGeom prst="rect">
            <a:avLst/>
          </a:prstGeom>
          <a:noFill/>
        </p:spPr>
        <p:txBody>
          <a:bodyPr wrap="square" rtlCol="0">
            <a:spAutoFit/>
          </a:bodyPr>
          <a:lstStyle/>
          <a:p>
            <a:r>
              <a:rPr lang="fr-CA" sz="1607" dirty="0">
                <a:solidFill>
                  <a:schemeClr val="bg1"/>
                </a:solidFill>
              </a:rPr>
              <a:t>10h00</a:t>
            </a:r>
          </a:p>
        </p:txBody>
      </p:sp>
      <p:sp>
        <p:nvSpPr>
          <p:cNvPr id="5" name="ZoneTexte 4">
            <a:extLst>
              <a:ext uri="{FF2B5EF4-FFF2-40B4-BE49-F238E27FC236}">
                <a16:creationId xmlns:a16="http://schemas.microsoft.com/office/drawing/2014/main" id="{919C14B5-6C79-4548-96BC-6A936485670B}"/>
              </a:ext>
            </a:extLst>
          </p:cNvPr>
          <p:cNvSpPr txBox="1"/>
          <p:nvPr/>
        </p:nvSpPr>
        <p:spPr>
          <a:xfrm>
            <a:off x="174948" y="260648"/>
            <a:ext cx="1152128" cy="646331"/>
          </a:xfrm>
          <a:prstGeom prst="rect">
            <a:avLst/>
          </a:prstGeom>
          <a:noFill/>
        </p:spPr>
        <p:txBody>
          <a:bodyPr wrap="square" rtlCol="0">
            <a:spAutoFit/>
          </a:bodyPr>
          <a:lstStyle/>
          <a:p>
            <a:r>
              <a:rPr lang="fr-CA" dirty="0"/>
              <a:t>SUITE de DIAPO. 13</a:t>
            </a:r>
          </a:p>
        </p:txBody>
      </p:sp>
      <p:sp>
        <p:nvSpPr>
          <p:cNvPr id="2" name="ZoneTexte 1">
            <a:extLst>
              <a:ext uri="{FF2B5EF4-FFF2-40B4-BE49-F238E27FC236}">
                <a16:creationId xmlns:a16="http://schemas.microsoft.com/office/drawing/2014/main" id="{EE7B57B6-BE5D-478B-871A-8113A99966A9}"/>
              </a:ext>
            </a:extLst>
          </p:cNvPr>
          <p:cNvSpPr txBox="1"/>
          <p:nvPr/>
        </p:nvSpPr>
        <p:spPr>
          <a:xfrm>
            <a:off x="2191172" y="4281897"/>
            <a:ext cx="2088232" cy="369332"/>
          </a:xfrm>
          <a:prstGeom prst="rect">
            <a:avLst/>
          </a:prstGeom>
          <a:noFill/>
        </p:spPr>
        <p:txBody>
          <a:bodyPr wrap="square" rtlCol="0">
            <a:spAutoFit/>
          </a:bodyPr>
          <a:lstStyle/>
          <a:p>
            <a:r>
              <a:rPr lang="fr-CA" dirty="0"/>
              <a:t>oxydoréduction</a:t>
            </a:r>
          </a:p>
        </p:txBody>
      </p:sp>
    </p:spTree>
    <p:extLst>
      <p:ext uri="{BB962C8B-B14F-4D97-AF65-F5344CB8AC3E}">
        <p14:creationId xmlns:p14="http://schemas.microsoft.com/office/powerpoint/2010/main" val="252044783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Grp="1" noChangeAspect="1" noChangeArrowheads="1"/>
          </p:cNvPicPr>
          <p:nvPr>
            <p:ph idx="1"/>
          </p:nvPr>
        </p:nvPicPr>
        <p:blipFill>
          <a:blip r:embed="rId2" cstate="print"/>
          <a:srcRect/>
          <a:stretch>
            <a:fillRect/>
          </a:stretch>
        </p:blipFill>
        <p:spPr bwMode="auto">
          <a:xfrm>
            <a:off x="1255068" y="0"/>
            <a:ext cx="7273796" cy="6429021"/>
          </a:xfrm>
          <a:prstGeom prst="rect">
            <a:avLst/>
          </a:prstGeom>
          <a:noFill/>
          <a:ln w="9525">
            <a:noFill/>
            <a:miter lim="800000"/>
            <a:headEnd/>
            <a:tailEnd/>
          </a:ln>
        </p:spPr>
      </p:pic>
      <p:sp>
        <p:nvSpPr>
          <p:cNvPr id="5" name="ZoneTexte 4"/>
          <p:cNvSpPr txBox="1"/>
          <p:nvPr/>
        </p:nvSpPr>
        <p:spPr>
          <a:xfrm>
            <a:off x="4436317" y="6064862"/>
            <a:ext cx="1157208" cy="339645"/>
          </a:xfrm>
          <a:prstGeom prst="rect">
            <a:avLst/>
          </a:prstGeom>
          <a:noFill/>
        </p:spPr>
        <p:txBody>
          <a:bodyPr wrap="square" rtlCol="0">
            <a:spAutoFit/>
          </a:bodyPr>
          <a:lstStyle/>
          <a:p>
            <a:r>
              <a:rPr lang="fr-CA" sz="1607" dirty="0">
                <a:solidFill>
                  <a:schemeClr val="bg1">
                    <a:lumMod val="50000"/>
                  </a:schemeClr>
                </a:solidFill>
              </a:rPr>
              <a:t>HÈME</a:t>
            </a:r>
          </a:p>
        </p:txBody>
      </p:sp>
    </p:spTree>
    <p:extLst>
      <p:ext uri="{BB962C8B-B14F-4D97-AF65-F5344CB8AC3E}">
        <p14:creationId xmlns:p14="http://schemas.microsoft.com/office/powerpoint/2010/main" val="287171112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custDataLst>
              <p:tags r:id="rId1"/>
            </p:custDataLst>
          </p:nvPr>
        </p:nvSpPr>
        <p:spPr>
          <a:xfrm>
            <a:off x="928352" y="980728"/>
            <a:ext cx="9258017" cy="503153"/>
          </a:xfrm>
        </p:spPr>
        <p:txBody>
          <a:bodyPr>
            <a:normAutofit fontScale="90000"/>
          </a:bodyPr>
          <a:lstStyle/>
          <a:p>
            <a:r>
              <a:rPr lang="fr-CA" sz="3600" b="1" cap="all" dirty="0"/>
              <a:t>Hémoglobines humaines normales</a:t>
            </a:r>
            <a:endParaRPr lang="fr-FR" sz="3600" b="1" cap="all" dirty="0"/>
          </a:p>
        </p:txBody>
      </p:sp>
      <p:sp>
        <p:nvSpPr>
          <p:cNvPr id="156675" name="Rectangle 3"/>
          <p:cNvSpPr>
            <a:spLocks noGrp="1" noChangeArrowheads="1"/>
          </p:cNvSpPr>
          <p:nvPr>
            <p:ph type="body" idx="1"/>
            <p:custDataLst>
              <p:tags r:id="rId2"/>
            </p:custDataLst>
          </p:nvPr>
        </p:nvSpPr>
        <p:spPr>
          <a:xfrm>
            <a:off x="514492" y="1770720"/>
            <a:ext cx="10085739" cy="4658773"/>
          </a:xfrm>
        </p:spPr>
        <p:txBody>
          <a:bodyPr/>
          <a:lstStyle/>
          <a:p>
            <a:pPr>
              <a:lnSpc>
                <a:spcPct val="80000"/>
              </a:lnSpc>
            </a:pPr>
            <a:r>
              <a:rPr lang="fr-CA" sz="2857" dirty="0"/>
              <a:t>Biosynthèse de l’hémoglobine</a:t>
            </a:r>
          </a:p>
          <a:p>
            <a:pPr lvl="1">
              <a:lnSpc>
                <a:spcPct val="80000"/>
              </a:lnSpc>
            </a:pPr>
            <a:r>
              <a:rPr lang="fr-CA" sz="2589" dirty="0"/>
              <a:t>Synthèse de l’hème</a:t>
            </a:r>
          </a:p>
          <a:p>
            <a:pPr lvl="2">
              <a:lnSpc>
                <a:spcPct val="80000"/>
              </a:lnSpc>
            </a:pPr>
            <a:r>
              <a:rPr lang="fr-CA" sz="2143" dirty="0"/>
              <a:t>Avec des molécules de </a:t>
            </a:r>
            <a:r>
              <a:rPr lang="fr-CA" sz="2143" dirty="0" err="1"/>
              <a:t>succinyl</a:t>
            </a:r>
            <a:r>
              <a:rPr lang="fr-CA" sz="2143" dirty="0"/>
              <a:t>-</a:t>
            </a:r>
            <a:r>
              <a:rPr lang="fr-CA" sz="2143" dirty="0" err="1"/>
              <a:t>CoA</a:t>
            </a:r>
            <a:r>
              <a:rPr lang="fr-CA" sz="2143" dirty="0"/>
              <a:t> et de Glycine (Glycocolle) = </a:t>
            </a:r>
            <a:r>
              <a:rPr lang="fr-CA" sz="2143" dirty="0">
                <a:solidFill>
                  <a:srgbClr val="FF3300"/>
                </a:solidFill>
              </a:rPr>
              <a:t>AAL</a:t>
            </a:r>
            <a:r>
              <a:rPr lang="fr-CA" sz="2143" dirty="0"/>
              <a:t> (</a:t>
            </a:r>
            <a:r>
              <a:rPr lang="fr-CA" sz="2143" dirty="0" err="1"/>
              <a:t>ac</a:t>
            </a:r>
            <a:r>
              <a:rPr lang="fr-CA" sz="2143" dirty="0"/>
              <a:t>. </a:t>
            </a:r>
            <a:r>
              <a:rPr lang="fr-CA" sz="2143" dirty="0" err="1">
                <a:solidFill>
                  <a:srgbClr val="FF3300"/>
                </a:solidFill>
              </a:rPr>
              <a:t>aminolévulinique</a:t>
            </a:r>
            <a:r>
              <a:rPr lang="fr-CA" sz="2143" dirty="0"/>
              <a:t>)</a:t>
            </a:r>
          </a:p>
          <a:p>
            <a:pPr lvl="1">
              <a:lnSpc>
                <a:spcPct val="80000"/>
              </a:lnSpc>
            </a:pPr>
            <a:r>
              <a:rPr lang="fr-CA" sz="2589" dirty="0"/>
              <a:t>Synthèse de la globine</a:t>
            </a:r>
          </a:p>
          <a:p>
            <a:pPr lvl="2">
              <a:lnSpc>
                <a:spcPct val="80000"/>
              </a:lnSpc>
            </a:pPr>
            <a:r>
              <a:rPr lang="fr-CA" sz="2143" dirty="0"/>
              <a:t>Information contenue chez les chromosomes 11 et 16</a:t>
            </a:r>
          </a:p>
          <a:p>
            <a:pPr lvl="2">
              <a:lnSpc>
                <a:spcPct val="80000"/>
              </a:lnSpc>
            </a:pPr>
            <a:r>
              <a:rPr lang="fr-CA" sz="2143" dirty="0"/>
              <a:t>Par synthèse protéique conventionnelle</a:t>
            </a:r>
          </a:p>
          <a:p>
            <a:pPr lvl="1">
              <a:lnSpc>
                <a:spcPct val="80000"/>
              </a:lnSpc>
            </a:pPr>
            <a:r>
              <a:rPr lang="fr-CA" sz="2589" dirty="0"/>
              <a:t>Liaison hème et globine</a:t>
            </a:r>
          </a:p>
          <a:p>
            <a:pPr lvl="2">
              <a:lnSpc>
                <a:spcPct val="80000"/>
              </a:lnSpc>
            </a:pPr>
            <a:r>
              <a:rPr lang="fr-CA" sz="2143" dirty="0"/>
              <a:t>Les chaînes alpha et bêta s’unissent spontanément </a:t>
            </a:r>
          </a:p>
          <a:p>
            <a:pPr lvl="2">
              <a:lnSpc>
                <a:spcPct val="80000"/>
              </a:lnSpc>
            </a:pPr>
            <a:r>
              <a:rPr lang="fr-CA" sz="2143" dirty="0"/>
              <a:t>Liaison de 2 hèmes dans les chaînes alpha et bêta (hélices E et F)</a:t>
            </a:r>
          </a:p>
          <a:p>
            <a:pPr lvl="1">
              <a:lnSpc>
                <a:spcPct val="80000"/>
              </a:lnSpc>
            </a:pPr>
            <a:r>
              <a:rPr lang="fr-CA" sz="2589" dirty="0"/>
              <a:t>Formation du tétramère</a:t>
            </a:r>
          </a:p>
          <a:p>
            <a:pPr lvl="2">
              <a:lnSpc>
                <a:spcPct val="80000"/>
              </a:lnSpc>
            </a:pPr>
            <a:r>
              <a:rPr lang="fr-CA" sz="2143" dirty="0"/>
              <a:t>2 dimères s’unissent pour former un tétramère</a:t>
            </a:r>
          </a:p>
          <a:p>
            <a:pPr lvl="2">
              <a:lnSpc>
                <a:spcPct val="80000"/>
              </a:lnSpc>
            </a:pPr>
            <a:r>
              <a:rPr lang="fr-CA" sz="2143" dirty="0"/>
              <a:t>La molécule de 2,3-DPG s’insère.</a:t>
            </a:r>
          </a:p>
        </p:txBody>
      </p:sp>
    </p:spTree>
    <p:extLst>
      <p:ext uri="{BB962C8B-B14F-4D97-AF65-F5344CB8AC3E}">
        <p14:creationId xmlns:p14="http://schemas.microsoft.com/office/powerpoint/2010/main" val="334298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6675">
                                            <p:txEl>
                                              <p:pRg st="2" end="2"/>
                                            </p:txEl>
                                          </p:spTgt>
                                        </p:tgtEl>
                                        <p:attrNameLst>
                                          <p:attrName>style.visibility</p:attrName>
                                        </p:attrNameLst>
                                      </p:cBhvr>
                                      <p:to>
                                        <p:strVal val="visible"/>
                                      </p:to>
                                    </p:set>
                                    <p:animEffect transition="in" filter="box(in)">
                                      <p:cBhvr>
                                        <p:cTn id="7" dur="500"/>
                                        <p:tgtEl>
                                          <p:spTgt spid="15667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6675">
                                            <p:txEl>
                                              <p:pRg st="4" end="4"/>
                                            </p:txEl>
                                          </p:spTgt>
                                        </p:tgtEl>
                                        <p:attrNameLst>
                                          <p:attrName>style.visibility</p:attrName>
                                        </p:attrNameLst>
                                      </p:cBhvr>
                                      <p:to>
                                        <p:strVal val="visible"/>
                                      </p:to>
                                    </p:set>
                                    <p:animEffect transition="in" filter="box(in)">
                                      <p:cBhvr>
                                        <p:cTn id="12" dur="500"/>
                                        <p:tgtEl>
                                          <p:spTgt spid="15667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56675">
                                            <p:txEl>
                                              <p:pRg st="11" end="11"/>
                                            </p:txEl>
                                          </p:spTgt>
                                        </p:tgtEl>
                                        <p:attrNameLst>
                                          <p:attrName>style.visibility</p:attrName>
                                        </p:attrNameLst>
                                      </p:cBhvr>
                                      <p:to>
                                        <p:strVal val="visible"/>
                                      </p:to>
                                    </p:set>
                                    <p:animEffect transition="in" filter="box(in)">
                                      <p:cBhvr>
                                        <p:cTn id="17" dur="500"/>
                                        <p:tgtEl>
                                          <p:spTgt spid="15667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60" name="Text Box 8"/>
          <p:cNvSpPr txBox="1">
            <a:spLocks noChangeArrowheads="1"/>
          </p:cNvSpPr>
          <p:nvPr>
            <p:custDataLst>
              <p:tags r:id="rId1"/>
            </p:custDataLst>
          </p:nvPr>
        </p:nvSpPr>
        <p:spPr bwMode="auto">
          <a:xfrm>
            <a:off x="6879733" y="5165233"/>
            <a:ext cx="1220324" cy="339645"/>
          </a:xfrm>
          <a:prstGeom prst="rect">
            <a:avLst/>
          </a:prstGeom>
          <a:noFill/>
          <a:ln w="9525">
            <a:noFill/>
            <a:miter lim="800000"/>
            <a:headEnd/>
            <a:tailEnd/>
          </a:ln>
          <a:effectLst/>
        </p:spPr>
        <p:txBody>
          <a:bodyPr>
            <a:spAutoFit/>
          </a:bodyPr>
          <a:lstStyle/>
          <a:p>
            <a:pPr defTabSz="955274">
              <a:spcBef>
                <a:spcPct val="50000"/>
              </a:spcBef>
            </a:pPr>
            <a:r>
              <a:rPr lang="fr-CA" sz="1607">
                <a:solidFill>
                  <a:srgbClr val="FF3300"/>
                </a:solidFill>
              </a:rPr>
              <a:t> page 79</a:t>
            </a:r>
            <a:endParaRPr lang="fr-FR" sz="1607">
              <a:solidFill>
                <a:srgbClr val="FF3300"/>
              </a:solidFill>
            </a:endParaRPr>
          </a:p>
        </p:txBody>
      </p:sp>
      <p:sp>
        <p:nvSpPr>
          <p:cNvPr id="4" name="ZoneTexte 3"/>
          <p:cNvSpPr txBox="1"/>
          <p:nvPr>
            <p:custDataLst>
              <p:tags r:id="rId2"/>
            </p:custDataLst>
          </p:nvPr>
        </p:nvSpPr>
        <p:spPr>
          <a:xfrm>
            <a:off x="8651423" y="5980217"/>
            <a:ext cx="1339389" cy="339645"/>
          </a:xfrm>
          <a:prstGeom prst="rect">
            <a:avLst/>
          </a:prstGeom>
          <a:noFill/>
        </p:spPr>
        <p:txBody>
          <a:bodyPr wrap="square" rtlCol="0">
            <a:spAutoFit/>
          </a:bodyPr>
          <a:lstStyle/>
          <a:p>
            <a:r>
              <a:rPr lang="fr-CA" sz="1607" dirty="0">
                <a:solidFill>
                  <a:schemeClr val="bg1"/>
                </a:solidFill>
              </a:rPr>
              <a:t>9h50</a:t>
            </a:r>
          </a:p>
        </p:txBody>
      </p:sp>
      <p:pic>
        <p:nvPicPr>
          <p:cNvPr id="97282" name="Picture 2"/>
          <p:cNvPicPr>
            <a:picLocks noChangeAspect="1" noChangeArrowheads="1"/>
          </p:cNvPicPr>
          <p:nvPr/>
        </p:nvPicPr>
        <p:blipFill>
          <a:blip r:embed="rId4" cstate="print"/>
          <a:srcRect/>
          <a:stretch>
            <a:fillRect/>
          </a:stretch>
        </p:blipFill>
        <p:spPr bwMode="auto">
          <a:xfrm>
            <a:off x="2571926" y="538138"/>
            <a:ext cx="5336013" cy="5679349"/>
          </a:xfrm>
          <a:prstGeom prst="rect">
            <a:avLst/>
          </a:prstGeom>
          <a:noFill/>
          <a:ln w="9525">
            <a:noFill/>
            <a:miter lim="800000"/>
            <a:headEnd/>
            <a:tailEnd/>
          </a:ln>
        </p:spPr>
      </p:pic>
      <p:sp>
        <p:nvSpPr>
          <p:cNvPr id="5" name="Rectangle 4"/>
          <p:cNvSpPr/>
          <p:nvPr/>
        </p:nvSpPr>
        <p:spPr bwMode="auto">
          <a:xfrm>
            <a:off x="1039044" y="3195889"/>
            <a:ext cx="8568951" cy="302159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81638" tIns="40819" rIns="81638" bIns="40819" numCol="1" rtlCol="0" anchor="t" anchorCtr="0" compatLnSpc="1">
            <a:prstTxWarp prst="textNoShape">
              <a:avLst/>
            </a:prstTxWarp>
          </a:bodyPr>
          <a:lstStyle/>
          <a:p>
            <a:pPr defTabSz="955274" fontAlgn="base">
              <a:spcBef>
                <a:spcPct val="0"/>
              </a:spcBef>
              <a:spcAft>
                <a:spcPct val="0"/>
              </a:spcAft>
            </a:pPr>
            <a:endParaRPr lang="fr-CA" sz="1875">
              <a:latin typeface="Arial" charset="0"/>
            </a:endParaRPr>
          </a:p>
        </p:txBody>
      </p:sp>
      <p:sp>
        <p:nvSpPr>
          <p:cNvPr id="8" name="Ellipse 7"/>
          <p:cNvSpPr/>
          <p:nvPr/>
        </p:nvSpPr>
        <p:spPr bwMode="auto">
          <a:xfrm rot="18643274">
            <a:off x="3293878" y="1629481"/>
            <a:ext cx="707182" cy="502051"/>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81638" tIns="40819" rIns="81638" bIns="40819" numCol="1" rtlCol="0" anchor="t" anchorCtr="0" compatLnSpc="1">
            <a:prstTxWarp prst="textNoShape">
              <a:avLst/>
            </a:prstTxWarp>
          </a:bodyPr>
          <a:lstStyle/>
          <a:p>
            <a:pPr defTabSz="955274" fontAlgn="base">
              <a:spcBef>
                <a:spcPct val="0"/>
              </a:spcBef>
              <a:spcAft>
                <a:spcPct val="0"/>
              </a:spcAft>
            </a:pPr>
            <a:endParaRPr lang="fr-CA" sz="1875">
              <a:latin typeface="Arial" charset="0"/>
            </a:endParaRPr>
          </a:p>
        </p:txBody>
      </p:sp>
      <p:sp>
        <p:nvSpPr>
          <p:cNvPr id="9" name="Ellipse 8"/>
          <p:cNvSpPr/>
          <p:nvPr/>
        </p:nvSpPr>
        <p:spPr bwMode="auto">
          <a:xfrm rot="2594377">
            <a:off x="6236793" y="1615987"/>
            <a:ext cx="707182" cy="502051"/>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81638" tIns="40819" rIns="81638" bIns="40819" numCol="1" rtlCol="0" anchor="t" anchorCtr="0" compatLnSpc="1">
            <a:prstTxWarp prst="textNoShape">
              <a:avLst/>
            </a:prstTxWarp>
          </a:bodyPr>
          <a:lstStyle/>
          <a:p>
            <a:pPr defTabSz="955274" fontAlgn="base">
              <a:spcBef>
                <a:spcPct val="0"/>
              </a:spcBef>
              <a:spcAft>
                <a:spcPct val="0"/>
              </a:spcAft>
            </a:pPr>
            <a:endParaRPr lang="fr-CA" sz="1875" dirty="0">
              <a:latin typeface="Arial" charset="0"/>
            </a:endParaRPr>
          </a:p>
        </p:txBody>
      </p:sp>
      <p:sp>
        <p:nvSpPr>
          <p:cNvPr id="10" name="Ellipse 9"/>
          <p:cNvSpPr/>
          <p:nvPr/>
        </p:nvSpPr>
        <p:spPr bwMode="auto">
          <a:xfrm rot="18643274">
            <a:off x="3106601" y="1216483"/>
            <a:ext cx="239883" cy="765464"/>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81638" tIns="40819" rIns="81638" bIns="40819" numCol="1" rtlCol="0" anchor="t" anchorCtr="0" compatLnSpc="1">
            <a:prstTxWarp prst="textNoShape">
              <a:avLst/>
            </a:prstTxWarp>
          </a:bodyPr>
          <a:lstStyle/>
          <a:p>
            <a:pPr defTabSz="955274" fontAlgn="base">
              <a:spcBef>
                <a:spcPct val="0"/>
              </a:spcBef>
              <a:spcAft>
                <a:spcPct val="0"/>
              </a:spcAft>
            </a:pPr>
            <a:endParaRPr lang="fr-CA" sz="1875">
              <a:latin typeface="Arial" charset="0"/>
            </a:endParaRPr>
          </a:p>
        </p:txBody>
      </p:sp>
      <p:sp>
        <p:nvSpPr>
          <p:cNvPr id="11" name="Ellipse 10"/>
          <p:cNvSpPr/>
          <p:nvPr/>
        </p:nvSpPr>
        <p:spPr bwMode="auto">
          <a:xfrm rot="3247253">
            <a:off x="6899998" y="1216483"/>
            <a:ext cx="239883" cy="765464"/>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81638" tIns="40819" rIns="81638" bIns="40819" numCol="1" rtlCol="0" anchor="t" anchorCtr="0" compatLnSpc="1">
            <a:prstTxWarp prst="textNoShape">
              <a:avLst/>
            </a:prstTxWarp>
          </a:bodyPr>
          <a:lstStyle/>
          <a:p>
            <a:pPr defTabSz="955274" fontAlgn="base">
              <a:spcBef>
                <a:spcPct val="0"/>
              </a:spcBef>
              <a:spcAft>
                <a:spcPct val="0"/>
              </a:spcAft>
            </a:pPr>
            <a:endParaRPr lang="fr-CA" sz="1875" dirty="0">
              <a:latin typeface="Arial" charset="0"/>
            </a:endParaRPr>
          </a:p>
        </p:txBody>
      </p:sp>
      <p:sp>
        <p:nvSpPr>
          <p:cNvPr id="2" name="ZoneTexte 1">
            <a:extLst>
              <a:ext uri="{FF2B5EF4-FFF2-40B4-BE49-F238E27FC236}">
                <a16:creationId xmlns:a16="http://schemas.microsoft.com/office/drawing/2014/main" id="{C6B48096-880B-479A-B909-00EF32A53B61}"/>
              </a:ext>
            </a:extLst>
          </p:cNvPr>
          <p:cNvSpPr txBox="1"/>
          <p:nvPr/>
        </p:nvSpPr>
        <p:spPr>
          <a:xfrm>
            <a:off x="1687116" y="3861048"/>
            <a:ext cx="7344816" cy="646331"/>
          </a:xfrm>
          <a:prstGeom prst="rect">
            <a:avLst/>
          </a:prstGeom>
          <a:noFill/>
        </p:spPr>
        <p:txBody>
          <a:bodyPr wrap="square" rtlCol="0">
            <a:spAutoFit/>
          </a:bodyPr>
          <a:lstStyle/>
          <a:p>
            <a:r>
              <a:rPr lang="fr-CA" dirty="0"/>
              <a:t>Synthèse de l’hémoglobine (étape 1): </a:t>
            </a:r>
          </a:p>
          <a:p>
            <a:r>
              <a:rPr lang="fr-CA" dirty="0"/>
              <a:t>Union spontané de 2 globines (1 Alpha et 1 bêta pour l’hémoglobine A1)</a:t>
            </a:r>
          </a:p>
        </p:txBody>
      </p:sp>
    </p:spTree>
    <p:extLst>
      <p:ext uri="{BB962C8B-B14F-4D97-AF65-F5344CB8AC3E}">
        <p14:creationId xmlns:p14="http://schemas.microsoft.com/office/powerpoint/2010/main" val="44767959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60" name="Text Box 8"/>
          <p:cNvSpPr txBox="1">
            <a:spLocks noChangeArrowheads="1"/>
          </p:cNvSpPr>
          <p:nvPr>
            <p:custDataLst>
              <p:tags r:id="rId1"/>
            </p:custDataLst>
          </p:nvPr>
        </p:nvSpPr>
        <p:spPr bwMode="auto">
          <a:xfrm>
            <a:off x="6879733" y="5165233"/>
            <a:ext cx="1220324" cy="339645"/>
          </a:xfrm>
          <a:prstGeom prst="rect">
            <a:avLst/>
          </a:prstGeom>
          <a:noFill/>
          <a:ln w="9525">
            <a:noFill/>
            <a:miter lim="800000"/>
            <a:headEnd/>
            <a:tailEnd/>
          </a:ln>
          <a:effectLst/>
        </p:spPr>
        <p:txBody>
          <a:bodyPr>
            <a:spAutoFit/>
          </a:bodyPr>
          <a:lstStyle/>
          <a:p>
            <a:pPr defTabSz="955274">
              <a:spcBef>
                <a:spcPct val="50000"/>
              </a:spcBef>
            </a:pPr>
            <a:r>
              <a:rPr lang="fr-CA" sz="1607">
                <a:solidFill>
                  <a:srgbClr val="FF3300"/>
                </a:solidFill>
              </a:rPr>
              <a:t> page 79</a:t>
            </a:r>
            <a:endParaRPr lang="fr-FR" sz="1607">
              <a:solidFill>
                <a:srgbClr val="FF3300"/>
              </a:solidFill>
            </a:endParaRPr>
          </a:p>
        </p:txBody>
      </p:sp>
      <p:sp>
        <p:nvSpPr>
          <p:cNvPr id="4" name="ZoneTexte 3"/>
          <p:cNvSpPr txBox="1"/>
          <p:nvPr>
            <p:custDataLst>
              <p:tags r:id="rId2"/>
            </p:custDataLst>
          </p:nvPr>
        </p:nvSpPr>
        <p:spPr>
          <a:xfrm>
            <a:off x="8651423" y="5980217"/>
            <a:ext cx="1339389" cy="339645"/>
          </a:xfrm>
          <a:prstGeom prst="rect">
            <a:avLst/>
          </a:prstGeom>
          <a:noFill/>
        </p:spPr>
        <p:txBody>
          <a:bodyPr wrap="square" rtlCol="0">
            <a:spAutoFit/>
          </a:bodyPr>
          <a:lstStyle/>
          <a:p>
            <a:r>
              <a:rPr lang="fr-CA" sz="1607" dirty="0">
                <a:solidFill>
                  <a:schemeClr val="bg1"/>
                </a:solidFill>
              </a:rPr>
              <a:t>9h50</a:t>
            </a:r>
          </a:p>
        </p:txBody>
      </p:sp>
      <p:pic>
        <p:nvPicPr>
          <p:cNvPr id="97282" name="Picture 2"/>
          <p:cNvPicPr>
            <a:picLocks noChangeAspect="1" noChangeArrowheads="1"/>
          </p:cNvPicPr>
          <p:nvPr/>
        </p:nvPicPr>
        <p:blipFill>
          <a:blip r:embed="rId4" cstate="print"/>
          <a:srcRect/>
          <a:stretch>
            <a:fillRect/>
          </a:stretch>
        </p:blipFill>
        <p:spPr bwMode="auto">
          <a:xfrm>
            <a:off x="2571926" y="538138"/>
            <a:ext cx="5336013" cy="5679349"/>
          </a:xfrm>
          <a:prstGeom prst="rect">
            <a:avLst/>
          </a:prstGeom>
          <a:noFill/>
          <a:ln w="9525">
            <a:noFill/>
            <a:miter lim="800000"/>
            <a:headEnd/>
            <a:tailEnd/>
          </a:ln>
        </p:spPr>
      </p:pic>
      <p:sp>
        <p:nvSpPr>
          <p:cNvPr id="5" name="Rectangle 4"/>
          <p:cNvSpPr/>
          <p:nvPr/>
        </p:nvSpPr>
        <p:spPr bwMode="auto">
          <a:xfrm>
            <a:off x="679005" y="3195889"/>
            <a:ext cx="9145016" cy="302159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81638" tIns="40819" rIns="81638" bIns="40819" numCol="1" rtlCol="0" anchor="t" anchorCtr="0" compatLnSpc="1">
            <a:prstTxWarp prst="textNoShape">
              <a:avLst/>
            </a:prstTxWarp>
          </a:bodyPr>
          <a:lstStyle/>
          <a:p>
            <a:pPr defTabSz="955274" fontAlgn="base">
              <a:spcBef>
                <a:spcPct val="0"/>
              </a:spcBef>
              <a:spcAft>
                <a:spcPct val="0"/>
              </a:spcAft>
            </a:pPr>
            <a:endParaRPr lang="fr-CA" sz="1875">
              <a:latin typeface="Arial" charset="0"/>
            </a:endParaRPr>
          </a:p>
        </p:txBody>
      </p:sp>
      <p:sp>
        <p:nvSpPr>
          <p:cNvPr id="2" name="ZoneTexte 1">
            <a:extLst>
              <a:ext uri="{FF2B5EF4-FFF2-40B4-BE49-F238E27FC236}">
                <a16:creationId xmlns:a16="http://schemas.microsoft.com/office/drawing/2014/main" id="{C6B48096-880B-479A-B909-00EF32A53B61}"/>
              </a:ext>
            </a:extLst>
          </p:cNvPr>
          <p:cNvSpPr txBox="1"/>
          <p:nvPr/>
        </p:nvSpPr>
        <p:spPr>
          <a:xfrm>
            <a:off x="1399084" y="3713960"/>
            <a:ext cx="8280919" cy="2031325"/>
          </a:xfrm>
          <a:prstGeom prst="rect">
            <a:avLst/>
          </a:prstGeom>
          <a:noFill/>
        </p:spPr>
        <p:txBody>
          <a:bodyPr wrap="square" rtlCol="0">
            <a:spAutoFit/>
          </a:bodyPr>
          <a:lstStyle/>
          <a:p>
            <a:r>
              <a:rPr lang="fr-CA" dirty="0"/>
              <a:t>Synthèse de l’hémoglobine (étape 2):</a:t>
            </a:r>
          </a:p>
          <a:p>
            <a:r>
              <a:rPr lang="fr-CA" dirty="0"/>
              <a:t>2 molécules d’Hème ferreux est ajouté (1 sur globine Alpha et 1 sur globine Bêta)</a:t>
            </a:r>
          </a:p>
          <a:p>
            <a:endParaRPr lang="fr-CA" dirty="0"/>
          </a:p>
          <a:p>
            <a:r>
              <a:rPr lang="fr-CA" dirty="0"/>
              <a:t>Voici un dimère d’hémoglobine</a:t>
            </a:r>
          </a:p>
          <a:p>
            <a:endParaRPr lang="fr-CA" dirty="0"/>
          </a:p>
          <a:p>
            <a:r>
              <a:rPr lang="fr-CA" dirty="0"/>
              <a:t>NB: il est suffisamment petit pour être filtré par les reins et se retrouvé dans l’urine s’il est supérieur au seuil rénal de réabsorption des protéines)</a:t>
            </a:r>
          </a:p>
        </p:txBody>
      </p:sp>
      <p:sp>
        <p:nvSpPr>
          <p:cNvPr id="12" name="ZoneTexte 11">
            <a:extLst>
              <a:ext uri="{FF2B5EF4-FFF2-40B4-BE49-F238E27FC236}">
                <a16:creationId xmlns:a16="http://schemas.microsoft.com/office/drawing/2014/main" id="{A181515E-E9F0-4A20-AC58-59CC80836788}"/>
              </a:ext>
            </a:extLst>
          </p:cNvPr>
          <p:cNvSpPr txBox="1"/>
          <p:nvPr/>
        </p:nvSpPr>
        <p:spPr>
          <a:xfrm>
            <a:off x="7015708" y="1094315"/>
            <a:ext cx="835761" cy="284693"/>
          </a:xfrm>
          <a:prstGeom prst="rect">
            <a:avLst/>
          </a:prstGeom>
          <a:noFill/>
        </p:spPr>
        <p:txBody>
          <a:bodyPr wrap="square" rtlCol="0">
            <a:spAutoFit/>
          </a:bodyPr>
          <a:lstStyle/>
          <a:p>
            <a:r>
              <a:rPr lang="fr-CA" sz="1250" dirty="0">
                <a:solidFill>
                  <a:schemeClr val="bg1">
                    <a:lumMod val="50000"/>
                  </a:schemeClr>
                </a:solidFill>
              </a:rPr>
              <a:t>Hème</a:t>
            </a:r>
          </a:p>
        </p:txBody>
      </p:sp>
      <p:sp>
        <p:nvSpPr>
          <p:cNvPr id="13" name="ZoneTexte 12">
            <a:extLst>
              <a:ext uri="{FF2B5EF4-FFF2-40B4-BE49-F238E27FC236}">
                <a16:creationId xmlns:a16="http://schemas.microsoft.com/office/drawing/2014/main" id="{A3F57280-CC40-478A-908E-0A757764EC1B}"/>
              </a:ext>
            </a:extLst>
          </p:cNvPr>
          <p:cNvSpPr txBox="1"/>
          <p:nvPr/>
        </p:nvSpPr>
        <p:spPr>
          <a:xfrm>
            <a:off x="2667985" y="1088102"/>
            <a:ext cx="835761" cy="284693"/>
          </a:xfrm>
          <a:prstGeom prst="rect">
            <a:avLst/>
          </a:prstGeom>
          <a:noFill/>
        </p:spPr>
        <p:txBody>
          <a:bodyPr wrap="square" rtlCol="0">
            <a:spAutoFit/>
          </a:bodyPr>
          <a:lstStyle/>
          <a:p>
            <a:r>
              <a:rPr lang="fr-CA" sz="1250" dirty="0">
                <a:solidFill>
                  <a:schemeClr val="bg1">
                    <a:lumMod val="50000"/>
                  </a:schemeClr>
                </a:solidFill>
              </a:rPr>
              <a:t>Hème</a:t>
            </a:r>
          </a:p>
        </p:txBody>
      </p:sp>
    </p:spTree>
    <p:extLst>
      <p:ext uri="{BB962C8B-B14F-4D97-AF65-F5344CB8AC3E}">
        <p14:creationId xmlns:p14="http://schemas.microsoft.com/office/powerpoint/2010/main" val="290421455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60" name="Text Box 8"/>
          <p:cNvSpPr txBox="1">
            <a:spLocks noChangeArrowheads="1"/>
          </p:cNvSpPr>
          <p:nvPr>
            <p:custDataLst>
              <p:tags r:id="rId1"/>
            </p:custDataLst>
          </p:nvPr>
        </p:nvSpPr>
        <p:spPr bwMode="auto">
          <a:xfrm>
            <a:off x="6879733" y="5165233"/>
            <a:ext cx="1220324" cy="339645"/>
          </a:xfrm>
          <a:prstGeom prst="rect">
            <a:avLst/>
          </a:prstGeom>
          <a:noFill/>
          <a:ln w="9525">
            <a:noFill/>
            <a:miter lim="800000"/>
            <a:headEnd/>
            <a:tailEnd/>
          </a:ln>
          <a:effectLst/>
        </p:spPr>
        <p:txBody>
          <a:bodyPr>
            <a:spAutoFit/>
          </a:bodyPr>
          <a:lstStyle/>
          <a:p>
            <a:pPr defTabSz="955274">
              <a:spcBef>
                <a:spcPct val="50000"/>
              </a:spcBef>
            </a:pPr>
            <a:r>
              <a:rPr lang="fr-CA" sz="1607">
                <a:solidFill>
                  <a:srgbClr val="FF3300"/>
                </a:solidFill>
              </a:rPr>
              <a:t> page 79</a:t>
            </a:r>
            <a:endParaRPr lang="fr-FR" sz="1607">
              <a:solidFill>
                <a:srgbClr val="FF3300"/>
              </a:solidFill>
            </a:endParaRPr>
          </a:p>
        </p:txBody>
      </p:sp>
      <p:sp>
        <p:nvSpPr>
          <p:cNvPr id="4" name="ZoneTexte 3"/>
          <p:cNvSpPr txBox="1"/>
          <p:nvPr>
            <p:custDataLst>
              <p:tags r:id="rId2"/>
            </p:custDataLst>
          </p:nvPr>
        </p:nvSpPr>
        <p:spPr>
          <a:xfrm>
            <a:off x="8651423" y="5980217"/>
            <a:ext cx="1339389" cy="339645"/>
          </a:xfrm>
          <a:prstGeom prst="rect">
            <a:avLst/>
          </a:prstGeom>
          <a:noFill/>
        </p:spPr>
        <p:txBody>
          <a:bodyPr wrap="square" rtlCol="0">
            <a:spAutoFit/>
          </a:bodyPr>
          <a:lstStyle/>
          <a:p>
            <a:r>
              <a:rPr lang="fr-CA" sz="1607" dirty="0">
                <a:solidFill>
                  <a:schemeClr val="bg1"/>
                </a:solidFill>
              </a:rPr>
              <a:t>9h50</a:t>
            </a:r>
          </a:p>
        </p:txBody>
      </p:sp>
      <p:pic>
        <p:nvPicPr>
          <p:cNvPr id="97282" name="Picture 2"/>
          <p:cNvPicPr>
            <a:picLocks noChangeAspect="1" noChangeArrowheads="1"/>
          </p:cNvPicPr>
          <p:nvPr/>
        </p:nvPicPr>
        <p:blipFill>
          <a:blip r:embed="rId4" cstate="print"/>
          <a:srcRect/>
          <a:stretch>
            <a:fillRect/>
          </a:stretch>
        </p:blipFill>
        <p:spPr bwMode="auto">
          <a:xfrm>
            <a:off x="4404172" y="540357"/>
            <a:ext cx="5336013" cy="5679349"/>
          </a:xfrm>
          <a:prstGeom prst="rect">
            <a:avLst/>
          </a:prstGeom>
          <a:noFill/>
          <a:ln w="9525">
            <a:noFill/>
            <a:miter lim="800000"/>
            <a:headEnd/>
            <a:tailEnd/>
          </a:ln>
        </p:spPr>
      </p:pic>
      <p:grpSp>
        <p:nvGrpSpPr>
          <p:cNvPr id="2" name="Groupe 1">
            <a:extLst>
              <a:ext uri="{FF2B5EF4-FFF2-40B4-BE49-F238E27FC236}">
                <a16:creationId xmlns:a16="http://schemas.microsoft.com/office/drawing/2014/main" id="{40C80743-AD12-43A2-9F3E-554A4360D307}"/>
              </a:ext>
            </a:extLst>
          </p:cNvPr>
          <p:cNvGrpSpPr/>
          <p:nvPr/>
        </p:nvGrpSpPr>
        <p:grpSpPr>
          <a:xfrm>
            <a:off x="4277249" y="1178874"/>
            <a:ext cx="5588249" cy="3817026"/>
            <a:chOff x="4277249" y="1178874"/>
            <a:chExt cx="5588249" cy="3817026"/>
          </a:xfrm>
        </p:grpSpPr>
        <p:sp>
          <p:nvSpPr>
            <p:cNvPr id="5" name="ZoneTexte 4"/>
            <p:cNvSpPr txBox="1"/>
            <p:nvPr/>
          </p:nvSpPr>
          <p:spPr>
            <a:xfrm>
              <a:off x="4278859" y="1178874"/>
              <a:ext cx="835761" cy="284693"/>
            </a:xfrm>
            <a:prstGeom prst="rect">
              <a:avLst/>
            </a:prstGeom>
            <a:noFill/>
          </p:spPr>
          <p:txBody>
            <a:bodyPr wrap="square" rtlCol="0">
              <a:spAutoFit/>
            </a:bodyPr>
            <a:lstStyle/>
            <a:p>
              <a:r>
                <a:rPr lang="fr-CA" sz="1250" dirty="0">
                  <a:solidFill>
                    <a:schemeClr val="bg1">
                      <a:lumMod val="50000"/>
                    </a:schemeClr>
                  </a:solidFill>
                </a:rPr>
                <a:t>Hème</a:t>
              </a:r>
            </a:p>
          </p:txBody>
        </p:sp>
        <p:sp>
          <p:nvSpPr>
            <p:cNvPr id="6" name="ZoneTexte 5"/>
            <p:cNvSpPr txBox="1"/>
            <p:nvPr/>
          </p:nvSpPr>
          <p:spPr>
            <a:xfrm>
              <a:off x="9029737" y="1178874"/>
              <a:ext cx="835761" cy="284693"/>
            </a:xfrm>
            <a:prstGeom prst="rect">
              <a:avLst/>
            </a:prstGeom>
            <a:noFill/>
          </p:spPr>
          <p:txBody>
            <a:bodyPr wrap="square" rtlCol="0">
              <a:spAutoFit/>
            </a:bodyPr>
            <a:lstStyle/>
            <a:p>
              <a:r>
                <a:rPr lang="fr-CA" sz="1250" dirty="0">
                  <a:solidFill>
                    <a:schemeClr val="bg1">
                      <a:lumMod val="50000"/>
                    </a:schemeClr>
                  </a:solidFill>
                </a:rPr>
                <a:t>Hème</a:t>
              </a:r>
            </a:p>
          </p:txBody>
        </p:sp>
        <p:sp>
          <p:nvSpPr>
            <p:cNvPr id="7" name="ZoneTexte 6"/>
            <p:cNvSpPr txBox="1"/>
            <p:nvPr/>
          </p:nvSpPr>
          <p:spPr>
            <a:xfrm>
              <a:off x="4277249" y="4653136"/>
              <a:ext cx="835761" cy="284693"/>
            </a:xfrm>
            <a:prstGeom prst="rect">
              <a:avLst/>
            </a:prstGeom>
            <a:noFill/>
          </p:spPr>
          <p:txBody>
            <a:bodyPr wrap="square" rtlCol="0">
              <a:spAutoFit/>
            </a:bodyPr>
            <a:lstStyle/>
            <a:p>
              <a:r>
                <a:rPr lang="fr-CA" sz="1250" dirty="0">
                  <a:solidFill>
                    <a:schemeClr val="bg1">
                      <a:lumMod val="50000"/>
                    </a:schemeClr>
                  </a:solidFill>
                </a:rPr>
                <a:t>Hème</a:t>
              </a:r>
            </a:p>
          </p:txBody>
        </p:sp>
        <p:sp>
          <p:nvSpPr>
            <p:cNvPr id="8" name="ZoneTexte 7"/>
            <p:cNvSpPr txBox="1"/>
            <p:nvPr/>
          </p:nvSpPr>
          <p:spPr>
            <a:xfrm>
              <a:off x="9029737" y="4711207"/>
              <a:ext cx="835761" cy="284693"/>
            </a:xfrm>
            <a:prstGeom prst="rect">
              <a:avLst/>
            </a:prstGeom>
            <a:noFill/>
          </p:spPr>
          <p:txBody>
            <a:bodyPr wrap="square" rtlCol="0">
              <a:spAutoFit/>
            </a:bodyPr>
            <a:lstStyle/>
            <a:p>
              <a:r>
                <a:rPr lang="fr-CA" sz="1250" dirty="0">
                  <a:solidFill>
                    <a:schemeClr val="bg1">
                      <a:lumMod val="50000"/>
                    </a:schemeClr>
                  </a:solidFill>
                </a:rPr>
                <a:t>Hème</a:t>
              </a:r>
            </a:p>
          </p:txBody>
        </p:sp>
      </p:grpSp>
      <p:sp>
        <p:nvSpPr>
          <p:cNvPr id="9" name="ZoneTexte 8">
            <a:extLst>
              <a:ext uri="{FF2B5EF4-FFF2-40B4-BE49-F238E27FC236}">
                <a16:creationId xmlns:a16="http://schemas.microsoft.com/office/drawing/2014/main" id="{3D1992C7-F555-4DF9-B6DA-0560092D3230}"/>
              </a:ext>
            </a:extLst>
          </p:cNvPr>
          <p:cNvSpPr txBox="1"/>
          <p:nvPr/>
        </p:nvSpPr>
        <p:spPr>
          <a:xfrm>
            <a:off x="415740" y="1955964"/>
            <a:ext cx="3737805" cy="2308324"/>
          </a:xfrm>
          <a:prstGeom prst="rect">
            <a:avLst/>
          </a:prstGeom>
          <a:noFill/>
        </p:spPr>
        <p:txBody>
          <a:bodyPr wrap="square" rtlCol="0">
            <a:spAutoFit/>
          </a:bodyPr>
          <a:lstStyle/>
          <a:p>
            <a:r>
              <a:rPr lang="fr-CA" dirty="0"/>
              <a:t>Synthèse de l’hémoglobine (étape 3):</a:t>
            </a:r>
          </a:p>
          <a:p>
            <a:r>
              <a:rPr lang="fr-CA" dirty="0"/>
              <a:t>2 dimères d’hémoglobine se combine pour créer un tétramère que l’on appelle HÉMOGLOBINE (si Fer ferreux)</a:t>
            </a:r>
          </a:p>
          <a:p>
            <a:endParaRPr lang="fr-CA" dirty="0"/>
          </a:p>
          <a:p>
            <a:r>
              <a:rPr lang="fr-CA" dirty="0"/>
              <a:t>NB: il est trop volumineux pour être filtré par les reins. </a:t>
            </a:r>
          </a:p>
        </p:txBody>
      </p:sp>
    </p:spTree>
    <p:extLst>
      <p:ext uri="{BB962C8B-B14F-4D97-AF65-F5344CB8AC3E}">
        <p14:creationId xmlns:p14="http://schemas.microsoft.com/office/powerpoint/2010/main" val="172151914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60" name="Text Box 8"/>
          <p:cNvSpPr txBox="1">
            <a:spLocks noChangeArrowheads="1"/>
          </p:cNvSpPr>
          <p:nvPr>
            <p:custDataLst>
              <p:tags r:id="rId1"/>
            </p:custDataLst>
          </p:nvPr>
        </p:nvSpPr>
        <p:spPr bwMode="auto">
          <a:xfrm>
            <a:off x="6879733" y="5165233"/>
            <a:ext cx="1220324" cy="339645"/>
          </a:xfrm>
          <a:prstGeom prst="rect">
            <a:avLst/>
          </a:prstGeom>
          <a:noFill/>
          <a:ln w="9525">
            <a:noFill/>
            <a:miter lim="800000"/>
            <a:headEnd/>
            <a:tailEnd/>
          </a:ln>
          <a:effectLst/>
        </p:spPr>
        <p:txBody>
          <a:bodyPr>
            <a:spAutoFit/>
          </a:bodyPr>
          <a:lstStyle/>
          <a:p>
            <a:pPr defTabSz="955274">
              <a:spcBef>
                <a:spcPct val="50000"/>
              </a:spcBef>
            </a:pPr>
            <a:r>
              <a:rPr lang="fr-CA" sz="1607">
                <a:solidFill>
                  <a:srgbClr val="FF3300"/>
                </a:solidFill>
              </a:rPr>
              <a:t> page 79</a:t>
            </a:r>
            <a:endParaRPr lang="fr-FR" sz="1607">
              <a:solidFill>
                <a:srgbClr val="FF3300"/>
              </a:solidFill>
            </a:endParaRPr>
          </a:p>
        </p:txBody>
      </p:sp>
      <p:sp>
        <p:nvSpPr>
          <p:cNvPr id="4" name="ZoneTexte 3"/>
          <p:cNvSpPr txBox="1"/>
          <p:nvPr>
            <p:custDataLst>
              <p:tags r:id="rId2"/>
            </p:custDataLst>
          </p:nvPr>
        </p:nvSpPr>
        <p:spPr>
          <a:xfrm>
            <a:off x="8651423" y="5980217"/>
            <a:ext cx="1339389" cy="339645"/>
          </a:xfrm>
          <a:prstGeom prst="rect">
            <a:avLst/>
          </a:prstGeom>
          <a:noFill/>
        </p:spPr>
        <p:txBody>
          <a:bodyPr wrap="square" rtlCol="0">
            <a:spAutoFit/>
          </a:bodyPr>
          <a:lstStyle/>
          <a:p>
            <a:r>
              <a:rPr lang="fr-CA" sz="1607" dirty="0">
                <a:solidFill>
                  <a:schemeClr val="bg1"/>
                </a:solidFill>
              </a:rPr>
              <a:t>9h50</a:t>
            </a:r>
          </a:p>
        </p:txBody>
      </p:sp>
      <p:grpSp>
        <p:nvGrpSpPr>
          <p:cNvPr id="2" name="Groupe 1">
            <a:extLst>
              <a:ext uri="{FF2B5EF4-FFF2-40B4-BE49-F238E27FC236}">
                <a16:creationId xmlns:a16="http://schemas.microsoft.com/office/drawing/2014/main" id="{D5FEB40A-CB78-4D12-9ACE-EAF1A8BC81A0}"/>
              </a:ext>
            </a:extLst>
          </p:cNvPr>
          <p:cNvGrpSpPr/>
          <p:nvPr/>
        </p:nvGrpSpPr>
        <p:grpSpPr>
          <a:xfrm>
            <a:off x="4258540" y="589325"/>
            <a:ext cx="5627278" cy="5679349"/>
            <a:chOff x="3693839" y="538138"/>
            <a:chExt cx="5627278" cy="5679349"/>
          </a:xfrm>
        </p:grpSpPr>
        <p:pic>
          <p:nvPicPr>
            <p:cNvPr id="97282" name="Picture 2"/>
            <p:cNvPicPr>
              <a:picLocks noChangeAspect="1" noChangeArrowheads="1"/>
            </p:cNvPicPr>
            <p:nvPr/>
          </p:nvPicPr>
          <p:blipFill>
            <a:blip r:embed="rId4" cstate="print"/>
            <a:srcRect/>
            <a:stretch>
              <a:fillRect/>
            </a:stretch>
          </p:blipFill>
          <p:spPr bwMode="auto">
            <a:xfrm>
              <a:off x="3847356" y="538138"/>
              <a:ext cx="5336013" cy="5679349"/>
            </a:xfrm>
            <a:prstGeom prst="rect">
              <a:avLst/>
            </a:prstGeom>
            <a:noFill/>
            <a:ln w="9525">
              <a:noFill/>
              <a:miter lim="800000"/>
              <a:headEnd/>
              <a:tailEnd/>
            </a:ln>
          </p:spPr>
        </p:pic>
        <p:sp>
          <p:nvSpPr>
            <p:cNvPr id="5" name="ZoneTexte 4"/>
            <p:cNvSpPr txBox="1"/>
            <p:nvPr/>
          </p:nvSpPr>
          <p:spPr>
            <a:xfrm>
              <a:off x="3693839" y="1178875"/>
              <a:ext cx="835761" cy="284693"/>
            </a:xfrm>
            <a:prstGeom prst="rect">
              <a:avLst/>
            </a:prstGeom>
            <a:noFill/>
          </p:spPr>
          <p:txBody>
            <a:bodyPr wrap="square" rtlCol="0">
              <a:spAutoFit/>
            </a:bodyPr>
            <a:lstStyle/>
            <a:p>
              <a:r>
                <a:rPr lang="fr-CA" sz="1250" dirty="0">
                  <a:solidFill>
                    <a:schemeClr val="bg1">
                      <a:lumMod val="50000"/>
                    </a:schemeClr>
                  </a:solidFill>
                </a:rPr>
                <a:t>Hème</a:t>
              </a:r>
            </a:p>
          </p:txBody>
        </p:sp>
        <p:sp>
          <p:nvSpPr>
            <p:cNvPr id="6" name="ZoneTexte 5"/>
            <p:cNvSpPr txBox="1"/>
            <p:nvPr/>
          </p:nvSpPr>
          <p:spPr>
            <a:xfrm>
              <a:off x="8485355" y="1178875"/>
              <a:ext cx="835761" cy="284693"/>
            </a:xfrm>
            <a:prstGeom prst="rect">
              <a:avLst/>
            </a:prstGeom>
            <a:noFill/>
          </p:spPr>
          <p:txBody>
            <a:bodyPr wrap="square" rtlCol="0">
              <a:spAutoFit/>
            </a:bodyPr>
            <a:lstStyle/>
            <a:p>
              <a:r>
                <a:rPr lang="fr-CA" sz="1250" dirty="0">
                  <a:solidFill>
                    <a:schemeClr val="bg1">
                      <a:lumMod val="50000"/>
                    </a:schemeClr>
                  </a:solidFill>
                </a:rPr>
                <a:t>Hème</a:t>
              </a:r>
            </a:p>
          </p:txBody>
        </p:sp>
        <p:sp>
          <p:nvSpPr>
            <p:cNvPr id="7" name="ZoneTexte 6"/>
            <p:cNvSpPr txBox="1"/>
            <p:nvPr/>
          </p:nvSpPr>
          <p:spPr>
            <a:xfrm>
              <a:off x="3703340" y="4718623"/>
              <a:ext cx="835761" cy="284693"/>
            </a:xfrm>
            <a:prstGeom prst="rect">
              <a:avLst/>
            </a:prstGeom>
            <a:noFill/>
          </p:spPr>
          <p:txBody>
            <a:bodyPr wrap="square" rtlCol="0">
              <a:spAutoFit/>
            </a:bodyPr>
            <a:lstStyle/>
            <a:p>
              <a:r>
                <a:rPr lang="fr-CA" sz="1250" dirty="0">
                  <a:solidFill>
                    <a:schemeClr val="bg1">
                      <a:lumMod val="50000"/>
                    </a:schemeClr>
                  </a:solidFill>
                </a:rPr>
                <a:t>Hème</a:t>
              </a:r>
            </a:p>
          </p:txBody>
        </p:sp>
        <p:sp>
          <p:nvSpPr>
            <p:cNvPr id="8" name="ZoneTexte 7"/>
            <p:cNvSpPr txBox="1"/>
            <p:nvPr/>
          </p:nvSpPr>
          <p:spPr>
            <a:xfrm>
              <a:off x="8485356" y="4718623"/>
              <a:ext cx="835761" cy="284693"/>
            </a:xfrm>
            <a:prstGeom prst="rect">
              <a:avLst/>
            </a:prstGeom>
            <a:noFill/>
          </p:spPr>
          <p:txBody>
            <a:bodyPr wrap="square" rtlCol="0">
              <a:spAutoFit/>
            </a:bodyPr>
            <a:lstStyle/>
            <a:p>
              <a:r>
                <a:rPr lang="fr-CA" sz="1250" dirty="0">
                  <a:solidFill>
                    <a:schemeClr val="bg1">
                      <a:lumMod val="50000"/>
                    </a:schemeClr>
                  </a:solidFill>
                </a:rPr>
                <a:t>Hème</a:t>
              </a:r>
            </a:p>
          </p:txBody>
        </p:sp>
      </p:grpSp>
      <p:sp>
        <p:nvSpPr>
          <p:cNvPr id="9" name="ZoneTexte 8"/>
          <p:cNvSpPr txBox="1"/>
          <p:nvPr/>
        </p:nvSpPr>
        <p:spPr>
          <a:xfrm>
            <a:off x="6405025" y="3140968"/>
            <a:ext cx="1350076" cy="422103"/>
          </a:xfrm>
          <a:prstGeom prst="rect">
            <a:avLst/>
          </a:prstGeom>
          <a:noFill/>
        </p:spPr>
        <p:txBody>
          <a:bodyPr wrap="square" rtlCol="0">
            <a:spAutoFit/>
          </a:bodyPr>
          <a:lstStyle/>
          <a:p>
            <a:r>
              <a:rPr lang="fr-CA" sz="2143" b="1" dirty="0">
                <a:ln>
                  <a:solidFill>
                    <a:schemeClr val="bg1">
                      <a:lumMod val="50000"/>
                    </a:schemeClr>
                  </a:solidFill>
                </a:ln>
                <a:solidFill>
                  <a:schemeClr val="bg1">
                    <a:lumMod val="50000"/>
                  </a:schemeClr>
                </a:solidFill>
              </a:rPr>
              <a:t>2-3 DPG</a:t>
            </a:r>
          </a:p>
        </p:txBody>
      </p:sp>
      <p:sp>
        <p:nvSpPr>
          <p:cNvPr id="13" name="ZoneTexte 12">
            <a:extLst>
              <a:ext uri="{FF2B5EF4-FFF2-40B4-BE49-F238E27FC236}">
                <a16:creationId xmlns:a16="http://schemas.microsoft.com/office/drawing/2014/main" id="{1F737AF2-E478-4F53-A9F4-812F883DF92A}"/>
              </a:ext>
            </a:extLst>
          </p:cNvPr>
          <p:cNvSpPr txBox="1"/>
          <p:nvPr/>
        </p:nvSpPr>
        <p:spPr>
          <a:xfrm>
            <a:off x="415740" y="1955964"/>
            <a:ext cx="3737805" cy="2585323"/>
          </a:xfrm>
          <a:prstGeom prst="rect">
            <a:avLst/>
          </a:prstGeom>
          <a:noFill/>
        </p:spPr>
        <p:txBody>
          <a:bodyPr wrap="square" rtlCol="0">
            <a:spAutoFit/>
          </a:bodyPr>
          <a:lstStyle/>
          <a:p>
            <a:r>
              <a:rPr lang="fr-CA" dirty="0"/>
              <a:t>Synthèse de l’hémoglobine (étape 4):</a:t>
            </a:r>
          </a:p>
          <a:p>
            <a:r>
              <a:rPr lang="fr-CA" dirty="0"/>
              <a:t>Dernière étape qui consiste à introduire une molécule de 2-3 DPG au centre de la molécule.</a:t>
            </a:r>
          </a:p>
          <a:p>
            <a:r>
              <a:rPr lang="fr-CA" dirty="0"/>
              <a:t>Le 2-3 DPG permet d’ajuster l’affinité de l’hémoglobine pour l’O</a:t>
            </a:r>
            <a:r>
              <a:rPr lang="fr-CA" baseline="-25000" dirty="0"/>
              <a:t>2</a:t>
            </a:r>
          </a:p>
          <a:p>
            <a:endParaRPr lang="fr-CA" dirty="0"/>
          </a:p>
          <a:p>
            <a:r>
              <a:rPr lang="fr-CA" dirty="0"/>
              <a:t>NB: il est trop volumineux pour être filtré par les reins. </a:t>
            </a:r>
          </a:p>
        </p:txBody>
      </p:sp>
    </p:spTree>
    <p:extLst>
      <p:ext uri="{BB962C8B-B14F-4D97-AF65-F5344CB8AC3E}">
        <p14:creationId xmlns:p14="http://schemas.microsoft.com/office/powerpoint/2010/main" val="57988725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custDataLst>
              <p:tags r:id="rId1"/>
            </p:custDataLst>
          </p:nvPr>
        </p:nvSpPr>
        <p:spPr>
          <a:xfrm>
            <a:off x="851802" y="404664"/>
            <a:ext cx="9309528" cy="840253"/>
          </a:xfrm>
        </p:spPr>
        <p:txBody>
          <a:bodyPr>
            <a:normAutofit/>
          </a:bodyPr>
          <a:lstStyle/>
          <a:p>
            <a:r>
              <a:rPr lang="fr-CA" sz="3200" b="1" cap="all" dirty="0"/>
              <a:t>Hémoglobines humaines normales </a:t>
            </a:r>
            <a:r>
              <a:rPr lang="fr-CA" sz="1428" dirty="0">
                <a:solidFill>
                  <a:schemeClr val="tx1"/>
                </a:solidFill>
              </a:rPr>
              <a:t>(S6)</a:t>
            </a:r>
            <a:endParaRPr lang="fr-FR" sz="1428" dirty="0">
              <a:solidFill>
                <a:schemeClr val="tx1"/>
              </a:solidFill>
            </a:endParaRPr>
          </a:p>
        </p:txBody>
      </p:sp>
      <p:sp>
        <p:nvSpPr>
          <p:cNvPr id="151555" name="Rectangle 3"/>
          <p:cNvSpPr>
            <a:spLocks noGrp="1" noChangeArrowheads="1"/>
          </p:cNvSpPr>
          <p:nvPr>
            <p:ph type="body" idx="1"/>
            <p:custDataLst>
              <p:tags r:id="rId2"/>
            </p:custDataLst>
          </p:nvPr>
        </p:nvSpPr>
        <p:spPr>
          <a:xfrm>
            <a:off x="246956" y="1412776"/>
            <a:ext cx="9937104" cy="4968552"/>
          </a:xfrm>
          <a:solidFill>
            <a:schemeClr val="bg1"/>
          </a:solidFill>
        </p:spPr>
        <p:txBody>
          <a:bodyPr>
            <a:normAutofit fontScale="92500" lnSpcReduction="10000"/>
          </a:bodyPr>
          <a:lstStyle/>
          <a:p>
            <a:pPr>
              <a:lnSpc>
                <a:spcPct val="80000"/>
              </a:lnSpc>
            </a:pPr>
            <a:r>
              <a:rPr lang="fr-CA" sz="2500" dirty="0"/>
              <a:t>Types d’hémoglobines humaines normales chez l’adulte:</a:t>
            </a:r>
          </a:p>
          <a:p>
            <a:pPr lvl="1">
              <a:lnSpc>
                <a:spcPct val="80000"/>
              </a:lnSpc>
            </a:pPr>
            <a:r>
              <a:rPr lang="fr-CA" sz="1964" dirty="0"/>
              <a:t>Hémoglobine A1 (alpha – bêta): 97%</a:t>
            </a:r>
          </a:p>
          <a:p>
            <a:pPr lvl="1">
              <a:lnSpc>
                <a:spcPct val="80000"/>
              </a:lnSpc>
            </a:pPr>
            <a:r>
              <a:rPr lang="fr-CA" sz="1964" dirty="0"/>
              <a:t>Hémoglobine A2 (alpha – delta): 2.5%</a:t>
            </a:r>
          </a:p>
          <a:p>
            <a:pPr lvl="1">
              <a:lnSpc>
                <a:spcPct val="80000"/>
              </a:lnSpc>
            </a:pPr>
            <a:r>
              <a:rPr lang="fr-CA" sz="1964" dirty="0"/>
              <a:t>Hémoglobine F (alpha – gamma): &lt;1%</a:t>
            </a:r>
          </a:p>
          <a:p>
            <a:pPr lvl="2">
              <a:lnSpc>
                <a:spcPct val="80000"/>
              </a:lnSpc>
            </a:pPr>
            <a:r>
              <a:rPr lang="fr-CA" sz="1964" dirty="0"/>
              <a:t>Voir tableau 5.2 à la page 83</a:t>
            </a:r>
          </a:p>
          <a:p>
            <a:pPr marL="91440" lvl="2" indent="-91440">
              <a:lnSpc>
                <a:spcPct val="80000"/>
              </a:lnSpc>
              <a:spcBef>
                <a:spcPts val="1200"/>
              </a:spcBef>
              <a:spcAft>
                <a:spcPts val="200"/>
              </a:spcAft>
              <a:buSzPct val="100000"/>
              <a:buFont typeface="Calibri" panose="020F0502020204030204" pitchFamily="34" charset="0"/>
              <a:buChar char=" "/>
            </a:pPr>
            <a:endParaRPr lang="fr-CA" sz="1300" dirty="0"/>
          </a:p>
          <a:p>
            <a:pPr marL="91440" lvl="2" indent="-91440">
              <a:lnSpc>
                <a:spcPct val="80000"/>
              </a:lnSpc>
              <a:spcBef>
                <a:spcPts val="1200"/>
              </a:spcBef>
              <a:spcAft>
                <a:spcPts val="200"/>
              </a:spcAft>
              <a:buSzPct val="100000"/>
              <a:buFont typeface="Calibri" panose="020F0502020204030204" pitchFamily="34" charset="0"/>
              <a:buChar char=" "/>
            </a:pPr>
            <a:r>
              <a:rPr lang="fr-CA" sz="2500" dirty="0"/>
              <a:t>Types d’hémoglobines humaines normales chez l’embryon et nouveau-née:</a:t>
            </a:r>
          </a:p>
          <a:p>
            <a:pPr lvl="2">
              <a:lnSpc>
                <a:spcPct val="80000"/>
              </a:lnSpc>
            </a:pPr>
            <a:endParaRPr lang="fr-CA" sz="800" dirty="0"/>
          </a:p>
          <a:p>
            <a:pPr lvl="2">
              <a:lnSpc>
                <a:spcPct val="80000"/>
              </a:lnSpc>
              <a:buNone/>
            </a:pPr>
            <a:r>
              <a:rPr lang="fr-CA" sz="1964" dirty="0"/>
              <a:t>       	         	Vie embryonnaire</a:t>
            </a:r>
          </a:p>
          <a:p>
            <a:pPr lvl="2">
              <a:lnSpc>
                <a:spcPct val="80000"/>
              </a:lnSpc>
              <a:buNone/>
            </a:pPr>
            <a:endParaRPr lang="fr-CA" sz="1964" dirty="0"/>
          </a:p>
          <a:p>
            <a:pPr lvl="2">
              <a:lnSpc>
                <a:spcPct val="80000"/>
              </a:lnSpc>
              <a:buNone/>
            </a:pPr>
            <a:r>
              <a:rPr lang="fr-CA" sz="1800" dirty="0"/>
              <a:t>      0 – 3 mois           	        3 mois à 9 mois                  Nouveau-née      3 mois              6 mois</a:t>
            </a:r>
          </a:p>
          <a:p>
            <a:pPr lvl="2">
              <a:lnSpc>
                <a:spcPct val="80000"/>
              </a:lnSpc>
              <a:buNone/>
            </a:pPr>
            <a:r>
              <a:rPr lang="fr-CA" sz="1607" dirty="0"/>
              <a:t>60% Portland (</a:t>
            </a:r>
            <a:r>
              <a:rPr lang="fr-CA" sz="1607" dirty="0" err="1"/>
              <a:t>zéta</a:t>
            </a:r>
            <a:r>
              <a:rPr lang="fr-CA" sz="1607" dirty="0"/>
              <a:t>-gamma)	      5% Portland (</a:t>
            </a:r>
            <a:r>
              <a:rPr lang="fr-CA" sz="1607" dirty="0" err="1"/>
              <a:t>zéta</a:t>
            </a:r>
            <a:r>
              <a:rPr lang="fr-CA" sz="1607" dirty="0"/>
              <a:t>-gamma) 	     </a:t>
            </a:r>
            <a:r>
              <a:rPr lang="fr-CA" sz="1607" b="1" dirty="0"/>
              <a:t>80% </a:t>
            </a:r>
            <a:r>
              <a:rPr lang="fr-CA" sz="1607" b="1" dirty="0" err="1"/>
              <a:t>Hb</a:t>
            </a:r>
            <a:r>
              <a:rPr lang="fr-CA" sz="1607" b="1" dirty="0"/>
              <a:t> F</a:t>
            </a:r>
            <a:r>
              <a:rPr lang="fr-CA" sz="1607" dirty="0"/>
              <a:t>           40 % </a:t>
            </a:r>
            <a:r>
              <a:rPr lang="fr-CA" sz="1607" dirty="0" err="1"/>
              <a:t>Hb</a:t>
            </a:r>
            <a:r>
              <a:rPr lang="fr-CA" sz="1607" dirty="0"/>
              <a:t> F        identique à l’adulte</a:t>
            </a:r>
          </a:p>
          <a:p>
            <a:pPr lvl="2">
              <a:lnSpc>
                <a:spcPct val="80000"/>
              </a:lnSpc>
              <a:buNone/>
            </a:pPr>
            <a:r>
              <a:rPr lang="fr-CA" sz="1607" dirty="0"/>
              <a:t>30% Gower I (</a:t>
            </a:r>
            <a:r>
              <a:rPr lang="fr-CA" sz="1607" dirty="0" err="1"/>
              <a:t>zéta</a:t>
            </a:r>
            <a:r>
              <a:rPr lang="fr-CA" sz="1607" dirty="0"/>
              <a:t>-epsilon)         15% Gower I (</a:t>
            </a:r>
            <a:r>
              <a:rPr lang="fr-CA" sz="1607" dirty="0" err="1"/>
              <a:t>zéta</a:t>
            </a:r>
            <a:r>
              <a:rPr lang="fr-CA" sz="1607" dirty="0"/>
              <a:t>-epsilon)                  </a:t>
            </a:r>
            <a:r>
              <a:rPr lang="fr-CA" sz="1607" b="1" dirty="0"/>
              <a:t>20% </a:t>
            </a:r>
            <a:r>
              <a:rPr lang="fr-CA" sz="1607" b="1" dirty="0" err="1"/>
              <a:t>Hb</a:t>
            </a:r>
            <a:r>
              <a:rPr lang="fr-CA" sz="1607" b="1" dirty="0"/>
              <a:t> A</a:t>
            </a:r>
            <a:r>
              <a:rPr lang="fr-CA" sz="1607" dirty="0"/>
              <a:t>           60% </a:t>
            </a:r>
            <a:r>
              <a:rPr lang="fr-CA" sz="1607" dirty="0" err="1"/>
              <a:t>Hb</a:t>
            </a:r>
            <a:r>
              <a:rPr lang="fr-CA" sz="1607" dirty="0"/>
              <a:t> A</a:t>
            </a:r>
          </a:p>
          <a:p>
            <a:pPr lvl="2">
              <a:lnSpc>
                <a:spcPct val="80000"/>
              </a:lnSpc>
              <a:buNone/>
            </a:pPr>
            <a:r>
              <a:rPr lang="fr-CA" sz="1607" dirty="0"/>
              <a:t>20% Gower II (alpha-epsilon)      20% Gower II (alpha-epsilon)   </a:t>
            </a:r>
          </a:p>
          <a:p>
            <a:pPr lvl="2">
              <a:lnSpc>
                <a:spcPct val="80000"/>
              </a:lnSpc>
              <a:buNone/>
            </a:pPr>
            <a:r>
              <a:rPr lang="fr-CA" sz="1607" dirty="0"/>
              <a:t>				       </a:t>
            </a:r>
            <a:r>
              <a:rPr lang="fr-CA" sz="1600" dirty="0"/>
              <a:t>65% </a:t>
            </a:r>
            <a:r>
              <a:rPr lang="fr-CA" sz="1600" dirty="0" err="1"/>
              <a:t>Hb</a:t>
            </a:r>
            <a:r>
              <a:rPr lang="fr-CA" sz="1600" dirty="0"/>
              <a:t> F (alpha – gamma): </a:t>
            </a:r>
          </a:p>
          <a:p>
            <a:pPr lvl="2">
              <a:lnSpc>
                <a:spcPct val="80000"/>
              </a:lnSpc>
              <a:buNone/>
            </a:pPr>
            <a:endParaRPr lang="fr-CA" sz="1607" dirty="0"/>
          </a:p>
          <a:p>
            <a:pPr lvl="2">
              <a:lnSpc>
                <a:spcPct val="80000"/>
              </a:lnSpc>
              <a:buNone/>
            </a:pPr>
            <a:r>
              <a:rPr lang="fr-CA" sz="1607" dirty="0"/>
              <a:t>	</a:t>
            </a:r>
            <a:r>
              <a:rPr lang="fr-CA" sz="2400" dirty="0">
                <a:solidFill>
                  <a:schemeClr val="accent1"/>
                </a:solidFill>
              </a:rPr>
              <a:t>	Aller consulter le Tableau 5,2 en page 83</a:t>
            </a:r>
            <a:r>
              <a:rPr lang="fr-CA" sz="1607" dirty="0"/>
              <a:t>		</a:t>
            </a:r>
          </a:p>
        </p:txBody>
      </p:sp>
      <p:sp>
        <p:nvSpPr>
          <p:cNvPr id="3" name="Accolade fermante 2">
            <a:extLst>
              <a:ext uri="{FF2B5EF4-FFF2-40B4-BE49-F238E27FC236}">
                <a16:creationId xmlns:a16="http://schemas.microsoft.com/office/drawing/2014/main" id="{4D9BB24B-6B0C-489F-B032-97B50C2F2DCE}"/>
              </a:ext>
            </a:extLst>
          </p:cNvPr>
          <p:cNvSpPr/>
          <p:nvPr/>
        </p:nvSpPr>
        <p:spPr>
          <a:xfrm rot="16200000">
            <a:off x="2647183" y="1755938"/>
            <a:ext cx="432048" cy="4704602"/>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fr-CA"/>
          </a:p>
        </p:txBody>
      </p:sp>
    </p:spTree>
    <p:extLst>
      <p:ext uri="{BB962C8B-B14F-4D97-AF65-F5344CB8AC3E}">
        <p14:creationId xmlns:p14="http://schemas.microsoft.com/office/powerpoint/2010/main" val="267320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1555">
                                            <p:txEl>
                                              <p:pRg st="1" end="1"/>
                                            </p:txEl>
                                          </p:spTgt>
                                        </p:tgtEl>
                                        <p:attrNameLst>
                                          <p:attrName>style.visibility</p:attrName>
                                        </p:attrNameLst>
                                      </p:cBhvr>
                                      <p:to>
                                        <p:strVal val="visible"/>
                                      </p:to>
                                    </p:set>
                                    <p:animEffect transition="in" filter="box(in)">
                                      <p:cBhvr>
                                        <p:cTn id="7" dur="500"/>
                                        <p:tgtEl>
                                          <p:spTgt spid="151555">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51555">
                                            <p:txEl>
                                              <p:pRg st="2" end="2"/>
                                            </p:txEl>
                                          </p:spTgt>
                                        </p:tgtEl>
                                        <p:attrNameLst>
                                          <p:attrName>style.visibility</p:attrName>
                                        </p:attrNameLst>
                                      </p:cBhvr>
                                      <p:to>
                                        <p:strVal val="visible"/>
                                      </p:to>
                                    </p:set>
                                    <p:animEffect transition="in" filter="box(in)">
                                      <p:cBhvr>
                                        <p:cTn id="10" dur="500"/>
                                        <p:tgtEl>
                                          <p:spTgt spid="151555">
                                            <p:txEl>
                                              <p:pRg st="2" end="2"/>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151555">
                                            <p:txEl>
                                              <p:pRg st="3" end="3"/>
                                            </p:txEl>
                                          </p:spTgt>
                                        </p:tgtEl>
                                        <p:attrNameLst>
                                          <p:attrName>style.visibility</p:attrName>
                                        </p:attrNameLst>
                                      </p:cBhvr>
                                      <p:to>
                                        <p:strVal val="visible"/>
                                      </p:to>
                                    </p:set>
                                    <p:animEffect transition="in" filter="box(in)">
                                      <p:cBhvr>
                                        <p:cTn id="13" dur="500"/>
                                        <p:tgtEl>
                                          <p:spTgt spid="1515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custDataLst>
              <p:tags r:id="rId1"/>
            </p:custDataLst>
          </p:nvPr>
        </p:nvSpPr>
        <p:spPr>
          <a:xfrm>
            <a:off x="895028" y="1031972"/>
            <a:ext cx="9258017" cy="503153"/>
          </a:xfrm>
        </p:spPr>
        <p:txBody>
          <a:bodyPr>
            <a:normAutofit fontScale="90000"/>
          </a:bodyPr>
          <a:lstStyle/>
          <a:p>
            <a:r>
              <a:rPr lang="fr-CA" sz="3600" b="1" cap="all" dirty="0"/>
              <a:t>Hémoglobines humaines normales </a:t>
            </a:r>
            <a:r>
              <a:rPr lang="fr-CA" sz="1428" dirty="0">
                <a:solidFill>
                  <a:schemeClr val="tx1"/>
                </a:solidFill>
              </a:rPr>
              <a:t>(S6)</a:t>
            </a:r>
            <a:endParaRPr lang="fr-FR" sz="1428" dirty="0">
              <a:solidFill>
                <a:schemeClr val="tx1"/>
              </a:solidFill>
            </a:endParaRPr>
          </a:p>
        </p:txBody>
      </p:sp>
      <p:sp>
        <p:nvSpPr>
          <p:cNvPr id="152579" name="Rectangle 3"/>
          <p:cNvSpPr>
            <a:spLocks noGrp="1" noChangeArrowheads="1"/>
          </p:cNvSpPr>
          <p:nvPr>
            <p:ph type="body" idx="1"/>
            <p:custDataLst>
              <p:tags r:id="rId2"/>
            </p:custDataLst>
          </p:nvPr>
        </p:nvSpPr>
        <p:spPr>
          <a:xfrm>
            <a:off x="318964" y="1770720"/>
            <a:ext cx="10085739" cy="4658773"/>
          </a:xfrm>
        </p:spPr>
        <p:txBody>
          <a:bodyPr/>
          <a:lstStyle/>
          <a:p>
            <a:pPr>
              <a:lnSpc>
                <a:spcPct val="80000"/>
              </a:lnSpc>
            </a:pPr>
            <a:r>
              <a:rPr lang="fr-CA" sz="2589" dirty="0"/>
              <a:t>Transport de l’oxygène</a:t>
            </a:r>
          </a:p>
          <a:p>
            <a:pPr lvl="1">
              <a:lnSpc>
                <a:spcPct val="80000"/>
              </a:lnSpc>
            </a:pPr>
            <a:r>
              <a:rPr lang="fr-CA" sz="2232" dirty="0"/>
              <a:t>Majoritairement transporté par l’hémoglobine (oxyhémoglobine)</a:t>
            </a:r>
          </a:p>
          <a:p>
            <a:pPr lvl="1">
              <a:lnSpc>
                <a:spcPct val="80000"/>
              </a:lnSpc>
            </a:pPr>
            <a:r>
              <a:rPr lang="fr-CA" sz="2232" dirty="0"/>
              <a:t>L’affinité pour l’oxygène est influencée par le 2,3-DPG </a:t>
            </a:r>
            <a:r>
              <a:rPr lang="fr-CA" sz="2232" dirty="0">
                <a:solidFill>
                  <a:srgbClr val="FF0000"/>
                </a:solidFill>
              </a:rPr>
              <a:t>(voir: diapo 25)</a:t>
            </a:r>
          </a:p>
          <a:p>
            <a:pPr lvl="1">
              <a:lnSpc>
                <a:spcPct val="80000"/>
              </a:lnSpc>
            </a:pPr>
            <a:r>
              <a:rPr lang="fr-CA" sz="2232" dirty="0"/>
              <a:t>L’affinité est aussi influencée par le pH, la [CO</a:t>
            </a:r>
            <a:r>
              <a:rPr lang="fr-CA" sz="2232" baseline="-25000" dirty="0"/>
              <a:t>2</a:t>
            </a:r>
            <a:r>
              <a:rPr lang="fr-CA" sz="2232" dirty="0"/>
              <a:t>], la T</a:t>
            </a:r>
            <a:r>
              <a:rPr lang="fr-CA" sz="2232" baseline="30000" dirty="0"/>
              <a:t>o</a:t>
            </a:r>
          </a:p>
          <a:p>
            <a:pPr lvl="1">
              <a:lnSpc>
                <a:spcPct val="80000"/>
              </a:lnSpc>
            </a:pPr>
            <a:r>
              <a:rPr lang="fr-CA" sz="2232" dirty="0"/>
              <a:t>L’HB a une affinité 200 fois plus importante pour le (CO) monoxyde de carbone (carboxyhémoglobine)</a:t>
            </a:r>
          </a:p>
          <a:p>
            <a:pPr>
              <a:lnSpc>
                <a:spcPct val="80000"/>
              </a:lnSpc>
            </a:pPr>
            <a:r>
              <a:rPr lang="fr-CA" sz="2589" dirty="0"/>
              <a:t>Transport du gaz carbonique (CO</a:t>
            </a:r>
            <a:r>
              <a:rPr lang="fr-CA" sz="2589" baseline="-25000" dirty="0"/>
              <a:t>2</a:t>
            </a:r>
            <a:r>
              <a:rPr lang="fr-CA" sz="2589" dirty="0"/>
              <a:t>)</a:t>
            </a:r>
          </a:p>
          <a:p>
            <a:pPr lvl="1">
              <a:lnSpc>
                <a:spcPct val="80000"/>
              </a:lnSpc>
            </a:pPr>
            <a:r>
              <a:rPr lang="fr-CA" sz="2232" dirty="0"/>
              <a:t>Sous forme de CO</a:t>
            </a:r>
            <a:r>
              <a:rPr lang="fr-CA" sz="2232" baseline="-25000" dirty="0"/>
              <a:t>2</a:t>
            </a:r>
            <a:r>
              <a:rPr lang="fr-CA" sz="2232" dirty="0"/>
              <a:t> dissous : 5%</a:t>
            </a:r>
          </a:p>
          <a:p>
            <a:pPr lvl="1">
              <a:lnSpc>
                <a:spcPct val="80000"/>
              </a:lnSpc>
            </a:pPr>
            <a:r>
              <a:rPr lang="fr-CA" sz="2232" dirty="0"/>
              <a:t>Sous forme de bicarbonate (H</a:t>
            </a:r>
            <a:r>
              <a:rPr lang="fr-CA" sz="2232" baseline="-25000" dirty="0"/>
              <a:t>2</a:t>
            </a:r>
            <a:r>
              <a:rPr lang="fr-CA" sz="2232" dirty="0"/>
              <a:t>CO</a:t>
            </a:r>
            <a:r>
              <a:rPr lang="fr-CA" sz="2232" baseline="-25000" dirty="0"/>
              <a:t>3</a:t>
            </a:r>
            <a:r>
              <a:rPr lang="fr-CA" sz="2232" dirty="0"/>
              <a:t>): 70% </a:t>
            </a:r>
          </a:p>
          <a:p>
            <a:pPr lvl="1">
              <a:lnSpc>
                <a:spcPct val="80000"/>
              </a:lnSpc>
              <a:buFontTx/>
              <a:buNone/>
            </a:pPr>
            <a:r>
              <a:rPr lang="fr-CA" sz="2232" dirty="0"/>
              <a:t>	(dans le GR « </a:t>
            </a:r>
            <a:r>
              <a:rPr lang="fr-CA" sz="2232" dirty="0" err="1"/>
              <a:t>anhydrase</a:t>
            </a:r>
            <a:r>
              <a:rPr lang="fr-CA" sz="2232" dirty="0"/>
              <a:t> carbonique »)</a:t>
            </a:r>
          </a:p>
          <a:p>
            <a:pPr lvl="1">
              <a:lnSpc>
                <a:spcPct val="80000"/>
              </a:lnSpc>
            </a:pPr>
            <a:r>
              <a:rPr lang="fr-CA" sz="2232" dirty="0"/>
              <a:t>Sous forme de </a:t>
            </a:r>
            <a:r>
              <a:rPr lang="fr-CA" sz="2232" dirty="0" err="1"/>
              <a:t>Carbaminohémoglobine</a:t>
            </a:r>
            <a:r>
              <a:rPr lang="fr-CA" sz="2232" dirty="0"/>
              <a:t>: 25%</a:t>
            </a:r>
          </a:p>
          <a:p>
            <a:pPr lvl="2">
              <a:lnSpc>
                <a:spcPct val="80000"/>
              </a:lnSpc>
            </a:pPr>
            <a:r>
              <a:rPr lang="fr-CA" sz="1786" u="sng" dirty="0"/>
              <a:t>Pas de liaison avec le fer</a:t>
            </a:r>
          </a:p>
          <a:p>
            <a:pPr lvl="2">
              <a:lnSpc>
                <a:spcPct val="80000"/>
              </a:lnSpc>
            </a:pPr>
            <a:r>
              <a:rPr lang="fr-CA" sz="1786" dirty="0"/>
              <a:t>Liaison avec les groupements aminés des 4 chaînes de globine de la désoxyhémoglobine (</a:t>
            </a:r>
            <a:r>
              <a:rPr lang="fr-CA" sz="1786" dirty="0">
                <a:solidFill>
                  <a:srgbClr val="FF0000"/>
                </a:solidFill>
              </a:rPr>
              <a:t>surtout)</a:t>
            </a:r>
          </a:p>
        </p:txBody>
      </p:sp>
      <p:sp>
        <p:nvSpPr>
          <p:cNvPr id="152580" name="Text Box 4"/>
          <p:cNvSpPr txBox="1">
            <a:spLocks noChangeArrowheads="1"/>
          </p:cNvSpPr>
          <p:nvPr>
            <p:custDataLst>
              <p:tags r:id="rId3"/>
            </p:custDataLst>
          </p:nvPr>
        </p:nvSpPr>
        <p:spPr bwMode="auto">
          <a:xfrm>
            <a:off x="6991333" y="4265230"/>
            <a:ext cx="2700018" cy="339645"/>
          </a:xfrm>
          <a:prstGeom prst="rect">
            <a:avLst/>
          </a:prstGeom>
          <a:noFill/>
          <a:ln w="9525">
            <a:noFill/>
            <a:miter lim="800000"/>
            <a:headEnd/>
            <a:tailEnd/>
          </a:ln>
          <a:effectLst/>
        </p:spPr>
        <p:txBody>
          <a:bodyPr>
            <a:spAutoFit/>
          </a:bodyPr>
          <a:lstStyle/>
          <a:p>
            <a:pPr defTabSz="955274">
              <a:spcBef>
                <a:spcPct val="50000"/>
              </a:spcBef>
            </a:pPr>
            <a:r>
              <a:rPr lang="fr-CA" sz="1607" dirty="0">
                <a:solidFill>
                  <a:srgbClr val="FF3300"/>
                </a:solidFill>
              </a:rPr>
              <a:t>Figure 5.11 page 88</a:t>
            </a:r>
            <a:endParaRPr lang="fr-FR" sz="1607" dirty="0">
              <a:solidFill>
                <a:srgbClr val="FF3300"/>
              </a:solidFill>
            </a:endParaRPr>
          </a:p>
        </p:txBody>
      </p:sp>
      <p:sp>
        <p:nvSpPr>
          <p:cNvPr id="152581" name="Text Box 5"/>
          <p:cNvSpPr txBox="1">
            <a:spLocks noChangeArrowheads="1"/>
          </p:cNvSpPr>
          <p:nvPr>
            <p:custDataLst>
              <p:tags r:id="rId4"/>
            </p:custDataLst>
          </p:nvPr>
        </p:nvSpPr>
        <p:spPr bwMode="auto">
          <a:xfrm>
            <a:off x="7008711" y="4840470"/>
            <a:ext cx="3278290" cy="339645"/>
          </a:xfrm>
          <a:prstGeom prst="rect">
            <a:avLst/>
          </a:prstGeom>
          <a:noFill/>
          <a:ln w="9525">
            <a:noFill/>
            <a:miter lim="800000"/>
            <a:headEnd/>
            <a:tailEnd/>
          </a:ln>
          <a:effectLst/>
        </p:spPr>
        <p:txBody>
          <a:bodyPr>
            <a:spAutoFit/>
          </a:bodyPr>
          <a:lstStyle/>
          <a:p>
            <a:pPr defTabSz="955274">
              <a:spcBef>
                <a:spcPct val="50000"/>
              </a:spcBef>
            </a:pPr>
            <a:r>
              <a:rPr lang="fr-CA" sz="1607" dirty="0">
                <a:solidFill>
                  <a:srgbClr val="FF3300"/>
                </a:solidFill>
              </a:rPr>
              <a:t>Tableau 5.6  page 88</a:t>
            </a:r>
            <a:endParaRPr lang="fr-FR" sz="1607" dirty="0">
              <a:solidFill>
                <a:srgbClr val="FF3300"/>
              </a:solidFill>
            </a:endParaRPr>
          </a:p>
        </p:txBody>
      </p:sp>
    </p:spTree>
    <p:extLst>
      <p:ext uri="{BB962C8B-B14F-4D97-AF65-F5344CB8AC3E}">
        <p14:creationId xmlns:p14="http://schemas.microsoft.com/office/powerpoint/2010/main" val="347481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2579">
                                            <p:txEl>
                                              <p:pRg st="2" end="2"/>
                                            </p:txEl>
                                          </p:spTgt>
                                        </p:tgtEl>
                                        <p:attrNameLst>
                                          <p:attrName>style.visibility</p:attrName>
                                        </p:attrNameLst>
                                      </p:cBhvr>
                                      <p:to>
                                        <p:strVal val="visible"/>
                                      </p:to>
                                    </p:set>
                                    <p:animEffect transition="in" filter="box(in)">
                                      <p:cBhvr>
                                        <p:cTn id="7" dur="500"/>
                                        <p:tgtEl>
                                          <p:spTgt spid="15257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2579">
                                            <p:txEl>
                                              <p:pRg st="3" end="3"/>
                                            </p:txEl>
                                          </p:spTgt>
                                        </p:tgtEl>
                                        <p:attrNameLst>
                                          <p:attrName>style.visibility</p:attrName>
                                        </p:attrNameLst>
                                      </p:cBhvr>
                                      <p:to>
                                        <p:strVal val="visible"/>
                                      </p:to>
                                    </p:set>
                                    <p:animEffect transition="in" filter="box(in)">
                                      <p:cBhvr>
                                        <p:cTn id="12" dur="500"/>
                                        <p:tgtEl>
                                          <p:spTgt spid="15257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52579">
                                            <p:txEl>
                                              <p:pRg st="6" end="6"/>
                                            </p:txEl>
                                          </p:spTgt>
                                        </p:tgtEl>
                                        <p:attrNameLst>
                                          <p:attrName>style.visibility</p:attrName>
                                        </p:attrNameLst>
                                      </p:cBhvr>
                                      <p:to>
                                        <p:strVal val="visible"/>
                                      </p:to>
                                    </p:set>
                                    <p:animEffect transition="in" filter="box(in)">
                                      <p:cBhvr>
                                        <p:cTn id="17" dur="500"/>
                                        <p:tgtEl>
                                          <p:spTgt spid="152579">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52579">
                                            <p:txEl>
                                              <p:pRg st="7" end="7"/>
                                            </p:txEl>
                                          </p:spTgt>
                                        </p:tgtEl>
                                        <p:attrNameLst>
                                          <p:attrName>style.visibility</p:attrName>
                                        </p:attrNameLst>
                                      </p:cBhvr>
                                      <p:to>
                                        <p:strVal val="visible"/>
                                      </p:to>
                                    </p:set>
                                    <p:animEffect transition="in" filter="box(in)">
                                      <p:cBhvr>
                                        <p:cTn id="22" dur="500"/>
                                        <p:tgtEl>
                                          <p:spTgt spid="152579">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52579">
                                            <p:txEl>
                                              <p:pRg st="9" end="9"/>
                                            </p:txEl>
                                          </p:spTgt>
                                        </p:tgtEl>
                                        <p:attrNameLst>
                                          <p:attrName>style.visibility</p:attrName>
                                        </p:attrNameLst>
                                      </p:cBhvr>
                                      <p:to>
                                        <p:strVal val="visible"/>
                                      </p:to>
                                    </p:set>
                                    <p:animEffect transition="in" filter="box(in)">
                                      <p:cBhvr>
                                        <p:cTn id="27" dur="500"/>
                                        <p:tgtEl>
                                          <p:spTgt spid="152579">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52580"/>
                                        </p:tgtEl>
                                        <p:attrNameLst>
                                          <p:attrName>style.visibility</p:attrName>
                                        </p:attrNameLst>
                                      </p:cBhvr>
                                      <p:to>
                                        <p:strVal val="visible"/>
                                      </p:to>
                                    </p:set>
                                    <p:animEffect transition="in" filter="box(in)">
                                      <p:cBhvr>
                                        <p:cTn id="32" dur="500"/>
                                        <p:tgtEl>
                                          <p:spTgt spid="15258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52581"/>
                                        </p:tgtEl>
                                        <p:attrNameLst>
                                          <p:attrName>style.visibility</p:attrName>
                                        </p:attrNameLst>
                                      </p:cBhvr>
                                      <p:to>
                                        <p:strVal val="visible"/>
                                      </p:to>
                                    </p:set>
                                    <p:animEffect transition="in" filter="box(in)">
                                      <p:cBhvr>
                                        <p:cTn id="37" dur="500"/>
                                        <p:tgtEl>
                                          <p:spTgt spid="152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0" grpId="0"/>
      <p:bldP spid="152581"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6" name="Picture 4" descr="CLP28_Pic6"/>
          <p:cNvPicPr>
            <a:picLocks noGrp="1" noChangeAspect="1" noChangeArrowheads="1"/>
          </p:cNvPicPr>
          <p:nvPr>
            <p:ph/>
            <p:custDataLst>
              <p:tags r:id="rId1"/>
            </p:custDataLst>
          </p:nvPr>
        </p:nvPicPr>
        <p:blipFill>
          <a:blip r:embed="rId5" cstate="print"/>
          <a:srcRect/>
          <a:stretch>
            <a:fillRect/>
          </a:stretch>
        </p:blipFill>
        <p:spPr>
          <a:xfrm>
            <a:off x="895030" y="836712"/>
            <a:ext cx="8064896" cy="4991845"/>
          </a:xfrm>
          <a:noFill/>
          <a:ln/>
        </p:spPr>
      </p:pic>
      <p:sp>
        <p:nvSpPr>
          <p:cNvPr id="177160" name="Text Box 8"/>
          <p:cNvSpPr txBox="1">
            <a:spLocks noChangeArrowheads="1"/>
          </p:cNvSpPr>
          <p:nvPr>
            <p:custDataLst>
              <p:tags r:id="rId2"/>
            </p:custDataLst>
          </p:nvPr>
        </p:nvSpPr>
        <p:spPr bwMode="auto">
          <a:xfrm>
            <a:off x="7159724" y="5751586"/>
            <a:ext cx="1220324" cy="339645"/>
          </a:xfrm>
          <a:prstGeom prst="rect">
            <a:avLst/>
          </a:prstGeom>
          <a:noFill/>
          <a:ln w="9525">
            <a:noFill/>
            <a:miter lim="800000"/>
            <a:headEnd/>
            <a:tailEnd/>
          </a:ln>
          <a:effectLst/>
        </p:spPr>
        <p:txBody>
          <a:bodyPr>
            <a:spAutoFit/>
          </a:bodyPr>
          <a:lstStyle/>
          <a:p>
            <a:pPr defTabSz="955274">
              <a:spcBef>
                <a:spcPct val="50000"/>
              </a:spcBef>
            </a:pPr>
            <a:r>
              <a:rPr lang="fr-CA" sz="1607" dirty="0">
                <a:solidFill>
                  <a:srgbClr val="FF3300"/>
                </a:solidFill>
              </a:rPr>
              <a:t> page 79</a:t>
            </a:r>
            <a:endParaRPr lang="fr-FR" sz="1607" dirty="0">
              <a:solidFill>
                <a:srgbClr val="FF3300"/>
              </a:solidFill>
            </a:endParaRPr>
          </a:p>
        </p:txBody>
      </p:sp>
      <p:sp>
        <p:nvSpPr>
          <p:cNvPr id="4" name="ZoneTexte 3"/>
          <p:cNvSpPr txBox="1"/>
          <p:nvPr>
            <p:custDataLst>
              <p:tags r:id="rId3"/>
            </p:custDataLst>
          </p:nvPr>
        </p:nvSpPr>
        <p:spPr>
          <a:xfrm>
            <a:off x="8651423" y="5980217"/>
            <a:ext cx="1339389" cy="339645"/>
          </a:xfrm>
          <a:prstGeom prst="rect">
            <a:avLst/>
          </a:prstGeom>
          <a:noFill/>
        </p:spPr>
        <p:txBody>
          <a:bodyPr wrap="square" rtlCol="0">
            <a:spAutoFit/>
          </a:bodyPr>
          <a:lstStyle/>
          <a:p>
            <a:r>
              <a:rPr lang="fr-CA" sz="1607" dirty="0">
                <a:solidFill>
                  <a:schemeClr val="bg1"/>
                </a:solidFill>
              </a:rPr>
              <a:t>9h50</a:t>
            </a:r>
          </a:p>
        </p:txBody>
      </p:sp>
      <p:grpSp>
        <p:nvGrpSpPr>
          <p:cNvPr id="5" name="Groupe 4">
            <a:extLst>
              <a:ext uri="{FF2B5EF4-FFF2-40B4-BE49-F238E27FC236}">
                <a16:creationId xmlns:a16="http://schemas.microsoft.com/office/drawing/2014/main" id="{F5F2D0EF-1F79-4952-842D-CF3F515EC279}"/>
              </a:ext>
            </a:extLst>
          </p:cNvPr>
          <p:cNvGrpSpPr/>
          <p:nvPr/>
        </p:nvGrpSpPr>
        <p:grpSpPr>
          <a:xfrm>
            <a:off x="908219" y="0"/>
            <a:ext cx="7424385" cy="1340768"/>
            <a:chOff x="908219" y="0"/>
            <a:chExt cx="7424385" cy="1340768"/>
          </a:xfrm>
        </p:grpSpPr>
        <p:sp>
          <p:nvSpPr>
            <p:cNvPr id="2" name="Légende : flèche vers le bas 1">
              <a:extLst>
                <a:ext uri="{FF2B5EF4-FFF2-40B4-BE49-F238E27FC236}">
                  <a16:creationId xmlns:a16="http://schemas.microsoft.com/office/drawing/2014/main" id="{DA41722A-D48E-4D79-8F05-43CCA1062906}"/>
                </a:ext>
              </a:extLst>
            </p:cNvPr>
            <p:cNvSpPr/>
            <p:nvPr/>
          </p:nvSpPr>
          <p:spPr>
            <a:xfrm>
              <a:off x="908219" y="0"/>
              <a:ext cx="3545243" cy="1340768"/>
            </a:xfrm>
            <a:prstGeom prst="downArrowCallout">
              <a:avLst>
                <a:gd name="adj1" fmla="val 19310"/>
                <a:gd name="adj2" fmla="val 1931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Capte particulièrement bien le CO</a:t>
              </a:r>
              <a:r>
                <a:rPr lang="fr-CA" baseline="-25000" dirty="0"/>
                <a:t>2 </a:t>
              </a:r>
              <a:r>
                <a:rPr lang="fr-CA" dirty="0"/>
                <a:t>. Ce qui favorise la captation au niveau des tissus</a:t>
              </a:r>
            </a:p>
          </p:txBody>
        </p:sp>
        <p:sp>
          <p:nvSpPr>
            <p:cNvPr id="8" name="Légende : flèche vers le bas 7">
              <a:extLst>
                <a:ext uri="{FF2B5EF4-FFF2-40B4-BE49-F238E27FC236}">
                  <a16:creationId xmlns:a16="http://schemas.microsoft.com/office/drawing/2014/main" id="{F3B2AC2E-8B28-44F8-94AD-F9158C90EDBC}"/>
                </a:ext>
              </a:extLst>
            </p:cNvPr>
            <p:cNvSpPr/>
            <p:nvPr/>
          </p:nvSpPr>
          <p:spPr>
            <a:xfrm>
              <a:off x="5080784" y="0"/>
              <a:ext cx="3251820" cy="1270682"/>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L’affinité pour le CO</a:t>
              </a:r>
              <a:r>
                <a:rPr lang="fr-CA" baseline="-25000" dirty="0"/>
                <a:t>2</a:t>
              </a:r>
              <a:r>
                <a:rPr lang="fr-CA" dirty="0"/>
                <a:t> est inférieure ce qui favorise les échanges aux poumons</a:t>
              </a:r>
            </a:p>
          </p:txBody>
        </p:sp>
      </p:grpSp>
    </p:spTree>
    <p:extLst>
      <p:ext uri="{BB962C8B-B14F-4D97-AF65-F5344CB8AC3E}">
        <p14:creationId xmlns:p14="http://schemas.microsoft.com/office/powerpoint/2010/main" val="195769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ono"/>
          <p:cNvPicPr>
            <a:picLocks noChangeAspect="1" noChangeArrowheads="1"/>
          </p:cNvPicPr>
          <p:nvPr>
            <p:custDataLst>
              <p:tags r:id="rId1"/>
            </p:custDataLst>
          </p:nvPr>
        </p:nvPicPr>
        <p:blipFill>
          <a:blip r:embed="rId15" cstate="print"/>
          <a:srcRect/>
          <a:stretch>
            <a:fillRect/>
          </a:stretch>
        </p:blipFill>
        <p:spPr bwMode="auto">
          <a:xfrm>
            <a:off x="723900" y="1412776"/>
            <a:ext cx="4572000" cy="3581400"/>
          </a:xfrm>
          <a:prstGeom prst="rect">
            <a:avLst/>
          </a:prstGeom>
          <a:noFill/>
          <a:ln w="38100">
            <a:solidFill>
              <a:schemeClr val="tx1"/>
            </a:solidFill>
            <a:miter lim="800000"/>
            <a:headEnd/>
            <a:tailEnd/>
          </a:ln>
        </p:spPr>
      </p:pic>
      <p:pic>
        <p:nvPicPr>
          <p:cNvPr id="29699" name="Picture 3" descr="lympho 7"/>
          <p:cNvPicPr>
            <a:picLocks noChangeAspect="1" noChangeArrowheads="1"/>
          </p:cNvPicPr>
          <p:nvPr>
            <p:custDataLst>
              <p:tags r:id="rId2"/>
            </p:custDataLst>
          </p:nvPr>
        </p:nvPicPr>
        <p:blipFill>
          <a:blip r:embed="rId16" cstate="print"/>
          <a:srcRect/>
          <a:stretch>
            <a:fillRect/>
          </a:stretch>
        </p:blipFill>
        <p:spPr bwMode="auto">
          <a:xfrm>
            <a:off x="5433881" y="3117577"/>
            <a:ext cx="4343400" cy="3359150"/>
          </a:xfrm>
          <a:prstGeom prst="rect">
            <a:avLst/>
          </a:prstGeom>
          <a:noFill/>
          <a:ln w="9525">
            <a:noFill/>
            <a:miter lim="800000"/>
            <a:headEnd/>
            <a:tailEnd/>
          </a:ln>
        </p:spPr>
      </p:pic>
      <p:sp>
        <p:nvSpPr>
          <p:cNvPr id="4" name="Ellipse 3"/>
          <p:cNvSpPr/>
          <p:nvPr>
            <p:custDataLst>
              <p:tags r:id="rId3"/>
            </p:custDataLst>
          </p:nvPr>
        </p:nvSpPr>
        <p:spPr>
          <a:xfrm>
            <a:off x="3417275" y="3501008"/>
            <a:ext cx="648072" cy="72008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p>
        </p:txBody>
      </p:sp>
      <p:sp>
        <p:nvSpPr>
          <p:cNvPr id="6" name="Ellipse 5"/>
          <p:cNvSpPr/>
          <p:nvPr>
            <p:custDataLst>
              <p:tags r:id="rId4"/>
            </p:custDataLst>
          </p:nvPr>
        </p:nvSpPr>
        <p:spPr>
          <a:xfrm>
            <a:off x="6081571" y="5589240"/>
            <a:ext cx="648072" cy="72008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a:p>
        </p:txBody>
      </p:sp>
      <p:grpSp>
        <p:nvGrpSpPr>
          <p:cNvPr id="3" name="Groupe 2">
            <a:extLst>
              <a:ext uri="{FF2B5EF4-FFF2-40B4-BE49-F238E27FC236}">
                <a16:creationId xmlns:a16="http://schemas.microsoft.com/office/drawing/2014/main" id="{0C5DC47A-7E14-4A9C-A79F-4A3414FD5CAA}"/>
              </a:ext>
            </a:extLst>
          </p:cNvPr>
          <p:cNvGrpSpPr/>
          <p:nvPr>
            <p:custDataLst>
              <p:tags r:id="rId5"/>
            </p:custDataLst>
          </p:nvPr>
        </p:nvGrpSpPr>
        <p:grpSpPr>
          <a:xfrm>
            <a:off x="1833099" y="2528900"/>
            <a:ext cx="1584176" cy="1656184"/>
            <a:chOff x="1259632" y="1412776"/>
            <a:chExt cx="1584176" cy="1656184"/>
          </a:xfrm>
        </p:grpSpPr>
        <p:sp>
          <p:nvSpPr>
            <p:cNvPr id="7" name="Ellipse 6"/>
            <p:cNvSpPr/>
            <p:nvPr>
              <p:custDataLst>
                <p:tags r:id="rId10"/>
              </p:custDataLst>
            </p:nvPr>
          </p:nvSpPr>
          <p:spPr>
            <a:xfrm>
              <a:off x="1691680" y="1412776"/>
              <a:ext cx="648072" cy="72008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p>
          </p:txBody>
        </p:sp>
        <p:sp>
          <p:nvSpPr>
            <p:cNvPr id="8" name="Ellipse 7"/>
            <p:cNvSpPr/>
            <p:nvPr>
              <p:custDataLst>
                <p:tags r:id="rId11"/>
              </p:custDataLst>
            </p:nvPr>
          </p:nvSpPr>
          <p:spPr>
            <a:xfrm>
              <a:off x="1259632" y="1916832"/>
              <a:ext cx="648072" cy="72008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p>
          </p:txBody>
        </p:sp>
        <p:sp>
          <p:nvSpPr>
            <p:cNvPr id="9" name="Ellipse 8"/>
            <p:cNvSpPr/>
            <p:nvPr>
              <p:custDataLst>
                <p:tags r:id="rId12"/>
              </p:custDataLst>
            </p:nvPr>
          </p:nvSpPr>
          <p:spPr>
            <a:xfrm>
              <a:off x="1763688" y="2348880"/>
              <a:ext cx="648072" cy="72008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p>
          </p:txBody>
        </p:sp>
        <p:sp>
          <p:nvSpPr>
            <p:cNvPr id="10" name="Ellipse 9"/>
            <p:cNvSpPr/>
            <p:nvPr>
              <p:custDataLst>
                <p:tags r:id="rId13"/>
              </p:custDataLst>
            </p:nvPr>
          </p:nvSpPr>
          <p:spPr>
            <a:xfrm>
              <a:off x="2195736" y="1844824"/>
              <a:ext cx="648072" cy="72008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dirty="0"/>
            </a:p>
          </p:txBody>
        </p:sp>
      </p:grpSp>
      <p:sp>
        <p:nvSpPr>
          <p:cNvPr id="11" name="Ellipse 10"/>
          <p:cNvSpPr/>
          <p:nvPr>
            <p:custDataLst>
              <p:tags r:id="rId6"/>
            </p:custDataLst>
          </p:nvPr>
        </p:nvSpPr>
        <p:spPr>
          <a:xfrm>
            <a:off x="7277600" y="4003061"/>
            <a:ext cx="648072" cy="72008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a:p>
        </p:txBody>
      </p:sp>
      <p:sp>
        <p:nvSpPr>
          <p:cNvPr id="12" name="ZoneTexte 11"/>
          <p:cNvSpPr txBox="1"/>
          <p:nvPr>
            <p:custDataLst>
              <p:tags r:id="rId7"/>
            </p:custDataLst>
          </p:nvPr>
        </p:nvSpPr>
        <p:spPr>
          <a:xfrm>
            <a:off x="897096" y="4359055"/>
            <a:ext cx="1232137" cy="338554"/>
          </a:xfrm>
          <a:prstGeom prst="rect">
            <a:avLst/>
          </a:prstGeom>
          <a:solidFill>
            <a:srgbClr val="00B050"/>
          </a:solidFill>
        </p:spPr>
        <p:txBody>
          <a:bodyPr wrap="square" rtlCol="0">
            <a:spAutoFit/>
          </a:bodyPr>
          <a:lstStyle/>
          <a:p>
            <a:r>
              <a:rPr lang="fr-CA" sz="1600" dirty="0">
                <a:solidFill>
                  <a:srgbClr val="000000"/>
                </a:solidFill>
              </a:rPr>
              <a:t>4 x plus gros</a:t>
            </a:r>
          </a:p>
        </p:txBody>
      </p:sp>
      <p:sp>
        <p:nvSpPr>
          <p:cNvPr id="13" name="ZoneTexte 12"/>
          <p:cNvSpPr txBox="1"/>
          <p:nvPr>
            <p:custDataLst>
              <p:tags r:id="rId8"/>
            </p:custDataLst>
          </p:nvPr>
        </p:nvSpPr>
        <p:spPr>
          <a:xfrm>
            <a:off x="5719564" y="6476727"/>
            <a:ext cx="2376264" cy="338554"/>
          </a:xfrm>
          <a:prstGeom prst="rect">
            <a:avLst/>
          </a:prstGeom>
          <a:noFill/>
        </p:spPr>
        <p:txBody>
          <a:bodyPr wrap="square" rtlCol="0">
            <a:spAutoFit/>
          </a:bodyPr>
          <a:lstStyle/>
          <a:p>
            <a:r>
              <a:rPr lang="fr-CA" sz="1600" dirty="0">
                <a:solidFill>
                  <a:srgbClr val="000000"/>
                </a:solidFill>
              </a:rPr>
              <a:t>Un peu plus gros</a:t>
            </a:r>
          </a:p>
        </p:txBody>
      </p:sp>
      <p:sp>
        <p:nvSpPr>
          <p:cNvPr id="14" name="ZoneTexte 13"/>
          <p:cNvSpPr txBox="1"/>
          <p:nvPr>
            <p:custDataLst>
              <p:tags r:id="rId9"/>
            </p:custDataLst>
          </p:nvPr>
        </p:nvSpPr>
        <p:spPr>
          <a:xfrm>
            <a:off x="1785921" y="5523987"/>
            <a:ext cx="3004334" cy="365934"/>
          </a:xfrm>
          <a:prstGeom prst="rect">
            <a:avLst/>
          </a:prstGeom>
          <a:noFill/>
        </p:spPr>
        <p:txBody>
          <a:bodyPr wrap="square" rtlCol="0">
            <a:spAutoFit/>
          </a:bodyPr>
          <a:lstStyle/>
          <a:p>
            <a:r>
              <a:rPr lang="fr-CA" sz="1778" dirty="0"/>
              <a:t>X plus gros qu’un érythrocyte</a:t>
            </a:r>
          </a:p>
        </p:txBody>
      </p:sp>
      <p:sp>
        <p:nvSpPr>
          <p:cNvPr id="16" name="ZoneTexte 15">
            <a:extLst>
              <a:ext uri="{FF2B5EF4-FFF2-40B4-BE49-F238E27FC236}">
                <a16:creationId xmlns:a16="http://schemas.microsoft.com/office/drawing/2014/main" id="{471C2244-C361-429B-B44A-9AC6D10A6E1B}"/>
              </a:ext>
            </a:extLst>
          </p:cNvPr>
          <p:cNvSpPr txBox="1"/>
          <p:nvPr/>
        </p:nvSpPr>
        <p:spPr>
          <a:xfrm>
            <a:off x="4719088" y="253030"/>
            <a:ext cx="2623923" cy="475387"/>
          </a:xfrm>
          <a:prstGeom prst="rect">
            <a:avLst/>
          </a:prstGeom>
          <a:noFill/>
        </p:spPr>
        <p:txBody>
          <a:bodyPr wrap="none" rtlCol="0">
            <a:spAutoFit/>
          </a:bodyPr>
          <a:lstStyle/>
          <a:p>
            <a:r>
              <a:rPr lang="fr-CA" sz="2489" dirty="0">
                <a:solidFill>
                  <a:schemeClr val="bg1"/>
                </a:solidFill>
              </a:rPr>
              <a:t>GLOBULES BLANCS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animBg="1"/>
      <p:bldP spid="12" grpId="0" animBg="1"/>
      <p:bldP spid="13"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4" name="Picture 4" descr="CLP16_Pic3"/>
          <p:cNvPicPr>
            <a:picLocks noGrp="1" noChangeAspect="1" noChangeArrowheads="1"/>
          </p:cNvPicPr>
          <p:nvPr>
            <p:ph idx="1"/>
            <p:custDataLst>
              <p:tags r:id="rId1"/>
            </p:custDataLst>
          </p:nvPr>
        </p:nvPicPr>
        <p:blipFill>
          <a:blip r:embed="rId4" cstate="print"/>
          <a:srcRect/>
          <a:stretch>
            <a:fillRect/>
          </a:stretch>
        </p:blipFill>
        <p:spPr>
          <a:xfrm>
            <a:off x="193265" y="402504"/>
            <a:ext cx="5914529" cy="5208697"/>
          </a:xfrm>
          <a:noFill/>
          <a:ln/>
        </p:spPr>
      </p:pic>
      <p:sp>
        <p:nvSpPr>
          <p:cNvPr id="168967" name="Text Box 7"/>
          <p:cNvSpPr txBox="1">
            <a:spLocks noChangeArrowheads="1"/>
          </p:cNvSpPr>
          <p:nvPr>
            <p:custDataLst>
              <p:tags r:id="rId2"/>
            </p:custDataLst>
          </p:nvPr>
        </p:nvSpPr>
        <p:spPr bwMode="auto">
          <a:xfrm>
            <a:off x="4533338" y="3038169"/>
            <a:ext cx="1220323" cy="339645"/>
          </a:xfrm>
          <a:prstGeom prst="rect">
            <a:avLst/>
          </a:prstGeom>
          <a:noFill/>
          <a:ln w="9525">
            <a:noFill/>
            <a:miter lim="800000"/>
            <a:headEnd/>
            <a:tailEnd/>
          </a:ln>
          <a:effectLst/>
        </p:spPr>
        <p:txBody>
          <a:bodyPr>
            <a:spAutoFit/>
          </a:bodyPr>
          <a:lstStyle/>
          <a:p>
            <a:pPr defTabSz="955274">
              <a:spcBef>
                <a:spcPct val="50000"/>
              </a:spcBef>
            </a:pPr>
            <a:r>
              <a:rPr lang="fr-CA" sz="1607" dirty="0">
                <a:solidFill>
                  <a:srgbClr val="FF3300"/>
                </a:solidFill>
              </a:rPr>
              <a:t> page 88</a:t>
            </a:r>
            <a:endParaRPr lang="fr-FR" sz="1607" dirty="0">
              <a:solidFill>
                <a:srgbClr val="FF3300"/>
              </a:solidFill>
            </a:endParaRPr>
          </a:p>
        </p:txBody>
      </p:sp>
      <p:sp>
        <p:nvSpPr>
          <p:cNvPr id="6" name="Rectangle à coins arrondis 5"/>
          <p:cNvSpPr/>
          <p:nvPr/>
        </p:nvSpPr>
        <p:spPr bwMode="auto">
          <a:xfrm>
            <a:off x="751011" y="1412776"/>
            <a:ext cx="1542944" cy="546977"/>
          </a:xfrm>
          <a:prstGeom prst="wedgeRoundRectCallout">
            <a:avLst>
              <a:gd name="adj1" fmla="val 42697"/>
              <a:gd name="adj2" fmla="val 19052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81638" tIns="40819" rIns="81638" bIns="40819" numCol="1" rtlCol="0" anchor="t" anchorCtr="0" compatLnSpc="1">
            <a:prstTxWarp prst="textNoShape">
              <a:avLst/>
            </a:prstTxWarp>
          </a:bodyPr>
          <a:lstStyle/>
          <a:p>
            <a:pPr defTabSz="955274" fontAlgn="base">
              <a:spcBef>
                <a:spcPct val="0"/>
              </a:spcBef>
              <a:spcAft>
                <a:spcPct val="0"/>
              </a:spcAft>
            </a:pPr>
            <a:r>
              <a:rPr lang="fr-CA" sz="1607" dirty="0"/>
              <a:t>2,3-DPG ↓</a:t>
            </a:r>
            <a:endParaRPr lang="fr-CA" sz="1875" dirty="0">
              <a:latin typeface="Arial" charset="0"/>
            </a:endParaRPr>
          </a:p>
        </p:txBody>
      </p:sp>
      <p:sp>
        <p:nvSpPr>
          <p:cNvPr id="7" name="Rectangle à coins arrondis 6"/>
          <p:cNvSpPr/>
          <p:nvPr/>
        </p:nvSpPr>
        <p:spPr bwMode="auto">
          <a:xfrm>
            <a:off x="2983260" y="4298916"/>
            <a:ext cx="1607233" cy="546977"/>
          </a:xfrm>
          <a:prstGeom prst="wedgeRoundRectCallout">
            <a:avLst>
              <a:gd name="adj1" fmla="val -55681"/>
              <a:gd name="adj2" fmla="val -19530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81638" tIns="40819" rIns="81638" bIns="40819" numCol="1" rtlCol="0" anchor="t" anchorCtr="0" compatLnSpc="1">
            <a:prstTxWarp prst="textNoShape">
              <a:avLst/>
            </a:prstTxWarp>
          </a:bodyPr>
          <a:lstStyle/>
          <a:p>
            <a:pPr defTabSz="955274"/>
            <a:r>
              <a:rPr lang="fr-CA" sz="1607" dirty="0"/>
              <a:t>2,3-DPG ↑</a:t>
            </a:r>
          </a:p>
        </p:txBody>
      </p:sp>
      <p:sp>
        <p:nvSpPr>
          <p:cNvPr id="2" name="Accolade fermante 1">
            <a:extLst>
              <a:ext uri="{FF2B5EF4-FFF2-40B4-BE49-F238E27FC236}">
                <a16:creationId xmlns:a16="http://schemas.microsoft.com/office/drawing/2014/main" id="{49F6819A-B1A1-4F98-A475-D79D557C4B52}"/>
              </a:ext>
            </a:extLst>
          </p:cNvPr>
          <p:cNvSpPr/>
          <p:nvPr/>
        </p:nvSpPr>
        <p:spPr>
          <a:xfrm rot="5400000">
            <a:off x="4609153" y="5176372"/>
            <a:ext cx="420622" cy="93610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graphicFrame>
        <p:nvGraphicFramePr>
          <p:cNvPr id="3" name="Tableau 3">
            <a:extLst>
              <a:ext uri="{FF2B5EF4-FFF2-40B4-BE49-F238E27FC236}">
                <a16:creationId xmlns:a16="http://schemas.microsoft.com/office/drawing/2014/main" id="{4F7CFA59-E895-4E99-B652-B7467F8FF27E}"/>
              </a:ext>
            </a:extLst>
          </p:cNvPr>
          <p:cNvGraphicFramePr>
            <a:graphicFrameLocks noGrp="1"/>
          </p:cNvGraphicFramePr>
          <p:nvPr/>
        </p:nvGraphicFramePr>
        <p:xfrm>
          <a:off x="6185709" y="692696"/>
          <a:ext cx="3908024" cy="3048930"/>
        </p:xfrm>
        <a:graphic>
          <a:graphicData uri="http://schemas.openxmlformats.org/drawingml/2006/table">
            <a:tbl>
              <a:tblPr firstRow="1" bandRow="1">
                <a:tableStyleId>{5C22544A-7EE6-4342-B048-85BDC9FD1C3A}</a:tableStyleId>
              </a:tblPr>
              <a:tblGrid>
                <a:gridCol w="1368152">
                  <a:extLst>
                    <a:ext uri="{9D8B030D-6E8A-4147-A177-3AD203B41FA5}">
                      <a16:colId xmlns:a16="http://schemas.microsoft.com/office/drawing/2014/main" val="1523680421"/>
                    </a:ext>
                  </a:extLst>
                </a:gridCol>
                <a:gridCol w="1237197">
                  <a:extLst>
                    <a:ext uri="{9D8B030D-6E8A-4147-A177-3AD203B41FA5}">
                      <a16:colId xmlns:a16="http://schemas.microsoft.com/office/drawing/2014/main" val="391286979"/>
                    </a:ext>
                  </a:extLst>
                </a:gridCol>
                <a:gridCol w="1302675">
                  <a:extLst>
                    <a:ext uri="{9D8B030D-6E8A-4147-A177-3AD203B41FA5}">
                      <a16:colId xmlns:a16="http://schemas.microsoft.com/office/drawing/2014/main" val="4273153845"/>
                    </a:ext>
                  </a:extLst>
                </a:gridCol>
              </a:tblGrid>
              <a:tr h="609786">
                <a:tc>
                  <a:txBody>
                    <a:bodyPr/>
                    <a:lstStyle/>
                    <a:p>
                      <a:r>
                        <a:rPr lang="fr-CA" dirty="0"/>
                        <a:t>GAZ</a:t>
                      </a:r>
                    </a:p>
                  </a:txBody>
                  <a:tcPr/>
                </a:tc>
                <a:tc>
                  <a:txBody>
                    <a:bodyPr/>
                    <a:lstStyle/>
                    <a:p>
                      <a:pPr algn="ctr"/>
                      <a:r>
                        <a:rPr lang="fr-CA" dirty="0"/>
                        <a:t>artérielle</a:t>
                      </a:r>
                    </a:p>
                  </a:txBody>
                  <a:tcPr/>
                </a:tc>
                <a:tc>
                  <a:txBody>
                    <a:bodyPr/>
                    <a:lstStyle/>
                    <a:p>
                      <a:pPr algn="ctr"/>
                      <a:r>
                        <a:rPr lang="fr-CA" dirty="0"/>
                        <a:t>veineux</a:t>
                      </a:r>
                    </a:p>
                  </a:txBody>
                  <a:tcPr/>
                </a:tc>
                <a:extLst>
                  <a:ext uri="{0D108BD9-81ED-4DB2-BD59-A6C34878D82A}">
                    <a16:rowId xmlns:a16="http://schemas.microsoft.com/office/drawing/2014/main" val="360127746"/>
                  </a:ext>
                </a:extLst>
              </a:tr>
              <a:tr h="609786">
                <a:tc>
                  <a:txBody>
                    <a:bodyPr/>
                    <a:lstStyle/>
                    <a:p>
                      <a:r>
                        <a:rPr lang="fr-CA" dirty="0"/>
                        <a:t>pH</a:t>
                      </a:r>
                    </a:p>
                  </a:txBody>
                  <a:tcPr/>
                </a:tc>
                <a:tc>
                  <a:txBody>
                    <a:bodyPr/>
                    <a:lstStyle/>
                    <a:p>
                      <a:pPr algn="ctr"/>
                      <a:r>
                        <a:rPr lang="fr-CA" dirty="0"/>
                        <a:t>7,35-7,45</a:t>
                      </a:r>
                    </a:p>
                  </a:txBody>
                  <a:tcPr/>
                </a:tc>
                <a:tc>
                  <a:txBody>
                    <a:bodyPr/>
                    <a:lstStyle/>
                    <a:p>
                      <a:pPr algn="ctr"/>
                      <a:r>
                        <a:rPr lang="fr-CA" dirty="0"/>
                        <a:t>7,32-7,42</a:t>
                      </a:r>
                    </a:p>
                  </a:txBody>
                  <a:tcPr/>
                </a:tc>
                <a:extLst>
                  <a:ext uri="{0D108BD9-81ED-4DB2-BD59-A6C34878D82A}">
                    <a16:rowId xmlns:a16="http://schemas.microsoft.com/office/drawing/2014/main" val="3770797144"/>
                  </a:ext>
                </a:extLst>
              </a:tr>
              <a:tr h="609786">
                <a:tc>
                  <a:txBody>
                    <a:bodyPr/>
                    <a:lstStyle/>
                    <a:p>
                      <a:r>
                        <a:rPr lang="fr-CA" dirty="0"/>
                        <a:t>pO</a:t>
                      </a:r>
                      <a:r>
                        <a:rPr lang="fr-CA" baseline="-25000" dirty="0"/>
                        <a:t>2 (</a:t>
                      </a:r>
                      <a:r>
                        <a:rPr lang="fr-CA" baseline="-25000" dirty="0" err="1"/>
                        <a:t>mmHg</a:t>
                      </a:r>
                      <a:r>
                        <a:rPr lang="fr-CA" baseline="-25000" dirty="0"/>
                        <a:t>)</a:t>
                      </a:r>
                      <a:endParaRPr lang="fr-CA" dirty="0"/>
                    </a:p>
                  </a:txBody>
                  <a:tcPr/>
                </a:tc>
                <a:tc>
                  <a:txBody>
                    <a:bodyPr/>
                    <a:lstStyle/>
                    <a:p>
                      <a:pPr algn="ctr"/>
                      <a:r>
                        <a:rPr lang="fr-CA" dirty="0"/>
                        <a:t>80-100</a:t>
                      </a:r>
                    </a:p>
                  </a:txBody>
                  <a:tcPr/>
                </a:tc>
                <a:tc>
                  <a:txBody>
                    <a:bodyPr/>
                    <a:lstStyle/>
                    <a:p>
                      <a:pPr algn="ctr"/>
                      <a:r>
                        <a:rPr lang="fr-CA" dirty="0"/>
                        <a:t>30-40</a:t>
                      </a:r>
                    </a:p>
                  </a:txBody>
                  <a:tcPr/>
                </a:tc>
                <a:extLst>
                  <a:ext uri="{0D108BD9-81ED-4DB2-BD59-A6C34878D82A}">
                    <a16:rowId xmlns:a16="http://schemas.microsoft.com/office/drawing/2014/main" val="4078116700"/>
                  </a:ext>
                </a:extLst>
              </a:tr>
              <a:tr h="609786">
                <a:tc>
                  <a:txBody>
                    <a:bodyPr/>
                    <a:lstStyle/>
                    <a:p>
                      <a:r>
                        <a:rPr lang="fr-CA" dirty="0"/>
                        <a:t>pCO</a:t>
                      </a:r>
                      <a:r>
                        <a:rPr lang="fr-CA" baseline="-25000" dirty="0"/>
                        <a:t>2 (</a:t>
                      </a:r>
                      <a:r>
                        <a:rPr lang="fr-CA" baseline="-25000" dirty="0" err="1"/>
                        <a:t>mmHg</a:t>
                      </a:r>
                      <a:r>
                        <a:rPr lang="fr-CA" baseline="-25000" dirty="0"/>
                        <a:t>)</a:t>
                      </a:r>
                      <a:endParaRPr lang="fr-CA" dirty="0"/>
                    </a:p>
                  </a:txBody>
                  <a:tcPr/>
                </a:tc>
                <a:tc>
                  <a:txBody>
                    <a:bodyPr/>
                    <a:lstStyle/>
                    <a:p>
                      <a:pPr algn="ctr"/>
                      <a:r>
                        <a:rPr lang="fr-CA" dirty="0"/>
                        <a:t>35-45</a:t>
                      </a:r>
                    </a:p>
                  </a:txBody>
                  <a:tcPr/>
                </a:tc>
                <a:tc>
                  <a:txBody>
                    <a:bodyPr/>
                    <a:lstStyle/>
                    <a:p>
                      <a:pPr algn="ctr"/>
                      <a:r>
                        <a:rPr lang="fr-CA" dirty="0"/>
                        <a:t>41-51</a:t>
                      </a:r>
                    </a:p>
                  </a:txBody>
                  <a:tcPr/>
                </a:tc>
                <a:extLst>
                  <a:ext uri="{0D108BD9-81ED-4DB2-BD59-A6C34878D82A}">
                    <a16:rowId xmlns:a16="http://schemas.microsoft.com/office/drawing/2014/main" val="654268906"/>
                  </a:ext>
                </a:extLst>
              </a:tr>
              <a:tr h="609786">
                <a:tc>
                  <a:txBody>
                    <a:bodyPr/>
                    <a:lstStyle/>
                    <a:p>
                      <a:r>
                        <a:rPr lang="fr-CA" dirty="0"/>
                        <a:t>HCO</a:t>
                      </a:r>
                      <a:r>
                        <a:rPr lang="fr-CA" baseline="-25000" dirty="0"/>
                        <a:t>3 (</a:t>
                      </a:r>
                      <a:r>
                        <a:rPr lang="fr-CA" baseline="-25000" dirty="0" err="1"/>
                        <a:t>mmol</a:t>
                      </a:r>
                      <a:r>
                        <a:rPr lang="fr-CA" baseline="-25000" dirty="0"/>
                        <a:t>/L)</a:t>
                      </a:r>
                    </a:p>
                  </a:txBody>
                  <a:tcPr/>
                </a:tc>
                <a:tc>
                  <a:txBody>
                    <a:bodyPr/>
                    <a:lstStyle/>
                    <a:p>
                      <a:pPr algn="ctr"/>
                      <a:r>
                        <a:rPr lang="fr-CA" dirty="0"/>
                        <a:t>22-26</a:t>
                      </a:r>
                    </a:p>
                  </a:txBody>
                  <a:tcPr/>
                </a:tc>
                <a:tc>
                  <a:txBody>
                    <a:bodyPr/>
                    <a:lstStyle/>
                    <a:p>
                      <a:pPr algn="ctr"/>
                      <a:r>
                        <a:rPr lang="fr-CA" dirty="0"/>
                        <a:t>24-28</a:t>
                      </a:r>
                    </a:p>
                  </a:txBody>
                  <a:tcPr/>
                </a:tc>
                <a:extLst>
                  <a:ext uri="{0D108BD9-81ED-4DB2-BD59-A6C34878D82A}">
                    <a16:rowId xmlns:a16="http://schemas.microsoft.com/office/drawing/2014/main" val="3597158263"/>
                  </a:ext>
                </a:extLst>
              </a:tr>
            </a:tbl>
          </a:graphicData>
        </a:graphic>
      </p:graphicFrame>
      <p:sp>
        <p:nvSpPr>
          <p:cNvPr id="10" name="Accolade fermante 9">
            <a:extLst>
              <a:ext uri="{FF2B5EF4-FFF2-40B4-BE49-F238E27FC236}">
                <a16:creationId xmlns:a16="http://schemas.microsoft.com/office/drawing/2014/main" id="{8D1B490C-12FA-4317-916D-ECA051349025}"/>
              </a:ext>
            </a:extLst>
          </p:cNvPr>
          <p:cNvSpPr/>
          <p:nvPr/>
        </p:nvSpPr>
        <p:spPr>
          <a:xfrm rot="5400000">
            <a:off x="2369303" y="5574633"/>
            <a:ext cx="312153" cy="462848"/>
          </a:xfrm>
          <a:prstGeom prst="rightBrace">
            <a:avLst>
              <a:gd name="adj1" fmla="val 79433"/>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4" name="ZoneTexte 3">
            <a:extLst>
              <a:ext uri="{FF2B5EF4-FFF2-40B4-BE49-F238E27FC236}">
                <a16:creationId xmlns:a16="http://schemas.microsoft.com/office/drawing/2014/main" id="{DBA79BFA-84C9-4A4B-95D8-49E5F91EAFC4}"/>
              </a:ext>
            </a:extLst>
          </p:cNvPr>
          <p:cNvSpPr txBox="1"/>
          <p:nvPr/>
        </p:nvSpPr>
        <p:spPr>
          <a:xfrm>
            <a:off x="2070410" y="5918572"/>
            <a:ext cx="1080120" cy="369332"/>
          </a:xfrm>
          <a:prstGeom prst="rect">
            <a:avLst/>
          </a:prstGeom>
          <a:noFill/>
        </p:spPr>
        <p:txBody>
          <a:bodyPr wrap="square" rtlCol="0">
            <a:spAutoFit/>
          </a:bodyPr>
          <a:lstStyle/>
          <a:p>
            <a:r>
              <a:rPr lang="fr-CA" dirty="0"/>
              <a:t>veineux</a:t>
            </a:r>
          </a:p>
        </p:txBody>
      </p:sp>
      <p:sp>
        <p:nvSpPr>
          <p:cNvPr id="12" name="ZoneTexte 11">
            <a:extLst>
              <a:ext uri="{FF2B5EF4-FFF2-40B4-BE49-F238E27FC236}">
                <a16:creationId xmlns:a16="http://schemas.microsoft.com/office/drawing/2014/main" id="{FDCB25A5-21DD-437B-9D22-F5F7C1DBBDAB}"/>
              </a:ext>
            </a:extLst>
          </p:cNvPr>
          <p:cNvSpPr txBox="1"/>
          <p:nvPr/>
        </p:nvSpPr>
        <p:spPr>
          <a:xfrm>
            <a:off x="4351412" y="5788289"/>
            <a:ext cx="1080120" cy="369332"/>
          </a:xfrm>
          <a:prstGeom prst="rect">
            <a:avLst/>
          </a:prstGeom>
          <a:noFill/>
        </p:spPr>
        <p:txBody>
          <a:bodyPr wrap="square" rtlCol="0">
            <a:spAutoFit/>
          </a:bodyPr>
          <a:lstStyle/>
          <a:p>
            <a:r>
              <a:rPr lang="fr-CA" dirty="0"/>
              <a:t>artérielle</a:t>
            </a:r>
          </a:p>
        </p:txBody>
      </p:sp>
      <p:sp>
        <p:nvSpPr>
          <p:cNvPr id="5" name="ZoneTexte 4">
            <a:extLst>
              <a:ext uri="{FF2B5EF4-FFF2-40B4-BE49-F238E27FC236}">
                <a16:creationId xmlns:a16="http://schemas.microsoft.com/office/drawing/2014/main" id="{2B806E8D-6B7D-4C27-A365-D8652EBCDBB6}"/>
              </a:ext>
            </a:extLst>
          </p:cNvPr>
          <p:cNvSpPr txBox="1"/>
          <p:nvPr/>
        </p:nvSpPr>
        <p:spPr>
          <a:xfrm>
            <a:off x="6185101" y="3979580"/>
            <a:ext cx="3500201" cy="2031325"/>
          </a:xfrm>
          <a:prstGeom prst="rect">
            <a:avLst/>
          </a:prstGeom>
          <a:noFill/>
        </p:spPr>
        <p:txBody>
          <a:bodyPr wrap="square" rtlCol="0">
            <a:spAutoFit/>
          </a:bodyPr>
          <a:lstStyle/>
          <a:p>
            <a:r>
              <a:rPr lang="fr-CA" dirty="0"/>
              <a:t>Lorsque les hématies se trouvent au niveau veineux, l’hémoglobine libère l’O</a:t>
            </a:r>
            <a:r>
              <a:rPr lang="fr-CA" baseline="-25000" dirty="0"/>
              <a:t>2 </a:t>
            </a:r>
            <a:r>
              <a:rPr lang="fr-CA" dirty="0"/>
              <a:t>selon le besoin.</a:t>
            </a:r>
          </a:p>
          <a:p>
            <a:r>
              <a:rPr lang="fr-CA" dirty="0"/>
              <a:t>Il est même possible pour le corps humain d’ajuster l’affinité pour l’O</a:t>
            </a:r>
            <a:r>
              <a:rPr lang="fr-CA" baseline="-25000" dirty="0"/>
              <a:t>2</a:t>
            </a:r>
            <a:r>
              <a:rPr lang="fr-CA" dirty="0"/>
              <a:t> en contrôlant la concentration de 2-3 DPG.</a:t>
            </a:r>
          </a:p>
        </p:txBody>
      </p:sp>
      <p:sp>
        <p:nvSpPr>
          <p:cNvPr id="8" name="ZoneTexte 7">
            <a:extLst>
              <a:ext uri="{FF2B5EF4-FFF2-40B4-BE49-F238E27FC236}">
                <a16:creationId xmlns:a16="http://schemas.microsoft.com/office/drawing/2014/main" id="{50A7E38B-7914-4954-84E6-D4126A9E97D2}"/>
              </a:ext>
            </a:extLst>
          </p:cNvPr>
          <p:cNvSpPr txBox="1"/>
          <p:nvPr/>
        </p:nvSpPr>
        <p:spPr>
          <a:xfrm>
            <a:off x="191889" y="5611201"/>
            <a:ext cx="1653273" cy="923330"/>
          </a:xfrm>
          <a:prstGeom prst="rect">
            <a:avLst/>
          </a:prstGeom>
          <a:noFill/>
        </p:spPr>
        <p:txBody>
          <a:bodyPr wrap="square" rtlCol="0">
            <a:spAutoFit/>
          </a:bodyPr>
          <a:lstStyle/>
          <a:p>
            <a:r>
              <a:rPr lang="fr-CA" dirty="0"/>
              <a:t>Besoin accru</a:t>
            </a:r>
          </a:p>
          <a:p>
            <a:r>
              <a:rPr lang="fr-CA" dirty="0"/>
              <a:t>Besoin normal</a:t>
            </a:r>
          </a:p>
          <a:p>
            <a:endParaRPr lang="fr-CA" dirty="0"/>
          </a:p>
        </p:txBody>
      </p:sp>
      <p:cxnSp>
        <p:nvCxnSpPr>
          <p:cNvPr id="11" name="Connecteur droit avec flèche 10">
            <a:extLst>
              <a:ext uri="{FF2B5EF4-FFF2-40B4-BE49-F238E27FC236}">
                <a16:creationId xmlns:a16="http://schemas.microsoft.com/office/drawing/2014/main" id="{89F5CC08-CF43-465A-B99B-9F2DD2C9185F}"/>
              </a:ext>
            </a:extLst>
          </p:cNvPr>
          <p:cNvCxnSpPr/>
          <p:nvPr/>
        </p:nvCxnSpPr>
        <p:spPr>
          <a:xfrm flipV="1">
            <a:off x="1540386" y="5013176"/>
            <a:ext cx="218738" cy="775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5185EB8A-59B2-4386-8729-FCE97ADA7659}"/>
              </a:ext>
            </a:extLst>
          </p:cNvPr>
          <p:cNvCxnSpPr>
            <a:cxnSpLocks/>
          </p:cNvCxnSpPr>
          <p:nvPr/>
        </p:nvCxnSpPr>
        <p:spPr>
          <a:xfrm flipV="1">
            <a:off x="1649755" y="5013176"/>
            <a:ext cx="948976" cy="959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00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678CA6-ECD7-4A35-959B-F7E8C9E67F4D}"/>
              </a:ext>
            </a:extLst>
          </p:cNvPr>
          <p:cNvSpPr>
            <a:spLocks noGrp="1"/>
          </p:cNvSpPr>
          <p:nvPr>
            <p:ph type="title"/>
          </p:nvPr>
        </p:nvSpPr>
        <p:spPr/>
        <p:txBody>
          <a:bodyPr>
            <a:normAutofit/>
          </a:bodyPr>
          <a:lstStyle/>
          <a:p>
            <a:r>
              <a:rPr lang="fr-CA" sz="3200" b="1" cap="all" dirty="0"/>
              <a:t>Courbe d’affinité de l’hémoglobine pour O</a:t>
            </a:r>
            <a:r>
              <a:rPr lang="fr-CA" sz="3200" b="1" cap="all" baseline="-25000" dirty="0"/>
              <a:t>2</a:t>
            </a:r>
            <a:r>
              <a:rPr lang="fr-CA" sz="3200" b="1" cap="all" dirty="0"/>
              <a:t> </a:t>
            </a:r>
            <a:br>
              <a:rPr lang="fr-CA" sz="3200" b="1" cap="all" dirty="0"/>
            </a:br>
            <a:r>
              <a:rPr lang="fr-CA" sz="3200" b="1" cap="all" dirty="0"/>
              <a:t>en fonction du pH</a:t>
            </a:r>
          </a:p>
        </p:txBody>
      </p:sp>
      <p:pic>
        <p:nvPicPr>
          <p:cNvPr id="5" name="Espace réservé du contenu 4">
            <a:extLst>
              <a:ext uri="{FF2B5EF4-FFF2-40B4-BE49-F238E27FC236}">
                <a16:creationId xmlns:a16="http://schemas.microsoft.com/office/drawing/2014/main" id="{FAF955CF-A6B0-4E4D-A86E-D94AC170885F}"/>
              </a:ext>
            </a:extLst>
          </p:cNvPr>
          <p:cNvPicPr>
            <a:picLocks noGrp="1" noChangeAspect="1"/>
          </p:cNvPicPr>
          <p:nvPr>
            <p:ph idx="1"/>
          </p:nvPr>
        </p:nvPicPr>
        <p:blipFill>
          <a:blip r:embed="rId3"/>
          <a:stretch>
            <a:fillRect/>
          </a:stretch>
        </p:blipFill>
        <p:spPr>
          <a:xfrm>
            <a:off x="1183060" y="1844824"/>
            <a:ext cx="3024336" cy="4438313"/>
          </a:xfrm>
        </p:spPr>
      </p:pic>
      <p:graphicFrame>
        <p:nvGraphicFramePr>
          <p:cNvPr id="8" name="Tableau 3">
            <a:extLst>
              <a:ext uri="{FF2B5EF4-FFF2-40B4-BE49-F238E27FC236}">
                <a16:creationId xmlns:a16="http://schemas.microsoft.com/office/drawing/2014/main" id="{6285D1E1-3F56-4B5F-9125-A9BED5231FF0}"/>
              </a:ext>
            </a:extLst>
          </p:cNvPr>
          <p:cNvGraphicFramePr>
            <a:graphicFrameLocks noGrp="1"/>
          </p:cNvGraphicFramePr>
          <p:nvPr/>
        </p:nvGraphicFramePr>
        <p:xfrm>
          <a:off x="5287516" y="1844824"/>
          <a:ext cx="3908024" cy="3048930"/>
        </p:xfrm>
        <a:graphic>
          <a:graphicData uri="http://schemas.openxmlformats.org/drawingml/2006/table">
            <a:tbl>
              <a:tblPr firstRow="1" bandRow="1">
                <a:tableStyleId>{5C22544A-7EE6-4342-B048-85BDC9FD1C3A}</a:tableStyleId>
              </a:tblPr>
              <a:tblGrid>
                <a:gridCol w="1368152">
                  <a:extLst>
                    <a:ext uri="{9D8B030D-6E8A-4147-A177-3AD203B41FA5}">
                      <a16:colId xmlns:a16="http://schemas.microsoft.com/office/drawing/2014/main" val="1523680421"/>
                    </a:ext>
                  </a:extLst>
                </a:gridCol>
                <a:gridCol w="1237197">
                  <a:extLst>
                    <a:ext uri="{9D8B030D-6E8A-4147-A177-3AD203B41FA5}">
                      <a16:colId xmlns:a16="http://schemas.microsoft.com/office/drawing/2014/main" val="391286979"/>
                    </a:ext>
                  </a:extLst>
                </a:gridCol>
                <a:gridCol w="1302675">
                  <a:extLst>
                    <a:ext uri="{9D8B030D-6E8A-4147-A177-3AD203B41FA5}">
                      <a16:colId xmlns:a16="http://schemas.microsoft.com/office/drawing/2014/main" val="4273153845"/>
                    </a:ext>
                  </a:extLst>
                </a:gridCol>
              </a:tblGrid>
              <a:tr h="609786">
                <a:tc>
                  <a:txBody>
                    <a:bodyPr/>
                    <a:lstStyle/>
                    <a:p>
                      <a:r>
                        <a:rPr lang="fr-CA" dirty="0"/>
                        <a:t>GAZ</a:t>
                      </a:r>
                    </a:p>
                  </a:txBody>
                  <a:tcPr/>
                </a:tc>
                <a:tc>
                  <a:txBody>
                    <a:bodyPr/>
                    <a:lstStyle/>
                    <a:p>
                      <a:pPr algn="ctr"/>
                      <a:r>
                        <a:rPr lang="fr-CA" dirty="0"/>
                        <a:t>artérielle</a:t>
                      </a:r>
                    </a:p>
                  </a:txBody>
                  <a:tcPr/>
                </a:tc>
                <a:tc>
                  <a:txBody>
                    <a:bodyPr/>
                    <a:lstStyle/>
                    <a:p>
                      <a:pPr algn="ctr"/>
                      <a:r>
                        <a:rPr lang="fr-CA" dirty="0"/>
                        <a:t>veineux</a:t>
                      </a:r>
                    </a:p>
                  </a:txBody>
                  <a:tcPr/>
                </a:tc>
                <a:extLst>
                  <a:ext uri="{0D108BD9-81ED-4DB2-BD59-A6C34878D82A}">
                    <a16:rowId xmlns:a16="http://schemas.microsoft.com/office/drawing/2014/main" val="360127746"/>
                  </a:ext>
                </a:extLst>
              </a:tr>
              <a:tr h="609786">
                <a:tc>
                  <a:txBody>
                    <a:bodyPr/>
                    <a:lstStyle/>
                    <a:p>
                      <a:r>
                        <a:rPr lang="fr-CA" dirty="0"/>
                        <a:t>pH</a:t>
                      </a:r>
                    </a:p>
                  </a:txBody>
                  <a:tcPr/>
                </a:tc>
                <a:tc>
                  <a:txBody>
                    <a:bodyPr/>
                    <a:lstStyle/>
                    <a:p>
                      <a:pPr algn="ctr"/>
                      <a:r>
                        <a:rPr lang="fr-CA" dirty="0"/>
                        <a:t>7,35-7,45</a:t>
                      </a:r>
                    </a:p>
                  </a:txBody>
                  <a:tcPr/>
                </a:tc>
                <a:tc>
                  <a:txBody>
                    <a:bodyPr/>
                    <a:lstStyle/>
                    <a:p>
                      <a:pPr algn="ctr"/>
                      <a:r>
                        <a:rPr lang="fr-CA" dirty="0"/>
                        <a:t>7,32-7,42</a:t>
                      </a:r>
                    </a:p>
                  </a:txBody>
                  <a:tcPr/>
                </a:tc>
                <a:extLst>
                  <a:ext uri="{0D108BD9-81ED-4DB2-BD59-A6C34878D82A}">
                    <a16:rowId xmlns:a16="http://schemas.microsoft.com/office/drawing/2014/main" val="3770797144"/>
                  </a:ext>
                </a:extLst>
              </a:tr>
              <a:tr h="609786">
                <a:tc>
                  <a:txBody>
                    <a:bodyPr/>
                    <a:lstStyle/>
                    <a:p>
                      <a:r>
                        <a:rPr lang="fr-CA" dirty="0"/>
                        <a:t>pO</a:t>
                      </a:r>
                      <a:r>
                        <a:rPr lang="fr-CA" baseline="-25000" dirty="0"/>
                        <a:t>2 (</a:t>
                      </a:r>
                      <a:r>
                        <a:rPr lang="fr-CA" baseline="-25000" dirty="0" err="1"/>
                        <a:t>mmHg</a:t>
                      </a:r>
                      <a:r>
                        <a:rPr lang="fr-CA" baseline="-25000" dirty="0"/>
                        <a:t>)</a:t>
                      </a:r>
                      <a:endParaRPr lang="fr-CA" dirty="0"/>
                    </a:p>
                  </a:txBody>
                  <a:tcPr/>
                </a:tc>
                <a:tc>
                  <a:txBody>
                    <a:bodyPr/>
                    <a:lstStyle/>
                    <a:p>
                      <a:pPr algn="ctr"/>
                      <a:r>
                        <a:rPr lang="fr-CA" dirty="0"/>
                        <a:t>80-100</a:t>
                      </a:r>
                    </a:p>
                  </a:txBody>
                  <a:tcPr/>
                </a:tc>
                <a:tc>
                  <a:txBody>
                    <a:bodyPr/>
                    <a:lstStyle/>
                    <a:p>
                      <a:pPr algn="ctr"/>
                      <a:r>
                        <a:rPr lang="fr-CA" dirty="0"/>
                        <a:t>30-40</a:t>
                      </a:r>
                    </a:p>
                  </a:txBody>
                  <a:tcPr/>
                </a:tc>
                <a:extLst>
                  <a:ext uri="{0D108BD9-81ED-4DB2-BD59-A6C34878D82A}">
                    <a16:rowId xmlns:a16="http://schemas.microsoft.com/office/drawing/2014/main" val="4078116700"/>
                  </a:ext>
                </a:extLst>
              </a:tr>
              <a:tr h="609786">
                <a:tc>
                  <a:txBody>
                    <a:bodyPr/>
                    <a:lstStyle/>
                    <a:p>
                      <a:r>
                        <a:rPr lang="fr-CA" dirty="0"/>
                        <a:t>pCO</a:t>
                      </a:r>
                      <a:r>
                        <a:rPr lang="fr-CA" baseline="-25000" dirty="0"/>
                        <a:t>2 (</a:t>
                      </a:r>
                      <a:r>
                        <a:rPr lang="fr-CA" baseline="-25000" dirty="0" err="1"/>
                        <a:t>mmHg</a:t>
                      </a:r>
                      <a:r>
                        <a:rPr lang="fr-CA" baseline="-25000" dirty="0"/>
                        <a:t>)</a:t>
                      </a:r>
                      <a:endParaRPr lang="fr-CA" dirty="0"/>
                    </a:p>
                  </a:txBody>
                  <a:tcPr/>
                </a:tc>
                <a:tc>
                  <a:txBody>
                    <a:bodyPr/>
                    <a:lstStyle/>
                    <a:p>
                      <a:pPr algn="ctr"/>
                      <a:r>
                        <a:rPr lang="fr-CA" dirty="0"/>
                        <a:t>35-45</a:t>
                      </a:r>
                    </a:p>
                  </a:txBody>
                  <a:tcPr/>
                </a:tc>
                <a:tc>
                  <a:txBody>
                    <a:bodyPr/>
                    <a:lstStyle/>
                    <a:p>
                      <a:pPr algn="ctr"/>
                      <a:r>
                        <a:rPr lang="fr-CA" dirty="0"/>
                        <a:t>41-51</a:t>
                      </a:r>
                    </a:p>
                  </a:txBody>
                  <a:tcPr/>
                </a:tc>
                <a:extLst>
                  <a:ext uri="{0D108BD9-81ED-4DB2-BD59-A6C34878D82A}">
                    <a16:rowId xmlns:a16="http://schemas.microsoft.com/office/drawing/2014/main" val="654268906"/>
                  </a:ext>
                </a:extLst>
              </a:tr>
              <a:tr h="609786">
                <a:tc>
                  <a:txBody>
                    <a:bodyPr/>
                    <a:lstStyle/>
                    <a:p>
                      <a:r>
                        <a:rPr lang="fr-CA" dirty="0"/>
                        <a:t>HCO</a:t>
                      </a:r>
                      <a:r>
                        <a:rPr lang="fr-CA" baseline="-25000" dirty="0"/>
                        <a:t>3 (</a:t>
                      </a:r>
                      <a:r>
                        <a:rPr lang="fr-CA" baseline="-25000" dirty="0" err="1"/>
                        <a:t>mmol</a:t>
                      </a:r>
                      <a:r>
                        <a:rPr lang="fr-CA" baseline="-25000" dirty="0"/>
                        <a:t>/L)</a:t>
                      </a:r>
                    </a:p>
                  </a:txBody>
                  <a:tcPr/>
                </a:tc>
                <a:tc>
                  <a:txBody>
                    <a:bodyPr/>
                    <a:lstStyle/>
                    <a:p>
                      <a:pPr algn="ctr"/>
                      <a:r>
                        <a:rPr lang="fr-CA" dirty="0"/>
                        <a:t>22-26</a:t>
                      </a:r>
                    </a:p>
                  </a:txBody>
                  <a:tcPr/>
                </a:tc>
                <a:tc>
                  <a:txBody>
                    <a:bodyPr/>
                    <a:lstStyle/>
                    <a:p>
                      <a:pPr algn="ctr"/>
                      <a:r>
                        <a:rPr lang="fr-CA" dirty="0"/>
                        <a:t>24-28</a:t>
                      </a:r>
                    </a:p>
                  </a:txBody>
                  <a:tcPr/>
                </a:tc>
                <a:extLst>
                  <a:ext uri="{0D108BD9-81ED-4DB2-BD59-A6C34878D82A}">
                    <a16:rowId xmlns:a16="http://schemas.microsoft.com/office/drawing/2014/main" val="3597158263"/>
                  </a:ext>
                </a:extLst>
              </a:tr>
            </a:tbl>
          </a:graphicData>
        </a:graphic>
      </p:graphicFrame>
      <p:sp>
        <p:nvSpPr>
          <p:cNvPr id="9" name="ZoneTexte 8">
            <a:extLst>
              <a:ext uri="{FF2B5EF4-FFF2-40B4-BE49-F238E27FC236}">
                <a16:creationId xmlns:a16="http://schemas.microsoft.com/office/drawing/2014/main" id="{26CA9139-1400-4D83-BE2C-FE40358B7B1F}"/>
              </a:ext>
            </a:extLst>
          </p:cNvPr>
          <p:cNvSpPr txBox="1"/>
          <p:nvPr/>
        </p:nvSpPr>
        <p:spPr>
          <a:xfrm>
            <a:off x="4567436" y="5157192"/>
            <a:ext cx="5256584" cy="923330"/>
          </a:xfrm>
          <a:prstGeom prst="rect">
            <a:avLst/>
          </a:prstGeom>
          <a:noFill/>
        </p:spPr>
        <p:txBody>
          <a:bodyPr wrap="square" rtlCol="0">
            <a:spAutoFit/>
          </a:bodyPr>
          <a:lstStyle/>
          <a:p>
            <a:r>
              <a:rPr lang="fr-CA" dirty="0"/>
              <a:t>Le corps est merveilleux…</a:t>
            </a:r>
          </a:p>
          <a:p>
            <a:r>
              <a:rPr lang="fr-CA" dirty="0"/>
              <a:t>Plus le sang s’approche des veinules, plus le pH est acide et plus l’hémoglobine libère de l’O</a:t>
            </a:r>
            <a:r>
              <a:rPr lang="fr-CA" baseline="-25000" dirty="0"/>
              <a:t>2</a:t>
            </a:r>
          </a:p>
        </p:txBody>
      </p:sp>
    </p:spTree>
    <p:extLst>
      <p:ext uri="{BB962C8B-B14F-4D97-AF65-F5344CB8AC3E}">
        <p14:creationId xmlns:p14="http://schemas.microsoft.com/office/powerpoint/2010/main" val="839517240"/>
      </p:ext>
    </p:extLst>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A7F1C8-E164-4574-BE15-2015222CD43A}"/>
              </a:ext>
            </a:extLst>
          </p:cNvPr>
          <p:cNvSpPr>
            <a:spLocks noGrp="1"/>
          </p:cNvSpPr>
          <p:nvPr>
            <p:ph type="title"/>
          </p:nvPr>
        </p:nvSpPr>
        <p:spPr/>
        <p:txBody>
          <a:bodyPr>
            <a:normAutofit/>
          </a:bodyPr>
          <a:lstStyle/>
          <a:p>
            <a:r>
              <a:rPr lang="fr-CA" dirty="0"/>
              <a:t>CARB AMINO HÉMOGLOBINE</a:t>
            </a:r>
            <a:br>
              <a:rPr lang="fr-CA" dirty="0"/>
            </a:br>
            <a:r>
              <a:rPr lang="fr-CA" sz="1400" dirty="0"/>
              <a:t>Dioxyde de carbone 	Acide aminé </a:t>
            </a:r>
          </a:p>
        </p:txBody>
      </p:sp>
      <p:pic>
        <p:nvPicPr>
          <p:cNvPr id="6" name="Espace réservé du contenu 5">
            <a:extLst>
              <a:ext uri="{FF2B5EF4-FFF2-40B4-BE49-F238E27FC236}">
                <a16:creationId xmlns:a16="http://schemas.microsoft.com/office/drawing/2014/main" id="{D463F508-1C1E-443D-ABF4-EE82E78B157A}"/>
              </a:ext>
            </a:extLst>
          </p:cNvPr>
          <p:cNvPicPr>
            <a:picLocks noGrp="1" noChangeAspect="1"/>
          </p:cNvPicPr>
          <p:nvPr>
            <p:ph sz="half" idx="1"/>
          </p:nvPr>
        </p:nvPicPr>
        <p:blipFill>
          <a:blip r:embed="rId2"/>
          <a:stretch>
            <a:fillRect/>
          </a:stretch>
        </p:blipFill>
        <p:spPr>
          <a:xfrm>
            <a:off x="899560" y="1845735"/>
            <a:ext cx="4167187" cy="3601870"/>
          </a:xfrm>
        </p:spPr>
      </p:pic>
      <p:sp>
        <p:nvSpPr>
          <p:cNvPr id="4" name="Espace réservé du contenu 3">
            <a:extLst>
              <a:ext uri="{FF2B5EF4-FFF2-40B4-BE49-F238E27FC236}">
                <a16:creationId xmlns:a16="http://schemas.microsoft.com/office/drawing/2014/main" id="{EC3442F5-8B90-415D-B7E2-5DDAB7B5ADDF}"/>
              </a:ext>
            </a:extLst>
          </p:cNvPr>
          <p:cNvSpPr>
            <a:spLocks noGrp="1"/>
          </p:cNvSpPr>
          <p:nvPr>
            <p:ph sz="half" idx="2"/>
          </p:nvPr>
        </p:nvSpPr>
        <p:spPr>
          <a:xfrm>
            <a:off x="5143500" y="1845735"/>
            <a:ext cx="4752528" cy="4023360"/>
          </a:xfrm>
        </p:spPr>
        <p:txBody>
          <a:bodyPr/>
          <a:lstStyle/>
          <a:p>
            <a:pPr>
              <a:buFontTx/>
              <a:buChar char="-"/>
            </a:pPr>
            <a:r>
              <a:rPr lang="fr-CA" dirty="0"/>
              <a:t>L’hémoglobine transporte le CO</a:t>
            </a:r>
            <a:r>
              <a:rPr lang="fr-CA" baseline="-25000" dirty="0"/>
              <a:t>2</a:t>
            </a:r>
            <a:r>
              <a:rPr lang="fr-CA" dirty="0"/>
              <a:t> par une liaison aux acides aminés des 4 globulines (2 alpha et 2 bêta pour </a:t>
            </a:r>
            <a:r>
              <a:rPr lang="fr-CA" dirty="0" err="1"/>
              <a:t>Hb</a:t>
            </a:r>
            <a:r>
              <a:rPr lang="fr-CA" dirty="0"/>
              <a:t> A1).</a:t>
            </a:r>
          </a:p>
          <a:p>
            <a:pPr>
              <a:buFontTx/>
              <a:buChar char="-"/>
            </a:pPr>
            <a:r>
              <a:rPr lang="fr-CA" dirty="0"/>
              <a:t>De plus, plus il y a de molécule de CO</a:t>
            </a:r>
            <a:r>
              <a:rPr lang="fr-CA" baseline="-25000" dirty="0"/>
              <a:t>2 </a:t>
            </a:r>
            <a:r>
              <a:rPr lang="fr-CA" dirty="0"/>
              <a:t>de fixé à l’</a:t>
            </a:r>
            <a:r>
              <a:rPr lang="fr-CA" dirty="0" err="1"/>
              <a:t>Hb</a:t>
            </a:r>
            <a:r>
              <a:rPr lang="fr-CA" dirty="0"/>
              <a:t>, plus la molécule perd son affinité pour l’O</a:t>
            </a:r>
            <a:r>
              <a:rPr lang="fr-CA" baseline="-25000" dirty="0"/>
              <a:t>2</a:t>
            </a:r>
            <a:r>
              <a:rPr lang="fr-CA" dirty="0"/>
              <a:t> et le libère pour oxygéner les tissus.</a:t>
            </a:r>
          </a:p>
          <a:p>
            <a:pPr>
              <a:buFontTx/>
              <a:buChar char="-"/>
            </a:pPr>
            <a:r>
              <a:rPr lang="fr-CA" dirty="0"/>
              <a:t>DONC: La </a:t>
            </a:r>
            <a:r>
              <a:rPr lang="fr-CA" dirty="0" err="1"/>
              <a:t>carbaminohémoglobine</a:t>
            </a:r>
            <a:r>
              <a:rPr lang="fr-CA" dirty="0"/>
              <a:t> est riche en CO</a:t>
            </a:r>
            <a:r>
              <a:rPr lang="fr-CA" baseline="-25000" dirty="0"/>
              <a:t>2 </a:t>
            </a:r>
            <a:r>
              <a:rPr lang="fr-CA" dirty="0"/>
              <a:t>et pauvre en O</a:t>
            </a:r>
            <a:r>
              <a:rPr lang="fr-CA" baseline="-25000" dirty="0"/>
              <a:t>2</a:t>
            </a:r>
            <a:endParaRPr lang="fr-CA" dirty="0"/>
          </a:p>
        </p:txBody>
      </p:sp>
    </p:spTree>
    <p:extLst>
      <p:ext uri="{BB962C8B-B14F-4D97-AF65-F5344CB8AC3E}">
        <p14:creationId xmlns:p14="http://schemas.microsoft.com/office/powerpoint/2010/main" val="169871641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custDataLst>
              <p:tags r:id="rId1"/>
            </p:custDataLst>
          </p:nvPr>
        </p:nvSpPr>
        <p:spPr>
          <a:xfrm>
            <a:off x="912713" y="198944"/>
            <a:ext cx="9199339" cy="1558326"/>
          </a:xfrm>
        </p:spPr>
        <p:txBody>
          <a:bodyPr>
            <a:normAutofit fontScale="90000"/>
          </a:bodyPr>
          <a:lstStyle/>
          <a:p>
            <a:pPr>
              <a:defRPr/>
            </a:pPr>
            <a:r>
              <a:rPr lang="fr-CA" sz="3600" b="1" cap="all" dirty="0"/>
              <a:t>Métabolisme du glucose</a:t>
            </a:r>
            <a:br>
              <a:rPr lang="fr-CA" sz="3571" dirty="0">
                <a:solidFill>
                  <a:schemeClr val="tx1"/>
                </a:solidFill>
              </a:rPr>
            </a:br>
            <a:r>
              <a:rPr lang="fr-CA" sz="2700" dirty="0"/>
              <a:t>Glycolyse anaérobie : Cycle d’</a:t>
            </a:r>
            <a:r>
              <a:rPr lang="fr-CA" sz="2700" dirty="0" err="1"/>
              <a:t>Embden</a:t>
            </a:r>
            <a:r>
              <a:rPr lang="fr-CA" sz="2700" dirty="0"/>
              <a:t> Meyerhof = ATP (90 à 95 % du glucose)</a:t>
            </a:r>
            <a:br>
              <a:rPr lang="fr-CA" sz="2700" dirty="0"/>
            </a:br>
            <a:r>
              <a:rPr lang="fr-CA" sz="2700" dirty="0"/>
              <a:t>Voie des pentoses phosphate: Fournir NADH au GR (5 à 10 % du glucose)</a:t>
            </a:r>
            <a:br>
              <a:rPr lang="fr-CA" sz="2700" dirty="0"/>
            </a:br>
            <a:r>
              <a:rPr lang="fr-CA" sz="2700" dirty="0"/>
              <a:t>Voie du Glutathion: Prévient l’oxydation </a:t>
            </a:r>
            <a:endParaRPr lang="fr-CA" sz="3571" dirty="0">
              <a:solidFill>
                <a:schemeClr val="tx1"/>
              </a:solidFill>
            </a:endParaRPr>
          </a:p>
        </p:txBody>
      </p:sp>
      <p:sp>
        <p:nvSpPr>
          <p:cNvPr id="316423" name="Oval 7"/>
          <p:cNvSpPr>
            <a:spLocks noChangeArrowheads="1"/>
          </p:cNvSpPr>
          <p:nvPr>
            <p:custDataLst>
              <p:tags r:id="rId2"/>
            </p:custDataLst>
          </p:nvPr>
        </p:nvSpPr>
        <p:spPr bwMode="auto">
          <a:xfrm>
            <a:off x="3551836" y="4221088"/>
            <a:ext cx="1496703" cy="816384"/>
          </a:xfrm>
          <a:prstGeom prst="ellipse">
            <a:avLst/>
          </a:prstGeom>
          <a:noFill/>
          <a:ln w="9525">
            <a:solidFill>
              <a:srgbClr val="FF3300"/>
            </a:solidFill>
            <a:round/>
            <a:headEnd/>
            <a:tailEnd/>
          </a:ln>
          <a:effectLst/>
        </p:spPr>
        <p:txBody>
          <a:bodyPr wrap="none" lIns="97065" tIns="48532" rIns="97065" bIns="48532" anchor="ctr"/>
          <a:lstStyle/>
          <a:p>
            <a:pPr>
              <a:defRPr/>
            </a:pPr>
            <a:endParaRPr lang="fr-CA" sz="1607"/>
          </a:p>
        </p:txBody>
      </p:sp>
      <p:sp>
        <p:nvSpPr>
          <p:cNvPr id="316427" name="Text Box 11"/>
          <p:cNvSpPr txBox="1">
            <a:spLocks noChangeArrowheads="1"/>
          </p:cNvSpPr>
          <p:nvPr>
            <p:custDataLst>
              <p:tags r:id="rId3"/>
            </p:custDataLst>
          </p:nvPr>
        </p:nvSpPr>
        <p:spPr bwMode="auto">
          <a:xfrm>
            <a:off x="6079604" y="3363478"/>
            <a:ext cx="544256" cy="345324"/>
          </a:xfrm>
          <a:prstGeom prst="rect">
            <a:avLst/>
          </a:prstGeom>
          <a:noFill/>
          <a:ln w="9525">
            <a:noFill/>
            <a:miter lim="800000"/>
            <a:headEnd/>
            <a:tailEnd/>
          </a:ln>
          <a:effectLst/>
        </p:spPr>
        <p:txBody>
          <a:bodyPr lIns="97065" tIns="48532" rIns="97065" bIns="48532">
            <a:spAutoFit/>
          </a:bodyPr>
          <a:lstStyle/>
          <a:p>
            <a:pPr>
              <a:spcBef>
                <a:spcPct val="50000"/>
              </a:spcBef>
              <a:defRPr/>
            </a:pPr>
            <a:r>
              <a:rPr lang="fr-CA" sz="1607" dirty="0">
                <a:solidFill>
                  <a:srgbClr val="FF3300"/>
                </a:solidFill>
                <a:effectLst>
                  <a:outerShdw blurRad="38100" dist="38100" dir="2700000" algn="tl">
                    <a:srgbClr val="000000"/>
                  </a:outerShdw>
                </a:effectLst>
              </a:rPr>
              <a:t>*</a:t>
            </a:r>
          </a:p>
        </p:txBody>
      </p:sp>
      <p:sp>
        <p:nvSpPr>
          <p:cNvPr id="316428" name="Text Box 12"/>
          <p:cNvSpPr txBox="1">
            <a:spLocks noChangeArrowheads="1"/>
          </p:cNvSpPr>
          <p:nvPr>
            <p:custDataLst>
              <p:tags r:id="rId4"/>
            </p:custDataLst>
          </p:nvPr>
        </p:nvSpPr>
        <p:spPr bwMode="auto">
          <a:xfrm>
            <a:off x="3775348" y="2492896"/>
            <a:ext cx="544256" cy="345324"/>
          </a:xfrm>
          <a:prstGeom prst="rect">
            <a:avLst/>
          </a:prstGeom>
          <a:noFill/>
          <a:ln w="9525">
            <a:noFill/>
            <a:miter lim="800000"/>
            <a:headEnd/>
            <a:tailEnd/>
          </a:ln>
          <a:effectLst/>
        </p:spPr>
        <p:txBody>
          <a:bodyPr lIns="97065" tIns="48532" rIns="97065" bIns="48532">
            <a:spAutoFit/>
          </a:bodyPr>
          <a:lstStyle/>
          <a:p>
            <a:pPr>
              <a:spcBef>
                <a:spcPct val="50000"/>
              </a:spcBef>
              <a:defRPr/>
            </a:pPr>
            <a:r>
              <a:rPr lang="fr-CA" sz="1607" dirty="0">
                <a:solidFill>
                  <a:srgbClr val="FF3300"/>
                </a:solidFill>
                <a:effectLst>
                  <a:outerShdw blurRad="38100" dist="38100" dir="2700000" algn="tl">
                    <a:srgbClr val="000000"/>
                  </a:outerShdw>
                </a:effectLst>
              </a:rPr>
              <a:t>*</a:t>
            </a:r>
          </a:p>
        </p:txBody>
      </p:sp>
      <p:sp>
        <p:nvSpPr>
          <p:cNvPr id="316429" name="Text Box 13"/>
          <p:cNvSpPr txBox="1">
            <a:spLocks noChangeArrowheads="1"/>
          </p:cNvSpPr>
          <p:nvPr>
            <p:custDataLst>
              <p:tags r:id="rId5"/>
            </p:custDataLst>
          </p:nvPr>
        </p:nvSpPr>
        <p:spPr bwMode="auto">
          <a:xfrm>
            <a:off x="5215508" y="5138304"/>
            <a:ext cx="2925374" cy="317752"/>
          </a:xfrm>
          <a:prstGeom prst="rect">
            <a:avLst/>
          </a:prstGeom>
          <a:noFill/>
          <a:ln w="9525">
            <a:noFill/>
            <a:miter lim="800000"/>
            <a:headEnd/>
            <a:tailEnd/>
          </a:ln>
          <a:effectLst/>
        </p:spPr>
        <p:txBody>
          <a:bodyPr lIns="97065" tIns="48532" rIns="97065" bIns="48532">
            <a:spAutoFit/>
          </a:bodyPr>
          <a:lstStyle/>
          <a:p>
            <a:pPr>
              <a:spcBef>
                <a:spcPct val="50000"/>
              </a:spcBef>
              <a:defRPr/>
            </a:pPr>
            <a:r>
              <a:rPr lang="fr-CA" sz="1428" dirty="0">
                <a:solidFill>
                  <a:srgbClr val="FF3300"/>
                </a:solidFill>
                <a:effectLst>
                  <a:outerShdw blurRad="38100" dist="38100" dir="2700000" algn="tl">
                    <a:srgbClr val="000000"/>
                  </a:outerShdw>
                </a:effectLst>
              </a:rPr>
              <a:t>Cycle de </a:t>
            </a:r>
            <a:r>
              <a:rPr lang="fr-CA" sz="1428" dirty="0" err="1">
                <a:solidFill>
                  <a:srgbClr val="FF3300"/>
                </a:solidFill>
                <a:effectLst>
                  <a:outerShdw blurRad="38100" dist="38100" dir="2700000" algn="tl">
                    <a:srgbClr val="000000"/>
                  </a:outerShdw>
                </a:effectLst>
              </a:rPr>
              <a:t>Rapoport-Luebering</a:t>
            </a:r>
            <a:endParaRPr lang="fr-CA" sz="1428" dirty="0">
              <a:solidFill>
                <a:srgbClr val="FF3300"/>
              </a:solidFill>
              <a:effectLst>
                <a:outerShdw blurRad="38100" dist="38100" dir="2700000" algn="tl">
                  <a:srgbClr val="000000"/>
                </a:outerShdw>
              </a:effectLst>
            </a:endParaRPr>
          </a:p>
        </p:txBody>
      </p:sp>
      <p:pic>
        <p:nvPicPr>
          <p:cNvPr id="15" name="Picture 9" descr="embden-meyerhof">
            <a:extLst>
              <a:ext uri="{FF2B5EF4-FFF2-40B4-BE49-F238E27FC236}">
                <a16:creationId xmlns:a16="http://schemas.microsoft.com/office/drawing/2014/main" id="{F74BB921-E966-4241-8B80-2166633C5ED4}"/>
              </a:ext>
            </a:extLst>
          </p:cNvPr>
          <p:cNvPicPr>
            <a:picLocks noChangeAspect="1" noChangeArrowheads="1"/>
          </p:cNvPicPr>
          <p:nvPr>
            <p:custDataLst>
              <p:tags r:id="rId6"/>
            </p:custDataLst>
          </p:nvPr>
        </p:nvPicPr>
        <p:blipFill>
          <a:blip r:embed="rId8" cstate="print"/>
          <a:srcRect/>
          <a:stretch>
            <a:fillRect/>
          </a:stretch>
        </p:blipFill>
        <p:spPr bwMode="auto">
          <a:xfrm>
            <a:off x="1068669" y="1772816"/>
            <a:ext cx="7959740" cy="4596409"/>
          </a:xfrm>
          <a:prstGeom prst="rect">
            <a:avLst/>
          </a:prstGeom>
          <a:noFill/>
          <a:ln w="9525">
            <a:noFill/>
            <a:miter lim="800000"/>
            <a:headEnd/>
            <a:tailEnd/>
          </a:ln>
        </p:spPr>
      </p:pic>
      <p:cxnSp>
        <p:nvCxnSpPr>
          <p:cNvPr id="3" name="Connecteur droit avec flèche 2">
            <a:extLst>
              <a:ext uri="{FF2B5EF4-FFF2-40B4-BE49-F238E27FC236}">
                <a16:creationId xmlns:a16="http://schemas.microsoft.com/office/drawing/2014/main" id="{085BFDEB-A98E-423A-B87E-708FCCA42641}"/>
              </a:ext>
            </a:extLst>
          </p:cNvPr>
          <p:cNvCxnSpPr/>
          <p:nvPr/>
        </p:nvCxnSpPr>
        <p:spPr>
          <a:xfrm flipH="1" flipV="1">
            <a:off x="4207396" y="4797152"/>
            <a:ext cx="1008112" cy="487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14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6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23"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custDataLst>
              <p:tags r:id="rId1"/>
            </p:custDataLst>
          </p:nvPr>
        </p:nvSpPr>
        <p:spPr>
          <a:xfrm>
            <a:off x="927459" y="836712"/>
            <a:ext cx="9256600" cy="738430"/>
          </a:xfrm>
        </p:spPr>
        <p:txBody>
          <a:bodyPr/>
          <a:lstStyle/>
          <a:p>
            <a:pPr eaLnBrk="1" hangingPunct="1">
              <a:defRPr/>
            </a:pPr>
            <a:r>
              <a:rPr lang="fr-CA" sz="3200" b="1" cap="all" dirty="0"/>
              <a:t>Métabolisme du glucose</a:t>
            </a:r>
            <a:endParaRPr lang="fr-FR" sz="3200" b="1" cap="all" dirty="0"/>
          </a:p>
        </p:txBody>
      </p:sp>
      <p:sp>
        <p:nvSpPr>
          <p:cNvPr id="67587" name="Rectangle 3"/>
          <p:cNvSpPr>
            <a:spLocks noGrp="1" noChangeArrowheads="1"/>
          </p:cNvSpPr>
          <p:nvPr>
            <p:ph type="body" idx="1"/>
            <p:custDataLst>
              <p:tags r:id="rId2"/>
            </p:custDataLst>
          </p:nvPr>
        </p:nvSpPr>
        <p:spPr>
          <a:xfrm>
            <a:off x="193222" y="1898753"/>
            <a:ext cx="9990837" cy="4959247"/>
          </a:xfrm>
        </p:spPr>
        <p:txBody>
          <a:bodyPr/>
          <a:lstStyle/>
          <a:p>
            <a:pPr eaLnBrk="1" hangingPunct="1">
              <a:lnSpc>
                <a:spcPct val="80000"/>
              </a:lnSpc>
            </a:pPr>
            <a:r>
              <a:rPr lang="fr-CA" sz="2589" dirty="0"/>
              <a:t>Voie d’</a:t>
            </a:r>
            <a:r>
              <a:rPr lang="fr-CA" sz="2589" dirty="0" err="1"/>
              <a:t>Embden</a:t>
            </a:r>
            <a:r>
              <a:rPr lang="fr-CA" sz="2589" dirty="0"/>
              <a:t>-Meyerhof:  </a:t>
            </a:r>
            <a:r>
              <a:rPr lang="fr-CA" sz="1786" dirty="0"/>
              <a:t>(produit de l’ATP et du 2,3 DPG) </a:t>
            </a:r>
          </a:p>
          <a:p>
            <a:pPr lvl="2" eaLnBrk="1" hangingPunct="1">
              <a:lnSpc>
                <a:spcPct val="80000"/>
              </a:lnSpc>
            </a:pPr>
            <a:r>
              <a:rPr lang="fr-CA" sz="2000" dirty="0"/>
              <a:t>2 ATP : Fonctionnement des pompes à Na+</a:t>
            </a:r>
          </a:p>
          <a:p>
            <a:pPr lvl="3">
              <a:lnSpc>
                <a:spcPct val="80000"/>
              </a:lnSpc>
            </a:pPr>
            <a:r>
              <a:rPr lang="fr-CA" sz="2000" dirty="0"/>
              <a:t>Maintien de l’intégrité des lipides et protéines de la membrane</a:t>
            </a:r>
          </a:p>
          <a:p>
            <a:pPr lvl="3">
              <a:lnSpc>
                <a:spcPct val="80000"/>
              </a:lnSpc>
            </a:pPr>
            <a:r>
              <a:rPr lang="fr-CA" sz="2000" dirty="0"/>
              <a:t>Nécessaire à l’entrée du cholestérol, des phospholipides et des acides gras.</a:t>
            </a:r>
          </a:p>
          <a:p>
            <a:pPr lvl="3" eaLnBrk="1" hangingPunct="1">
              <a:lnSpc>
                <a:spcPct val="80000"/>
              </a:lnSpc>
              <a:buFontTx/>
              <a:buNone/>
            </a:pPr>
            <a:endParaRPr lang="fr-CA" sz="2000" dirty="0"/>
          </a:p>
          <a:p>
            <a:pPr lvl="2" eaLnBrk="1" hangingPunct="1">
              <a:lnSpc>
                <a:spcPct val="80000"/>
              </a:lnSpc>
            </a:pPr>
            <a:r>
              <a:rPr lang="fr-CA" sz="2000" dirty="0"/>
              <a:t>2 NADH </a:t>
            </a:r>
            <a:r>
              <a:rPr lang="fr-CA" sz="1800" dirty="0"/>
              <a:t>(Provient de la voie des pentoses): </a:t>
            </a:r>
            <a:r>
              <a:rPr lang="fr-CA" sz="2000" dirty="0"/>
              <a:t>Réduction de la méthémoglobine </a:t>
            </a:r>
            <a:r>
              <a:rPr lang="fr-CA" sz="1800" dirty="0"/>
              <a:t>(fer ferrique, 3+) </a:t>
            </a:r>
            <a:r>
              <a:rPr lang="fr-CA" sz="2000" dirty="0"/>
              <a:t>inactive en hémoglobine </a:t>
            </a:r>
            <a:r>
              <a:rPr lang="fr-CA" sz="1800" dirty="0"/>
              <a:t>(fer ferreux, 2+), </a:t>
            </a:r>
            <a:r>
              <a:rPr lang="fr-CA" sz="2000" dirty="0"/>
              <a:t>donc le NADH est efficace pour la prévention de l’oxydation de l’hémoglobine.</a:t>
            </a:r>
          </a:p>
          <a:p>
            <a:pPr lvl="2" eaLnBrk="1" hangingPunct="1">
              <a:lnSpc>
                <a:spcPct val="80000"/>
              </a:lnSpc>
              <a:buNone/>
            </a:pPr>
            <a:endParaRPr lang="fr-CA" sz="2000" dirty="0"/>
          </a:p>
          <a:p>
            <a:pPr lvl="2" eaLnBrk="1" hangingPunct="1">
              <a:lnSpc>
                <a:spcPct val="80000"/>
              </a:lnSpc>
            </a:pPr>
            <a:r>
              <a:rPr lang="fr-CA" sz="2000" dirty="0"/>
              <a:t>2,3-DPG (</a:t>
            </a:r>
            <a:r>
              <a:rPr lang="fr-CA" sz="2000" dirty="0" err="1"/>
              <a:t>diphosphoglycérate</a:t>
            </a:r>
            <a:r>
              <a:rPr lang="fr-CA" sz="2000" dirty="0"/>
              <a:t>) : contrôle la distribution de l’oxygène aux tissus 		(avec la PO</a:t>
            </a:r>
            <a:r>
              <a:rPr lang="fr-CA" sz="2000" baseline="-25000" dirty="0"/>
              <a:t>2</a:t>
            </a:r>
            <a:r>
              <a:rPr lang="fr-CA" sz="2000" dirty="0"/>
              <a:t>, la PCO</a:t>
            </a:r>
            <a:r>
              <a:rPr lang="fr-CA" sz="2000" baseline="-25000" dirty="0"/>
              <a:t>2 </a:t>
            </a:r>
            <a:r>
              <a:rPr lang="fr-CA" sz="2000" dirty="0"/>
              <a:t>et le pH sanguin)</a:t>
            </a:r>
            <a:r>
              <a:rPr lang="fr-CA" sz="1786" dirty="0"/>
              <a:t>	       </a:t>
            </a:r>
          </a:p>
          <a:p>
            <a:pPr lvl="3" eaLnBrk="1" hangingPunct="1">
              <a:lnSpc>
                <a:spcPct val="80000"/>
              </a:lnSpc>
              <a:buFontTx/>
              <a:buNone/>
            </a:pPr>
            <a:r>
              <a:rPr lang="fr-CA" sz="1428" dirty="0"/>
              <a:t>          </a:t>
            </a:r>
            <a:endParaRPr lang="fr-FR" sz="1428" dirty="0"/>
          </a:p>
        </p:txBody>
      </p:sp>
    </p:spTree>
    <p:extLst>
      <p:ext uri="{BB962C8B-B14F-4D97-AF65-F5344CB8AC3E}">
        <p14:creationId xmlns:p14="http://schemas.microsoft.com/office/powerpoint/2010/main" val="348702713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custDataLst>
              <p:tags r:id="rId1"/>
            </p:custDataLst>
          </p:nvPr>
        </p:nvSpPr>
        <p:spPr>
          <a:xfrm>
            <a:off x="823020" y="679051"/>
            <a:ext cx="9256600" cy="602366"/>
          </a:xfrm>
        </p:spPr>
        <p:txBody>
          <a:bodyPr>
            <a:normAutofit/>
          </a:bodyPr>
          <a:lstStyle/>
          <a:p>
            <a:pPr>
              <a:defRPr/>
            </a:pPr>
            <a:r>
              <a:rPr lang="fr-CA" sz="3200" b="1" cap="all" dirty="0"/>
              <a:t>Pathologie: Déficience en G-6-PD</a:t>
            </a:r>
            <a:endParaRPr lang="fr-FR" sz="3200" b="1" cap="all" dirty="0"/>
          </a:p>
        </p:txBody>
      </p:sp>
      <p:sp>
        <p:nvSpPr>
          <p:cNvPr id="73731" name="Rectangle 3"/>
          <p:cNvSpPr>
            <a:spLocks noGrp="1" noChangeArrowheads="1"/>
          </p:cNvSpPr>
          <p:nvPr>
            <p:ph type="body" idx="1"/>
            <p:custDataLst>
              <p:tags r:id="rId2"/>
            </p:custDataLst>
          </p:nvPr>
        </p:nvSpPr>
        <p:spPr>
          <a:xfrm>
            <a:off x="390972" y="1521468"/>
            <a:ext cx="9258017" cy="3429506"/>
          </a:xfrm>
          <a:solidFill>
            <a:schemeClr val="bg1"/>
          </a:solidFill>
        </p:spPr>
        <p:txBody>
          <a:bodyPr>
            <a:normAutofit/>
          </a:bodyPr>
          <a:lstStyle/>
          <a:p>
            <a:pPr eaLnBrk="1" hangingPunct="1"/>
            <a:r>
              <a:rPr lang="fr-CA" sz="2500" dirty="0"/>
              <a:t>- Avec une </a:t>
            </a:r>
            <a:r>
              <a:rPr lang="fr-CA" sz="2500" dirty="0">
                <a:cs typeface="Arial" charset="0"/>
              </a:rPr>
              <a:t>↓ [</a:t>
            </a:r>
            <a:r>
              <a:rPr lang="fr-CA" sz="2500" dirty="0"/>
              <a:t>G-6-PD], il va y avoir une carence en NADH</a:t>
            </a:r>
          </a:p>
          <a:p>
            <a:r>
              <a:rPr lang="fr-CA" sz="2500" dirty="0"/>
              <a:t>- Sans renouvèlement du NADH, le maintient de la fonction protectrice par le « Glutathion » ne sera pas possible.</a:t>
            </a:r>
          </a:p>
          <a:p>
            <a:r>
              <a:rPr lang="fr-CA" sz="2500" dirty="0"/>
              <a:t>- Les agents oxydants et le </a:t>
            </a:r>
            <a:r>
              <a:rPr lang="fr-CA" sz="2500" dirty="0">
                <a:solidFill>
                  <a:schemeClr val="accent1"/>
                </a:solidFill>
              </a:rPr>
              <a:t>H</a:t>
            </a:r>
            <a:r>
              <a:rPr lang="fr-CA" sz="2500" baseline="-25000" dirty="0">
                <a:solidFill>
                  <a:schemeClr val="accent1"/>
                </a:solidFill>
              </a:rPr>
              <a:t>2</a:t>
            </a:r>
            <a:r>
              <a:rPr lang="fr-CA" sz="2500" dirty="0">
                <a:solidFill>
                  <a:schemeClr val="accent1"/>
                </a:solidFill>
              </a:rPr>
              <a:t>O</a:t>
            </a:r>
            <a:r>
              <a:rPr lang="fr-CA" sz="2500" baseline="-25000" dirty="0">
                <a:solidFill>
                  <a:schemeClr val="accent1"/>
                </a:solidFill>
              </a:rPr>
              <a:t>2</a:t>
            </a:r>
            <a:r>
              <a:rPr lang="fr-CA" sz="2500" dirty="0"/>
              <a:t> seront plus concentrés dans le GR et les enzymes et surtout l’</a:t>
            </a:r>
            <a:r>
              <a:rPr lang="fr-CA" sz="2500" dirty="0" err="1"/>
              <a:t>Hb</a:t>
            </a:r>
            <a:r>
              <a:rPr lang="fr-CA" sz="2500" dirty="0"/>
              <a:t> seront alors OXYDÉS.</a:t>
            </a:r>
          </a:p>
          <a:p>
            <a:pPr eaLnBrk="1" hangingPunct="1">
              <a:buFontTx/>
              <a:buNone/>
            </a:pPr>
            <a:r>
              <a:rPr lang="fr-CA" dirty="0"/>
              <a:t>- </a:t>
            </a:r>
            <a:r>
              <a:rPr lang="fr-CA" sz="2500" dirty="0"/>
              <a:t>Les enzymes seront moins actives et il va y avoir </a:t>
            </a:r>
            <a:r>
              <a:rPr lang="fr-CA" sz="2500" dirty="0">
                <a:sym typeface="Symbol" pitchFamily="18" charset="2"/>
              </a:rPr>
              <a:t> de la méthémoglobine qui va précipiter et créer des corps de HEINZ.</a:t>
            </a:r>
            <a:endParaRPr lang="fr-FR" sz="2500" dirty="0"/>
          </a:p>
        </p:txBody>
      </p:sp>
      <p:sp>
        <p:nvSpPr>
          <p:cNvPr id="73738" name="Text Box 10"/>
          <p:cNvSpPr txBox="1">
            <a:spLocks noChangeArrowheads="1"/>
          </p:cNvSpPr>
          <p:nvPr>
            <p:custDataLst>
              <p:tags r:id="rId3"/>
            </p:custDataLst>
          </p:nvPr>
        </p:nvSpPr>
        <p:spPr bwMode="auto">
          <a:xfrm>
            <a:off x="517538" y="4808078"/>
            <a:ext cx="9486982" cy="773557"/>
          </a:xfrm>
          <a:prstGeom prst="rect">
            <a:avLst/>
          </a:prstGeom>
          <a:solidFill>
            <a:schemeClr val="tx1"/>
          </a:solidFill>
          <a:ln w="9525">
            <a:solidFill>
              <a:schemeClr val="tx1"/>
            </a:solidFill>
            <a:miter lim="800000"/>
            <a:headEnd/>
            <a:tailEnd/>
          </a:ln>
        </p:spPr>
        <p:txBody>
          <a:bodyPr wrap="none" lIns="95517" tIns="47758" rIns="95517" bIns="47758">
            <a:spAutoFit/>
          </a:bodyPr>
          <a:lstStyle/>
          <a:p>
            <a:pPr defTabSz="955274"/>
            <a:r>
              <a:rPr lang="fr-CA" sz="2200" dirty="0">
                <a:solidFill>
                  <a:srgbClr val="FF5050"/>
                </a:solidFill>
              </a:rPr>
              <a:t>Conséquence : GR plus vulnérable à la dénaturation de l’hémoglobine et à la lyse.</a:t>
            </a:r>
          </a:p>
          <a:p>
            <a:pPr defTabSz="955274"/>
            <a:r>
              <a:rPr lang="fr-CA" sz="2200" dirty="0">
                <a:solidFill>
                  <a:srgbClr val="FF5050"/>
                </a:solidFill>
              </a:rPr>
              <a:t>N.B. : Les corps de Heinz ne sont pas visibles au Wright (coloration de routine)</a:t>
            </a:r>
          </a:p>
        </p:txBody>
      </p:sp>
    </p:spTree>
    <p:extLst>
      <p:ext uri="{BB962C8B-B14F-4D97-AF65-F5344CB8AC3E}">
        <p14:creationId xmlns:p14="http://schemas.microsoft.com/office/powerpoint/2010/main" val="410543743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Text Box 4"/>
          <p:cNvSpPr txBox="1">
            <a:spLocks noChangeArrowheads="1"/>
          </p:cNvSpPr>
          <p:nvPr>
            <p:custDataLst>
              <p:tags r:id="rId1"/>
            </p:custDataLst>
          </p:nvPr>
        </p:nvSpPr>
        <p:spPr bwMode="auto">
          <a:xfrm>
            <a:off x="2064858" y="2098626"/>
            <a:ext cx="2147474" cy="481169"/>
          </a:xfrm>
          <a:prstGeom prst="rect">
            <a:avLst/>
          </a:prstGeom>
          <a:noFill/>
          <a:ln w="9525">
            <a:noFill/>
            <a:miter lim="800000"/>
            <a:headEnd/>
            <a:tailEnd/>
          </a:ln>
        </p:spPr>
        <p:txBody>
          <a:bodyPr wrap="none" lIns="95517" tIns="47758" rIns="95517" bIns="47758">
            <a:spAutoFit/>
          </a:bodyPr>
          <a:lstStyle/>
          <a:p>
            <a:pPr defTabSz="955274"/>
            <a:r>
              <a:rPr lang="fr-CA" sz="2500" dirty="0"/>
              <a:t> Glucose</a:t>
            </a:r>
            <a:r>
              <a:rPr lang="fr-CA" sz="2500" dirty="0">
                <a:solidFill>
                  <a:schemeClr val="bg1"/>
                </a:solidFill>
              </a:rPr>
              <a:t>     </a:t>
            </a:r>
            <a:r>
              <a:rPr lang="fr-CA" sz="1875" dirty="0">
                <a:solidFill>
                  <a:schemeClr val="bg1"/>
                </a:solidFill>
              </a:rPr>
              <a:t>         </a:t>
            </a:r>
            <a:endParaRPr lang="fr-FR" sz="1875" dirty="0">
              <a:solidFill>
                <a:schemeClr val="bg1"/>
              </a:solidFill>
            </a:endParaRPr>
          </a:p>
        </p:txBody>
      </p:sp>
      <p:sp>
        <p:nvSpPr>
          <p:cNvPr id="324613" name="AutoShape 5"/>
          <p:cNvSpPr>
            <a:spLocks noChangeArrowheads="1"/>
          </p:cNvSpPr>
          <p:nvPr>
            <p:custDataLst>
              <p:tags r:id="rId2"/>
            </p:custDataLst>
          </p:nvPr>
        </p:nvSpPr>
        <p:spPr bwMode="auto">
          <a:xfrm>
            <a:off x="2596084" y="2635696"/>
            <a:ext cx="422554" cy="1110674"/>
          </a:xfrm>
          <a:prstGeom prst="downArrow">
            <a:avLst>
              <a:gd name="adj1" fmla="val 50000"/>
              <a:gd name="adj2" fmla="val 90351"/>
            </a:avLst>
          </a:prstGeom>
          <a:solidFill>
            <a:schemeClr val="accent1"/>
          </a:solidFill>
          <a:ln w="9525">
            <a:solidFill>
              <a:schemeClr val="tx1"/>
            </a:solidFill>
            <a:miter lim="800000"/>
            <a:headEnd/>
            <a:tailEnd/>
          </a:ln>
          <a:effectLst/>
        </p:spPr>
        <p:txBody>
          <a:bodyPr wrap="none" anchor="ctr"/>
          <a:lstStyle/>
          <a:p>
            <a:pPr>
              <a:defRPr/>
            </a:pPr>
            <a:endParaRPr lang="fr-CA" sz="1607"/>
          </a:p>
        </p:txBody>
      </p:sp>
      <p:sp>
        <p:nvSpPr>
          <p:cNvPr id="74759" name="Text Box 7"/>
          <p:cNvSpPr txBox="1">
            <a:spLocks noChangeArrowheads="1"/>
          </p:cNvSpPr>
          <p:nvPr>
            <p:custDataLst>
              <p:tags r:id="rId3"/>
            </p:custDataLst>
          </p:nvPr>
        </p:nvSpPr>
        <p:spPr bwMode="auto">
          <a:xfrm>
            <a:off x="269811" y="2832687"/>
            <a:ext cx="2326273" cy="373448"/>
          </a:xfrm>
          <a:prstGeom prst="rect">
            <a:avLst/>
          </a:prstGeom>
          <a:noFill/>
          <a:ln w="9525">
            <a:noFill/>
            <a:miter lim="800000"/>
            <a:headEnd/>
            <a:tailEnd/>
          </a:ln>
        </p:spPr>
        <p:txBody>
          <a:bodyPr wrap="square" lIns="95517" tIns="47758" rIns="95517" bIns="47758">
            <a:spAutoFit/>
          </a:bodyPr>
          <a:lstStyle/>
          <a:p>
            <a:pPr defTabSz="955274"/>
            <a:r>
              <a:rPr lang="fr-CA" dirty="0">
                <a:solidFill>
                  <a:srgbClr val="FF0000"/>
                </a:solidFill>
                <a:cs typeface="Arial" charset="0"/>
              </a:rPr>
              <a:t>↓ [</a:t>
            </a:r>
            <a:r>
              <a:rPr lang="fr-CA" dirty="0">
                <a:solidFill>
                  <a:srgbClr val="FF0000"/>
                </a:solidFill>
              </a:rPr>
              <a:t>Pyruvate Kinase]</a:t>
            </a:r>
            <a:endParaRPr lang="fr-FR" dirty="0">
              <a:solidFill>
                <a:srgbClr val="FF0000"/>
              </a:solidFill>
            </a:endParaRPr>
          </a:p>
        </p:txBody>
      </p:sp>
      <p:sp>
        <p:nvSpPr>
          <p:cNvPr id="74760" name="Text Box 8"/>
          <p:cNvSpPr txBox="1">
            <a:spLocks noChangeArrowheads="1"/>
          </p:cNvSpPr>
          <p:nvPr>
            <p:custDataLst>
              <p:tags r:id="rId4"/>
            </p:custDataLst>
          </p:nvPr>
        </p:nvSpPr>
        <p:spPr bwMode="auto">
          <a:xfrm>
            <a:off x="4555421" y="1845734"/>
            <a:ext cx="5556631" cy="1539151"/>
          </a:xfrm>
          <a:prstGeom prst="rect">
            <a:avLst/>
          </a:prstGeom>
          <a:noFill/>
          <a:ln w="9525">
            <a:noFill/>
            <a:miter lim="800000"/>
            <a:headEnd/>
            <a:tailEnd/>
          </a:ln>
        </p:spPr>
        <p:txBody>
          <a:bodyPr wrap="square" lIns="95517" tIns="47758" rIns="95517" bIns="47758">
            <a:spAutoFit/>
          </a:bodyPr>
          <a:lstStyle/>
          <a:p>
            <a:pPr defTabSz="955274"/>
            <a:r>
              <a:rPr lang="fr-CA" sz="1875" dirty="0"/>
              <a:t>Rôle de l’ATP : </a:t>
            </a:r>
          </a:p>
          <a:p>
            <a:pPr defTabSz="955274"/>
            <a:r>
              <a:rPr lang="fr-CA" sz="1875" dirty="0"/>
              <a:t>- Maintenir les lipides membranaires (flexibilité) et des protéines membranaires (cytosquelette)</a:t>
            </a:r>
          </a:p>
          <a:p>
            <a:pPr defTabSz="955274"/>
            <a:r>
              <a:rPr lang="fr-CA" sz="1875" dirty="0"/>
              <a:t>- Fonctionnement des pompes cationiques</a:t>
            </a:r>
          </a:p>
          <a:p>
            <a:pPr defTabSz="955274"/>
            <a:endParaRPr lang="fr-FR" sz="1875" dirty="0"/>
          </a:p>
        </p:txBody>
      </p:sp>
      <p:sp>
        <p:nvSpPr>
          <p:cNvPr id="74761" name="Text Box 9"/>
          <p:cNvSpPr txBox="1">
            <a:spLocks noChangeArrowheads="1"/>
          </p:cNvSpPr>
          <p:nvPr>
            <p:custDataLst>
              <p:tags r:id="rId5"/>
            </p:custDataLst>
          </p:nvPr>
        </p:nvSpPr>
        <p:spPr bwMode="auto">
          <a:xfrm>
            <a:off x="102939" y="4988211"/>
            <a:ext cx="10081121" cy="835113"/>
          </a:xfrm>
          <a:prstGeom prst="rect">
            <a:avLst/>
          </a:prstGeom>
          <a:solidFill>
            <a:schemeClr val="tx1"/>
          </a:solidFill>
          <a:ln w="9525">
            <a:noFill/>
            <a:miter lim="800000"/>
            <a:headEnd/>
            <a:tailEnd/>
          </a:ln>
        </p:spPr>
        <p:txBody>
          <a:bodyPr wrap="square" lIns="95517" tIns="47758" rIns="95517" bIns="47758">
            <a:spAutoFit/>
          </a:bodyPr>
          <a:lstStyle/>
          <a:p>
            <a:pPr defTabSz="955274"/>
            <a:r>
              <a:rPr lang="fr-CA" sz="2400" dirty="0">
                <a:solidFill>
                  <a:srgbClr val="FF0000"/>
                </a:solidFill>
              </a:rPr>
              <a:t>Résultats : Augmentation de la destruction des GR (mécanique et osmotique)</a:t>
            </a:r>
          </a:p>
          <a:p>
            <a:pPr defTabSz="955274"/>
            <a:r>
              <a:rPr lang="fr-CA" sz="2400" dirty="0">
                <a:solidFill>
                  <a:srgbClr val="FF0000"/>
                </a:solidFill>
              </a:rPr>
              <a:t>	     Modification morphologique des GR (forme pathologique présente)</a:t>
            </a:r>
            <a:endParaRPr lang="fr-FR" sz="2400" dirty="0">
              <a:solidFill>
                <a:srgbClr val="FF0000"/>
              </a:solidFill>
            </a:endParaRPr>
          </a:p>
        </p:txBody>
      </p:sp>
      <p:sp>
        <p:nvSpPr>
          <p:cNvPr id="10" name="Text Box 6"/>
          <p:cNvSpPr txBox="1">
            <a:spLocks noChangeArrowheads="1"/>
          </p:cNvSpPr>
          <p:nvPr>
            <p:custDataLst>
              <p:tags r:id="rId6"/>
            </p:custDataLst>
          </p:nvPr>
        </p:nvSpPr>
        <p:spPr bwMode="auto">
          <a:xfrm>
            <a:off x="1255068" y="3822508"/>
            <a:ext cx="3300353" cy="481169"/>
          </a:xfrm>
          <a:prstGeom prst="rect">
            <a:avLst/>
          </a:prstGeom>
          <a:solidFill>
            <a:schemeClr val="bg1">
              <a:lumMod val="60000"/>
              <a:lumOff val="40000"/>
            </a:schemeClr>
          </a:solidFill>
          <a:ln w="9525">
            <a:noFill/>
            <a:miter lim="800000"/>
            <a:headEnd/>
            <a:tailEnd/>
          </a:ln>
        </p:spPr>
        <p:txBody>
          <a:bodyPr wrap="none" lIns="95517" tIns="47758" rIns="95517" bIns="47758">
            <a:spAutoFit/>
          </a:bodyPr>
          <a:lstStyle/>
          <a:p>
            <a:pPr defTabSz="955274"/>
            <a:r>
              <a:rPr lang="fr-CA" sz="2500" dirty="0"/>
              <a:t> </a:t>
            </a:r>
            <a:r>
              <a:rPr lang="fr-CA" sz="2500" dirty="0">
                <a:cs typeface="Arial" charset="0"/>
              </a:rPr>
              <a:t>↓  </a:t>
            </a:r>
            <a:r>
              <a:rPr lang="fr-CA" sz="2500" dirty="0"/>
              <a:t>Pyruvate  et  </a:t>
            </a:r>
            <a:r>
              <a:rPr lang="fr-CA" sz="1875" dirty="0"/>
              <a:t>↓ </a:t>
            </a:r>
            <a:r>
              <a:rPr lang="fr-CA" sz="2500" dirty="0"/>
              <a:t> ATP </a:t>
            </a:r>
            <a:endParaRPr lang="fr-FR" sz="2500" dirty="0"/>
          </a:p>
        </p:txBody>
      </p:sp>
      <p:sp>
        <p:nvSpPr>
          <p:cNvPr id="12" name="Rectangle 2">
            <a:extLst>
              <a:ext uri="{FF2B5EF4-FFF2-40B4-BE49-F238E27FC236}">
                <a16:creationId xmlns:a16="http://schemas.microsoft.com/office/drawing/2014/main" id="{1A29B23B-A255-4F91-B515-355797968B0F}"/>
              </a:ext>
            </a:extLst>
          </p:cNvPr>
          <p:cNvSpPr>
            <a:spLocks noGrp="1" noChangeArrowheads="1"/>
          </p:cNvSpPr>
          <p:nvPr>
            <p:ph type="title"/>
            <p:custDataLst>
              <p:tags r:id="rId7"/>
            </p:custDataLst>
          </p:nvPr>
        </p:nvSpPr>
        <p:spPr>
          <a:xfrm>
            <a:off x="855452" y="1043152"/>
            <a:ext cx="9256600" cy="602366"/>
          </a:xfrm>
        </p:spPr>
        <p:txBody>
          <a:bodyPr>
            <a:normAutofit/>
          </a:bodyPr>
          <a:lstStyle/>
          <a:p>
            <a:pPr>
              <a:defRPr/>
            </a:pPr>
            <a:r>
              <a:rPr lang="fr-CA" sz="3200" b="1" cap="all" dirty="0"/>
              <a:t>Pathologie: Déficience en Pyruvate Kinase</a:t>
            </a:r>
            <a:endParaRPr lang="fr-FR" sz="3200" b="1" cap="all" dirty="0"/>
          </a:p>
        </p:txBody>
      </p:sp>
    </p:spTree>
    <p:extLst>
      <p:ext uri="{BB962C8B-B14F-4D97-AF65-F5344CB8AC3E}">
        <p14:creationId xmlns:p14="http://schemas.microsoft.com/office/powerpoint/2010/main" val="393467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custDataLst>
              <p:tags r:id="rId1"/>
            </p:custDataLst>
          </p:nvPr>
        </p:nvSpPr>
        <p:spPr/>
        <p:txBody>
          <a:bodyPr/>
          <a:lstStyle/>
          <a:p>
            <a:pPr>
              <a:defRPr/>
            </a:pPr>
            <a:r>
              <a:rPr lang="fr-CA" sz="3200" b="1" cap="all" dirty="0"/>
              <a:t>Propriétés biologiques du GR</a:t>
            </a:r>
            <a:endParaRPr lang="fr-FR" sz="3200" b="1" cap="all" dirty="0"/>
          </a:p>
        </p:txBody>
      </p:sp>
      <p:sp>
        <p:nvSpPr>
          <p:cNvPr id="75779" name="Rectangle 3"/>
          <p:cNvSpPr>
            <a:spLocks noGrp="1" noChangeArrowheads="1"/>
          </p:cNvSpPr>
          <p:nvPr>
            <p:ph type="body" idx="1"/>
            <p:custDataLst>
              <p:tags r:id="rId2"/>
            </p:custDataLst>
          </p:nvPr>
        </p:nvSpPr>
        <p:spPr/>
        <p:txBody>
          <a:bodyPr/>
          <a:lstStyle/>
          <a:p>
            <a:pPr marL="306141" indent="-306141" defTabSz="816376"/>
            <a:r>
              <a:rPr lang="fr-CA" dirty="0"/>
              <a:t>Habituellement, tous les GR ont la même forme, le même diamètre et la même couleur</a:t>
            </a:r>
          </a:p>
          <a:p>
            <a:pPr marL="306141" indent="-306141" defTabSz="816376"/>
            <a:r>
              <a:rPr lang="fr-CA" dirty="0"/>
              <a:t>Ils sont très souples et déformables (capillaires)</a:t>
            </a:r>
          </a:p>
          <a:p>
            <a:pPr marL="306141" indent="-306141" defTabSz="816376"/>
            <a:r>
              <a:rPr lang="fr-CA" dirty="0"/>
              <a:t>Une anomalie de la membrane ou du contenu peut perturber leur déformabilité bloquant ainsi la microcirculation. Ceci pourrait causer des thromboses ou des anémies hémolytiques.</a:t>
            </a:r>
            <a:endParaRPr lang="fr-FR" dirty="0"/>
          </a:p>
        </p:txBody>
      </p:sp>
    </p:spTree>
    <p:extLst>
      <p:ext uri="{BB962C8B-B14F-4D97-AF65-F5344CB8AC3E}">
        <p14:creationId xmlns:p14="http://schemas.microsoft.com/office/powerpoint/2010/main" val="168443160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custDataLst>
              <p:tags r:id="rId1"/>
            </p:custDataLst>
          </p:nvPr>
        </p:nvSpPr>
        <p:spPr>
          <a:xfrm>
            <a:off x="895028" y="1052736"/>
            <a:ext cx="9256600" cy="569768"/>
          </a:xfrm>
        </p:spPr>
        <p:txBody>
          <a:bodyPr>
            <a:normAutofit/>
          </a:bodyPr>
          <a:lstStyle/>
          <a:p>
            <a:pPr>
              <a:defRPr/>
            </a:pPr>
            <a:r>
              <a:rPr lang="fr-CA" sz="3200" b="1" cap="all" dirty="0"/>
              <a:t>Vieillissement et destruction du globule rouge</a:t>
            </a:r>
            <a:endParaRPr lang="fr-FR" sz="3200" b="1" cap="all" dirty="0"/>
          </a:p>
        </p:txBody>
      </p:sp>
      <p:sp>
        <p:nvSpPr>
          <p:cNvPr id="295939" name="Rectangle 3"/>
          <p:cNvSpPr>
            <a:spLocks noGrp="1" noChangeArrowheads="1"/>
          </p:cNvSpPr>
          <p:nvPr>
            <p:ph type="body" idx="1"/>
            <p:custDataLst>
              <p:tags r:id="rId2"/>
            </p:custDataLst>
          </p:nvPr>
        </p:nvSpPr>
        <p:spPr>
          <a:xfrm>
            <a:off x="318964" y="1844824"/>
            <a:ext cx="10085739" cy="4799088"/>
          </a:xfrm>
        </p:spPr>
        <p:txBody>
          <a:bodyPr>
            <a:normAutofit lnSpcReduction="10000"/>
          </a:bodyPr>
          <a:lstStyle/>
          <a:p>
            <a:pPr marL="358582" indent="-358582" defTabSz="955274">
              <a:lnSpc>
                <a:spcPct val="80000"/>
              </a:lnSpc>
            </a:pPr>
            <a:r>
              <a:rPr lang="fr-CA" sz="2500" dirty="0"/>
              <a:t>Vieillissement du GR</a:t>
            </a:r>
          </a:p>
          <a:p>
            <a:pPr marL="776691" lvl="1" indent="-299055" defTabSz="955274">
              <a:lnSpc>
                <a:spcPct val="80000"/>
              </a:lnSpc>
            </a:pPr>
            <a:r>
              <a:rPr lang="fr-CA" sz="1696" dirty="0"/>
              <a:t>Diminution du bagage enzymatique</a:t>
            </a:r>
          </a:p>
          <a:p>
            <a:pPr marL="776691" lvl="1" indent="-299055" defTabSz="955274">
              <a:lnSpc>
                <a:spcPct val="80000"/>
              </a:lnSpc>
            </a:pPr>
            <a:r>
              <a:rPr lang="fr-CA" sz="1696" dirty="0"/>
              <a:t>Diminution des lipides membranaires</a:t>
            </a:r>
          </a:p>
          <a:p>
            <a:pPr marL="776691" lvl="1" indent="-299055" defTabSz="955274">
              <a:lnSpc>
                <a:spcPct val="80000"/>
              </a:lnSpc>
            </a:pPr>
            <a:r>
              <a:rPr lang="fr-CA" sz="1696" u="sng" dirty="0"/>
              <a:t>Perte d’acide sialique</a:t>
            </a:r>
            <a:r>
              <a:rPr lang="fr-CA" sz="1696" dirty="0"/>
              <a:t> (charges négatives)</a:t>
            </a:r>
          </a:p>
          <a:p>
            <a:pPr marL="776691" lvl="1" indent="-299055" defTabSz="955274">
              <a:lnSpc>
                <a:spcPct val="80000"/>
              </a:lnSpc>
            </a:pPr>
            <a:r>
              <a:rPr lang="fr-CA" sz="1696" dirty="0"/>
              <a:t>Sphérocytose avec diminution du volume et augmentation de la concentration en hémoglobine (précipite)</a:t>
            </a:r>
          </a:p>
          <a:p>
            <a:pPr marL="776691" lvl="1" indent="-299055" defTabSz="955274">
              <a:lnSpc>
                <a:spcPct val="80000"/>
              </a:lnSpc>
            </a:pPr>
            <a:r>
              <a:rPr lang="fr-CA" sz="1696" u="sng" dirty="0"/>
              <a:t>Diminution du gradient osmotique </a:t>
            </a:r>
            <a:r>
              <a:rPr lang="fr-CA" sz="1696" dirty="0"/>
              <a:t>: K diminue et Na augmente</a:t>
            </a:r>
          </a:p>
          <a:p>
            <a:pPr marL="776691" lvl="1" indent="-299055" defTabSz="955274">
              <a:lnSpc>
                <a:spcPct val="80000"/>
              </a:lnSpc>
            </a:pPr>
            <a:r>
              <a:rPr lang="fr-CA" sz="1696" u="sng" dirty="0"/>
              <a:t>Augmentation de la méthémoglobine avec corps de Heinz</a:t>
            </a:r>
          </a:p>
          <a:p>
            <a:pPr marL="776691" lvl="1" indent="-299055" defTabSz="955274">
              <a:lnSpc>
                <a:spcPct val="80000"/>
              </a:lnSpc>
            </a:pPr>
            <a:r>
              <a:rPr lang="fr-CA" sz="1696" dirty="0"/>
              <a:t>Diminution de l’activité enzymatique de la glycolyse (amplification du problème)</a:t>
            </a:r>
          </a:p>
          <a:p>
            <a:pPr marL="776691" lvl="1" indent="-299055" defTabSz="955274">
              <a:lnSpc>
                <a:spcPct val="80000"/>
              </a:lnSpc>
            </a:pPr>
            <a:r>
              <a:rPr lang="fr-CA" sz="1696" dirty="0"/>
              <a:t>Augmentation de la fragilité osmotique et mécanique</a:t>
            </a:r>
          </a:p>
          <a:p>
            <a:pPr marL="358582" indent="-358582" defTabSz="955274">
              <a:lnSpc>
                <a:spcPct val="80000"/>
              </a:lnSpc>
            </a:pPr>
            <a:r>
              <a:rPr lang="fr-CA" sz="2500" dirty="0"/>
              <a:t>Destruction du GR</a:t>
            </a:r>
          </a:p>
          <a:p>
            <a:pPr marL="776691" lvl="1" indent="-299055" defTabSz="955274">
              <a:lnSpc>
                <a:spcPct val="80000"/>
              </a:lnSpc>
            </a:pPr>
            <a:r>
              <a:rPr lang="fr-CA" sz="1696" u="sng" dirty="0"/>
              <a:t>80 % à 90 %</a:t>
            </a:r>
            <a:r>
              <a:rPr lang="fr-CA" sz="1696" dirty="0"/>
              <a:t> des GR sont détruit pas phagocytose sans libération d’HB dans le plasma</a:t>
            </a:r>
          </a:p>
          <a:p>
            <a:pPr marL="1193383" lvl="2" indent="-238110" defTabSz="955274">
              <a:lnSpc>
                <a:spcPct val="80000"/>
              </a:lnSpc>
            </a:pPr>
            <a:r>
              <a:rPr lang="fr-CA" sz="1428" dirty="0"/>
              <a:t>Destruction extravasculaire</a:t>
            </a:r>
          </a:p>
          <a:p>
            <a:pPr marL="776691" lvl="1" indent="-299055" defTabSz="955274">
              <a:lnSpc>
                <a:spcPct val="80000"/>
              </a:lnSpc>
            </a:pPr>
            <a:r>
              <a:rPr lang="fr-CA" sz="1696" u="sng" dirty="0"/>
              <a:t>10 % à 20 %</a:t>
            </a:r>
            <a:r>
              <a:rPr lang="fr-CA" sz="1696" dirty="0"/>
              <a:t> de la destruction des GR est </a:t>
            </a:r>
            <a:r>
              <a:rPr lang="fr-CA" sz="1696" dirty="0" err="1"/>
              <a:t>intravasculaire</a:t>
            </a:r>
            <a:endParaRPr lang="fr-CA" sz="1696" dirty="0"/>
          </a:p>
          <a:p>
            <a:pPr marL="776691" lvl="1" indent="-299055" defTabSz="955274">
              <a:lnSpc>
                <a:spcPct val="80000"/>
              </a:lnSpc>
            </a:pPr>
            <a:r>
              <a:rPr lang="fr-CA" sz="1696" u="sng" dirty="0"/>
              <a:t>La rate est l’organe principal de la destruction des GR</a:t>
            </a:r>
            <a:r>
              <a:rPr lang="fr-CA" sz="1696" dirty="0"/>
              <a:t> (</a:t>
            </a:r>
            <a:r>
              <a:rPr lang="fr-CA" sz="1696" dirty="0" err="1"/>
              <a:t>érythrophagocytose</a:t>
            </a:r>
            <a:r>
              <a:rPr lang="fr-CA" sz="1696" dirty="0"/>
              <a:t>)</a:t>
            </a:r>
          </a:p>
          <a:p>
            <a:pPr marL="776691" lvl="1" indent="-299055" defTabSz="955274">
              <a:lnSpc>
                <a:spcPct val="80000"/>
              </a:lnSpc>
            </a:pPr>
            <a:r>
              <a:rPr lang="fr-CA" sz="1696" dirty="0"/>
              <a:t>La moelle osseuse #2 et le foie #3 réalisent aussi de l’</a:t>
            </a:r>
            <a:r>
              <a:rPr lang="fr-CA" sz="1696" dirty="0" err="1"/>
              <a:t>érythrophagocytose</a:t>
            </a:r>
            <a:r>
              <a:rPr lang="fr-CA" sz="1696" dirty="0"/>
              <a:t>.</a:t>
            </a:r>
          </a:p>
          <a:p>
            <a:pPr marL="776691" lvl="1" indent="-299055" defTabSz="955274">
              <a:lnSpc>
                <a:spcPct val="80000"/>
              </a:lnSpc>
            </a:pPr>
            <a:r>
              <a:rPr lang="fr-CA" sz="1696" dirty="0"/>
              <a:t>Le foie est responsable de la destruction des </a:t>
            </a:r>
            <a:r>
              <a:rPr lang="fr-CA" sz="1696" u="sng" dirty="0"/>
              <a:t>GR gravement endommagés</a:t>
            </a:r>
            <a:r>
              <a:rPr lang="fr-CA" sz="1696" dirty="0"/>
              <a:t>.</a:t>
            </a:r>
          </a:p>
          <a:p>
            <a:pPr marL="1193383" lvl="2" indent="-238110" defTabSz="955274">
              <a:lnSpc>
                <a:spcPct val="80000"/>
              </a:lnSpc>
            </a:pPr>
            <a:endParaRPr lang="fr-CA" sz="1428" dirty="0"/>
          </a:p>
        </p:txBody>
      </p:sp>
    </p:spTree>
    <p:extLst>
      <p:ext uri="{BB962C8B-B14F-4D97-AF65-F5344CB8AC3E}">
        <p14:creationId xmlns:p14="http://schemas.microsoft.com/office/powerpoint/2010/main" val="337324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939">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5939">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5939">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5939">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5939">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5939">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593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custDataLst>
              <p:tags r:id="rId1"/>
            </p:custDataLst>
          </p:nvPr>
        </p:nvSpPr>
        <p:spPr>
          <a:xfrm>
            <a:off x="927460" y="1052736"/>
            <a:ext cx="9256600" cy="569768"/>
          </a:xfrm>
        </p:spPr>
        <p:txBody>
          <a:bodyPr>
            <a:normAutofit fontScale="90000"/>
          </a:bodyPr>
          <a:lstStyle/>
          <a:p>
            <a:pPr>
              <a:defRPr/>
            </a:pPr>
            <a:r>
              <a:rPr lang="fr-CA" sz="3200" b="1" cap="all" dirty="0"/>
              <a:t>Retour sur notions fondamentales d’hématologie</a:t>
            </a:r>
            <a:endParaRPr lang="fr-FR" sz="3200" b="1" cap="all" dirty="0"/>
          </a:p>
        </p:txBody>
      </p:sp>
      <p:sp>
        <p:nvSpPr>
          <p:cNvPr id="296963" name="Rectangle 3"/>
          <p:cNvSpPr>
            <a:spLocks noGrp="1" noChangeArrowheads="1"/>
          </p:cNvSpPr>
          <p:nvPr>
            <p:ph type="body" idx="1"/>
            <p:custDataLst>
              <p:tags r:id="rId2"/>
            </p:custDataLst>
          </p:nvPr>
        </p:nvSpPr>
        <p:spPr>
          <a:xfrm>
            <a:off x="318964" y="1988840"/>
            <a:ext cx="10085739" cy="4799088"/>
          </a:xfrm>
        </p:spPr>
        <p:txBody>
          <a:bodyPr>
            <a:normAutofit/>
          </a:bodyPr>
          <a:lstStyle/>
          <a:p>
            <a:pPr marL="358582" indent="-358582" defTabSz="955274">
              <a:lnSpc>
                <a:spcPct val="80000"/>
              </a:lnSpc>
            </a:pPr>
            <a:r>
              <a:rPr lang="fr-CA" sz="2143" dirty="0"/>
              <a:t>Morphologie normale</a:t>
            </a:r>
          </a:p>
          <a:p>
            <a:pPr marL="776691" lvl="1" indent="-299055" defTabSz="955274">
              <a:lnSpc>
                <a:spcPct val="80000"/>
              </a:lnSpc>
            </a:pPr>
            <a:r>
              <a:rPr lang="fr-CA" sz="1786" dirty="0"/>
              <a:t>Disque biconcave</a:t>
            </a:r>
          </a:p>
          <a:p>
            <a:pPr marL="776691" lvl="1" indent="-299055" defTabSz="955274">
              <a:lnSpc>
                <a:spcPct val="80000"/>
              </a:lnSpc>
            </a:pPr>
            <a:r>
              <a:rPr lang="fr-CA" sz="1786" dirty="0"/>
              <a:t>Diamètre de </a:t>
            </a:r>
            <a:r>
              <a:rPr lang="fr-CA" sz="1786" u="sng" dirty="0"/>
              <a:t>7.2 à 7.9 </a:t>
            </a:r>
            <a:r>
              <a:rPr lang="fr-CA" sz="1786" u="sng" dirty="0" err="1"/>
              <a:t>um</a:t>
            </a:r>
            <a:endParaRPr lang="fr-CA" sz="1786" u="sng" dirty="0"/>
          </a:p>
          <a:p>
            <a:pPr marL="776691" lvl="1" indent="-299055" defTabSz="955274">
              <a:lnSpc>
                <a:spcPct val="80000"/>
              </a:lnSpc>
            </a:pPr>
            <a:r>
              <a:rPr lang="fr-CA" sz="1786" dirty="0"/>
              <a:t>VGM de </a:t>
            </a:r>
            <a:r>
              <a:rPr lang="fr-CA" sz="1786" u="sng" dirty="0"/>
              <a:t>80 à 100 </a:t>
            </a:r>
            <a:r>
              <a:rPr lang="fr-CA" sz="1786" u="sng" dirty="0" err="1"/>
              <a:t>fL</a:t>
            </a:r>
            <a:r>
              <a:rPr lang="fr-CA" sz="1786" dirty="0"/>
              <a:t>             </a:t>
            </a:r>
            <a:r>
              <a:rPr lang="fr-CA" sz="1786" dirty="0">
                <a:solidFill>
                  <a:srgbClr val="FF0000"/>
                </a:solidFill>
              </a:rPr>
              <a:t>(MCV)</a:t>
            </a:r>
            <a:endParaRPr lang="fr-CA" sz="1786" u="sng" dirty="0">
              <a:solidFill>
                <a:srgbClr val="FF0000"/>
              </a:solidFill>
            </a:endParaRPr>
          </a:p>
          <a:p>
            <a:pPr marL="776691" lvl="1" indent="-299055" defTabSz="955274">
              <a:lnSpc>
                <a:spcPct val="80000"/>
              </a:lnSpc>
            </a:pPr>
            <a:r>
              <a:rPr lang="fr-CA" sz="1786" dirty="0"/>
              <a:t>TGMH de </a:t>
            </a:r>
            <a:r>
              <a:rPr lang="fr-CA" sz="1786" u="sng" dirty="0"/>
              <a:t>26 à 34 </a:t>
            </a:r>
            <a:r>
              <a:rPr lang="fr-CA" sz="1786" u="sng" dirty="0" err="1"/>
              <a:t>pg</a:t>
            </a:r>
            <a:r>
              <a:rPr lang="fr-CA" sz="1786" dirty="0"/>
              <a:t>            </a:t>
            </a:r>
            <a:r>
              <a:rPr lang="fr-CA" sz="1786" dirty="0">
                <a:solidFill>
                  <a:srgbClr val="FF0000"/>
                </a:solidFill>
              </a:rPr>
              <a:t>(MCH)</a:t>
            </a:r>
            <a:endParaRPr lang="fr-CA" sz="1786" u="sng" dirty="0">
              <a:solidFill>
                <a:srgbClr val="FF0000"/>
              </a:solidFill>
            </a:endParaRPr>
          </a:p>
          <a:p>
            <a:pPr marL="776691" lvl="1" indent="-299055" defTabSz="955274">
              <a:lnSpc>
                <a:spcPct val="80000"/>
              </a:lnSpc>
            </a:pPr>
            <a:r>
              <a:rPr lang="fr-CA" sz="1786" dirty="0"/>
              <a:t>CGMH de </a:t>
            </a:r>
            <a:r>
              <a:rPr lang="fr-CA" sz="1786" u="sng" dirty="0"/>
              <a:t>320 à 360 g/L</a:t>
            </a:r>
            <a:r>
              <a:rPr lang="fr-CA" sz="1786" dirty="0"/>
              <a:t>      </a:t>
            </a:r>
            <a:r>
              <a:rPr lang="fr-CA" sz="1786" dirty="0">
                <a:solidFill>
                  <a:srgbClr val="FF0000"/>
                </a:solidFill>
              </a:rPr>
              <a:t>(MCHC)</a:t>
            </a:r>
            <a:endParaRPr lang="fr-CA" sz="1786" u="sng" dirty="0">
              <a:solidFill>
                <a:srgbClr val="FF0000"/>
              </a:solidFill>
            </a:endParaRPr>
          </a:p>
          <a:p>
            <a:pPr marL="358582" indent="-358582" defTabSz="955274">
              <a:lnSpc>
                <a:spcPct val="80000"/>
              </a:lnSpc>
            </a:pPr>
            <a:r>
              <a:rPr lang="fr-CA" sz="2143" dirty="0"/>
              <a:t>Anémie</a:t>
            </a:r>
          </a:p>
          <a:p>
            <a:pPr marL="776691" lvl="1" indent="-299055" defTabSz="955274">
              <a:lnSpc>
                <a:spcPct val="80000"/>
              </a:lnSpc>
            </a:pPr>
            <a:r>
              <a:rPr lang="fr-CA" sz="1786" dirty="0"/>
              <a:t>Déterminé par la concentration en </a:t>
            </a:r>
            <a:r>
              <a:rPr lang="fr-CA" sz="1786" u="sng" dirty="0"/>
              <a:t>hémoglobine</a:t>
            </a:r>
            <a:r>
              <a:rPr lang="fr-CA" sz="1786" dirty="0"/>
              <a:t> (homme &lt;130 g/L,  femme &lt;120 g/l)</a:t>
            </a:r>
            <a:endParaRPr lang="fr-CA" sz="1607" dirty="0"/>
          </a:p>
          <a:p>
            <a:pPr marL="776691" lvl="1" indent="-299055" defTabSz="955274">
              <a:lnSpc>
                <a:spcPct val="80000"/>
              </a:lnSpc>
            </a:pPr>
            <a:r>
              <a:rPr lang="fr-CA" sz="1786" u="sng" dirty="0"/>
              <a:t>Anémie </a:t>
            </a:r>
            <a:r>
              <a:rPr lang="fr-CA" sz="1786" u="sng" dirty="0" err="1"/>
              <a:t>normocytaire</a:t>
            </a:r>
            <a:r>
              <a:rPr lang="fr-CA" sz="1786" u="sng" dirty="0"/>
              <a:t> </a:t>
            </a:r>
            <a:r>
              <a:rPr lang="fr-CA" sz="1786" u="sng" dirty="0" err="1"/>
              <a:t>normochrome</a:t>
            </a:r>
            <a:endParaRPr lang="fr-CA" sz="1786" u="sng" dirty="0"/>
          </a:p>
          <a:p>
            <a:pPr marL="776691" lvl="1" indent="-299055" defTabSz="955274">
              <a:lnSpc>
                <a:spcPct val="80000"/>
              </a:lnSpc>
            </a:pPr>
            <a:r>
              <a:rPr lang="fr-CA" sz="1786" u="sng" dirty="0"/>
              <a:t>Anémie microcytaire hypochrome</a:t>
            </a:r>
          </a:p>
          <a:p>
            <a:pPr marL="776691" lvl="1" indent="-299055" defTabSz="955274">
              <a:lnSpc>
                <a:spcPct val="80000"/>
              </a:lnSpc>
            </a:pPr>
            <a:r>
              <a:rPr lang="fr-CA" sz="1786" u="sng" dirty="0"/>
              <a:t>Anémie microcytaire </a:t>
            </a:r>
            <a:r>
              <a:rPr lang="fr-CA" sz="1786" u="sng" dirty="0" err="1"/>
              <a:t>normochrome</a:t>
            </a:r>
            <a:endParaRPr lang="fr-CA" sz="1786" u="sng" dirty="0"/>
          </a:p>
          <a:p>
            <a:pPr marL="776691" lvl="1" indent="-299055" defTabSz="955274">
              <a:lnSpc>
                <a:spcPct val="80000"/>
              </a:lnSpc>
            </a:pPr>
            <a:r>
              <a:rPr lang="fr-CA" sz="1786" u="sng" dirty="0"/>
              <a:t>Anémie macrocytaire</a:t>
            </a:r>
            <a:r>
              <a:rPr lang="fr-CA" sz="1786" dirty="0"/>
              <a:t> </a:t>
            </a:r>
          </a:p>
          <a:p>
            <a:pPr marL="1193383" lvl="2" indent="-238110" defTabSz="955274">
              <a:lnSpc>
                <a:spcPct val="80000"/>
              </a:lnSpc>
            </a:pPr>
            <a:endParaRPr lang="fr-CA" sz="1428" dirty="0"/>
          </a:p>
        </p:txBody>
      </p:sp>
    </p:spTree>
    <p:extLst>
      <p:ext uri="{BB962C8B-B14F-4D97-AF65-F5344CB8AC3E}">
        <p14:creationId xmlns:p14="http://schemas.microsoft.com/office/powerpoint/2010/main" val="277285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6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696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696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696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696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696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CF4EECF-DD19-49E9-9923-F4E5A5B3D911}"/>
              </a:ext>
            </a:extLst>
          </p:cNvPr>
          <p:cNvSpPr>
            <a:spLocks noGrp="1"/>
          </p:cNvSpPr>
          <p:nvPr>
            <p:ph idx="1"/>
          </p:nvPr>
        </p:nvSpPr>
        <p:spPr>
          <a:xfrm>
            <a:off x="642839" y="2417052"/>
            <a:ext cx="8682045" cy="4241200"/>
          </a:xfrm>
        </p:spPr>
        <p:txBody>
          <a:bodyPr>
            <a:normAutofit/>
          </a:bodyPr>
          <a:lstStyle/>
          <a:p>
            <a:pPr marL="0" indent="0">
              <a:buNone/>
            </a:pPr>
            <a:r>
              <a:rPr lang="fr-CA" sz="2489" dirty="0"/>
              <a:t>Les plaquettes (thrombocytes)</a:t>
            </a:r>
          </a:p>
          <a:p>
            <a:pPr eaLnBrk="1" hangingPunct="1"/>
            <a:endParaRPr lang="fr-CA" sz="889" dirty="0"/>
          </a:p>
          <a:p>
            <a:pPr lvl="1" eaLnBrk="1" hangingPunct="1"/>
            <a:r>
              <a:rPr lang="fr-CA" sz="1956" dirty="0"/>
              <a:t>ÉLÉMENTS cellulaires anucléés; </a:t>
            </a:r>
          </a:p>
          <a:p>
            <a:pPr marL="178818" lvl="1" indent="0">
              <a:buNone/>
            </a:pPr>
            <a:endParaRPr lang="fr-CA" sz="889" dirty="0"/>
          </a:p>
          <a:p>
            <a:pPr lvl="1" eaLnBrk="1" hangingPunct="1"/>
            <a:r>
              <a:rPr lang="fr-CA" sz="1956" dirty="0"/>
              <a:t>De très petite taille, en forme de disque d’un diamètre de 2 à 3 </a:t>
            </a:r>
            <a:r>
              <a:rPr lang="en-US" sz="1956" dirty="0">
                <a:cs typeface="Arial" charset="0"/>
              </a:rPr>
              <a:t>µ</a:t>
            </a:r>
            <a:r>
              <a:rPr lang="fr-CA" sz="1956" dirty="0"/>
              <a:t>m;</a:t>
            </a:r>
          </a:p>
          <a:p>
            <a:pPr marL="178818" lvl="1" indent="0">
              <a:buNone/>
            </a:pPr>
            <a:endParaRPr lang="fr-CA" sz="889" dirty="0"/>
          </a:p>
          <a:p>
            <a:pPr lvl="1" eaLnBrk="1" hangingPunct="1"/>
            <a:r>
              <a:rPr lang="fr-CA" sz="1956" dirty="0"/>
              <a:t>Elles sont de 10 à 30 fois moins nombreuses que les GR;</a:t>
            </a:r>
          </a:p>
          <a:p>
            <a:pPr marL="178818" lvl="1" indent="0">
              <a:buNone/>
            </a:pPr>
            <a:endParaRPr lang="fr-CA" sz="889" dirty="0"/>
          </a:p>
          <a:p>
            <a:pPr lvl="1" eaLnBrk="1" hangingPunct="1"/>
            <a:r>
              <a:rPr lang="fr-CA" sz="1956" dirty="0"/>
              <a:t>Leur nombre normal varie de 130 à 400 x 10</a:t>
            </a:r>
            <a:r>
              <a:rPr lang="fr-CA" sz="1956" baseline="30000" dirty="0"/>
              <a:t>9 </a:t>
            </a:r>
            <a:r>
              <a:rPr lang="fr-CA" sz="1956" dirty="0"/>
              <a:t>/L;</a:t>
            </a:r>
          </a:p>
          <a:p>
            <a:pPr marL="178818" lvl="1" indent="0">
              <a:buNone/>
            </a:pPr>
            <a:endParaRPr lang="fr-CA" sz="889" dirty="0"/>
          </a:p>
          <a:p>
            <a:pPr lvl="1" eaLnBrk="1" hangingPunct="1"/>
            <a:r>
              <a:rPr lang="fr-CA" sz="1956" dirty="0"/>
              <a:t>Les plaquettes sont impliquées dans la coagulation du sang.</a:t>
            </a:r>
          </a:p>
          <a:p>
            <a:endParaRPr lang="fr-CA" dirty="0"/>
          </a:p>
        </p:txBody>
      </p:sp>
      <p:sp>
        <p:nvSpPr>
          <p:cNvPr id="4" name="Rectangle 2">
            <a:extLst>
              <a:ext uri="{FF2B5EF4-FFF2-40B4-BE49-F238E27FC236}">
                <a16:creationId xmlns:a16="http://schemas.microsoft.com/office/drawing/2014/main" id="{4F834BDD-3964-400D-97D5-A148155A63D7}"/>
              </a:ext>
            </a:extLst>
          </p:cNvPr>
          <p:cNvSpPr>
            <a:spLocks noGrp="1" noChangeArrowheads="1"/>
          </p:cNvSpPr>
          <p:nvPr>
            <p:ph type="title"/>
            <p:custDataLst>
              <p:tags r:id="rId1"/>
            </p:custDataLst>
          </p:nvPr>
        </p:nvSpPr>
        <p:spPr>
          <a:xfrm>
            <a:off x="967036" y="476672"/>
            <a:ext cx="7543800" cy="1288344"/>
          </a:xfrm>
        </p:spPr>
        <p:txBody>
          <a:bodyPr>
            <a:normAutofit/>
          </a:bodyPr>
          <a:lstStyle/>
          <a:p>
            <a:pPr eaLnBrk="1" hangingPunct="1">
              <a:defRPr/>
            </a:pPr>
            <a:r>
              <a:rPr lang="fr-CA" sz="3600" b="1" cap="all" dirty="0"/>
              <a:t>Système circulatoire</a:t>
            </a:r>
            <a:r>
              <a:rPr lang="fr-CA" sz="4000" b="1" cap="all" dirty="0"/>
              <a:t> </a:t>
            </a:r>
            <a:endParaRPr lang="fr-FR" sz="1400" b="1" cap="all" dirty="0"/>
          </a:p>
        </p:txBody>
      </p:sp>
    </p:spTree>
    <p:extLst>
      <p:ext uri="{BB962C8B-B14F-4D97-AF65-F5344CB8AC3E}">
        <p14:creationId xmlns:p14="http://schemas.microsoft.com/office/powerpoint/2010/main" val="60865941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type="body" idx="1"/>
            <p:custDataLst>
              <p:tags r:id="rId1"/>
            </p:custDataLst>
          </p:nvPr>
        </p:nvSpPr>
        <p:spPr>
          <a:xfrm>
            <a:off x="222333" y="1869545"/>
            <a:ext cx="10085739" cy="4799088"/>
          </a:xfrm>
        </p:spPr>
        <p:txBody>
          <a:bodyPr/>
          <a:lstStyle/>
          <a:p>
            <a:pPr marL="358582" indent="-358582" defTabSz="955274"/>
            <a:r>
              <a:rPr lang="fr-CA" sz="2500" dirty="0"/>
              <a:t>Variation de la taille du GR</a:t>
            </a:r>
          </a:p>
          <a:p>
            <a:pPr marL="776691" lvl="1" indent="-299055" defTabSz="955274"/>
            <a:r>
              <a:rPr lang="fr-CA" sz="2143" u="sng" dirty="0"/>
              <a:t>ANISOCYTOSE.</a:t>
            </a:r>
          </a:p>
          <a:p>
            <a:pPr marL="776691" lvl="1" indent="-299055" defTabSz="955274"/>
            <a:r>
              <a:rPr lang="fr-CA" sz="2143" u="sng" dirty="0"/>
              <a:t>MICROCYTOSE.</a:t>
            </a:r>
          </a:p>
          <a:p>
            <a:pPr marL="776691" lvl="1" indent="-299055" defTabSz="955274"/>
            <a:r>
              <a:rPr lang="fr-CA" sz="2143" u="sng" dirty="0"/>
              <a:t>MACROCYTOSE.</a:t>
            </a:r>
          </a:p>
          <a:p>
            <a:pPr marL="776691" lvl="1" indent="-299055" defTabSz="955274"/>
            <a:r>
              <a:rPr lang="fr-CA" sz="2143" u="sng" dirty="0"/>
              <a:t>MÉGALOCYTOSE.</a:t>
            </a:r>
          </a:p>
          <a:p>
            <a:pPr marL="358582" indent="-358582" defTabSz="955274"/>
            <a:r>
              <a:rPr lang="fr-CA" sz="2500" dirty="0"/>
              <a:t>Variation de la couleur du GR</a:t>
            </a:r>
          </a:p>
          <a:p>
            <a:pPr marL="776691" lvl="1" indent="-299055" defTabSz="955274"/>
            <a:r>
              <a:rPr lang="fr-CA" sz="2143" u="sng" dirty="0"/>
              <a:t>ANISOCHROMIE.</a:t>
            </a:r>
          </a:p>
          <a:p>
            <a:pPr marL="776691" lvl="1" indent="-299055" defTabSz="955274"/>
            <a:r>
              <a:rPr lang="fr-CA" sz="2143" u="sng" dirty="0"/>
              <a:t>HYPOCHROMIE.</a:t>
            </a:r>
          </a:p>
          <a:p>
            <a:pPr marL="776691" lvl="1" indent="-299055" defTabSz="955274"/>
            <a:r>
              <a:rPr lang="fr-CA" sz="2143" u="sng" dirty="0"/>
              <a:t>POLYCHROMATOPHILIE.</a:t>
            </a:r>
          </a:p>
        </p:txBody>
      </p:sp>
      <p:sp>
        <p:nvSpPr>
          <p:cNvPr id="79876" name="Text Box 4"/>
          <p:cNvSpPr txBox="1">
            <a:spLocks noChangeArrowheads="1"/>
          </p:cNvSpPr>
          <p:nvPr>
            <p:custDataLst>
              <p:tags r:id="rId2"/>
            </p:custDataLst>
          </p:nvPr>
        </p:nvSpPr>
        <p:spPr bwMode="auto">
          <a:xfrm>
            <a:off x="6223620" y="3888462"/>
            <a:ext cx="3407268" cy="380873"/>
          </a:xfrm>
          <a:prstGeom prst="rect">
            <a:avLst/>
          </a:prstGeom>
          <a:noFill/>
          <a:ln w="9525">
            <a:noFill/>
            <a:miter lim="800000"/>
            <a:headEnd/>
            <a:tailEnd/>
          </a:ln>
        </p:spPr>
        <p:txBody>
          <a:bodyPr>
            <a:spAutoFit/>
          </a:bodyPr>
          <a:lstStyle/>
          <a:p>
            <a:pPr defTabSz="955274">
              <a:spcBef>
                <a:spcPct val="50000"/>
              </a:spcBef>
            </a:pPr>
            <a:r>
              <a:rPr lang="fr-CA" sz="1875" dirty="0"/>
              <a:t>Tableau 4.3 à la page 68</a:t>
            </a:r>
            <a:endParaRPr lang="fr-FR" sz="1875" dirty="0"/>
          </a:p>
        </p:txBody>
      </p:sp>
      <p:sp>
        <p:nvSpPr>
          <p:cNvPr id="79877" name="Text Box 5"/>
          <p:cNvSpPr txBox="1">
            <a:spLocks noChangeArrowheads="1"/>
          </p:cNvSpPr>
          <p:nvPr>
            <p:custDataLst>
              <p:tags r:id="rId3"/>
            </p:custDataLst>
          </p:nvPr>
        </p:nvSpPr>
        <p:spPr bwMode="auto">
          <a:xfrm>
            <a:off x="6195389" y="1919168"/>
            <a:ext cx="3407268" cy="380873"/>
          </a:xfrm>
          <a:prstGeom prst="rect">
            <a:avLst/>
          </a:prstGeom>
          <a:noFill/>
          <a:ln w="9525">
            <a:noFill/>
            <a:miter lim="800000"/>
            <a:headEnd/>
            <a:tailEnd/>
          </a:ln>
        </p:spPr>
        <p:txBody>
          <a:bodyPr>
            <a:spAutoFit/>
          </a:bodyPr>
          <a:lstStyle/>
          <a:p>
            <a:pPr defTabSz="955274">
              <a:spcBef>
                <a:spcPct val="50000"/>
              </a:spcBef>
            </a:pPr>
            <a:r>
              <a:rPr lang="fr-CA" sz="1875" dirty="0"/>
              <a:t>Tableau 4.2 à la page 67</a:t>
            </a:r>
            <a:endParaRPr lang="fr-FR" sz="1875" dirty="0"/>
          </a:p>
        </p:txBody>
      </p:sp>
      <p:sp>
        <p:nvSpPr>
          <p:cNvPr id="8" name="Rectangle 2">
            <a:extLst>
              <a:ext uri="{FF2B5EF4-FFF2-40B4-BE49-F238E27FC236}">
                <a16:creationId xmlns:a16="http://schemas.microsoft.com/office/drawing/2014/main" id="{26B8C4E5-DAE3-42B2-A645-3E9B51908824}"/>
              </a:ext>
            </a:extLst>
          </p:cNvPr>
          <p:cNvSpPr>
            <a:spLocks noGrp="1" noChangeArrowheads="1"/>
          </p:cNvSpPr>
          <p:nvPr>
            <p:ph type="title"/>
            <p:custDataLst>
              <p:tags r:id="rId4"/>
            </p:custDataLst>
          </p:nvPr>
        </p:nvSpPr>
        <p:spPr>
          <a:xfrm>
            <a:off x="895028" y="990082"/>
            <a:ext cx="9256600" cy="569768"/>
          </a:xfrm>
        </p:spPr>
        <p:txBody>
          <a:bodyPr>
            <a:normAutofit/>
          </a:bodyPr>
          <a:lstStyle/>
          <a:p>
            <a:pPr>
              <a:defRPr/>
            </a:pPr>
            <a:r>
              <a:rPr lang="fr-CA" sz="2900" b="1" cap="all" dirty="0"/>
              <a:t>Retour sur notions fondamentales d’hématologie</a:t>
            </a:r>
            <a:endParaRPr lang="fr-FR" sz="2900" b="1" cap="all" dirty="0"/>
          </a:p>
        </p:txBody>
      </p:sp>
    </p:spTree>
    <p:extLst>
      <p:ext uri="{BB962C8B-B14F-4D97-AF65-F5344CB8AC3E}">
        <p14:creationId xmlns:p14="http://schemas.microsoft.com/office/powerpoint/2010/main" val="213238146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body" idx="1"/>
            <p:custDataLst>
              <p:tags r:id="rId1"/>
            </p:custDataLst>
          </p:nvPr>
        </p:nvSpPr>
        <p:spPr>
          <a:xfrm>
            <a:off x="174948" y="1771085"/>
            <a:ext cx="4438183" cy="4392488"/>
          </a:xfrm>
        </p:spPr>
        <p:txBody>
          <a:bodyPr/>
          <a:lstStyle/>
          <a:p>
            <a:pPr marL="358582" indent="-358582" defTabSz="955274"/>
            <a:r>
              <a:rPr lang="fr-CA" sz="2500" dirty="0"/>
              <a:t>Variation dans la forme du GR</a:t>
            </a:r>
          </a:p>
          <a:p>
            <a:pPr marL="776691" lvl="1" indent="-299055" defTabSz="955274"/>
            <a:r>
              <a:rPr lang="fr-CA" sz="1964" dirty="0"/>
              <a:t>POÏKILOCYTOSE.</a:t>
            </a:r>
          </a:p>
          <a:p>
            <a:pPr marL="776691" lvl="1" indent="-299055" defTabSz="955274"/>
            <a:endParaRPr lang="fr-CA" sz="1964" dirty="0"/>
          </a:p>
          <a:p>
            <a:pPr marL="776691" lvl="1" indent="-299055" defTabSz="955274"/>
            <a:r>
              <a:rPr lang="fr-CA" sz="1964" dirty="0"/>
              <a:t>ACANTHOCYTES.</a:t>
            </a:r>
          </a:p>
          <a:p>
            <a:pPr marL="776691" lvl="1" indent="-299055" defTabSz="955274"/>
            <a:endParaRPr lang="fr-CA" sz="1964" dirty="0"/>
          </a:p>
          <a:p>
            <a:pPr marL="776691" lvl="1" indent="-299055" defTabSz="955274"/>
            <a:r>
              <a:rPr lang="fr-CA" sz="1964" dirty="0"/>
              <a:t>CODOCYTES.</a:t>
            </a:r>
          </a:p>
          <a:p>
            <a:pPr marL="776691" lvl="1" indent="-299055" defTabSz="955274"/>
            <a:endParaRPr lang="fr-CA" sz="1964" dirty="0"/>
          </a:p>
          <a:p>
            <a:pPr marL="776691" lvl="1" indent="-299055" defTabSz="955274"/>
            <a:r>
              <a:rPr lang="fr-CA" sz="1964" dirty="0"/>
              <a:t>DACRYOCYTES.</a:t>
            </a:r>
          </a:p>
          <a:p>
            <a:pPr marL="776691" lvl="1" indent="-299055" defTabSz="955274"/>
            <a:endParaRPr lang="fr-CA" sz="1964" dirty="0"/>
          </a:p>
          <a:p>
            <a:pPr marL="776691" lvl="1" indent="-299055" defTabSz="955274"/>
            <a:r>
              <a:rPr lang="fr-CA" sz="1964" dirty="0"/>
              <a:t>ÉCHINOCYTES. </a:t>
            </a:r>
          </a:p>
          <a:p>
            <a:pPr marL="776691" lvl="1" indent="-299055" defTabSz="955274"/>
            <a:endParaRPr lang="fr-CA" sz="1964" dirty="0"/>
          </a:p>
          <a:p>
            <a:pPr marL="776691" lvl="1" indent="-299055" defTabSz="955274"/>
            <a:r>
              <a:rPr lang="fr-CA" sz="1964" dirty="0"/>
              <a:t>DRÉPANOCYTES.</a:t>
            </a:r>
          </a:p>
          <a:p>
            <a:pPr marL="776691" lvl="1" indent="-299055" defTabSz="955274"/>
            <a:endParaRPr lang="fr-CA" sz="1964" dirty="0"/>
          </a:p>
          <a:p>
            <a:pPr marL="776691" lvl="1" indent="-299055" defTabSz="955274"/>
            <a:endParaRPr lang="fr-CA" sz="1964" dirty="0"/>
          </a:p>
          <a:p>
            <a:pPr marL="1193383" lvl="2" indent="-238110" defTabSz="955274"/>
            <a:endParaRPr lang="fr-CA" dirty="0"/>
          </a:p>
        </p:txBody>
      </p:sp>
      <p:sp>
        <p:nvSpPr>
          <p:cNvPr id="80900" name="Text Box 4"/>
          <p:cNvSpPr txBox="1">
            <a:spLocks noChangeArrowheads="1"/>
          </p:cNvSpPr>
          <p:nvPr>
            <p:custDataLst>
              <p:tags r:id="rId2"/>
            </p:custDataLst>
          </p:nvPr>
        </p:nvSpPr>
        <p:spPr bwMode="auto">
          <a:xfrm>
            <a:off x="6704784" y="5782700"/>
            <a:ext cx="3407268" cy="380873"/>
          </a:xfrm>
          <a:prstGeom prst="rect">
            <a:avLst/>
          </a:prstGeom>
          <a:noFill/>
          <a:ln w="9525">
            <a:noFill/>
            <a:miter lim="800000"/>
            <a:headEnd/>
            <a:tailEnd/>
          </a:ln>
        </p:spPr>
        <p:txBody>
          <a:bodyPr>
            <a:spAutoFit/>
          </a:bodyPr>
          <a:lstStyle/>
          <a:p>
            <a:pPr defTabSz="955274">
              <a:spcBef>
                <a:spcPct val="50000"/>
              </a:spcBef>
            </a:pPr>
            <a:r>
              <a:rPr lang="fr-CA" sz="1875" dirty="0"/>
              <a:t>Tableau 4.4 à la page 71 et 72</a:t>
            </a:r>
            <a:endParaRPr lang="fr-FR" sz="1875" dirty="0"/>
          </a:p>
        </p:txBody>
      </p:sp>
      <p:pic>
        <p:nvPicPr>
          <p:cNvPr id="5" name="Image 4">
            <a:extLst>
              <a:ext uri="{FF2B5EF4-FFF2-40B4-BE49-F238E27FC236}">
                <a16:creationId xmlns:a16="http://schemas.microsoft.com/office/drawing/2014/main" id="{4537A5A6-9CC9-48AC-9520-59A1E18F9624}"/>
              </a:ext>
            </a:extLst>
          </p:cNvPr>
          <p:cNvPicPr>
            <a:picLocks noChangeAspect="1"/>
          </p:cNvPicPr>
          <p:nvPr/>
        </p:nvPicPr>
        <p:blipFill>
          <a:blip r:embed="rId6"/>
          <a:stretch>
            <a:fillRect/>
          </a:stretch>
        </p:blipFill>
        <p:spPr>
          <a:xfrm>
            <a:off x="6365807" y="2105728"/>
            <a:ext cx="677953" cy="569769"/>
          </a:xfrm>
          <a:prstGeom prst="rect">
            <a:avLst/>
          </a:prstGeom>
        </p:spPr>
      </p:pic>
      <p:sp>
        <p:nvSpPr>
          <p:cNvPr id="9" name="Rectangle 3">
            <a:extLst>
              <a:ext uri="{FF2B5EF4-FFF2-40B4-BE49-F238E27FC236}">
                <a16:creationId xmlns:a16="http://schemas.microsoft.com/office/drawing/2014/main" id="{5C0E93C9-111A-473D-B690-DE779F7A190E}"/>
              </a:ext>
            </a:extLst>
          </p:cNvPr>
          <p:cNvSpPr txBox="1">
            <a:spLocks noChangeArrowheads="1"/>
          </p:cNvSpPr>
          <p:nvPr>
            <p:custDataLst>
              <p:tags r:id="rId3"/>
            </p:custDataLst>
          </p:nvPr>
        </p:nvSpPr>
        <p:spPr>
          <a:xfrm>
            <a:off x="3970235" y="2132856"/>
            <a:ext cx="4438183" cy="439248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76691" lvl="1" indent="-299055" defTabSz="955274"/>
            <a:r>
              <a:rPr lang="fr-CA" sz="1964" dirty="0"/>
              <a:t>ELLIPTOCYTES.</a:t>
            </a:r>
          </a:p>
          <a:p>
            <a:pPr marL="776691" lvl="1" indent="-299055" defTabSz="955274"/>
            <a:endParaRPr lang="fr-CA" sz="1964" dirty="0"/>
          </a:p>
          <a:p>
            <a:pPr marL="776691" lvl="1" indent="-299055" defTabSz="955274"/>
            <a:r>
              <a:rPr lang="fr-CA" sz="1964" dirty="0"/>
              <a:t>KÉRATOCYTES.</a:t>
            </a:r>
          </a:p>
          <a:p>
            <a:pPr marL="776691" lvl="1" indent="-299055" defTabSz="955274"/>
            <a:endParaRPr lang="fr-CA" sz="1964" dirty="0"/>
          </a:p>
          <a:p>
            <a:pPr marL="776691" lvl="1" indent="-299055" defTabSz="955274"/>
            <a:r>
              <a:rPr lang="fr-CA" sz="1964" dirty="0"/>
              <a:t>SCHIZOCYTES ou (SCHISTOCYTE)</a:t>
            </a:r>
          </a:p>
          <a:p>
            <a:pPr marL="776691" lvl="1" indent="-299055" defTabSz="955274"/>
            <a:endParaRPr lang="fr-CA" sz="1964" dirty="0"/>
          </a:p>
          <a:p>
            <a:pPr marL="776691" lvl="1" indent="-299055" defTabSz="955274"/>
            <a:r>
              <a:rPr lang="fr-CA" sz="1964" dirty="0"/>
              <a:t>SPHÉROCYTES.</a:t>
            </a:r>
          </a:p>
          <a:p>
            <a:pPr marL="776691" lvl="1" indent="-299055" defTabSz="955274"/>
            <a:endParaRPr lang="fr-CA" sz="1964" dirty="0"/>
          </a:p>
          <a:p>
            <a:pPr marL="776691" lvl="1" indent="-299055" defTabSz="955274"/>
            <a:r>
              <a:rPr lang="fr-CA" sz="1964" dirty="0"/>
              <a:t>STOMATOCYTES.</a:t>
            </a:r>
          </a:p>
          <a:p>
            <a:pPr marL="776691" lvl="1" indent="-299055" defTabSz="955274"/>
            <a:endParaRPr lang="fr-CA" sz="1964" dirty="0"/>
          </a:p>
          <a:p>
            <a:pPr marL="1193383" lvl="2" indent="-238110" defTabSz="955274"/>
            <a:endParaRPr lang="fr-CA" dirty="0"/>
          </a:p>
        </p:txBody>
      </p:sp>
      <p:sp>
        <p:nvSpPr>
          <p:cNvPr id="10" name="Rectangle 2">
            <a:extLst>
              <a:ext uri="{FF2B5EF4-FFF2-40B4-BE49-F238E27FC236}">
                <a16:creationId xmlns:a16="http://schemas.microsoft.com/office/drawing/2014/main" id="{97404F1A-E198-40E6-BD4F-D5085B2F1840}"/>
              </a:ext>
            </a:extLst>
          </p:cNvPr>
          <p:cNvSpPr>
            <a:spLocks noGrp="1" noChangeArrowheads="1"/>
          </p:cNvSpPr>
          <p:nvPr>
            <p:ph type="title"/>
            <p:custDataLst>
              <p:tags r:id="rId4"/>
            </p:custDataLst>
          </p:nvPr>
        </p:nvSpPr>
        <p:spPr>
          <a:xfrm>
            <a:off x="855452" y="990554"/>
            <a:ext cx="9256600" cy="569768"/>
          </a:xfrm>
        </p:spPr>
        <p:txBody>
          <a:bodyPr>
            <a:normAutofit fontScale="90000"/>
          </a:bodyPr>
          <a:lstStyle/>
          <a:p>
            <a:pPr>
              <a:defRPr/>
            </a:pPr>
            <a:r>
              <a:rPr lang="fr-CA" sz="3200" b="1" cap="all" dirty="0"/>
              <a:t>Retour sur notions fondamentales d’hématologie</a:t>
            </a:r>
            <a:endParaRPr lang="fr-FR" sz="3200" b="1" cap="all" dirty="0"/>
          </a:p>
        </p:txBody>
      </p:sp>
      <p:pic>
        <p:nvPicPr>
          <p:cNvPr id="7" name="Image 6">
            <a:extLst>
              <a:ext uri="{FF2B5EF4-FFF2-40B4-BE49-F238E27FC236}">
                <a16:creationId xmlns:a16="http://schemas.microsoft.com/office/drawing/2014/main" id="{E209D27C-CB06-4F8F-B3CD-822744B81CBF}"/>
              </a:ext>
            </a:extLst>
          </p:cNvPr>
          <p:cNvPicPr>
            <a:picLocks noChangeAspect="1"/>
          </p:cNvPicPr>
          <p:nvPr/>
        </p:nvPicPr>
        <p:blipFill>
          <a:blip r:embed="rId7"/>
          <a:stretch>
            <a:fillRect/>
          </a:stretch>
        </p:blipFill>
        <p:spPr>
          <a:xfrm>
            <a:off x="2767237" y="2159719"/>
            <a:ext cx="679266" cy="621209"/>
          </a:xfrm>
          <a:prstGeom prst="rect">
            <a:avLst/>
          </a:prstGeom>
        </p:spPr>
      </p:pic>
      <p:pic>
        <p:nvPicPr>
          <p:cNvPr id="11" name="Image 10">
            <a:extLst>
              <a:ext uri="{FF2B5EF4-FFF2-40B4-BE49-F238E27FC236}">
                <a16:creationId xmlns:a16="http://schemas.microsoft.com/office/drawing/2014/main" id="{71445326-3549-4B75-97AF-25BF2E464E3E}"/>
              </a:ext>
            </a:extLst>
          </p:cNvPr>
          <p:cNvPicPr>
            <a:picLocks noChangeAspect="1"/>
          </p:cNvPicPr>
          <p:nvPr/>
        </p:nvPicPr>
        <p:blipFill>
          <a:blip r:embed="rId8"/>
          <a:stretch>
            <a:fillRect/>
          </a:stretch>
        </p:blipFill>
        <p:spPr>
          <a:xfrm>
            <a:off x="2695228" y="2945793"/>
            <a:ext cx="608191" cy="447537"/>
          </a:xfrm>
          <a:prstGeom prst="rect">
            <a:avLst/>
          </a:prstGeom>
        </p:spPr>
      </p:pic>
      <p:pic>
        <p:nvPicPr>
          <p:cNvPr id="13" name="Image 12">
            <a:extLst>
              <a:ext uri="{FF2B5EF4-FFF2-40B4-BE49-F238E27FC236}">
                <a16:creationId xmlns:a16="http://schemas.microsoft.com/office/drawing/2014/main" id="{F615DD90-FFF5-48E8-B392-078D84005724}"/>
              </a:ext>
            </a:extLst>
          </p:cNvPr>
          <p:cNvPicPr>
            <a:picLocks noChangeAspect="1"/>
          </p:cNvPicPr>
          <p:nvPr/>
        </p:nvPicPr>
        <p:blipFill>
          <a:blip r:embed="rId9"/>
          <a:stretch>
            <a:fillRect/>
          </a:stretch>
        </p:blipFill>
        <p:spPr>
          <a:xfrm>
            <a:off x="8062962" y="3558814"/>
            <a:ext cx="690912" cy="546665"/>
          </a:xfrm>
          <a:prstGeom prst="rect">
            <a:avLst/>
          </a:prstGeom>
        </p:spPr>
      </p:pic>
      <p:pic>
        <p:nvPicPr>
          <p:cNvPr id="17" name="Image 16">
            <a:extLst>
              <a:ext uri="{FF2B5EF4-FFF2-40B4-BE49-F238E27FC236}">
                <a16:creationId xmlns:a16="http://schemas.microsoft.com/office/drawing/2014/main" id="{132C57E2-5CA5-4DB9-B079-B5EAAA7EBB86}"/>
              </a:ext>
            </a:extLst>
          </p:cNvPr>
          <p:cNvPicPr>
            <a:picLocks noChangeAspect="1"/>
          </p:cNvPicPr>
          <p:nvPr/>
        </p:nvPicPr>
        <p:blipFill>
          <a:blip r:embed="rId10"/>
          <a:stretch>
            <a:fillRect/>
          </a:stretch>
        </p:blipFill>
        <p:spPr>
          <a:xfrm>
            <a:off x="2695228" y="4256425"/>
            <a:ext cx="542710" cy="388531"/>
          </a:xfrm>
          <a:prstGeom prst="rect">
            <a:avLst/>
          </a:prstGeom>
        </p:spPr>
      </p:pic>
      <p:pic>
        <p:nvPicPr>
          <p:cNvPr id="19" name="Image 18">
            <a:extLst>
              <a:ext uri="{FF2B5EF4-FFF2-40B4-BE49-F238E27FC236}">
                <a16:creationId xmlns:a16="http://schemas.microsoft.com/office/drawing/2014/main" id="{92368E56-8876-4D2B-919B-03151FFABAE3}"/>
              </a:ext>
            </a:extLst>
          </p:cNvPr>
          <p:cNvPicPr>
            <a:picLocks noChangeAspect="1"/>
          </p:cNvPicPr>
          <p:nvPr/>
        </p:nvPicPr>
        <p:blipFill>
          <a:blip r:embed="rId11"/>
          <a:stretch>
            <a:fillRect/>
          </a:stretch>
        </p:blipFill>
        <p:spPr>
          <a:xfrm>
            <a:off x="6442845" y="2850959"/>
            <a:ext cx="428847" cy="428847"/>
          </a:xfrm>
          <a:prstGeom prst="rect">
            <a:avLst/>
          </a:prstGeom>
        </p:spPr>
      </p:pic>
      <p:pic>
        <p:nvPicPr>
          <p:cNvPr id="21" name="Image 20">
            <a:extLst>
              <a:ext uri="{FF2B5EF4-FFF2-40B4-BE49-F238E27FC236}">
                <a16:creationId xmlns:a16="http://schemas.microsoft.com/office/drawing/2014/main" id="{08A2B6B7-3E63-41D8-81F0-364DF90EBC6D}"/>
              </a:ext>
            </a:extLst>
          </p:cNvPr>
          <p:cNvPicPr>
            <a:picLocks noChangeAspect="1"/>
          </p:cNvPicPr>
          <p:nvPr/>
        </p:nvPicPr>
        <p:blipFill>
          <a:blip r:embed="rId12"/>
          <a:stretch>
            <a:fillRect/>
          </a:stretch>
        </p:blipFill>
        <p:spPr>
          <a:xfrm>
            <a:off x="6595467" y="4873152"/>
            <a:ext cx="487708" cy="428847"/>
          </a:xfrm>
          <a:prstGeom prst="rect">
            <a:avLst/>
          </a:prstGeom>
        </p:spPr>
      </p:pic>
      <p:pic>
        <p:nvPicPr>
          <p:cNvPr id="23" name="Image 22">
            <a:extLst>
              <a:ext uri="{FF2B5EF4-FFF2-40B4-BE49-F238E27FC236}">
                <a16:creationId xmlns:a16="http://schemas.microsoft.com/office/drawing/2014/main" id="{E579051E-362B-4899-AE34-22AC6DCE3C88}"/>
              </a:ext>
            </a:extLst>
          </p:cNvPr>
          <p:cNvPicPr>
            <a:picLocks noChangeAspect="1"/>
          </p:cNvPicPr>
          <p:nvPr/>
        </p:nvPicPr>
        <p:blipFill>
          <a:blip r:embed="rId13"/>
          <a:stretch>
            <a:fillRect/>
          </a:stretch>
        </p:blipFill>
        <p:spPr>
          <a:xfrm>
            <a:off x="8860185" y="3572041"/>
            <a:ext cx="603795" cy="596607"/>
          </a:xfrm>
          <a:prstGeom prst="rect">
            <a:avLst/>
          </a:prstGeom>
        </p:spPr>
      </p:pic>
      <p:pic>
        <p:nvPicPr>
          <p:cNvPr id="25" name="Image 24">
            <a:extLst>
              <a:ext uri="{FF2B5EF4-FFF2-40B4-BE49-F238E27FC236}">
                <a16:creationId xmlns:a16="http://schemas.microsoft.com/office/drawing/2014/main" id="{1818C03C-4F9A-4AC2-958C-B7FFBA0897CA}"/>
              </a:ext>
            </a:extLst>
          </p:cNvPr>
          <p:cNvPicPr>
            <a:picLocks noChangeAspect="1"/>
          </p:cNvPicPr>
          <p:nvPr/>
        </p:nvPicPr>
        <p:blipFill>
          <a:blip r:embed="rId14"/>
          <a:stretch>
            <a:fillRect/>
          </a:stretch>
        </p:blipFill>
        <p:spPr>
          <a:xfrm>
            <a:off x="2618813" y="3592871"/>
            <a:ext cx="413679" cy="362765"/>
          </a:xfrm>
          <a:prstGeom prst="rect">
            <a:avLst/>
          </a:prstGeom>
        </p:spPr>
      </p:pic>
      <p:pic>
        <p:nvPicPr>
          <p:cNvPr id="27" name="Image 26">
            <a:extLst>
              <a:ext uri="{FF2B5EF4-FFF2-40B4-BE49-F238E27FC236}">
                <a16:creationId xmlns:a16="http://schemas.microsoft.com/office/drawing/2014/main" id="{92328174-73EA-4339-8AC7-4B2545D8E637}"/>
              </a:ext>
            </a:extLst>
          </p:cNvPr>
          <p:cNvPicPr>
            <a:picLocks noChangeAspect="1"/>
          </p:cNvPicPr>
          <p:nvPr/>
        </p:nvPicPr>
        <p:blipFill>
          <a:blip r:embed="rId15"/>
          <a:stretch>
            <a:fillRect/>
          </a:stretch>
        </p:blipFill>
        <p:spPr>
          <a:xfrm>
            <a:off x="2644992" y="4901949"/>
            <a:ext cx="504825" cy="400050"/>
          </a:xfrm>
          <a:prstGeom prst="rect">
            <a:avLst/>
          </a:prstGeom>
        </p:spPr>
      </p:pic>
      <p:pic>
        <p:nvPicPr>
          <p:cNvPr id="29" name="Image 28">
            <a:extLst>
              <a:ext uri="{FF2B5EF4-FFF2-40B4-BE49-F238E27FC236}">
                <a16:creationId xmlns:a16="http://schemas.microsoft.com/office/drawing/2014/main" id="{5D739041-BDAB-4245-8B15-AD2E98B44E83}"/>
              </a:ext>
            </a:extLst>
          </p:cNvPr>
          <p:cNvPicPr>
            <a:picLocks noChangeAspect="1"/>
          </p:cNvPicPr>
          <p:nvPr/>
        </p:nvPicPr>
        <p:blipFill>
          <a:blip r:embed="rId16"/>
          <a:stretch>
            <a:fillRect/>
          </a:stretch>
        </p:blipFill>
        <p:spPr>
          <a:xfrm>
            <a:off x="6471423" y="4282602"/>
            <a:ext cx="406187" cy="362354"/>
          </a:xfrm>
          <a:prstGeom prst="rect">
            <a:avLst/>
          </a:prstGeom>
        </p:spPr>
      </p:pic>
      <p:pic>
        <p:nvPicPr>
          <p:cNvPr id="31" name="Image 30">
            <a:extLst>
              <a:ext uri="{FF2B5EF4-FFF2-40B4-BE49-F238E27FC236}">
                <a16:creationId xmlns:a16="http://schemas.microsoft.com/office/drawing/2014/main" id="{DB35833E-C1B7-49A1-9FA2-F035C9CED644}"/>
              </a:ext>
            </a:extLst>
          </p:cNvPr>
          <p:cNvPicPr>
            <a:picLocks noChangeAspect="1"/>
          </p:cNvPicPr>
          <p:nvPr/>
        </p:nvPicPr>
        <p:blipFill>
          <a:blip r:embed="rId17"/>
          <a:stretch>
            <a:fillRect/>
          </a:stretch>
        </p:blipFill>
        <p:spPr>
          <a:xfrm>
            <a:off x="3475115" y="5279039"/>
            <a:ext cx="1332026" cy="1007321"/>
          </a:xfrm>
          <a:prstGeom prst="rect">
            <a:avLst/>
          </a:prstGeom>
        </p:spPr>
      </p:pic>
      <p:pic>
        <p:nvPicPr>
          <p:cNvPr id="80897" name="Image 80896">
            <a:extLst>
              <a:ext uri="{FF2B5EF4-FFF2-40B4-BE49-F238E27FC236}">
                <a16:creationId xmlns:a16="http://schemas.microsoft.com/office/drawing/2014/main" id="{EEDB4B42-9370-4C71-9E08-AFAB78AEF8BE}"/>
              </a:ext>
            </a:extLst>
          </p:cNvPr>
          <p:cNvPicPr>
            <a:picLocks noChangeAspect="1"/>
          </p:cNvPicPr>
          <p:nvPr/>
        </p:nvPicPr>
        <p:blipFill>
          <a:blip r:embed="rId18"/>
          <a:stretch>
            <a:fillRect/>
          </a:stretch>
        </p:blipFill>
        <p:spPr>
          <a:xfrm>
            <a:off x="2728396" y="5591269"/>
            <a:ext cx="608192" cy="451441"/>
          </a:xfrm>
          <a:prstGeom prst="rect">
            <a:avLst/>
          </a:prstGeom>
        </p:spPr>
      </p:pic>
    </p:spTree>
    <p:extLst>
      <p:ext uri="{BB962C8B-B14F-4D97-AF65-F5344CB8AC3E}">
        <p14:creationId xmlns:p14="http://schemas.microsoft.com/office/powerpoint/2010/main" val="258058184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32628-2BA1-04E0-F574-A2E3F90B9134}"/>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68C9656E-FEC0-9071-5EA9-B80E9FDE9561}"/>
              </a:ext>
            </a:extLst>
          </p:cNvPr>
          <p:cNvSpPr>
            <a:spLocks noGrp="1"/>
          </p:cNvSpPr>
          <p:nvPr>
            <p:ph type="title"/>
          </p:nvPr>
        </p:nvSpPr>
        <p:spPr>
          <a:xfrm>
            <a:off x="4463229" y="639097"/>
            <a:ext cx="5276237" cy="3686015"/>
          </a:xfrm>
        </p:spPr>
        <p:txBody>
          <a:bodyPr vert="horz" lIns="91440" tIns="45720" rIns="91440" bIns="45720" rtlCol="0" anchor="b">
            <a:normAutofit/>
          </a:bodyPr>
          <a:lstStyle/>
          <a:p>
            <a:r>
              <a:rPr lang="en-US" sz="7400"/>
              <a:t>SCHÉMA SUR LE CYCLE DE VIE DU GR</a:t>
            </a:r>
          </a:p>
        </p:txBody>
      </p:sp>
      <p:sp>
        <p:nvSpPr>
          <p:cNvPr id="5" name="Espace réservé du texte 4">
            <a:extLst>
              <a:ext uri="{FF2B5EF4-FFF2-40B4-BE49-F238E27FC236}">
                <a16:creationId xmlns:a16="http://schemas.microsoft.com/office/drawing/2014/main" id="{96C28066-8EA6-9EC3-9BBF-85CF8A32D146}"/>
              </a:ext>
            </a:extLst>
          </p:cNvPr>
          <p:cNvSpPr>
            <a:spLocks noGrp="1"/>
          </p:cNvSpPr>
          <p:nvPr>
            <p:ph type="body" idx="1"/>
          </p:nvPr>
        </p:nvSpPr>
        <p:spPr>
          <a:xfrm>
            <a:off x="4463229" y="4455621"/>
            <a:ext cx="5289761" cy="1238616"/>
          </a:xfrm>
        </p:spPr>
        <p:txBody>
          <a:bodyPr vert="horz" lIns="91440" tIns="45720" rIns="91440" bIns="45720" rtlCol="0">
            <a:normAutofit/>
          </a:bodyPr>
          <a:lstStyle/>
          <a:p>
            <a:endParaRPr lang="en-US">
              <a:solidFill>
                <a:schemeClr val="tx1">
                  <a:lumMod val="85000"/>
                  <a:lumOff val="15000"/>
                </a:schemeClr>
              </a:solidFill>
            </a:endParaRPr>
          </a:p>
        </p:txBody>
      </p:sp>
      <p:pic>
        <p:nvPicPr>
          <p:cNvPr id="6" name="Image 5">
            <a:extLst>
              <a:ext uri="{FF2B5EF4-FFF2-40B4-BE49-F238E27FC236}">
                <a16:creationId xmlns:a16="http://schemas.microsoft.com/office/drawing/2014/main" id="{23B8AB82-1282-1E86-A8AA-97CBB3388111}"/>
              </a:ext>
            </a:extLst>
          </p:cNvPr>
          <p:cNvPicPr>
            <a:picLocks noChangeAspect="1"/>
          </p:cNvPicPr>
          <p:nvPr/>
        </p:nvPicPr>
        <p:blipFill>
          <a:blip r:embed="rId2"/>
          <a:stretch>
            <a:fillRect/>
          </a:stretch>
        </p:blipFill>
        <p:spPr>
          <a:xfrm>
            <a:off x="534936" y="2041629"/>
            <a:ext cx="3376110" cy="2245114"/>
          </a:xfrm>
          <a:prstGeom prst="rect">
            <a:avLst/>
          </a:prstGeom>
        </p:spPr>
      </p:pic>
    </p:spTree>
    <p:extLst>
      <p:ext uri="{BB962C8B-B14F-4D97-AF65-F5344CB8AC3E}">
        <p14:creationId xmlns:p14="http://schemas.microsoft.com/office/powerpoint/2010/main" val="11670211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30FF0-B202-5DC6-6C78-1B3D09D0A94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3608BCC-DD0E-2152-1762-4A28C223C154}"/>
              </a:ext>
            </a:extLst>
          </p:cNvPr>
          <p:cNvSpPr>
            <a:spLocks noGrp="1"/>
          </p:cNvSpPr>
          <p:nvPr>
            <p:ph type="title"/>
          </p:nvPr>
        </p:nvSpPr>
        <p:spPr/>
        <p:txBody>
          <a:bodyPr/>
          <a:lstStyle/>
          <a:p>
            <a:r>
              <a:rPr lang="fr-CA" dirty="0"/>
              <a:t>Cours 11</a:t>
            </a:r>
          </a:p>
        </p:txBody>
      </p:sp>
      <p:sp>
        <p:nvSpPr>
          <p:cNvPr id="7" name="Espace réservé du texte 6">
            <a:extLst>
              <a:ext uri="{FF2B5EF4-FFF2-40B4-BE49-F238E27FC236}">
                <a16:creationId xmlns:a16="http://schemas.microsoft.com/office/drawing/2014/main" id="{7ED8A0C8-7397-9378-3618-B589A916FB8B}"/>
              </a:ext>
            </a:extLst>
          </p:cNvPr>
          <p:cNvSpPr>
            <a:spLocks noGrp="1"/>
          </p:cNvSpPr>
          <p:nvPr>
            <p:ph type="body" idx="1"/>
          </p:nvPr>
        </p:nvSpPr>
        <p:spPr>
          <a:xfrm>
            <a:off x="925830" y="4453128"/>
            <a:ext cx="8486775" cy="1928200"/>
          </a:xfrm>
        </p:spPr>
        <p:txBody>
          <a:bodyPr>
            <a:normAutofit fontScale="92500" lnSpcReduction="10000"/>
          </a:bodyPr>
          <a:lstStyle/>
          <a:p>
            <a:r>
              <a:rPr lang="fr-CA" sz="3600" dirty="0"/>
              <a:t>fin érythropoïèse</a:t>
            </a:r>
          </a:p>
          <a:p>
            <a:pPr lvl="1"/>
            <a:r>
              <a:rPr lang="fr-CA" sz="3000" dirty="0"/>
              <a:t>Le fer : absorption, perte, réserve et transport</a:t>
            </a:r>
          </a:p>
          <a:p>
            <a:pPr lvl="1"/>
            <a:r>
              <a:rPr lang="fr-CA" sz="3000" dirty="0"/>
              <a:t>L’hémolyse intravasculaire et extravasculaire</a:t>
            </a:r>
          </a:p>
          <a:p>
            <a:r>
              <a:rPr lang="fr-CA" sz="3600" dirty="0"/>
              <a:t>Schéma sur le cycle de vie du GR</a:t>
            </a:r>
          </a:p>
        </p:txBody>
      </p:sp>
    </p:spTree>
    <p:extLst>
      <p:ext uri="{BB962C8B-B14F-4D97-AF65-F5344CB8AC3E}">
        <p14:creationId xmlns:p14="http://schemas.microsoft.com/office/powerpoint/2010/main" val="360559426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body" idx="1"/>
            <p:custDataLst>
              <p:tags r:id="rId1"/>
            </p:custDataLst>
          </p:nvPr>
        </p:nvSpPr>
        <p:spPr/>
        <p:txBody>
          <a:bodyPr>
            <a:normAutofit/>
          </a:bodyPr>
          <a:lstStyle/>
          <a:p>
            <a:r>
              <a:rPr lang="fr-CA" sz="2400" dirty="0"/>
              <a:t>Hématologie de L’Italien, Lord </a:t>
            </a:r>
            <a:r>
              <a:rPr lang="fr-CA" sz="2400" dirty="0" err="1"/>
              <a:t>Dubé</a:t>
            </a:r>
            <a:endParaRPr lang="fr-CA" sz="2400" dirty="0"/>
          </a:p>
          <a:p>
            <a:pPr lvl="1"/>
            <a:r>
              <a:rPr lang="fr-CA" sz="2400" dirty="0"/>
              <a:t>Chapitre 6, Le fer (Pages 95 à 101)</a:t>
            </a:r>
          </a:p>
        </p:txBody>
      </p:sp>
      <p:sp>
        <p:nvSpPr>
          <p:cNvPr id="182275" name="Rectangle 3"/>
          <p:cNvSpPr>
            <a:spLocks noGrp="1" noChangeArrowheads="1"/>
          </p:cNvSpPr>
          <p:nvPr>
            <p:ph type="title"/>
            <p:custDataLst>
              <p:tags r:id="rId2"/>
            </p:custDataLst>
          </p:nvPr>
        </p:nvSpPr>
        <p:spPr>
          <a:xfrm>
            <a:off x="925829" y="620688"/>
            <a:ext cx="9256600" cy="1071503"/>
          </a:xfrm>
          <a:noFill/>
          <a:ln/>
        </p:spPr>
        <p:txBody>
          <a:bodyPr vert="horz" lIns="97065" tIns="48532" rIns="97065" bIns="48532" rtlCol="0" anchor="b">
            <a:normAutofit/>
          </a:bodyPr>
          <a:lstStyle/>
          <a:p>
            <a:r>
              <a:rPr lang="fr-CA" sz="3600" b="1" cap="all" dirty="0"/>
              <a:t>Lecture obligatoire</a:t>
            </a:r>
            <a:endParaRPr lang="fr-FR" sz="3600" b="1" cap="all" dirty="0"/>
          </a:p>
        </p:txBody>
      </p:sp>
    </p:spTree>
    <p:extLst>
      <p:ext uri="{BB962C8B-B14F-4D97-AF65-F5344CB8AC3E}">
        <p14:creationId xmlns:p14="http://schemas.microsoft.com/office/powerpoint/2010/main" val="245040266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DOCUMENT\cegep TAB\Cours\Hématologie\HÉMATOLOGIE#1\hémato_1_H2011\scan cahier labo\2011-01 (janv.)\marieb0001.jpg"/>
          <p:cNvPicPr>
            <a:picLocks noChangeAspect="1" noChangeArrowheads="1"/>
          </p:cNvPicPr>
          <p:nvPr>
            <p:custDataLst>
              <p:tags r:id="rId1"/>
            </p:custDataLst>
          </p:nvPr>
        </p:nvPicPr>
        <p:blipFill>
          <a:blip r:embed="rId4" cstate="print"/>
          <a:srcRect/>
          <a:stretch>
            <a:fillRect/>
          </a:stretch>
        </p:blipFill>
        <p:spPr bwMode="auto">
          <a:xfrm>
            <a:off x="2911252" y="404664"/>
            <a:ext cx="6952065" cy="5583037"/>
          </a:xfrm>
          <a:prstGeom prst="rect">
            <a:avLst/>
          </a:prstGeom>
          <a:noFill/>
        </p:spPr>
      </p:pic>
      <p:sp>
        <p:nvSpPr>
          <p:cNvPr id="6" name="ZoneTexte 5"/>
          <p:cNvSpPr txBox="1"/>
          <p:nvPr>
            <p:custDataLst>
              <p:tags r:id="rId2"/>
            </p:custDataLst>
          </p:nvPr>
        </p:nvSpPr>
        <p:spPr>
          <a:xfrm>
            <a:off x="8671892" y="5301208"/>
            <a:ext cx="1275608" cy="586956"/>
          </a:xfrm>
          <a:prstGeom prst="rect">
            <a:avLst/>
          </a:prstGeom>
          <a:noFill/>
        </p:spPr>
        <p:txBody>
          <a:bodyPr wrap="square" rtlCol="0">
            <a:spAutoFit/>
          </a:bodyPr>
          <a:lstStyle/>
          <a:p>
            <a:r>
              <a:rPr lang="fr-CA" sz="1607" dirty="0">
                <a:solidFill>
                  <a:srgbClr val="FF0000"/>
                </a:solidFill>
              </a:rPr>
              <a:t>Page 668, </a:t>
            </a:r>
            <a:r>
              <a:rPr lang="fr-CA" sz="1607" dirty="0" err="1">
                <a:solidFill>
                  <a:srgbClr val="FF0000"/>
                </a:solidFill>
              </a:rPr>
              <a:t>Marieb</a:t>
            </a:r>
            <a:endParaRPr lang="fr-CA" sz="1607" dirty="0">
              <a:solidFill>
                <a:srgbClr val="FF0000"/>
              </a:solidFill>
            </a:endParaRPr>
          </a:p>
        </p:txBody>
      </p:sp>
      <p:sp>
        <p:nvSpPr>
          <p:cNvPr id="4" name="ZoneTexte 3">
            <a:extLst>
              <a:ext uri="{FF2B5EF4-FFF2-40B4-BE49-F238E27FC236}">
                <a16:creationId xmlns:a16="http://schemas.microsoft.com/office/drawing/2014/main" id="{90385F6B-4119-42B4-B6E2-4EB670F4E879}"/>
              </a:ext>
            </a:extLst>
          </p:cNvPr>
          <p:cNvSpPr txBox="1"/>
          <p:nvPr/>
        </p:nvSpPr>
        <p:spPr>
          <a:xfrm>
            <a:off x="246956" y="116632"/>
            <a:ext cx="2733536" cy="1569660"/>
          </a:xfrm>
          <a:prstGeom prst="rect">
            <a:avLst/>
          </a:prstGeom>
          <a:noFill/>
        </p:spPr>
        <p:txBody>
          <a:bodyPr wrap="square" rtlCol="0">
            <a:spAutoFit/>
          </a:bodyPr>
          <a:lstStyle/>
          <a:p>
            <a:r>
              <a:rPr lang="fr-CA" sz="2400" b="1" cap="all" spc="-50" dirty="0">
                <a:solidFill>
                  <a:schemeClr val="tx1">
                    <a:lumMod val="75000"/>
                    <a:lumOff val="25000"/>
                  </a:schemeClr>
                </a:solidFill>
                <a:latin typeface="+mj-lt"/>
                <a:ea typeface="+mj-ea"/>
                <a:cs typeface="+mj-cs"/>
              </a:rPr>
              <a:t>Structure quaternaire d’une macromolécule d’hémoglobine</a:t>
            </a:r>
          </a:p>
        </p:txBody>
      </p:sp>
    </p:spTree>
    <p:extLst>
      <p:ext uri="{BB962C8B-B14F-4D97-AF65-F5344CB8AC3E}">
        <p14:creationId xmlns:p14="http://schemas.microsoft.com/office/powerpoint/2010/main" val="323730179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custDataLst>
              <p:tags r:id="rId1"/>
            </p:custDataLst>
          </p:nvPr>
        </p:nvSpPr>
        <p:spPr>
          <a:xfrm>
            <a:off x="946539" y="1069549"/>
            <a:ext cx="9258017" cy="503153"/>
          </a:xfrm>
        </p:spPr>
        <p:txBody>
          <a:bodyPr>
            <a:normAutofit fontScale="90000"/>
          </a:bodyPr>
          <a:lstStyle/>
          <a:p>
            <a:r>
              <a:rPr lang="fr-CA" sz="4000" b="1" cap="all" dirty="0"/>
              <a:t>Rôle du fer </a:t>
            </a:r>
            <a:r>
              <a:rPr lang="fr-CA" sz="1428" dirty="0"/>
              <a:t>(p.95)</a:t>
            </a:r>
            <a:endParaRPr lang="fr-FR" sz="1428" dirty="0"/>
          </a:p>
        </p:txBody>
      </p:sp>
      <p:sp>
        <p:nvSpPr>
          <p:cNvPr id="154627" name="Rectangle 3"/>
          <p:cNvSpPr>
            <a:spLocks noGrp="1" noChangeArrowheads="1"/>
          </p:cNvSpPr>
          <p:nvPr>
            <p:ph type="body" idx="1"/>
            <p:custDataLst>
              <p:tags r:id="rId2"/>
            </p:custDataLst>
          </p:nvPr>
        </p:nvSpPr>
        <p:spPr>
          <a:xfrm>
            <a:off x="514492" y="1704106"/>
            <a:ext cx="10287000" cy="4725387"/>
          </a:xfrm>
        </p:spPr>
        <p:txBody>
          <a:bodyPr/>
          <a:lstStyle/>
          <a:p>
            <a:pPr>
              <a:lnSpc>
                <a:spcPct val="90000"/>
              </a:lnSpc>
            </a:pPr>
            <a:r>
              <a:rPr lang="fr-CA" sz="2500" dirty="0"/>
              <a:t>Rôle:</a:t>
            </a:r>
          </a:p>
          <a:p>
            <a:pPr lvl="1">
              <a:lnSpc>
                <a:spcPct val="90000"/>
              </a:lnSpc>
            </a:pPr>
            <a:r>
              <a:rPr lang="fr-CA" sz="2143" dirty="0"/>
              <a:t>Essentiel à la vie (respiration cellulaire)</a:t>
            </a:r>
          </a:p>
          <a:p>
            <a:pPr lvl="1">
              <a:lnSpc>
                <a:spcPct val="90000"/>
              </a:lnSpc>
            </a:pPr>
            <a:r>
              <a:rPr lang="fr-CA" sz="2143" dirty="0"/>
              <a:t>Constituant de l’</a:t>
            </a:r>
            <a:r>
              <a:rPr lang="fr-CA" sz="2143" dirty="0" err="1"/>
              <a:t>Hb</a:t>
            </a:r>
            <a:r>
              <a:rPr lang="fr-CA" sz="2143" dirty="0"/>
              <a:t>, de la myoglobine, des cytochromes, de la catalase et de la peroxydase.</a:t>
            </a:r>
          </a:p>
          <a:p>
            <a:pPr>
              <a:lnSpc>
                <a:spcPct val="90000"/>
              </a:lnSpc>
            </a:pPr>
            <a:r>
              <a:rPr lang="fr-CA" sz="2500" dirty="0"/>
              <a:t>Fer </a:t>
            </a:r>
            <a:r>
              <a:rPr lang="fr-CA" sz="2500" dirty="0" err="1"/>
              <a:t>héminique</a:t>
            </a:r>
            <a:r>
              <a:rPr lang="fr-CA" sz="2500" dirty="0"/>
              <a:t>:</a:t>
            </a:r>
          </a:p>
          <a:p>
            <a:pPr lvl="1">
              <a:lnSpc>
                <a:spcPct val="90000"/>
              </a:lnSpc>
            </a:pPr>
            <a:r>
              <a:rPr lang="fr-CA" sz="2143" dirty="0"/>
              <a:t>Hémoglobine, myoglobine, cytochromes, catalase, peroxydase.</a:t>
            </a:r>
          </a:p>
          <a:p>
            <a:pPr>
              <a:lnSpc>
                <a:spcPct val="90000"/>
              </a:lnSpc>
            </a:pPr>
            <a:r>
              <a:rPr lang="fr-CA" sz="2500" dirty="0"/>
              <a:t>Fer non-</a:t>
            </a:r>
            <a:r>
              <a:rPr lang="fr-CA" sz="2500" dirty="0" err="1"/>
              <a:t>héminique</a:t>
            </a:r>
            <a:endParaRPr lang="fr-CA" sz="2500" dirty="0"/>
          </a:p>
          <a:p>
            <a:pPr lvl="1">
              <a:lnSpc>
                <a:spcPct val="90000"/>
              </a:lnSpc>
            </a:pPr>
            <a:r>
              <a:rPr lang="fr-CA" sz="2143" dirty="0" err="1"/>
              <a:t>Ferritine</a:t>
            </a:r>
            <a:r>
              <a:rPr lang="fr-CA" sz="2143" dirty="0"/>
              <a:t>, hémosidérine, transferrine (sidérophiline)</a:t>
            </a:r>
          </a:p>
          <a:p>
            <a:pPr>
              <a:lnSpc>
                <a:spcPct val="90000"/>
              </a:lnSpc>
            </a:pPr>
            <a:r>
              <a:rPr lang="fr-CA" sz="2500" dirty="0"/>
              <a:t>Pathologies associées au fer;</a:t>
            </a:r>
          </a:p>
          <a:p>
            <a:pPr lvl="1">
              <a:lnSpc>
                <a:spcPct val="90000"/>
              </a:lnSpc>
            </a:pPr>
            <a:r>
              <a:rPr lang="fr-CA" sz="2143" dirty="0"/>
              <a:t>Si apport trop petit = anémie ferriprive (AMH)</a:t>
            </a:r>
          </a:p>
          <a:p>
            <a:pPr lvl="1">
              <a:lnSpc>
                <a:spcPct val="90000"/>
              </a:lnSpc>
            </a:pPr>
            <a:r>
              <a:rPr lang="fr-CA" sz="2143" dirty="0"/>
              <a:t>Si apport trop grand = </a:t>
            </a:r>
            <a:r>
              <a:rPr lang="fr-CA" sz="2143" dirty="0" err="1"/>
              <a:t>Hémosidérose</a:t>
            </a:r>
            <a:r>
              <a:rPr lang="fr-CA" sz="2143" dirty="0"/>
              <a:t> </a:t>
            </a:r>
            <a:r>
              <a:rPr lang="fr-CA" sz="1607" dirty="0"/>
              <a:t>(foie) </a:t>
            </a:r>
            <a:r>
              <a:rPr lang="fr-CA" sz="2143" dirty="0"/>
              <a:t>et l’hémochromatose </a:t>
            </a:r>
            <a:r>
              <a:rPr lang="fr-CA" sz="1607" dirty="0"/>
              <a:t>(tous les organes)</a:t>
            </a:r>
          </a:p>
          <a:p>
            <a:pPr>
              <a:lnSpc>
                <a:spcPct val="90000"/>
              </a:lnSpc>
              <a:buFontTx/>
              <a:buNone/>
            </a:pPr>
            <a:endParaRPr lang="fr-CA" sz="2143" dirty="0"/>
          </a:p>
          <a:p>
            <a:pPr lvl="1">
              <a:lnSpc>
                <a:spcPct val="90000"/>
              </a:lnSpc>
            </a:pPr>
            <a:endParaRPr lang="fr-CA" sz="2143" dirty="0"/>
          </a:p>
        </p:txBody>
      </p:sp>
      <p:sp>
        <p:nvSpPr>
          <p:cNvPr id="2" name="Légende : flèche vers le haut 1">
            <a:extLst>
              <a:ext uri="{FF2B5EF4-FFF2-40B4-BE49-F238E27FC236}">
                <a16:creationId xmlns:a16="http://schemas.microsoft.com/office/drawing/2014/main" id="{53705CAF-4C52-4FDD-BA4B-A6C345B207DF}"/>
              </a:ext>
            </a:extLst>
          </p:cNvPr>
          <p:cNvSpPr/>
          <p:nvPr/>
        </p:nvSpPr>
        <p:spPr>
          <a:xfrm>
            <a:off x="2623220" y="6093296"/>
            <a:ext cx="2736304" cy="719177"/>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Associé à une surcharge sans trouble d’absorption</a:t>
            </a:r>
          </a:p>
        </p:txBody>
      </p:sp>
      <p:sp>
        <p:nvSpPr>
          <p:cNvPr id="5" name="Légende : flèche vers le haut 4">
            <a:extLst>
              <a:ext uri="{FF2B5EF4-FFF2-40B4-BE49-F238E27FC236}">
                <a16:creationId xmlns:a16="http://schemas.microsoft.com/office/drawing/2014/main" id="{9AF0E142-60A2-4F8D-9EFB-97280AFE9A44}"/>
              </a:ext>
            </a:extLst>
          </p:cNvPr>
          <p:cNvSpPr/>
          <p:nvPr/>
        </p:nvSpPr>
        <p:spPr>
          <a:xfrm>
            <a:off x="5575548" y="6093296"/>
            <a:ext cx="2736304" cy="719177"/>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Associé à un trouble d’absorption augmenté</a:t>
            </a:r>
          </a:p>
        </p:txBody>
      </p:sp>
    </p:spTree>
    <p:extLst>
      <p:ext uri="{BB962C8B-B14F-4D97-AF65-F5344CB8AC3E}">
        <p14:creationId xmlns:p14="http://schemas.microsoft.com/office/powerpoint/2010/main" val="374975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62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462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462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4627">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462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462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4627">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20" name="Picture 4" descr="CLP49_Pic1"/>
          <p:cNvPicPr>
            <a:picLocks noGrp="1" noChangeAspect="1" noChangeArrowheads="1"/>
          </p:cNvPicPr>
          <p:nvPr>
            <p:ph idx="1"/>
            <p:custDataLst>
              <p:tags r:id="rId1"/>
            </p:custDataLst>
          </p:nvPr>
        </p:nvPicPr>
        <p:blipFill>
          <a:blip r:embed="rId4" cstate="print"/>
          <a:srcRect/>
          <a:stretch>
            <a:fillRect/>
          </a:stretch>
        </p:blipFill>
        <p:spPr>
          <a:xfrm>
            <a:off x="514493" y="665201"/>
            <a:ext cx="8872502" cy="5040035"/>
          </a:xfrm>
          <a:noFill/>
          <a:ln/>
        </p:spPr>
      </p:pic>
      <p:sp>
        <p:nvSpPr>
          <p:cNvPr id="162823" name="Text Box 7"/>
          <p:cNvSpPr txBox="1">
            <a:spLocks noChangeArrowheads="1"/>
          </p:cNvSpPr>
          <p:nvPr>
            <p:custDataLst>
              <p:tags r:id="rId2"/>
            </p:custDataLst>
          </p:nvPr>
        </p:nvSpPr>
        <p:spPr bwMode="auto">
          <a:xfrm>
            <a:off x="7007293" y="5229013"/>
            <a:ext cx="1220324" cy="339645"/>
          </a:xfrm>
          <a:prstGeom prst="rect">
            <a:avLst/>
          </a:prstGeom>
          <a:noFill/>
          <a:ln w="9525">
            <a:noFill/>
            <a:miter lim="800000"/>
            <a:headEnd/>
            <a:tailEnd/>
          </a:ln>
          <a:effectLst/>
        </p:spPr>
        <p:txBody>
          <a:bodyPr>
            <a:spAutoFit/>
          </a:bodyPr>
          <a:lstStyle/>
          <a:p>
            <a:pPr defTabSz="955274">
              <a:spcBef>
                <a:spcPct val="50000"/>
              </a:spcBef>
            </a:pPr>
            <a:r>
              <a:rPr lang="fr-CA" sz="1607">
                <a:solidFill>
                  <a:srgbClr val="FF3300"/>
                </a:solidFill>
              </a:rPr>
              <a:t> page 96</a:t>
            </a:r>
            <a:endParaRPr lang="fr-FR" sz="1607">
              <a:solidFill>
                <a:srgbClr val="FF3300"/>
              </a:solidFill>
            </a:endParaRPr>
          </a:p>
        </p:txBody>
      </p:sp>
    </p:spTree>
    <p:extLst>
      <p:ext uri="{BB962C8B-B14F-4D97-AF65-F5344CB8AC3E}">
        <p14:creationId xmlns:p14="http://schemas.microsoft.com/office/powerpoint/2010/main" val="240085530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custDataLst>
              <p:tags r:id="rId1"/>
            </p:custDataLst>
          </p:nvPr>
        </p:nvSpPr>
        <p:spPr>
          <a:xfrm>
            <a:off x="967036" y="1124744"/>
            <a:ext cx="9258017" cy="503153"/>
          </a:xfrm>
        </p:spPr>
        <p:txBody>
          <a:bodyPr>
            <a:normAutofit fontScale="90000"/>
          </a:bodyPr>
          <a:lstStyle/>
          <a:p>
            <a:r>
              <a:rPr lang="fr-CA" sz="4000" b="1" cap="all" dirty="0"/>
              <a:t>Rôle du fer: Réserves </a:t>
            </a:r>
            <a:r>
              <a:rPr lang="fr-CA" sz="1428" dirty="0"/>
              <a:t>(p.98)</a:t>
            </a:r>
            <a:endParaRPr lang="fr-FR" sz="1428" dirty="0"/>
          </a:p>
        </p:txBody>
      </p:sp>
      <p:sp>
        <p:nvSpPr>
          <p:cNvPr id="158723" name="Rectangle 3"/>
          <p:cNvSpPr>
            <a:spLocks noGrp="1" noChangeArrowheads="1"/>
          </p:cNvSpPr>
          <p:nvPr>
            <p:ph type="body" idx="1"/>
            <p:custDataLst>
              <p:tags r:id="rId2"/>
            </p:custDataLst>
          </p:nvPr>
        </p:nvSpPr>
        <p:spPr>
          <a:xfrm>
            <a:off x="318964" y="1844824"/>
            <a:ext cx="10287000" cy="4752528"/>
          </a:xfrm>
        </p:spPr>
        <p:txBody>
          <a:bodyPr/>
          <a:lstStyle/>
          <a:p>
            <a:r>
              <a:rPr lang="fr-CA" sz="2500" dirty="0"/>
              <a:t>Ferritine tissulaire:</a:t>
            </a:r>
          </a:p>
          <a:p>
            <a:pPr lvl="1"/>
            <a:r>
              <a:rPr lang="fr-CA" sz="2143" dirty="0"/>
              <a:t>Elle peut contenir jusqu’à 4300 atomes de fer (Fe</a:t>
            </a:r>
            <a:r>
              <a:rPr lang="fr-CA" sz="2143" baseline="30000" dirty="0"/>
              <a:t>3+</a:t>
            </a:r>
            <a:r>
              <a:rPr lang="fr-CA" sz="2143" dirty="0"/>
              <a:t>).</a:t>
            </a:r>
          </a:p>
          <a:p>
            <a:pPr lvl="1"/>
            <a:r>
              <a:rPr lang="fr-CA" sz="2143" dirty="0"/>
              <a:t>Elle contient généralement moins de 2000 atomes de fer</a:t>
            </a:r>
          </a:p>
          <a:p>
            <a:pPr lvl="1"/>
            <a:r>
              <a:rPr lang="fr-CA" sz="2143" dirty="0"/>
              <a:t>C’est une forme de réserve soluble, facilement utilisable.</a:t>
            </a:r>
          </a:p>
          <a:p>
            <a:pPr lvl="1"/>
            <a:r>
              <a:rPr lang="fr-CA" sz="2143" dirty="0"/>
              <a:t>Est situé principalement dans le SRH du foie, de la rate, de l’intestin, de la moelle </a:t>
            </a:r>
            <a:br>
              <a:rPr lang="fr-CA" sz="2143" dirty="0"/>
            </a:br>
            <a:r>
              <a:rPr lang="fr-CA" sz="2143" dirty="0"/>
              <a:t>osseuse et dans le plasma (ferritine plasmatique).</a:t>
            </a:r>
          </a:p>
          <a:p>
            <a:pPr lvl="1">
              <a:buFontTx/>
              <a:buNone/>
            </a:pPr>
            <a:endParaRPr lang="fr-CA" sz="2143" dirty="0"/>
          </a:p>
          <a:p>
            <a:r>
              <a:rPr lang="fr-CA" sz="2500" dirty="0"/>
              <a:t>Hémosidérine:</a:t>
            </a:r>
          </a:p>
          <a:p>
            <a:pPr lvl="1"/>
            <a:r>
              <a:rPr lang="fr-CA" sz="2143" dirty="0"/>
              <a:t>Contient plus de 2000 atomes de fer sous forme d’oxyde ferrique (Fe</a:t>
            </a:r>
            <a:r>
              <a:rPr lang="fr-CA" sz="2143" baseline="-25000" dirty="0"/>
              <a:t>2</a:t>
            </a:r>
            <a:r>
              <a:rPr lang="fr-CA" sz="2143" dirty="0"/>
              <a:t>O</a:t>
            </a:r>
            <a:r>
              <a:rPr lang="fr-CA" sz="2143" baseline="-25000" dirty="0"/>
              <a:t>3</a:t>
            </a:r>
            <a:r>
              <a:rPr lang="fr-CA" sz="2143" dirty="0"/>
              <a:t>).</a:t>
            </a:r>
          </a:p>
          <a:p>
            <a:pPr lvl="1"/>
            <a:r>
              <a:rPr lang="fr-CA" sz="2143" dirty="0"/>
              <a:t>« Pourrait être de la ferritine saturée, précipitée et légèrement modifiée ».</a:t>
            </a:r>
          </a:p>
          <a:p>
            <a:pPr lvl="1"/>
            <a:r>
              <a:rPr lang="fr-CA" sz="2143" dirty="0"/>
              <a:t>Situé principalement dans le SRH du foie (+) et de la </a:t>
            </a:r>
            <a:r>
              <a:rPr lang="fr-CA" sz="2143" u="sng" dirty="0"/>
              <a:t>moelle osseuse (+++)</a:t>
            </a:r>
            <a:r>
              <a:rPr lang="fr-CA" sz="2143" dirty="0"/>
              <a:t>.</a:t>
            </a:r>
          </a:p>
        </p:txBody>
      </p:sp>
    </p:spTree>
    <p:extLst>
      <p:ext uri="{BB962C8B-B14F-4D97-AF65-F5344CB8AC3E}">
        <p14:creationId xmlns:p14="http://schemas.microsoft.com/office/powerpoint/2010/main" val="358461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72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872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872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872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custDataLst>
              <p:tags r:id="rId1"/>
            </p:custDataLst>
          </p:nvPr>
        </p:nvSpPr>
        <p:spPr>
          <a:xfrm>
            <a:off x="967036" y="1196752"/>
            <a:ext cx="9258017" cy="503153"/>
          </a:xfrm>
        </p:spPr>
        <p:txBody>
          <a:bodyPr>
            <a:normAutofit fontScale="90000"/>
          </a:bodyPr>
          <a:lstStyle/>
          <a:p>
            <a:r>
              <a:rPr lang="fr-CA" sz="3100" b="1" cap="all" dirty="0"/>
              <a:t>Rôle du fer: Suivi des </a:t>
            </a:r>
            <a:r>
              <a:rPr lang="fr-CA" sz="3100" b="1" cap="all" dirty="0" err="1"/>
              <a:t>réserveS</a:t>
            </a:r>
            <a:r>
              <a:rPr lang="fr-CA" sz="3100" b="1" cap="all" dirty="0"/>
              <a:t> et Transporteur</a:t>
            </a:r>
            <a:r>
              <a:rPr lang="fr-CA" sz="4000" dirty="0"/>
              <a:t> </a:t>
            </a:r>
            <a:r>
              <a:rPr lang="fr-CA" sz="1428" dirty="0"/>
              <a:t>(p. 97-98)</a:t>
            </a:r>
            <a:endParaRPr lang="fr-FR" sz="1428" dirty="0"/>
          </a:p>
        </p:txBody>
      </p:sp>
      <p:sp>
        <p:nvSpPr>
          <p:cNvPr id="159747" name="Rectangle 3"/>
          <p:cNvSpPr>
            <a:spLocks noGrp="1" noChangeArrowheads="1"/>
          </p:cNvSpPr>
          <p:nvPr>
            <p:ph type="body" idx="1"/>
            <p:custDataLst>
              <p:tags r:id="rId2"/>
            </p:custDataLst>
          </p:nvPr>
        </p:nvSpPr>
        <p:spPr>
          <a:xfrm>
            <a:off x="246956" y="1844824"/>
            <a:ext cx="10287000" cy="5186020"/>
          </a:xfrm>
        </p:spPr>
        <p:txBody>
          <a:bodyPr/>
          <a:lstStyle/>
          <a:p>
            <a:r>
              <a:rPr lang="fr-CA" sz="2500" dirty="0" err="1"/>
              <a:t>Ferritine</a:t>
            </a:r>
            <a:r>
              <a:rPr lang="fr-CA" sz="2500" dirty="0"/>
              <a:t> plasmatique:</a:t>
            </a:r>
          </a:p>
          <a:p>
            <a:pPr lvl="1"/>
            <a:r>
              <a:rPr lang="fr-CA" sz="2143" dirty="0"/>
              <a:t>Est un reflet des réserves de fer tissulaire.</a:t>
            </a:r>
          </a:p>
          <a:p>
            <a:pPr lvl="1">
              <a:buFontTx/>
              <a:buNone/>
            </a:pPr>
            <a:endParaRPr lang="fr-CA" sz="2857" dirty="0"/>
          </a:p>
          <a:p>
            <a:r>
              <a:rPr lang="fr-CA" sz="2500" dirty="0"/>
              <a:t>Transferrine (sidérophiline):</a:t>
            </a:r>
          </a:p>
          <a:p>
            <a:pPr lvl="1"/>
            <a:r>
              <a:rPr lang="fr-CA" sz="2143" dirty="0"/>
              <a:t>Permet le transport des molécules de fer pour une utilisation immédiate</a:t>
            </a:r>
          </a:p>
          <a:p>
            <a:pPr lvl="1"/>
            <a:r>
              <a:rPr lang="fr-CA" sz="2143" dirty="0"/>
              <a:t>Chaque molécule peut fixer 2 atomes de fer (3+).</a:t>
            </a:r>
          </a:p>
          <a:p>
            <a:pPr lvl="1"/>
            <a:r>
              <a:rPr lang="fr-CA" sz="2143" dirty="0"/>
              <a:t>Saturation de 20% à 45% (1/3)</a:t>
            </a:r>
          </a:p>
          <a:p>
            <a:pPr lvl="1"/>
            <a:r>
              <a:rPr lang="fr-CA" sz="2143" dirty="0"/>
              <a:t>On peut mesurer la capacité de fixation de la transferrine ou le coefficient de saturation de la transferrine.</a:t>
            </a:r>
          </a:p>
        </p:txBody>
      </p:sp>
    </p:spTree>
    <p:extLst>
      <p:ext uri="{BB962C8B-B14F-4D97-AF65-F5344CB8AC3E}">
        <p14:creationId xmlns:p14="http://schemas.microsoft.com/office/powerpoint/2010/main" val="368497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74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74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974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974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97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67A865-DBA1-EC2E-EEEC-9B6E58CFEA70}"/>
              </a:ext>
            </a:extLst>
          </p:cNvPr>
          <p:cNvSpPr>
            <a:spLocks noGrp="1"/>
          </p:cNvSpPr>
          <p:nvPr>
            <p:ph type="title"/>
          </p:nvPr>
        </p:nvSpPr>
        <p:spPr/>
        <p:txBody>
          <a:bodyPr/>
          <a:lstStyle/>
          <a:p>
            <a:r>
              <a:rPr lang="fr-CA" dirty="0"/>
              <a:t>Cours 6</a:t>
            </a:r>
          </a:p>
        </p:txBody>
      </p:sp>
      <p:sp>
        <p:nvSpPr>
          <p:cNvPr id="7" name="Espace réservé du texte 6">
            <a:extLst>
              <a:ext uri="{FF2B5EF4-FFF2-40B4-BE49-F238E27FC236}">
                <a16:creationId xmlns:a16="http://schemas.microsoft.com/office/drawing/2014/main" id="{237C0056-8BB2-4A52-E05B-D03B95FAFDDD}"/>
              </a:ext>
            </a:extLst>
          </p:cNvPr>
          <p:cNvSpPr>
            <a:spLocks noGrp="1"/>
          </p:cNvSpPr>
          <p:nvPr>
            <p:ph type="body" idx="1"/>
          </p:nvPr>
        </p:nvSpPr>
        <p:spPr>
          <a:xfrm>
            <a:off x="925830" y="4453128"/>
            <a:ext cx="8486775" cy="1928200"/>
          </a:xfrm>
        </p:spPr>
        <p:txBody>
          <a:bodyPr>
            <a:normAutofit/>
          </a:bodyPr>
          <a:lstStyle/>
          <a:p>
            <a:r>
              <a:rPr lang="fr-CA" sz="3600" dirty="0"/>
              <a:t>INTRODUCTION à L’HÉMATOLOGIE</a:t>
            </a:r>
          </a:p>
        </p:txBody>
      </p:sp>
    </p:spTree>
    <p:extLst>
      <p:ext uri="{BB962C8B-B14F-4D97-AF65-F5344CB8AC3E}">
        <p14:creationId xmlns:p14="http://schemas.microsoft.com/office/powerpoint/2010/main" val="1579482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9CE0CE63-1D28-E697-CE8E-2DC819ECA7B9}"/>
              </a:ext>
            </a:extLst>
          </p:cNvPr>
          <p:cNvGrpSpPr/>
          <p:nvPr/>
        </p:nvGrpSpPr>
        <p:grpSpPr>
          <a:xfrm>
            <a:off x="1543100" y="620688"/>
            <a:ext cx="6934200" cy="5072636"/>
            <a:chOff x="1104900" y="740702"/>
            <a:chExt cx="6934200" cy="5072636"/>
          </a:xfrm>
        </p:grpSpPr>
        <p:pic>
          <p:nvPicPr>
            <p:cNvPr id="30722" name="Picture 2" descr="plaquette"/>
            <p:cNvPicPr>
              <a:picLocks noChangeAspect="1" noChangeArrowheads="1"/>
            </p:cNvPicPr>
            <p:nvPr>
              <p:custDataLst>
                <p:tags r:id="rId1"/>
              </p:custDataLst>
            </p:nvPr>
          </p:nvPicPr>
          <p:blipFill rotWithShape="1">
            <a:blip r:embed="rId3" cstate="print"/>
            <a:srcRect t="2462"/>
            <a:stretch/>
          </p:blipFill>
          <p:spPr bwMode="auto">
            <a:xfrm>
              <a:off x="1104900" y="740702"/>
              <a:ext cx="6934200" cy="5072636"/>
            </a:xfrm>
            <a:prstGeom prst="rect">
              <a:avLst/>
            </a:prstGeom>
            <a:noFill/>
            <a:ln w="9525">
              <a:noFill/>
              <a:miter lim="800000"/>
              <a:headEnd/>
              <a:tailEnd/>
            </a:ln>
          </p:spPr>
        </p:pic>
        <p:cxnSp>
          <p:nvCxnSpPr>
            <p:cNvPr id="3" name="Connecteur droit avec flèche 2">
              <a:extLst>
                <a:ext uri="{FF2B5EF4-FFF2-40B4-BE49-F238E27FC236}">
                  <a16:creationId xmlns:a16="http://schemas.microsoft.com/office/drawing/2014/main" id="{1777CC85-8EAC-486F-87FD-504A1E56BFA1}"/>
                </a:ext>
              </a:extLst>
            </p:cNvPr>
            <p:cNvCxnSpPr/>
            <p:nvPr/>
          </p:nvCxnSpPr>
          <p:spPr>
            <a:xfrm>
              <a:off x="1691680" y="3108965"/>
              <a:ext cx="1088121" cy="1040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 name="Connecteur droit avec flèche 4">
              <a:extLst>
                <a:ext uri="{FF2B5EF4-FFF2-40B4-BE49-F238E27FC236}">
                  <a16:creationId xmlns:a16="http://schemas.microsoft.com/office/drawing/2014/main" id="{EC800997-29AB-487D-A421-566ECFA433BE}"/>
                </a:ext>
              </a:extLst>
            </p:cNvPr>
            <p:cNvCxnSpPr/>
            <p:nvPr/>
          </p:nvCxnSpPr>
          <p:spPr>
            <a:xfrm>
              <a:off x="2395758" y="2852937"/>
              <a:ext cx="1088121" cy="1040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 name="Connecteur droit avec flèche 5">
              <a:extLst>
                <a:ext uri="{FF2B5EF4-FFF2-40B4-BE49-F238E27FC236}">
                  <a16:creationId xmlns:a16="http://schemas.microsoft.com/office/drawing/2014/main" id="{680401F6-3A4E-4735-B5DF-B5A597592E95}"/>
                </a:ext>
              </a:extLst>
            </p:cNvPr>
            <p:cNvCxnSpPr>
              <a:cxnSpLocks/>
            </p:cNvCxnSpPr>
            <p:nvPr/>
          </p:nvCxnSpPr>
          <p:spPr>
            <a:xfrm flipH="1" flipV="1">
              <a:off x="5404094" y="2879519"/>
              <a:ext cx="832092" cy="22944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9" name="Connecteur droit avec flèche 8">
              <a:extLst>
                <a:ext uri="{FF2B5EF4-FFF2-40B4-BE49-F238E27FC236}">
                  <a16:creationId xmlns:a16="http://schemas.microsoft.com/office/drawing/2014/main" id="{7E980D99-180B-45DB-BDA6-4F1892F2875F}"/>
                </a:ext>
              </a:extLst>
            </p:cNvPr>
            <p:cNvCxnSpPr>
              <a:cxnSpLocks/>
            </p:cNvCxnSpPr>
            <p:nvPr/>
          </p:nvCxnSpPr>
          <p:spPr>
            <a:xfrm flipH="1" flipV="1">
              <a:off x="4828029" y="3749037"/>
              <a:ext cx="832092" cy="22944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 name="Connecteur droit avec flèche 9">
              <a:extLst>
                <a:ext uri="{FF2B5EF4-FFF2-40B4-BE49-F238E27FC236}">
                  <a16:creationId xmlns:a16="http://schemas.microsoft.com/office/drawing/2014/main" id="{C61F9E72-106E-42DE-B678-EF9FA3A9FD2D}"/>
                </a:ext>
              </a:extLst>
            </p:cNvPr>
            <p:cNvCxnSpPr>
              <a:cxnSpLocks/>
            </p:cNvCxnSpPr>
            <p:nvPr/>
          </p:nvCxnSpPr>
          <p:spPr>
            <a:xfrm flipH="1" flipV="1">
              <a:off x="5417551" y="4610552"/>
              <a:ext cx="832092" cy="22944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8" name="ZoneTexte 7">
            <a:extLst>
              <a:ext uri="{FF2B5EF4-FFF2-40B4-BE49-F238E27FC236}">
                <a16:creationId xmlns:a16="http://schemas.microsoft.com/office/drawing/2014/main" id="{F583E839-374C-4EDE-96A1-B04E0233BF6E}"/>
              </a:ext>
            </a:extLst>
          </p:cNvPr>
          <p:cNvSpPr txBox="1"/>
          <p:nvPr/>
        </p:nvSpPr>
        <p:spPr>
          <a:xfrm>
            <a:off x="2586034" y="100631"/>
            <a:ext cx="4507324" cy="475387"/>
          </a:xfrm>
          <a:prstGeom prst="rect">
            <a:avLst/>
          </a:prstGeom>
          <a:noFill/>
        </p:spPr>
        <p:txBody>
          <a:bodyPr wrap="none" rtlCol="0">
            <a:spAutoFit/>
          </a:bodyPr>
          <a:lstStyle/>
          <a:p>
            <a:r>
              <a:rPr lang="fr-CA" sz="2489" dirty="0">
                <a:solidFill>
                  <a:schemeClr val="bg1"/>
                </a:solidFill>
              </a:rPr>
              <a:t>PLAQUETTES ou THROMBOCYTES</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custDataLst>
              <p:tags r:id="rId1"/>
            </p:custDataLst>
          </p:nvPr>
        </p:nvSpPr>
        <p:spPr>
          <a:xfrm>
            <a:off x="967036" y="1124744"/>
            <a:ext cx="9258017" cy="503153"/>
          </a:xfrm>
        </p:spPr>
        <p:txBody>
          <a:bodyPr>
            <a:normAutofit fontScale="90000"/>
          </a:bodyPr>
          <a:lstStyle/>
          <a:p>
            <a:r>
              <a:rPr lang="fr-CA" sz="4000" b="1" cap="all" dirty="0"/>
              <a:t>Carence en fer </a:t>
            </a:r>
            <a:r>
              <a:rPr lang="fr-CA" sz="1428" dirty="0"/>
              <a:t>(p.99)</a:t>
            </a:r>
            <a:endParaRPr lang="fr-FR" sz="1428" dirty="0"/>
          </a:p>
        </p:txBody>
      </p:sp>
      <p:sp>
        <p:nvSpPr>
          <p:cNvPr id="160771" name="Rectangle 3"/>
          <p:cNvSpPr>
            <a:spLocks noGrp="1" noChangeArrowheads="1"/>
          </p:cNvSpPr>
          <p:nvPr>
            <p:ph type="body" idx="1"/>
            <p:custDataLst>
              <p:tags r:id="rId2"/>
            </p:custDataLst>
          </p:nvPr>
        </p:nvSpPr>
        <p:spPr>
          <a:xfrm>
            <a:off x="246956" y="1704771"/>
            <a:ext cx="10287000" cy="5186020"/>
          </a:xfrm>
        </p:spPr>
        <p:txBody>
          <a:bodyPr/>
          <a:lstStyle/>
          <a:p>
            <a:r>
              <a:rPr lang="fr-CA" sz="2500" dirty="0"/>
              <a:t>Elle survient lorsque: page 99</a:t>
            </a:r>
          </a:p>
          <a:p>
            <a:pPr lvl="1"/>
            <a:r>
              <a:rPr lang="fr-CA" sz="2143" u="sng" dirty="0"/>
              <a:t>Manque d’apport alimentaire</a:t>
            </a:r>
          </a:p>
          <a:p>
            <a:pPr lvl="1"/>
            <a:r>
              <a:rPr lang="fr-CA" sz="2143" dirty="0"/>
              <a:t>Besoin plus grand: </a:t>
            </a:r>
            <a:r>
              <a:rPr lang="fr-CA" sz="2143" u="sng" dirty="0"/>
              <a:t>Bébé, poussée de croissance, grossesse, lactation</a:t>
            </a:r>
          </a:p>
          <a:p>
            <a:pPr lvl="1"/>
            <a:r>
              <a:rPr lang="fr-CA" sz="2143" dirty="0"/>
              <a:t>Pertes plus grandes : hémorragie chronique, menstruations abondantes, grossesses rapprochées (les femmes ont des réserves de fer 3X plus petite que l’homme)</a:t>
            </a:r>
          </a:p>
          <a:p>
            <a:pPr lvl="1"/>
            <a:r>
              <a:rPr lang="fr-CA" sz="2143" dirty="0"/>
              <a:t>Un trouble d’absorption: </a:t>
            </a:r>
            <a:r>
              <a:rPr lang="fr-CA" sz="2143" u="sng" dirty="0"/>
              <a:t>diarrhée, interaction médicamenteuse (chélation).</a:t>
            </a:r>
          </a:p>
          <a:p>
            <a:r>
              <a:rPr lang="fr-CA" sz="2500" dirty="0"/>
              <a:t>Observation physiologique d’une carence :</a:t>
            </a:r>
          </a:p>
          <a:p>
            <a:pPr lvl="1"/>
            <a:r>
              <a:rPr lang="fr-CA" sz="2143" dirty="0"/>
              <a:t>1: diminution de la ferritine sérique (les réserves diminuent), </a:t>
            </a:r>
            <a:r>
              <a:rPr lang="fr-CA" sz="2143" u="sng" dirty="0"/>
              <a:t>GR normaux</a:t>
            </a:r>
          </a:p>
          <a:p>
            <a:pPr lvl="1"/>
            <a:r>
              <a:rPr lang="fr-CA" sz="2143" dirty="0"/>
              <a:t>2: Épuisement des réserves, le fer sérique et la ferritine sont abaissés, </a:t>
            </a:r>
            <a:r>
              <a:rPr lang="fr-CA" sz="2143" u="sng" dirty="0" err="1"/>
              <a:t>Hb</a:t>
            </a:r>
            <a:r>
              <a:rPr lang="fr-CA" sz="2143" u="sng" dirty="0"/>
              <a:t> diminuée, </a:t>
            </a:r>
            <a:br>
              <a:rPr lang="fr-CA" sz="2143" u="sng" dirty="0"/>
            </a:br>
            <a:r>
              <a:rPr lang="fr-CA" sz="2143" u="sng" dirty="0"/>
              <a:t>mais les GR sont normaux</a:t>
            </a:r>
          </a:p>
          <a:p>
            <a:pPr lvl="1"/>
            <a:r>
              <a:rPr lang="fr-CA" sz="2143" dirty="0"/>
              <a:t>3: </a:t>
            </a:r>
            <a:r>
              <a:rPr lang="fr-CA" sz="2143" u="sng" dirty="0"/>
              <a:t>Apparition d’une anémie microcytaire hypochrome, Fer sérique et </a:t>
            </a:r>
            <a:r>
              <a:rPr lang="fr-CA" sz="2143" u="sng" dirty="0" err="1"/>
              <a:t>ferritine</a:t>
            </a:r>
            <a:r>
              <a:rPr lang="fr-CA" sz="2143" u="sng" dirty="0"/>
              <a:t> très diminués</a:t>
            </a:r>
            <a:r>
              <a:rPr lang="fr-CA" sz="2143" dirty="0"/>
              <a:t>.</a:t>
            </a:r>
          </a:p>
        </p:txBody>
      </p:sp>
    </p:spTree>
    <p:extLst>
      <p:ext uri="{BB962C8B-B14F-4D97-AF65-F5344CB8AC3E}">
        <p14:creationId xmlns:p14="http://schemas.microsoft.com/office/powerpoint/2010/main" val="216519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77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077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077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0771">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077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077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077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07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custDataLst>
              <p:tags r:id="rId1"/>
            </p:custDataLst>
          </p:nvPr>
        </p:nvSpPr>
        <p:spPr>
          <a:xfrm>
            <a:off x="967036" y="1196752"/>
            <a:ext cx="9258017" cy="503153"/>
          </a:xfrm>
        </p:spPr>
        <p:txBody>
          <a:bodyPr>
            <a:normAutofit fontScale="90000"/>
          </a:bodyPr>
          <a:lstStyle/>
          <a:p>
            <a:r>
              <a:rPr lang="fr-CA" sz="4000" b="1" cap="all" dirty="0"/>
              <a:t>Surcharge en fer </a:t>
            </a:r>
            <a:r>
              <a:rPr lang="fr-CA" sz="1428" dirty="0"/>
              <a:t>(p.99-100)</a:t>
            </a:r>
            <a:endParaRPr lang="fr-FR" sz="1428" dirty="0"/>
          </a:p>
        </p:txBody>
      </p:sp>
      <p:sp>
        <p:nvSpPr>
          <p:cNvPr id="161795" name="Rectangle 3"/>
          <p:cNvSpPr>
            <a:spLocks noGrp="1" noChangeArrowheads="1"/>
          </p:cNvSpPr>
          <p:nvPr>
            <p:ph type="body" idx="1"/>
            <p:custDataLst>
              <p:tags r:id="rId2"/>
            </p:custDataLst>
          </p:nvPr>
        </p:nvSpPr>
        <p:spPr>
          <a:xfrm>
            <a:off x="174948" y="1844824"/>
            <a:ext cx="10287000" cy="5186020"/>
          </a:xfrm>
        </p:spPr>
        <p:txBody>
          <a:bodyPr/>
          <a:lstStyle/>
          <a:p>
            <a:r>
              <a:rPr lang="fr-CA" sz="2500" dirty="0"/>
              <a:t>Elle survient par:  page 99 et 100</a:t>
            </a:r>
          </a:p>
          <a:p>
            <a:pPr lvl="1"/>
            <a:r>
              <a:rPr lang="fr-CA" sz="2143" dirty="0"/>
              <a:t>Absorption accrue de fer</a:t>
            </a:r>
          </a:p>
          <a:p>
            <a:pPr lvl="1"/>
            <a:r>
              <a:rPr lang="fr-CA" sz="2143" dirty="0"/>
              <a:t>Apport important en fer</a:t>
            </a:r>
          </a:p>
          <a:p>
            <a:pPr lvl="1"/>
            <a:r>
              <a:rPr lang="fr-CA" sz="2143" dirty="0"/>
              <a:t>Utilisation diminuée du fer</a:t>
            </a:r>
          </a:p>
          <a:p>
            <a:pPr lvl="1"/>
            <a:r>
              <a:rPr lang="fr-CA" sz="2143" u="sng" dirty="0"/>
              <a:t>Transfusions multiples (surtout lors d’hémolyse intra ou extra vasculaire)</a:t>
            </a:r>
          </a:p>
          <a:p>
            <a:pPr lvl="1"/>
            <a:endParaRPr lang="fr-CA" sz="2143" dirty="0"/>
          </a:p>
          <a:p>
            <a:pPr lvl="1"/>
            <a:r>
              <a:rPr lang="fr-CA" sz="2143" dirty="0"/>
              <a:t>Peut causer l’Hémochromatose ou l’</a:t>
            </a:r>
            <a:r>
              <a:rPr lang="fr-CA" sz="2143" dirty="0" err="1"/>
              <a:t>Hémosidérose</a:t>
            </a:r>
            <a:endParaRPr lang="fr-CA" sz="2143" dirty="0"/>
          </a:p>
        </p:txBody>
      </p:sp>
    </p:spTree>
    <p:extLst>
      <p:ext uri="{BB962C8B-B14F-4D97-AF65-F5344CB8AC3E}">
        <p14:creationId xmlns:p14="http://schemas.microsoft.com/office/powerpoint/2010/main" val="262338701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custDataLst>
              <p:tags r:id="rId1"/>
            </p:custDataLst>
          </p:nvPr>
        </p:nvSpPr>
        <p:spPr>
          <a:xfrm>
            <a:off x="994681" y="1124744"/>
            <a:ext cx="9258017" cy="503153"/>
          </a:xfrm>
        </p:spPr>
        <p:txBody>
          <a:bodyPr>
            <a:normAutofit fontScale="90000"/>
          </a:bodyPr>
          <a:lstStyle/>
          <a:p>
            <a:r>
              <a:rPr lang="fr-CA" sz="4000" b="1" cap="all" dirty="0"/>
              <a:t>Surcharge en fer </a:t>
            </a:r>
            <a:r>
              <a:rPr lang="fr-CA" sz="1428" dirty="0"/>
              <a:t>(p. 95-96)</a:t>
            </a:r>
            <a:endParaRPr lang="fr-FR" sz="1428" dirty="0"/>
          </a:p>
        </p:txBody>
      </p:sp>
      <p:sp>
        <p:nvSpPr>
          <p:cNvPr id="181251" name="Rectangle 3"/>
          <p:cNvSpPr>
            <a:spLocks noGrp="1" noChangeArrowheads="1"/>
          </p:cNvSpPr>
          <p:nvPr>
            <p:ph type="body" idx="1"/>
            <p:custDataLst>
              <p:tags r:id="rId2"/>
            </p:custDataLst>
          </p:nvPr>
        </p:nvSpPr>
        <p:spPr>
          <a:xfrm>
            <a:off x="495120" y="1720128"/>
            <a:ext cx="9616932" cy="4725387"/>
          </a:xfrm>
        </p:spPr>
        <p:txBody>
          <a:bodyPr/>
          <a:lstStyle/>
          <a:p>
            <a:pPr>
              <a:lnSpc>
                <a:spcPct val="90000"/>
              </a:lnSpc>
            </a:pPr>
            <a:r>
              <a:rPr lang="fr-CA" sz="2857" dirty="0" err="1"/>
              <a:t>Hémosidérose</a:t>
            </a:r>
            <a:endParaRPr lang="fr-CA" sz="2857" dirty="0"/>
          </a:p>
          <a:p>
            <a:pPr lvl="1">
              <a:lnSpc>
                <a:spcPct val="90000"/>
              </a:lnSpc>
            </a:pPr>
            <a:r>
              <a:rPr lang="fr-CA" sz="2143" b="1" u="sng" dirty="0"/>
              <a:t>Apport trop important</a:t>
            </a:r>
          </a:p>
          <a:p>
            <a:pPr lvl="1">
              <a:lnSpc>
                <a:spcPct val="90000"/>
              </a:lnSpc>
            </a:pPr>
            <a:r>
              <a:rPr lang="fr-CA" sz="2143" dirty="0"/>
              <a:t>Alimentaire et médicamenteuse</a:t>
            </a:r>
          </a:p>
          <a:p>
            <a:pPr lvl="1">
              <a:lnSpc>
                <a:spcPct val="90000"/>
              </a:lnSpc>
            </a:pPr>
            <a:r>
              <a:rPr lang="fr-CA" sz="2143" dirty="0"/>
              <a:t>La bière et le vin contiennent beaucoup de fer et l’alcool favorise l’absorption du fer.</a:t>
            </a:r>
          </a:p>
          <a:p>
            <a:pPr lvl="1">
              <a:lnSpc>
                <a:spcPct val="90000"/>
              </a:lnSpc>
            </a:pPr>
            <a:r>
              <a:rPr lang="fr-CA" sz="2143" dirty="0"/>
              <a:t>Anémie hémolytique:  </a:t>
            </a:r>
            <a:r>
              <a:rPr lang="fr-CA" sz="2143" u="sng" dirty="0"/>
              <a:t>à cause des nombreuses transfusions</a:t>
            </a:r>
          </a:p>
          <a:p>
            <a:pPr lvl="1">
              <a:lnSpc>
                <a:spcPct val="90000"/>
              </a:lnSpc>
            </a:pPr>
            <a:r>
              <a:rPr lang="fr-CA" sz="2143" b="1" dirty="0"/>
              <a:t>Utilisation trop faible</a:t>
            </a:r>
            <a:endParaRPr lang="fr-CA" sz="2143" dirty="0"/>
          </a:p>
          <a:p>
            <a:pPr>
              <a:lnSpc>
                <a:spcPct val="90000"/>
              </a:lnSpc>
            </a:pPr>
            <a:r>
              <a:rPr lang="fr-CA" sz="2857" dirty="0"/>
              <a:t>Hémochromatose</a:t>
            </a:r>
          </a:p>
          <a:p>
            <a:pPr lvl="1">
              <a:lnSpc>
                <a:spcPct val="90000"/>
              </a:lnSpc>
            </a:pPr>
            <a:r>
              <a:rPr lang="fr-CA" sz="2143" b="1" u="sng" dirty="0"/>
              <a:t>Trouble de l’absorption</a:t>
            </a:r>
          </a:p>
          <a:p>
            <a:pPr lvl="1">
              <a:lnSpc>
                <a:spcPct val="90000"/>
              </a:lnSpc>
            </a:pPr>
            <a:r>
              <a:rPr lang="fr-CA" sz="2143" dirty="0"/>
              <a:t>Surcharge cellulaire avec sclérose du tissu</a:t>
            </a:r>
          </a:p>
          <a:p>
            <a:pPr lvl="1">
              <a:lnSpc>
                <a:spcPct val="90000"/>
              </a:lnSpc>
            </a:pPr>
            <a:r>
              <a:rPr lang="fr-CA" sz="2143" dirty="0"/>
              <a:t>Foie en premier suivi du pancréas, du cœur, des testicules et des surrénales</a:t>
            </a:r>
          </a:p>
          <a:p>
            <a:pPr lvl="1">
              <a:lnSpc>
                <a:spcPct val="90000"/>
              </a:lnSpc>
            </a:pPr>
            <a:r>
              <a:rPr lang="fr-CA" sz="2143" dirty="0"/>
              <a:t>COMPLICATIONS: cirrhose, diabète sucré, trouble cardiaque, impuissance, …</a:t>
            </a:r>
          </a:p>
        </p:txBody>
      </p:sp>
    </p:spTree>
    <p:extLst>
      <p:ext uri="{BB962C8B-B14F-4D97-AF65-F5344CB8AC3E}">
        <p14:creationId xmlns:p14="http://schemas.microsoft.com/office/powerpoint/2010/main" val="380283624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95028" y="425820"/>
            <a:ext cx="8949625" cy="1126171"/>
          </a:xfrm>
        </p:spPr>
        <p:txBody>
          <a:bodyPr>
            <a:normAutofit/>
          </a:bodyPr>
          <a:lstStyle/>
          <a:p>
            <a:r>
              <a:rPr lang="fr-CA" sz="3600" b="1" cap="all" dirty="0"/>
              <a:t>Discussion sur la destruction des GR</a:t>
            </a:r>
          </a:p>
        </p:txBody>
      </p:sp>
      <p:sp>
        <p:nvSpPr>
          <p:cNvPr id="3" name="Espace réservé du contenu 2"/>
          <p:cNvSpPr>
            <a:spLocks noGrp="1"/>
          </p:cNvSpPr>
          <p:nvPr>
            <p:ph idx="1"/>
            <p:custDataLst>
              <p:tags r:id="rId2"/>
            </p:custDataLst>
          </p:nvPr>
        </p:nvSpPr>
        <p:spPr/>
        <p:txBody>
          <a:bodyPr/>
          <a:lstStyle/>
          <a:p>
            <a:r>
              <a:rPr lang="fr-CA" dirty="0"/>
              <a:t>Quand?</a:t>
            </a:r>
          </a:p>
          <a:p>
            <a:r>
              <a:rPr lang="fr-CA" dirty="0"/>
              <a:t>Comment?</a:t>
            </a:r>
          </a:p>
          <a:p>
            <a:r>
              <a:rPr lang="fr-CA" dirty="0"/>
              <a:t>Où?</a:t>
            </a:r>
          </a:p>
          <a:p>
            <a:r>
              <a:rPr lang="fr-CA" dirty="0"/>
              <a:t>Complication possible?</a:t>
            </a:r>
          </a:p>
        </p:txBody>
      </p:sp>
      <p:sp>
        <p:nvSpPr>
          <p:cNvPr id="4" name="ZoneTexte 3"/>
          <p:cNvSpPr txBox="1"/>
          <p:nvPr>
            <p:custDataLst>
              <p:tags r:id="rId3"/>
            </p:custDataLst>
          </p:nvPr>
        </p:nvSpPr>
        <p:spPr>
          <a:xfrm>
            <a:off x="8651423" y="5980217"/>
            <a:ext cx="1339389" cy="339645"/>
          </a:xfrm>
          <a:prstGeom prst="rect">
            <a:avLst/>
          </a:prstGeom>
          <a:noFill/>
        </p:spPr>
        <p:txBody>
          <a:bodyPr wrap="square" rtlCol="0">
            <a:spAutoFit/>
          </a:bodyPr>
          <a:lstStyle/>
          <a:p>
            <a:r>
              <a:rPr lang="fr-CA" sz="1607" dirty="0">
                <a:solidFill>
                  <a:schemeClr val="bg1"/>
                </a:solidFill>
              </a:rPr>
              <a:t>10h10</a:t>
            </a:r>
          </a:p>
        </p:txBody>
      </p:sp>
    </p:spTree>
    <p:extLst>
      <p:ext uri="{BB962C8B-B14F-4D97-AF65-F5344CB8AC3E}">
        <p14:creationId xmlns:p14="http://schemas.microsoft.com/office/powerpoint/2010/main" val="217423681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
            </p:custDataLst>
          </p:nvPr>
        </p:nvSpPr>
        <p:spPr>
          <a:xfrm>
            <a:off x="823020" y="-83567"/>
            <a:ext cx="9258017" cy="1143000"/>
          </a:xfrm>
        </p:spPr>
        <p:txBody>
          <a:bodyPr>
            <a:normAutofit/>
          </a:bodyPr>
          <a:lstStyle/>
          <a:p>
            <a:r>
              <a:rPr lang="fr-CA" sz="3200" b="1" cap="all" dirty="0"/>
              <a:t>Contrôle de la production de globules rouges</a:t>
            </a:r>
          </a:p>
        </p:txBody>
      </p:sp>
      <p:grpSp>
        <p:nvGrpSpPr>
          <p:cNvPr id="2" name="Diagram 2">
            <a:extLst>
              <a:ext uri="{FF2B5EF4-FFF2-40B4-BE49-F238E27FC236}">
                <a16:creationId xmlns:a16="http://schemas.microsoft.com/office/drawing/2014/main" id="{92F5C63D-4AE0-4E96-909E-BEC13D0ECFD0}"/>
              </a:ext>
            </a:extLst>
          </p:cNvPr>
          <p:cNvGrpSpPr>
            <a:grpSpLocks noChangeAspect="1"/>
          </p:cNvGrpSpPr>
          <p:nvPr>
            <p:custDataLst>
              <p:tags r:id="rId2"/>
            </p:custDataLst>
          </p:nvPr>
        </p:nvGrpSpPr>
        <p:grpSpPr bwMode="auto">
          <a:xfrm>
            <a:off x="1255759" y="1606310"/>
            <a:ext cx="7425407" cy="4848695"/>
            <a:chOff x="1066" y="935"/>
            <a:chExt cx="4158" cy="3258"/>
          </a:xfrm>
        </p:grpSpPr>
        <p:graphicFrame>
          <p:nvGraphicFramePr>
            <p:cNvPr id="6" name="Diagramme 5">
              <a:extLst>
                <a:ext uri="{FF2B5EF4-FFF2-40B4-BE49-F238E27FC236}">
                  <a16:creationId xmlns:a16="http://schemas.microsoft.com/office/drawing/2014/main" id="{F611EA14-AC6C-4080-AADA-D537F47CB012}"/>
                </a:ext>
              </a:extLst>
            </p:cNvPr>
            <p:cNvGraphicFramePr/>
            <p:nvPr>
              <p:extLst>
                <p:ext uri="{D42A27DB-BD31-4B8C-83A1-F6EECF244321}">
                  <p14:modId xmlns:p14="http://schemas.microsoft.com/office/powerpoint/2010/main" val="922477922"/>
                </p:ext>
              </p:extLst>
            </p:nvPr>
          </p:nvGraphicFramePr>
          <p:xfrm>
            <a:off x="1066" y="935"/>
            <a:ext cx="4158" cy="325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Rectangle 16">
              <a:extLst>
                <a:ext uri="{FF2B5EF4-FFF2-40B4-BE49-F238E27FC236}">
                  <a16:creationId xmlns:a16="http://schemas.microsoft.com/office/drawing/2014/main" id="{4E293FE9-4B56-454C-A17E-579AE332638C}"/>
                </a:ext>
              </a:extLst>
            </p:cNvPr>
            <p:cNvSpPr>
              <a:spLocks noChangeArrowheads="1"/>
            </p:cNvSpPr>
            <p:nvPr/>
          </p:nvSpPr>
          <p:spPr bwMode="auto">
            <a:xfrm>
              <a:off x="1429" y="973"/>
              <a:ext cx="1723" cy="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6985" tIns="53492" rIns="106985" bIns="53492" numCol="1" anchor="t" anchorCtr="0" compatLnSpc="1">
              <a:prstTxWarp prst="textNoShape">
                <a:avLst/>
              </a:prstTxWarp>
              <a:spAutoFit/>
            </a:bodyPr>
            <a:lstStyle>
              <a:lvl1pPr defTabSz="1069975" eaLnBrk="0" fontAlgn="base" hangingPunct="0">
                <a:spcBef>
                  <a:spcPct val="0"/>
                </a:spcBef>
                <a:spcAft>
                  <a:spcPct val="0"/>
                </a:spcAft>
                <a:defRPr>
                  <a:solidFill>
                    <a:schemeClr val="tx1"/>
                  </a:solidFill>
                  <a:latin typeface="Arial" panose="020B0604020202020204" pitchFamily="34" charset="0"/>
                </a:defRPr>
              </a:lvl1pPr>
              <a:lvl2pPr marL="534988" defTabSz="1069975" eaLnBrk="0" fontAlgn="base" hangingPunct="0">
                <a:spcBef>
                  <a:spcPct val="0"/>
                </a:spcBef>
                <a:spcAft>
                  <a:spcPct val="0"/>
                </a:spcAft>
                <a:defRPr>
                  <a:solidFill>
                    <a:schemeClr val="tx1"/>
                  </a:solidFill>
                  <a:latin typeface="Arial" panose="020B0604020202020204" pitchFamily="34" charset="0"/>
                </a:defRPr>
              </a:lvl2pPr>
              <a:lvl3pPr marL="1069975" defTabSz="1069975" eaLnBrk="0" fontAlgn="base" hangingPunct="0">
                <a:spcBef>
                  <a:spcPct val="0"/>
                </a:spcBef>
                <a:spcAft>
                  <a:spcPct val="0"/>
                </a:spcAft>
                <a:defRPr>
                  <a:solidFill>
                    <a:schemeClr val="tx1"/>
                  </a:solidFill>
                  <a:latin typeface="Arial" panose="020B0604020202020204" pitchFamily="34" charset="0"/>
                </a:defRPr>
              </a:lvl3pPr>
              <a:lvl4pPr marL="1604963" defTabSz="1069975" eaLnBrk="0" fontAlgn="base" hangingPunct="0">
                <a:spcBef>
                  <a:spcPct val="0"/>
                </a:spcBef>
                <a:spcAft>
                  <a:spcPct val="0"/>
                </a:spcAft>
                <a:defRPr>
                  <a:solidFill>
                    <a:schemeClr val="tx1"/>
                  </a:solidFill>
                  <a:latin typeface="Arial" panose="020B0604020202020204" pitchFamily="34" charset="0"/>
                </a:defRPr>
              </a:lvl4pPr>
              <a:lvl5pPr marL="2139950" defTabSz="1069975" eaLnBrk="0" fontAlgn="base" hangingPunct="0">
                <a:spcBef>
                  <a:spcPct val="0"/>
                </a:spcBef>
                <a:spcAft>
                  <a:spcPct val="0"/>
                </a:spcAft>
                <a:defRPr>
                  <a:solidFill>
                    <a:schemeClr val="tx1"/>
                  </a:solidFill>
                  <a:latin typeface="Arial" panose="020B0604020202020204" pitchFamily="34" charset="0"/>
                </a:defRPr>
              </a:lvl5pPr>
              <a:lvl6pPr marL="2597150" defTabSz="1069975" eaLnBrk="0" fontAlgn="base" hangingPunct="0">
                <a:spcBef>
                  <a:spcPct val="0"/>
                </a:spcBef>
                <a:spcAft>
                  <a:spcPct val="0"/>
                </a:spcAft>
                <a:defRPr>
                  <a:solidFill>
                    <a:schemeClr val="tx1"/>
                  </a:solidFill>
                  <a:latin typeface="Arial" panose="020B0604020202020204" pitchFamily="34" charset="0"/>
                </a:defRPr>
              </a:lvl6pPr>
              <a:lvl7pPr marL="3054350" defTabSz="1069975" eaLnBrk="0" fontAlgn="base" hangingPunct="0">
                <a:spcBef>
                  <a:spcPct val="0"/>
                </a:spcBef>
                <a:spcAft>
                  <a:spcPct val="0"/>
                </a:spcAft>
                <a:defRPr>
                  <a:solidFill>
                    <a:schemeClr val="tx1"/>
                  </a:solidFill>
                  <a:latin typeface="Arial" panose="020B0604020202020204" pitchFamily="34" charset="0"/>
                </a:defRPr>
              </a:lvl7pPr>
              <a:lvl8pPr marL="3511550" defTabSz="1069975" eaLnBrk="0" fontAlgn="base" hangingPunct="0">
                <a:spcBef>
                  <a:spcPct val="0"/>
                </a:spcBef>
                <a:spcAft>
                  <a:spcPct val="0"/>
                </a:spcAft>
                <a:defRPr>
                  <a:solidFill>
                    <a:schemeClr val="tx1"/>
                  </a:solidFill>
                  <a:latin typeface="Arial" panose="020B0604020202020204" pitchFamily="34" charset="0"/>
                </a:defRPr>
              </a:lvl8pPr>
              <a:lvl9pPr marL="3968750" defTabSz="10699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069975" rtl="0" eaLnBrk="1" fontAlgn="base" latinLnBrk="0" hangingPunct="1">
                <a:lnSpc>
                  <a:spcPct val="100000"/>
                </a:lnSpc>
                <a:spcBef>
                  <a:spcPct val="0"/>
                </a:spcBef>
                <a:spcAft>
                  <a:spcPct val="0"/>
                </a:spcAft>
                <a:buClrTx/>
                <a:buSzTx/>
                <a:buFontTx/>
                <a:buNone/>
                <a:tabLst/>
              </a:pPr>
              <a:r>
                <a:rPr kumimoji="0" lang="fr-CA" altLang="fr-FR" sz="1500" b="0" i="0" u="none" strike="noStrike" cap="none" normalizeH="0" baseline="0" dirty="0">
                  <a:ln>
                    <a:noFill/>
                  </a:ln>
                  <a:solidFill>
                    <a:schemeClr val="tx1"/>
                  </a:solidFill>
                  <a:effectLst/>
                  <a:latin typeface="Arial" panose="020B0604020202020204" pitchFamily="34" charset="0"/>
                </a:rPr>
                <a:t>Diminution d’O2 dans les tissus à cause de la baisse de globules rouges, diminution de la disponibilité       de l’O2 ou demande               accrue en O2</a:t>
              </a:r>
            </a:p>
          </p:txBody>
        </p:sp>
        <p:sp>
          <p:nvSpPr>
            <p:cNvPr id="4" name="Rectangle 17">
              <a:extLst>
                <a:ext uri="{FF2B5EF4-FFF2-40B4-BE49-F238E27FC236}">
                  <a16:creationId xmlns:a16="http://schemas.microsoft.com/office/drawing/2014/main" id="{26D0216B-B2BB-4048-8DB1-9B2E397C2C1D}"/>
                </a:ext>
              </a:extLst>
            </p:cNvPr>
            <p:cNvSpPr>
              <a:spLocks noChangeArrowheads="1"/>
            </p:cNvSpPr>
            <p:nvPr/>
          </p:nvSpPr>
          <p:spPr bwMode="auto">
            <a:xfrm>
              <a:off x="2382" y="1738"/>
              <a:ext cx="1723" cy="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6985" tIns="53492" rIns="106985" bIns="53492" numCol="1" anchor="t" anchorCtr="0" compatLnSpc="1">
              <a:prstTxWarp prst="textNoShape">
                <a:avLst/>
              </a:prstTxWarp>
              <a:spAutoFit/>
            </a:bodyPr>
            <a:lstStyle>
              <a:lvl1pPr defTabSz="1069975" eaLnBrk="0" fontAlgn="base" hangingPunct="0">
                <a:spcBef>
                  <a:spcPct val="0"/>
                </a:spcBef>
                <a:spcAft>
                  <a:spcPct val="0"/>
                </a:spcAft>
                <a:defRPr>
                  <a:solidFill>
                    <a:schemeClr val="tx1"/>
                  </a:solidFill>
                  <a:latin typeface="Arial" panose="020B0604020202020204" pitchFamily="34" charset="0"/>
                </a:defRPr>
              </a:lvl1pPr>
              <a:lvl2pPr marL="534988" defTabSz="1069975" eaLnBrk="0" fontAlgn="base" hangingPunct="0">
                <a:spcBef>
                  <a:spcPct val="0"/>
                </a:spcBef>
                <a:spcAft>
                  <a:spcPct val="0"/>
                </a:spcAft>
                <a:defRPr>
                  <a:solidFill>
                    <a:schemeClr val="tx1"/>
                  </a:solidFill>
                  <a:latin typeface="Arial" panose="020B0604020202020204" pitchFamily="34" charset="0"/>
                </a:defRPr>
              </a:lvl2pPr>
              <a:lvl3pPr marL="1069975" defTabSz="1069975" eaLnBrk="0" fontAlgn="base" hangingPunct="0">
                <a:spcBef>
                  <a:spcPct val="0"/>
                </a:spcBef>
                <a:spcAft>
                  <a:spcPct val="0"/>
                </a:spcAft>
                <a:defRPr>
                  <a:solidFill>
                    <a:schemeClr val="tx1"/>
                  </a:solidFill>
                  <a:latin typeface="Arial" panose="020B0604020202020204" pitchFamily="34" charset="0"/>
                </a:defRPr>
              </a:lvl3pPr>
              <a:lvl4pPr marL="1604963" defTabSz="1069975" eaLnBrk="0" fontAlgn="base" hangingPunct="0">
                <a:spcBef>
                  <a:spcPct val="0"/>
                </a:spcBef>
                <a:spcAft>
                  <a:spcPct val="0"/>
                </a:spcAft>
                <a:defRPr>
                  <a:solidFill>
                    <a:schemeClr val="tx1"/>
                  </a:solidFill>
                  <a:latin typeface="Arial" panose="020B0604020202020204" pitchFamily="34" charset="0"/>
                </a:defRPr>
              </a:lvl4pPr>
              <a:lvl5pPr marL="2139950" defTabSz="1069975" eaLnBrk="0" fontAlgn="base" hangingPunct="0">
                <a:spcBef>
                  <a:spcPct val="0"/>
                </a:spcBef>
                <a:spcAft>
                  <a:spcPct val="0"/>
                </a:spcAft>
                <a:defRPr>
                  <a:solidFill>
                    <a:schemeClr val="tx1"/>
                  </a:solidFill>
                  <a:latin typeface="Arial" panose="020B0604020202020204" pitchFamily="34" charset="0"/>
                </a:defRPr>
              </a:lvl5pPr>
              <a:lvl6pPr marL="2597150" defTabSz="1069975" eaLnBrk="0" fontAlgn="base" hangingPunct="0">
                <a:spcBef>
                  <a:spcPct val="0"/>
                </a:spcBef>
                <a:spcAft>
                  <a:spcPct val="0"/>
                </a:spcAft>
                <a:defRPr>
                  <a:solidFill>
                    <a:schemeClr val="tx1"/>
                  </a:solidFill>
                  <a:latin typeface="Arial" panose="020B0604020202020204" pitchFamily="34" charset="0"/>
                </a:defRPr>
              </a:lvl6pPr>
              <a:lvl7pPr marL="3054350" defTabSz="1069975" eaLnBrk="0" fontAlgn="base" hangingPunct="0">
                <a:spcBef>
                  <a:spcPct val="0"/>
                </a:spcBef>
                <a:spcAft>
                  <a:spcPct val="0"/>
                </a:spcAft>
                <a:defRPr>
                  <a:solidFill>
                    <a:schemeClr val="tx1"/>
                  </a:solidFill>
                  <a:latin typeface="Arial" panose="020B0604020202020204" pitchFamily="34" charset="0"/>
                </a:defRPr>
              </a:lvl7pPr>
              <a:lvl8pPr marL="3511550" defTabSz="1069975" eaLnBrk="0" fontAlgn="base" hangingPunct="0">
                <a:spcBef>
                  <a:spcPct val="0"/>
                </a:spcBef>
                <a:spcAft>
                  <a:spcPct val="0"/>
                </a:spcAft>
                <a:defRPr>
                  <a:solidFill>
                    <a:schemeClr val="tx1"/>
                  </a:solidFill>
                  <a:latin typeface="Arial" panose="020B0604020202020204" pitchFamily="34" charset="0"/>
                </a:defRPr>
              </a:lvl8pPr>
              <a:lvl9pPr marL="3968750" defTabSz="10699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069975" rtl="0" eaLnBrk="1" fontAlgn="base" latinLnBrk="0" hangingPunct="1">
                <a:lnSpc>
                  <a:spcPct val="100000"/>
                </a:lnSpc>
                <a:spcBef>
                  <a:spcPct val="0"/>
                </a:spcBef>
                <a:spcAft>
                  <a:spcPct val="0"/>
                </a:spcAft>
                <a:buClrTx/>
                <a:buSzTx/>
                <a:buFontTx/>
                <a:buNone/>
                <a:tabLst/>
              </a:pPr>
              <a:r>
                <a:rPr kumimoji="0" lang="fr-FR" altLang="fr-FR" sz="2100" b="0" i="0" u="none" strike="noStrike" cap="none" normalizeH="0" baseline="0" dirty="0">
                  <a:ln>
                    <a:noFill/>
                  </a:ln>
                  <a:solidFill>
                    <a:schemeClr val="tx1"/>
                  </a:solidFill>
                  <a:effectLst>
                    <a:outerShdw blurRad="38100" dist="38100" dir="2700000" algn="tl">
                      <a:srgbClr val="C0C0C0"/>
                    </a:outerShdw>
                  </a:effectLst>
                </a:rPr>
                <a:t>La masse érythrocytaire est maintenue en équilibre grâce à un ajustement constant de la production d’érythrocytes. </a:t>
              </a:r>
            </a:p>
            <a:p>
              <a:pPr marL="0" marR="0" lvl="0" indent="0" algn="l" defTabSz="1069975" rtl="0" eaLnBrk="1" fontAlgn="base" latinLnBrk="0" hangingPunct="1">
                <a:lnSpc>
                  <a:spcPct val="100000"/>
                </a:lnSpc>
                <a:spcBef>
                  <a:spcPct val="0"/>
                </a:spcBef>
                <a:spcAft>
                  <a:spcPct val="0"/>
                </a:spcAft>
                <a:buClrTx/>
                <a:buSzTx/>
                <a:buFontTx/>
                <a:buNone/>
                <a:tabLst/>
              </a:pPr>
              <a:r>
                <a:rPr kumimoji="0" lang="fr-FR" altLang="fr-FR" sz="2100" b="1" i="0" u="none" strike="noStrike" cap="none" normalizeH="0" baseline="0" dirty="0">
                  <a:ln>
                    <a:noFill/>
                  </a:ln>
                  <a:solidFill>
                    <a:schemeClr val="tx1"/>
                  </a:solidFill>
                  <a:effectLst>
                    <a:outerShdw blurRad="38100" dist="38100" dir="2700000" algn="tl">
                      <a:srgbClr val="C0C0C0"/>
                    </a:outerShdw>
                  </a:effectLst>
                </a:rPr>
                <a:t>P = D</a:t>
              </a:r>
              <a:endParaRPr kumimoji="0" lang="fr-CA" altLang="fr-FR" sz="2100" b="1" i="0" u="none" strike="noStrike" cap="none" normalizeH="0" baseline="0" dirty="0">
                <a:ln>
                  <a:noFill/>
                </a:ln>
                <a:solidFill>
                  <a:schemeClr val="tx1"/>
                </a:solidFill>
                <a:effectLst>
                  <a:outerShdw blurRad="38100" dist="38100" dir="2700000" algn="tl">
                    <a:srgbClr val="C0C0C0"/>
                  </a:outerShdw>
                </a:effectLst>
              </a:endParaRPr>
            </a:p>
          </p:txBody>
        </p:sp>
      </p:grpSp>
      <p:sp>
        <p:nvSpPr>
          <p:cNvPr id="256019" name="Rectangle 19"/>
          <p:cNvSpPr>
            <a:spLocks noChangeArrowheads="1"/>
          </p:cNvSpPr>
          <p:nvPr>
            <p:custDataLst>
              <p:tags r:id="rId3"/>
            </p:custDataLst>
          </p:nvPr>
        </p:nvSpPr>
        <p:spPr bwMode="auto">
          <a:xfrm>
            <a:off x="1054604" y="2968611"/>
            <a:ext cx="1578909" cy="920777"/>
          </a:xfrm>
          <a:prstGeom prst="rect">
            <a:avLst/>
          </a:prstGeom>
          <a:noFill/>
          <a:ln w="9525">
            <a:noFill/>
            <a:miter lim="800000"/>
            <a:headEnd/>
            <a:tailEnd/>
          </a:ln>
          <a:effectLst/>
        </p:spPr>
        <p:txBody>
          <a:bodyPr lIns="95517" tIns="47758" rIns="95517" bIns="47758">
            <a:spAutoFit/>
          </a:bodyPr>
          <a:lstStyle/>
          <a:p>
            <a:pPr defTabSz="955274"/>
            <a:r>
              <a:rPr lang="fr-CA" sz="1339" dirty="0"/>
              <a:t>Concentration en O2 dans le sang redevient à la normale</a:t>
            </a:r>
          </a:p>
        </p:txBody>
      </p:sp>
      <p:sp>
        <p:nvSpPr>
          <p:cNvPr id="5" name="ZoneTexte 4"/>
          <p:cNvSpPr txBox="1"/>
          <p:nvPr>
            <p:custDataLst>
              <p:tags r:id="rId4"/>
            </p:custDataLst>
          </p:nvPr>
        </p:nvSpPr>
        <p:spPr>
          <a:xfrm>
            <a:off x="2209601" y="1260466"/>
            <a:ext cx="1339389" cy="339645"/>
          </a:xfrm>
          <a:prstGeom prst="rect">
            <a:avLst/>
          </a:prstGeom>
          <a:noFill/>
        </p:spPr>
        <p:txBody>
          <a:bodyPr wrap="square" rtlCol="0">
            <a:spAutoFit/>
          </a:bodyPr>
          <a:lstStyle/>
          <a:p>
            <a:r>
              <a:rPr lang="fr-CA" sz="1607" u="sng" dirty="0"/>
              <a:t>Départ</a:t>
            </a:r>
          </a:p>
        </p:txBody>
      </p:sp>
    </p:spTree>
    <p:extLst>
      <p:ext uri="{BB962C8B-B14F-4D97-AF65-F5344CB8AC3E}">
        <p14:creationId xmlns:p14="http://schemas.microsoft.com/office/powerpoint/2010/main" val="3990898936"/>
      </p:ext>
    </p:extLst>
  </p:cSld>
  <p:clrMapOvr>
    <a:masterClrMapping/>
  </p:clrMapOvr>
  <p:transition>
    <p:random/>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3" name="Picture 3" descr="Production"/>
          <p:cNvPicPr>
            <a:picLocks noChangeAspect="1" noChangeArrowheads="1"/>
          </p:cNvPicPr>
          <p:nvPr>
            <p:custDataLst>
              <p:tags r:id="rId1"/>
            </p:custDataLst>
          </p:nvPr>
        </p:nvPicPr>
        <p:blipFill>
          <a:blip r:embed="rId3" cstate="print"/>
          <a:srcRect/>
          <a:stretch>
            <a:fillRect/>
          </a:stretch>
        </p:blipFill>
        <p:spPr bwMode="auto">
          <a:xfrm>
            <a:off x="246956" y="552523"/>
            <a:ext cx="9643531" cy="5752953"/>
          </a:xfrm>
          <a:prstGeom prst="rect">
            <a:avLst/>
          </a:prstGeom>
          <a:noFill/>
          <a:ln w="9525">
            <a:solidFill>
              <a:schemeClr val="tx1"/>
            </a:solidFill>
            <a:miter lim="800000"/>
            <a:headEnd/>
            <a:tailEnd/>
          </a:ln>
        </p:spPr>
      </p:pic>
      <p:sp>
        <p:nvSpPr>
          <p:cNvPr id="2" name="ZoneTexte 1">
            <a:extLst>
              <a:ext uri="{FF2B5EF4-FFF2-40B4-BE49-F238E27FC236}">
                <a16:creationId xmlns:a16="http://schemas.microsoft.com/office/drawing/2014/main" id="{21EB6854-1AA6-41E4-A4EB-A428754CD232}"/>
              </a:ext>
            </a:extLst>
          </p:cNvPr>
          <p:cNvSpPr txBox="1"/>
          <p:nvPr/>
        </p:nvSpPr>
        <p:spPr>
          <a:xfrm>
            <a:off x="751012" y="188640"/>
            <a:ext cx="5832648" cy="409023"/>
          </a:xfrm>
          <a:prstGeom prst="rect">
            <a:avLst/>
          </a:prstGeom>
          <a:noFill/>
        </p:spPr>
        <p:txBody>
          <a:bodyPr wrap="square" rtlCol="0">
            <a:spAutoFit/>
          </a:bodyPr>
          <a:lstStyle/>
          <a:p>
            <a:pPr defTabSz="914400">
              <a:lnSpc>
                <a:spcPct val="85000"/>
              </a:lnSpc>
              <a:spcBef>
                <a:spcPct val="0"/>
              </a:spcBef>
            </a:pPr>
            <a:r>
              <a:rPr lang="fr-CA" sz="2400" b="1" cap="all" spc="-50" dirty="0">
                <a:solidFill>
                  <a:schemeClr val="tx1">
                    <a:lumMod val="75000"/>
                    <a:lumOff val="25000"/>
                  </a:schemeClr>
                </a:solidFill>
                <a:latin typeface="+mj-lt"/>
                <a:ea typeface="+mj-ea"/>
                <a:cs typeface="+mj-cs"/>
              </a:rPr>
              <a:t>Hémolyse </a:t>
            </a:r>
            <a:r>
              <a:rPr lang="fr-CA" sz="2400" b="1" cap="all" spc="-50" dirty="0" err="1">
                <a:solidFill>
                  <a:schemeClr val="tx1">
                    <a:lumMod val="75000"/>
                    <a:lumOff val="25000"/>
                  </a:schemeClr>
                </a:solidFill>
                <a:latin typeface="+mj-lt"/>
                <a:ea typeface="+mj-ea"/>
                <a:cs typeface="+mj-cs"/>
              </a:rPr>
              <a:t>extra-vasculaire</a:t>
            </a:r>
            <a:endParaRPr lang="fr-CA" sz="2400" b="1" cap="all" spc="-50" dirty="0">
              <a:solidFill>
                <a:schemeClr val="tx1">
                  <a:lumMod val="75000"/>
                  <a:lumOff val="25000"/>
                </a:schemeClr>
              </a:solidFill>
              <a:latin typeface="+mj-lt"/>
              <a:ea typeface="+mj-ea"/>
              <a:cs typeface="+mj-cs"/>
            </a:endParaRPr>
          </a:p>
        </p:txBody>
      </p:sp>
    </p:spTree>
    <p:extLst>
      <p:ext uri="{BB962C8B-B14F-4D97-AF65-F5344CB8AC3E}">
        <p14:creationId xmlns:p14="http://schemas.microsoft.com/office/powerpoint/2010/main" val="402589782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custDataLst>
              <p:tags r:id="rId1"/>
            </p:custDataLst>
          </p:nvPr>
        </p:nvSpPr>
        <p:spPr>
          <a:xfrm>
            <a:off x="895028" y="1124744"/>
            <a:ext cx="9258017" cy="503153"/>
          </a:xfrm>
        </p:spPr>
        <p:txBody>
          <a:bodyPr>
            <a:normAutofit fontScale="90000"/>
          </a:bodyPr>
          <a:lstStyle/>
          <a:p>
            <a:r>
              <a:rPr lang="fr-CA" sz="4000" b="1" cap="all" dirty="0"/>
              <a:t>Catabolisme de l’hémoglobine </a:t>
            </a:r>
            <a:r>
              <a:rPr lang="fr-CA" sz="1428" dirty="0"/>
              <a:t>(p.89)</a:t>
            </a:r>
            <a:endParaRPr lang="fr-FR" sz="1428" dirty="0"/>
          </a:p>
        </p:txBody>
      </p:sp>
      <p:sp>
        <p:nvSpPr>
          <p:cNvPr id="46083" name="Rectangle 3"/>
          <p:cNvSpPr>
            <a:spLocks noGrp="1" noChangeArrowheads="1"/>
          </p:cNvSpPr>
          <p:nvPr>
            <p:ph type="body" idx="1"/>
            <p:custDataLst>
              <p:tags r:id="rId2"/>
            </p:custDataLst>
          </p:nvPr>
        </p:nvSpPr>
        <p:spPr>
          <a:xfrm>
            <a:off x="246956" y="1844824"/>
            <a:ext cx="10287000" cy="4725387"/>
          </a:xfrm>
        </p:spPr>
        <p:txBody>
          <a:bodyPr/>
          <a:lstStyle/>
          <a:p>
            <a:pPr>
              <a:lnSpc>
                <a:spcPct val="90000"/>
              </a:lnSpc>
            </a:pPr>
            <a:r>
              <a:rPr lang="fr-CA" sz="2500" dirty="0"/>
              <a:t>80% à 90% de la destruction normale des GR se fait sans libération d’hémoglobine dans le plasma.</a:t>
            </a:r>
          </a:p>
          <a:p>
            <a:pPr>
              <a:lnSpc>
                <a:spcPct val="90000"/>
              </a:lnSpc>
            </a:pPr>
            <a:r>
              <a:rPr lang="fr-CA" sz="2500" dirty="0"/>
              <a:t>La dégradation de l’hémoglobine dans le plasma produit un pigment toxique nommé: bilirubine (jaunisse, ictère)</a:t>
            </a:r>
          </a:p>
          <a:p>
            <a:pPr>
              <a:lnSpc>
                <a:spcPct val="90000"/>
              </a:lnSpc>
            </a:pPr>
            <a:r>
              <a:rPr lang="fr-CA" sz="2500" dirty="0"/>
              <a:t>Il est important de prévenir la dégradation de l’</a:t>
            </a:r>
            <a:r>
              <a:rPr lang="fr-CA" sz="2500" dirty="0" err="1"/>
              <a:t>Hb</a:t>
            </a:r>
            <a:r>
              <a:rPr lang="fr-CA" sz="2500" dirty="0"/>
              <a:t> en bilirubine libre</a:t>
            </a:r>
          </a:p>
          <a:p>
            <a:pPr>
              <a:lnSpc>
                <a:spcPct val="90000"/>
              </a:lnSpc>
            </a:pPr>
            <a:r>
              <a:rPr lang="fr-CA" sz="2500" dirty="0"/>
              <a:t>Voici les molécules qui préviennent l’apparition de bilirubine :</a:t>
            </a:r>
          </a:p>
          <a:p>
            <a:pPr lvl="1">
              <a:lnSpc>
                <a:spcPct val="90000"/>
              </a:lnSpc>
            </a:pPr>
            <a:r>
              <a:rPr lang="fr-CA" sz="2143" dirty="0"/>
              <a:t>Haptoglobine</a:t>
            </a:r>
          </a:p>
          <a:p>
            <a:pPr lvl="1">
              <a:lnSpc>
                <a:spcPct val="90000"/>
              </a:lnSpc>
            </a:pPr>
            <a:r>
              <a:rPr lang="fr-CA" sz="2143" dirty="0" err="1"/>
              <a:t>Hémopexine</a:t>
            </a:r>
            <a:endParaRPr lang="fr-CA" sz="2143" dirty="0"/>
          </a:p>
          <a:p>
            <a:pPr lvl="1">
              <a:lnSpc>
                <a:spcPct val="90000"/>
              </a:lnSpc>
            </a:pPr>
            <a:r>
              <a:rPr lang="fr-CA" sz="2143" dirty="0"/>
              <a:t>Albumine (transport de l’hème)</a:t>
            </a:r>
          </a:p>
          <a:p>
            <a:pPr lvl="1">
              <a:lnSpc>
                <a:spcPct val="90000"/>
              </a:lnSpc>
            </a:pPr>
            <a:r>
              <a:rPr lang="fr-CA" sz="2143" dirty="0"/>
              <a:t>Albumine (transport de la bilirubine)</a:t>
            </a:r>
          </a:p>
          <a:p>
            <a:pPr>
              <a:lnSpc>
                <a:spcPct val="90000"/>
              </a:lnSpc>
              <a:buFontTx/>
              <a:buNone/>
            </a:pPr>
            <a:endParaRPr lang="fr-CA" sz="2053" dirty="0"/>
          </a:p>
          <a:p>
            <a:pPr lvl="1">
              <a:lnSpc>
                <a:spcPct val="90000"/>
              </a:lnSpc>
            </a:pPr>
            <a:endParaRPr lang="fr-CA" sz="2053" dirty="0"/>
          </a:p>
        </p:txBody>
      </p:sp>
    </p:spTree>
    <p:extLst>
      <p:ext uri="{BB962C8B-B14F-4D97-AF65-F5344CB8AC3E}">
        <p14:creationId xmlns:p14="http://schemas.microsoft.com/office/powerpoint/2010/main" val="99703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6083">
                                            <p:txEl>
                                              <p:pRg st="4" end="4"/>
                                            </p:txEl>
                                          </p:spTgt>
                                        </p:tgtEl>
                                        <p:attrNameLst>
                                          <p:attrName>style.visibility</p:attrName>
                                        </p:attrNameLst>
                                      </p:cBhvr>
                                      <p:to>
                                        <p:strVal val="visible"/>
                                      </p:to>
                                    </p:set>
                                    <p:animEffect transition="in" filter="box(in)">
                                      <p:cBhvr>
                                        <p:cTn id="7" dur="500"/>
                                        <p:tgtEl>
                                          <p:spTgt spid="46083">
                                            <p:txEl>
                                              <p:pRg st="4" end="4"/>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46083">
                                            <p:txEl>
                                              <p:pRg st="5" end="5"/>
                                            </p:txEl>
                                          </p:spTgt>
                                        </p:tgtEl>
                                        <p:attrNameLst>
                                          <p:attrName>style.visibility</p:attrName>
                                        </p:attrNameLst>
                                      </p:cBhvr>
                                      <p:to>
                                        <p:strVal val="visible"/>
                                      </p:to>
                                    </p:set>
                                    <p:animEffect transition="in" filter="box(in)">
                                      <p:cBhvr>
                                        <p:cTn id="10" dur="500"/>
                                        <p:tgtEl>
                                          <p:spTgt spid="46083">
                                            <p:txEl>
                                              <p:pRg st="5" end="5"/>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46083">
                                            <p:txEl>
                                              <p:pRg st="6" end="6"/>
                                            </p:txEl>
                                          </p:spTgt>
                                        </p:tgtEl>
                                        <p:attrNameLst>
                                          <p:attrName>style.visibility</p:attrName>
                                        </p:attrNameLst>
                                      </p:cBhvr>
                                      <p:to>
                                        <p:strVal val="visible"/>
                                      </p:to>
                                    </p:set>
                                    <p:animEffect transition="in" filter="box(in)">
                                      <p:cBhvr>
                                        <p:cTn id="13" dur="500"/>
                                        <p:tgtEl>
                                          <p:spTgt spid="46083">
                                            <p:txEl>
                                              <p:pRg st="6" end="6"/>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46083">
                                            <p:txEl>
                                              <p:pRg st="7" end="7"/>
                                            </p:txEl>
                                          </p:spTgt>
                                        </p:tgtEl>
                                        <p:attrNameLst>
                                          <p:attrName>style.visibility</p:attrName>
                                        </p:attrNameLst>
                                      </p:cBhvr>
                                      <p:to>
                                        <p:strVal val="visible"/>
                                      </p:to>
                                    </p:set>
                                    <p:animEffect transition="in" filter="box(in)">
                                      <p:cBhvr>
                                        <p:cTn id="16" dur="500"/>
                                        <p:tgtEl>
                                          <p:spTgt spid="460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6" name="Picture 4" descr="CLP16_Pic2"/>
          <p:cNvPicPr>
            <a:picLocks noGrp="1" noChangeAspect="1" noChangeArrowheads="1"/>
          </p:cNvPicPr>
          <p:nvPr>
            <p:ph idx="1"/>
            <p:custDataLst>
              <p:tags r:id="rId1"/>
            </p:custDataLst>
          </p:nvPr>
        </p:nvPicPr>
        <p:blipFill>
          <a:blip r:embed="rId8" cstate="print"/>
          <a:srcRect/>
          <a:stretch>
            <a:fillRect/>
          </a:stretch>
        </p:blipFill>
        <p:spPr>
          <a:xfrm>
            <a:off x="1285522" y="665201"/>
            <a:ext cx="7394224" cy="5081138"/>
          </a:xfrm>
          <a:noFill/>
          <a:ln/>
        </p:spPr>
      </p:pic>
      <p:sp>
        <p:nvSpPr>
          <p:cNvPr id="166919" name="Text Box 7"/>
          <p:cNvSpPr txBox="1">
            <a:spLocks noChangeArrowheads="1"/>
          </p:cNvSpPr>
          <p:nvPr>
            <p:custDataLst>
              <p:tags r:id="rId2"/>
            </p:custDataLst>
          </p:nvPr>
        </p:nvSpPr>
        <p:spPr bwMode="auto">
          <a:xfrm>
            <a:off x="6365242" y="5229013"/>
            <a:ext cx="1220323" cy="339645"/>
          </a:xfrm>
          <a:prstGeom prst="rect">
            <a:avLst/>
          </a:prstGeom>
          <a:noFill/>
          <a:ln w="9525">
            <a:noFill/>
            <a:miter lim="800000"/>
            <a:headEnd/>
            <a:tailEnd/>
          </a:ln>
          <a:effectLst/>
        </p:spPr>
        <p:txBody>
          <a:bodyPr>
            <a:spAutoFit/>
          </a:bodyPr>
          <a:lstStyle/>
          <a:p>
            <a:pPr defTabSz="955274">
              <a:spcBef>
                <a:spcPct val="50000"/>
              </a:spcBef>
            </a:pPr>
            <a:r>
              <a:rPr lang="fr-CA" sz="1607">
                <a:solidFill>
                  <a:srgbClr val="FF3300"/>
                </a:solidFill>
              </a:rPr>
              <a:t> page 90</a:t>
            </a:r>
            <a:endParaRPr lang="fr-FR" sz="1607">
              <a:solidFill>
                <a:srgbClr val="FF3300"/>
              </a:solidFill>
            </a:endParaRPr>
          </a:p>
        </p:txBody>
      </p:sp>
      <p:sp>
        <p:nvSpPr>
          <p:cNvPr id="166920" name="Text Box 8"/>
          <p:cNvSpPr txBox="1">
            <a:spLocks noChangeArrowheads="1"/>
          </p:cNvSpPr>
          <p:nvPr>
            <p:custDataLst>
              <p:tags r:id="rId3"/>
            </p:custDataLst>
          </p:nvPr>
        </p:nvSpPr>
        <p:spPr bwMode="auto">
          <a:xfrm>
            <a:off x="1543476" y="1436231"/>
            <a:ext cx="2249306" cy="1328890"/>
          </a:xfrm>
          <a:prstGeom prst="rect">
            <a:avLst/>
          </a:prstGeom>
          <a:noFill/>
          <a:ln w="9525">
            <a:noFill/>
            <a:miter lim="800000"/>
            <a:headEnd/>
            <a:tailEnd/>
          </a:ln>
          <a:effectLst/>
        </p:spPr>
        <p:txBody>
          <a:bodyPr>
            <a:spAutoFit/>
          </a:bodyPr>
          <a:lstStyle/>
          <a:p>
            <a:pPr defTabSz="955274">
              <a:spcBef>
                <a:spcPct val="50000"/>
              </a:spcBef>
            </a:pPr>
            <a:r>
              <a:rPr lang="fr-CA" sz="1607" dirty="0">
                <a:solidFill>
                  <a:srgbClr val="FF3300"/>
                </a:solidFill>
              </a:rPr>
              <a:t>Lorsque l’</a:t>
            </a:r>
            <a:r>
              <a:rPr lang="fr-CA" sz="1607" dirty="0" err="1">
                <a:solidFill>
                  <a:srgbClr val="FF3300"/>
                </a:solidFill>
              </a:rPr>
              <a:t>Hb</a:t>
            </a:r>
            <a:r>
              <a:rPr lang="fr-CA" sz="1607" dirty="0">
                <a:solidFill>
                  <a:srgbClr val="FF3300"/>
                </a:solidFill>
              </a:rPr>
              <a:t> n’est pas capturée, elle est transformée en bilirubine dans les macrophages.</a:t>
            </a:r>
            <a:endParaRPr lang="fr-FR" sz="1607" dirty="0">
              <a:solidFill>
                <a:srgbClr val="FF3300"/>
              </a:solidFill>
            </a:endParaRPr>
          </a:p>
        </p:txBody>
      </p:sp>
      <p:sp>
        <p:nvSpPr>
          <p:cNvPr id="166921" name="Oval 9"/>
          <p:cNvSpPr>
            <a:spLocks noChangeArrowheads="1"/>
          </p:cNvSpPr>
          <p:nvPr>
            <p:custDataLst>
              <p:tags r:id="rId4"/>
            </p:custDataLst>
          </p:nvPr>
        </p:nvSpPr>
        <p:spPr bwMode="auto">
          <a:xfrm>
            <a:off x="4629009" y="1565209"/>
            <a:ext cx="1221741" cy="513074"/>
          </a:xfrm>
          <a:prstGeom prst="ellipse">
            <a:avLst/>
          </a:prstGeom>
          <a:noFill/>
          <a:ln w="9525">
            <a:solidFill>
              <a:srgbClr val="FF0000"/>
            </a:solidFill>
            <a:round/>
            <a:headEnd/>
            <a:tailEnd/>
          </a:ln>
          <a:effectLst/>
        </p:spPr>
        <p:txBody>
          <a:bodyPr wrap="none" anchor="ctr"/>
          <a:lstStyle/>
          <a:p>
            <a:endParaRPr lang="fr-CA" sz="1607"/>
          </a:p>
        </p:txBody>
      </p:sp>
      <p:sp>
        <p:nvSpPr>
          <p:cNvPr id="166922" name="Oval 10"/>
          <p:cNvSpPr>
            <a:spLocks noChangeArrowheads="1"/>
          </p:cNvSpPr>
          <p:nvPr>
            <p:custDataLst>
              <p:tags r:id="rId5"/>
            </p:custDataLst>
          </p:nvPr>
        </p:nvSpPr>
        <p:spPr bwMode="auto">
          <a:xfrm>
            <a:off x="4050737" y="2143480"/>
            <a:ext cx="2185527" cy="771029"/>
          </a:xfrm>
          <a:prstGeom prst="ellipse">
            <a:avLst/>
          </a:prstGeom>
          <a:noFill/>
          <a:ln w="9525">
            <a:solidFill>
              <a:srgbClr val="FF0000"/>
            </a:solidFill>
            <a:round/>
            <a:headEnd/>
            <a:tailEnd/>
          </a:ln>
          <a:effectLst/>
        </p:spPr>
        <p:txBody>
          <a:bodyPr wrap="none" anchor="ctr"/>
          <a:lstStyle/>
          <a:p>
            <a:endParaRPr lang="fr-CA" sz="1607"/>
          </a:p>
        </p:txBody>
      </p:sp>
      <p:sp>
        <p:nvSpPr>
          <p:cNvPr id="166923" name="Oval 11"/>
          <p:cNvSpPr>
            <a:spLocks noChangeArrowheads="1"/>
          </p:cNvSpPr>
          <p:nvPr>
            <p:custDataLst>
              <p:tags r:id="rId6"/>
            </p:custDataLst>
          </p:nvPr>
        </p:nvSpPr>
        <p:spPr bwMode="auto">
          <a:xfrm>
            <a:off x="3857980" y="3107267"/>
            <a:ext cx="2763799" cy="513074"/>
          </a:xfrm>
          <a:prstGeom prst="ellipse">
            <a:avLst/>
          </a:prstGeom>
          <a:noFill/>
          <a:ln w="9525">
            <a:solidFill>
              <a:srgbClr val="FF0000"/>
            </a:solidFill>
            <a:round/>
            <a:headEnd/>
            <a:tailEnd/>
          </a:ln>
          <a:effectLst/>
        </p:spPr>
        <p:txBody>
          <a:bodyPr wrap="none" anchor="ctr"/>
          <a:lstStyle/>
          <a:p>
            <a:endParaRPr lang="fr-CA" sz="1607"/>
          </a:p>
        </p:txBody>
      </p:sp>
    </p:spTree>
    <p:extLst>
      <p:ext uri="{BB962C8B-B14F-4D97-AF65-F5344CB8AC3E}">
        <p14:creationId xmlns:p14="http://schemas.microsoft.com/office/powerpoint/2010/main" val="151487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6921"/>
                                        </p:tgtEl>
                                        <p:attrNameLst>
                                          <p:attrName>style.visibility</p:attrName>
                                        </p:attrNameLst>
                                      </p:cBhvr>
                                      <p:to>
                                        <p:strVal val="visible"/>
                                      </p:to>
                                    </p:set>
                                    <p:animEffect transition="in" filter="box(in)">
                                      <p:cBhvr>
                                        <p:cTn id="7" dur="500"/>
                                        <p:tgtEl>
                                          <p:spTgt spid="1669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6922"/>
                                        </p:tgtEl>
                                        <p:attrNameLst>
                                          <p:attrName>style.visibility</p:attrName>
                                        </p:attrNameLst>
                                      </p:cBhvr>
                                      <p:to>
                                        <p:strVal val="visible"/>
                                      </p:to>
                                    </p:set>
                                    <p:animEffect transition="in" filter="box(in)">
                                      <p:cBhvr>
                                        <p:cTn id="12" dur="500"/>
                                        <p:tgtEl>
                                          <p:spTgt spid="16692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6923"/>
                                        </p:tgtEl>
                                        <p:attrNameLst>
                                          <p:attrName>style.visibility</p:attrName>
                                        </p:attrNameLst>
                                      </p:cBhvr>
                                      <p:to>
                                        <p:strVal val="visible"/>
                                      </p:to>
                                    </p:set>
                                    <p:animEffect transition="in" filter="box(in)">
                                      <p:cBhvr>
                                        <p:cTn id="17" dur="500"/>
                                        <p:tgtEl>
                                          <p:spTgt spid="166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1" grpId="0" animBg="1"/>
      <p:bldP spid="166922" grpId="0" animBg="1"/>
      <p:bldP spid="166923"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8" name="Picture 4" descr="CLP16_Pic1"/>
          <p:cNvPicPr>
            <a:picLocks noGrp="1" noChangeAspect="1" noChangeArrowheads="1"/>
          </p:cNvPicPr>
          <p:nvPr>
            <p:ph idx="1"/>
            <p:custDataLst>
              <p:tags r:id="rId1"/>
            </p:custDataLst>
          </p:nvPr>
        </p:nvPicPr>
        <p:blipFill>
          <a:blip r:embed="rId11" cstate="print"/>
          <a:srcRect/>
          <a:stretch>
            <a:fillRect/>
          </a:stretch>
        </p:blipFill>
        <p:spPr>
          <a:xfrm>
            <a:off x="772448" y="574492"/>
            <a:ext cx="8805887" cy="5159091"/>
          </a:xfrm>
          <a:noFill/>
          <a:ln/>
        </p:spPr>
      </p:pic>
      <p:sp>
        <p:nvSpPr>
          <p:cNvPr id="164871" name="Text Box 7"/>
          <p:cNvSpPr txBox="1">
            <a:spLocks noChangeArrowheads="1"/>
          </p:cNvSpPr>
          <p:nvPr>
            <p:custDataLst>
              <p:tags r:id="rId2"/>
            </p:custDataLst>
          </p:nvPr>
        </p:nvSpPr>
        <p:spPr bwMode="auto">
          <a:xfrm>
            <a:off x="5721773" y="5229013"/>
            <a:ext cx="1220323" cy="339645"/>
          </a:xfrm>
          <a:prstGeom prst="rect">
            <a:avLst/>
          </a:prstGeom>
          <a:noFill/>
          <a:ln w="9525">
            <a:noFill/>
            <a:miter lim="800000"/>
            <a:headEnd/>
            <a:tailEnd/>
          </a:ln>
          <a:effectLst/>
        </p:spPr>
        <p:txBody>
          <a:bodyPr>
            <a:spAutoFit/>
          </a:bodyPr>
          <a:lstStyle/>
          <a:p>
            <a:pPr defTabSz="955274">
              <a:spcBef>
                <a:spcPct val="50000"/>
              </a:spcBef>
            </a:pPr>
            <a:r>
              <a:rPr lang="fr-CA" sz="1607">
                <a:solidFill>
                  <a:srgbClr val="FF3300"/>
                </a:solidFill>
              </a:rPr>
              <a:t> page 92</a:t>
            </a:r>
            <a:endParaRPr lang="fr-FR" sz="1607">
              <a:solidFill>
                <a:srgbClr val="FF3300"/>
              </a:solidFill>
            </a:endParaRPr>
          </a:p>
        </p:txBody>
      </p:sp>
      <p:sp>
        <p:nvSpPr>
          <p:cNvPr id="164872" name="Oval 8"/>
          <p:cNvSpPr>
            <a:spLocks noChangeArrowheads="1"/>
          </p:cNvSpPr>
          <p:nvPr>
            <p:custDataLst>
              <p:tags r:id="rId3"/>
            </p:custDataLst>
          </p:nvPr>
        </p:nvSpPr>
        <p:spPr bwMode="auto">
          <a:xfrm>
            <a:off x="2636239" y="665202"/>
            <a:ext cx="1221741" cy="513074"/>
          </a:xfrm>
          <a:prstGeom prst="ellipse">
            <a:avLst/>
          </a:prstGeom>
          <a:noFill/>
          <a:ln w="9525">
            <a:solidFill>
              <a:srgbClr val="FF0000"/>
            </a:solidFill>
            <a:round/>
            <a:headEnd/>
            <a:tailEnd/>
          </a:ln>
          <a:effectLst/>
        </p:spPr>
        <p:txBody>
          <a:bodyPr wrap="none" anchor="ctr"/>
          <a:lstStyle/>
          <a:p>
            <a:endParaRPr lang="fr-CA" sz="1607"/>
          </a:p>
        </p:txBody>
      </p:sp>
      <p:sp>
        <p:nvSpPr>
          <p:cNvPr id="164873" name="Oval 9"/>
          <p:cNvSpPr>
            <a:spLocks noChangeArrowheads="1"/>
          </p:cNvSpPr>
          <p:nvPr>
            <p:custDataLst>
              <p:tags r:id="rId4"/>
            </p:custDataLst>
          </p:nvPr>
        </p:nvSpPr>
        <p:spPr bwMode="auto">
          <a:xfrm>
            <a:off x="1800013" y="1757966"/>
            <a:ext cx="1221741" cy="513074"/>
          </a:xfrm>
          <a:prstGeom prst="ellipse">
            <a:avLst/>
          </a:prstGeom>
          <a:noFill/>
          <a:ln w="9525">
            <a:solidFill>
              <a:srgbClr val="FF0000"/>
            </a:solidFill>
            <a:round/>
            <a:headEnd/>
            <a:tailEnd/>
          </a:ln>
          <a:effectLst/>
        </p:spPr>
        <p:txBody>
          <a:bodyPr wrap="none" anchor="ctr"/>
          <a:lstStyle/>
          <a:p>
            <a:endParaRPr lang="fr-CA" sz="1607"/>
          </a:p>
        </p:txBody>
      </p:sp>
      <p:sp>
        <p:nvSpPr>
          <p:cNvPr id="164874" name="Oval 10"/>
          <p:cNvSpPr>
            <a:spLocks noChangeArrowheads="1"/>
          </p:cNvSpPr>
          <p:nvPr>
            <p:custDataLst>
              <p:tags r:id="rId5"/>
            </p:custDataLst>
          </p:nvPr>
        </p:nvSpPr>
        <p:spPr bwMode="auto">
          <a:xfrm>
            <a:off x="2507263" y="4007272"/>
            <a:ext cx="1221741" cy="513074"/>
          </a:xfrm>
          <a:prstGeom prst="ellipse">
            <a:avLst/>
          </a:prstGeom>
          <a:noFill/>
          <a:ln w="9525">
            <a:solidFill>
              <a:srgbClr val="FF0000"/>
            </a:solidFill>
            <a:round/>
            <a:headEnd/>
            <a:tailEnd/>
          </a:ln>
          <a:effectLst/>
        </p:spPr>
        <p:txBody>
          <a:bodyPr wrap="none" anchor="ctr"/>
          <a:lstStyle/>
          <a:p>
            <a:endParaRPr lang="fr-CA" sz="1607"/>
          </a:p>
        </p:txBody>
      </p:sp>
      <p:sp>
        <p:nvSpPr>
          <p:cNvPr id="164875" name="Oval 11"/>
          <p:cNvSpPr>
            <a:spLocks noChangeArrowheads="1"/>
          </p:cNvSpPr>
          <p:nvPr>
            <p:custDataLst>
              <p:tags r:id="rId6"/>
            </p:custDataLst>
          </p:nvPr>
        </p:nvSpPr>
        <p:spPr bwMode="auto">
          <a:xfrm>
            <a:off x="2507263" y="4585544"/>
            <a:ext cx="1221741" cy="513074"/>
          </a:xfrm>
          <a:prstGeom prst="ellipse">
            <a:avLst/>
          </a:prstGeom>
          <a:noFill/>
          <a:ln w="9525">
            <a:solidFill>
              <a:srgbClr val="FF0000"/>
            </a:solidFill>
            <a:round/>
            <a:headEnd/>
            <a:tailEnd/>
          </a:ln>
          <a:effectLst/>
        </p:spPr>
        <p:txBody>
          <a:bodyPr wrap="none" anchor="ctr"/>
          <a:lstStyle/>
          <a:p>
            <a:endParaRPr lang="fr-CA" sz="1607"/>
          </a:p>
        </p:txBody>
      </p:sp>
      <p:sp>
        <p:nvSpPr>
          <p:cNvPr id="164876" name="Rectangle 12"/>
          <p:cNvSpPr>
            <a:spLocks noChangeArrowheads="1"/>
          </p:cNvSpPr>
          <p:nvPr>
            <p:custDataLst>
              <p:tags r:id="rId7"/>
            </p:custDataLst>
          </p:nvPr>
        </p:nvSpPr>
        <p:spPr bwMode="auto">
          <a:xfrm>
            <a:off x="4629009" y="728982"/>
            <a:ext cx="707249" cy="449294"/>
          </a:xfrm>
          <a:prstGeom prst="rect">
            <a:avLst/>
          </a:prstGeom>
          <a:noFill/>
          <a:ln w="9525">
            <a:solidFill>
              <a:srgbClr val="008000"/>
            </a:solidFill>
            <a:miter lim="800000"/>
            <a:headEnd/>
            <a:tailEnd/>
          </a:ln>
          <a:effectLst/>
        </p:spPr>
        <p:txBody>
          <a:bodyPr wrap="none" anchor="ctr"/>
          <a:lstStyle/>
          <a:p>
            <a:endParaRPr lang="fr-CA" sz="1607"/>
          </a:p>
        </p:txBody>
      </p:sp>
      <p:sp>
        <p:nvSpPr>
          <p:cNvPr id="164877" name="Rectangle 13"/>
          <p:cNvSpPr>
            <a:spLocks noChangeArrowheads="1"/>
          </p:cNvSpPr>
          <p:nvPr>
            <p:custDataLst>
              <p:tags r:id="rId8"/>
            </p:custDataLst>
          </p:nvPr>
        </p:nvSpPr>
        <p:spPr bwMode="auto">
          <a:xfrm>
            <a:off x="5336259" y="4136250"/>
            <a:ext cx="1736232" cy="449294"/>
          </a:xfrm>
          <a:prstGeom prst="rect">
            <a:avLst/>
          </a:prstGeom>
          <a:noFill/>
          <a:ln w="9525">
            <a:solidFill>
              <a:srgbClr val="008000"/>
            </a:solidFill>
            <a:miter lim="800000"/>
            <a:headEnd/>
            <a:tailEnd/>
          </a:ln>
          <a:effectLst/>
        </p:spPr>
        <p:txBody>
          <a:bodyPr wrap="none" anchor="ctr"/>
          <a:lstStyle/>
          <a:p>
            <a:endParaRPr lang="fr-CA" sz="1607"/>
          </a:p>
        </p:txBody>
      </p:sp>
      <p:sp>
        <p:nvSpPr>
          <p:cNvPr id="164878" name="Text Box 14"/>
          <p:cNvSpPr txBox="1">
            <a:spLocks noChangeArrowheads="1"/>
          </p:cNvSpPr>
          <p:nvPr>
            <p:custDataLst>
              <p:tags r:id="rId9"/>
            </p:custDataLst>
          </p:nvPr>
        </p:nvSpPr>
        <p:spPr bwMode="auto">
          <a:xfrm>
            <a:off x="6139886" y="1684084"/>
            <a:ext cx="2250724" cy="461665"/>
          </a:xfrm>
          <a:prstGeom prst="rect">
            <a:avLst/>
          </a:prstGeom>
          <a:noFill/>
          <a:ln w="9525">
            <a:noFill/>
            <a:miter lim="800000"/>
            <a:headEnd/>
            <a:tailEnd/>
          </a:ln>
          <a:effectLst/>
        </p:spPr>
        <p:txBody>
          <a:bodyPr>
            <a:spAutoFit/>
          </a:bodyPr>
          <a:lstStyle/>
          <a:p>
            <a:pPr defTabSz="955274">
              <a:spcBef>
                <a:spcPct val="50000"/>
              </a:spcBef>
            </a:pPr>
            <a:r>
              <a:rPr lang="fr-CA" sz="1200" dirty="0">
                <a:solidFill>
                  <a:srgbClr val="FF3300"/>
                </a:solidFill>
              </a:rPr>
              <a:t>4) Les dimères et l’</a:t>
            </a:r>
            <a:r>
              <a:rPr lang="fr-CA" sz="1200" dirty="0" err="1">
                <a:solidFill>
                  <a:srgbClr val="FF3300"/>
                </a:solidFill>
              </a:rPr>
              <a:t>Hb</a:t>
            </a:r>
            <a:r>
              <a:rPr lang="fr-CA" sz="1200" dirty="0">
                <a:solidFill>
                  <a:srgbClr val="FF3300"/>
                </a:solidFill>
              </a:rPr>
              <a:t> endommage le rein</a:t>
            </a:r>
            <a:endParaRPr lang="fr-FR" sz="1200" dirty="0">
              <a:solidFill>
                <a:srgbClr val="FF3300"/>
              </a:solidFill>
            </a:endParaRPr>
          </a:p>
        </p:txBody>
      </p:sp>
      <p:sp>
        <p:nvSpPr>
          <p:cNvPr id="2" name="ZoneTexte 1">
            <a:extLst>
              <a:ext uri="{FF2B5EF4-FFF2-40B4-BE49-F238E27FC236}">
                <a16:creationId xmlns:a16="http://schemas.microsoft.com/office/drawing/2014/main" id="{4FD86EDC-1142-4C72-BF38-0F21E7633AFA}"/>
              </a:ext>
            </a:extLst>
          </p:cNvPr>
          <p:cNvSpPr txBox="1"/>
          <p:nvPr/>
        </p:nvSpPr>
        <p:spPr>
          <a:xfrm>
            <a:off x="4351412" y="374738"/>
            <a:ext cx="1470853" cy="276999"/>
          </a:xfrm>
          <a:prstGeom prst="rect">
            <a:avLst/>
          </a:prstGeom>
          <a:noFill/>
        </p:spPr>
        <p:txBody>
          <a:bodyPr wrap="square" rtlCol="0">
            <a:spAutoFit/>
          </a:bodyPr>
          <a:lstStyle/>
          <a:p>
            <a:r>
              <a:rPr lang="fr-CA" sz="1200" dirty="0">
                <a:solidFill>
                  <a:srgbClr val="FF0000"/>
                </a:solidFill>
              </a:rPr>
              <a:t>2) Max: 1g/L de </a:t>
            </a:r>
            <a:r>
              <a:rPr lang="fr-CA" sz="1200" dirty="0" err="1">
                <a:solidFill>
                  <a:srgbClr val="FF0000"/>
                </a:solidFill>
              </a:rPr>
              <a:t>Hb</a:t>
            </a:r>
            <a:endParaRPr lang="fr-CA" sz="1200" dirty="0">
              <a:solidFill>
                <a:srgbClr val="FF0000"/>
              </a:solidFill>
            </a:endParaRPr>
          </a:p>
        </p:txBody>
      </p:sp>
      <p:sp>
        <p:nvSpPr>
          <p:cNvPr id="12" name="ZoneTexte 11">
            <a:extLst>
              <a:ext uri="{FF2B5EF4-FFF2-40B4-BE49-F238E27FC236}">
                <a16:creationId xmlns:a16="http://schemas.microsoft.com/office/drawing/2014/main" id="{429578B3-D451-44E9-9447-4DF630921BA4}"/>
              </a:ext>
            </a:extLst>
          </p:cNvPr>
          <p:cNvSpPr txBox="1"/>
          <p:nvPr/>
        </p:nvSpPr>
        <p:spPr>
          <a:xfrm>
            <a:off x="383503" y="994970"/>
            <a:ext cx="1470853" cy="276999"/>
          </a:xfrm>
          <a:prstGeom prst="rect">
            <a:avLst/>
          </a:prstGeom>
          <a:noFill/>
        </p:spPr>
        <p:txBody>
          <a:bodyPr wrap="square" rtlCol="0">
            <a:spAutoFit/>
          </a:bodyPr>
          <a:lstStyle/>
          <a:p>
            <a:r>
              <a:rPr lang="fr-CA" sz="1200" dirty="0">
                <a:solidFill>
                  <a:srgbClr val="FF0000"/>
                </a:solidFill>
              </a:rPr>
              <a:t>3) Si &gt; 1g/L de </a:t>
            </a:r>
            <a:r>
              <a:rPr lang="fr-CA" sz="1200" dirty="0" err="1">
                <a:solidFill>
                  <a:srgbClr val="FF0000"/>
                </a:solidFill>
              </a:rPr>
              <a:t>Hb</a:t>
            </a:r>
            <a:endParaRPr lang="fr-CA" sz="1200" dirty="0">
              <a:solidFill>
                <a:srgbClr val="FF0000"/>
              </a:solidFill>
            </a:endParaRPr>
          </a:p>
        </p:txBody>
      </p:sp>
      <p:sp>
        <p:nvSpPr>
          <p:cNvPr id="13" name="ZoneTexte 12">
            <a:extLst>
              <a:ext uri="{FF2B5EF4-FFF2-40B4-BE49-F238E27FC236}">
                <a16:creationId xmlns:a16="http://schemas.microsoft.com/office/drawing/2014/main" id="{D26A8082-9494-44DD-95D7-D359045BFEFD}"/>
              </a:ext>
            </a:extLst>
          </p:cNvPr>
          <p:cNvSpPr txBox="1"/>
          <p:nvPr/>
        </p:nvSpPr>
        <p:spPr>
          <a:xfrm>
            <a:off x="6139886" y="2474306"/>
            <a:ext cx="2604014" cy="646331"/>
          </a:xfrm>
          <a:prstGeom prst="rect">
            <a:avLst/>
          </a:prstGeom>
          <a:noFill/>
        </p:spPr>
        <p:txBody>
          <a:bodyPr wrap="square" rtlCol="0">
            <a:spAutoFit/>
          </a:bodyPr>
          <a:lstStyle/>
          <a:p>
            <a:r>
              <a:rPr lang="fr-CA" sz="1200" dirty="0">
                <a:solidFill>
                  <a:srgbClr val="FF0000"/>
                </a:solidFill>
              </a:rPr>
              <a:t>5) Si &gt; 10 g/L de </a:t>
            </a:r>
            <a:r>
              <a:rPr lang="fr-CA" sz="1200" dirty="0" err="1">
                <a:solidFill>
                  <a:srgbClr val="FF0000"/>
                </a:solidFill>
              </a:rPr>
              <a:t>Hb</a:t>
            </a:r>
            <a:r>
              <a:rPr lang="fr-CA" sz="1200" dirty="0">
                <a:solidFill>
                  <a:srgbClr val="FF0000"/>
                </a:solidFill>
              </a:rPr>
              <a:t> </a:t>
            </a:r>
          </a:p>
          <a:p>
            <a:r>
              <a:rPr lang="fr-CA" sz="1200" dirty="0">
                <a:solidFill>
                  <a:srgbClr val="FF0000"/>
                </a:solidFill>
              </a:rPr>
              <a:t>(seuil rénal de réabsorption protéines)</a:t>
            </a:r>
          </a:p>
          <a:p>
            <a:r>
              <a:rPr lang="fr-CA" sz="1200" dirty="0">
                <a:solidFill>
                  <a:srgbClr val="FF0000"/>
                </a:solidFill>
              </a:rPr>
              <a:t>N.B: Peu générer des cylindre d’</a:t>
            </a:r>
            <a:r>
              <a:rPr lang="fr-CA" sz="1200" dirty="0" err="1">
                <a:solidFill>
                  <a:srgbClr val="FF0000"/>
                </a:solidFill>
              </a:rPr>
              <a:t>Hb</a:t>
            </a:r>
            <a:endParaRPr lang="fr-CA" sz="1200" dirty="0">
              <a:solidFill>
                <a:srgbClr val="FF0000"/>
              </a:solidFill>
            </a:endParaRPr>
          </a:p>
        </p:txBody>
      </p:sp>
      <p:sp>
        <p:nvSpPr>
          <p:cNvPr id="14" name="ZoneTexte 13">
            <a:extLst>
              <a:ext uri="{FF2B5EF4-FFF2-40B4-BE49-F238E27FC236}">
                <a16:creationId xmlns:a16="http://schemas.microsoft.com/office/drawing/2014/main" id="{182D90AF-7C2F-49A7-8153-AFA470A1EC26}"/>
              </a:ext>
            </a:extLst>
          </p:cNvPr>
          <p:cNvSpPr txBox="1"/>
          <p:nvPr/>
        </p:nvSpPr>
        <p:spPr>
          <a:xfrm>
            <a:off x="246956" y="1977562"/>
            <a:ext cx="1470853" cy="276999"/>
          </a:xfrm>
          <a:prstGeom prst="rect">
            <a:avLst/>
          </a:prstGeom>
          <a:noFill/>
        </p:spPr>
        <p:txBody>
          <a:bodyPr wrap="square" rtlCol="0">
            <a:spAutoFit/>
          </a:bodyPr>
          <a:lstStyle/>
          <a:p>
            <a:r>
              <a:rPr lang="fr-CA" sz="1200" dirty="0">
                <a:solidFill>
                  <a:srgbClr val="FF0000"/>
                </a:solidFill>
              </a:rPr>
              <a:t>4) Si &gt; 1g/L de </a:t>
            </a:r>
            <a:r>
              <a:rPr lang="fr-CA" sz="1200" dirty="0" err="1">
                <a:solidFill>
                  <a:srgbClr val="FF0000"/>
                </a:solidFill>
              </a:rPr>
              <a:t>Hb</a:t>
            </a:r>
            <a:endParaRPr lang="fr-CA" sz="1200" dirty="0">
              <a:solidFill>
                <a:srgbClr val="FF0000"/>
              </a:solidFill>
            </a:endParaRPr>
          </a:p>
        </p:txBody>
      </p:sp>
      <p:sp>
        <p:nvSpPr>
          <p:cNvPr id="15" name="ZoneTexte 14">
            <a:extLst>
              <a:ext uri="{FF2B5EF4-FFF2-40B4-BE49-F238E27FC236}">
                <a16:creationId xmlns:a16="http://schemas.microsoft.com/office/drawing/2014/main" id="{EDB032ED-A586-4884-A65D-84E296570914}"/>
              </a:ext>
            </a:extLst>
          </p:cNvPr>
          <p:cNvSpPr txBox="1"/>
          <p:nvPr/>
        </p:nvSpPr>
        <p:spPr>
          <a:xfrm>
            <a:off x="246955" y="3154037"/>
            <a:ext cx="1470853" cy="276999"/>
          </a:xfrm>
          <a:prstGeom prst="rect">
            <a:avLst/>
          </a:prstGeom>
          <a:noFill/>
        </p:spPr>
        <p:txBody>
          <a:bodyPr wrap="square" rtlCol="0">
            <a:spAutoFit/>
          </a:bodyPr>
          <a:lstStyle/>
          <a:p>
            <a:r>
              <a:rPr lang="fr-CA" sz="1200" dirty="0">
                <a:solidFill>
                  <a:srgbClr val="FF0000"/>
                </a:solidFill>
              </a:rPr>
              <a:t>6) Si &gt; 1g/L de </a:t>
            </a:r>
            <a:r>
              <a:rPr lang="fr-CA" sz="1200" dirty="0" err="1">
                <a:solidFill>
                  <a:srgbClr val="FF0000"/>
                </a:solidFill>
              </a:rPr>
              <a:t>Hb</a:t>
            </a:r>
            <a:endParaRPr lang="fr-CA" sz="1200" dirty="0">
              <a:solidFill>
                <a:srgbClr val="FF0000"/>
              </a:solidFill>
            </a:endParaRPr>
          </a:p>
        </p:txBody>
      </p:sp>
      <p:sp>
        <p:nvSpPr>
          <p:cNvPr id="16" name="ZoneTexte 15">
            <a:extLst>
              <a:ext uri="{FF2B5EF4-FFF2-40B4-BE49-F238E27FC236}">
                <a16:creationId xmlns:a16="http://schemas.microsoft.com/office/drawing/2014/main" id="{E6EABCEF-C09A-42B4-BDEE-0292E20E08CA}"/>
              </a:ext>
            </a:extLst>
          </p:cNvPr>
          <p:cNvSpPr txBox="1"/>
          <p:nvPr/>
        </p:nvSpPr>
        <p:spPr>
          <a:xfrm>
            <a:off x="2652508" y="126395"/>
            <a:ext cx="1470853" cy="461665"/>
          </a:xfrm>
          <a:prstGeom prst="rect">
            <a:avLst/>
          </a:prstGeom>
          <a:noFill/>
        </p:spPr>
        <p:txBody>
          <a:bodyPr wrap="square" rtlCol="0">
            <a:spAutoFit/>
          </a:bodyPr>
          <a:lstStyle/>
          <a:p>
            <a:r>
              <a:rPr lang="fr-CA" sz="1200" dirty="0">
                <a:solidFill>
                  <a:srgbClr val="FF0000"/>
                </a:solidFill>
              </a:rPr>
              <a:t>1) </a:t>
            </a:r>
            <a:r>
              <a:rPr lang="fr-CA" sz="1200" dirty="0" err="1">
                <a:solidFill>
                  <a:srgbClr val="FF0000"/>
                </a:solidFill>
              </a:rPr>
              <a:t>Hapto</a:t>
            </a:r>
            <a:r>
              <a:rPr lang="fr-CA" sz="1200" dirty="0">
                <a:solidFill>
                  <a:srgbClr val="FF0000"/>
                </a:solidFill>
              </a:rPr>
              <a:t>: un rôle de protection des reins</a:t>
            </a:r>
          </a:p>
        </p:txBody>
      </p:sp>
      <p:sp>
        <p:nvSpPr>
          <p:cNvPr id="17" name="ZoneTexte 16">
            <a:extLst>
              <a:ext uri="{FF2B5EF4-FFF2-40B4-BE49-F238E27FC236}">
                <a16:creationId xmlns:a16="http://schemas.microsoft.com/office/drawing/2014/main" id="{31E97472-FEE5-4D73-92E8-E509A269CC27}"/>
              </a:ext>
            </a:extLst>
          </p:cNvPr>
          <p:cNvSpPr txBox="1"/>
          <p:nvPr/>
        </p:nvSpPr>
        <p:spPr>
          <a:xfrm>
            <a:off x="7368188" y="197410"/>
            <a:ext cx="2918812" cy="646331"/>
          </a:xfrm>
          <a:prstGeom prst="rect">
            <a:avLst/>
          </a:prstGeom>
          <a:noFill/>
        </p:spPr>
        <p:txBody>
          <a:bodyPr wrap="square" rtlCol="0">
            <a:spAutoFit/>
          </a:bodyPr>
          <a:lstStyle/>
          <a:p>
            <a:r>
              <a:rPr lang="fr-CA" sz="1200" dirty="0">
                <a:solidFill>
                  <a:srgbClr val="FF0000"/>
                </a:solidFill>
              </a:rPr>
              <a:t>9) Si l’apport en Hème est supérieur à la capacité de conjugaison/excrétion: la </a:t>
            </a:r>
            <a:r>
              <a:rPr lang="fr-CA" sz="1200" dirty="0" err="1">
                <a:solidFill>
                  <a:srgbClr val="FF0000"/>
                </a:solidFill>
              </a:rPr>
              <a:t>bili</a:t>
            </a:r>
            <a:r>
              <a:rPr lang="fr-CA" sz="1200" dirty="0">
                <a:solidFill>
                  <a:srgbClr val="FF0000"/>
                </a:solidFill>
              </a:rPr>
              <a:t> libre plasmatique va augmenter</a:t>
            </a:r>
          </a:p>
        </p:txBody>
      </p:sp>
      <p:sp>
        <p:nvSpPr>
          <p:cNvPr id="18" name="ZoneTexte 17">
            <a:extLst>
              <a:ext uri="{FF2B5EF4-FFF2-40B4-BE49-F238E27FC236}">
                <a16:creationId xmlns:a16="http://schemas.microsoft.com/office/drawing/2014/main" id="{048976BE-A4BA-4E05-9460-87D21EF4BD6A}"/>
              </a:ext>
            </a:extLst>
          </p:cNvPr>
          <p:cNvSpPr txBox="1"/>
          <p:nvPr/>
        </p:nvSpPr>
        <p:spPr>
          <a:xfrm>
            <a:off x="2387127" y="1519590"/>
            <a:ext cx="1470853" cy="276999"/>
          </a:xfrm>
          <a:prstGeom prst="rect">
            <a:avLst/>
          </a:prstGeom>
          <a:noFill/>
        </p:spPr>
        <p:txBody>
          <a:bodyPr wrap="square" rtlCol="0">
            <a:spAutoFit/>
          </a:bodyPr>
          <a:lstStyle/>
          <a:p>
            <a:r>
              <a:rPr lang="fr-CA" sz="1200" dirty="0">
                <a:solidFill>
                  <a:srgbClr val="FF0000"/>
                </a:solidFill>
              </a:rPr>
              <a:t>4) Si &gt; 1g/L de </a:t>
            </a:r>
            <a:r>
              <a:rPr lang="fr-CA" sz="1200" dirty="0" err="1">
                <a:solidFill>
                  <a:srgbClr val="FF0000"/>
                </a:solidFill>
              </a:rPr>
              <a:t>Hb</a:t>
            </a:r>
            <a:endParaRPr lang="fr-CA" sz="1200" dirty="0">
              <a:solidFill>
                <a:srgbClr val="FF0000"/>
              </a:solidFill>
            </a:endParaRPr>
          </a:p>
        </p:txBody>
      </p:sp>
      <p:sp>
        <p:nvSpPr>
          <p:cNvPr id="19" name="ZoneTexte 18">
            <a:extLst>
              <a:ext uri="{FF2B5EF4-FFF2-40B4-BE49-F238E27FC236}">
                <a16:creationId xmlns:a16="http://schemas.microsoft.com/office/drawing/2014/main" id="{670F5CF6-74EB-4AF3-BFEC-62CAF7928A8C}"/>
              </a:ext>
            </a:extLst>
          </p:cNvPr>
          <p:cNvSpPr txBox="1"/>
          <p:nvPr/>
        </p:nvSpPr>
        <p:spPr>
          <a:xfrm>
            <a:off x="1854356" y="5894724"/>
            <a:ext cx="4225248" cy="276999"/>
          </a:xfrm>
          <a:prstGeom prst="rect">
            <a:avLst/>
          </a:prstGeom>
          <a:noFill/>
        </p:spPr>
        <p:txBody>
          <a:bodyPr wrap="square" rtlCol="0">
            <a:spAutoFit/>
          </a:bodyPr>
          <a:lstStyle/>
          <a:p>
            <a:r>
              <a:rPr lang="fr-CA" sz="1200" dirty="0">
                <a:solidFill>
                  <a:srgbClr val="FF0000"/>
                </a:solidFill>
              </a:rPr>
              <a:t>Indique les molécules qui peuvent être dosées en biochimie</a:t>
            </a:r>
          </a:p>
        </p:txBody>
      </p:sp>
      <p:sp>
        <p:nvSpPr>
          <p:cNvPr id="4" name="Étoile : 5 branches 3">
            <a:extLst>
              <a:ext uri="{FF2B5EF4-FFF2-40B4-BE49-F238E27FC236}">
                <a16:creationId xmlns:a16="http://schemas.microsoft.com/office/drawing/2014/main" id="{4546EE30-4DA1-44C3-B64D-BB78C0ABBA0F}"/>
              </a:ext>
            </a:extLst>
          </p:cNvPr>
          <p:cNvSpPr/>
          <p:nvPr/>
        </p:nvSpPr>
        <p:spPr>
          <a:xfrm>
            <a:off x="1729662" y="5949280"/>
            <a:ext cx="175135" cy="2047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Étoile : 5 branches 21">
            <a:extLst>
              <a:ext uri="{FF2B5EF4-FFF2-40B4-BE49-F238E27FC236}">
                <a16:creationId xmlns:a16="http://schemas.microsoft.com/office/drawing/2014/main" id="{CFA6620F-CC6B-4BCA-B23F-332A90EFF084}"/>
              </a:ext>
            </a:extLst>
          </p:cNvPr>
          <p:cNvSpPr/>
          <p:nvPr/>
        </p:nvSpPr>
        <p:spPr>
          <a:xfrm>
            <a:off x="2607618" y="760361"/>
            <a:ext cx="175135" cy="2047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Étoile : 5 branches 22">
            <a:extLst>
              <a:ext uri="{FF2B5EF4-FFF2-40B4-BE49-F238E27FC236}">
                <a16:creationId xmlns:a16="http://schemas.microsoft.com/office/drawing/2014/main" id="{223C185A-3D4E-4586-BEC1-B13A5CAD717C}"/>
              </a:ext>
            </a:extLst>
          </p:cNvPr>
          <p:cNvSpPr/>
          <p:nvPr/>
        </p:nvSpPr>
        <p:spPr>
          <a:xfrm>
            <a:off x="772448" y="2474306"/>
            <a:ext cx="175135" cy="2047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Étoile : 5 branches 23">
            <a:extLst>
              <a:ext uri="{FF2B5EF4-FFF2-40B4-BE49-F238E27FC236}">
                <a16:creationId xmlns:a16="http://schemas.microsoft.com/office/drawing/2014/main" id="{237E098A-C0C6-4952-8E4B-44C03D1F1020}"/>
              </a:ext>
            </a:extLst>
          </p:cNvPr>
          <p:cNvSpPr/>
          <p:nvPr/>
        </p:nvSpPr>
        <p:spPr>
          <a:xfrm>
            <a:off x="4911703" y="4996227"/>
            <a:ext cx="175135" cy="2047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Étoile : 5 branches 24">
            <a:extLst>
              <a:ext uri="{FF2B5EF4-FFF2-40B4-BE49-F238E27FC236}">
                <a16:creationId xmlns:a16="http://schemas.microsoft.com/office/drawing/2014/main" id="{9F980822-1BE6-48A3-9575-C8826EB41FD2}"/>
              </a:ext>
            </a:extLst>
          </p:cNvPr>
          <p:cNvSpPr/>
          <p:nvPr/>
        </p:nvSpPr>
        <p:spPr>
          <a:xfrm>
            <a:off x="2942998" y="5024232"/>
            <a:ext cx="175135" cy="2047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Étoile : 5 branches 25">
            <a:extLst>
              <a:ext uri="{FF2B5EF4-FFF2-40B4-BE49-F238E27FC236}">
                <a16:creationId xmlns:a16="http://schemas.microsoft.com/office/drawing/2014/main" id="{F8DDD486-AA9C-41AA-9454-6903ED5F5DAD}"/>
              </a:ext>
            </a:extLst>
          </p:cNvPr>
          <p:cNvSpPr/>
          <p:nvPr/>
        </p:nvSpPr>
        <p:spPr>
          <a:xfrm>
            <a:off x="2966786" y="3978583"/>
            <a:ext cx="175135" cy="2047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Étoile : 5 branches 26">
            <a:extLst>
              <a:ext uri="{FF2B5EF4-FFF2-40B4-BE49-F238E27FC236}">
                <a16:creationId xmlns:a16="http://schemas.microsoft.com/office/drawing/2014/main" id="{01F1D27F-DECD-439E-8967-DE2B7AE1703B}"/>
              </a:ext>
            </a:extLst>
          </p:cNvPr>
          <p:cNvSpPr/>
          <p:nvPr/>
        </p:nvSpPr>
        <p:spPr>
          <a:xfrm>
            <a:off x="4824135" y="2512439"/>
            <a:ext cx="175135" cy="2047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ZoneTexte 28">
            <a:extLst>
              <a:ext uri="{FF2B5EF4-FFF2-40B4-BE49-F238E27FC236}">
                <a16:creationId xmlns:a16="http://schemas.microsoft.com/office/drawing/2014/main" id="{6AB69F9A-20C1-43CF-8B88-FD75597F2E00}"/>
              </a:ext>
            </a:extLst>
          </p:cNvPr>
          <p:cNvSpPr txBox="1"/>
          <p:nvPr/>
        </p:nvSpPr>
        <p:spPr>
          <a:xfrm>
            <a:off x="2067725" y="4007272"/>
            <a:ext cx="412818" cy="276999"/>
          </a:xfrm>
          <a:prstGeom prst="rect">
            <a:avLst/>
          </a:prstGeom>
          <a:noFill/>
        </p:spPr>
        <p:txBody>
          <a:bodyPr wrap="square" rtlCol="0">
            <a:spAutoFit/>
          </a:bodyPr>
          <a:lstStyle/>
          <a:p>
            <a:r>
              <a:rPr lang="fr-CA" sz="1200" dirty="0">
                <a:solidFill>
                  <a:srgbClr val="FF0000"/>
                </a:solidFill>
              </a:rPr>
              <a:t>7) </a:t>
            </a:r>
          </a:p>
        </p:txBody>
      </p:sp>
      <p:sp>
        <p:nvSpPr>
          <p:cNvPr id="30" name="ZoneTexte 29">
            <a:extLst>
              <a:ext uri="{FF2B5EF4-FFF2-40B4-BE49-F238E27FC236}">
                <a16:creationId xmlns:a16="http://schemas.microsoft.com/office/drawing/2014/main" id="{0F150399-80E6-43E5-98F3-4B8FA51AFFBD}"/>
              </a:ext>
            </a:extLst>
          </p:cNvPr>
          <p:cNvSpPr txBox="1"/>
          <p:nvPr/>
        </p:nvSpPr>
        <p:spPr>
          <a:xfrm>
            <a:off x="1866191" y="4599294"/>
            <a:ext cx="412818" cy="276999"/>
          </a:xfrm>
          <a:prstGeom prst="rect">
            <a:avLst/>
          </a:prstGeom>
          <a:noFill/>
        </p:spPr>
        <p:txBody>
          <a:bodyPr wrap="square" rtlCol="0">
            <a:spAutoFit/>
          </a:bodyPr>
          <a:lstStyle/>
          <a:p>
            <a:r>
              <a:rPr lang="fr-CA" sz="1200" dirty="0">
                <a:solidFill>
                  <a:srgbClr val="FF0000"/>
                </a:solidFill>
              </a:rPr>
              <a:t>7) </a:t>
            </a:r>
          </a:p>
        </p:txBody>
      </p:sp>
      <p:sp>
        <p:nvSpPr>
          <p:cNvPr id="31" name="ZoneTexte 30">
            <a:extLst>
              <a:ext uri="{FF2B5EF4-FFF2-40B4-BE49-F238E27FC236}">
                <a16:creationId xmlns:a16="http://schemas.microsoft.com/office/drawing/2014/main" id="{5E36BA90-0254-4A50-B989-BEFA6002FE4C}"/>
              </a:ext>
            </a:extLst>
          </p:cNvPr>
          <p:cNvSpPr txBox="1"/>
          <p:nvPr/>
        </p:nvSpPr>
        <p:spPr>
          <a:xfrm>
            <a:off x="8871016" y="3429000"/>
            <a:ext cx="412818" cy="276999"/>
          </a:xfrm>
          <a:prstGeom prst="rect">
            <a:avLst/>
          </a:prstGeom>
          <a:noFill/>
        </p:spPr>
        <p:txBody>
          <a:bodyPr wrap="square" rtlCol="0">
            <a:spAutoFit/>
          </a:bodyPr>
          <a:lstStyle/>
          <a:p>
            <a:r>
              <a:rPr lang="fr-CA" sz="1200" dirty="0">
                <a:solidFill>
                  <a:srgbClr val="FF0000"/>
                </a:solidFill>
              </a:rPr>
              <a:t>8) </a:t>
            </a:r>
          </a:p>
        </p:txBody>
      </p:sp>
    </p:spTree>
    <p:extLst>
      <p:ext uri="{BB962C8B-B14F-4D97-AF65-F5344CB8AC3E}">
        <p14:creationId xmlns:p14="http://schemas.microsoft.com/office/powerpoint/2010/main" val="175233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4872"/>
                                        </p:tgtEl>
                                        <p:attrNameLst>
                                          <p:attrName>style.visibility</p:attrName>
                                        </p:attrNameLst>
                                      </p:cBhvr>
                                      <p:to>
                                        <p:strVal val="visible"/>
                                      </p:to>
                                    </p:set>
                                    <p:animEffect transition="in" filter="box(in)">
                                      <p:cBhvr>
                                        <p:cTn id="7" dur="500"/>
                                        <p:tgtEl>
                                          <p:spTgt spid="16487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4873"/>
                                        </p:tgtEl>
                                        <p:attrNameLst>
                                          <p:attrName>style.visibility</p:attrName>
                                        </p:attrNameLst>
                                      </p:cBhvr>
                                      <p:to>
                                        <p:strVal val="visible"/>
                                      </p:to>
                                    </p:set>
                                    <p:animEffect transition="in" filter="box(in)">
                                      <p:cBhvr>
                                        <p:cTn id="12" dur="500"/>
                                        <p:tgtEl>
                                          <p:spTgt spid="16487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4874"/>
                                        </p:tgtEl>
                                        <p:attrNameLst>
                                          <p:attrName>style.visibility</p:attrName>
                                        </p:attrNameLst>
                                      </p:cBhvr>
                                      <p:to>
                                        <p:strVal val="visible"/>
                                      </p:to>
                                    </p:set>
                                    <p:animEffect transition="in" filter="box(in)">
                                      <p:cBhvr>
                                        <p:cTn id="17" dur="500"/>
                                        <p:tgtEl>
                                          <p:spTgt spid="16487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64875"/>
                                        </p:tgtEl>
                                        <p:attrNameLst>
                                          <p:attrName>style.visibility</p:attrName>
                                        </p:attrNameLst>
                                      </p:cBhvr>
                                      <p:to>
                                        <p:strVal val="visible"/>
                                      </p:to>
                                    </p:set>
                                    <p:animEffect transition="in" filter="box(in)">
                                      <p:cBhvr>
                                        <p:cTn id="22" dur="500"/>
                                        <p:tgtEl>
                                          <p:spTgt spid="164875"/>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64876"/>
                                        </p:tgtEl>
                                        <p:attrNameLst>
                                          <p:attrName>style.visibility</p:attrName>
                                        </p:attrNameLst>
                                      </p:cBhvr>
                                      <p:to>
                                        <p:strVal val="visible"/>
                                      </p:to>
                                    </p:set>
                                    <p:animEffect transition="in" filter="diamond(in)">
                                      <p:cBhvr>
                                        <p:cTn id="27" dur="1000"/>
                                        <p:tgtEl>
                                          <p:spTgt spid="164876"/>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64877"/>
                                        </p:tgtEl>
                                        <p:attrNameLst>
                                          <p:attrName>style.visibility</p:attrName>
                                        </p:attrNameLst>
                                      </p:cBhvr>
                                      <p:to>
                                        <p:strVal val="visible"/>
                                      </p:to>
                                    </p:set>
                                    <p:animEffect transition="in" filter="diamond(in)">
                                      <p:cBhvr>
                                        <p:cTn id="32" dur="1000"/>
                                        <p:tgtEl>
                                          <p:spTgt spid="164877"/>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64878"/>
                                        </p:tgtEl>
                                        <p:attrNameLst>
                                          <p:attrName>style.visibility</p:attrName>
                                        </p:attrNameLst>
                                      </p:cBhvr>
                                      <p:to>
                                        <p:strVal val="visible"/>
                                      </p:to>
                                    </p:set>
                                    <p:animEffect transition="in" filter="diamond(in)">
                                      <p:cBhvr>
                                        <p:cTn id="37" dur="1000"/>
                                        <p:tgtEl>
                                          <p:spTgt spid="164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2" grpId="0" animBg="1"/>
      <p:bldP spid="164873" grpId="0" animBg="1"/>
      <p:bldP spid="164874" grpId="0" animBg="1"/>
      <p:bldP spid="164875" grpId="0" animBg="1"/>
      <p:bldP spid="164876" grpId="0" animBg="1"/>
      <p:bldP spid="164877" grpId="0" animBg="1"/>
      <p:bldP spid="164878"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custDataLst>
              <p:tags r:id="rId1"/>
            </p:custDataLst>
          </p:nvPr>
        </p:nvSpPr>
        <p:spPr>
          <a:xfrm>
            <a:off x="514492" y="428507"/>
            <a:ext cx="9258017" cy="503153"/>
          </a:xfrm>
        </p:spPr>
        <p:txBody>
          <a:bodyPr>
            <a:normAutofit fontScale="90000"/>
          </a:bodyPr>
          <a:lstStyle/>
          <a:p>
            <a:r>
              <a:rPr lang="fr-CA" sz="4000" b="1" cap="all" dirty="0"/>
              <a:t>Catabolisme de l’hémoglobine </a:t>
            </a:r>
            <a:r>
              <a:rPr lang="fr-CA" sz="1428" dirty="0"/>
              <a:t>(S6)</a:t>
            </a:r>
            <a:endParaRPr lang="fr-FR" sz="1428" dirty="0"/>
          </a:p>
        </p:txBody>
      </p:sp>
      <p:sp>
        <p:nvSpPr>
          <p:cNvPr id="157700" name="Text Box 4"/>
          <p:cNvSpPr txBox="1">
            <a:spLocks noChangeArrowheads="1"/>
          </p:cNvSpPr>
          <p:nvPr>
            <p:custDataLst>
              <p:tags r:id="rId2"/>
            </p:custDataLst>
          </p:nvPr>
        </p:nvSpPr>
        <p:spPr bwMode="auto">
          <a:xfrm>
            <a:off x="450713" y="2528995"/>
            <a:ext cx="5271060" cy="339645"/>
          </a:xfrm>
          <a:prstGeom prst="rect">
            <a:avLst/>
          </a:prstGeom>
          <a:noFill/>
          <a:ln w="9525">
            <a:noFill/>
            <a:miter lim="800000"/>
            <a:headEnd/>
            <a:tailEnd/>
          </a:ln>
          <a:effectLst/>
        </p:spPr>
        <p:txBody>
          <a:bodyPr>
            <a:spAutoFit/>
          </a:bodyPr>
          <a:lstStyle/>
          <a:p>
            <a:pPr defTabSz="955274">
              <a:spcBef>
                <a:spcPct val="50000"/>
              </a:spcBef>
            </a:pPr>
            <a:r>
              <a:rPr lang="fr-CA" sz="1607" dirty="0"/>
              <a:t>Consulter la figure 5.12 à la page 90</a:t>
            </a:r>
            <a:endParaRPr lang="fr-FR" sz="1607" dirty="0"/>
          </a:p>
        </p:txBody>
      </p:sp>
      <p:sp>
        <p:nvSpPr>
          <p:cNvPr id="157701" name="Text Box 5"/>
          <p:cNvSpPr txBox="1">
            <a:spLocks noChangeArrowheads="1"/>
          </p:cNvSpPr>
          <p:nvPr>
            <p:custDataLst>
              <p:tags r:id="rId3"/>
            </p:custDataLst>
          </p:nvPr>
        </p:nvSpPr>
        <p:spPr bwMode="auto">
          <a:xfrm>
            <a:off x="450713" y="3043486"/>
            <a:ext cx="5271060" cy="339645"/>
          </a:xfrm>
          <a:prstGeom prst="rect">
            <a:avLst/>
          </a:prstGeom>
          <a:noFill/>
          <a:ln w="9525">
            <a:noFill/>
            <a:miter lim="800000"/>
            <a:headEnd/>
            <a:tailEnd/>
          </a:ln>
          <a:effectLst/>
        </p:spPr>
        <p:txBody>
          <a:bodyPr>
            <a:spAutoFit/>
          </a:bodyPr>
          <a:lstStyle/>
          <a:p>
            <a:pPr defTabSz="955274">
              <a:spcBef>
                <a:spcPct val="50000"/>
              </a:spcBef>
            </a:pPr>
            <a:r>
              <a:rPr lang="fr-CA" sz="1607" dirty="0"/>
              <a:t>Consulter la figure 5.13 à la page 92</a:t>
            </a:r>
            <a:endParaRPr lang="fr-FR" sz="1607" dirty="0"/>
          </a:p>
        </p:txBody>
      </p:sp>
      <p:sp>
        <p:nvSpPr>
          <p:cNvPr id="157703" name="Rectangle 7"/>
          <p:cNvSpPr>
            <a:spLocks noChangeArrowheads="1"/>
          </p:cNvSpPr>
          <p:nvPr>
            <p:custDataLst>
              <p:tags r:id="rId4"/>
            </p:custDataLst>
          </p:nvPr>
        </p:nvSpPr>
        <p:spPr bwMode="auto">
          <a:xfrm>
            <a:off x="0" y="3557977"/>
            <a:ext cx="10287001" cy="707249"/>
          </a:xfrm>
          <a:prstGeom prst="rect">
            <a:avLst/>
          </a:prstGeom>
          <a:noFill/>
          <a:ln w="9525">
            <a:noFill/>
            <a:miter lim="800000"/>
            <a:headEnd/>
            <a:tailEnd/>
          </a:ln>
          <a:effectLst/>
        </p:spPr>
        <p:txBody>
          <a:bodyPr lIns="95505" tIns="47752" rIns="95505" bIns="47752"/>
          <a:lstStyle/>
          <a:p>
            <a:pPr marL="358582" indent="-358582" defTabSz="955274">
              <a:lnSpc>
                <a:spcPct val="90000"/>
              </a:lnSpc>
              <a:spcBef>
                <a:spcPct val="20000"/>
              </a:spcBef>
              <a:buClr>
                <a:schemeClr val="tx2"/>
              </a:buClr>
              <a:buFontTx/>
              <a:buChar char="•"/>
            </a:pPr>
            <a:r>
              <a:rPr lang="fr-CA" sz="2400" dirty="0"/>
              <a:t>Lors d’</a:t>
            </a:r>
            <a:r>
              <a:rPr lang="fr-CA" sz="2400" dirty="0" err="1"/>
              <a:t>hyperhémolyse</a:t>
            </a:r>
            <a:r>
              <a:rPr lang="fr-CA" sz="2400" dirty="0"/>
              <a:t> intravasculaire, comment vont réagir les tests suivants?</a:t>
            </a:r>
          </a:p>
        </p:txBody>
      </p:sp>
      <p:sp>
        <p:nvSpPr>
          <p:cNvPr id="157704" name="Rectangle 8"/>
          <p:cNvSpPr>
            <a:spLocks noChangeArrowheads="1"/>
          </p:cNvSpPr>
          <p:nvPr>
            <p:custDataLst>
              <p:tags r:id="rId5"/>
            </p:custDataLst>
          </p:nvPr>
        </p:nvSpPr>
        <p:spPr bwMode="auto">
          <a:xfrm>
            <a:off x="174947" y="3685538"/>
            <a:ext cx="4454061" cy="2186944"/>
          </a:xfrm>
          <a:prstGeom prst="rect">
            <a:avLst/>
          </a:prstGeom>
          <a:noFill/>
          <a:ln w="9525">
            <a:noFill/>
            <a:miter lim="800000"/>
            <a:headEnd/>
            <a:tailEnd/>
          </a:ln>
          <a:effectLst/>
        </p:spPr>
        <p:txBody>
          <a:bodyPr lIns="95505" tIns="47752" rIns="95505" bIns="47752"/>
          <a:lstStyle/>
          <a:p>
            <a:pPr marL="358582" indent="-358582" defTabSz="955274">
              <a:lnSpc>
                <a:spcPct val="90000"/>
              </a:lnSpc>
              <a:spcBef>
                <a:spcPct val="20000"/>
              </a:spcBef>
              <a:buClr>
                <a:schemeClr val="tx2"/>
              </a:buClr>
            </a:pPr>
            <a:endParaRPr lang="fr-CA" sz="2500" dirty="0"/>
          </a:p>
          <a:p>
            <a:pPr marL="776691" lvl="1" indent="-299055" defTabSz="955274">
              <a:lnSpc>
                <a:spcPct val="90000"/>
              </a:lnSpc>
              <a:spcBef>
                <a:spcPct val="20000"/>
              </a:spcBef>
              <a:buFontTx/>
              <a:buChar char="–"/>
            </a:pPr>
            <a:r>
              <a:rPr lang="fr-CA" sz="2143" dirty="0"/>
              <a:t>Bilirubine indirecte</a:t>
            </a:r>
          </a:p>
          <a:p>
            <a:pPr marL="776691" lvl="1" indent="-299055" defTabSz="955274">
              <a:lnSpc>
                <a:spcPct val="90000"/>
              </a:lnSpc>
              <a:spcBef>
                <a:spcPct val="20000"/>
              </a:spcBef>
              <a:buFontTx/>
              <a:buChar char="–"/>
            </a:pPr>
            <a:r>
              <a:rPr lang="fr-CA" sz="2143" dirty="0"/>
              <a:t>Hémoglobine plasmatique</a:t>
            </a:r>
          </a:p>
          <a:p>
            <a:pPr marL="776691" lvl="1" indent="-299055" defTabSz="955274">
              <a:lnSpc>
                <a:spcPct val="90000"/>
              </a:lnSpc>
              <a:spcBef>
                <a:spcPct val="20000"/>
              </a:spcBef>
              <a:buFontTx/>
              <a:buChar char="–"/>
            </a:pPr>
            <a:r>
              <a:rPr lang="fr-CA" sz="2143" dirty="0"/>
              <a:t>Haptoglobine</a:t>
            </a:r>
          </a:p>
          <a:p>
            <a:pPr marL="776691" lvl="1" indent="-299055" defTabSz="955274">
              <a:lnSpc>
                <a:spcPct val="90000"/>
              </a:lnSpc>
              <a:spcBef>
                <a:spcPct val="20000"/>
              </a:spcBef>
              <a:buFontTx/>
              <a:buChar char="–"/>
            </a:pPr>
            <a:r>
              <a:rPr lang="fr-CA" sz="2143" dirty="0" err="1"/>
              <a:t>Hémopexine</a:t>
            </a:r>
            <a:endParaRPr lang="fr-CA" sz="2053" dirty="0"/>
          </a:p>
        </p:txBody>
      </p:sp>
      <p:sp>
        <p:nvSpPr>
          <p:cNvPr id="157705" name="Rectangle 9"/>
          <p:cNvSpPr>
            <a:spLocks noChangeArrowheads="1"/>
          </p:cNvSpPr>
          <p:nvPr>
            <p:custDataLst>
              <p:tags r:id="rId6"/>
            </p:custDataLst>
          </p:nvPr>
        </p:nvSpPr>
        <p:spPr bwMode="auto">
          <a:xfrm>
            <a:off x="4781641" y="3676329"/>
            <a:ext cx="5190035" cy="2186944"/>
          </a:xfrm>
          <a:prstGeom prst="rect">
            <a:avLst/>
          </a:prstGeom>
          <a:noFill/>
          <a:ln w="9525">
            <a:noFill/>
            <a:miter lim="800000"/>
            <a:headEnd/>
            <a:tailEnd/>
          </a:ln>
          <a:effectLst/>
        </p:spPr>
        <p:txBody>
          <a:bodyPr lIns="95505" tIns="47752" rIns="95505" bIns="47752"/>
          <a:lstStyle/>
          <a:p>
            <a:pPr marL="358582" indent="-358582" defTabSz="955274">
              <a:lnSpc>
                <a:spcPct val="90000"/>
              </a:lnSpc>
              <a:spcBef>
                <a:spcPct val="20000"/>
              </a:spcBef>
              <a:buClr>
                <a:schemeClr val="tx2"/>
              </a:buClr>
            </a:pPr>
            <a:endParaRPr lang="fr-CA" sz="2500" dirty="0"/>
          </a:p>
          <a:p>
            <a:pPr marL="776691" lvl="1" indent="-299055" defTabSz="955274">
              <a:lnSpc>
                <a:spcPct val="90000"/>
              </a:lnSpc>
              <a:spcBef>
                <a:spcPct val="20000"/>
              </a:spcBef>
              <a:buFontTx/>
              <a:buChar char="–"/>
            </a:pPr>
            <a:r>
              <a:rPr lang="fr-CA" sz="2143" dirty="0" err="1"/>
              <a:t>Méthémalbumine</a:t>
            </a:r>
            <a:endParaRPr lang="fr-CA" sz="2143" dirty="0"/>
          </a:p>
          <a:p>
            <a:pPr marL="776691" lvl="1" indent="-299055" defTabSz="955274">
              <a:lnSpc>
                <a:spcPct val="90000"/>
              </a:lnSpc>
              <a:spcBef>
                <a:spcPct val="20000"/>
              </a:spcBef>
              <a:buFontTx/>
              <a:buChar char="–"/>
            </a:pPr>
            <a:r>
              <a:rPr lang="fr-CA" sz="2143" dirty="0"/>
              <a:t>Urobilinogène / Urobiline urinaire</a:t>
            </a:r>
          </a:p>
          <a:p>
            <a:pPr marL="776691" lvl="1" indent="-299055" defTabSz="955274">
              <a:lnSpc>
                <a:spcPct val="90000"/>
              </a:lnSpc>
              <a:spcBef>
                <a:spcPct val="20000"/>
              </a:spcBef>
              <a:buFontTx/>
              <a:buChar char="–"/>
            </a:pPr>
            <a:r>
              <a:rPr lang="fr-CA" sz="2143" dirty="0"/>
              <a:t>Hémoglobine urinaire</a:t>
            </a:r>
          </a:p>
          <a:p>
            <a:pPr marL="776691" lvl="1" indent="-299055" defTabSz="955274">
              <a:lnSpc>
                <a:spcPct val="90000"/>
              </a:lnSpc>
              <a:spcBef>
                <a:spcPct val="20000"/>
              </a:spcBef>
              <a:buFontTx/>
              <a:buChar char="–"/>
            </a:pPr>
            <a:r>
              <a:rPr lang="fr-CA" sz="2143" dirty="0"/>
              <a:t>Urobilinogène fécal</a:t>
            </a:r>
            <a:endParaRPr lang="fr-CA" sz="2053" dirty="0"/>
          </a:p>
        </p:txBody>
      </p:sp>
      <p:sp>
        <p:nvSpPr>
          <p:cNvPr id="157706" name="Rectangle 10"/>
          <p:cNvSpPr>
            <a:spLocks noChangeArrowheads="1"/>
          </p:cNvSpPr>
          <p:nvPr>
            <p:custDataLst>
              <p:tags r:id="rId7"/>
            </p:custDataLst>
          </p:nvPr>
        </p:nvSpPr>
        <p:spPr bwMode="auto">
          <a:xfrm>
            <a:off x="3847355" y="3685538"/>
            <a:ext cx="781653" cy="2186944"/>
          </a:xfrm>
          <a:prstGeom prst="rect">
            <a:avLst/>
          </a:prstGeom>
          <a:noFill/>
          <a:ln w="9525">
            <a:noFill/>
            <a:miter lim="800000"/>
            <a:headEnd/>
            <a:tailEnd/>
          </a:ln>
          <a:effectLst/>
        </p:spPr>
        <p:txBody>
          <a:bodyPr lIns="95505" tIns="47752" rIns="95505" bIns="47752"/>
          <a:lstStyle/>
          <a:p>
            <a:pPr marL="306141" indent="-306141">
              <a:lnSpc>
                <a:spcPct val="90000"/>
              </a:lnSpc>
              <a:spcBef>
                <a:spcPct val="20000"/>
              </a:spcBef>
              <a:buClr>
                <a:schemeClr val="tx2"/>
              </a:buClr>
            </a:pPr>
            <a:endParaRPr lang="fr-CA" sz="2500" dirty="0"/>
          </a:p>
          <a:p>
            <a:pPr marL="663306" lvl="1" indent="-255118">
              <a:lnSpc>
                <a:spcPct val="90000"/>
              </a:lnSpc>
              <a:spcBef>
                <a:spcPct val="20000"/>
              </a:spcBef>
            </a:pPr>
            <a:r>
              <a:rPr lang="fr-CA" sz="2143" dirty="0">
                <a:cs typeface="Arial" charset="0"/>
              </a:rPr>
              <a:t>↑</a:t>
            </a:r>
          </a:p>
          <a:p>
            <a:pPr marL="663306" lvl="1" indent="-255118">
              <a:lnSpc>
                <a:spcPct val="90000"/>
              </a:lnSpc>
              <a:spcBef>
                <a:spcPct val="20000"/>
              </a:spcBef>
            </a:pPr>
            <a:r>
              <a:rPr lang="fr-CA" sz="2143" dirty="0">
                <a:cs typeface="Arial" charset="0"/>
              </a:rPr>
              <a:t>↑</a:t>
            </a:r>
          </a:p>
          <a:p>
            <a:pPr marL="663306" lvl="1" indent="-255118">
              <a:lnSpc>
                <a:spcPct val="90000"/>
              </a:lnSpc>
              <a:spcBef>
                <a:spcPct val="20000"/>
              </a:spcBef>
            </a:pPr>
            <a:r>
              <a:rPr lang="fr-CA" sz="2143" dirty="0">
                <a:cs typeface="Arial" charset="0"/>
              </a:rPr>
              <a:t>↓</a:t>
            </a:r>
          </a:p>
          <a:p>
            <a:pPr marL="663306" lvl="1" indent="-255118">
              <a:lnSpc>
                <a:spcPct val="90000"/>
              </a:lnSpc>
              <a:spcBef>
                <a:spcPct val="20000"/>
              </a:spcBef>
            </a:pPr>
            <a:r>
              <a:rPr lang="fr-CA" sz="2143" dirty="0">
                <a:cs typeface="Arial" charset="0"/>
              </a:rPr>
              <a:t>↓</a:t>
            </a:r>
          </a:p>
        </p:txBody>
      </p:sp>
      <p:sp>
        <p:nvSpPr>
          <p:cNvPr id="157707" name="Rectangle 11"/>
          <p:cNvSpPr>
            <a:spLocks noChangeArrowheads="1"/>
          </p:cNvSpPr>
          <p:nvPr>
            <p:custDataLst>
              <p:tags r:id="rId8"/>
            </p:custDataLst>
          </p:nvPr>
        </p:nvSpPr>
        <p:spPr bwMode="auto">
          <a:xfrm>
            <a:off x="9247955" y="3676329"/>
            <a:ext cx="762991" cy="2186945"/>
          </a:xfrm>
          <a:prstGeom prst="rect">
            <a:avLst/>
          </a:prstGeom>
          <a:noFill/>
          <a:ln w="9525">
            <a:noFill/>
            <a:miter lim="800000"/>
            <a:headEnd/>
            <a:tailEnd/>
          </a:ln>
          <a:effectLst/>
        </p:spPr>
        <p:txBody>
          <a:bodyPr lIns="95505" tIns="47752" rIns="95505" bIns="47752"/>
          <a:lstStyle/>
          <a:p>
            <a:pPr marL="306141" indent="-306141">
              <a:lnSpc>
                <a:spcPct val="90000"/>
              </a:lnSpc>
              <a:spcBef>
                <a:spcPct val="20000"/>
              </a:spcBef>
              <a:buClr>
                <a:schemeClr val="tx2"/>
              </a:buClr>
            </a:pPr>
            <a:endParaRPr lang="fr-CA" sz="2500" dirty="0"/>
          </a:p>
          <a:p>
            <a:pPr marL="663306" lvl="1" indent="-255118">
              <a:lnSpc>
                <a:spcPct val="90000"/>
              </a:lnSpc>
              <a:spcBef>
                <a:spcPct val="20000"/>
              </a:spcBef>
            </a:pPr>
            <a:r>
              <a:rPr lang="fr-CA" sz="2143" dirty="0">
                <a:cs typeface="Arial" charset="0"/>
              </a:rPr>
              <a:t>↑</a:t>
            </a:r>
          </a:p>
          <a:p>
            <a:pPr marL="663306" lvl="1" indent="-255118">
              <a:lnSpc>
                <a:spcPct val="90000"/>
              </a:lnSpc>
              <a:spcBef>
                <a:spcPct val="20000"/>
              </a:spcBef>
            </a:pPr>
            <a:r>
              <a:rPr lang="fr-CA" sz="2143" dirty="0">
                <a:cs typeface="Arial" charset="0"/>
              </a:rPr>
              <a:t>↑</a:t>
            </a:r>
          </a:p>
          <a:p>
            <a:pPr marL="663306" lvl="1" indent="-255118">
              <a:lnSpc>
                <a:spcPct val="90000"/>
              </a:lnSpc>
              <a:spcBef>
                <a:spcPct val="20000"/>
              </a:spcBef>
            </a:pPr>
            <a:r>
              <a:rPr lang="fr-CA" sz="2143" dirty="0">
                <a:cs typeface="Arial" charset="0"/>
              </a:rPr>
              <a:t>↑</a:t>
            </a:r>
          </a:p>
          <a:p>
            <a:pPr marL="663306" lvl="1" indent="-255118">
              <a:lnSpc>
                <a:spcPct val="90000"/>
              </a:lnSpc>
              <a:spcBef>
                <a:spcPct val="20000"/>
              </a:spcBef>
            </a:pPr>
            <a:r>
              <a:rPr lang="fr-CA" sz="2143" dirty="0">
                <a:cs typeface="Arial" charset="0"/>
              </a:rPr>
              <a:t>↑</a:t>
            </a:r>
          </a:p>
        </p:txBody>
      </p:sp>
      <p:sp>
        <p:nvSpPr>
          <p:cNvPr id="2" name="Rectangle 1">
            <a:extLst>
              <a:ext uri="{FF2B5EF4-FFF2-40B4-BE49-F238E27FC236}">
                <a16:creationId xmlns:a16="http://schemas.microsoft.com/office/drawing/2014/main" id="{BA4B903C-97AA-4B70-9FC3-160DE37FEC0E}"/>
              </a:ext>
            </a:extLst>
          </p:cNvPr>
          <p:cNvSpPr/>
          <p:nvPr/>
        </p:nvSpPr>
        <p:spPr>
          <a:xfrm>
            <a:off x="823020" y="1628800"/>
            <a:ext cx="8712968" cy="2142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7699" name="Rectangle 3"/>
          <p:cNvSpPr>
            <a:spLocks noGrp="1" noChangeArrowheads="1"/>
          </p:cNvSpPr>
          <p:nvPr>
            <p:ph type="body" idx="1"/>
            <p:custDataLst>
              <p:tags r:id="rId9"/>
            </p:custDataLst>
          </p:nvPr>
        </p:nvSpPr>
        <p:spPr>
          <a:xfrm>
            <a:off x="514492" y="1250992"/>
            <a:ext cx="10287000" cy="1199063"/>
          </a:xfrm>
        </p:spPr>
        <p:txBody>
          <a:bodyPr>
            <a:normAutofit lnSpcReduction="10000"/>
          </a:bodyPr>
          <a:lstStyle/>
          <a:p>
            <a:pPr>
              <a:lnSpc>
                <a:spcPct val="90000"/>
              </a:lnSpc>
            </a:pPr>
            <a:r>
              <a:rPr lang="fr-CA" sz="2500" dirty="0"/>
              <a:t>Voici les organes qui préviennent l’apparition de bilirubine</a:t>
            </a:r>
          </a:p>
          <a:p>
            <a:pPr lvl="1">
              <a:lnSpc>
                <a:spcPct val="90000"/>
              </a:lnSpc>
            </a:pPr>
            <a:r>
              <a:rPr lang="fr-CA" sz="2143" dirty="0"/>
              <a:t>Foie (++++)</a:t>
            </a:r>
          </a:p>
          <a:p>
            <a:pPr lvl="1">
              <a:lnSpc>
                <a:spcPct val="90000"/>
              </a:lnSpc>
            </a:pPr>
            <a:r>
              <a:rPr lang="fr-CA" sz="2143" dirty="0"/>
              <a:t>Rein (+)</a:t>
            </a:r>
          </a:p>
          <a:p>
            <a:pPr>
              <a:lnSpc>
                <a:spcPct val="90000"/>
              </a:lnSpc>
              <a:buFontTx/>
              <a:buNone/>
            </a:pPr>
            <a:endParaRPr lang="fr-CA" sz="2143" dirty="0"/>
          </a:p>
          <a:p>
            <a:pPr lvl="1">
              <a:lnSpc>
                <a:spcPct val="90000"/>
              </a:lnSpc>
            </a:pPr>
            <a:endParaRPr lang="fr-CA" sz="2143" dirty="0"/>
          </a:p>
        </p:txBody>
      </p:sp>
    </p:spTree>
    <p:extLst>
      <p:ext uri="{BB962C8B-B14F-4D97-AF65-F5344CB8AC3E}">
        <p14:creationId xmlns:p14="http://schemas.microsoft.com/office/powerpoint/2010/main" val="53425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7706"/>
                                        </p:tgtEl>
                                        <p:attrNameLst>
                                          <p:attrName>style.visibility</p:attrName>
                                        </p:attrNameLst>
                                      </p:cBhvr>
                                      <p:to>
                                        <p:strVal val="visible"/>
                                      </p:to>
                                    </p:set>
                                    <p:animEffect transition="in" filter="box(in)">
                                      <p:cBhvr>
                                        <p:cTn id="7" dur="500"/>
                                        <p:tgtEl>
                                          <p:spTgt spid="15770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7707"/>
                                        </p:tgtEl>
                                        <p:attrNameLst>
                                          <p:attrName>style.visibility</p:attrName>
                                        </p:attrNameLst>
                                      </p:cBhvr>
                                      <p:to>
                                        <p:strVal val="visible"/>
                                      </p:to>
                                    </p:set>
                                    <p:animEffect transition="in" filter="box(in)">
                                      <p:cBhvr>
                                        <p:cTn id="12" dur="500"/>
                                        <p:tgtEl>
                                          <p:spTgt spid="157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6" grpId="0"/>
      <p:bldP spid="15770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D0F604F-0CBD-4845-A8DE-329EEE2980E3}"/>
              </a:ext>
            </a:extLst>
          </p:cNvPr>
          <p:cNvGrpSpPr/>
          <p:nvPr/>
        </p:nvGrpSpPr>
        <p:grpSpPr>
          <a:xfrm>
            <a:off x="469816" y="122890"/>
            <a:ext cx="4480000" cy="6016668"/>
            <a:chOff x="2941265" y="-209001"/>
            <a:chExt cx="5040000" cy="6768752"/>
          </a:xfrm>
        </p:grpSpPr>
        <p:pic>
          <p:nvPicPr>
            <p:cNvPr id="31746" name="Picture 5"/>
            <p:cNvPicPr>
              <a:picLocks noChangeAspect="1" noChangeArrowheads="1"/>
            </p:cNvPicPr>
            <p:nvPr>
              <p:custDataLst>
                <p:tags r:id="rId3"/>
              </p:custDataLst>
            </p:nvPr>
          </p:nvPicPr>
          <p:blipFill rotWithShape="1">
            <a:blip r:embed="rId8" cstate="print"/>
            <a:srcRect l="5744" r="3917"/>
            <a:stretch/>
          </p:blipFill>
          <p:spPr bwMode="auto">
            <a:xfrm rot="16200000">
              <a:off x="2086417" y="664903"/>
              <a:ext cx="6749696" cy="5040000"/>
            </a:xfrm>
            <a:prstGeom prst="rect">
              <a:avLst/>
            </a:prstGeom>
            <a:noFill/>
            <a:ln w="9525">
              <a:noFill/>
              <a:miter lim="800000"/>
              <a:headEnd/>
              <a:tailEnd/>
            </a:ln>
          </p:spPr>
        </p:pic>
        <p:sp>
          <p:nvSpPr>
            <p:cNvPr id="3" name="Hexagone 2"/>
            <p:cNvSpPr/>
            <p:nvPr>
              <p:custDataLst>
                <p:tags r:id="rId4"/>
              </p:custDataLst>
            </p:nvPr>
          </p:nvSpPr>
          <p:spPr>
            <a:xfrm>
              <a:off x="5496884" y="4183487"/>
              <a:ext cx="828757" cy="748389"/>
            </a:xfrm>
            <a:prstGeom prst="hexagon">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a:p>
          </p:txBody>
        </p:sp>
        <p:sp>
          <p:nvSpPr>
            <p:cNvPr id="4" name="Hexagone 3"/>
            <p:cNvSpPr/>
            <p:nvPr>
              <p:custDataLst>
                <p:tags r:id="rId5"/>
              </p:custDataLst>
            </p:nvPr>
          </p:nvSpPr>
          <p:spPr>
            <a:xfrm>
              <a:off x="3055267" y="-209001"/>
              <a:ext cx="720081" cy="689174"/>
            </a:xfrm>
            <a:prstGeom prst="hexagon">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a:p>
          </p:txBody>
        </p:sp>
      </p:grpSp>
      <p:sp>
        <p:nvSpPr>
          <p:cNvPr id="5" name="ZoneTexte 5"/>
          <p:cNvSpPr txBox="1">
            <a:spLocks noChangeArrowheads="1"/>
          </p:cNvSpPr>
          <p:nvPr>
            <p:custDataLst>
              <p:tags r:id="rId1"/>
            </p:custDataLst>
          </p:nvPr>
        </p:nvSpPr>
        <p:spPr bwMode="auto">
          <a:xfrm>
            <a:off x="8239844" y="6497211"/>
            <a:ext cx="1571625" cy="307777"/>
          </a:xfrm>
          <a:prstGeom prst="rect">
            <a:avLst/>
          </a:prstGeom>
          <a:noFill/>
          <a:ln w="9525">
            <a:noFill/>
            <a:miter lim="800000"/>
            <a:headEnd/>
            <a:tailEnd/>
          </a:ln>
        </p:spPr>
        <p:txBody>
          <a:bodyPr>
            <a:spAutoFit/>
          </a:bodyPr>
          <a:lstStyle/>
          <a:p>
            <a:r>
              <a:rPr lang="fr-CA" sz="1400" dirty="0">
                <a:solidFill>
                  <a:srgbClr val="000000"/>
                </a:solidFill>
              </a:rPr>
              <a:t>Réf: p.42, ABBOTT</a:t>
            </a:r>
          </a:p>
        </p:txBody>
      </p:sp>
      <p:sp>
        <p:nvSpPr>
          <p:cNvPr id="6" name="ZoneTexte 5">
            <a:extLst>
              <a:ext uri="{FF2B5EF4-FFF2-40B4-BE49-F238E27FC236}">
                <a16:creationId xmlns:a16="http://schemas.microsoft.com/office/drawing/2014/main" id="{7009FC46-8CDF-49F8-A3A6-766AD52CF2B2}"/>
              </a:ext>
            </a:extLst>
          </p:cNvPr>
          <p:cNvSpPr txBox="1"/>
          <p:nvPr/>
        </p:nvSpPr>
        <p:spPr>
          <a:xfrm>
            <a:off x="5244338" y="122890"/>
            <a:ext cx="2924006" cy="365934"/>
          </a:xfrm>
          <a:prstGeom prst="rect">
            <a:avLst/>
          </a:prstGeom>
          <a:noFill/>
        </p:spPr>
        <p:txBody>
          <a:bodyPr wrap="none" rtlCol="0">
            <a:spAutoFit/>
          </a:bodyPr>
          <a:lstStyle/>
          <a:p>
            <a:r>
              <a:rPr lang="fr-CA" sz="1778" dirty="0">
                <a:solidFill>
                  <a:schemeClr val="bg1"/>
                </a:solidFill>
              </a:rPr>
              <a:t>ÉLÉMENTS FIGURÉS DU SANG</a:t>
            </a:r>
          </a:p>
        </p:txBody>
      </p:sp>
      <p:sp>
        <p:nvSpPr>
          <p:cNvPr id="7" name="ZoneTexte 6">
            <a:extLst>
              <a:ext uri="{FF2B5EF4-FFF2-40B4-BE49-F238E27FC236}">
                <a16:creationId xmlns:a16="http://schemas.microsoft.com/office/drawing/2014/main" id="{DCC03B87-95FA-4209-9B39-B9DE845FEAD3}"/>
              </a:ext>
            </a:extLst>
          </p:cNvPr>
          <p:cNvSpPr txBox="1"/>
          <p:nvPr/>
        </p:nvSpPr>
        <p:spPr>
          <a:xfrm>
            <a:off x="5847579" y="1124744"/>
            <a:ext cx="2944327" cy="4770537"/>
          </a:xfrm>
          <a:prstGeom prst="rect">
            <a:avLst/>
          </a:prstGeom>
          <a:noFill/>
        </p:spPr>
        <p:txBody>
          <a:bodyPr wrap="square" rtlCol="0">
            <a:spAutoFit/>
          </a:bodyPr>
          <a:lstStyle/>
          <a:p>
            <a:r>
              <a:rPr lang="fr-CA" sz="1600" dirty="0"/>
              <a:t>A =</a:t>
            </a:r>
          </a:p>
          <a:p>
            <a:r>
              <a:rPr lang="fr-CA" sz="1600" dirty="0"/>
              <a:t> </a:t>
            </a:r>
          </a:p>
          <a:p>
            <a:r>
              <a:rPr lang="fr-CA" sz="1600" dirty="0"/>
              <a:t>B =</a:t>
            </a:r>
          </a:p>
          <a:p>
            <a:endParaRPr lang="fr-CA" sz="1600" dirty="0"/>
          </a:p>
          <a:p>
            <a:r>
              <a:rPr lang="fr-CA" sz="1600" dirty="0"/>
              <a:t>C =</a:t>
            </a:r>
          </a:p>
          <a:p>
            <a:endParaRPr lang="fr-CA" sz="1600" dirty="0"/>
          </a:p>
          <a:p>
            <a:r>
              <a:rPr lang="fr-CA" sz="1600" dirty="0"/>
              <a:t>D =</a:t>
            </a:r>
          </a:p>
          <a:p>
            <a:br>
              <a:rPr lang="fr-CA" sz="1600" dirty="0"/>
            </a:br>
            <a:r>
              <a:rPr lang="fr-CA" sz="1600" dirty="0"/>
              <a:t>E =</a:t>
            </a:r>
          </a:p>
          <a:p>
            <a:endParaRPr lang="fr-CA" sz="1600" dirty="0"/>
          </a:p>
          <a:p>
            <a:r>
              <a:rPr lang="fr-CA" sz="1600" dirty="0"/>
              <a:t>F =</a:t>
            </a:r>
          </a:p>
          <a:p>
            <a:br>
              <a:rPr lang="fr-CA" sz="1600" dirty="0"/>
            </a:br>
            <a:r>
              <a:rPr lang="fr-CA" sz="1600" dirty="0"/>
              <a:t>G =</a:t>
            </a:r>
          </a:p>
          <a:p>
            <a:endParaRPr lang="fr-CA" sz="1600" dirty="0"/>
          </a:p>
          <a:p>
            <a:r>
              <a:rPr lang="fr-CA" sz="1600" dirty="0"/>
              <a:t>H =</a:t>
            </a:r>
          </a:p>
          <a:p>
            <a:endParaRPr lang="fr-CA" sz="1600" dirty="0"/>
          </a:p>
          <a:p>
            <a:r>
              <a:rPr lang="fr-CA" sz="1600" dirty="0"/>
              <a:t>I =</a:t>
            </a:r>
          </a:p>
          <a:p>
            <a:endParaRPr lang="fr-CA" sz="1600" dirty="0"/>
          </a:p>
          <a:p>
            <a:r>
              <a:rPr lang="fr-CA" sz="1600" dirty="0"/>
              <a:t>J = </a:t>
            </a:r>
          </a:p>
        </p:txBody>
      </p:sp>
      <p:sp>
        <p:nvSpPr>
          <p:cNvPr id="9" name="Hexagone 8">
            <a:extLst>
              <a:ext uri="{FF2B5EF4-FFF2-40B4-BE49-F238E27FC236}">
                <a16:creationId xmlns:a16="http://schemas.microsoft.com/office/drawing/2014/main" id="{8C26DFA0-24A9-46AB-8650-93EA392AEA94}"/>
              </a:ext>
            </a:extLst>
          </p:cNvPr>
          <p:cNvSpPr/>
          <p:nvPr>
            <p:custDataLst>
              <p:tags r:id="rId2"/>
            </p:custDataLst>
          </p:nvPr>
        </p:nvSpPr>
        <p:spPr>
          <a:xfrm>
            <a:off x="5885822" y="4075863"/>
            <a:ext cx="409806" cy="361249"/>
          </a:xfrm>
          <a:prstGeom prst="hexagon">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600"/>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21A5D-A99E-A7D3-40E5-E1C04931AA6B}"/>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B51C156B-3646-06AF-97FA-A01514BD668D}"/>
              </a:ext>
            </a:extLst>
          </p:cNvPr>
          <p:cNvSpPr>
            <a:spLocks noGrp="1"/>
          </p:cNvSpPr>
          <p:nvPr>
            <p:ph type="title"/>
          </p:nvPr>
        </p:nvSpPr>
        <p:spPr>
          <a:xfrm>
            <a:off x="4463229" y="639097"/>
            <a:ext cx="5276237" cy="3686015"/>
          </a:xfrm>
        </p:spPr>
        <p:txBody>
          <a:bodyPr vert="horz" lIns="91440" tIns="45720" rIns="91440" bIns="45720" rtlCol="0" anchor="b">
            <a:normAutofit/>
          </a:bodyPr>
          <a:lstStyle/>
          <a:p>
            <a:r>
              <a:rPr lang="en-US" sz="7400"/>
              <a:t>SCHÉMA SUR LE CYCLE DE VIE DU GR</a:t>
            </a:r>
          </a:p>
        </p:txBody>
      </p:sp>
      <p:sp>
        <p:nvSpPr>
          <p:cNvPr id="5" name="Espace réservé du texte 4">
            <a:extLst>
              <a:ext uri="{FF2B5EF4-FFF2-40B4-BE49-F238E27FC236}">
                <a16:creationId xmlns:a16="http://schemas.microsoft.com/office/drawing/2014/main" id="{7587064F-7131-E5E9-4AD4-F10A2F7FBFF8}"/>
              </a:ext>
            </a:extLst>
          </p:cNvPr>
          <p:cNvSpPr>
            <a:spLocks noGrp="1"/>
          </p:cNvSpPr>
          <p:nvPr>
            <p:ph type="body" idx="1"/>
          </p:nvPr>
        </p:nvSpPr>
        <p:spPr>
          <a:xfrm>
            <a:off x="4463229" y="4455621"/>
            <a:ext cx="5289761" cy="1238616"/>
          </a:xfrm>
        </p:spPr>
        <p:txBody>
          <a:bodyPr vert="horz" lIns="91440" tIns="45720" rIns="91440" bIns="45720" rtlCol="0">
            <a:normAutofit/>
          </a:bodyPr>
          <a:lstStyle/>
          <a:p>
            <a:endParaRPr lang="en-US">
              <a:solidFill>
                <a:schemeClr val="tx1">
                  <a:lumMod val="85000"/>
                  <a:lumOff val="15000"/>
                </a:schemeClr>
              </a:solidFill>
            </a:endParaRPr>
          </a:p>
        </p:txBody>
      </p:sp>
      <p:pic>
        <p:nvPicPr>
          <p:cNvPr id="6" name="Image 5">
            <a:extLst>
              <a:ext uri="{FF2B5EF4-FFF2-40B4-BE49-F238E27FC236}">
                <a16:creationId xmlns:a16="http://schemas.microsoft.com/office/drawing/2014/main" id="{84D50676-F19F-8631-F1E8-FBB879667590}"/>
              </a:ext>
            </a:extLst>
          </p:cNvPr>
          <p:cNvPicPr>
            <a:picLocks noChangeAspect="1"/>
          </p:cNvPicPr>
          <p:nvPr/>
        </p:nvPicPr>
        <p:blipFill>
          <a:blip r:embed="rId2"/>
          <a:stretch>
            <a:fillRect/>
          </a:stretch>
        </p:blipFill>
        <p:spPr>
          <a:xfrm>
            <a:off x="534936" y="2041629"/>
            <a:ext cx="3376110" cy="2245114"/>
          </a:xfrm>
          <a:prstGeom prst="rect">
            <a:avLst/>
          </a:prstGeom>
        </p:spPr>
      </p:pic>
    </p:spTree>
    <p:extLst>
      <p:ext uri="{BB962C8B-B14F-4D97-AF65-F5344CB8AC3E}">
        <p14:creationId xmlns:p14="http://schemas.microsoft.com/office/powerpoint/2010/main" val="296122061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A33EC-B414-687A-24C2-3F2084E3A89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71DBF7B-2493-4BCE-3650-9D5ADD5DC743}"/>
              </a:ext>
            </a:extLst>
          </p:cNvPr>
          <p:cNvSpPr>
            <a:spLocks noGrp="1"/>
          </p:cNvSpPr>
          <p:nvPr>
            <p:ph type="title"/>
          </p:nvPr>
        </p:nvSpPr>
        <p:spPr/>
        <p:txBody>
          <a:bodyPr/>
          <a:lstStyle/>
          <a:p>
            <a:r>
              <a:rPr lang="fr-CA" dirty="0"/>
              <a:t>Cours 12</a:t>
            </a:r>
          </a:p>
        </p:txBody>
      </p:sp>
      <p:sp>
        <p:nvSpPr>
          <p:cNvPr id="7" name="Espace réservé du texte 6">
            <a:extLst>
              <a:ext uri="{FF2B5EF4-FFF2-40B4-BE49-F238E27FC236}">
                <a16:creationId xmlns:a16="http://schemas.microsoft.com/office/drawing/2014/main" id="{093739F6-4D34-909B-3A9B-D1B3F1DA7139}"/>
              </a:ext>
            </a:extLst>
          </p:cNvPr>
          <p:cNvSpPr>
            <a:spLocks noGrp="1"/>
          </p:cNvSpPr>
          <p:nvPr>
            <p:ph type="body" idx="1"/>
          </p:nvPr>
        </p:nvSpPr>
        <p:spPr>
          <a:xfrm>
            <a:off x="925830" y="4453128"/>
            <a:ext cx="8486775" cy="1928200"/>
          </a:xfrm>
        </p:spPr>
        <p:txBody>
          <a:bodyPr>
            <a:normAutofit/>
          </a:bodyPr>
          <a:lstStyle/>
          <a:p>
            <a:r>
              <a:rPr lang="fr-CA" sz="3600" dirty="0"/>
              <a:t>Thrombopoïèse</a:t>
            </a:r>
          </a:p>
          <a:p>
            <a:r>
              <a:rPr lang="fr-CA" sz="3600" dirty="0"/>
              <a:t>Vitesse de sédimentation (chap. 10)</a:t>
            </a:r>
          </a:p>
        </p:txBody>
      </p:sp>
    </p:spTree>
    <p:extLst>
      <p:ext uri="{BB962C8B-B14F-4D97-AF65-F5344CB8AC3E}">
        <p14:creationId xmlns:p14="http://schemas.microsoft.com/office/powerpoint/2010/main" val="18123996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7767C-2C5B-C694-AF21-1A3553863C21}"/>
            </a:ext>
          </a:extLst>
        </p:cNvPr>
        <p:cNvGrpSpPr/>
        <p:nvPr/>
      </p:nvGrpSpPr>
      <p:grpSpPr>
        <a:xfrm>
          <a:off x="0" y="0"/>
          <a:ext cx="0" cy="0"/>
          <a:chOff x="0" y="0"/>
          <a:chExt cx="0" cy="0"/>
        </a:xfrm>
      </p:grpSpPr>
      <p:sp>
        <p:nvSpPr>
          <p:cNvPr id="182274" name="Rectangle 2">
            <a:extLst>
              <a:ext uri="{FF2B5EF4-FFF2-40B4-BE49-F238E27FC236}">
                <a16:creationId xmlns:a16="http://schemas.microsoft.com/office/drawing/2014/main" id="{602D2069-E990-0009-98CA-2E4627F30EE4}"/>
              </a:ext>
            </a:extLst>
          </p:cNvPr>
          <p:cNvSpPr>
            <a:spLocks noGrp="1" noChangeArrowheads="1"/>
          </p:cNvSpPr>
          <p:nvPr>
            <p:ph type="body" idx="1"/>
            <p:custDataLst>
              <p:tags r:id="rId1"/>
            </p:custDataLst>
          </p:nvPr>
        </p:nvSpPr>
        <p:spPr/>
        <p:txBody>
          <a:bodyPr>
            <a:normAutofit/>
          </a:bodyPr>
          <a:lstStyle/>
          <a:p>
            <a:r>
              <a:rPr lang="fr-CA" sz="2400" dirty="0"/>
              <a:t>Hématologie de L’Italien, Lord </a:t>
            </a:r>
            <a:r>
              <a:rPr lang="fr-CA" sz="2400" dirty="0" err="1"/>
              <a:t>Dubé</a:t>
            </a:r>
            <a:endParaRPr lang="fr-CA" sz="2400" dirty="0"/>
          </a:p>
          <a:p>
            <a:pPr lvl="1"/>
            <a:r>
              <a:rPr lang="fr-CA" sz="2400" dirty="0"/>
              <a:t>Chapitre 3, L’hématopoïèse (Pages 37 à 39)</a:t>
            </a:r>
          </a:p>
          <a:p>
            <a:pPr lvl="1"/>
            <a:r>
              <a:rPr lang="fr-CA" sz="2400" dirty="0"/>
              <a:t>Chapitre 10, L’hémogramme, Sédimentation (Pages 188 à 190)</a:t>
            </a:r>
          </a:p>
          <a:p>
            <a:pPr marL="201168" lvl="1" indent="0">
              <a:buNone/>
            </a:pPr>
            <a:endParaRPr lang="fr-CA" sz="2400" dirty="0"/>
          </a:p>
          <a:p>
            <a:pPr marL="201168" lvl="1" indent="0">
              <a:buNone/>
            </a:pPr>
            <a:r>
              <a:rPr lang="fr-CA" sz="2400" dirty="0"/>
              <a:t>Lecture fortement suggérée</a:t>
            </a:r>
          </a:p>
          <a:p>
            <a:pPr lvl="1"/>
            <a:r>
              <a:rPr lang="fr-CA" sz="2400" dirty="0"/>
              <a:t>Chapitre 8, Le thrombocyte (Pages 133 à 141)</a:t>
            </a:r>
          </a:p>
        </p:txBody>
      </p:sp>
      <p:sp>
        <p:nvSpPr>
          <p:cNvPr id="182275" name="Rectangle 3">
            <a:extLst>
              <a:ext uri="{FF2B5EF4-FFF2-40B4-BE49-F238E27FC236}">
                <a16:creationId xmlns:a16="http://schemas.microsoft.com/office/drawing/2014/main" id="{29A231CE-7A49-63BB-68DB-78F6332CF7FF}"/>
              </a:ext>
            </a:extLst>
          </p:cNvPr>
          <p:cNvSpPr>
            <a:spLocks noGrp="1" noChangeArrowheads="1"/>
          </p:cNvSpPr>
          <p:nvPr>
            <p:ph type="title"/>
            <p:custDataLst>
              <p:tags r:id="rId2"/>
            </p:custDataLst>
          </p:nvPr>
        </p:nvSpPr>
        <p:spPr>
          <a:xfrm>
            <a:off x="925829" y="620688"/>
            <a:ext cx="9256600" cy="1071503"/>
          </a:xfrm>
          <a:noFill/>
          <a:ln/>
        </p:spPr>
        <p:txBody>
          <a:bodyPr vert="horz" lIns="97065" tIns="48532" rIns="97065" bIns="48532" rtlCol="0" anchor="b">
            <a:normAutofit/>
          </a:bodyPr>
          <a:lstStyle/>
          <a:p>
            <a:r>
              <a:rPr lang="fr-CA" sz="3600" b="1" cap="all" dirty="0"/>
              <a:t>Lectures obligatoires</a:t>
            </a:r>
            <a:endParaRPr lang="fr-FR" sz="3600" b="1" cap="all" dirty="0"/>
          </a:p>
        </p:txBody>
      </p:sp>
    </p:spTree>
    <p:extLst>
      <p:ext uri="{BB962C8B-B14F-4D97-AF65-F5344CB8AC3E}">
        <p14:creationId xmlns:p14="http://schemas.microsoft.com/office/powerpoint/2010/main" val="282379756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normAutofit/>
          </a:bodyPr>
          <a:lstStyle/>
          <a:p>
            <a:pPr defTabSz="955274" fontAlgn="base">
              <a:spcAft>
                <a:spcPct val="0"/>
              </a:spcAft>
              <a:defRPr/>
            </a:pPr>
            <a:r>
              <a:rPr lang="fr-CA" sz="3600" b="1" cap="all" dirty="0"/>
              <a:t>La plaquette (Thrombocyte)</a:t>
            </a:r>
          </a:p>
        </p:txBody>
      </p:sp>
      <p:sp>
        <p:nvSpPr>
          <p:cNvPr id="257027" name="Rectangle 3"/>
          <p:cNvSpPr>
            <a:spLocks noGrp="1" noChangeArrowheads="1"/>
          </p:cNvSpPr>
          <p:nvPr>
            <p:ph type="body" idx="1"/>
          </p:nvPr>
        </p:nvSpPr>
        <p:spPr/>
        <p:txBody>
          <a:bodyPr>
            <a:normAutofit/>
          </a:bodyPr>
          <a:lstStyle/>
          <a:p>
            <a:pPr marL="306141" indent="-306141" defTabSz="816376"/>
            <a:r>
              <a:rPr lang="fr-CA" sz="2800" b="1" dirty="0"/>
              <a:t>Définition </a:t>
            </a:r>
            <a:r>
              <a:rPr lang="fr-CA" sz="2800" dirty="0"/>
              <a:t>: Thrombocytes, petite cellule sans noyau, retrouvée dans la circulation sanguine</a:t>
            </a:r>
          </a:p>
          <a:p>
            <a:pPr marL="306141" indent="-306141" defTabSz="816376">
              <a:buNone/>
            </a:pPr>
            <a:endParaRPr lang="fr-CA" sz="2800" dirty="0"/>
          </a:p>
          <a:p>
            <a:pPr marL="306141" indent="-306141" defTabSz="816376"/>
            <a:r>
              <a:rPr lang="fr-CA" sz="2800" b="1" dirty="0"/>
              <a:t>Rôle</a:t>
            </a:r>
            <a:r>
              <a:rPr lang="fr-CA" sz="2800" dirty="0"/>
              <a:t> : Protection de l’organisme (coagulation)</a:t>
            </a:r>
          </a:p>
          <a:p>
            <a:pPr marL="306141" indent="-306141" defTabSz="816376">
              <a:buNone/>
            </a:pPr>
            <a:r>
              <a:rPr lang="fr-CA" sz="2800" dirty="0"/>
              <a:t>			« Hémostase primaire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853952" y="116632"/>
            <a:ext cx="9433048" cy="1450757"/>
          </a:xfrm>
        </p:spPr>
        <p:txBody>
          <a:bodyPr>
            <a:normAutofit/>
          </a:bodyPr>
          <a:lstStyle/>
          <a:p>
            <a:pPr defTabSz="816376"/>
            <a:r>
              <a:rPr lang="fr-CA" sz="2900" b="1" cap="all" dirty="0"/>
              <a:t>Petit rappel sur la taille des différentes cellules de chaque lignée de l’hématopoïèse</a:t>
            </a:r>
          </a:p>
        </p:txBody>
      </p:sp>
      <p:sp>
        <p:nvSpPr>
          <p:cNvPr id="257027" name="Rectangle 3"/>
          <p:cNvSpPr>
            <a:spLocks noGrp="1" noChangeArrowheads="1"/>
          </p:cNvSpPr>
          <p:nvPr>
            <p:ph type="body" idx="1"/>
          </p:nvPr>
        </p:nvSpPr>
        <p:spPr>
          <a:xfrm>
            <a:off x="174948" y="1772816"/>
            <a:ext cx="4896544" cy="4096278"/>
          </a:xfrm>
        </p:spPr>
        <p:txBody>
          <a:bodyPr/>
          <a:lstStyle/>
          <a:p>
            <a:pPr marL="306141" indent="-306141" defTabSz="816376"/>
            <a:r>
              <a:rPr lang="fr-CA" u="sng" dirty="0">
                <a:solidFill>
                  <a:srgbClr val="FF0000"/>
                </a:solidFill>
                <a:highlight>
                  <a:srgbClr val="CBDDEB"/>
                </a:highlight>
              </a:rPr>
              <a:t>Hématies</a:t>
            </a:r>
          </a:p>
          <a:p>
            <a:pPr marL="306141" indent="-306141" defTabSz="816376"/>
            <a:r>
              <a:rPr lang="fr-CA" dirty="0"/>
              <a:t>Proérythroblaste: 20-25 </a:t>
            </a:r>
            <a:r>
              <a:rPr lang="fr-CA" dirty="0" err="1"/>
              <a:t>um</a:t>
            </a:r>
            <a:endParaRPr lang="fr-CA" dirty="0"/>
          </a:p>
          <a:p>
            <a:pPr marL="306141" indent="-306141" defTabSz="816376"/>
            <a:r>
              <a:rPr lang="fr-CA" dirty="0"/>
              <a:t>Érythroblaste basophile: 16-18 </a:t>
            </a:r>
            <a:r>
              <a:rPr lang="fr-CA" dirty="0" err="1"/>
              <a:t>um</a:t>
            </a:r>
            <a:endParaRPr lang="fr-CA" dirty="0"/>
          </a:p>
          <a:p>
            <a:pPr marL="306141" indent="-306141" defTabSz="816376"/>
            <a:r>
              <a:rPr lang="fr-CA" dirty="0"/>
              <a:t>Érythroblaste polychromatophile: 9-12 </a:t>
            </a:r>
            <a:r>
              <a:rPr lang="fr-CA" dirty="0" err="1"/>
              <a:t>um</a:t>
            </a:r>
            <a:endParaRPr lang="fr-CA" dirty="0"/>
          </a:p>
          <a:p>
            <a:pPr marL="306141" indent="-306141" defTabSz="816376"/>
            <a:r>
              <a:rPr lang="fr-CA" dirty="0"/>
              <a:t>Érythroblaste acidophile: 9-10 </a:t>
            </a:r>
            <a:r>
              <a:rPr lang="fr-CA" dirty="0" err="1"/>
              <a:t>um</a:t>
            </a:r>
            <a:endParaRPr lang="fr-CA" dirty="0"/>
          </a:p>
          <a:p>
            <a:pPr marL="306141" indent="-306141" defTabSz="816376"/>
            <a:r>
              <a:rPr lang="fr-CA" dirty="0"/>
              <a:t>Réticulocyte: 8-9 </a:t>
            </a:r>
            <a:r>
              <a:rPr lang="fr-CA" dirty="0" err="1"/>
              <a:t>um</a:t>
            </a:r>
            <a:endParaRPr lang="fr-CA" dirty="0"/>
          </a:p>
          <a:p>
            <a:pPr marL="306141" indent="-306141" defTabSz="816376"/>
            <a:r>
              <a:rPr lang="fr-CA" dirty="0"/>
              <a:t>Hématies: 7-8 </a:t>
            </a:r>
            <a:r>
              <a:rPr lang="fr-CA" dirty="0" err="1"/>
              <a:t>um</a:t>
            </a:r>
            <a:endParaRPr lang="fr-CA" dirty="0"/>
          </a:p>
          <a:p>
            <a:pPr marL="306141" indent="-306141" defTabSz="816376"/>
            <a:endParaRPr lang="fr-CA" dirty="0"/>
          </a:p>
          <a:p>
            <a:pPr marL="306141" indent="-306141" defTabSz="816376"/>
            <a:endParaRPr lang="fr-CA" dirty="0"/>
          </a:p>
        </p:txBody>
      </p:sp>
      <p:sp>
        <p:nvSpPr>
          <p:cNvPr id="4" name="Rectangle 3">
            <a:extLst>
              <a:ext uri="{FF2B5EF4-FFF2-40B4-BE49-F238E27FC236}">
                <a16:creationId xmlns:a16="http://schemas.microsoft.com/office/drawing/2014/main" id="{1F06ED48-BDF9-47EB-ADE5-1FC5C891E744}"/>
              </a:ext>
            </a:extLst>
          </p:cNvPr>
          <p:cNvSpPr txBox="1">
            <a:spLocks noChangeArrowheads="1"/>
          </p:cNvSpPr>
          <p:nvPr/>
        </p:nvSpPr>
        <p:spPr>
          <a:xfrm>
            <a:off x="4783460" y="1772816"/>
            <a:ext cx="4896544" cy="40962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06141" indent="-306141" defTabSz="816376"/>
            <a:r>
              <a:rPr lang="fr-CA" u="sng" dirty="0">
                <a:solidFill>
                  <a:srgbClr val="FF0000"/>
                </a:solidFill>
                <a:highlight>
                  <a:srgbClr val="CBDDEB"/>
                </a:highlight>
              </a:rPr>
              <a:t>Granulocyte (</a:t>
            </a:r>
            <a:r>
              <a:rPr lang="fr-CA" u="sng" dirty="0" err="1">
                <a:solidFill>
                  <a:srgbClr val="FF0000"/>
                </a:solidFill>
                <a:highlight>
                  <a:srgbClr val="CBDDEB"/>
                </a:highlight>
              </a:rPr>
              <a:t>Neutro</a:t>
            </a:r>
            <a:r>
              <a:rPr lang="fr-CA" u="sng" dirty="0">
                <a:solidFill>
                  <a:srgbClr val="FF0000"/>
                </a:solidFill>
                <a:highlight>
                  <a:srgbClr val="CBDDEB"/>
                </a:highlight>
              </a:rPr>
              <a:t>. </a:t>
            </a:r>
            <a:r>
              <a:rPr lang="fr-CA" u="sng" dirty="0" err="1">
                <a:solidFill>
                  <a:srgbClr val="FF0000"/>
                </a:solidFill>
                <a:highlight>
                  <a:srgbClr val="CBDDEB"/>
                </a:highlight>
              </a:rPr>
              <a:t>Baso</a:t>
            </a:r>
            <a:r>
              <a:rPr lang="fr-CA" u="sng" dirty="0">
                <a:solidFill>
                  <a:srgbClr val="FF0000"/>
                </a:solidFill>
                <a:highlight>
                  <a:srgbClr val="CBDDEB"/>
                </a:highlight>
              </a:rPr>
              <a:t>. </a:t>
            </a:r>
            <a:r>
              <a:rPr lang="fr-CA" u="sng" dirty="0" err="1">
                <a:solidFill>
                  <a:srgbClr val="FF0000"/>
                </a:solidFill>
                <a:highlight>
                  <a:srgbClr val="CBDDEB"/>
                </a:highlight>
              </a:rPr>
              <a:t>Éosino</a:t>
            </a:r>
            <a:r>
              <a:rPr lang="fr-CA" u="sng" dirty="0">
                <a:solidFill>
                  <a:srgbClr val="FF0000"/>
                </a:solidFill>
                <a:highlight>
                  <a:srgbClr val="CBDDEB"/>
                </a:highlight>
              </a:rPr>
              <a:t>.)</a:t>
            </a:r>
          </a:p>
          <a:p>
            <a:pPr marL="306141" indent="-306141" defTabSz="816376"/>
            <a:r>
              <a:rPr lang="fr-CA" dirty="0"/>
              <a:t>Myéloblaste: 15-20 </a:t>
            </a:r>
            <a:r>
              <a:rPr lang="fr-CA" dirty="0" err="1"/>
              <a:t>um</a:t>
            </a:r>
            <a:endParaRPr lang="fr-CA" dirty="0"/>
          </a:p>
          <a:p>
            <a:pPr marL="306141" indent="-306141" defTabSz="816376"/>
            <a:r>
              <a:rPr lang="fr-CA" dirty="0"/>
              <a:t>Promyélocyte: 15-</a:t>
            </a:r>
            <a:r>
              <a:rPr lang="fr-CA" u="sng" dirty="0">
                <a:solidFill>
                  <a:srgbClr val="FF0000"/>
                </a:solidFill>
              </a:rPr>
              <a:t>22</a:t>
            </a:r>
            <a:r>
              <a:rPr lang="fr-CA" dirty="0"/>
              <a:t> </a:t>
            </a:r>
            <a:r>
              <a:rPr lang="fr-CA" dirty="0" err="1"/>
              <a:t>um</a:t>
            </a:r>
            <a:endParaRPr lang="fr-CA" dirty="0"/>
          </a:p>
          <a:p>
            <a:pPr marL="306141" indent="-306141" defTabSz="816376"/>
            <a:r>
              <a:rPr lang="fr-CA" dirty="0"/>
              <a:t>Myélocyte: 15 </a:t>
            </a:r>
            <a:r>
              <a:rPr lang="fr-CA" dirty="0" err="1"/>
              <a:t>um</a:t>
            </a:r>
            <a:endParaRPr lang="fr-CA" dirty="0"/>
          </a:p>
          <a:p>
            <a:pPr marL="306141" indent="-306141" defTabSz="816376"/>
            <a:r>
              <a:rPr lang="fr-CA" dirty="0"/>
              <a:t>Métamyélocyte: 15 </a:t>
            </a:r>
            <a:r>
              <a:rPr lang="fr-CA" dirty="0" err="1"/>
              <a:t>um</a:t>
            </a:r>
            <a:endParaRPr lang="fr-CA" dirty="0"/>
          </a:p>
          <a:p>
            <a:pPr marL="306141" indent="-306141" defTabSz="816376"/>
            <a:r>
              <a:rPr lang="fr-CA" dirty="0" err="1"/>
              <a:t>Stab</a:t>
            </a:r>
            <a:r>
              <a:rPr lang="fr-CA" dirty="0"/>
              <a:t> / Band: 12-14 </a:t>
            </a:r>
            <a:r>
              <a:rPr lang="fr-CA" dirty="0" err="1"/>
              <a:t>um</a:t>
            </a:r>
            <a:endParaRPr lang="fr-CA" dirty="0"/>
          </a:p>
          <a:p>
            <a:pPr marL="306141" indent="-306141" defTabSz="816376"/>
            <a:r>
              <a:rPr lang="fr-CA" dirty="0"/>
              <a:t>Granulocyte mature: 12-14 </a:t>
            </a:r>
            <a:r>
              <a:rPr lang="fr-CA" dirty="0" err="1"/>
              <a:t>um</a:t>
            </a:r>
            <a:endParaRPr lang="fr-CA" dirty="0"/>
          </a:p>
          <a:p>
            <a:pPr marL="306141" indent="-306141" defTabSz="816376"/>
            <a:endParaRPr lang="fr-CA" dirty="0"/>
          </a:p>
          <a:p>
            <a:pPr marL="306141" indent="-306141" defTabSz="816376"/>
            <a:endParaRPr lang="fr-CA" dirty="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3"/>
          <p:cNvSpPr>
            <a:spLocks noGrp="1" noChangeArrowheads="1"/>
          </p:cNvSpPr>
          <p:nvPr>
            <p:ph type="body" idx="1"/>
          </p:nvPr>
        </p:nvSpPr>
        <p:spPr>
          <a:xfrm>
            <a:off x="174948" y="1772816"/>
            <a:ext cx="4896544" cy="4096278"/>
          </a:xfrm>
        </p:spPr>
        <p:txBody>
          <a:bodyPr/>
          <a:lstStyle/>
          <a:p>
            <a:pPr marL="306141" indent="-306141" defTabSz="816376"/>
            <a:r>
              <a:rPr lang="fr-CA" u="sng" dirty="0">
                <a:solidFill>
                  <a:srgbClr val="FF0000"/>
                </a:solidFill>
                <a:highlight>
                  <a:srgbClr val="CBDDEB"/>
                </a:highlight>
              </a:rPr>
              <a:t>Monocyte</a:t>
            </a:r>
          </a:p>
          <a:p>
            <a:pPr marL="306141" indent="-306141" defTabSz="816376"/>
            <a:r>
              <a:rPr lang="fr-CA" dirty="0"/>
              <a:t>Monoblaste: &lt;20 </a:t>
            </a:r>
            <a:r>
              <a:rPr lang="fr-CA" dirty="0" err="1"/>
              <a:t>um</a:t>
            </a:r>
            <a:endParaRPr lang="fr-CA" dirty="0"/>
          </a:p>
          <a:p>
            <a:pPr marL="306141" indent="-306141" defTabSz="816376"/>
            <a:r>
              <a:rPr lang="fr-CA" dirty="0" err="1"/>
              <a:t>Promonocyte</a:t>
            </a:r>
            <a:r>
              <a:rPr lang="fr-CA" dirty="0"/>
              <a:t>: &gt;20 </a:t>
            </a:r>
            <a:r>
              <a:rPr lang="fr-CA" dirty="0" err="1"/>
              <a:t>um</a:t>
            </a:r>
            <a:endParaRPr lang="fr-CA" dirty="0"/>
          </a:p>
          <a:p>
            <a:pPr marL="306141" indent="-306141" defTabSz="816376"/>
            <a:r>
              <a:rPr lang="fr-CA" dirty="0"/>
              <a:t>Monocyte: 15-20 </a:t>
            </a:r>
            <a:r>
              <a:rPr lang="fr-CA" dirty="0" err="1"/>
              <a:t>um</a:t>
            </a:r>
            <a:r>
              <a:rPr lang="fr-CA" dirty="0"/>
              <a:t> et </a:t>
            </a:r>
            <a:r>
              <a:rPr lang="fr-CA" dirty="0">
                <a:solidFill>
                  <a:srgbClr val="FF0000"/>
                </a:solidFill>
              </a:rPr>
              <a:t>20-40 </a:t>
            </a:r>
            <a:r>
              <a:rPr lang="fr-CA" dirty="0" err="1">
                <a:solidFill>
                  <a:srgbClr val="FF0000"/>
                </a:solidFill>
              </a:rPr>
              <a:t>um</a:t>
            </a:r>
            <a:endParaRPr lang="fr-CA" dirty="0">
              <a:solidFill>
                <a:srgbClr val="FF0000"/>
              </a:solidFill>
            </a:endParaRPr>
          </a:p>
          <a:p>
            <a:pPr marL="306141" indent="-306141" defTabSz="816376"/>
            <a:endParaRPr lang="fr-CA" dirty="0"/>
          </a:p>
          <a:p>
            <a:pPr marL="306141" indent="-306141" defTabSz="816376"/>
            <a:endParaRPr lang="fr-CA" dirty="0"/>
          </a:p>
        </p:txBody>
      </p:sp>
      <p:sp>
        <p:nvSpPr>
          <p:cNvPr id="4" name="Rectangle 3">
            <a:extLst>
              <a:ext uri="{FF2B5EF4-FFF2-40B4-BE49-F238E27FC236}">
                <a16:creationId xmlns:a16="http://schemas.microsoft.com/office/drawing/2014/main" id="{1F06ED48-BDF9-47EB-ADE5-1FC5C891E744}"/>
              </a:ext>
            </a:extLst>
          </p:cNvPr>
          <p:cNvSpPr txBox="1">
            <a:spLocks noChangeArrowheads="1"/>
          </p:cNvSpPr>
          <p:nvPr/>
        </p:nvSpPr>
        <p:spPr>
          <a:xfrm>
            <a:off x="246956" y="3933056"/>
            <a:ext cx="4896544" cy="244827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06141" indent="-306141" defTabSz="816376"/>
            <a:r>
              <a:rPr lang="fr-CA" u="sng" dirty="0">
                <a:solidFill>
                  <a:srgbClr val="FF0000"/>
                </a:solidFill>
                <a:highlight>
                  <a:srgbClr val="CBDDEB"/>
                </a:highlight>
              </a:rPr>
              <a:t>Lymphocytes</a:t>
            </a:r>
          </a:p>
          <a:p>
            <a:pPr marL="306141" indent="-306141" defTabSz="816376"/>
            <a:r>
              <a:rPr lang="fr-CA" dirty="0"/>
              <a:t>Lymphoblastes: 15-20 </a:t>
            </a:r>
            <a:r>
              <a:rPr lang="fr-CA" dirty="0" err="1"/>
              <a:t>um</a:t>
            </a:r>
            <a:endParaRPr lang="fr-CA" dirty="0"/>
          </a:p>
          <a:p>
            <a:pPr marL="306141" indent="-306141" defTabSz="816376"/>
            <a:r>
              <a:rPr lang="fr-CA" dirty="0" err="1"/>
              <a:t>Prolymphocytes</a:t>
            </a:r>
            <a:r>
              <a:rPr lang="fr-CA" dirty="0"/>
              <a:t>: 15-</a:t>
            </a:r>
            <a:r>
              <a:rPr lang="fr-CA" u="sng" dirty="0">
                <a:solidFill>
                  <a:srgbClr val="FF0000"/>
                </a:solidFill>
              </a:rPr>
              <a:t>22</a:t>
            </a:r>
            <a:r>
              <a:rPr lang="fr-CA" dirty="0"/>
              <a:t> </a:t>
            </a:r>
            <a:r>
              <a:rPr lang="fr-CA" dirty="0" err="1"/>
              <a:t>um</a:t>
            </a:r>
            <a:endParaRPr lang="fr-CA" dirty="0"/>
          </a:p>
          <a:p>
            <a:pPr marL="306141" indent="-306141" defTabSz="816376"/>
            <a:r>
              <a:rPr lang="fr-CA" dirty="0"/>
              <a:t>Grand Lymphocytes: 9-15 </a:t>
            </a:r>
            <a:r>
              <a:rPr lang="fr-CA" dirty="0" err="1"/>
              <a:t>um</a:t>
            </a:r>
            <a:endParaRPr lang="fr-CA" dirty="0"/>
          </a:p>
          <a:p>
            <a:pPr marL="306141" indent="-306141" defTabSz="816376"/>
            <a:r>
              <a:rPr lang="fr-CA" dirty="0"/>
              <a:t>Petit Lymphocytes: 6-9 </a:t>
            </a:r>
            <a:r>
              <a:rPr lang="fr-CA" dirty="0" err="1"/>
              <a:t>um</a:t>
            </a:r>
            <a:endParaRPr lang="fr-CA" dirty="0"/>
          </a:p>
          <a:p>
            <a:pPr marL="306141" indent="-306141" defTabSz="816376"/>
            <a:endParaRPr lang="fr-CA" dirty="0"/>
          </a:p>
          <a:p>
            <a:pPr marL="306141" indent="-306141" defTabSz="816376"/>
            <a:endParaRPr lang="fr-CA" dirty="0"/>
          </a:p>
        </p:txBody>
      </p:sp>
      <p:sp>
        <p:nvSpPr>
          <p:cNvPr id="5" name="Rectangle 3">
            <a:extLst>
              <a:ext uri="{FF2B5EF4-FFF2-40B4-BE49-F238E27FC236}">
                <a16:creationId xmlns:a16="http://schemas.microsoft.com/office/drawing/2014/main" id="{C5F6B7A7-8650-4A16-A36E-74CCF3B637E4}"/>
              </a:ext>
            </a:extLst>
          </p:cNvPr>
          <p:cNvSpPr txBox="1">
            <a:spLocks noChangeArrowheads="1"/>
          </p:cNvSpPr>
          <p:nvPr/>
        </p:nvSpPr>
        <p:spPr>
          <a:xfrm>
            <a:off x="4495428" y="1789827"/>
            <a:ext cx="5791572" cy="40962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06141" indent="-306141" defTabSz="816376"/>
            <a:r>
              <a:rPr lang="fr-CA" u="sng" dirty="0">
                <a:solidFill>
                  <a:srgbClr val="FF0000"/>
                </a:solidFill>
                <a:highlight>
                  <a:srgbClr val="CBDDEB"/>
                </a:highlight>
              </a:rPr>
              <a:t>Plaquette</a:t>
            </a:r>
          </a:p>
          <a:p>
            <a:pPr marL="306141" indent="-306141" defTabSz="816376"/>
            <a:r>
              <a:rPr lang="fr-CA" dirty="0"/>
              <a:t>Mégacaryoblaste: 25-40 </a:t>
            </a:r>
            <a:r>
              <a:rPr lang="fr-CA" dirty="0" err="1"/>
              <a:t>um</a:t>
            </a:r>
            <a:endParaRPr lang="fr-CA" dirty="0"/>
          </a:p>
          <a:p>
            <a:pPr marL="306141" indent="-306141" defTabSz="816376"/>
            <a:r>
              <a:rPr lang="fr-CA" dirty="0"/>
              <a:t>Mégacaryocyte basophile: </a:t>
            </a:r>
            <a:r>
              <a:rPr lang="fr-CA" dirty="0">
                <a:solidFill>
                  <a:srgbClr val="FF0000"/>
                </a:solidFill>
              </a:rPr>
              <a:t>40-60 </a:t>
            </a:r>
            <a:r>
              <a:rPr lang="fr-CA" dirty="0" err="1">
                <a:solidFill>
                  <a:srgbClr val="FF0000"/>
                </a:solidFill>
              </a:rPr>
              <a:t>um</a:t>
            </a:r>
            <a:endParaRPr lang="fr-CA" dirty="0">
              <a:solidFill>
                <a:srgbClr val="FF0000"/>
              </a:solidFill>
            </a:endParaRPr>
          </a:p>
          <a:p>
            <a:pPr marL="306141" indent="-306141" defTabSz="816376"/>
            <a:r>
              <a:rPr lang="fr-CA" dirty="0"/>
              <a:t>Mégacaryocyte granuleux : </a:t>
            </a:r>
            <a:r>
              <a:rPr lang="fr-CA" dirty="0">
                <a:solidFill>
                  <a:srgbClr val="FF0000"/>
                </a:solidFill>
              </a:rPr>
              <a:t>60-100 </a:t>
            </a:r>
            <a:r>
              <a:rPr lang="fr-CA" dirty="0" err="1">
                <a:solidFill>
                  <a:srgbClr val="FF0000"/>
                </a:solidFill>
              </a:rPr>
              <a:t>um</a:t>
            </a:r>
            <a:endParaRPr lang="fr-CA" dirty="0">
              <a:solidFill>
                <a:srgbClr val="FF0000"/>
              </a:solidFill>
            </a:endParaRPr>
          </a:p>
          <a:p>
            <a:pPr marL="306141" indent="-306141" defTabSz="816376"/>
            <a:r>
              <a:rPr lang="fr-CA" dirty="0"/>
              <a:t>Mégacaryocyte plaquettaire : </a:t>
            </a:r>
            <a:r>
              <a:rPr lang="fr-CA" dirty="0">
                <a:solidFill>
                  <a:srgbClr val="FF0000"/>
                </a:solidFill>
              </a:rPr>
              <a:t>60-100</a:t>
            </a:r>
            <a:r>
              <a:rPr lang="fr-CA" dirty="0"/>
              <a:t> </a:t>
            </a:r>
            <a:r>
              <a:rPr lang="fr-CA" dirty="0" err="1">
                <a:solidFill>
                  <a:srgbClr val="FF0000"/>
                </a:solidFill>
              </a:rPr>
              <a:t>um</a:t>
            </a:r>
            <a:r>
              <a:rPr lang="fr-CA" dirty="0"/>
              <a:t> </a:t>
            </a:r>
            <a:r>
              <a:rPr lang="fr-CA" dirty="0">
                <a:solidFill>
                  <a:srgbClr val="FF0000"/>
                </a:solidFill>
                <a:highlight>
                  <a:srgbClr val="CBDDEB"/>
                </a:highlight>
              </a:rPr>
              <a:t>ou PLUS</a:t>
            </a:r>
          </a:p>
          <a:p>
            <a:pPr marL="306141" indent="-306141" defTabSz="816376"/>
            <a:r>
              <a:rPr lang="fr-CA" dirty="0"/>
              <a:t>Plaquettes: 1-4 </a:t>
            </a:r>
            <a:r>
              <a:rPr lang="fr-CA" dirty="0" err="1"/>
              <a:t>um</a:t>
            </a:r>
            <a:endParaRPr lang="fr-CA" dirty="0"/>
          </a:p>
          <a:p>
            <a:pPr marL="306141" indent="-306141" defTabSz="816376"/>
            <a:endParaRPr lang="fr-CA" dirty="0"/>
          </a:p>
          <a:p>
            <a:pPr marL="306141" indent="-306141" defTabSz="816376"/>
            <a:endParaRPr lang="fr-CA" dirty="0"/>
          </a:p>
        </p:txBody>
      </p:sp>
      <p:sp>
        <p:nvSpPr>
          <p:cNvPr id="2" name="Étoile : 10 branches 1">
            <a:extLst>
              <a:ext uri="{FF2B5EF4-FFF2-40B4-BE49-F238E27FC236}">
                <a16:creationId xmlns:a16="http://schemas.microsoft.com/office/drawing/2014/main" id="{A47D648D-8283-4761-BCAA-06B6E60D6325}"/>
              </a:ext>
            </a:extLst>
          </p:cNvPr>
          <p:cNvSpPr/>
          <p:nvPr/>
        </p:nvSpPr>
        <p:spPr>
          <a:xfrm>
            <a:off x="5390456" y="4725144"/>
            <a:ext cx="3713484" cy="864096"/>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err="1"/>
              <a:t>Tjs</a:t>
            </a:r>
            <a:r>
              <a:rPr lang="fr-CA" dirty="0"/>
              <a:t> plus gros</a:t>
            </a:r>
          </a:p>
        </p:txBody>
      </p:sp>
      <p:sp>
        <p:nvSpPr>
          <p:cNvPr id="7" name="Rectangle 2">
            <a:extLst>
              <a:ext uri="{FF2B5EF4-FFF2-40B4-BE49-F238E27FC236}">
                <a16:creationId xmlns:a16="http://schemas.microsoft.com/office/drawing/2014/main" id="{EC1F193C-99A9-E817-7ABE-51799C438296}"/>
              </a:ext>
            </a:extLst>
          </p:cNvPr>
          <p:cNvSpPr txBox="1">
            <a:spLocks noChangeArrowheads="1"/>
          </p:cNvSpPr>
          <p:nvPr/>
        </p:nvSpPr>
        <p:spPr>
          <a:xfrm>
            <a:off x="870374" y="188640"/>
            <a:ext cx="9433048"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defTabSz="816376"/>
            <a:r>
              <a:rPr lang="fr-CA" sz="2900" b="1" cap="all" dirty="0"/>
              <a:t>Petit rappel sur la taille des différentes cellules de chaque lignée de l’hématopoïèse</a:t>
            </a:r>
          </a:p>
        </p:txBody>
      </p:sp>
    </p:spTree>
    <p:extLst>
      <p:ext uri="{BB962C8B-B14F-4D97-AF65-F5344CB8AC3E}">
        <p14:creationId xmlns:p14="http://schemas.microsoft.com/office/powerpoint/2010/main" val="207346604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895028" y="404664"/>
            <a:ext cx="8661593" cy="1270187"/>
          </a:xfrm>
        </p:spPr>
        <p:txBody>
          <a:bodyPr>
            <a:normAutofit/>
          </a:bodyPr>
          <a:lstStyle/>
          <a:p>
            <a:pPr defTabSz="816376"/>
            <a:r>
              <a:rPr lang="fr-CA" sz="3600" b="1" cap="all" dirty="0"/>
              <a:t>Mégacaryoblaste</a:t>
            </a:r>
          </a:p>
        </p:txBody>
      </p:sp>
      <p:sp>
        <p:nvSpPr>
          <p:cNvPr id="260099" name="Rectangle 3"/>
          <p:cNvSpPr>
            <a:spLocks noGrp="1" noChangeArrowheads="1"/>
          </p:cNvSpPr>
          <p:nvPr>
            <p:ph idx="1"/>
          </p:nvPr>
        </p:nvSpPr>
        <p:spPr>
          <a:xfrm>
            <a:off x="401971" y="1908792"/>
            <a:ext cx="4021449" cy="4328520"/>
          </a:xfrm>
          <a:noFill/>
          <a:ln/>
        </p:spPr>
        <p:txBody>
          <a:bodyPr vert="horz" lIns="95517" tIns="47758" rIns="95517" bIns="47758" rtlCol="0">
            <a:normAutofit fontScale="85000" lnSpcReduction="20000"/>
          </a:bodyPr>
          <a:lstStyle/>
          <a:p>
            <a:pPr marL="306141" indent="-306141" defTabSz="816376">
              <a:buNone/>
            </a:pPr>
            <a:r>
              <a:rPr lang="fr-CA" sz="2232" dirty="0"/>
              <a:t>Cytoplasme:</a:t>
            </a:r>
          </a:p>
          <a:p>
            <a:pPr marL="306141" indent="-306141" defTabSz="816376">
              <a:buFont typeface="Wingdings" pitchFamily="2" charset="2"/>
              <a:buChar char="ü"/>
            </a:pPr>
            <a:r>
              <a:rPr lang="fr-CA" sz="2232" dirty="0"/>
              <a:t>basophile</a:t>
            </a:r>
          </a:p>
          <a:p>
            <a:pPr marL="306141" indent="-306141" defTabSz="816376">
              <a:buFont typeface="Wingdings" pitchFamily="2" charset="2"/>
              <a:buChar char="ü"/>
            </a:pPr>
            <a:r>
              <a:rPr lang="fr-CA" sz="2232" dirty="0"/>
              <a:t>sans granulations</a:t>
            </a:r>
          </a:p>
          <a:p>
            <a:pPr marL="306141" indent="-306141" defTabSz="816376">
              <a:buNone/>
            </a:pPr>
            <a:r>
              <a:rPr lang="fr-CA" sz="2232" dirty="0"/>
              <a:t>Noyau:</a:t>
            </a:r>
          </a:p>
          <a:p>
            <a:pPr marL="306141" indent="-306141" defTabSz="816376">
              <a:buFont typeface="Wingdings" pitchFamily="2" charset="2"/>
              <a:buChar char="ü"/>
            </a:pPr>
            <a:r>
              <a:rPr lang="fr-CA" sz="2232" dirty="0"/>
              <a:t>rond, ovale ou réniforme</a:t>
            </a:r>
          </a:p>
          <a:p>
            <a:pPr marL="306141" indent="-306141" defTabSz="816376">
              <a:buFont typeface="Wingdings" pitchFamily="2" charset="2"/>
              <a:buChar char="ü"/>
            </a:pPr>
            <a:r>
              <a:rPr lang="fr-CA" sz="2232" dirty="0"/>
              <a:t>chromatine fine </a:t>
            </a:r>
          </a:p>
          <a:p>
            <a:pPr marL="306141" indent="-306141" defTabSz="816376">
              <a:buNone/>
            </a:pPr>
            <a:r>
              <a:rPr lang="fr-CA" sz="2232" dirty="0"/>
              <a:t>      avec quelques zones denses</a:t>
            </a:r>
          </a:p>
          <a:p>
            <a:pPr marL="306141" indent="-306141" defTabSz="816376">
              <a:buFont typeface="Wingdings" pitchFamily="2" charset="2"/>
              <a:buChar char="ü"/>
            </a:pPr>
            <a:r>
              <a:rPr lang="fr-CA" sz="2232" dirty="0"/>
              <a:t>d’aspect feutré</a:t>
            </a:r>
          </a:p>
          <a:p>
            <a:pPr marL="306141" indent="-306141" defTabSz="816376">
              <a:buFont typeface="Wingdings" pitchFamily="2" charset="2"/>
              <a:buChar char="ü"/>
            </a:pPr>
            <a:r>
              <a:rPr lang="fr-CA" sz="2232" dirty="0"/>
              <a:t>de 1 à 5 nucléoles</a:t>
            </a:r>
          </a:p>
          <a:p>
            <a:pPr marL="306141" indent="-306141" defTabSz="816376">
              <a:buNone/>
            </a:pPr>
            <a:r>
              <a:rPr lang="fr-CA" sz="2232" dirty="0"/>
              <a:t>Taille:</a:t>
            </a:r>
          </a:p>
          <a:p>
            <a:pPr marL="306141" indent="-306141" defTabSz="816376">
              <a:buFont typeface="Wingdings" pitchFamily="2" charset="2"/>
              <a:buChar char="ü"/>
            </a:pPr>
            <a:r>
              <a:rPr lang="fr-CA" sz="2232" dirty="0"/>
              <a:t>25-40 </a:t>
            </a:r>
            <a:r>
              <a:rPr lang="fr-CA" sz="2232" dirty="0" err="1"/>
              <a:t>um</a:t>
            </a:r>
            <a:endParaRPr lang="fr-CA" sz="2232" dirty="0"/>
          </a:p>
          <a:p>
            <a:pPr marL="306141" indent="-306141" defTabSz="816376">
              <a:buFont typeface="Wingdings" pitchFamily="2" charset="2"/>
              <a:buChar char="ü"/>
            </a:pPr>
            <a:endParaRPr lang="fr-CA" sz="2232" dirty="0"/>
          </a:p>
        </p:txBody>
      </p:sp>
      <p:pic>
        <p:nvPicPr>
          <p:cNvPr id="260100" name="Picture 4" descr="megacaryoblast"/>
          <p:cNvPicPr>
            <a:picLocks noChangeAspect="1" noChangeArrowheads="1"/>
          </p:cNvPicPr>
          <p:nvPr/>
        </p:nvPicPr>
        <p:blipFill>
          <a:blip r:embed="rId3" cstate="print"/>
          <a:srcRect/>
          <a:stretch>
            <a:fillRect/>
          </a:stretch>
        </p:blipFill>
        <p:spPr bwMode="auto">
          <a:xfrm>
            <a:off x="4372472" y="1929462"/>
            <a:ext cx="5486494" cy="3656718"/>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normAutofit/>
          </a:bodyPr>
          <a:lstStyle/>
          <a:p>
            <a:pPr defTabSz="816376"/>
            <a:r>
              <a:rPr lang="fr-CA" sz="3600" b="1" cap="all" dirty="0"/>
              <a:t>Mégacaryocyte basophile (</a:t>
            </a:r>
            <a:r>
              <a:rPr lang="fr-CA" sz="3600" b="1" cap="all" dirty="0" err="1"/>
              <a:t>promégacaryocyte</a:t>
            </a:r>
            <a:r>
              <a:rPr lang="fr-CA" sz="3600" b="1" cap="all" dirty="0"/>
              <a:t>)</a:t>
            </a:r>
          </a:p>
        </p:txBody>
      </p:sp>
      <p:sp>
        <p:nvSpPr>
          <p:cNvPr id="261123" name="Rectangle 3"/>
          <p:cNvSpPr>
            <a:spLocks noChangeArrowheads="1"/>
          </p:cNvSpPr>
          <p:nvPr/>
        </p:nvSpPr>
        <p:spPr bwMode="auto">
          <a:xfrm>
            <a:off x="328359" y="1898542"/>
            <a:ext cx="3879037" cy="4050738"/>
          </a:xfrm>
          <a:prstGeom prst="rect">
            <a:avLst/>
          </a:prstGeom>
          <a:noFill/>
          <a:ln w="9525">
            <a:noFill/>
            <a:miter lim="800000"/>
            <a:headEnd/>
            <a:tailEnd/>
          </a:ln>
          <a:effectLst/>
        </p:spPr>
        <p:txBody>
          <a:bodyPr lIns="95517" tIns="47758" rIns="95517" bIns="47758"/>
          <a:lstStyle/>
          <a:p>
            <a:pPr marL="358582" indent="-358582" defTabSz="955274">
              <a:lnSpc>
                <a:spcPct val="80000"/>
              </a:lnSpc>
              <a:spcBef>
                <a:spcPct val="20000"/>
              </a:spcBef>
            </a:pPr>
            <a:r>
              <a:rPr lang="fr-CA" sz="1900" dirty="0">
                <a:cs typeface="Times New Roman" pitchFamily="18" charset="0"/>
              </a:rPr>
              <a:t>Cytoplasme:</a:t>
            </a:r>
          </a:p>
          <a:p>
            <a:pPr marL="358582" indent="-358582" defTabSz="955274">
              <a:lnSpc>
                <a:spcPct val="80000"/>
              </a:lnSpc>
              <a:spcBef>
                <a:spcPct val="20000"/>
              </a:spcBef>
              <a:buClr>
                <a:schemeClr val="accent1"/>
              </a:buClr>
              <a:buFont typeface="Wingdings" pitchFamily="2" charset="2"/>
              <a:buChar char="ü"/>
            </a:pPr>
            <a:r>
              <a:rPr lang="fr-CA" sz="1900" dirty="0">
                <a:cs typeface="Times New Roman" pitchFamily="18" charset="0"/>
              </a:rPr>
              <a:t>fortement basophile</a:t>
            </a:r>
          </a:p>
          <a:p>
            <a:pPr marL="358582" indent="-358582" defTabSz="955274">
              <a:lnSpc>
                <a:spcPct val="80000"/>
              </a:lnSpc>
              <a:spcBef>
                <a:spcPct val="20000"/>
              </a:spcBef>
              <a:buClr>
                <a:schemeClr val="accent1"/>
              </a:buClr>
              <a:buFont typeface="Wingdings" pitchFamily="2" charset="2"/>
              <a:buChar char="ü"/>
            </a:pPr>
            <a:r>
              <a:rPr lang="fr-CA" sz="1900" dirty="0">
                <a:cs typeface="Times New Roman" pitchFamily="18" charset="0"/>
              </a:rPr>
              <a:t>plus abondant</a:t>
            </a:r>
          </a:p>
          <a:p>
            <a:pPr marL="358582" indent="-358582" defTabSz="955274">
              <a:lnSpc>
                <a:spcPct val="80000"/>
              </a:lnSpc>
              <a:spcBef>
                <a:spcPct val="20000"/>
              </a:spcBef>
              <a:buClr>
                <a:schemeClr val="accent1"/>
              </a:buClr>
            </a:pPr>
            <a:r>
              <a:rPr lang="fr-CA" sz="1900" dirty="0">
                <a:cs typeface="Times New Roman" pitchFamily="18" charset="0"/>
              </a:rPr>
              <a:t>Noyau: </a:t>
            </a:r>
          </a:p>
          <a:p>
            <a:pPr marL="358582" indent="-358582" defTabSz="955274">
              <a:lnSpc>
                <a:spcPct val="80000"/>
              </a:lnSpc>
              <a:spcBef>
                <a:spcPct val="20000"/>
              </a:spcBef>
              <a:buClr>
                <a:schemeClr val="accent1"/>
              </a:buClr>
              <a:buFont typeface="Wingdings" pitchFamily="2" charset="2"/>
              <a:buChar char="ü"/>
            </a:pPr>
            <a:r>
              <a:rPr lang="fr-CA" sz="1900" dirty="0">
                <a:cs typeface="Times New Roman" pitchFamily="18" charset="0"/>
              </a:rPr>
              <a:t>irrégulier</a:t>
            </a:r>
          </a:p>
          <a:p>
            <a:pPr marL="358582" indent="-358582" defTabSz="955274">
              <a:lnSpc>
                <a:spcPct val="80000"/>
              </a:lnSpc>
              <a:spcBef>
                <a:spcPct val="20000"/>
              </a:spcBef>
              <a:buClr>
                <a:schemeClr val="accent1"/>
              </a:buClr>
              <a:buFont typeface="Wingdings" pitchFamily="2" charset="2"/>
              <a:buChar char="ü"/>
            </a:pPr>
            <a:r>
              <a:rPr lang="fr-CA" sz="1900" dirty="0">
                <a:cs typeface="Times New Roman" pitchFamily="18" charset="0"/>
              </a:rPr>
              <a:t>de forme sphérique en général </a:t>
            </a:r>
          </a:p>
          <a:p>
            <a:pPr marL="358582" indent="-358582" defTabSz="955274">
              <a:lnSpc>
                <a:spcPct val="80000"/>
              </a:lnSpc>
              <a:spcBef>
                <a:spcPct val="20000"/>
              </a:spcBef>
              <a:buClr>
                <a:schemeClr val="accent1"/>
              </a:buClr>
              <a:buFont typeface="Wingdings" pitchFamily="2" charset="2"/>
              <a:buChar char="ü"/>
            </a:pPr>
            <a:r>
              <a:rPr lang="fr-CA" sz="1900" dirty="0">
                <a:cs typeface="Times New Roman" pitchFamily="18" charset="0"/>
              </a:rPr>
              <a:t>chromatine à mailles plus ou moins grossières </a:t>
            </a:r>
          </a:p>
          <a:p>
            <a:pPr marL="358582" indent="-358582" defTabSz="955274">
              <a:lnSpc>
                <a:spcPct val="80000"/>
              </a:lnSpc>
              <a:spcBef>
                <a:spcPct val="20000"/>
              </a:spcBef>
              <a:buClr>
                <a:schemeClr val="accent1"/>
              </a:buClr>
              <a:buFont typeface="Wingdings" pitchFamily="2" charset="2"/>
              <a:buChar char="ü"/>
            </a:pPr>
            <a:r>
              <a:rPr lang="fr-CA" sz="1900" dirty="0">
                <a:cs typeface="Times New Roman" pitchFamily="18" charset="0"/>
              </a:rPr>
              <a:t>nucléoles à peine visibles</a:t>
            </a:r>
          </a:p>
          <a:p>
            <a:pPr marL="358582" indent="-358582" defTabSz="955274">
              <a:lnSpc>
                <a:spcPct val="80000"/>
              </a:lnSpc>
              <a:spcBef>
                <a:spcPct val="20000"/>
              </a:spcBef>
              <a:buClr>
                <a:schemeClr val="accent1"/>
              </a:buClr>
            </a:pPr>
            <a:r>
              <a:rPr lang="fr-CA" sz="1900" dirty="0">
                <a:cs typeface="Times New Roman" pitchFamily="18" charset="0"/>
              </a:rPr>
              <a:t>Granulations : Azurophiles fines et nombreuses</a:t>
            </a:r>
          </a:p>
          <a:p>
            <a:pPr marL="306141" indent="-306141" defTabSz="816376">
              <a:buNone/>
            </a:pPr>
            <a:r>
              <a:rPr lang="fr-CA" sz="1900" dirty="0"/>
              <a:t>Taille:</a:t>
            </a:r>
          </a:p>
          <a:p>
            <a:pPr marL="358582" indent="-358582" defTabSz="955274">
              <a:lnSpc>
                <a:spcPct val="80000"/>
              </a:lnSpc>
              <a:spcBef>
                <a:spcPct val="20000"/>
              </a:spcBef>
              <a:buClr>
                <a:schemeClr val="accent1"/>
              </a:buClr>
              <a:buFont typeface="Wingdings" pitchFamily="2" charset="2"/>
              <a:buChar char="ü"/>
            </a:pPr>
            <a:r>
              <a:rPr lang="fr-CA" sz="1900" dirty="0">
                <a:cs typeface="Times New Roman" pitchFamily="18" charset="0"/>
              </a:rPr>
              <a:t>40-60 </a:t>
            </a:r>
            <a:r>
              <a:rPr lang="fr-CA" sz="1900" dirty="0" err="1">
                <a:cs typeface="Times New Roman" pitchFamily="18" charset="0"/>
              </a:rPr>
              <a:t>um</a:t>
            </a:r>
            <a:endParaRPr lang="fr-CA" sz="1900" dirty="0">
              <a:cs typeface="Times New Roman" pitchFamily="18" charset="0"/>
            </a:endParaRPr>
          </a:p>
          <a:p>
            <a:pPr marL="358582" indent="-358582" defTabSz="955274">
              <a:lnSpc>
                <a:spcPct val="80000"/>
              </a:lnSpc>
              <a:spcBef>
                <a:spcPct val="20000"/>
              </a:spcBef>
              <a:buClr>
                <a:schemeClr val="accent1"/>
              </a:buClr>
            </a:pPr>
            <a:endParaRPr lang="fr-CA" sz="2053" dirty="0">
              <a:cs typeface="Times New Roman" pitchFamily="18" charset="0"/>
            </a:endParaRPr>
          </a:p>
        </p:txBody>
      </p:sp>
      <p:sp>
        <p:nvSpPr>
          <p:cNvPr id="261124" name="Line 4"/>
          <p:cNvSpPr>
            <a:spLocks noChangeShapeType="1"/>
          </p:cNvSpPr>
          <p:nvPr/>
        </p:nvSpPr>
        <p:spPr bwMode="auto">
          <a:xfrm>
            <a:off x="7286508" y="2357497"/>
            <a:ext cx="0" cy="928353"/>
          </a:xfrm>
          <a:prstGeom prst="line">
            <a:avLst/>
          </a:prstGeom>
          <a:noFill/>
          <a:ln w="63500">
            <a:solidFill>
              <a:srgbClr val="000000"/>
            </a:solidFill>
            <a:round/>
            <a:headEnd/>
            <a:tailEnd type="triangle" w="med" len="med"/>
          </a:ln>
          <a:effectLst/>
        </p:spPr>
        <p:txBody>
          <a:bodyPr/>
          <a:lstStyle/>
          <a:p>
            <a:endParaRPr lang="fr-CA" sz="1607"/>
          </a:p>
        </p:txBody>
      </p:sp>
      <p:pic>
        <p:nvPicPr>
          <p:cNvPr id="261125" name="Picture 5" descr="promegakaryocyte2"/>
          <p:cNvPicPr>
            <a:picLocks noChangeAspect="1" noChangeArrowheads="1"/>
          </p:cNvPicPr>
          <p:nvPr/>
        </p:nvPicPr>
        <p:blipFill>
          <a:blip r:embed="rId2" cstate="print"/>
          <a:srcRect/>
          <a:stretch>
            <a:fillRect/>
          </a:stretch>
        </p:blipFill>
        <p:spPr bwMode="auto">
          <a:xfrm>
            <a:off x="4114518" y="1821745"/>
            <a:ext cx="5914528" cy="4050737"/>
          </a:xfrm>
          <a:prstGeom prst="rect">
            <a:avLst/>
          </a:prstGeom>
          <a:noFill/>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normAutofit/>
          </a:bodyPr>
          <a:lstStyle/>
          <a:p>
            <a:pPr defTabSz="816376"/>
            <a:r>
              <a:rPr lang="fr-CA" sz="3600" b="1" cap="all" dirty="0"/>
              <a:t>Mégacaryocyte granuleux</a:t>
            </a:r>
          </a:p>
        </p:txBody>
      </p:sp>
      <p:sp>
        <p:nvSpPr>
          <p:cNvPr id="262147" name="Rectangle 3"/>
          <p:cNvSpPr>
            <a:spLocks noChangeArrowheads="1"/>
          </p:cNvSpPr>
          <p:nvPr/>
        </p:nvSpPr>
        <p:spPr bwMode="auto">
          <a:xfrm>
            <a:off x="257956" y="1821745"/>
            <a:ext cx="4049319" cy="4631591"/>
          </a:xfrm>
          <a:prstGeom prst="rect">
            <a:avLst/>
          </a:prstGeom>
          <a:noFill/>
          <a:ln w="9525">
            <a:noFill/>
            <a:miter lim="800000"/>
            <a:headEnd/>
            <a:tailEnd/>
          </a:ln>
          <a:effectLst/>
        </p:spPr>
        <p:txBody>
          <a:bodyPr lIns="95517" tIns="47758" rIns="95517" bIns="47758"/>
          <a:lstStyle/>
          <a:p>
            <a:pPr marL="358582" indent="-358582" defTabSz="955274">
              <a:lnSpc>
                <a:spcPct val="90000"/>
              </a:lnSpc>
              <a:spcBef>
                <a:spcPct val="20000"/>
              </a:spcBef>
            </a:pPr>
            <a:r>
              <a:rPr lang="fr-CA" sz="2000" dirty="0">
                <a:cs typeface="Times New Roman" pitchFamily="18" charset="0"/>
              </a:rPr>
              <a:t>Cytoplasme:</a:t>
            </a:r>
          </a:p>
          <a:p>
            <a:pPr marL="358582" indent="-358582" defTabSz="955274">
              <a:lnSpc>
                <a:spcPct val="90000"/>
              </a:lnSpc>
              <a:spcBef>
                <a:spcPct val="20000"/>
              </a:spcBef>
              <a:buClr>
                <a:schemeClr val="accent1"/>
              </a:buClr>
              <a:buFont typeface="Wingdings" pitchFamily="2" charset="2"/>
              <a:buChar char="ü"/>
            </a:pPr>
            <a:r>
              <a:rPr lang="fr-CA" sz="2000" dirty="0">
                <a:cs typeface="Times New Roman" pitchFamily="18" charset="0"/>
              </a:rPr>
              <a:t>légèrement acidophile</a:t>
            </a:r>
          </a:p>
          <a:p>
            <a:pPr marL="358582" indent="-358582" defTabSz="955274">
              <a:lnSpc>
                <a:spcPct val="90000"/>
              </a:lnSpc>
              <a:spcBef>
                <a:spcPct val="20000"/>
              </a:spcBef>
              <a:buClr>
                <a:schemeClr val="accent1"/>
              </a:buClr>
              <a:buFont typeface="Wingdings" pitchFamily="2" charset="2"/>
              <a:buChar char="ü"/>
            </a:pPr>
            <a:r>
              <a:rPr lang="fr-CA" sz="2000" dirty="0">
                <a:cs typeface="Times New Roman" pitchFamily="18" charset="0"/>
              </a:rPr>
              <a:t>contours irréguliers</a:t>
            </a:r>
          </a:p>
          <a:p>
            <a:pPr marL="358582" indent="-358582" defTabSz="955274">
              <a:lnSpc>
                <a:spcPct val="90000"/>
              </a:lnSpc>
              <a:spcBef>
                <a:spcPct val="20000"/>
              </a:spcBef>
              <a:buClr>
                <a:schemeClr val="accent1"/>
              </a:buClr>
            </a:pPr>
            <a:r>
              <a:rPr lang="fr-CA" sz="2000" dirty="0">
                <a:cs typeface="Times New Roman" pitchFamily="18" charset="0"/>
              </a:rPr>
              <a:t>Noyau:</a:t>
            </a:r>
          </a:p>
          <a:p>
            <a:pPr marL="358582" indent="-358582" defTabSz="955274">
              <a:lnSpc>
                <a:spcPct val="90000"/>
              </a:lnSpc>
              <a:spcBef>
                <a:spcPct val="20000"/>
              </a:spcBef>
              <a:buClr>
                <a:schemeClr val="accent1"/>
              </a:buClr>
              <a:buFont typeface="Wingdings" pitchFamily="2" charset="2"/>
              <a:buChar char="ü"/>
            </a:pPr>
            <a:r>
              <a:rPr lang="fr-CA" sz="2000" dirty="0">
                <a:cs typeface="Times New Roman" pitchFamily="18" charset="0"/>
              </a:rPr>
              <a:t>très polymorphe, lobes plus ou moins nombreux  </a:t>
            </a:r>
          </a:p>
          <a:p>
            <a:pPr marL="358582" indent="-358582" defTabSz="955274">
              <a:lnSpc>
                <a:spcPct val="90000"/>
              </a:lnSpc>
              <a:spcBef>
                <a:spcPct val="20000"/>
              </a:spcBef>
              <a:buClr>
                <a:schemeClr val="accent1"/>
              </a:buClr>
              <a:buFont typeface="Wingdings" pitchFamily="2" charset="2"/>
              <a:buChar char="ü"/>
            </a:pPr>
            <a:r>
              <a:rPr lang="fr-CA" sz="2000" dirty="0">
                <a:cs typeface="Times New Roman" pitchFamily="18" charset="0"/>
              </a:rPr>
              <a:t>chromatine dense, épaisse, sombre</a:t>
            </a:r>
          </a:p>
          <a:p>
            <a:pPr marL="358582" indent="-358582" defTabSz="955274">
              <a:lnSpc>
                <a:spcPct val="90000"/>
              </a:lnSpc>
              <a:spcBef>
                <a:spcPct val="20000"/>
              </a:spcBef>
              <a:buClr>
                <a:schemeClr val="accent1"/>
              </a:buClr>
              <a:buFont typeface="Wingdings" pitchFamily="2" charset="2"/>
              <a:buChar char="ü"/>
            </a:pPr>
            <a:r>
              <a:rPr lang="fr-CA" sz="2000" dirty="0">
                <a:cs typeface="Times New Roman" pitchFamily="18" charset="0"/>
              </a:rPr>
              <a:t>pas de nucléole</a:t>
            </a:r>
          </a:p>
          <a:p>
            <a:pPr marL="358582" indent="-358582" defTabSz="955274">
              <a:lnSpc>
                <a:spcPct val="90000"/>
              </a:lnSpc>
              <a:spcBef>
                <a:spcPct val="20000"/>
              </a:spcBef>
              <a:buClr>
                <a:schemeClr val="accent1"/>
              </a:buClr>
            </a:pPr>
            <a:r>
              <a:rPr lang="fr-CA" sz="2000" dirty="0">
                <a:cs typeface="Times New Roman" pitchFamily="18" charset="0"/>
              </a:rPr>
              <a:t>Granulations : nombreuses, rouge foncé (violacé)</a:t>
            </a:r>
          </a:p>
          <a:p>
            <a:pPr marL="306141" indent="-306141" defTabSz="816376">
              <a:buNone/>
            </a:pPr>
            <a:r>
              <a:rPr lang="fr-CA" sz="2000" dirty="0"/>
              <a:t>Taille:</a:t>
            </a:r>
          </a:p>
          <a:p>
            <a:pPr marL="358582" indent="-358582" defTabSz="955274">
              <a:lnSpc>
                <a:spcPct val="80000"/>
              </a:lnSpc>
              <a:spcBef>
                <a:spcPct val="20000"/>
              </a:spcBef>
              <a:buClr>
                <a:schemeClr val="accent1"/>
              </a:buClr>
              <a:buFont typeface="Wingdings" pitchFamily="2" charset="2"/>
              <a:buChar char="ü"/>
            </a:pPr>
            <a:r>
              <a:rPr lang="fr-CA" sz="2000" dirty="0">
                <a:cs typeface="Times New Roman" pitchFamily="18" charset="0"/>
              </a:rPr>
              <a:t>60-100 </a:t>
            </a:r>
            <a:r>
              <a:rPr lang="fr-CA" sz="2000" dirty="0" err="1">
                <a:cs typeface="Times New Roman" pitchFamily="18" charset="0"/>
              </a:rPr>
              <a:t>um</a:t>
            </a:r>
            <a:endParaRPr lang="fr-CA" sz="2000" dirty="0">
              <a:cs typeface="Times New Roman" pitchFamily="18" charset="0"/>
            </a:endParaRPr>
          </a:p>
          <a:p>
            <a:pPr marL="358582" indent="-358582" defTabSz="955274">
              <a:lnSpc>
                <a:spcPct val="90000"/>
              </a:lnSpc>
              <a:spcBef>
                <a:spcPct val="20000"/>
              </a:spcBef>
              <a:buClr>
                <a:schemeClr val="accent1"/>
              </a:buClr>
            </a:pPr>
            <a:endParaRPr lang="fr-CA" sz="2143" dirty="0">
              <a:cs typeface="Times New Roman" pitchFamily="18" charset="0"/>
            </a:endParaRPr>
          </a:p>
        </p:txBody>
      </p:sp>
      <p:pic>
        <p:nvPicPr>
          <p:cNvPr id="262148" name="Picture 4" descr="megacaryocyte2"/>
          <p:cNvPicPr>
            <a:picLocks noChangeAspect="1" noChangeArrowheads="1"/>
          </p:cNvPicPr>
          <p:nvPr/>
        </p:nvPicPr>
        <p:blipFill>
          <a:blip r:embed="rId2" cstate="print"/>
          <a:srcRect/>
          <a:stretch>
            <a:fillRect/>
          </a:stretch>
        </p:blipFill>
        <p:spPr bwMode="auto">
          <a:xfrm>
            <a:off x="4307275" y="1821745"/>
            <a:ext cx="5657992" cy="3774357"/>
          </a:xfrm>
          <a:prstGeom prst="rect">
            <a:avLst/>
          </a:prstGeom>
          <a:noFill/>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normAutofit/>
          </a:bodyPr>
          <a:lstStyle/>
          <a:p>
            <a:pPr defTabSz="816376"/>
            <a:r>
              <a:rPr lang="fr-CA" sz="3600" b="1" cap="all" dirty="0"/>
              <a:t>Mégacaryocyte plaquettaire (thrombocytogène)</a:t>
            </a:r>
          </a:p>
        </p:txBody>
      </p:sp>
      <p:pic>
        <p:nvPicPr>
          <p:cNvPr id="263171" name="Picture 3" descr="megacaryocyte plq3"/>
          <p:cNvPicPr>
            <a:picLocks noChangeAspect="1" noChangeArrowheads="1"/>
          </p:cNvPicPr>
          <p:nvPr/>
        </p:nvPicPr>
        <p:blipFill>
          <a:blip r:embed="rId2" cstate="print"/>
          <a:srcRect/>
          <a:stretch>
            <a:fillRect/>
          </a:stretch>
        </p:blipFill>
        <p:spPr bwMode="auto">
          <a:xfrm>
            <a:off x="4114518" y="1929462"/>
            <a:ext cx="5993899" cy="4380976"/>
          </a:xfrm>
          <a:prstGeom prst="rect">
            <a:avLst/>
          </a:prstGeom>
          <a:noFill/>
        </p:spPr>
      </p:pic>
      <p:sp>
        <p:nvSpPr>
          <p:cNvPr id="263172" name="Rectangle 4"/>
          <p:cNvSpPr>
            <a:spLocks noGrp="1" noChangeArrowheads="1"/>
          </p:cNvSpPr>
          <p:nvPr>
            <p:ph type="body" idx="1"/>
          </p:nvPr>
        </p:nvSpPr>
        <p:spPr>
          <a:xfrm>
            <a:off x="178583" y="1772816"/>
            <a:ext cx="4028813" cy="4537622"/>
          </a:xfrm>
          <a:noFill/>
          <a:ln/>
        </p:spPr>
        <p:txBody>
          <a:bodyPr vert="horz" lIns="95517" tIns="47758" rIns="95517" bIns="47758" rtlCol="0">
            <a:normAutofit/>
          </a:bodyPr>
          <a:lstStyle/>
          <a:p>
            <a:pPr marL="306141" indent="-306141" defTabSz="816376">
              <a:buNone/>
            </a:pPr>
            <a:r>
              <a:rPr lang="fr-CA" sz="2143" dirty="0"/>
              <a:t>Cytoplasme:</a:t>
            </a:r>
          </a:p>
          <a:p>
            <a:pPr marL="306141" indent="-306141" defTabSz="816376">
              <a:buFont typeface="Wingdings" pitchFamily="2" charset="2"/>
              <a:buChar char="ü"/>
            </a:pPr>
            <a:r>
              <a:rPr lang="fr-CA" sz="2143" dirty="0"/>
              <a:t>granuleux ou exceptionnellement basophile</a:t>
            </a:r>
          </a:p>
          <a:p>
            <a:pPr marL="306141" indent="-306141" defTabSz="816376">
              <a:buNone/>
            </a:pPr>
            <a:r>
              <a:rPr lang="fr-CA" sz="2143" dirty="0"/>
              <a:t>Noyau:</a:t>
            </a:r>
          </a:p>
          <a:p>
            <a:pPr marL="306141" indent="-306141" defTabSz="816376">
              <a:buFont typeface="Wingdings" pitchFamily="2" charset="2"/>
              <a:buChar char="ü"/>
            </a:pPr>
            <a:r>
              <a:rPr lang="fr-CA" sz="2143" dirty="0"/>
              <a:t>pycnotique </a:t>
            </a:r>
          </a:p>
          <a:p>
            <a:pPr marL="306141" indent="-306141" defTabSz="816376">
              <a:buFont typeface="Wingdings" pitchFamily="2" charset="2"/>
              <a:buChar char="ü"/>
            </a:pPr>
            <a:r>
              <a:rPr lang="fr-CA" sz="2143" dirty="0"/>
              <a:t>chromatine lisse, sans réseau visible</a:t>
            </a:r>
          </a:p>
          <a:p>
            <a:pPr marL="306141" indent="-306141" defTabSz="816376">
              <a:buFont typeface="Wingdings" pitchFamily="2" charset="2"/>
              <a:buChar char="ü"/>
            </a:pPr>
            <a:r>
              <a:rPr lang="fr-CA" sz="2143" dirty="0"/>
              <a:t> pas de nucléole</a:t>
            </a:r>
          </a:p>
          <a:p>
            <a:pPr marL="306141" indent="-306141" defTabSz="816376">
              <a:buNone/>
            </a:pPr>
            <a:r>
              <a:rPr lang="fr-CA" sz="2400" dirty="0"/>
              <a:t>Taille:</a:t>
            </a:r>
          </a:p>
          <a:p>
            <a:pPr marL="358582" indent="-358582" defTabSz="955274">
              <a:lnSpc>
                <a:spcPct val="80000"/>
              </a:lnSpc>
              <a:spcBef>
                <a:spcPct val="20000"/>
              </a:spcBef>
              <a:buClr>
                <a:schemeClr val="accent1"/>
              </a:buClr>
              <a:buFont typeface="Wingdings" pitchFamily="2" charset="2"/>
              <a:buChar char="ü"/>
            </a:pPr>
            <a:r>
              <a:rPr lang="fr-CA" sz="2400" dirty="0">
                <a:cs typeface="Times New Roman" pitchFamily="18" charset="0"/>
              </a:rPr>
              <a:t>60-100 </a:t>
            </a:r>
            <a:r>
              <a:rPr lang="fr-CA" sz="2400" dirty="0" err="1">
                <a:cs typeface="Times New Roman" pitchFamily="18" charset="0"/>
              </a:rPr>
              <a:t>um</a:t>
            </a:r>
            <a:r>
              <a:rPr lang="fr-CA" sz="2400" dirty="0">
                <a:cs typeface="Times New Roman" pitchFamily="18" charset="0"/>
              </a:rPr>
              <a:t> ou plus</a:t>
            </a:r>
          </a:p>
          <a:p>
            <a:pPr marL="306141" indent="-306141" defTabSz="816376">
              <a:buFont typeface="Wingdings" pitchFamily="2" charset="2"/>
              <a:buChar char="ü"/>
            </a:pPr>
            <a:endParaRPr lang="fr-CA" sz="2143"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875A4EE-4C48-40A2-9AD1-6E0699012CBE}"/>
              </a:ext>
            </a:extLst>
          </p:cNvPr>
          <p:cNvSpPr>
            <a:spLocks noGrp="1"/>
          </p:cNvSpPr>
          <p:nvPr>
            <p:ph idx="1"/>
          </p:nvPr>
        </p:nvSpPr>
        <p:spPr>
          <a:xfrm>
            <a:off x="657614" y="2335291"/>
            <a:ext cx="8898089" cy="4349595"/>
          </a:xfrm>
        </p:spPr>
        <p:txBody>
          <a:bodyPr>
            <a:normAutofit/>
          </a:bodyPr>
          <a:lstStyle/>
          <a:p>
            <a:pPr algn="just" eaLnBrk="1" hangingPunct="1"/>
            <a:r>
              <a:rPr lang="fr-CA" sz="2933" dirty="0"/>
              <a:t>La lymphe (du latin « </a:t>
            </a:r>
            <a:r>
              <a:rPr lang="fr-CA" sz="2933" dirty="0" err="1"/>
              <a:t>lympha</a:t>
            </a:r>
            <a:r>
              <a:rPr lang="fr-CA" sz="2933" dirty="0"/>
              <a:t> » qui signifie eau)</a:t>
            </a:r>
          </a:p>
          <a:p>
            <a:pPr algn="just" eaLnBrk="1" hangingPunct="1"/>
            <a:endParaRPr lang="fr-CA" sz="1067" dirty="0"/>
          </a:p>
          <a:p>
            <a:pPr lvl="1" algn="just" eaLnBrk="1" hangingPunct="1"/>
            <a:r>
              <a:rPr lang="fr-CA" sz="1956" dirty="0"/>
              <a:t>Définition : la lymphe est en quelque sorte du liquide interstitiel qui a quitté son milieu sous l’effet de la pression, de l’osmose ou de l’inflammation;</a:t>
            </a:r>
          </a:p>
          <a:p>
            <a:pPr marL="178818" lvl="1" indent="0" algn="just">
              <a:buNone/>
            </a:pPr>
            <a:endParaRPr lang="fr-CA" sz="889" dirty="0"/>
          </a:p>
          <a:p>
            <a:pPr lvl="1" algn="just" eaLnBrk="1" hangingPunct="1"/>
            <a:r>
              <a:rPr lang="fr-CA" sz="1956" dirty="0"/>
              <a:t>Composition : très rapprochée du plasma avec moins de protéines;</a:t>
            </a:r>
          </a:p>
          <a:p>
            <a:pPr marL="178818" lvl="1" indent="0" algn="just">
              <a:buNone/>
            </a:pPr>
            <a:endParaRPr lang="fr-CA" sz="889" dirty="0"/>
          </a:p>
          <a:p>
            <a:pPr lvl="1" algn="just" eaLnBrk="1" hangingPunct="1"/>
            <a:r>
              <a:rPr lang="fr-CA" sz="1956" dirty="0"/>
              <a:t>Rôles: récupérer le liquide et les protéines qui migrent vers le milieu interstitiel (environ 3 L/24 hres).</a:t>
            </a:r>
          </a:p>
          <a:p>
            <a:pPr algn="just"/>
            <a:endParaRPr lang="fr-CA" dirty="0"/>
          </a:p>
        </p:txBody>
      </p:sp>
      <p:sp>
        <p:nvSpPr>
          <p:cNvPr id="4" name="Rectangle 2">
            <a:extLst>
              <a:ext uri="{FF2B5EF4-FFF2-40B4-BE49-F238E27FC236}">
                <a16:creationId xmlns:a16="http://schemas.microsoft.com/office/drawing/2014/main" id="{6178A594-52BC-4474-976E-6AFA967EB18A}"/>
              </a:ext>
            </a:extLst>
          </p:cNvPr>
          <p:cNvSpPr>
            <a:spLocks noGrp="1" noChangeArrowheads="1"/>
          </p:cNvSpPr>
          <p:nvPr>
            <p:ph type="title"/>
            <p:custDataLst>
              <p:tags r:id="rId1"/>
            </p:custDataLst>
          </p:nvPr>
        </p:nvSpPr>
        <p:spPr>
          <a:xfrm>
            <a:off x="967036" y="404664"/>
            <a:ext cx="7543800" cy="1288344"/>
          </a:xfrm>
        </p:spPr>
        <p:txBody>
          <a:bodyPr>
            <a:normAutofit/>
          </a:bodyPr>
          <a:lstStyle/>
          <a:p>
            <a:pPr eaLnBrk="1" hangingPunct="1">
              <a:defRPr/>
            </a:pPr>
            <a:r>
              <a:rPr lang="fr-CA" sz="3600" b="1" cap="all" dirty="0"/>
              <a:t>Système circulatoire</a:t>
            </a:r>
            <a:r>
              <a:rPr lang="fr-CA" sz="4000" b="1" cap="all" dirty="0"/>
              <a:t> </a:t>
            </a:r>
            <a:endParaRPr lang="fr-FR" sz="1400" b="1" cap="all" dirty="0"/>
          </a:p>
        </p:txBody>
      </p:sp>
    </p:spTree>
    <p:extLst>
      <p:ext uri="{BB962C8B-B14F-4D97-AF65-F5344CB8AC3E}">
        <p14:creationId xmlns:p14="http://schemas.microsoft.com/office/powerpoint/2010/main" val="58971740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pPr defTabSz="816376"/>
            <a:r>
              <a:rPr lang="fr-CA" sz="3600" b="1" cap="all" dirty="0"/>
              <a:t>Thrombocyte</a:t>
            </a:r>
            <a:r>
              <a:rPr lang="fr-CA" dirty="0"/>
              <a:t> </a:t>
            </a:r>
            <a:r>
              <a:rPr lang="fr-CA" sz="2143" dirty="0"/>
              <a:t>p.133</a:t>
            </a:r>
            <a:endParaRPr lang="fr-CA" dirty="0"/>
          </a:p>
        </p:txBody>
      </p:sp>
      <p:pic>
        <p:nvPicPr>
          <p:cNvPr id="264195" name="Picture 3" descr="plaquettes"/>
          <p:cNvPicPr>
            <a:picLocks noGrp="1" noChangeAspect="1" noChangeArrowheads="1"/>
          </p:cNvPicPr>
          <p:nvPr>
            <p:ph type="body" idx="1"/>
          </p:nvPr>
        </p:nvPicPr>
        <p:blipFill>
          <a:blip r:embed="rId2" cstate="print"/>
          <a:srcRect/>
          <a:stretch>
            <a:fillRect/>
          </a:stretch>
        </p:blipFill>
        <p:spPr>
          <a:xfrm>
            <a:off x="4500032" y="1757966"/>
            <a:ext cx="5397203" cy="3857979"/>
          </a:xfrm>
          <a:ln/>
        </p:spPr>
      </p:pic>
      <p:sp>
        <p:nvSpPr>
          <p:cNvPr id="264196" name="Rectangle 4"/>
          <p:cNvSpPr>
            <a:spLocks noChangeArrowheads="1"/>
          </p:cNvSpPr>
          <p:nvPr/>
        </p:nvSpPr>
        <p:spPr bwMode="auto">
          <a:xfrm>
            <a:off x="385516" y="1757966"/>
            <a:ext cx="3857979" cy="3857979"/>
          </a:xfrm>
          <a:prstGeom prst="rect">
            <a:avLst/>
          </a:prstGeom>
          <a:noFill/>
          <a:ln w="9525">
            <a:noFill/>
            <a:miter lim="800000"/>
            <a:headEnd/>
            <a:tailEnd/>
          </a:ln>
          <a:effectLst/>
        </p:spPr>
        <p:txBody>
          <a:bodyPr lIns="95517" tIns="47758" rIns="95517" bIns="47758"/>
          <a:lstStyle/>
          <a:p>
            <a:pPr marL="358582" indent="-358582" defTabSz="955274">
              <a:spcBef>
                <a:spcPct val="20000"/>
              </a:spcBef>
            </a:pPr>
            <a:r>
              <a:rPr lang="fr-CA" sz="2500">
                <a:cs typeface="Times New Roman" pitchFamily="18" charset="0"/>
              </a:rPr>
              <a:t>Le thrombocyte comporte</a:t>
            </a:r>
          </a:p>
          <a:p>
            <a:pPr marL="358582" indent="-358582" defTabSz="955274">
              <a:spcBef>
                <a:spcPct val="20000"/>
              </a:spcBef>
            </a:pPr>
            <a:r>
              <a:rPr lang="fr-CA" sz="2500">
                <a:cs typeface="Times New Roman" pitchFamily="18" charset="0"/>
              </a:rPr>
              <a:t>deux parties;</a:t>
            </a:r>
          </a:p>
          <a:p>
            <a:pPr marL="358582" indent="-358582" defTabSz="955274">
              <a:spcBef>
                <a:spcPct val="20000"/>
              </a:spcBef>
            </a:pPr>
            <a:r>
              <a:rPr lang="fr-CA" sz="1071">
                <a:cs typeface="Times New Roman" pitchFamily="18" charset="0"/>
              </a:rPr>
              <a:t> </a:t>
            </a:r>
          </a:p>
          <a:p>
            <a:pPr marL="358582" indent="-358582" defTabSz="955274">
              <a:spcBef>
                <a:spcPct val="20000"/>
              </a:spcBef>
              <a:buClr>
                <a:schemeClr val="accent1"/>
              </a:buClr>
              <a:buFont typeface="Wingdings" pitchFamily="2" charset="2"/>
              <a:buChar char="ü"/>
            </a:pPr>
            <a:r>
              <a:rPr lang="fr-CA" sz="2500">
                <a:cs typeface="Times New Roman" pitchFamily="18" charset="0"/>
              </a:rPr>
              <a:t>l’hyalomère est la zone périphérique homogène, hyaline</a:t>
            </a:r>
          </a:p>
          <a:p>
            <a:pPr marL="358582" indent="-358582" defTabSz="955274">
              <a:spcBef>
                <a:spcPct val="20000"/>
              </a:spcBef>
              <a:buClr>
                <a:schemeClr val="accent1"/>
              </a:buClr>
              <a:buFont typeface="Wingdings" pitchFamily="2" charset="2"/>
              <a:buChar char="ü"/>
            </a:pPr>
            <a:r>
              <a:rPr lang="fr-CA" sz="2500">
                <a:cs typeface="Times New Roman" pitchFamily="18" charset="0"/>
              </a:rPr>
              <a:t>le chromomère (granulomère) est la partie centrale constituée de granulations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lstStyle/>
          <a:p>
            <a:pPr defTabSz="816376"/>
            <a:r>
              <a:rPr lang="fr-CA" sz="3600" b="1" cap="all" dirty="0"/>
              <a:t>Thrombocyte</a:t>
            </a:r>
            <a:r>
              <a:rPr lang="fr-CA" dirty="0"/>
              <a:t> </a:t>
            </a:r>
            <a:r>
              <a:rPr lang="fr-CA" sz="2143" dirty="0"/>
              <a:t>p.134</a:t>
            </a:r>
          </a:p>
        </p:txBody>
      </p:sp>
      <p:sp>
        <p:nvSpPr>
          <p:cNvPr id="310276" name="Rectangle 4"/>
          <p:cNvSpPr>
            <a:spLocks noChangeArrowheads="1"/>
          </p:cNvSpPr>
          <p:nvPr/>
        </p:nvSpPr>
        <p:spPr bwMode="auto">
          <a:xfrm>
            <a:off x="416530" y="1844824"/>
            <a:ext cx="9901486" cy="4178297"/>
          </a:xfrm>
          <a:prstGeom prst="rect">
            <a:avLst/>
          </a:prstGeom>
          <a:noFill/>
          <a:ln w="9525">
            <a:noFill/>
            <a:miter lim="800000"/>
            <a:headEnd/>
            <a:tailEnd/>
          </a:ln>
          <a:effectLst/>
        </p:spPr>
        <p:txBody>
          <a:bodyPr lIns="95517" tIns="47758" rIns="95517" bIns="47758"/>
          <a:lstStyle/>
          <a:p>
            <a:pPr marL="358582" indent="-358582" defTabSz="955274">
              <a:spcBef>
                <a:spcPct val="20000"/>
              </a:spcBef>
            </a:pPr>
            <a:r>
              <a:rPr lang="fr-CA" sz="1071" dirty="0">
                <a:cs typeface="Times New Roman" pitchFamily="18" charset="0"/>
              </a:rPr>
              <a:t> </a:t>
            </a:r>
          </a:p>
          <a:p>
            <a:pPr marL="358582" indent="-358582" defTabSz="955274">
              <a:spcBef>
                <a:spcPct val="20000"/>
              </a:spcBef>
              <a:buClr>
                <a:schemeClr val="accent1"/>
              </a:buClr>
              <a:buFont typeface="Wingdings" pitchFamily="2" charset="2"/>
              <a:buChar char="ü"/>
            </a:pPr>
            <a:r>
              <a:rPr lang="fr-CA" sz="2500" dirty="0">
                <a:cs typeface="Times New Roman" pitchFamily="18" charset="0"/>
              </a:rPr>
              <a:t>L’hyalomère : </a:t>
            </a:r>
          </a:p>
          <a:p>
            <a:pPr marL="776691" lvl="1" indent="-299055" defTabSz="955274">
              <a:spcBef>
                <a:spcPct val="20000"/>
              </a:spcBef>
              <a:buClr>
                <a:schemeClr val="accent1"/>
              </a:buClr>
              <a:buFont typeface="Wingdings" pitchFamily="2" charset="2"/>
              <a:buChar char="ü"/>
            </a:pPr>
            <a:r>
              <a:rPr lang="fr-CA" sz="2500" dirty="0">
                <a:cs typeface="Times New Roman" pitchFamily="18" charset="0"/>
              </a:rPr>
              <a:t>Microtubules   </a:t>
            </a:r>
            <a:r>
              <a:rPr lang="fr-CA" sz="1786" dirty="0">
                <a:cs typeface="Times New Roman" pitchFamily="18" charset="0"/>
              </a:rPr>
              <a:t>(Maintient de la forme discoïde et formation de pseudopodes)</a:t>
            </a:r>
          </a:p>
          <a:p>
            <a:pPr marL="776691" lvl="1" indent="-299055" defTabSz="955274">
              <a:spcBef>
                <a:spcPct val="20000"/>
              </a:spcBef>
              <a:buClr>
                <a:schemeClr val="accent1"/>
              </a:buClr>
              <a:buFont typeface="Wingdings" pitchFamily="2" charset="2"/>
              <a:buChar char="ü"/>
            </a:pPr>
            <a:r>
              <a:rPr lang="fr-CA" sz="2500" dirty="0">
                <a:cs typeface="Times New Roman" pitchFamily="18" charset="0"/>
              </a:rPr>
              <a:t>Microfilaments </a:t>
            </a:r>
            <a:r>
              <a:rPr lang="fr-CA" sz="1786" dirty="0"/>
              <a:t>(Contraction plaquettaires lors d’activation de la plaquette)</a:t>
            </a:r>
            <a:endParaRPr lang="fr-CA" sz="1786" dirty="0">
              <a:cs typeface="Times New Roman" pitchFamily="18" charset="0"/>
            </a:endParaRPr>
          </a:p>
          <a:p>
            <a:pPr marL="776691" lvl="1" indent="-299055" defTabSz="955274">
              <a:spcBef>
                <a:spcPct val="20000"/>
              </a:spcBef>
              <a:buClr>
                <a:schemeClr val="accent1"/>
              </a:buClr>
              <a:buFont typeface="Wingdings" pitchFamily="2" charset="2"/>
              <a:buChar char="ü"/>
            </a:pPr>
            <a:r>
              <a:rPr lang="fr-CA" sz="2500" dirty="0">
                <a:cs typeface="Times New Roman" pitchFamily="18" charset="0"/>
              </a:rPr>
              <a:t>Canalicules </a:t>
            </a:r>
          </a:p>
          <a:p>
            <a:pPr marL="1193383" lvl="2" indent="-238110" defTabSz="955274">
              <a:spcBef>
                <a:spcPct val="20000"/>
              </a:spcBef>
              <a:buClr>
                <a:schemeClr val="accent1"/>
              </a:buClr>
              <a:buFont typeface="Wingdings" pitchFamily="2" charset="2"/>
              <a:buChar char="ü"/>
            </a:pPr>
            <a:r>
              <a:rPr lang="fr-CA" sz="2500" dirty="0">
                <a:cs typeface="Times New Roman" pitchFamily="18" charset="0"/>
              </a:rPr>
              <a:t>Ouverts: Vacuole et conduit </a:t>
            </a:r>
            <a:r>
              <a:rPr lang="fr-CA" sz="1786" dirty="0">
                <a:cs typeface="Times New Roman" pitchFamily="18" charset="0"/>
              </a:rPr>
              <a:t>(adsorption et concentration + </a:t>
            </a:r>
            <a:r>
              <a:rPr lang="fr-CA" sz="1607" dirty="0"/>
              <a:t>sécrétion</a:t>
            </a:r>
            <a:r>
              <a:rPr lang="fr-CA" sz="1786" dirty="0">
                <a:cs typeface="Times New Roman" pitchFamily="18" charset="0"/>
              </a:rPr>
              <a:t>)</a:t>
            </a:r>
          </a:p>
          <a:p>
            <a:pPr marL="1193383" lvl="2" indent="-238110" defTabSz="955274">
              <a:spcBef>
                <a:spcPct val="20000"/>
              </a:spcBef>
              <a:buClr>
                <a:schemeClr val="accent1"/>
              </a:buClr>
              <a:buFont typeface="Wingdings" pitchFamily="2" charset="2"/>
              <a:buChar char="ü"/>
            </a:pPr>
            <a:r>
              <a:rPr lang="fr-CA" sz="2500" dirty="0">
                <a:cs typeface="Times New Roman" pitchFamily="18" charset="0"/>
              </a:rPr>
              <a:t>Denses:  REL résiduel </a:t>
            </a:r>
            <a:r>
              <a:rPr lang="fr-CA" sz="1786" dirty="0">
                <a:cs typeface="Times New Roman" pitchFamily="18" charset="0"/>
              </a:rPr>
              <a:t>(contient principalement du Ca++)</a:t>
            </a:r>
          </a:p>
          <a:p>
            <a:pPr marL="776691" lvl="1" indent="-299055" defTabSz="955274">
              <a:spcBef>
                <a:spcPct val="20000"/>
              </a:spcBef>
              <a:buClr>
                <a:schemeClr val="accent1"/>
              </a:buClr>
              <a:buFont typeface="Wingdings" pitchFamily="2" charset="2"/>
              <a:buChar char="ü"/>
            </a:pPr>
            <a:r>
              <a:rPr lang="fr-CA" sz="2500" dirty="0">
                <a:cs typeface="Times New Roman" pitchFamily="18" charset="0"/>
              </a:rPr>
              <a:t>Glycogène </a:t>
            </a:r>
            <a:r>
              <a:rPr lang="fr-CA" sz="1607" dirty="0"/>
              <a:t>(Réserve d’énergie pour la plaquette « contraction »)</a:t>
            </a:r>
          </a:p>
          <a:p>
            <a:pPr marL="776691" lvl="1" indent="-299055" defTabSz="955274">
              <a:spcBef>
                <a:spcPct val="20000"/>
              </a:spcBef>
              <a:buClr>
                <a:schemeClr val="accent1"/>
              </a:buClr>
              <a:buFont typeface="Wingdings" pitchFamily="2" charset="2"/>
              <a:buChar char="ü"/>
            </a:pPr>
            <a:endParaRPr lang="fr-CA" sz="2500" dirty="0">
              <a:cs typeface="Times New Roman" pitchFamily="18" charset="0"/>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p:txBody>
          <a:bodyPr/>
          <a:lstStyle/>
          <a:p>
            <a:pPr defTabSz="816376"/>
            <a:r>
              <a:rPr lang="fr-CA" sz="3600" b="1" cap="all" dirty="0"/>
              <a:t>Thrombocyte</a:t>
            </a:r>
            <a:r>
              <a:rPr lang="fr-CA" dirty="0"/>
              <a:t> </a:t>
            </a:r>
            <a:r>
              <a:rPr lang="fr-CA" sz="2143" dirty="0"/>
              <a:t>p.135</a:t>
            </a:r>
          </a:p>
        </p:txBody>
      </p:sp>
      <p:sp>
        <p:nvSpPr>
          <p:cNvPr id="311299" name="Rectangle 3"/>
          <p:cNvSpPr>
            <a:spLocks noChangeArrowheads="1"/>
          </p:cNvSpPr>
          <p:nvPr/>
        </p:nvSpPr>
        <p:spPr bwMode="auto">
          <a:xfrm>
            <a:off x="385514" y="1844824"/>
            <a:ext cx="9901486" cy="3857979"/>
          </a:xfrm>
          <a:prstGeom prst="rect">
            <a:avLst/>
          </a:prstGeom>
          <a:noFill/>
          <a:ln w="9525">
            <a:noFill/>
            <a:miter lim="800000"/>
            <a:headEnd/>
            <a:tailEnd/>
          </a:ln>
          <a:effectLst/>
        </p:spPr>
        <p:txBody>
          <a:bodyPr lIns="95517" tIns="47758" rIns="95517" bIns="47758"/>
          <a:lstStyle/>
          <a:p>
            <a:pPr marL="358582" indent="-358582" defTabSz="955274">
              <a:spcBef>
                <a:spcPct val="20000"/>
              </a:spcBef>
            </a:pPr>
            <a:r>
              <a:rPr lang="fr-CA" sz="1071" dirty="0">
                <a:cs typeface="Times New Roman" pitchFamily="18" charset="0"/>
              </a:rPr>
              <a:t> </a:t>
            </a:r>
          </a:p>
          <a:p>
            <a:pPr marL="358582" indent="-358582" defTabSz="955274">
              <a:spcBef>
                <a:spcPct val="20000"/>
              </a:spcBef>
              <a:buClr>
                <a:schemeClr val="accent1"/>
              </a:buClr>
              <a:buFont typeface="Wingdings" pitchFamily="2" charset="2"/>
              <a:buChar char="ü"/>
            </a:pPr>
            <a:r>
              <a:rPr lang="fr-CA" sz="2500" dirty="0">
                <a:cs typeface="Times New Roman" pitchFamily="18" charset="0"/>
              </a:rPr>
              <a:t>Le chromomère :</a:t>
            </a:r>
          </a:p>
          <a:p>
            <a:pPr marL="776691" lvl="1" indent="-299055" defTabSz="955274">
              <a:spcBef>
                <a:spcPct val="20000"/>
              </a:spcBef>
              <a:buClr>
                <a:schemeClr val="accent1"/>
              </a:buClr>
              <a:buFont typeface="Wingdings" pitchFamily="2" charset="2"/>
              <a:buChar char="ü"/>
            </a:pPr>
            <a:r>
              <a:rPr lang="fr-CA" sz="2500" dirty="0">
                <a:cs typeface="Times New Roman" pitchFamily="18" charset="0"/>
              </a:rPr>
              <a:t>Granulations:</a:t>
            </a:r>
          </a:p>
          <a:p>
            <a:pPr marL="1193383" lvl="2" indent="-238110" defTabSz="955274">
              <a:spcBef>
                <a:spcPct val="20000"/>
              </a:spcBef>
              <a:buClr>
                <a:schemeClr val="accent1"/>
              </a:buClr>
              <a:buFont typeface="Wingdings" pitchFamily="2" charset="2"/>
              <a:buChar char="ü"/>
            </a:pPr>
            <a:r>
              <a:rPr lang="fr-CA" sz="2500" dirty="0">
                <a:cs typeface="Times New Roman" pitchFamily="18" charset="0"/>
              </a:rPr>
              <a:t>Alpha  </a:t>
            </a:r>
            <a:r>
              <a:rPr lang="fr-CA" sz="1786" dirty="0">
                <a:cs typeface="Times New Roman" pitchFamily="18" charset="0"/>
              </a:rPr>
              <a:t>(plus petites et plus nombreuses, contenu très varié)</a:t>
            </a:r>
          </a:p>
          <a:p>
            <a:pPr marL="1193383" lvl="2" indent="-238110" defTabSz="955274">
              <a:spcBef>
                <a:spcPct val="20000"/>
              </a:spcBef>
              <a:buClr>
                <a:schemeClr val="accent1"/>
              </a:buClr>
              <a:buFont typeface="Wingdings" pitchFamily="2" charset="2"/>
              <a:buChar char="ü"/>
            </a:pPr>
            <a:r>
              <a:rPr lang="fr-CA" sz="2500" dirty="0">
                <a:cs typeface="Times New Roman" pitchFamily="18" charset="0"/>
              </a:rPr>
              <a:t>Denses  </a:t>
            </a:r>
            <a:r>
              <a:rPr lang="fr-CA" sz="1786" dirty="0"/>
              <a:t>(plus grandes et plus opaques)</a:t>
            </a:r>
            <a:endParaRPr lang="fr-CA" sz="1786" dirty="0">
              <a:cs typeface="Times New Roman" pitchFamily="18" charset="0"/>
            </a:endParaRPr>
          </a:p>
          <a:p>
            <a:pPr marL="1193383" lvl="2" indent="-238110" defTabSz="955274">
              <a:spcBef>
                <a:spcPct val="20000"/>
              </a:spcBef>
              <a:buClr>
                <a:schemeClr val="accent1"/>
              </a:buClr>
              <a:buFont typeface="Wingdings" pitchFamily="2" charset="2"/>
              <a:buChar char="ü"/>
            </a:pPr>
            <a:r>
              <a:rPr lang="fr-CA" sz="2500" dirty="0">
                <a:cs typeface="Times New Roman" pitchFamily="18" charset="0"/>
              </a:rPr>
              <a:t>Lysosomes  </a:t>
            </a:r>
            <a:r>
              <a:rPr lang="fr-CA" sz="1607" dirty="0"/>
              <a:t>(Impliqué dans l’autolyse plaquettaire)</a:t>
            </a:r>
          </a:p>
          <a:p>
            <a:pPr marL="1193383" lvl="2" indent="-238110" defTabSz="955274">
              <a:spcBef>
                <a:spcPct val="20000"/>
              </a:spcBef>
              <a:buClr>
                <a:schemeClr val="accent1"/>
              </a:buClr>
            </a:pPr>
            <a:r>
              <a:rPr lang="fr-CA" sz="1607" dirty="0"/>
              <a:t>Les granulations sont excrétées par les canalicules ouverts lors de l’activation des plaquettes</a:t>
            </a:r>
            <a:endParaRPr lang="fr-CA" sz="2500" dirty="0">
              <a:cs typeface="Times New Roman" pitchFamily="18" charset="0"/>
            </a:endParaRPr>
          </a:p>
          <a:p>
            <a:pPr marL="776691" lvl="1" indent="-299055" defTabSz="955274">
              <a:spcBef>
                <a:spcPct val="20000"/>
              </a:spcBef>
              <a:buClr>
                <a:schemeClr val="accent1"/>
              </a:buClr>
              <a:buFont typeface="Wingdings" pitchFamily="2" charset="2"/>
              <a:buChar char="ü"/>
            </a:pPr>
            <a:r>
              <a:rPr lang="fr-CA" sz="2500" dirty="0">
                <a:cs typeface="Times New Roman" pitchFamily="18" charset="0"/>
              </a:rPr>
              <a:t>Mitochondries</a:t>
            </a:r>
          </a:p>
          <a:p>
            <a:pPr marL="776691" lvl="1" indent="-299055" defTabSz="955274">
              <a:spcBef>
                <a:spcPct val="20000"/>
              </a:spcBef>
              <a:buClr>
                <a:schemeClr val="accent1"/>
              </a:buClr>
              <a:buFont typeface="Wingdings" pitchFamily="2" charset="2"/>
              <a:buChar char="ü"/>
            </a:pPr>
            <a:r>
              <a:rPr lang="fr-CA" sz="2500" dirty="0">
                <a:cs typeface="Times New Roman" pitchFamily="18" charset="0"/>
              </a:rPr>
              <a:t>Vacuoles</a:t>
            </a:r>
            <a:endParaRPr lang="fr-CA" sz="1786" dirty="0">
              <a:cs typeface="Times New Roman" pitchFamily="18" charset="0"/>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806396" y="332676"/>
            <a:ext cx="9258017" cy="1342302"/>
          </a:xfrm>
        </p:spPr>
        <p:txBody>
          <a:bodyPr vert="horz" lIns="91440" tIns="45720" rIns="91440" bIns="45720" rtlCol="0" anchor="b">
            <a:normAutofit/>
          </a:bodyPr>
          <a:lstStyle/>
          <a:p>
            <a:r>
              <a:rPr lang="fr-CA" sz="3600" b="1" cap="all" dirty="0"/>
              <a:t>Amplification et maturation de la lignée plaquettaire</a:t>
            </a:r>
          </a:p>
        </p:txBody>
      </p:sp>
      <p:sp>
        <p:nvSpPr>
          <p:cNvPr id="265219" name="Rectangle 3"/>
          <p:cNvSpPr>
            <a:spLocks noGrp="1" noChangeArrowheads="1"/>
          </p:cNvSpPr>
          <p:nvPr>
            <p:ph type="body" idx="1"/>
          </p:nvPr>
        </p:nvSpPr>
        <p:spPr>
          <a:xfrm>
            <a:off x="514492" y="1700808"/>
            <a:ext cx="4757985" cy="2422221"/>
          </a:xfrm>
        </p:spPr>
        <p:txBody>
          <a:bodyPr>
            <a:normAutofit/>
          </a:bodyPr>
          <a:lstStyle/>
          <a:p>
            <a:pPr marL="306141" indent="-306141" defTabSz="816376">
              <a:buNone/>
            </a:pPr>
            <a:r>
              <a:rPr lang="fr-CA" sz="2500" b="1" dirty="0"/>
              <a:t>Mégacaryoblaste</a:t>
            </a:r>
            <a:r>
              <a:rPr lang="fr-CA" sz="2500" dirty="0"/>
              <a:t> : </a:t>
            </a:r>
          </a:p>
          <a:p>
            <a:pPr marL="306141" indent="-306141" defTabSz="816376"/>
            <a:r>
              <a:rPr lang="fr-CA" sz="2500" dirty="0"/>
              <a:t>ADN se réplique mais la cellule ne se divise pas…</a:t>
            </a:r>
          </a:p>
          <a:p>
            <a:pPr marL="306141" indent="-306141" defTabSz="816376">
              <a:buNone/>
            </a:pPr>
            <a:r>
              <a:rPr lang="fr-CA" sz="2500" dirty="0"/>
              <a:t>    (2 </a:t>
            </a:r>
            <a:r>
              <a:rPr lang="fr-CA" sz="2500" dirty="0" err="1"/>
              <a:t>endomytoses</a:t>
            </a:r>
            <a:r>
              <a:rPr lang="fr-CA" sz="2500" dirty="0"/>
              <a:t>)</a:t>
            </a:r>
          </a:p>
          <a:p>
            <a:pPr marL="306141" indent="-306141" defTabSz="816376"/>
            <a:r>
              <a:rPr lang="fr-CA" sz="2500" dirty="0"/>
              <a:t>4N à 8N</a:t>
            </a:r>
          </a:p>
        </p:txBody>
      </p:sp>
      <p:sp>
        <p:nvSpPr>
          <p:cNvPr id="265220" name="Rectangle 4"/>
          <p:cNvSpPr>
            <a:spLocks noChangeArrowheads="1"/>
          </p:cNvSpPr>
          <p:nvPr/>
        </p:nvSpPr>
        <p:spPr bwMode="auto">
          <a:xfrm>
            <a:off x="5529015" y="1671325"/>
            <a:ext cx="4757985" cy="2333739"/>
          </a:xfrm>
          <a:prstGeom prst="rect">
            <a:avLst/>
          </a:prstGeom>
          <a:noFill/>
          <a:ln w="9525">
            <a:noFill/>
            <a:miter lim="800000"/>
            <a:headEnd/>
            <a:tailEnd/>
          </a:ln>
          <a:effectLst/>
        </p:spPr>
        <p:txBody>
          <a:bodyPr lIns="95505" tIns="47752" rIns="95505" bIns="47752"/>
          <a:lstStyle/>
          <a:p>
            <a:pPr marL="306141" indent="-306141">
              <a:spcBef>
                <a:spcPct val="20000"/>
              </a:spcBef>
              <a:buClr>
                <a:schemeClr val="tx2"/>
              </a:buClr>
            </a:pPr>
            <a:r>
              <a:rPr lang="fr-CA" sz="2500" b="1" dirty="0"/>
              <a:t>Mégacaryocytes basophiles</a:t>
            </a:r>
            <a:r>
              <a:rPr lang="fr-CA" sz="2500" dirty="0"/>
              <a:t> :</a:t>
            </a:r>
          </a:p>
          <a:p>
            <a:pPr>
              <a:spcBef>
                <a:spcPct val="20000"/>
              </a:spcBef>
              <a:buClr>
                <a:schemeClr val="tx2"/>
              </a:buClr>
            </a:pPr>
            <a:r>
              <a:rPr lang="fr-CA" sz="2500" dirty="0"/>
              <a:t>(3 autres </a:t>
            </a:r>
            <a:r>
              <a:rPr lang="fr-CA" sz="2500" dirty="0" err="1"/>
              <a:t>endomytoses</a:t>
            </a:r>
            <a:r>
              <a:rPr lang="fr-CA" sz="2500" dirty="0"/>
              <a:t>)</a:t>
            </a:r>
          </a:p>
          <a:p>
            <a:pPr>
              <a:spcBef>
                <a:spcPct val="20000"/>
              </a:spcBef>
              <a:buClr>
                <a:schemeClr val="tx2"/>
              </a:buClr>
            </a:pPr>
            <a:r>
              <a:rPr lang="fr-CA" sz="2500" dirty="0"/>
              <a:t>Noyaux de 8N, 16N, 32N et 64 N</a:t>
            </a:r>
          </a:p>
          <a:p>
            <a:pPr marL="306141" indent="-306141">
              <a:spcBef>
                <a:spcPct val="20000"/>
              </a:spcBef>
              <a:buClr>
                <a:schemeClr val="tx2"/>
              </a:buClr>
            </a:pPr>
            <a:r>
              <a:rPr lang="fr-CA" sz="2500" dirty="0"/>
              <a:t>Temps de maturation : 5 jours</a:t>
            </a:r>
          </a:p>
        </p:txBody>
      </p:sp>
      <p:sp>
        <p:nvSpPr>
          <p:cNvPr id="265221" name="Rectangle 5"/>
          <p:cNvSpPr>
            <a:spLocks noChangeArrowheads="1"/>
          </p:cNvSpPr>
          <p:nvPr/>
        </p:nvSpPr>
        <p:spPr bwMode="auto">
          <a:xfrm>
            <a:off x="643469" y="3889984"/>
            <a:ext cx="9258017" cy="909928"/>
          </a:xfrm>
          <a:prstGeom prst="rect">
            <a:avLst/>
          </a:prstGeom>
          <a:noFill/>
          <a:ln w="9525">
            <a:noFill/>
            <a:miter lim="800000"/>
            <a:headEnd/>
            <a:tailEnd/>
          </a:ln>
          <a:effectLst/>
        </p:spPr>
        <p:txBody>
          <a:bodyPr lIns="95505" tIns="47752" rIns="95505" bIns="47752" anchor="ctr"/>
          <a:lstStyle/>
          <a:p>
            <a:pPr algn="ctr"/>
            <a:r>
              <a:rPr lang="fr-CA" sz="3928" dirty="0">
                <a:solidFill>
                  <a:schemeClr val="tx2"/>
                </a:solidFill>
                <a:effectLst>
                  <a:outerShdw blurRad="38100" dist="38100" dir="2700000" algn="tl">
                    <a:srgbClr val="000000"/>
                  </a:outerShdw>
                </a:effectLst>
              </a:rPr>
              <a:t>Régulation de la thrombopoïèse </a:t>
            </a:r>
          </a:p>
        </p:txBody>
      </p:sp>
      <p:sp>
        <p:nvSpPr>
          <p:cNvPr id="265222" name="Rectangle 6"/>
          <p:cNvSpPr>
            <a:spLocks noChangeArrowheads="1"/>
          </p:cNvSpPr>
          <p:nvPr/>
        </p:nvSpPr>
        <p:spPr bwMode="auto">
          <a:xfrm>
            <a:off x="751012" y="4725144"/>
            <a:ext cx="9258017" cy="1585995"/>
          </a:xfrm>
          <a:prstGeom prst="rect">
            <a:avLst/>
          </a:prstGeom>
          <a:noFill/>
          <a:ln w="9525">
            <a:noFill/>
            <a:miter lim="800000"/>
            <a:headEnd/>
            <a:tailEnd/>
          </a:ln>
          <a:effectLst/>
        </p:spPr>
        <p:txBody>
          <a:bodyPr lIns="95505" tIns="47752" rIns="95505" bIns="47752"/>
          <a:lstStyle/>
          <a:p>
            <a:pPr marL="306141" indent="-306141">
              <a:lnSpc>
                <a:spcPct val="110000"/>
              </a:lnSpc>
              <a:spcBef>
                <a:spcPct val="20000"/>
              </a:spcBef>
              <a:buClr>
                <a:schemeClr val="tx2"/>
              </a:buClr>
              <a:buFontTx/>
              <a:buChar char="•"/>
            </a:pPr>
            <a:r>
              <a:rPr lang="fr-CA" sz="2500" dirty="0"/>
              <a:t>Court terme : réserves de plaquettes dans la rate</a:t>
            </a:r>
          </a:p>
          <a:p>
            <a:pPr marL="306141" indent="-306141">
              <a:lnSpc>
                <a:spcPct val="110000"/>
              </a:lnSpc>
              <a:spcBef>
                <a:spcPct val="20000"/>
              </a:spcBef>
              <a:buClr>
                <a:schemeClr val="tx2"/>
              </a:buClr>
              <a:buFontTx/>
              <a:buChar char="•"/>
            </a:pPr>
            <a:r>
              <a:rPr lang="fr-CA" sz="2500" dirty="0"/>
              <a:t>Thrombopoïétine (TPO) : </a:t>
            </a:r>
            <a:r>
              <a:rPr lang="fr-CA" sz="2500" dirty="0" err="1"/>
              <a:t>endomultiplication</a:t>
            </a:r>
            <a:r>
              <a:rPr lang="fr-CA" sz="2500" dirty="0"/>
              <a:t> et maturation</a:t>
            </a:r>
          </a:p>
          <a:p>
            <a:pPr marL="306141" indent="-306141">
              <a:lnSpc>
                <a:spcPct val="110000"/>
              </a:lnSpc>
              <a:spcBef>
                <a:spcPct val="20000"/>
              </a:spcBef>
              <a:buClr>
                <a:schemeClr val="tx2"/>
              </a:buClr>
              <a:buFontTx/>
              <a:buChar char="•"/>
            </a:pPr>
            <a:r>
              <a:rPr lang="fr-CA" sz="2500" dirty="0"/>
              <a:t>TSF ou Meg-CSF : différenciation des cellules souches.</a:t>
            </a:r>
          </a:p>
          <a:p>
            <a:pPr marL="306141" indent="-306141">
              <a:lnSpc>
                <a:spcPct val="110000"/>
              </a:lnSpc>
              <a:spcBef>
                <a:spcPct val="20000"/>
              </a:spcBef>
              <a:buClr>
                <a:schemeClr val="tx2"/>
              </a:buClr>
            </a:pPr>
            <a:endParaRPr lang="fr-CA" sz="2500" dirty="0"/>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vert="horz" lIns="91440" tIns="45720" rIns="91440" bIns="45720" rtlCol="0" anchor="b">
            <a:normAutofit/>
          </a:bodyPr>
          <a:lstStyle/>
          <a:p>
            <a:r>
              <a:rPr lang="fr-CA" sz="3600" b="1" cap="all" dirty="0"/>
              <a:t>Passage des cellules dans le sang</a:t>
            </a:r>
          </a:p>
        </p:txBody>
      </p:sp>
      <p:sp>
        <p:nvSpPr>
          <p:cNvPr id="267267" name="Rectangle 3"/>
          <p:cNvSpPr>
            <a:spLocks noGrp="1" noChangeArrowheads="1"/>
          </p:cNvSpPr>
          <p:nvPr>
            <p:ph type="body" idx="1"/>
          </p:nvPr>
        </p:nvSpPr>
        <p:spPr>
          <a:xfrm>
            <a:off x="174948" y="1988840"/>
            <a:ext cx="10009112" cy="4176464"/>
          </a:xfrm>
        </p:spPr>
        <p:txBody>
          <a:bodyPr>
            <a:normAutofit lnSpcReduction="10000"/>
          </a:bodyPr>
          <a:lstStyle/>
          <a:p>
            <a:pPr marL="663306" lvl="1" indent="-255118" defTabSz="816376"/>
            <a:r>
              <a:rPr lang="fr-CA" sz="2500" dirty="0"/>
              <a:t>Émission de pseudopodes à travers la paroi sinusoïdes de la moelle et rupture dans la circulation des pseudopodes.</a:t>
            </a:r>
          </a:p>
          <a:p>
            <a:pPr marL="663306" lvl="1" indent="-255118" defTabSz="816376"/>
            <a:r>
              <a:rPr lang="fr-CA" sz="2500" dirty="0"/>
              <a:t>Passage des MGC plaquettaire à travers la paroi sinusoïdes et bris au niveau des capillaires pulmonaires.</a:t>
            </a:r>
          </a:p>
          <a:p>
            <a:pPr marL="663306" lvl="1" indent="-255118" defTabSz="816376"/>
            <a:r>
              <a:rPr lang="fr-CA" sz="2500" dirty="0"/>
              <a:t>Rupture des MGC plaquettaire dans la moelle.</a:t>
            </a:r>
          </a:p>
          <a:p>
            <a:pPr marL="663306" lvl="1" indent="-255118" defTabSz="816376"/>
            <a:r>
              <a:rPr lang="fr-CA" sz="2500" dirty="0"/>
              <a:t>On estime qu’</a:t>
            </a:r>
            <a:r>
              <a:rPr lang="fr-CA" sz="2500" b="1" u="sng" dirty="0"/>
              <a:t>un</a:t>
            </a:r>
            <a:r>
              <a:rPr lang="fr-CA" sz="2500" dirty="0"/>
              <a:t> mégacaryocyte produit entre </a:t>
            </a:r>
            <a:r>
              <a:rPr lang="fr-CA" sz="2500" b="1" u="sng" dirty="0"/>
              <a:t>1000</a:t>
            </a:r>
            <a:r>
              <a:rPr lang="fr-CA" sz="2500" dirty="0"/>
              <a:t> et </a:t>
            </a:r>
            <a:r>
              <a:rPr lang="fr-CA" sz="2500" b="1" u="sng" dirty="0"/>
              <a:t>8000</a:t>
            </a:r>
            <a:r>
              <a:rPr lang="fr-CA" sz="2500" dirty="0"/>
              <a:t> plaquettes</a:t>
            </a:r>
          </a:p>
          <a:p>
            <a:pPr marL="663306" lvl="1" indent="-255118" defTabSz="816376">
              <a:buNone/>
            </a:pPr>
            <a:endParaRPr lang="fr-CA" sz="2500" dirty="0"/>
          </a:p>
          <a:p>
            <a:pPr marL="306141" indent="-306141" defTabSz="816376"/>
            <a:r>
              <a:rPr lang="fr-CA" sz="3214" dirty="0"/>
              <a:t>Répartition</a:t>
            </a:r>
          </a:p>
          <a:p>
            <a:pPr marL="663306" lvl="1" indent="-255118" defTabSz="816376"/>
            <a:r>
              <a:rPr lang="fr-CA" sz="2500" dirty="0"/>
              <a:t>2/3 dans le sang</a:t>
            </a:r>
          </a:p>
          <a:p>
            <a:pPr marL="663306" lvl="1" indent="-255118" defTabSz="816376"/>
            <a:r>
              <a:rPr lang="fr-CA" sz="2500" dirty="0"/>
              <a:t>1/3 dans la rate</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vert="horz" lIns="91440" tIns="45720" rIns="91440" bIns="45720" rtlCol="0" anchor="b">
            <a:normAutofit/>
          </a:bodyPr>
          <a:lstStyle/>
          <a:p>
            <a:r>
              <a:rPr lang="fr-CA" sz="3600" b="1" cap="all" dirty="0"/>
              <a:t>Propriétés biologiques</a:t>
            </a:r>
          </a:p>
        </p:txBody>
      </p:sp>
      <p:sp>
        <p:nvSpPr>
          <p:cNvPr id="277507" name="Rectangle 3"/>
          <p:cNvSpPr>
            <a:spLocks noGrp="1" noChangeArrowheads="1"/>
          </p:cNvSpPr>
          <p:nvPr>
            <p:ph type="body" idx="1"/>
          </p:nvPr>
        </p:nvSpPr>
        <p:spPr/>
        <p:txBody>
          <a:bodyPr>
            <a:normAutofit lnSpcReduction="10000"/>
          </a:bodyPr>
          <a:lstStyle/>
          <a:p>
            <a:pPr marL="306141" indent="-306141" defTabSz="816376"/>
            <a:r>
              <a:rPr lang="fr-CA" sz="2946" dirty="0"/>
              <a:t>Déformabilité : déformables </a:t>
            </a:r>
          </a:p>
          <a:p>
            <a:pPr marL="306141" indent="-306141" defTabSz="816376">
              <a:buNone/>
            </a:pPr>
            <a:r>
              <a:rPr lang="fr-CA" sz="2946" dirty="0"/>
              <a:t>   Ils sont cependant discoïdes dans la circulation</a:t>
            </a:r>
          </a:p>
          <a:p>
            <a:pPr marL="306141" indent="-306141" defTabSz="816376">
              <a:buNone/>
            </a:pPr>
            <a:endParaRPr lang="fr-CA" sz="2946" dirty="0"/>
          </a:p>
          <a:p>
            <a:pPr marL="306141" indent="-306141" defTabSz="816376"/>
            <a:r>
              <a:rPr lang="fr-CA" sz="2946" dirty="0"/>
              <a:t>Mobilité : elles ne sont pas mobiles</a:t>
            </a:r>
          </a:p>
          <a:p>
            <a:pPr marL="306141" indent="-306141" defTabSz="816376"/>
            <a:endParaRPr lang="fr-CA" sz="2946" dirty="0"/>
          </a:p>
          <a:p>
            <a:pPr marL="306141" indent="-306141" defTabSz="816376"/>
            <a:r>
              <a:rPr lang="fr-CA" sz="2946" dirty="0"/>
              <a:t>Formation de pseudopodes : augmente la surface membranaire pour faciliter les interactions avec les autres plaquettes et les facteurs de coagulation</a:t>
            </a:r>
          </a:p>
          <a:p>
            <a:pPr marL="306141" indent="-306141" defTabSz="816376">
              <a:buNone/>
            </a:pPr>
            <a:endParaRPr lang="fr-CA" sz="2946"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vert="horz" lIns="91440" tIns="45720" rIns="91440" bIns="45720" rtlCol="0" anchor="b">
            <a:normAutofit/>
          </a:bodyPr>
          <a:lstStyle/>
          <a:p>
            <a:r>
              <a:rPr lang="fr-CA" sz="3600" b="1" cap="all"/>
              <a:t>Valeurs normales</a:t>
            </a:r>
          </a:p>
        </p:txBody>
      </p:sp>
      <p:sp>
        <p:nvSpPr>
          <p:cNvPr id="282627" name="Rectangle 3"/>
          <p:cNvSpPr>
            <a:spLocks noGrp="1" noChangeArrowheads="1"/>
          </p:cNvSpPr>
          <p:nvPr>
            <p:ph type="body" idx="1"/>
          </p:nvPr>
        </p:nvSpPr>
        <p:spPr>
          <a:xfrm>
            <a:off x="606996" y="1845734"/>
            <a:ext cx="9361040" cy="3959530"/>
          </a:xfrm>
        </p:spPr>
        <p:txBody>
          <a:bodyPr>
            <a:normAutofit/>
          </a:bodyPr>
          <a:lstStyle/>
          <a:p>
            <a:pPr marL="306141" indent="-306141" defTabSz="816376"/>
            <a:r>
              <a:rPr lang="fr-CA" sz="3200" dirty="0"/>
              <a:t>Dans le sang circulant : 130 à 440 x 10</a:t>
            </a:r>
            <a:r>
              <a:rPr lang="fr-CA" sz="3200" baseline="30000" dirty="0"/>
              <a:t>9</a:t>
            </a:r>
            <a:r>
              <a:rPr lang="fr-CA" sz="3200" dirty="0"/>
              <a:t>/L</a:t>
            </a:r>
          </a:p>
          <a:p>
            <a:pPr marL="306141" indent="-306141" defTabSz="816376"/>
            <a:r>
              <a:rPr lang="fr-CA" sz="3200" dirty="0"/>
              <a:t>Les valeurs normales sont semblables chez l’adulte, l’enfant et le nouveau-né.</a:t>
            </a:r>
          </a:p>
          <a:p>
            <a:pPr marL="306141" indent="-306141" defTabSz="816376"/>
            <a:r>
              <a:rPr lang="fr-CA" sz="3200" dirty="0"/>
              <a:t>Production journalière: 35 à 45 x 10</a:t>
            </a:r>
            <a:r>
              <a:rPr lang="fr-CA" sz="3200" baseline="30000" dirty="0"/>
              <a:t>9</a:t>
            </a:r>
            <a:r>
              <a:rPr lang="fr-CA" sz="3200" dirty="0"/>
              <a:t>/L nouvelles plaquettes arrivent dans le sang.</a:t>
            </a:r>
          </a:p>
          <a:p>
            <a:pPr marL="306141" indent="-306141" defTabSz="816376">
              <a:buNone/>
            </a:pPr>
            <a:endParaRPr lang="fr-CA" sz="3200" dirty="0"/>
          </a:p>
          <a:p>
            <a:pPr marL="306141" indent="-306141" defTabSz="816376"/>
            <a:endParaRPr lang="fr-CA" sz="3200" dirty="0"/>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vert="horz" lIns="91440" tIns="45720" rIns="91440" bIns="45720" rtlCol="0" anchor="b">
            <a:normAutofit/>
          </a:bodyPr>
          <a:lstStyle/>
          <a:p>
            <a:r>
              <a:rPr lang="fr-CA" sz="3600" b="1" cap="all" dirty="0"/>
              <a:t>Durée de vie</a:t>
            </a:r>
          </a:p>
        </p:txBody>
      </p:sp>
      <p:sp>
        <p:nvSpPr>
          <p:cNvPr id="283651" name="Rectangle 3"/>
          <p:cNvSpPr>
            <a:spLocks noGrp="1" noChangeArrowheads="1"/>
          </p:cNvSpPr>
          <p:nvPr>
            <p:ph type="body" idx="1"/>
          </p:nvPr>
        </p:nvSpPr>
        <p:spPr/>
        <p:txBody>
          <a:bodyPr>
            <a:normAutofit lnSpcReduction="10000"/>
          </a:bodyPr>
          <a:lstStyle/>
          <a:p>
            <a:pPr marL="306141" indent="-306141" defTabSz="816376"/>
            <a:r>
              <a:rPr lang="fr-CA" sz="2946" dirty="0"/>
              <a:t>9 à 12 jours dans le sang</a:t>
            </a:r>
          </a:p>
          <a:p>
            <a:pPr marL="306141" indent="-306141" defTabSz="816376"/>
            <a:r>
              <a:rPr lang="fr-CA" sz="2946" dirty="0"/>
              <a:t>Au laboratoire : la conservation est difficile</a:t>
            </a:r>
          </a:p>
          <a:p>
            <a:pPr marL="724250" lvl="1" indent="-306141" defTabSz="816376"/>
            <a:r>
              <a:rPr lang="fr-CA" sz="2589" dirty="0">
                <a:solidFill>
                  <a:srgbClr val="FF3300"/>
                </a:solidFill>
              </a:rPr>
              <a:t>On les conserve à 22°C dans un sac de plastique spécial, perméable aux gaz (O2 et CO2), mélangé doucement et constamment.  					</a:t>
            </a:r>
          </a:p>
          <a:p>
            <a:pPr marL="724250" lvl="1" indent="-306141" defTabSz="816376"/>
            <a:r>
              <a:rPr lang="fr-CA" sz="2589" dirty="0">
                <a:solidFill>
                  <a:srgbClr val="FF3300"/>
                </a:solidFill>
              </a:rPr>
              <a:t>Elles se conserveront 5 jours.</a:t>
            </a:r>
          </a:p>
          <a:p>
            <a:pPr marL="306141" indent="-306141" defTabSz="816376"/>
            <a:r>
              <a:rPr lang="fr-CA" sz="2946" dirty="0"/>
              <a:t>Détruite par la congélation ordinaire.</a:t>
            </a:r>
          </a:p>
          <a:p>
            <a:pPr marL="306141" indent="-306141" defTabSz="816376"/>
            <a:r>
              <a:rPr lang="fr-CA" sz="2946" dirty="0"/>
              <a:t>Pour conserver les plaquettes plus longtemps, elles seront congelées dans l’azote liquide.</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vert="horz" lIns="91440" tIns="45720" rIns="91440" bIns="45720" rtlCol="0" anchor="b">
            <a:normAutofit/>
          </a:bodyPr>
          <a:lstStyle/>
          <a:p>
            <a:r>
              <a:rPr lang="fr-CA" sz="3600" b="1" cap="all" dirty="0"/>
              <a:t>Morphologie plaquettaire</a:t>
            </a:r>
          </a:p>
        </p:txBody>
      </p:sp>
      <p:sp>
        <p:nvSpPr>
          <p:cNvPr id="285699" name="Rectangle 3"/>
          <p:cNvSpPr>
            <a:spLocks noGrp="1" noChangeArrowheads="1"/>
          </p:cNvSpPr>
          <p:nvPr>
            <p:ph type="body" idx="1"/>
          </p:nvPr>
        </p:nvSpPr>
        <p:spPr/>
        <p:txBody>
          <a:bodyPr/>
          <a:lstStyle/>
          <a:p>
            <a:pPr marL="306141" indent="-306141" defTabSz="816376"/>
            <a:r>
              <a:rPr lang="fr-CA" sz="3214" dirty="0"/>
              <a:t>Population hétérogène, la taille varie de 1 à 4 </a:t>
            </a:r>
            <a:r>
              <a:rPr lang="fr-CA" sz="3214" dirty="0">
                <a:sym typeface="Symbol" pitchFamily="18" charset="2"/>
              </a:rPr>
              <a:t>m de diamètre.</a:t>
            </a:r>
          </a:p>
          <a:p>
            <a:pPr marL="306141" indent="-306141" defTabSz="816376"/>
            <a:r>
              <a:rPr lang="fr-CA" sz="3214" dirty="0">
                <a:sym typeface="Symbol" pitchFamily="18" charset="2"/>
              </a:rPr>
              <a:t>Lors d’une thrombopoïèse accélérée elles peuvent atteindre </a:t>
            </a:r>
            <a:r>
              <a:rPr lang="fr-CA" sz="3214" dirty="0">
                <a:solidFill>
                  <a:srgbClr val="FF3300"/>
                </a:solidFill>
                <a:sym typeface="Symbol" pitchFamily="18" charset="2"/>
              </a:rPr>
              <a:t>10 m de diamètre.</a:t>
            </a:r>
          </a:p>
          <a:p>
            <a:pPr marL="306141" indent="-306141" defTabSz="816376"/>
            <a:r>
              <a:rPr lang="fr-CA" sz="3214" dirty="0">
                <a:sym typeface="Symbol" pitchFamily="18" charset="2"/>
              </a:rPr>
              <a:t>Elles sont de formes variables : disque régulier, étoile, cigare, papillon</a:t>
            </a:r>
          </a:p>
          <a:p>
            <a:pPr marL="306141" indent="-306141" defTabSz="816376"/>
            <a:r>
              <a:rPr lang="fr-CA" sz="3214" dirty="0">
                <a:sym typeface="Symbol" pitchFamily="18" charset="2"/>
              </a:rPr>
              <a:t>Coloration : uniforme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normAutofit/>
          </a:bodyPr>
          <a:lstStyle/>
          <a:p>
            <a:pPr defTabSz="816376"/>
            <a:r>
              <a:rPr lang="fr-CA" sz="3600" b="1" cap="all" dirty="0"/>
              <a:t>Pathologies</a:t>
            </a:r>
          </a:p>
        </p:txBody>
      </p:sp>
      <p:sp>
        <p:nvSpPr>
          <p:cNvPr id="286723" name="Rectangle 3"/>
          <p:cNvSpPr>
            <a:spLocks noGrp="1" noChangeArrowheads="1"/>
          </p:cNvSpPr>
          <p:nvPr>
            <p:ph type="body" idx="1"/>
          </p:nvPr>
        </p:nvSpPr>
        <p:spPr/>
        <p:txBody>
          <a:bodyPr>
            <a:normAutofit/>
          </a:bodyPr>
          <a:lstStyle/>
          <a:p>
            <a:pPr marL="306141" indent="-306141" defTabSz="816376"/>
            <a:r>
              <a:rPr lang="fr-CA" sz="2800" dirty="0"/>
              <a:t>Thrombocytopénies : </a:t>
            </a:r>
          </a:p>
          <a:p>
            <a:pPr marL="724250" lvl="1" indent="-306141" defTabSz="816376"/>
            <a:r>
              <a:rPr lang="fr-CA" sz="2800" dirty="0"/>
              <a:t>Hémorragies</a:t>
            </a:r>
          </a:p>
          <a:p>
            <a:pPr marL="724250" lvl="1" indent="-306141" defTabSz="816376"/>
            <a:r>
              <a:rPr lang="fr-CA" sz="2800" dirty="0"/>
              <a:t>Défaut de production des plaquettes</a:t>
            </a:r>
          </a:p>
          <a:p>
            <a:pPr marL="724250" lvl="1" indent="-306141" defTabSz="816376"/>
            <a:r>
              <a:rPr lang="fr-CA" sz="2800" dirty="0"/>
              <a:t>Destruction excessive (anticorps)</a:t>
            </a:r>
          </a:p>
          <a:p>
            <a:pPr marL="724250" lvl="1" indent="-306141" defTabSz="816376"/>
            <a:r>
              <a:rPr lang="fr-CA" sz="2800" dirty="0"/>
              <a:t>Séquestration splénique</a:t>
            </a:r>
          </a:p>
          <a:p>
            <a:pPr marL="724250" lvl="1" indent="-306141" defTabSz="816376">
              <a:buNone/>
            </a:pPr>
            <a:endParaRPr lang="fr-CA" sz="2800" dirty="0"/>
          </a:p>
          <a:p>
            <a:pPr marL="306141" indent="-306141" defTabSz="816376"/>
            <a:r>
              <a:rPr lang="fr-CA" sz="2800" dirty="0"/>
              <a:t>Thrombocytoses : </a:t>
            </a:r>
          </a:p>
          <a:p>
            <a:pPr marL="724250" lvl="1" indent="-306141" defTabSz="816376"/>
            <a:r>
              <a:rPr lang="fr-CA" sz="2800" dirty="0"/>
              <a:t>Syndromes </a:t>
            </a:r>
            <a:r>
              <a:rPr lang="fr-CA" sz="2800" dirty="0" err="1"/>
              <a:t>myéloprolifératifs</a:t>
            </a:r>
            <a:endParaRPr lang="fr-CA"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875A4EE-4C48-40A2-9AD1-6E0699012CBE}"/>
              </a:ext>
            </a:extLst>
          </p:cNvPr>
          <p:cNvSpPr>
            <a:spLocks noGrp="1"/>
          </p:cNvSpPr>
          <p:nvPr>
            <p:ph idx="1"/>
          </p:nvPr>
        </p:nvSpPr>
        <p:spPr>
          <a:xfrm>
            <a:off x="534988" y="2060848"/>
            <a:ext cx="8738291" cy="3941224"/>
          </a:xfrm>
        </p:spPr>
        <p:txBody>
          <a:bodyPr>
            <a:normAutofit/>
          </a:bodyPr>
          <a:lstStyle/>
          <a:p>
            <a:pPr marL="178818" lvl="1" indent="0" algn="just">
              <a:buNone/>
            </a:pPr>
            <a:r>
              <a:rPr lang="fr-CA" sz="2800" dirty="0"/>
              <a:t>La lymphe (suite)</a:t>
            </a:r>
          </a:p>
          <a:p>
            <a:pPr marL="178818" lvl="1" indent="0" algn="just">
              <a:buNone/>
            </a:pPr>
            <a:endParaRPr lang="fr-CA" sz="2400" dirty="0"/>
          </a:p>
          <a:p>
            <a:pPr lvl="1" algn="just" eaLnBrk="1" hangingPunct="1"/>
            <a:r>
              <a:rPr lang="fr-CA" sz="2400" dirty="0"/>
              <a:t>Circulation : circuit semi-fermé, unidirectionnel, qui débute près des capillaires sanguins et se termine en déversant son contenu dans </a:t>
            </a:r>
            <a:r>
              <a:rPr lang="fr-CA" sz="2400" u="sng" dirty="0"/>
              <a:t>les veines subclavières droite et gauche</a:t>
            </a:r>
            <a:r>
              <a:rPr lang="fr-CA" sz="2400" dirty="0"/>
              <a:t>.</a:t>
            </a:r>
          </a:p>
          <a:p>
            <a:pPr marL="178818" lvl="1" indent="0" algn="just">
              <a:buNone/>
            </a:pPr>
            <a:endParaRPr lang="fr-CA" sz="2400" dirty="0"/>
          </a:p>
          <a:p>
            <a:pPr lvl="1" algn="just" eaLnBrk="1" hangingPunct="1"/>
            <a:r>
              <a:rPr lang="fr-CA" sz="2400" dirty="0"/>
              <a:t>Mouvement de la lymphe : similaire aux veines, principalement par contractions musculaires et action de valvules.</a:t>
            </a:r>
          </a:p>
          <a:p>
            <a:pPr algn="just"/>
            <a:endParaRPr lang="fr-CA" sz="2400" dirty="0"/>
          </a:p>
        </p:txBody>
      </p:sp>
      <p:sp>
        <p:nvSpPr>
          <p:cNvPr id="4" name="Rectangle 2">
            <a:extLst>
              <a:ext uri="{FF2B5EF4-FFF2-40B4-BE49-F238E27FC236}">
                <a16:creationId xmlns:a16="http://schemas.microsoft.com/office/drawing/2014/main" id="{6178A594-52BC-4474-976E-6AFA967EB18A}"/>
              </a:ext>
            </a:extLst>
          </p:cNvPr>
          <p:cNvSpPr>
            <a:spLocks noGrp="1" noChangeArrowheads="1"/>
          </p:cNvSpPr>
          <p:nvPr>
            <p:ph type="title"/>
            <p:custDataLst>
              <p:tags r:id="rId1"/>
            </p:custDataLst>
          </p:nvPr>
        </p:nvSpPr>
        <p:spPr>
          <a:xfrm>
            <a:off x="967036" y="404664"/>
            <a:ext cx="7543800" cy="1288344"/>
          </a:xfrm>
        </p:spPr>
        <p:txBody>
          <a:bodyPr>
            <a:normAutofit/>
          </a:bodyPr>
          <a:lstStyle/>
          <a:p>
            <a:pPr eaLnBrk="1" hangingPunct="1">
              <a:defRPr/>
            </a:pPr>
            <a:r>
              <a:rPr lang="fr-CA" sz="3600" b="1" cap="all" dirty="0"/>
              <a:t>Système circulatoire</a:t>
            </a:r>
            <a:r>
              <a:rPr lang="fr-CA" sz="4000" b="1" cap="all" dirty="0"/>
              <a:t> </a:t>
            </a:r>
            <a:endParaRPr lang="fr-FR" sz="1400" b="1" cap="all" dirty="0"/>
          </a:p>
        </p:txBody>
      </p:sp>
    </p:spTree>
    <p:extLst>
      <p:ext uri="{BB962C8B-B14F-4D97-AF65-F5344CB8AC3E}">
        <p14:creationId xmlns:p14="http://schemas.microsoft.com/office/powerpoint/2010/main" val="406632431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3"/>
          <p:cNvSpPr>
            <a:spLocks noGrp="1" noChangeArrowheads="1"/>
          </p:cNvSpPr>
          <p:nvPr>
            <p:ph type="body" idx="1"/>
            <p:custDataLst>
              <p:tags r:id="rId1"/>
            </p:custDataLst>
          </p:nvPr>
        </p:nvSpPr>
        <p:spPr>
          <a:xfrm>
            <a:off x="-94927" y="1841786"/>
            <a:ext cx="10381927" cy="4725387"/>
          </a:xfrm>
        </p:spPr>
        <p:txBody>
          <a:bodyPr>
            <a:normAutofit/>
          </a:bodyPr>
          <a:lstStyle/>
          <a:p>
            <a:pPr marL="922676" lvl="1" indent="-355748" defTabSz="1138108"/>
            <a:r>
              <a:rPr lang="fr-CA" sz="2400" dirty="0"/>
              <a:t>Généralités :  </a:t>
            </a:r>
          </a:p>
          <a:p>
            <a:pPr marL="1421572" lvl="2" indent="-283464" defTabSz="1138108">
              <a:lnSpc>
                <a:spcPct val="80000"/>
              </a:lnSpc>
            </a:pPr>
            <a:r>
              <a:rPr lang="fr-CA" sz="2400" dirty="0"/>
              <a:t>Principe</a:t>
            </a:r>
          </a:p>
          <a:p>
            <a:pPr marL="1604452" lvl="3" indent="-283464" defTabSz="1138108"/>
            <a:r>
              <a:rPr lang="fr-CA" sz="2000" u="sng" dirty="0"/>
              <a:t>La formation en rouleau</a:t>
            </a:r>
            <a:r>
              <a:rPr lang="fr-CA" sz="2000" dirty="0"/>
              <a:t>, </a:t>
            </a:r>
            <a:r>
              <a:rPr lang="fr-CA" sz="2000" u="sng" dirty="0"/>
              <a:t>l’agrégation des GR</a:t>
            </a:r>
            <a:r>
              <a:rPr lang="fr-CA" sz="2000" dirty="0"/>
              <a:t> et la </a:t>
            </a:r>
            <a:r>
              <a:rPr lang="fr-CA" sz="2000" u="sng" dirty="0"/>
              <a:t>force d’attraction</a:t>
            </a:r>
            <a:r>
              <a:rPr lang="fr-CA" sz="2000" dirty="0"/>
              <a:t> sont responsables de la sédimentation d’un spécimen de sang. On mesure la sédimentation obtenue après 1 heure. Les tubes doivent absolument être parfaitement verticale.</a:t>
            </a:r>
          </a:p>
          <a:p>
            <a:pPr marL="1421572" lvl="2" indent="-283464" defTabSz="1138108">
              <a:lnSpc>
                <a:spcPct val="80000"/>
              </a:lnSpc>
            </a:pPr>
            <a:r>
              <a:rPr lang="fr-CA" sz="2400" dirty="0"/>
              <a:t>But</a:t>
            </a:r>
          </a:p>
          <a:p>
            <a:pPr marL="1604452" lvl="3" indent="-283464" defTabSz="1138108"/>
            <a:r>
              <a:rPr lang="fr-CA" sz="2000" dirty="0"/>
              <a:t>Ce test n’a pas de valeur diagnostique s’il est employé seul et il n’est pas spécifique.</a:t>
            </a:r>
          </a:p>
          <a:p>
            <a:pPr marL="1604452" lvl="3" indent="-283464" defTabSz="1138108"/>
            <a:r>
              <a:rPr lang="fr-CA" sz="2000" dirty="0"/>
              <a:t>Aide à différencier des maladies qui ont des symptômes semblables ou pour le suivi de l’évolution d’une maladie comme l’arthrite rhumatoïde.</a:t>
            </a:r>
          </a:p>
          <a:p>
            <a:pPr marL="1604452" lvl="3" indent="-283464" defTabSz="1138108"/>
            <a:r>
              <a:rPr lang="fr-CA" sz="2000" dirty="0"/>
              <a:t>Exemples : élevé = infarctus / normal = angine </a:t>
            </a:r>
          </a:p>
          <a:p>
            <a:pPr marL="1604452" lvl="3" indent="-283464" defTabSz="1138108"/>
            <a:r>
              <a:rPr lang="fr-CA" sz="2000" dirty="0"/>
              <a:t>La vitesse de sédimentation est souvent proportionnelle à la gravité de la maladie</a:t>
            </a:r>
            <a:r>
              <a:rPr lang="fr-CA" sz="1800" dirty="0"/>
              <a:t>.</a:t>
            </a:r>
          </a:p>
        </p:txBody>
      </p:sp>
      <p:sp>
        <p:nvSpPr>
          <p:cNvPr id="10" name="Rectangle 2">
            <a:extLst>
              <a:ext uri="{FF2B5EF4-FFF2-40B4-BE49-F238E27FC236}">
                <a16:creationId xmlns:a16="http://schemas.microsoft.com/office/drawing/2014/main" id="{FDAF2EB0-9C68-487A-BD0F-35B8351066EB}"/>
              </a:ext>
            </a:extLst>
          </p:cNvPr>
          <p:cNvSpPr txBox="1">
            <a:spLocks noChangeArrowheads="1"/>
          </p:cNvSpPr>
          <p:nvPr>
            <p:custDataLst>
              <p:tags r:id="rId2"/>
            </p:custDataLst>
          </p:nvPr>
        </p:nvSpPr>
        <p:spPr>
          <a:xfrm>
            <a:off x="895028" y="692696"/>
            <a:ext cx="9256600" cy="98426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defTabSz="1138108">
              <a:defRPr/>
            </a:pPr>
            <a:r>
              <a:rPr lang="fr-CA" sz="3600" b="1" cap="all" dirty="0"/>
              <a:t>Vitesse de sédimentation</a:t>
            </a:r>
          </a:p>
          <a:p>
            <a:pPr defTabSz="1138108">
              <a:defRPr/>
            </a:pPr>
            <a:r>
              <a:rPr lang="fr-CA" sz="1800" dirty="0"/>
              <a:t>(p.188 à 190 L’Italien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3"/>
          <p:cNvSpPr>
            <a:spLocks noGrp="1" noChangeArrowheads="1"/>
          </p:cNvSpPr>
          <p:nvPr>
            <p:ph type="body" idx="1"/>
            <p:custDataLst>
              <p:tags r:id="rId1"/>
            </p:custDataLst>
          </p:nvPr>
        </p:nvSpPr>
        <p:spPr>
          <a:xfrm>
            <a:off x="100630" y="1841786"/>
            <a:ext cx="10085739" cy="4725387"/>
          </a:xfrm>
        </p:spPr>
        <p:txBody>
          <a:bodyPr>
            <a:normAutofit/>
          </a:bodyPr>
          <a:lstStyle/>
          <a:p>
            <a:pPr marL="922676" lvl="1" indent="-355748" defTabSz="1138108"/>
            <a:r>
              <a:rPr lang="fr-CA" sz="2400" dirty="0"/>
              <a:t>Généralités (suite) :  </a:t>
            </a:r>
          </a:p>
          <a:p>
            <a:pPr marL="1421572" lvl="2" indent="-283464" defTabSz="1138108">
              <a:lnSpc>
                <a:spcPct val="80000"/>
              </a:lnSpc>
            </a:pPr>
            <a:r>
              <a:rPr lang="fr-CA" sz="2400" dirty="0"/>
              <a:t>Valeurs de référence (</a:t>
            </a:r>
            <a:r>
              <a:rPr lang="fr-CA" sz="2400" dirty="0" err="1"/>
              <a:t>Westergreen</a:t>
            </a:r>
            <a:r>
              <a:rPr lang="fr-CA" sz="2400" dirty="0"/>
              <a:t>)</a:t>
            </a:r>
          </a:p>
          <a:p>
            <a:pPr marL="1604452" lvl="3" indent="-283464" defTabSz="1138108"/>
            <a:r>
              <a:rPr lang="fr-CA" sz="2000" dirty="0"/>
              <a:t>Homme : 0 à 15 mm/</a:t>
            </a:r>
            <a:r>
              <a:rPr lang="fr-CA" sz="2000" dirty="0" err="1"/>
              <a:t>hr</a:t>
            </a:r>
            <a:endParaRPr lang="fr-CA" sz="2000" dirty="0"/>
          </a:p>
          <a:p>
            <a:pPr marL="1604452" lvl="3" indent="-283464" defTabSz="1138108"/>
            <a:r>
              <a:rPr lang="fr-CA" sz="2000" dirty="0"/>
              <a:t>Femme : 0 à 20 mm/</a:t>
            </a:r>
            <a:r>
              <a:rPr lang="fr-CA" sz="2000" dirty="0" err="1"/>
              <a:t>hr</a:t>
            </a:r>
            <a:endParaRPr lang="fr-CA" sz="2000" dirty="0"/>
          </a:p>
          <a:p>
            <a:pPr marL="1604452" lvl="3" indent="-283464" defTabSz="1138108"/>
            <a:r>
              <a:rPr lang="fr-CA" sz="2000" dirty="0"/>
              <a:t>Enfant : 0 à 10 mm/</a:t>
            </a:r>
            <a:r>
              <a:rPr lang="fr-CA" sz="2000" dirty="0" err="1"/>
              <a:t>hr</a:t>
            </a:r>
            <a:endParaRPr lang="fr-CA" sz="2000" dirty="0"/>
          </a:p>
          <a:p>
            <a:pPr marL="1421572" lvl="2" indent="-283464" defTabSz="1138108">
              <a:lnSpc>
                <a:spcPct val="80000"/>
              </a:lnSpc>
            </a:pPr>
            <a:r>
              <a:rPr lang="fr-CA" sz="2400" dirty="0"/>
              <a:t>Valeurs pathologiques</a:t>
            </a:r>
          </a:p>
          <a:p>
            <a:pPr marL="1604452" lvl="3" indent="-283464" defTabSz="1138108"/>
            <a:r>
              <a:rPr lang="fr-CA" sz="2000" dirty="0"/>
              <a:t>&gt;100 mm/</a:t>
            </a:r>
            <a:r>
              <a:rPr lang="fr-CA" sz="2000" dirty="0" err="1"/>
              <a:t>hr</a:t>
            </a:r>
            <a:r>
              <a:rPr lang="fr-CA" sz="2000" dirty="0"/>
              <a:t> : Myélome multiple, maladie de Hodgkin, certaine tumeur et la macroglobulinémie de Waldenström.</a:t>
            </a:r>
          </a:p>
          <a:p>
            <a:pPr marL="1604452" lvl="3" indent="-283464" defTabSz="1138108"/>
            <a:r>
              <a:rPr lang="fr-CA" sz="2000" dirty="0"/>
              <a:t>Augmentation modérée &lt; 100mm/</a:t>
            </a:r>
            <a:r>
              <a:rPr lang="fr-CA" sz="2000" dirty="0" err="1"/>
              <a:t>hr</a:t>
            </a:r>
            <a:r>
              <a:rPr lang="fr-CA" sz="2000" dirty="0"/>
              <a:t> : Maladie infectieuse et inflammatoire (très vaste), polyarthrite rhumatoïde, tuberculose, hépatite aiguë, infarctus</a:t>
            </a:r>
          </a:p>
        </p:txBody>
      </p:sp>
      <p:sp>
        <p:nvSpPr>
          <p:cNvPr id="8" name="Rectangle 2">
            <a:extLst>
              <a:ext uri="{FF2B5EF4-FFF2-40B4-BE49-F238E27FC236}">
                <a16:creationId xmlns:a16="http://schemas.microsoft.com/office/drawing/2014/main" id="{7CCF888E-258B-4326-9E26-B74DFB2DDD15}"/>
              </a:ext>
            </a:extLst>
          </p:cNvPr>
          <p:cNvSpPr txBox="1">
            <a:spLocks noChangeArrowheads="1"/>
          </p:cNvSpPr>
          <p:nvPr>
            <p:custDataLst>
              <p:tags r:id="rId2"/>
            </p:custDataLst>
          </p:nvPr>
        </p:nvSpPr>
        <p:spPr>
          <a:xfrm>
            <a:off x="929769" y="692696"/>
            <a:ext cx="9256600" cy="98426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defTabSz="1138108">
              <a:defRPr/>
            </a:pPr>
            <a:r>
              <a:rPr lang="fr-CA" sz="3600" b="1" cap="all" dirty="0"/>
              <a:t>Vitesse de sédimentation</a:t>
            </a:r>
          </a:p>
          <a:p>
            <a:pPr defTabSz="1138108">
              <a:defRPr/>
            </a:pPr>
            <a:r>
              <a:rPr lang="fr-CA" sz="1800" dirty="0"/>
              <a:t>(Lecture obligatoire: p.188 à 190 L’Italien )</a:t>
            </a:r>
          </a:p>
        </p:txBody>
      </p:sp>
    </p:spTree>
    <p:extLst>
      <p:ext uri="{BB962C8B-B14F-4D97-AF65-F5344CB8AC3E}">
        <p14:creationId xmlns:p14="http://schemas.microsoft.com/office/powerpoint/2010/main" val="124958046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3"/>
          <p:cNvSpPr>
            <a:spLocks noGrp="1" noChangeArrowheads="1"/>
          </p:cNvSpPr>
          <p:nvPr>
            <p:ph type="body" idx="1"/>
            <p:custDataLst>
              <p:tags r:id="rId1"/>
            </p:custDataLst>
          </p:nvPr>
        </p:nvSpPr>
        <p:spPr>
          <a:xfrm>
            <a:off x="100630" y="1841786"/>
            <a:ext cx="10085739" cy="4725387"/>
          </a:xfrm>
        </p:spPr>
        <p:txBody>
          <a:bodyPr>
            <a:normAutofit/>
          </a:bodyPr>
          <a:lstStyle/>
          <a:p>
            <a:pPr marL="922676" lvl="1" indent="-355748" defTabSz="1138108"/>
            <a:r>
              <a:rPr lang="fr-CA" sz="2400" dirty="0"/>
              <a:t>Méthode </a:t>
            </a:r>
            <a:r>
              <a:rPr lang="fr-CA" sz="2400" dirty="0" err="1"/>
              <a:t>Wintrobe</a:t>
            </a:r>
            <a:r>
              <a:rPr lang="fr-CA" sz="2400" dirty="0"/>
              <a:t> modifiée pour bien corréler avec </a:t>
            </a:r>
            <a:r>
              <a:rPr lang="fr-CA" sz="2400" dirty="0" err="1"/>
              <a:t>Westergreen</a:t>
            </a:r>
            <a:r>
              <a:rPr lang="fr-CA" sz="2400" dirty="0"/>
              <a:t>:  </a:t>
            </a:r>
          </a:p>
          <a:p>
            <a:pPr marL="1421572" lvl="2" indent="-283464" defTabSz="1138108">
              <a:lnSpc>
                <a:spcPct val="80000"/>
              </a:lnSpc>
            </a:pPr>
            <a:r>
              <a:rPr lang="fr-CA" sz="2400" dirty="0"/>
              <a:t>Valeurs de référence (</a:t>
            </a:r>
            <a:r>
              <a:rPr lang="fr-CA" sz="2400" dirty="0" err="1"/>
              <a:t>Wintrobe</a:t>
            </a:r>
            <a:r>
              <a:rPr lang="fr-CA" sz="2400" dirty="0"/>
              <a:t> modifiée )</a:t>
            </a:r>
          </a:p>
          <a:p>
            <a:pPr marL="1604452" lvl="3" indent="-283464" defTabSz="1138108"/>
            <a:r>
              <a:rPr lang="fr-CA" sz="2000" dirty="0"/>
              <a:t>Homme : 0 à 15 mm/</a:t>
            </a:r>
            <a:r>
              <a:rPr lang="fr-CA" sz="2000" dirty="0" err="1"/>
              <a:t>hr</a:t>
            </a:r>
            <a:endParaRPr lang="fr-CA" sz="2000" dirty="0"/>
          </a:p>
          <a:p>
            <a:pPr marL="1604452" lvl="3" indent="-283464" defTabSz="1138108"/>
            <a:r>
              <a:rPr lang="fr-CA" sz="2000" dirty="0"/>
              <a:t>Femme : 0 à 20 mm/</a:t>
            </a:r>
            <a:r>
              <a:rPr lang="fr-CA" sz="2000" dirty="0" err="1"/>
              <a:t>hr</a:t>
            </a:r>
            <a:endParaRPr lang="fr-CA" sz="2000" dirty="0"/>
          </a:p>
          <a:p>
            <a:pPr marL="1604452" lvl="3" indent="-283464" defTabSz="1138108"/>
            <a:r>
              <a:rPr lang="fr-CA" sz="2000" dirty="0"/>
              <a:t>Enfant : 0 à 10 mm/</a:t>
            </a:r>
            <a:r>
              <a:rPr lang="fr-CA" sz="2000" dirty="0" err="1"/>
              <a:t>hr</a:t>
            </a:r>
            <a:endParaRPr lang="fr-CA" sz="2000" dirty="0"/>
          </a:p>
          <a:p>
            <a:pPr marL="1421572" lvl="2" indent="-283464" defTabSz="1138108">
              <a:lnSpc>
                <a:spcPct val="80000"/>
              </a:lnSpc>
            </a:pPr>
            <a:r>
              <a:rPr lang="fr-CA" sz="2400" dirty="0"/>
              <a:t>Procédure:</a:t>
            </a:r>
          </a:p>
          <a:p>
            <a:pPr marL="1604452" lvl="3" indent="-283464" defTabSz="1138108">
              <a:lnSpc>
                <a:spcPct val="80000"/>
              </a:lnSpc>
            </a:pPr>
            <a:r>
              <a:rPr lang="fr-CA" sz="2000" dirty="0"/>
              <a:t>Prendre 1000 </a:t>
            </a:r>
            <a:r>
              <a:rPr lang="fr-CA" sz="2000" dirty="0" err="1"/>
              <a:t>uL</a:t>
            </a:r>
            <a:r>
              <a:rPr lang="fr-CA" sz="2000" dirty="0"/>
              <a:t> de sang prélever sur EDTA et ajouter 250 </a:t>
            </a:r>
            <a:r>
              <a:rPr lang="fr-CA" sz="2000" dirty="0" err="1"/>
              <a:t>uL</a:t>
            </a:r>
            <a:r>
              <a:rPr lang="fr-CA" sz="2000" dirty="0"/>
              <a:t> de saline.</a:t>
            </a:r>
          </a:p>
          <a:p>
            <a:pPr marL="1604452" lvl="3" indent="-283464" defTabSz="1138108">
              <a:lnSpc>
                <a:spcPct val="80000"/>
              </a:lnSpc>
            </a:pPr>
            <a:r>
              <a:rPr lang="fr-CA" sz="2000" dirty="0"/>
              <a:t>Bien mélanger et transférer dans un tube </a:t>
            </a:r>
            <a:r>
              <a:rPr lang="fr-CA" sz="2000" dirty="0" err="1"/>
              <a:t>Wintrobe</a:t>
            </a:r>
            <a:endParaRPr lang="fr-CA" sz="2000" dirty="0"/>
          </a:p>
          <a:p>
            <a:pPr marL="1604452" lvl="3" indent="-283464" defTabSz="1138108">
              <a:lnSpc>
                <a:spcPct val="80000"/>
              </a:lnSpc>
            </a:pPr>
            <a:r>
              <a:rPr lang="fr-CA" sz="2000" dirty="0"/>
              <a:t>Placer sur support spécialiser et laisser sédimenter 60 minutes</a:t>
            </a:r>
          </a:p>
          <a:p>
            <a:pPr marL="1604452" lvl="3" indent="-283464" defTabSz="1138108">
              <a:lnSpc>
                <a:spcPct val="80000"/>
              </a:lnSpc>
            </a:pPr>
            <a:r>
              <a:rPr lang="fr-CA" sz="2000" dirty="0"/>
              <a:t>Faire la lecture immédiatement après 60 minutes.</a:t>
            </a:r>
          </a:p>
          <a:p>
            <a:pPr marL="1421572" lvl="2" indent="-283464" defTabSz="1138108">
              <a:lnSpc>
                <a:spcPct val="80000"/>
              </a:lnSpc>
            </a:pPr>
            <a:r>
              <a:rPr lang="fr-CA" sz="2400" dirty="0"/>
              <a:t>Valeurs pathologiques</a:t>
            </a:r>
          </a:p>
          <a:p>
            <a:pPr marL="1604452" lvl="3" indent="-283464" defTabSz="1138108"/>
            <a:r>
              <a:rPr lang="fr-CA" sz="2000" dirty="0"/>
              <a:t>Idem à </a:t>
            </a:r>
            <a:r>
              <a:rPr lang="fr-CA" sz="2000" dirty="0" err="1"/>
              <a:t>Westergren</a:t>
            </a:r>
            <a:endParaRPr lang="fr-CA" sz="2000" dirty="0"/>
          </a:p>
        </p:txBody>
      </p:sp>
      <p:sp>
        <p:nvSpPr>
          <p:cNvPr id="8" name="Rectangle 2">
            <a:extLst>
              <a:ext uri="{FF2B5EF4-FFF2-40B4-BE49-F238E27FC236}">
                <a16:creationId xmlns:a16="http://schemas.microsoft.com/office/drawing/2014/main" id="{7CCF888E-258B-4326-9E26-B74DFB2DDD15}"/>
              </a:ext>
            </a:extLst>
          </p:cNvPr>
          <p:cNvSpPr txBox="1">
            <a:spLocks noChangeArrowheads="1"/>
          </p:cNvSpPr>
          <p:nvPr>
            <p:custDataLst>
              <p:tags r:id="rId2"/>
            </p:custDataLst>
          </p:nvPr>
        </p:nvSpPr>
        <p:spPr>
          <a:xfrm>
            <a:off x="929769" y="692696"/>
            <a:ext cx="9256600" cy="98426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defTabSz="1138108">
              <a:defRPr/>
            </a:pPr>
            <a:r>
              <a:rPr lang="fr-CA" sz="3600" b="1" cap="all" dirty="0"/>
              <a:t>Vitesse de sédimentation</a:t>
            </a:r>
          </a:p>
          <a:p>
            <a:pPr defTabSz="1138108">
              <a:defRPr/>
            </a:pPr>
            <a:r>
              <a:rPr lang="fr-CA" sz="1800" dirty="0"/>
              <a:t>Méthode de </a:t>
            </a:r>
            <a:r>
              <a:rPr lang="fr-CA" sz="1800" dirty="0" err="1"/>
              <a:t>Wintrobe</a:t>
            </a:r>
            <a:r>
              <a:rPr lang="fr-CA" sz="1800" dirty="0"/>
              <a:t> modifiée (CIUSSS de l’Estrie-CHUS)</a:t>
            </a:r>
          </a:p>
        </p:txBody>
      </p:sp>
    </p:spTree>
    <p:extLst>
      <p:ext uri="{BB962C8B-B14F-4D97-AF65-F5344CB8AC3E}">
        <p14:creationId xmlns:p14="http://schemas.microsoft.com/office/powerpoint/2010/main" val="90578204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1" name="Rectangle 3"/>
          <p:cNvSpPr>
            <a:spLocks noGrp="1" noChangeArrowheads="1"/>
          </p:cNvSpPr>
          <p:nvPr>
            <p:ph type="body" idx="1"/>
            <p:custDataLst>
              <p:tags r:id="rId1"/>
            </p:custDataLst>
          </p:nvPr>
        </p:nvSpPr>
        <p:spPr>
          <a:xfrm>
            <a:off x="102940" y="1812435"/>
            <a:ext cx="10463598" cy="4725387"/>
          </a:xfrm>
        </p:spPr>
        <p:txBody>
          <a:bodyPr>
            <a:normAutofit/>
          </a:bodyPr>
          <a:lstStyle/>
          <a:p>
            <a:pPr marL="1421572" lvl="2" indent="-283464" defTabSz="1138108"/>
            <a:r>
              <a:rPr lang="fr-CA" sz="2000" dirty="0"/>
              <a:t>Facteurs qui ACCÉLÈRENT la chute des GR (FAUX +):</a:t>
            </a:r>
          </a:p>
          <a:p>
            <a:pPr marL="1988500" lvl="3" indent="-284882" defTabSz="1138108"/>
            <a:r>
              <a:rPr lang="fr-CA" sz="1800" u="sng" dirty="0"/>
              <a:t>La concentration élevée du fibrinogène </a:t>
            </a:r>
          </a:p>
          <a:p>
            <a:pPr marL="1988500" lvl="3" indent="-284882" defTabSz="1138108"/>
            <a:r>
              <a:rPr lang="fr-CA" sz="1800" u="sng" dirty="0"/>
              <a:t>La concentration élevée d’alpha et de gamma globulines</a:t>
            </a:r>
          </a:p>
          <a:p>
            <a:pPr marL="1988500" lvl="3" indent="-284882" defTabSz="1138108"/>
            <a:r>
              <a:rPr lang="fr-CA" sz="1800" u="sng" dirty="0"/>
              <a:t>Les </a:t>
            </a:r>
            <a:r>
              <a:rPr lang="fr-CA" sz="1800" u="sng" dirty="0" err="1"/>
              <a:t>macroérythrocytes</a:t>
            </a:r>
            <a:r>
              <a:rPr lang="fr-CA" sz="1800" u="sng" dirty="0"/>
              <a:t> en nombre important</a:t>
            </a:r>
          </a:p>
          <a:p>
            <a:pPr marL="1988500" lvl="3" indent="-284882" defTabSz="1138108"/>
            <a:r>
              <a:rPr lang="fr-CA" sz="1800" dirty="0"/>
              <a:t>Tube qui n’est pas parfaitement à la verticale</a:t>
            </a:r>
          </a:p>
          <a:p>
            <a:pPr marL="1988500" lvl="3" indent="-284882" defTabSz="1138108"/>
            <a:r>
              <a:rPr lang="fr-CA" sz="1800" dirty="0"/>
              <a:t>Température de la pièce augmentée (</a:t>
            </a:r>
            <a:r>
              <a:rPr lang="fr-CA" sz="1800" dirty="0">
                <a:sym typeface="Symbol" pitchFamily="18" charset="2"/>
              </a:rPr>
              <a:t></a:t>
            </a:r>
            <a:r>
              <a:rPr lang="fr-CA" sz="1800" u="sng" dirty="0"/>
              <a:t> la viscosité</a:t>
            </a:r>
            <a:r>
              <a:rPr lang="fr-CA" sz="1800" dirty="0"/>
              <a:t>)</a:t>
            </a:r>
          </a:p>
          <a:p>
            <a:pPr marL="1421572" lvl="2" indent="-283464" defTabSz="1138108">
              <a:lnSpc>
                <a:spcPct val="80000"/>
              </a:lnSpc>
            </a:pPr>
            <a:r>
              <a:rPr lang="fr-CA" sz="2000" dirty="0"/>
              <a:t>Facteurs qui FREINENT la chute des GR (FAUX -) :</a:t>
            </a:r>
          </a:p>
          <a:p>
            <a:pPr marL="1988500" lvl="3" indent="-284882" defTabSz="1138108">
              <a:lnSpc>
                <a:spcPct val="80000"/>
              </a:lnSpc>
            </a:pPr>
            <a:r>
              <a:rPr lang="fr-CA" sz="1800" u="sng" dirty="0"/>
              <a:t>L’albumine </a:t>
            </a:r>
            <a:r>
              <a:rPr lang="fr-CA" sz="1800" dirty="0"/>
              <a:t>↑</a:t>
            </a:r>
            <a:endParaRPr lang="fr-CA" sz="1800" u="sng" dirty="0"/>
          </a:p>
          <a:p>
            <a:pPr marL="1988500" lvl="3" indent="-284882" defTabSz="1138108">
              <a:lnSpc>
                <a:spcPct val="80000"/>
              </a:lnSpc>
            </a:pPr>
            <a:r>
              <a:rPr lang="fr-CA" sz="1800" dirty="0"/>
              <a:t>La viscosité du plasma ↑</a:t>
            </a:r>
          </a:p>
          <a:p>
            <a:pPr marL="1988500" lvl="3" indent="-284882" defTabSz="1138108">
              <a:lnSpc>
                <a:spcPct val="80000"/>
              </a:lnSpc>
            </a:pPr>
            <a:r>
              <a:rPr lang="fr-CA" sz="1800" u="sng" dirty="0"/>
              <a:t>Les </a:t>
            </a:r>
            <a:r>
              <a:rPr lang="fr-CA" sz="1800" u="sng" dirty="0" err="1"/>
              <a:t>microérythrocytes</a:t>
            </a:r>
            <a:endParaRPr lang="fr-CA" sz="1800" u="sng" dirty="0"/>
          </a:p>
          <a:p>
            <a:pPr marL="1988500" lvl="3" indent="-284882" defTabSz="1138108">
              <a:lnSpc>
                <a:spcPct val="80000"/>
              </a:lnSpc>
            </a:pPr>
            <a:r>
              <a:rPr lang="fr-CA" sz="1800" u="sng" dirty="0" err="1"/>
              <a:t>Sphérocytes</a:t>
            </a:r>
            <a:r>
              <a:rPr lang="fr-CA" sz="1800" u="sng" dirty="0"/>
              <a:t> et drépanocytes</a:t>
            </a:r>
            <a:r>
              <a:rPr lang="fr-CA" sz="1800" dirty="0"/>
              <a:t> (incapable de former des rouleaux)</a:t>
            </a:r>
          </a:p>
          <a:p>
            <a:pPr marL="1988500" lvl="3" indent="-284882" defTabSz="1138108">
              <a:lnSpc>
                <a:spcPct val="80000"/>
              </a:lnSpc>
            </a:pPr>
            <a:r>
              <a:rPr lang="fr-CA" sz="1800" dirty="0"/>
              <a:t>Température de la pièce diminuée (↑ viscosité)</a:t>
            </a:r>
          </a:p>
          <a:p>
            <a:pPr marL="1988500" lvl="3" indent="-284882" defTabSz="1138108">
              <a:lnSpc>
                <a:spcPct val="80000"/>
              </a:lnSpc>
            </a:pPr>
            <a:r>
              <a:rPr lang="fr-CA" sz="1800" dirty="0"/>
              <a:t>Test réalisé sur un spécimen réfrigéré</a:t>
            </a:r>
          </a:p>
        </p:txBody>
      </p:sp>
      <p:sp>
        <p:nvSpPr>
          <p:cNvPr id="283656" name="AutoShape 8"/>
          <p:cNvSpPr>
            <a:spLocks/>
          </p:cNvSpPr>
          <p:nvPr>
            <p:custDataLst>
              <p:tags r:id="rId2"/>
            </p:custDataLst>
          </p:nvPr>
        </p:nvSpPr>
        <p:spPr bwMode="auto">
          <a:xfrm>
            <a:off x="4367316" y="4453024"/>
            <a:ext cx="272128" cy="612288"/>
          </a:xfrm>
          <a:prstGeom prst="rightBrace">
            <a:avLst>
              <a:gd name="adj1" fmla="val 18750"/>
              <a:gd name="adj2" fmla="val 50000"/>
            </a:avLst>
          </a:prstGeom>
          <a:noFill/>
          <a:ln w="12700">
            <a:solidFill>
              <a:schemeClr val="tx1"/>
            </a:solidFill>
            <a:round/>
            <a:headEnd/>
            <a:tailEnd/>
          </a:ln>
          <a:effectLst/>
        </p:spPr>
        <p:txBody>
          <a:bodyPr wrap="none" lIns="97065" tIns="48532" rIns="97065" bIns="48532" anchor="ctr"/>
          <a:lstStyle/>
          <a:p>
            <a:pPr>
              <a:defRPr/>
            </a:pPr>
            <a:endParaRPr lang="fr-CA" sz="1607"/>
          </a:p>
        </p:txBody>
      </p:sp>
      <p:grpSp>
        <p:nvGrpSpPr>
          <p:cNvPr id="7" name="Group 6">
            <a:extLst>
              <a:ext uri="{FF2B5EF4-FFF2-40B4-BE49-F238E27FC236}">
                <a16:creationId xmlns:a16="http://schemas.microsoft.com/office/drawing/2014/main" id="{FE1EF66D-AC1F-4D84-A764-0569CA877FEF}"/>
              </a:ext>
            </a:extLst>
          </p:cNvPr>
          <p:cNvGrpSpPr>
            <a:grpSpLocks/>
          </p:cNvGrpSpPr>
          <p:nvPr>
            <p:custDataLst>
              <p:tags r:id="rId3"/>
            </p:custDataLst>
          </p:nvPr>
        </p:nvGrpSpPr>
        <p:grpSpPr bwMode="auto">
          <a:xfrm>
            <a:off x="137175" y="2924944"/>
            <a:ext cx="1586486" cy="748352"/>
            <a:chOff x="0" y="2544"/>
            <a:chExt cx="1200" cy="528"/>
          </a:xfrm>
        </p:grpSpPr>
        <p:sp>
          <p:nvSpPr>
            <p:cNvPr id="8" name="AutoShape 4">
              <a:extLst>
                <a:ext uri="{FF2B5EF4-FFF2-40B4-BE49-F238E27FC236}">
                  <a16:creationId xmlns:a16="http://schemas.microsoft.com/office/drawing/2014/main" id="{D963ABC9-ACBA-4ECD-BD74-D999F7C27158}"/>
                </a:ext>
              </a:extLst>
            </p:cNvPr>
            <p:cNvSpPr>
              <a:spLocks noChangeArrowheads="1"/>
            </p:cNvSpPr>
            <p:nvPr/>
          </p:nvSpPr>
          <p:spPr bwMode="auto">
            <a:xfrm>
              <a:off x="0" y="2544"/>
              <a:ext cx="1200" cy="528"/>
            </a:xfrm>
            <a:prstGeom prst="rightArrowCallout">
              <a:avLst>
                <a:gd name="adj1" fmla="val 25000"/>
                <a:gd name="adj2" fmla="val 25000"/>
                <a:gd name="adj3" fmla="val 37879"/>
                <a:gd name="adj4" fmla="val 66667"/>
              </a:avLst>
            </a:prstGeom>
            <a:noFill/>
            <a:ln w="9525">
              <a:solidFill>
                <a:srgbClr val="000000"/>
              </a:solidFill>
              <a:miter lim="800000"/>
              <a:headEnd/>
              <a:tailEnd/>
            </a:ln>
            <a:effectLst/>
          </p:spPr>
          <p:txBody>
            <a:bodyPr wrap="none" lIns="97065" tIns="48532" rIns="97065" bIns="48532" anchor="ctr"/>
            <a:lstStyle/>
            <a:p>
              <a:pPr>
                <a:defRPr/>
              </a:pPr>
              <a:endParaRPr lang="fr-CA" sz="1607"/>
            </a:p>
          </p:txBody>
        </p:sp>
        <p:sp>
          <p:nvSpPr>
            <p:cNvPr id="9" name="Text Box 5">
              <a:extLst>
                <a:ext uri="{FF2B5EF4-FFF2-40B4-BE49-F238E27FC236}">
                  <a16:creationId xmlns:a16="http://schemas.microsoft.com/office/drawing/2014/main" id="{9B538013-E210-4EA1-8E3E-AF5C4FF8231A}"/>
                </a:ext>
              </a:extLst>
            </p:cNvPr>
            <p:cNvSpPr txBox="1">
              <a:spLocks noChangeArrowheads="1"/>
            </p:cNvSpPr>
            <p:nvPr/>
          </p:nvSpPr>
          <p:spPr bwMode="auto">
            <a:xfrm>
              <a:off x="0" y="2592"/>
              <a:ext cx="720" cy="379"/>
            </a:xfrm>
            <a:prstGeom prst="rect">
              <a:avLst/>
            </a:prstGeom>
            <a:noFill/>
            <a:ln w="9525">
              <a:noFill/>
              <a:miter lim="800000"/>
              <a:headEnd/>
              <a:tailEnd/>
            </a:ln>
            <a:effectLst/>
          </p:spPr>
          <p:txBody>
            <a:bodyPr lIns="97065" tIns="48532" rIns="97065" bIns="48532">
              <a:spAutoFit/>
            </a:bodyPr>
            <a:lstStyle/>
            <a:p>
              <a:pPr>
                <a:spcBef>
                  <a:spcPct val="50000"/>
                </a:spcBef>
                <a:defRPr/>
              </a:pPr>
              <a:r>
                <a:rPr lang="fr-CA" sz="1428">
                  <a:effectLst>
                    <a:outerShdw blurRad="38100" dist="38100" dir="2700000" algn="tl">
                      <a:srgbClr val="000000"/>
                    </a:outerShdw>
                  </a:effectLst>
                </a:rPr>
                <a:t>AU TABLEAU</a:t>
              </a:r>
            </a:p>
          </p:txBody>
        </p:sp>
      </p:grpSp>
      <p:sp>
        <p:nvSpPr>
          <p:cNvPr id="10" name="Rectangle 2">
            <a:extLst>
              <a:ext uri="{FF2B5EF4-FFF2-40B4-BE49-F238E27FC236}">
                <a16:creationId xmlns:a16="http://schemas.microsoft.com/office/drawing/2014/main" id="{9F727208-437B-4B4A-BCC8-06F514A97629}"/>
              </a:ext>
            </a:extLst>
          </p:cNvPr>
          <p:cNvSpPr txBox="1">
            <a:spLocks noChangeArrowheads="1"/>
          </p:cNvSpPr>
          <p:nvPr>
            <p:custDataLst>
              <p:tags r:id="rId4"/>
            </p:custDataLst>
          </p:nvPr>
        </p:nvSpPr>
        <p:spPr>
          <a:xfrm>
            <a:off x="11144" y="685015"/>
            <a:ext cx="9256600" cy="984269"/>
          </a:xfrm>
          <a:prstGeom prst="rect">
            <a:avLst/>
          </a:prstGeom>
        </p:spPr>
        <p:txBody>
          <a:bodyPr vert="horz" lIns="91440" tIns="45720" rIns="91440" bIns="45720" rtlCol="0" anchor="b">
            <a:normAutofit/>
          </a:bodyPr>
          <a:lstStyle>
            <a:defPPr>
              <a:defRPr lang="en-US"/>
            </a:defPPr>
            <a:lvl1pPr defTabSz="914400">
              <a:lnSpc>
                <a:spcPct val="85000"/>
              </a:lnSpc>
              <a:spcBef>
                <a:spcPct val="0"/>
              </a:spcBef>
              <a:buNone/>
              <a:defRPr sz="3600" b="1" cap="all" spc="-50" baseline="0">
                <a:solidFill>
                  <a:schemeClr val="tx1">
                    <a:lumMod val="75000"/>
                    <a:lumOff val="25000"/>
                  </a:schemeClr>
                </a:solidFill>
                <a:latin typeface="+mj-lt"/>
                <a:ea typeface="+mj-ea"/>
                <a:cs typeface="+mj-cs"/>
              </a:defRPr>
            </a:lvl1pPr>
          </a:lstStyle>
          <a:p>
            <a:r>
              <a:rPr lang="fr-CA" dirty="0"/>
              <a:t>         Vitesse de sédimentation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5" name="Rectangle 3"/>
          <p:cNvSpPr>
            <a:spLocks noGrp="1" noChangeArrowheads="1"/>
          </p:cNvSpPr>
          <p:nvPr>
            <p:ph type="body" idx="1"/>
            <p:custDataLst>
              <p:tags r:id="rId1"/>
            </p:custDataLst>
          </p:nvPr>
        </p:nvSpPr>
        <p:spPr>
          <a:xfrm>
            <a:off x="-296188" y="1772816"/>
            <a:ext cx="10480248" cy="4536504"/>
          </a:xfrm>
        </p:spPr>
        <p:txBody>
          <a:bodyPr>
            <a:normAutofit/>
          </a:bodyPr>
          <a:lstStyle/>
          <a:p>
            <a:pPr marL="1421572" lvl="2" indent="-283464" defTabSz="1138108">
              <a:lnSpc>
                <a:spcPct val="80000"/>
              </a:lnSpc>
            </a:pPr>
            <a:r>
              <a:rPr lang="fr-CA" sz="2143" dirty="0"/>
              <a:t>Causes d’erreur :</a:t>
            </a:r>
          </a:p>
          <a:p>
            <a:pPr marL="1988500" lvl="3" indent="-284882" defTabSz="1138108">
              <a:lnSpc>
                <a:spcPct val="80000"/>
              </a:lnSpc>
            </a:pPr>
            <a:r>
              <a:rPr lang="fr-CA" sz="1875" dirty="0"/>
              <a:t>Fait dans un délai &gt; 2 heures T.P. ou &gt; 6 heures 4</a:t>
            </a:r>
            <a:r>
              <a:rPr lang="fr-CA" sz="1875" baseline="30000" dirty="0"/>
              <a:t>o</a:t>
            </a:r>
            <a:r>
              <a:rPr lang="fr-CA" sz="1875" dirty="0"/>
              <a:t>C</a:t>
            </a:r>
          </a:p>
          <a:p>
            <a:pPr marL="1988500" lvl="3" indent="-284882" defTabSz="1138108">
              <a:lnSpc>
                <a:spcPct val="80000"/>
              </a:lnSpc>
            </a:pPr>
            <a:r>
              <a:rPr lang="fr-CA" sz="1875" u="sng" dirty="0"/>
              <a:t>Concentration d’anticoagulant trop élevé (par dilution du sang surtout)</a:t>
            </a:r>
          </a:p>
          <a:p>
            <a:pPr marL="1988500" lvl="3" indent="-284882" defTabSz="1138108">
              <a:lnSpc>
                <a:spcPct val="80000"/>
              </a:lnSpc>
            </a:pPr>
            <a:r>
              <a:rPr lang="fr-CA" sz="1875" u="sng" dirty="0"/>
              <a:t>Verticalité des tubes</a:t>
            </a:r>
          </a:p>
          <a:p>
            <a:pPr marL="1988500" lvl="3" indent="-284882" defTabSz="1138108">
              <a:lnSpc>
                <a:spcPct val="80000"/>
              </a:lnSpc>
            </a:pPr>
            <a:r>
              <a:rPr lang="fr-CA" sz="1875" u="sng" dirty="0"/>
              <a:t>Vibrations excessives</a:t>
            </a:r>
          </a:p>
          <a:p>
            <a:pPr marL="1988500" lvl="3" indent="-284882" defTabSz="1138108">
              <a:lnSpc>
                <a:spcPct val="80000"/>
              </a:lnSpc>
            </a:pPr>
            <a:r>
              <a:rPr lang="fr-CA" sz="1875" dirty="0"/>
              <a:t>Température de la pièce (de 20 à 25</a:t>
            </a:r>
            <a:r>
              <a:rPr lang="fr-CA" sz="1875" baseline="30000" dirty="0"/>
              <a:t>o</a:t>
            </a:r>
            <a:r>
              <a:rPr lang="fr-CA" sz="1875" dirty="0"/>
              <a:t>C à l’abri du soleil)</a:t>
            </a:r>
          </a:p>
        </p:txBody>
      </p:sp>
      <p:sp>
        <p:nvSpPr>
          <p:cNvPr id="7" name="Rectangle 2">
            <a:extLst>
              <a:ext uri="{FF2B5EF4-FFF2-40B4-BE49-F238E27FC236}">
                <a16:creationId xmlns:a16="http://schemas.microsoft.com/office/drawing/2014/main" id="{A9AA9F68-E648-49E2-B352-6716D64D0049}"/>
              </a:ext>
            </a:extLst>
          </p:cNvPr>
          <p:cNvSpPr txBox="1">
            <a:spLocks noChangeArrowheads="1"/>
          </p:cNvSpPr>
          <p:nvPr>
            <p:custDataLst>
              <p:tags r:id="rId2"/>
            </p:custDataLst>
          </p:nvPr>
        </p:nvSpPr>
        <p:spPr>
          <a:xfrm>
            <a:off x="0" y="692696"/>
            <a:ext cx="9256600" cy="984269"/>
          </a:xfrm>
          <a:prstGeom prst="rect">
            <a:avLst/>
          </a:prstGeom>
        </p:spPr>
        <p:txBody>
          <a:bodyPr vert="horz" lIns="91440" tIns="45720" rIns="91440" bIns="45720" rtlCol="0" anchor="b">
            <a:normAutofit/>
          </a:bodyPr>
          <a:lstStyle>
            <a:lvl1pPr defTabSz="914400">
              <a:lnSpc>
                <a:spcPct val="85000"/>
              </a:lnSpc>
              <a:spcBef>
                <a:spcPct val="0"/>
              </a:spcBef>
              <a:buNone/>
              <a:defRPr sz="3600" b="1" cap="all" spc="-50" baseline="0">
                <a:solidFill>
                  <a:schemeClr val="tx1">
                    <a:lumMod val="75000"/>
                    <a:lumOff val="25000"/>
                  </a:schemeClr>
                </a:solidFill>
                <a:latin typeface="+mj-lt"/>
                <a:ea typeface="+mj-ea"/>
                <a:cs typeface="+mj-cs"/>
              </a:defRPr>
            </a:lvl1pPr>
          </a:lstStyle>
          <a:p>
            <a:r>
              <a:rPr lang="fr-CA" dirty="0"/>
              <a:t>         Vitesse de sédimentation</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60B99-C194-75B3-23B2-C36D4B1471D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E3B3E0B-1F52-ABDC-6EB4-6246A8BE1078}"/>
              </a:ext>
            </a:extLst>
          </p:cNvPr>
          <p:cNvSpPr>
            <a:spLocks noGrp="1"/>
          </p:cNvSpPr>
          <p:nvPr>
            <p:ph type="title"/>
          </p:nvPr>
        </p:nvSpPr>
        <p:spPr/>
        <p:txBody>
          <a:bodyPr/>
          <a:lstStyle/>
          <a:p>
            <a:r>
              <a:rPr lang="fr-CA" dirty="0"/>
              <a:t>Cours 13</a:t>
            </a:r>
          </a:p>
        </p:txBody>
      </p:sp>
      <p:sp>
        <p:nvSpPr>
          <p:cNvPr id="7" name="Espace réservé du texte 6">
            <a:extLst>
              <a:ext uri="{FF2B5EF4-FFF2-40B4-BE49-F238E27FC236}">
                <a16:creationId xmlns:a16="http://schemas.microsoft.com/office/drawing/2014/main" id="{69114FAB-E04D-CECD-767A-917F3B26D9D2}"/>
              </a:ext>
            </a:extLst>
          </p:cNvPr>
          <p:cNvSpPr>
            <a:spLocks noGrp="1"/>
          </p:cNvSpPr>
          <p:nvPr>
            <p:ph type="body" idx="1"/>
          </p:nvPr>
        </p:nvSpPr>
        <p:spPr>
          <a:xfrm>
            <a:off x="925830" y="4453128"/>
            <a:ext cx="8486775" cy="1928200"/>
          </a:xfrm>
        </p:spPr>
        <p:txBody>
          <a:bodyPr>
            <a:normAutofit/>
          </a:bodyPr>
          <a:lstStyle/>
          <a:p>
            <a:r>
              <a:rPr lang="fr-CA" sz="3600" dirty="0"/>
              <a:t>leucopoïèse</a:t>
            </a:r>
          </a:p>
        </p:txBody>
      </p:sp>
    </p:spTree>
    <p:extLst>
      <p:ext uri="{BB962C8B-B14F-4D97-AF65-F5344CB8AC3E}">
        <p14:creationId xmlns:p14="http://schemas.microsoft.com/office/powerpoint/2010/main" val="214803039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48FC3-1411-A72B-317E-92B1FBD2B48D}"/>
            </a:ext>
          </a:extLst>
        </p:cNvPr>
        <p:cNvGrpSpPr/>
        <p:nvPr/>
      </p:nvGrpSpPr>
      <p:grpSpPr>
        <a:xfrm>
          <a:off x="0" y="0"/>
          <a:ext cx="0" cy="0"/>
          <a:chOff x="0" y="0"/>
          <a:chExt cx="0" cy="0"/>
        </a:xfrm>
      </p:grpSpPr>
      <p:sp>
        <p:nvSpPr>
          <p:cNvPr id="182274" name="Rectangle 2">
            <a:extLst>
              <a:ext uri="{FF2B5EF4-FFF2-40B4-BE49-F238E27FC236}">
                <a16:creationId xmlns:a16="http://schemas.microsoft.com/office/drawing/2014/main" id="{B48D1178-9F6A-1848-093D-7779A276F10D}"/>
              </a:ext>
            </a:extLst>
          </p:cNvPr>
          <p:cNvSpPr>
            <a:spLocks noGrp="1" noChangeArrowheads="1"/>
          </p:cNvSpPr>
          <p:nvPr>
            <p:ph type="body" idx="1"/>
            <p:custDataLst>
              <p:tags r:id="rId1"/>
            </p:custDataLst>
          </p:nvPr>
        </p:nvSpPr>
        <p:spPr/>
        <p:txBody>
          <a:bodyPr>
            <a:normAutofit/>
          </a:bodyPr>
          <a:lstStyle/>
          <a:p>
            <a:r>
              <a:rPr lang="fr-CA" sz="2400" dirty="0"/>
              <a:t>Hématologie de L’Italien, Lord </a:t>
            </a:r>
            <a:r>
              <a:rPr lang="fr-CA" sz="2400" dirty="0" err="1"/>
              <a:t>Dubé</a:t>
            </a:r>
            <a:endParaRPr lang="fr-CA" sz="2400" dirty="0"/>
          </a:p>
          <a:p>
            <a:pPr lvl="1"/>
            <a:r>
              <a:rPr lang="fr-CA" sz="2400" dirty="0"/>
              <a:t>Chapitre 3, L’hématopoïèse (Pages 39 à 44)</a:t>
            </a:r>
          </a:p>
          <a:p>
            <a:pPr lvl="1"/>
            <a:r>
              <a:rPr lang="fr-CA" sz="2400" dirty="0"/>
              <a:t>Chapitre 7, Les globules blancs (Pages 118 à 130 : résumé de l’immunité humorale)</a:t>
            </a:r>
          </a:p>
          <a:p>
            <a:pPr lvl="1"/>
            <a:endParaRPr lang="fr-CA" sz="2400" dirty="0"/>
          </a:p>
        </p:txBody>
      </p:sp>
      <p:sp>
        <p:nvSpPr>
          <p:cNvPr id="182275" name="Rectangle 3">
            <a:extLst>
              <a:ext uri="{FF2B5EF4-FFF2-40B4-BE49-F238E27FC236}">
                <a16:creationId xmlns:a16="http://schemas.microsoft.com/office/drawing/2014/main" id="{5FB7F3F3-A20C-E10D-CA96-87104539FC3E}"/>
              </a:ext>
            </a:extLst>
          </p:cNvPr>
          <p:cNvSpPr>
            <a:spLocks noGrp="1" noChangeArrowheads="1"/>
          </p:cNvSpPr>
          <p:nvPr>
            <p:ph type="title"/>
            <p:custDataLst>
              <p:tags r:id="rId2"/>
            </p:custDataLst>
          </p:nvPr>
        </p:nvSpPr>
        <p:spPr>
          <a:xfrm>
            <a:off x="925829" y="620688"/>
            <a:ext cx="9256600" cy="1071503"/>
          </a:xfrm>
          <a:noFill/>
          <a:ln/>
        </p:spPr>
        <p:txBody>
          <a:bodyPr vert="horz" lIns="97065" tIns="48532" rIns="97065" bIns="48532" rtlCol="0" anchor="b">
            <a:normAutofit/>
          </a:bodyPr>
          <a:lstStyle/>
          <a:p>
            <a:r>
              <a:rPr lang="fr-CA" sz="3600" b="1" cap="all" dirty="0"/>
              <a:t>Lectures obligatoires</a:t>
            </a:r>
            <a:endParaRPr lang="fr-FR" sz="3600" b="1" cap="all" dirty="0"/>
          </a:p>
        </p:txBody>
      </p:sp>
    </p:spTree>
    <p:extLst>
      <p:ext uri="{BB962C8B-B14F-4D97-AF65-F5344CB8AC3E}">
        <p14:creationId xmlns:p14="http://schemas.microsoft.com/office/powerpoint/2010/main" val="414577357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custDataLst>
              <p:tags r:id="rId1"/>
            </p:custDataLst>
          </p:nvPr>
        </p:nvSpPr>
        <p:spPr>
          <a:xfrm>
            <a:off x="896569" y="836712"/>
            <a:ext cx="9258017" cy="840253"/>
          </a:xfrm>
        </p:spPr>
        <p:txBody>
          <a:bodyPr vert="horz" lIns="91440" tIns="45720" rIns="91440" bIns="45720" rtlCol="0" anchor="b">
            <a:normAutofit/>
          </a:bodyPr>
          <a:lstStyle/>
          <a:p>
            <a:r>
              <a:rPr lang="fr-CA" sz="3600" b="1" cap="all" dirty="0"/>
              <a:t>Le monocyte</a:t>
            </a:r>
            <a:endParaRPr lang="fr-FR" sz="3600" b="1" cap="all" dirty="0"/>
          </a:p>
        </p:txBody>
      </p:sp>
      <p:sp>
        <p:nvSpPr>
          <p:cNvPr id="220163" name="Rectangle 3"/>
          <p:cNvSpPr>
            <a:spLocks noGrp="1" noChangeArrowheads="1"/>
          </p:cNvSpPr>
          <p:nvPr>
            <p:ph type="body" idx="1"/>
            <p:custDataLst>
              <p:tags r:id="rId2"/>
            </p:custDataLst>
          </p:nvPr>
        </p:nvSpPr>
        <p:spPr>
          <a:xfrm>
            <a:off x="100630" y="1916832"/>
            <a:ext cx="10085739" cy="3960440"/>
          </a:xfrm>
        </p:spPr>
        <p:txBody>
          <a:bodyPr>
            <a:normAutofit/>
          </a:bodyPr>
          <a:lstStyle/>
          <a:p>
            <a:pPr lvl="2">
              <a:lnSpc>
                <a:spcPct val="90000"/>
              </a:lnSpc>
            </a:pPr>
            <a:r>
              <a:rPr lang="fr-CA" sz="2400" dirty="0"/>
              <a:t>Les monocytes demeurent seulement de 4 à 10 heures en circulation sanguine.</a:t>
            </a:r>
          </a:p>
          <a:p>
            <a:pPr lvl="2">
              <a:lnSpc>
                <a:spcPct val="90000"/>
              </a:lnSpc>
            </a:pPr>
            <a:r>
              <a:rPr lang="fr-CA" sz="2400" dirty="0"/>
              <a:t>Après cette période, ils cheminent dans les tissus pour devenir des histiocytes (pour une durée de vie moyenne de 60 jours)</a:t>
            </a:r>
          </a:p>
          <a:p>
            <a:pPr lvl="2">
              <a:lnSpc>
                <a:spcPct val="90000"/>
              </a:lnSpc>
            </a:pPr>
            <a:r>
              <a:rPr lang="fr-CA" sz="2400" dirty="0"/>
              <a:t>Les histiocytes ont un aspect différent des monocytes</a:t>
            </a:r>
          </a:p>
          <a:p>
            <a:pPr lvl="3">
              <a:lnSpc>
                <a:spcPct val="90000"/>
              </a:lnSpc>
            </a:pPr>
            <a:r>
              <a:rPr lang="fr-CA" sz="2400" dirty="0"/>
              <a:t>Le noyau possède 1 à 2 nucléoles (possibilité hypothétique de se multiplier)</a:t>
            </a:r>
          </a:p>
          <a:p>
            <a:pPr lvl="3">
              <a:lnSpc>
                <a:spcPct val="90000"/>
              </a:lnSpc>
            </a:pPr>
            <a:r>
              <a:rPr lang="fr-CA" sz="2400" dirty="0"/>
              <a:t>La cellule devient plus grande</a:t>
            </a:r>
          </a:p>
          <a:p>
            <a:pPr lvl="3">
              <a:lnSpc>
                <a:spcPct val="90000"/>
              </a:lnSpc>
            </a:pPr>
            <a:r>
              <a:rPr lang="fr-CA" sz="2400" dirty="0"/>
              <a:t>Plusieurs vacuoles apparaissent</a:t>
            </a:r>
          </a:p>
          <a:p>
            <a:pPr lvl="3">
              <a:lnSpc>
                <a:spcPct val="90000"/>
              </a:lnSpc>
            </a:pPr>
            <a:r>
              <a:rPr lang="fr-CA" sz="2400" dirty="0"/>
              <a:t>L’activité enzymatique des lysosomes augmente	</a:t>
            </a:r>
          </a:p>
        </p:txBody>
      </p:sp>
    </p:spTree>
    <p:extLst>
      <p:ext uri="{BB962C8B-B14F-4D97-AF65-F5344CB8AC3E}">
        <p14:creationId xmlns:p14="http://schemas.microsoft.com/office/powerpoint/2010/main" val="72331118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4" name="Rectangle 2"/>
          <p:cNvSpPr>
            <a:spLocks noGrp="1" noChangeArrowheads="1"/>
          </p:cNvSpPr>
          <p:nvPr>
            <p:ph type="body" idx="1"/>
            <p:custDataLst>
              <p:tags r:id="rId1"/>
            </p:custDataLst>
          </p:nvPr>
        </p:nvSpPr>
        <p:spPr>
          <a:xfrm>
            <a:off x="314084" y="1833091"/>
            <a:ext cx="5119405" cy="3513568"/>
          </a:xfrm>
        </p:spPr>
        <p:txBody>
          <a:bodyPr/>
          <a:lstStyle/>
          <a:p>
            <a:r>
              <a:rPr lang="fr-CA" sz="2143" dirty="0"/>
              <a:t>Lignée </a:t>
            </a:r>
            <a:r>
              <a:rPr lang="fr-CA" sz="2143" dirty="0" err="1"/>
              <a:t>monocytaire</a:t>
            </a:r>
            <a:endParaRPr lang="fr-CA" sz="2143" dirty="0"/>
          </a:p>
          <a:p>
            <a:pPr lvl="1"/>
            <a:r>
              <a:rPr lang="fr-CA" sz="1964" dirty="0"/>
              <a:t>Monoblaste *</a:t>
            </a:r>
          </a:p>
          <a:p>
            <a:pPr lvl="1"/>
            <a:r>
              <a:rPr lang="fr-CA" sz="1964" dirty="0" err="1"/>
              <a:t>Promonocyte</a:t>
            </a:r>
            <a:r>
              <a:rPr lang="fr-CA" sz="1964" dirty="0"/>
              <a:t> * </a:t>
            </a:r>
          </a:p>
          <a:p>
            <a:pPr lvl="1">
              <a:buFontTx/>
              <a:buNone/>
            </a:pPr>
            <a:r>
              <a:rPr lang="fr-CA" sz="1964" dirty="0"/>
              <a:t>- - - - - - - - - - - - - - - - - - - - - - - - </a:t>
            </a:r>
          </a:p>
          <a:p>
            <a:pPr lvl="1"/>
            <a:r>
              <a:rPr lang="fr-CA" sz="1964" u="sng" dirty="0"/>
              <a:t>Monocyte</a:t>
            </a:r>
            <a:endParaRPr lang="fr-CA" sz="1964" u="sng" dirty="0">
              <a:solidFill>
                <a:srgbClr val="FF3300"/>
              </a:solidFill>
            </a:endParaRPr>
          </a:p>
        </p:txBody>
      </p:sp>
      <p:sp>
        <p:nvSpPr>
          <p:cNvPr id="151555" name="Rectangle 3"/>
          <p:cNvSpPr>
            <a:spLocks noChangeArrowheads="1"/>
          </p:cNvSpPr>
          <p:nvPr>
            <p:custDataLst>
              <p:tags r:id="rId2"/>
            </p:custDataLst>
          </p:nvPr>
        </p:nvSpPr>
        <p:spPr bwMode="auto">
          <a:xfrm>
            <a:off x="679004" y="1110315"/>
            <a:ext cx="9260851" cy="501736"/>
          </a:xfrm>
          <a:prstGeom prst="rect">
            <a:avLst/>
          </a:prstGeom>
          <a:noFill/>
          <a:ln w="9525">
            <a:noFill/>
            <a:miter lim="800000"/>
            <a:headEnd/>
            <a:tailEnd/>
          </a:ln>
          <a:effectLst/>
        </p:spPr>
        <p:txBody>
          <a:bodyPr lIns="97065" tIns="48532" rIns="97065" bIns="48532" anchor="ctr"/>
          <a:lstStyle/>
          <a:p>
            <a:pPr defTabSz="972282"/>
            <a:r>
              <a:rPr lang="fr-CA" sz="4800" dirty="0">
                <a:effectLst>
                  <a:outerShdw blurRad="38100" dist="38100" dir="2700000" algn="tl">
                    <a:srgbClr val="000000"/>
                  </a:outerShdw>
                </a:effectLst>
              </a:rPr>
              <a:t>  </a:t>
            </a:r>
            <a:r>
              <a:rPr lang="fr-CA" sz="3600" b="1" cap="all" spc="-50" dirty="0">
                <a:solidFill>
                  <a:schemeClr val="tx1">
                    <a:lumMod val="75000"/>
                    <a:lumOff val="25000"/>
                  </a:schemeClr>
                </a:solidFill>
                <a:latin typeface="+mj-lt"/>
                <a:ea typeface="+mj-ea"/>
                <a:cs typeface="+mj-cs"/>
              </a:rPr>
              <a:t>Hématopoïèse </a:t>
            </a:r>
            <a:endParaRPr lang="fr-FR" sz="3600" b="1" cap="all" spc="-50" dirty="0">
              <a:solidFill>
                <a:schemeClr val="tx1">
                  <a:lumMod val="75000"/>
                  <a:lumOff val="25000"/>
                </a:schemeClr>
              </a:solidFill>
              <a:latin typeface="+mj-lt"/>
              <a:ea typeface="+mj-ea"/>
              <a:cs typeface="+mj-cs"/>
            </a:endParaRPr>
          </a:p>
        </p:txBody>
      </p:sp>
      <p:sp>
        <p:nvSpPr>
          <p:cNvPr id="151556" name="Rectangle 4"/>
          <p:cNvSpPr>
            <a:spLocks noChangeArrowheads="1"/>
          </p:cNvSpPr>
          <p:nvPr>
            <p:custDataLst>
              <p:tags r:id="rId3"/>
            </p:custDataLst>
          </p:nvPr>
        </p:nvSpPr>
        <p:spPr bwMode="auto">
          <a:xfrm>
            <a:off x="5200434" y="1751745"/>
            <a:ext cx="5119405" cy="3279708"/>
          </a:xfrm>
          <a:prstGeom prst="rect">
            <a:avLst/>
          </a:prstGeom>
          <a:noFill/>
          <a:ln w="9525">
            <a:noFill/>
            <a:miter lim="800000"/>
            <a:headEnd/>
            <a:tailEnd/>
          </a:ln>
          <a:effectLst/>
        </p:spPr>
        <p:txBody>
          <a:bodyPr lIns="97065" tIns="48532" rIns="97065" bIns="48532"/>
          <a:lstStyle/>
          <a:p>
            <a:pPr marL="364252" indent="-364252" defTabSz="972282">
              <a:spcBef>
                <a:spcPct val="20000"/>
              </a:spcBef>
              <a:buClr>
                <a:schemeClr val="tx2"/>
              </a:buClr>
              <a:buFontTx/>
              <a:buChar char="•"/>
            </a:pPr>
            <a:r>
              <a:rPr lang="fr-CA" sz="2143" dirty="0"/>
              <a:t>Lignée lymphocytaire</a:t>
            </a:r>
          </a:p>
          <a:p>
            <a:pPr marL="788030" lvl="1" indent="-303306" defTabSz="972282">
              <a:spcBef>
                <a:spcPct val="20000"/>
              </a:spcBef>
              <a:buFontTx/>
              <a:buChar char="–"/>
            </a:pPr>
            <a:r>
              <a:rPr lang="fr-CA" sz="1964" dirty="0"/>
              <a:t>Lymphoblaste (*)</a:t>
            </a:r>
          </a:p>
          <a:p>
            <a:pPr marL="788030" lvl="1" indent="-303306" defTabSz="972282">
              <a:spcBef>
                <a:spcPct val="20000"/>
              </a:spcBef>
              <a:buFontTx/>
              <a:buChar char="–"/>
            </a:pPr>
            <a:r>
              <a:rPr lang="fr-CA" sz="1964" dirty="0" err="1"/>
              <a:t>Prolymphocyte</a:t>
            </a:r>
            <a:r>
              <a:rPr lang="fr-CA" sz="1964" dirty="0"/>
              <a:t> (*)</a:t>
            </a:r>
          </a:p>
          <a:p>
            <a:pPr marL="788030" lvl="1" indent="-303306" defTabSz="972282">
              <a:spcBef>
                <a:spcPct val="20000"/>
              </a:spcBef>
            </a:pPr>
            <a:r>
              <a:rPr lang="fr-CA" sz="1964" dirty="0"/>
              <a:t>- - - - - - - - - - - - - - - - - - - - - - - - </a:t>
            </a:r>
          </a:p>
          <a:p>
            <a:pPr marL="788030" lvl="1" indent="-303306" defTabSz="972282">
              <a:spcBef>
                <a:spcPct val="20000"/>
              </a:spcBef>
              <a:buFontTx/>
              <a:buChar char="–"/>
            </a:pPr>
            <a:r>
              <a:rPr lang="fr-CA" sz="1964" u="sng" dirty="0"/>
              <a:t>Lymphocyte (</a:t>
            </a:r>
            <a:r>
              <a:rPr lang="fr-CA" sz="1964" dirty="0"/>
              <a:t>*)</a:t>
            </a:r>
          </a:p>
          <a:p>
            <a:pPr marL="788030" lvl="1" indent="-303306" defTabSz="972282">
              <a:spcBef>
                <a:spcPct val="20000"/>
              </a:spcBef>
              <a:buFontTx/>
              <a:buChar char="–"/>
            </a:pPr>
            <a:r>
              <a:rPr lang="fr-CA" sz="1964" dirty="0"/>
              <a:t>Petit lymphocyte (*)</a:t>
            </a:r>
            <a:endParaRPr lang="fr-CA" sz="1964" u="sng" dirty="0"/>
          </a:p>
          <a:p>
            <a:pPr marL="788030" lvl="1" indent="-303306" defTabSz="972282">
              <a:spcBef>
                <a:spcPct val="20000"/>
              </a:spcBef>
              <a:buFontTx/>
              <a:buChar char="–"/>
            </a:pPr>
            <a:r>
              <a:rPr lang="fr-CA" sz="1964" dirty="0"/>
              <a:t>Grand lymphocyte (*)</a:t>
            </a:r>
          </a:p>
          <a:p>
            <a:pPr marL="788030" lvl="1" indent="-303306" defTabSz="972282">
              <a:spcBef>
                <a:spcPct val="20000"/>
              </a:spcBef>
              <a:buFontTx/>
              <a:buChar char="–"/>
            </a:pPr>
            <a:endParaRPr lang="fr-CA" sz="1964" dirty="0">
              <a:solidFill>
                <a:srgbClr val="FF3300"/>
              </a:solidFill>
            </a:endParaRPr>
          </a:p>
        </p:txBody>
      </p:sp>
      <p:sp>
        <p:nvSpPr>
          <p:cNvPr id="151557" name="Rectangle 5"/>
          <p:cNvSpPr>
            <a:spLocks noChangeArrowheads="1"/>
          </p:cNvSpPr>
          <p:nvPr>
            <p:custDataLst>
              <p:tags r:id="rId4"/>
            </p:custDataLst>
          </p:nvPr>
        </p:nvSpPr>
        <p:spPr bwMode="auto">
          <a:xfrm>
            <a:off x="192758" y="4694371"/>
            <a:ext cx="4886963" cy="1092764"/>
          </a:xfrm>
          <a:prstGeom prst="rect">
            <a:avLst/>
          </a:prstGeom>
          <a:noFill/>
          <a:ln w="9525">
            <a:noFill/>
            <a:miter lim="800000"/>
            <a:headEnd/>
            <a:tailEnd/>
          </a:ln>
          <a:effectLst/>
        </p:spPr>
        <p:txBody>
          <a:bodyPr lIns="97065" tIns="48532" rIns="97065" bIns="48532"/>
          <a:lstStyle/>
          <a:p>
            <a:pPr marL="364252" indent="-364252" defTabSz="972282">
              <a:spcBef>
                <a:spcPct val="20000"/>
              </a:spcBef>
              <a:buClr>
                <a:schemeClr val="tx2"/>
              </a:buClr>
              <a:buFontTx/>
              <a:buChar char="•"/>
            </a:pPr>
            <a:r>
              <a:rPr lang="fr-CA" sz="1786" dirty="0"/>
              <a:t>L’amplification des monocytes reste incertaine.</a:t>
            </a:r>
            <a:r>
              <a:rPr lang="fr-CA" sz="1786" u="sng" dirty="0"/>
              <a:t>  2 ou 3 mitoses (*)</a:t>
            </a:r>
          </a:p>
          <a:p>
            <a:pPr marL="364252" indent="-364252" defTabSz="972282">
              <a:spcBef>
                <a:spcPct val="20000"/>
              </a:spcBef>
              <a:buClr>
                <a:schemeClr val="tx2"/>
              </a:buClr>
              <a:buFontTx/>
              <a:buChar char="•"/>
            </a:pPr>
            <a:r>
              <a:rPr lang="fr-CA" sz="1786" dirty="0"/>
              <a:t>Un monoblaste produirait probablement </a:t>
            </a:r>
            <a:r>
              <a:rPr lang="fr-CA" sz="1786" u="sng" dirty="0"/>
              <a:t>de 4 à 8 monocytes</a:t>
            </a:r>
          </a:p>
          <a:p>
            <a:pPr marL="364252" indent="-364252" defTabSz="972282">
              <a:spcBef>
                <a:spcPct val="20000"/>
              </a:spcBef>
              <a:buClr>
                <a:schemeClr val="tx2"/>
              </a:buClr>
              <a:buFontTx/>
              <a:buChar char="•"/>
            </a:pPr>
            <a:r>
              <a:rPr lang="fr-CA" sz="1786" b="1" dirty="0">
                <a:solidFill>
                  <a:srgbClr val="FF3300"/>
                </a:solidFill>
              </a:rPr>
              <a:t>Amplification</a:t>
            </a:r>
            <a:endParaRPr lang="fr-CA" sz="1786" dirty="0"/>
          </a:p>
        </p:txBody>
      </p:sp>
      <p:sp>
        <p:nvSpPr>
          <p:cNvPr id="151558" name="Text Box 6"/>
          <p:cNvSpPr txBox="1">
            <a:spLocks noChangeArrowheads="1"/>
          </p:cNvSpPr>
          <p:nvPr>
            <p:custDataLst>
              <p:tags r:id="rId5"/>
            </p:custDataLst>
          </p:nvPr>
        </p:nvSpPr>
        <p:spPr bwMode="auto">
          <a:xfrm>
            <a:off x="4360467" y="2163629"/>
            <a:ext cx="486928" cy="1543476"/>
          </a:xfrm>
          <a:prstGeom prst="rect">
            <a:avLst/>
          </a:prstGeom>
          <a:noFill/>
          <a:ln w="9525">
            <a:noFill/>
            <a:miter lim="800000"/>
            <a:headEnd/>
            <a:tailEnd/>
          </a:ln>
          <a:effectLst/>
        </p:spPr>
        <p:txBody>
          <a:bodyPr vert="eaVert">
            <a:spAutoFit/>
          </a:bodyPr>
          <a:lstStyle/>
          <a:p>
            <a:pPr defTabSz="972282">
              <a:spcBef>
                <a:spcPct val="50000"/>
              </a:spcBef>
            </a:pPr>
            <a:r>
              <a:rPr lang="fr-CA" sz="1964" b="1" dirty="0">
                <a:solidFill>
                  <a:srgbClr val="FF3300"/>
                </a:solidFill>
              </a:rPr>
              <a:t>maturation</a:t>
            </a:r>
            <a:endParaRPr lang="fr-FR" sz="1964" b="1" dirty="0">
              <a:solidFill>
                <a:srgbClr val="FF3300"/>
              </a:solidFill>
            </a:endParaRPr>
          </a:p>
        </p:txBody>
      </p:sp>
      <p:sp>
        <p:nvSpPr>
          <p:cNvPr id="151559" name="Rectangle 7"/>
          <p:cNvSpPr>
            <a:spLocks noChangeArrowheads="1"/>
          </p:cNvSpPr>
          <p:nvPr>
            <p:custDataLst>
              <p:tags r:id="rId6"/>
            </p:custDataLst>
          </p:nvPr>
        </p:nvSpPr>
        <p:spPr bwMode="auto">
          <a:xfrm>
            <a:off x="5079721" y="4729010"/>
            <a:ext cx="5207280" cy="1092763"/>
          </a:xfrm>
          <a:prstGeom prst="rect">
            <a:avLst/>
          </a:prstGeom>
          <a:noFill/>
          <a:ln w="9525">
            <a:noFill/>
            <a:miter lim="800000"/>
            <a:headEnd/>
            <a:tailEnd/>
          </a:ln>
          <a:effectLst/>
        </p:spPr>
        <p:txBody>
          <a:bodyPr lIns="97065" tIns="48532" rIns="97065" bIns="48532"/>
          <a:lstStyle/>
          <a:p>
            <a:pPr marL="364252" indent="-364252" defTabSz="972282">
              <a:spcBef>
                <a:spcPct val="20000"/>
              </a:spcBef>
              <a:buClr>
                <a:schemeClr val="tx2"/>
              </a:buClr>
              <a:buFontTx/>
              <a:buChar char="•"/>
            </a:pPr>
            <a:r>
              <a:rPr lang="fr-CA" sz="1786" dirty="0"/>
              <a:t>La </a:t>
            </a:r>
            <a:r>
              <a:rPr lang="fr-CA" sz="1786" dirty="0" err="1"/>
              <a:t>lymphocytopoïèse</a:t>
            </a:r>
            <a:r>
              <a:rPr lang="fr-CA" sz="1786" dirty="0"/>
              <a:t> compte</a:t>
            </a:r>
            <a:r>
              <a:rPr lang="fr-CA" sz="1786" u="sng" dirty="0"/>
              <a:t> 6 à 8 mitoses </a:t>
            </a:r>
          </a:p>
          <a:p>
            <a:pPr marL="364252" indent="-364252" defTabSz="972282">
              <a:spcBef>
                <a:spcPct val="20000"/>
              </a:spcBef>
              <a:buClr>
                <a:schemeClr val="tx2"/>
              </a:buClr>
              <a:buFontTx/>
              <a:buChar char="•"/>
            </a:pPr>
            <a:r>
              <a:rPr lang="fr-CA" sz="1786" dirty="0"/>
              <a:t>Un lymphoblaste produit donc entre</a:t>
            </a:r>
            <a:r>
              <a:rPr lang="fr-CA" sz="1786" u="sng" dirty="0"/>
              <a:t> 64 et 256 lymphocytes</a:t>
            </a:r>
          </a:p>
          <a:p>
            <a:pPr marL="364252" indent="-364252" defTabSz="972282">
              <a:spcBef>
                <a:spcPct val="20000"/>
              </a:spcBef>
              <a:buClr>
                <a:schemeClr val="tx2"/>
              </a:buClr>
              <a:buFontTx/>
              <a:buChar char="•"/>
            </a:pPr>
            <a:r>
              <a:rPr lang="fr-CA" sz="1786" b="1" dirty="0">
                <a:solidFill>
                  <a:srgbClr val="FF3300"/>
                </a:solidFill>
              </a:rPr>
              <a:t>Amplification</a:t>
            </a:r>
            <a:endParaRPr lang="fr-CA" sz="1786" dirty="0"/>
          </a:p>
        </p:txBody>
      </p:sp>
      <p:sp>
        <p:nvSpPr>
          <p:cNvPr id="151560" name="Text Box 8"/>
          <p:cNvSpPr txBox="1">
            <a:spLocks noChangeArrowheads="1"/>
          </p:cNvSpPr>
          <p:nvPr>
            <p:custDataLst>
              <p:tags r:id="rId7"/>
            </p:custDataLst>
          </p:nvPr>
        </p:nvSpPr>
        <p:spPr bwMode="auto">
          <a:xfrm>
            <a:off x="9398809" y="2353165"/>
            <a:ext cx="486928" cy="1543475"/>
          </a:xfrm>
          <a:prstGeom prst="rect">
            <a:avLst/>
          </a:prstGeom>
          <a:noFill/>
          <a:ln w="9525">
            <a:noFill/>
            <a:miter lim="800000"/>
            <a:headEnd/>
            <a:tailEnd/>
          </a:ln>
          <a:effectLst/>
        </p:spPr>
        <p:txBody>
          <a:bodyPr vert="eaVert">
            <a:spAutoFit/>
          </a:bodyPr>
          <a:lstStyle/>
          <a:p>
            <a:pPr defTabSz="972282">
              <a:spcBef>
                <a:spcPct val="50000"/>
              </a:spcBef>
            </a:pPr>
            <a:r>
              <a:rPr lang="fr-CA" sz="1964" b="1" dirty="0">
                <a:solidFill>
                  <a:srgbClr val="FF3300"/>
                </a:solidFill>
              </a:rPr>
              <a:t>maturation</a:t>
            </a:r>
            <a:endParaRPr lang="fr-FR" sz="1964" b="1" dirty="0">
              <a:solidFill>
                <a:srgbClr val="FF3300"/>
              </a:solidFill>
            </a:endParaRPr>
          </a:p>
        </p:txBody>
      </p:sp>
      <p:sp>
        <p:nvSpPr>
          <p:cNvPr id="151561" name="Text Box 9"/>
          <p:cNvSpPr txBox="1">
            <a:spLocks noChangeArrowheads="1"/>
          </p:cNvSpPr>
          <p:nvPr>
            <p:custDataLst>
              <p:tags r:id="rId8"/>
            </p:custDataLst>
          </p:nvPr>
        </p:nvSpPr>
        <p:spPr bwMode="auto">
          <a:xfrm>
            <a:off x="2636239" y="6371087"/>
            <a:ext cx="3921760" cy="394595"/>
          </a:xfrm>
          <a:prstGeom prst="rect">
            <a:avLst/>
          </a:prstGeom>
          <a:noFill/>
          <a:ln w="9525">
            <a:noFill/>
            <a:miter lim="800000"/>
            <a:headEnd/>
            <a:tailEnd/>
          </a:ln>
          <a:effectLst/>
        </p:spPr>
        <p:txBody>
          <a:bodyPr>
            <a:spAutoFit/>
          </a:bodyPr>
          <a:lstStyle/>
          <a:p>
            <a:pPr defTabSz="972282">
              <a:spcBef>
                <a:spcPct val="50000"/>
              </a:spcBef>
            </a:pPr>
            <a:r>
              <a:rPr lang="fr-CA" sz="1964" u="sng" dirty="0">
                <a:hlinkClick r:id="rId10" action="ppaction://hlinkfile"/>
              </a:rPr>
              <a:t>Tableaux 3.11 et 3.12 p.39 et 41</a:t>
            </a:r>
            <a:endParaRPr lang="fr-FR" sz="1964" u="sng" dirty="0"/>
          </a:p>
        </p:txBody>
      </p:sp>
      <p:cxnSp>
        <p:nvCxnSpPr>
          <p:cNvPr id="10" name="Connecteur droit avec flèche 9"/>
          <p:cNvCxnSpPr/>
          <p:nvPr/>
        </p:nvCxnSpPr>
        <p:spPr bwMode="auto">
          <a:xfrm>
            <a:off x="9247956" y="1967696"/>
            <a:ext cx="0" cy="2314415"/>
          </a:xfrm>
          <a:prstGeom prst="straightConnector1">
            <a:avLst/>
          </a:prstGeom>
          <a:noFill/>
          <a:ln w="28575" cap="flat" cmpd="sng" algn="ctr">
            <a:solidFill>
              <a:srgbClr val="FF0000"/>
            </a:solidFill>
            <a:prstDash val="solid"/>
            <a:round/>
            <a:headEnd type="none" w="med" len="med"/>
            <a:tailEnd type="arrow"/>
          </a:ln>
          <a:effectLst/>
        </p:spPr>
      </p:cxnSp>
      <p:cxnSp>
        <p:nvCxnSpPr>
          <p:cNvPr id="11" name="Connecteur droit avec flèche 10"/>
          <p:cNvCxnSpPr/>
          <p:nvPr/>
        </p:nvCxnSpPr>
        <p:spPr bwMode="auto">
          <a:xfrm>
            <a:off x="4279404" y="2078925"/>
            <a:ext cx="0" cy="1735811"/>
          </a:xfrm>
          <a:prstGeom prst="straightConnector1">
            <a:avLst/>
          </a:prstGeom>
          <a:no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09087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51554"/>
                                        </p:tgtEl>
                                        <p:attrNameLst>
                                          <p:attrName>style.visibility</p:attrName>
                                        </p:attrNameLst>
                                      </p:cBhvr>
                                      <p:to>
                                        <p:strVal val="visible"/>
                                      </p:to>
                                    </p:set>
                                    <p:animEffect transition="in" filter="box(in)">
                                      <p:cBhvr>
                                        <p:cTn id="7" dur="500"/>
                                        <p:tgtEl>
                                          <p:spTgt spid="15155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1557"/>
                                        </p:tgtEl>
                                        <p:attrNameLst>
                                          <p:attrName>style.visibility</p:attrName>
                                        </p:attrNameLst>
                                      </p:cBhvr>
                                      <p:to>
                                        <p:strVal val="visible"/>
                                      </p:to>
                                    </p:set>
                                    <p:animEffect transition="in" filter="box(in)">
                                      <p:cBhvr>
                                        <p:cTn id="12" dur="500"/>
                                        <p:tgtEl>
                                          <p:spTgt spid="15155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1556"/>
                                        </p:tgtEl>
                                        <p:attrNameLst>
                                          <p:attrName>style.visibility</p:attrName>
                                        </p:attrNameLst>
                                      </p:cBhvr>
                                      <p:to>
                                        <p:strVal val="visible"/>
                                      </p:to>
                                    </p:set>
                                    <p:animEffect transition="in" filter="box(in)">
                                      <p:cBhvr>
                                        <p:cTn id="17" dur="500"/>
                                        <p:tgtEl>
                                          <p:spTgt spid="15155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51559"/>
                                        </p:tgtEl>
                                        <p:attrNameLst>
                                          <p:attrName>style.visibility</p:attrName>
                                        </p:attrNameLst>
                                      </p:cBhvr>
                                      <p:to>
                                        <p:strVal val="visible"/>
                                      </p:to>
                                    </p:set>
                                    <p:animEffect transition="in" filter="box(in)">
                                      <p:cBhvr>
                                        <p:cTn id="22" dur="500"/>
                                        <p:tgtEl>
                                          <p:spTgt spid="151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autoUpdateAnimBg="0"/>
      <p:bldP spid="151556" grpId="0" autoUpdateAnimBg="0"/>
      <p:bldP spid="151557" grpId="0" autoUpdateAnimBg="0"/>
      <p:bldP spid="151559" grpId="0"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ChangeArrowheads="1"/>
          </p:cNvSpPr>
          <p:nvPr>
            <p:custDataLst>
              <p:tags r:id="rId1"/>
            </p:custDataLst>
          </p:nvPr>
        </p:nvSpPr>
        <p:spPr bwMode="auto">
          <a:xfrm>
            <a:off x="408192" y="459689"/>
            <a:ext cx="9116283" cy="858904"/>
          </a:xfrm>
          <a:prstGeom prst="rect">
            <a:avLst/>
          </a:prstGeom>
          <a:noFill/>
          <a:ln w="9525">
            <a:noFill/>
            <a:miter lim="800000"/>
            <a:headEnd/>
            <a:tailEnd/>
          </a:ln>
          <a:effectLst/>
        </p:spPr>
        <p:txBody>
          <a:bodyPr anchor="ctr"/>
          <a:lstStyle/>
          <a:p>
            <a:pPr algn="ctr" defTabSz="972282"/>
            <a:r>
              <a:rPr lang="fr-CA" sz="3200" b="1" cap="all" spc="-50" dirty="0">
                <a:solidFill>
                  <a:schemeClr val="tx1">
                    <a:lumMod val="75000"/>
                    <a:lumOff val="25000"/>
                  </a:schemeClr>
                </a:solidFill>
                <a:latin typeface="+mj-lt"/>
                <a:ea typeface="+mj-ea"/>
                <a:cs typeface="+mj-cs"/>
              </a:rPr>
              <a:t>Monoblaste, </a:t>
            </a:r>
            <a:r>
              <a:rPr lang="fr-CA" sz="3200" b="1" cap="all" spc="-50" dirty="0" err="1">
                <a:solidFill>
                  <a:schemeClr val="tx1">
                    <a:lumMod val="75000"/>
                    <a:lumOff val="25000"/>
                  </a:schemeClr>
                </a:solidFill>
                <a:latin typeface="+mj-lt"/>
                <a:ea typeface="+mj-ea"/>
                <a:cs typeface="+mj-cs"/>
              </a:rPr>
              <a:t>Promonocyte</a:t>
            </a:r>
            <a:r>
              <a:rPr lang="fr-CA" sz="3200" b="1" cap="all" spc="-50" dirty="0">
                <a:solidFill>
                  <a:schemeClr val="tx1">
                    <a:lumMod val="75000"/>
                    <a:lumOff val="25000"/>
                  </a:schemeClr>
                </a:solidFill>
                <a:latin typeface="+mj-lt"/>
                <a:ea typeface="+mj-ea"/>
                <a:cs typeface="+mj-cs"/>
              </a:rPr>
              <a:t>, Monocyte</a:t>
            </a:r>
          </a:p>
        </p:txBody>
      </p:sp>
      <p:pic>
        <p:nvPicPr>
          <p:cNvPr id="1026" name="Picture 2" descr="E:\256\LEUKO\MONOBL4.BMP"/>
          <p:cNvPicPr>
            <a:picLocks noChangeAspect="1" noChangeArrowheads="1"/>
          </p:cNvPicPr>
          <p:nvPr>
            <p:custDataLst>
              <p:tags r:id="rId2"/>
            </p:custDataLst>
          </p:nvPr>
        </p:nvPicPr>
        <p:blipFill>
          <a:blip r:embed="rId6" cstate="print"/>
          <a:srcRect/>
          <a:stretch>
            <a:fillRect/>
          </a:stretch>
        </p:blipFill>
        <p:spPr bwMode="auto">
          <a:xfrm>
            <a:off x="232409" y="1515587"/>
            <a:ext cx="3835302" cy="2891359"/>
          </a:xfrm>
          <a:prstGeom prst="rect">
            <a:avLst/>
          </a:prstGeom>
          <a:noFill/>
        </p:spPr>
      </p:pic>
      <p:pic>
        <p:nvPicPr>
          <p:cNvPr id="1027" name="Picture 3" descr="E:\256\LEUKO\MONO3.BMP"/>
          <p:cNvPicPr>
            <a:picLocks noChangeAspect="1" noChangeArrowheads="1"/>
          </p:cNvPicPr>
          <p:nvPr>
            <p:custDataLst>
              <p:tags r:id="rId3"/>
            </p:custDataLst>
          </p:nvPr>
        </p:nvPicPr>
        <p:blipFill>
          <a:blip r:embed="rId7" cstate="print"/>
          <a:srcRect/>
          <a:stretch>
            <a:fillRect/>
          </a:stretch>
        </p:blipFill>
        <p:spPr bwMode="auto">
          <a:xfrm>
            <a:off x="6291548" y="1451807"/>
            <a:ext cx="3835302" cy="2891359"/>
          </a:xfrm>
          <a:prstGeom prst="rect">
            <a:avLst/>
          </a:prstGeom>
          <a:noFill/>
        </p:spPr>
      </p:pic>
      <p:pic>
        <p:nvPicPr>
          <p:cNvPr id="1028" name="Picture 4" descr="E:\256\LEUKO\PROMO4.BMP"/>
          <p:cNvPicPr>
            <a:picLocks noChangeAspect="1" noChangeArrowheads="1"/>
          </p:cNvPicPr>
          <p:nvPr>
            <p:custDataLst>
              <p:tags r:id="rId4"/>
            </p:custDataLst>
          </p:nvPr>
        </p:nvPicPr>
        <p:blipFill>
          <a:blip r:embed="rId8" cstate="print"/>
          <a:srcRect/>
          <a:stretch>
            <a:fillRect/>
          </a:stretch>
        </p:blipFill>
        <p:spPr bwMode="auto">
          <a:xfrm>
            <a:off x="3225849" y="1480325"/>
            <a:ext cx="3835302" cy="2891359"/>
          </a:xfrm>
          <a:prstGeom prst="rect">
            <a:avLst/>
          </a:prstGeom>
          <a:noFill/>
        </p:spPr>
      </p:pic>
    </p:spTree>
    <p:extLst>
      <p:ext uri="{BB962C8B-B14F-4D97-AF65-F5344CB8AC3E}">
        <p14:creationId xmlns:p14="http://schemas.microsoft.com/office/powerpoint/2010/main" val="3071111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875A4EE-4C48-40A2-9AD1-6E0699012CBE}"/>
              </a:ext>
            </a:extLst>
          </p:cNvPr>
          <p:cNvSpPr>
            <a:spLocks noGrp="1"/>
          </p:cNvSpPr>
          <p:nvPr>
            <p:ph idx="1"/>
          </p:nvPr>
        </p:nvSpPr>
        <p:spPr>
          <a:xfrm>
            <a:off x="318964" y="1961377"/>
            <a:ext cx="8776067" cy="4031639"/>
          </a:xfrm>
        </p:spPr>
        <p:txBody>
          <a:bodyPr>
            <a:normAutofit/>
          </a:bodyPr>
          <a:lstStyle/>
          <a:p>
            <a:pPr marL="0" indent="0">
              <a:buNone/>
            </a:pPr>
            <a:r>
              <a:rPr lang="fr-CA" sz="2489" dirty="0"/>
              <a:t>Organes du système lymphatique</a:t>
            </a:r>
          </a:p>
          <a:p>
            <a:pPr eaLnBrk="1" hangingPunct="1"/>
            <a:endParaRPr lang="fr-CA" sz="100" dirty="0"/>
          </a:p>
          <a:p>
            <a:pPr lvl="1" eaLnBrk="1" hangingPunct="1"/>
            <a:r>
              <a:rPr lang="fr-CA" sz="1956" dirty="0"/>
              <a:t>Les ganglions lymphatiques (nœuds lymphatiques)</a:t>
            </a:r>
          </a:p>
          <a:p>
            <a:pPr marL="341380" lvl="2" indent="0">
              <a:buNone/>
            </a:pPr>
            <a:r>
              <a:rPr lang="fr-CA" sz="1956" dirty="0"/>
              <a:t>	</a:t>
            </a:r>
            <a:r>
              <a:rPr lang="fr-CA" sz="1956" dirty="0">
                <a:sym typeface="Wingdings" panose="05000000000000000000" pitchFamily="2" charset="2"/>
              </a:rPr>
              <a:t> ils </a:t>
            </a:r>
            <a:r>
              <a:rPr lang="fr-CA" sz="1956" dirty="0"/>
              <a:t>filtrent la lymphe; ils possèdent des vaisseaux lymphatiques afférents  	  	(entrée) et efférents (sortie).</a:t>
            </a:r>
          </a:p>
          <a:p>
            <a:pPr marL="341380" lvl="2" indent="0">
              <a:buNone/>
            </a:pPr>
            <a:endParaRPr lang="fr-CA" dirty="0"/>
          </a:p>
          <a:p>
            <a:pPr lvl="1" eaLnBrk="1" hangingPunct="1"/>
            <a:r>
              <a:rPr lang="fr-CA" sz="1956" dirty="0"/>
              <a:t>Les amygdales (tonsilles)*</a:t>
            </a:r>
          </a:p>
          <a:p>
            <a:pPr lvl="1" eaLnBrk="1" hangingPunct="1"/>
            <a:r>
              <a:rPr lang="fr-CA" sz="1956" dirty="0"/>
              <a:t>Le thymus*</a:t>
            </a:r>
          </a:p>
          <a:p>
            <a:pPr lvl="1" eaLnBrk="1" hangingPunct="1"/>
            <a:r>
              <a:rPr lang="fr-CA" sz="1956" dirty="0"/>
              <a:t>La rate *</a:t>
            </a:r>
          </a:p>
          <a:p>
            <a:pPr marL="178818" lvl="1" indent="0">
              <a:buNone/>
            </a:pPr>
            <a:endParaRPr lang="fr-CA" sz="1956" dirty="0">
              <a:solidFill>
                <a:srgbClr val="FF0000"/>
              </a:solidFill>
            </a:endParaRPr>
          </a:p>
          <a:p>
            <a:pPr marL="341380" lvl="2" indent="0">
              <a:buNone/>
            </a:pPr>
            <a:r>
              <a:rPr lang="fr-CA" sz="1956" dirty="0"/>
              <a:t>* Ils ont uniquement des vaisseaux </a:t>
            </a:r>
          </a:p>
          <a:p>
            <a:pPr marL="341380" lvl="2" indent="0">
              <a:buNone/>
            </a:pPr>
            <a:r>
              <a:rPr lang="fr-CA" sz="1956" dirty="0"/>
              <a:t>lymphatiques efférents (sortie)</a:t>
            </a:r>
          </a:p>
          <a:p>
            <a:pPr marL="178818" lvl="1" indent="0">
              <a:buNone/>
            </a:pPr>
            <a:endParaRPr lang="fr-CA" sz="1956" dirty="0">
              <a:solidFill>
                <a:srgbClr val="FF0000"/>
              </a:solidFill>
            </a:endParaRPr>
          </a:p>
          <a:p>
            <a:endParaRPr lang="fr-CA" dirty="0"/>
          </a:p>
        </p:txBody>
      </p:sp>
      <p:sp>
        <p:nvSpPr>
          <p:cNvPr id="4" name="Rectangle 2">
            <a:extLst>
              <a:ext uri="{FF2B5EF4-FFF2-40B4-BE49-F238E27FC236}">
                <a16:creationId xmlns:a16="http://schemas.microsoft.com/office/drawing/2014/main" id="{6178A594-52BC-4474-976E-6AFA967EB18A}"/>
              </a:ext>
            </a:extLst>
          </p:cNvPr>
          <p:cNvSpPr>
            <a:spLocks noGrp="1" noChangeArrowheads="1"/>
          </p:cNvSpPr>
          <p:nvPr>
            <p:ph type="title"/>
            <p:custDataLst>
              <p:tags r:id="rId1"/>
            </p:custDataLst>
          </p:nvPr>
        </p:nvSpPr>
        <p:spPr>
          <a:xfrm>
            <a:off x="935097" y="404664"/>
            <a:ext cx="7543800" cy="1288344"/>
          </a:xfrm>
        </p:spPr>
        <p:txBody>
          <a:bodyPr>
            <a:normAutofit/>
          </a:bodyPr>
          <a:lstStyle/>
          <a:p>
            <a:pPr eaLnBrk="1" hangingPunct="1">
              <a:defRPr/>
            </a:pPr>
            <a:r>
              <a:rPr lang="fr-CA" sz="3600" b="1" cap="all" dirty="0"/>
              <a:t>Système circulatoire</a:t>
            </a:r>
            <a:r>
              <a:rPr lang="fr-CA" sz="4000" b="1" cap="all" dirty="0"/>
              <a:t> </a:t>
            </a:r>
            <a:endParaRPr lang="fr-FR" sz="1400" b="1" cap="all" dirty="0"/>
          </a:p>
        </p:txBody>
      </p:sp>
      <p:pic>
        <p:nvPicPr>
          <p:cNvPr id="5" name="Image 4">
            <a:extLst>
              <a:ext uri="{FF2B5EF4-FFF2-40B4-BE49-F238E27FC236}">
                <a16:creationId xmlns:a16="http://schemas.microsoft.com/office/drawing/2014/main" id="{9A1E58B9-4F02-42A0-9D26-B0649F7D0F3A}"/>
              </a:ext>
            </a:extLst>
          </p:cNvPr>
          <p:cNvPicPr>
            <a:picLocks noChangeAspect="1"/>
          </p:cNvPicPr>
          <p:nvPr/>
        </p:nvPicPr>
        <p:blipFill rotWithShape="1">
          <a:blip r:embed="rId3"/>
          <a:srcRect l="3703" t="5814" r="8642" b="4073"/>
          <a:stretch/>
        </p:blipFill>
        <p:spPr>
          <a:xfrm>
            <a:off x="5133022" y="3437878"/>
            <a:ext cx="5107776" cy="2583402"/>
          </a:xfrm>
          <a:prstGeom prst="rect">
            <a:avLst/>
          </a:prstGeom>
        </p:spPr>
      </p:pic>
    </p:spTree>
    <p:extLst>
      <p:ext uri="{BB962C8B-B14F-4D97-AF65-F5344CB8AC3E}">
        <p14:creationId xmlns:p14="http://schemas.microsoft.com/office/powerpoint/2010/main" val="375585933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ChangeArrowheads="1"/>
          </p:cNvSpPr>
          <p:nvPr>
            <p:custDataLst>
              <p:tags r:id="rId1"/>
            </p:custDataLst>
          </p:nvPr>
        </p:nvSpPr>
        <p:spPr bwMode="auto">
          <a:xfrm>
            <a:off x="408192" y="459689"/>
            <a:ext cx="9116283" cy="858904"/>
          </a:xfrm>
          <a:prstGeom prst="rect">
            <a:avLst/>
          </a:prstGeom>
          <a:noFill/>
          <a:ln w="9525">
            <a:noFill/>
            <a:miter lim="800000"/>
            <a:headEnd/>
            <a:tailEnd/>
          </a:ln>
          <a:effectLst/>
        </p:spPr>
        <p:txBody>
          <a:bodyPr anchor="ctr"/>
          <a:lstStyle/>
          <a:p>
            <a:pPr algn="ctr" defTabSz="972282"/>
            <a:r>
              <a:rPr lang="fr-CA" sz="3200" b="1" cap="all" spc="-50" dirty="0">
                <a:solidFill>
                  <a:schemeClr val="tx1">
                    <a:lumMod val="75000"/>
                    <a:lumOff val="25000"/>
                  </a:schemeClr>
                </a:solidFill>
                <a:latin typeface="+mj-lt"/>
                <a:ea typeface="+mj-ea"/>
                <a:cs typeface="+mj-cs"/>
              </a:rPr>
              <a:t>Monoblaste vs Myéloblaste</a:t>
            </a:r>
          </a:p>
        </p:txBody>
      </p:sp>
      <p:pic>
        <p:nvPicPr>
          <p:cNvPr id="1026" name="Picture 2" descr="E:\256\LEUKO\MONOBL4.BMP"/>
          <p:cNvPicPr>
            <a:picLocks noChangeAspect="1" noChangeArrowheads="1"/>
          </p:cNvPicPr>
          <p:nvPr>
            <p:custDataLst>
              <p:tags r:id="rId2"/>
            </p:custDataLst>
          </p:nvPr>
        </p:nvPicPr>
        <p:blipFill>
          <a:blip r:embed="rId4" cstate="print"/>
          <a:srcRect/>
          <a:stretch>
            <a:fillRect/>
          </a:stretch>
        </p:blipFill>
        <p:spPr bwMode="auto">
          <a:xfrm>
            <a:off x="232408" y="1515588"/>
            <a:ext cx="4584754" cy="3456356"/>
          </a:xfrm>
          <a:prstGeom prst="rect">
            <a:avLst/>
          </a:prstGeom>
          <a:noFill/>
        </p:spPr>
      </p:pic>
      <p:pic>
        <p:nvPicPr>
          <p:cNvPr id="3074" name="Picture 2" descr="E:\LEUKO\MYELOBL1.BMP"/>
          <p:cNvPicPr>
            <a:picLocks noChangeAspect="1" noChangeArrowheads="1"/>
          </p:cNvPicPr>
          <p:nvPr/>
        </p:nvPicPr>
        <p:blipFill>
          <a:blip r:embed="rId5" cstate="print"/>
          <a:srcRect/>
          <a:stretch>
            <a:fillRect/>
          </a:stretch>
        </p:blipFill>
        <p:spPr bwMode="auto">
          <a:xfrm>
            <a:off x="5014921" y="1564610"/>
            <a:ext cx="5272080" cy="3974517"/>
          </a:xfrm>
          <a:prstGeom prst="rect">
            <a:avLst/>
          </a:prstGeom>
          <a:noFill/>
        </p:spPr>
      </p:pic>
      <p:sp>
        <p:nvSpPr>
          <p:cNvPr id="2" name="ZoneTexte 1">
            <a:extLst>
              <a:ext uri="{FF2B5EF4-FFF2-40B4-BE49-F238E27FC236}">
                <a16:creationId xmlns:a16="http://schemas.microsoft.com/office/drawing/2014/main" id="{A37BA688-03B2-47F2-B569-BDB90152A443}"/>
              </a:ext>
            </a:extLst>
          </p:cNvPr>
          <p:cNvSpPr txBox="1"/>
          <p:nvPr/>
        </p:nvSpPr>
        <p:spPr>
          <a:xfrm>
            <a:off x="712706" y="5661248"/>
            <a:ext cx="9255330" cy="400110"/>
          </a:xfrm>
          <a:prstGeom prst="rect">
            <a:avLst/>
          </a:prstGeom>
          <a:noFill/>
        </p:spPr>
        <p:txBody>
          <a:bodyPr wrap="square" rtlCol="0">
            <a:spAutoFit/>
          </a:bodyPr>
          <a:lstStyle/>
          <a:p>
            <a:r>
              <a:rPr lang="fr-CA" sz="2000" dirty="0"/>
              <a:t>Il est impossible au microscope de différencier un monoblaste d’un myéloblaste</a:t>
            </a:r>
          </a:p>
        </p:txBody>
      </p:sp>
    </p:spTree>
    <p:extLst>
      <p:ext uri="{BB962C8B-B14F-4D97-AF65-F5344CB8AC3E}">
        <p14:creationId xmlns:p14="http://schemas.microsoft.com/office/powerpoint/2010/main" val="34647561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22" name="Picture 6"/>
          <p:cNvPicPr>
            <a:picLocks noChangeAspect="1" noChangeArrowheads="1"/>
          </p:cNvPicPr>
          <p:nvPr>
            <p:custDataLst>
              <p:tags r:id="rId1"/>
            </p:custDataLst>
          </p:nvPr>
        </p:nvPicPr>
        <p:blipFill>
          <a:blip r:embed="rId3" cstate="print"/>
          <a:srcRect/>
          <a:stretch>
            <a:fillRect/>
          </a:stretch>
        </p:blipFill>
        <p:spPr bwMode="auto">
          <a:xfrm>
            <a:off x="884416" y="242836"/>
            <a:ext cx="8503996" cy="6377997"/>
          </a:xfrm>
          <a:prstGeom prst="rect">
            <a:avLst/>
          </a:prstGeom>
          <a:noFill/>
          <a:ln w="9525">
            <a:noFill/>
            <a:miter lim="800000"/>
            <a:headEnd/>
            <a:tailEnd/>
          </a:ln>
          <a:effectLst/>
        </p:spPr>
      </p:pic>
      <p:sp>
        <p:nvSpPr>
          <p:cNvPr id="3" name="ZoneTexte 2"/>
          <p:cNvSpPr txBox="1"/>
          <p:nvPr/>
        </p:nvSpPr>
        <p:spPr>
          <a:xfrm>
            <a:off x="3271292" y="404664"/>
            <a:ext cx="3960440" cy="339645"/>
          </a:xfrm>
          <a:prstGeom prst="rect">
            <a:avLst/>
          </a:prstGeom>
          <a:noFill/>
        </p:spPr>
        <p:txBody>
          <a:bodyPr wrap="square" rtlCol="0">
            <a:spAutoFit/>
          </a:bodyPr>
          <a:lstStyle/>
          <a:p>
            <a:r>
              <a:rPr lang="fr-CA" sz="1607" dirty="0">
                <a:solidFill>
                  <a:srgbClr val="000000"/>
                </a:solidFill>
                <a:highlight>
                  <a:srgbClr val="CBDDEB"/>
                </a:highlight>
              </a:rPr>
              <a:t>Exemple de monocytes classiques</a:t>
            </a:r>
          </a:p>
        </p:txBody>
      </p:sp>
    </p:spTree>
    <p:extLst>
      <p:ext uri="{BB962C8B-B14F-4D97-AF65-F5344CB8AC3E}">
        <p14:creationId xmlns:p14="http://schemas.microsoft.com/office/powerpoint/2010/main" val="216167700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custDataLst>
              <p:tags r:id="rId1"/>
            </p:custDataLst>
          </p:nvPr>
        </p:nvSpPr>
        <p:spPr>
          <a:xfrm>
            <a:off x="895028" y="1124744"/>
            <a:ext cx="9258017" cy="503153"/>
          </a:xfrm>
        </p:spPr>
        <p:txBody>
          <a:bodyPr vert="horz" lIns="91440" tIns="45720" rIns="91440" bIns="45720" rtlCol="0" anchor="b">
            <a:noAutofit/>
          </a:bodyPr>
          <a:lstStyle/>
          <a:p>
            <a:r>
              <a:rPr lang="fr-CA" sz="3600" b="1" cap="all" dirty="0"/>
              <a:t>Les lymphocytes </a:t>
            </a:r>
            <a:endParaRPr lang="fr-FR" sz="3600" b="1" cap="all" dirty="0"/>
          </a:p>
        </p:txBody>
      </p:sp>
      <p:sp>
        <p:nvSpPr>
          <p:cNvPr id="216067" name="Rectangle 3"/>
          <p:cNvSpPr>
            <a:spLocks noGrp="1" noChangeArrowheads="1"/>
          </p:cNvSpPr>
          <p:nvPr>
            <p:ph type="body" idx="1"/>
            <p:custDataLst>
              <p:tags r:id="rId2"/>
            </p:custDataLst>
          </p:nvPr>
        </p:nvSpPr>
        <p:spPr>
          <a:xfrm>
            <a:off x="2338" y="1772816"/>
            <a:ext cx="10287000" cy="4752528"/>
          </a:xfrm>
        </p:spPr>
        <p:txBody>
          <a:bodyPr>
            <a:noAutofit/>
          </a:bodyPr>
          <a:lstStyle/>
          <a:p>
            <a:pPr lvl="1">
              <a:lnSpc>
                <a:spcPct val="110000"/>
              </a:lnSpc>
            </a:pPr>
            <a:r>
              <a:rPr lang="fr-CA" dirty="0"/>
              <a:t>Séquence de maturation</a:t>
            </a:r>
          </a:p>
          <a:p>
            <a:pPr lvl="2">
              <a:lnSpc>
                <a:spcPct val="80000"/>
              </a:lnSpc>
            </a:pPr>
            <a:r>
              <a:rPr lang="fr-CA" sz="1800" dirty="0"/>
              <a:t>Lymphoblaste	15 à 20 </a:t>
            </a:r>
            <a:r>
              <a:rPr lang="fr-CA" sz="1800" dirty="0" err="1"/>
              <a:t>um</a:t>
            </a:r>
            <a:r>
              <a:rPr lang="fr-CA" sz="1800" dirty="0"/>
              <a:t>	« organes lymphoïdes »	</a:t>
            </a:r>
          </a:p>
          <a:p>
            <a:pPr lvl="2">
              <a:lnSpc>
                <a:spcPct val="120000"/>
              </a:lnSpc>
              <a:buNone/>
            </a:pPr>
            <a:r>
              <a:rPr lang="fr-CA" sz="1600" dirty="0"/>
              <a:t>	Noyau avec chromatine fine et généralement 1 seul nucléole avec un cytoplasme très basophile</a:t>
            </a:r>
          </a:p>
          <a:p>
            <a:pPr lvl="3">
              <a:lnSpc>
                <a:spcPct val="80000"/>
              </a:lnSpc>
              <a:buFontTx/>
              <a:buNone/>
            </a:pPr>
            <a:r>
              <a:rPr lang="fr-CA" sz="800" dirty="0"/>
              <a:t>		</a:t>
            </a:r>
          </a:p>
          <a:p>
            <a:pPr lvl="2">
              <a:lnSpc>
                <a:spcPct val="80000"/>
              </a:lnSpc>
            </a:pPr>
            <a:r>
              <a:rPr lang="fr-CA" sz="1800" dirty="0" err="1"/>
              <a:t>Prolymphocyte</a:t>
            </a:r>
            <a:r>
              <a:rPr lang="fr-CA" sz="1800" dirty="0"/>
              <a:t>      14 à 18 um	« organes lymphoïdes »   (rarement en circulation) </a:t>
            </a:r>
          </a:p>
          <a:p>
            <a:pPr lvl="2">
              <a:lnSpc>
                <a:spcPct val="120000"/>
              </a:lnSpc>
              <a:buNone/>
            </a:pPr>
            <a:r>
              <a:rPr lang="fr-CA" sz="1800" dirty="0"/>
              <a:t>	</a:t>
            </a:r>
            <a:r>
              <a:rPr lang="fr-CA" sz="1600" dirty="0"/>
              <a:t>Grand noyau avec chromatine qui s’organise, le nucléole est présent, mais non visible avec les colorations de routines. Le cytoplasme est basophile et plus abondant.</a:t>
            </a:r>
          </a:p>
          <a:p>
            <a:pPr lvl="2">
              <a:lnSpc>
                <a:spcPct val="120000"/>
              </a:lnSpc>
              <a:buNone/>
            </a:pPr>
            <a:endParaRPr lang="fr-CA" sz="800" dirty="0"/>
          </a:p>
          <a:p>
            <a:pPr lvl="2">
              <a:lnSpc>
                <a:spcPct val="80000"/>
              </a:lnSpc>
            </a:pPr>
            <a:r>
              <a:rPr lang="fr-CA" sz="1800" dirty="0"/>
              <a:t>Grand lymphocyte	9 à 15 </a:t>
            </a:r>
            <a:r>
              <a:rPr lang="fr-CA" sz="1800" dirty="0" err="1"/>
              <a:t>um</a:t>
            </a:r>
            <a:r>
              <a:rPr lang="fr-CA" sz="1800" dirty="0"/>
              <a:t>	« en circulation »</a:t>
            </a:r>
          </a:p>
          <a:p>
            <a:pPr lvl="2">
              <a:lnSpc>
                <a:spcPct val="120000"/>
              </a:lnSpc>
              <a:buNone/>
            </a:pPr>
            <a:r>
              <a:rPr lang="fr-CA" sz="1800" dirty="0"/>
              <a:t>	</a:t>
            </a:r>
            <a:r>
              <a:rPr lang="fr-CA" sz="1600" dirty="0"/>
              <a:t>Noyau avec chromatine dense en bloc, le nucléole est présent, mais non visible avec les colorations de routines. Le cytoplasme est basophile et plus abondant.</a:t>
            </a:r>
          </a:p>
          <a:p>
            <a:pPr lvl="2">
              <a:lnSpc>
                <a:spcPct val="80000"/>
              </a:lnSpc>
              <a:buFontTx/>
              <a:buNone/>
            </a:pPr>
            <a:r>
              <a:rPr lang="fr-CA" sz="800" dirty="0"/>
              <a:t>		          	</a:t>
            </a:r>
          </a:p>
          <a:p>
            <a:pPr lvl="2">
              <a:lnSpc>
                <a:spcPct val="80000"/>
              </a:lnSpc>
            </a:pPr>
            <a:r>
              <a:rPr lang="fr-CA" sz="1600" dirty="0"/>
              <a:t>Petit lymphocyte	6 à 9 </a:t>
            </a:r>
            <a:r>
              <a:rPr lang="fr-CA" sz="1600" dirty="0" err="1"/>
              <a:t>um</a:t>
            </a:r>
            <a:r>
              <a:rPr lang="fr-CA" sz="1600" dirty="0"/>
              <a:t>           « en circulation »</a:t>
            </a:r>
          </a:p>
          <a:p>
            <a:pPr lvl="2">
              <a:lnSpc>
                <a:spcPct val="120000"/>
              </a:lnSpc>
              <a:buNone/>
            </a:pPr>
            <a:r>
              <a:rPr lang="fr-CA" sz="1600" dirty="0"/>
              <a:t>	Noyau avec chromatine très dense en bloc. Le nucléole est présent, mais non visible avec les colorations de routines. Le cytoplasme est basophile, mais pratiquement non détectable (mince couronne).</a:t>
            </a:r>
          </a:p>
        </p:txBody>
      </p:sp>
    </p:spTree>
    <p:extLst>
      <p:ext uri="{BB962C8B-B14F-4D97-AF65-F5344CB8AC3E}">
        <p14:creationId xmlns:p14="http://schemas.microsoft.com/office/powerpoint/2010/main" val="101150380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custDataLst>
              <p:tags r:id="rId1"/>
            </p:custDataLst>
          </p:nvPr>
        </p:nvSpPr>
        <p:spPr bwMode="auto">
          <a:xfrm>
            <a:off x="1632768" y="214490"/>
            <a:ext cx="7347452" cy="1020479"/>
          </a:xfrm>
          <a:prstGeom prst="rect">
            <a:avLst/>
          </a:prstGeom>
          <a:noFill/>
          <a:ln w="9525">
            <a:noFill/>
            <a:miter lim="800000"/>
            <a:headEnd/>
            <a:tailEnd/>
          </a:ln>
          <a:effectLst/>
        </p:spPr>
        <p:txBody>
          <a:bodyPr anchor="ctr"/>
          <a:lstStyle/>
          <a:p>
            <a:pPr algn="ctr" defTabSz="972282"/>
            <a:r>
              <a:rPr lang="fr-CA" sz="2800" b="1" cap="all" spc="-50" dirty="0" err="1">
                <a:solidFill>
                  <a:schemeClr val="tx1">
                    <a:lumMod val="75000"/>
                    <a:lumOff val="25000"/>
                  </a:schemeClr>
                </a:solidFill>
                <a:latin typeface="+mj-lt"/>
                <a:ea typeface="+mj-ea"/>
                <a:cs typeface="+mj-cs"/>
              </a:rPr>
              <a:t>Lymphocytopoïèse</a:t>
            </a:r>
            <a:endParaRPr lang="fr-FR" sz="2800" b="1" cap="all" spc="-50" dirty="0">
              <a:solidFill>
                <a:schemeClr val="tx1">
                  <a:lumMod val="75000"/>
                  <a:lumOff val="25000"/>
                </a:schemeClr>
              </a:solidFill>
              <a:latin typeface="+mj-lt"/>
              <a:ea typeface="+mj-ea"/>
              <a:cs typeface="+mj-cs"/>
            </a:endParaRPr>
          </a:p>
        </p:txBody>
      </p:sp>
      <p:sp>
        <p:nvSpPr>
          <p:cNvPr id="202755" name="Rectangle 3"/>
          <p:cNvSpPr>
            <a:spLocks noChangeArrowheads="1"/>
          </p:cNvSpPr>
          <p:nvPr>
            <p:custDataLst>
              <p:tags r:id="rId2"/>
            </p:custDataLst>
          </p:nvPr>
        </p:nvSpPr>
        <p:spPr bwMode="auto">
          <a:xfrm>
            <a:off x="408192" y="1507097"/>
            <a:ext cx="9660539" cy="4176880"/>
          </a:xfrm>
          <a:prstGeom prst="rect">
            <a:avLst/>
          </a:prstGeom>
          <a:noFill/>
          <a:ln w="9525">
            <a:noFill/>
            <a:miter lim="800000"/>
            <a:headEnd/>
            <a:tailEnd/>
          </a:ln>
          <a:effectLst/>
        </p:spPr>
        <p:txBody>
          <a:bodyPr/>
          <a:lstStyle/>
          <a:p>
            <a:pPr marL="306141" indent="-306141" algn="ctr">
              <a:spcBef>
                <a:spcPct val="20000"/>
              </a:spcBef>
              <a:buClr>
                <a:schemeClr val="tx2"/>
              </a:buClr>
            </a:pPr>
            <a:r>
              <a:rPr lang="fr-CA" sz="2143" dirty="0"/>
              <a:t>CSL</a:t>
            </a:r>
          </a:p>
          <a:p>
            <a:pPr marL="306141" indent="-306141" algn="ctr">
              <a:spcBef>
                <a:spcPct val="20000"/>
              </a:spcBef>
              <a:buClr>
                <a:schemeClr val="tx2"/>
              </a:buClr>
            </a:pPr>
            <a:r>
              <a:rPr lang="fr-CA" sz="2143" dirty="0"/>
              <a:t>Moelle                                            Thymus</a:t>
            </a:r>
          </a:p>
          <a:p>
            <a:pPr marL="306141" indent="-306141" algn="ctr">
              <a:spcBef>
                <a:spcPct val="20000"/>
              </a:spcBef>
              <a:buClr>
                <a:schemeClr val="tx2"/>
              </a:buClr>
            </a:pPr>
            <a:endParaRPr lang="fr-FR" sz="2143" dirty="0"/>
          </a:p>
          <a:p>
            <a:pPr marL="306141" indent="-306141" algn="ctr">
              <a:spcBef>
                <a:spcPct val="20000"/>
              </a:spcBef>
              <a:buClr>
                <a:schemeClr val="tx2"/>
              </a:buClr>
            </a:pPr>
            <a:r>
              <a:rPr lang="fr-CA" sz="2143" dirty="0"/>
              <a:t>Pré-B                                                </a:t>
            </a:r>
            <a:r>
              <a:rPr lang="fr-CA" sz="2143" dirty="0" err="1"/>
              <a:t>Pré-T</a:t>
            </a:r>
            <a:endParaRPr lang="fr-CA" sz="2143" dirty="0"/>
          </a:p>
          <a:p>
            <a:pPr marL="306141" indent="-306141" algn="ctr">
              <a:spcBef>
                <a:spcPct val="20000"/>
              </a:spcBef>
              <a:buClr>
                <a:schemeClr val="tx2"/>
              </a:buClr>
            </a:pPr>
            <a:endParaRPr lang="fr-CA" sz="2143" dirty="0"/>
          </a:p>
          <a:p>
            <a:pPr marL="306141" indent="-306141" algn="ctr">
              <a:spcBef>
                <a:spcPct val="20000"/>
              </a:spcBef>
              <a:buClr>
                <a:schemeClr val="tx2"/>
              </a:buClr>
            </a:pPr>
            <a:r>
              <a:rPr lang="fr-CA" sz="2143" dirty="0"/>
              <a:t>					</a:t>
            </a:r>
          </a:p>
          <a:p>
            <a:pPr marL="306141" indent="-306141" algn="ctr">
              <a:spcBef>
                <a:spcPct val="20000"/>
              </a:spcBef>
              <a:buClr>
                <a:schemeClr val="tx2"/>
              </a:buClr>
            </a:pPr>
            <a:endParaRPr lang="fr-CA" sz="2143" dirty="0"/>
          </a:p>
          <a:p>
            <a:pPr marL="306141" indent="-306141" algn="ctr">
              <a:spcBef>
                <a:spcPct val="20000"/>
              </a:spcBef>
              <a:buClr>
                <a:schemeClr val="tx2"/>
              </a:buClr>
            </a:pPr>
            <a:r>
              <a:rPr lang="fr-CA" sz="2143" dirty="0"/>
              <a:t>B-immatures	     	  			 T immature</a:t>
            </a:r>
          </a:p>
          <a:p>
            <a:pPr marL="306141" indent="-306141" algn="ctr">
              <a:spcBef>
                <a:spcPct val="20000"/>
              </a:spcBef>
              <a:buClr>
                <a:schemeClr val="tx2"/>
              </a:buClr>
            </a:pPr>
            <a:r>
              <a:rPr lang="fr-CA" sz="2143" dirty="0"/>
              <a:t> </a:t>
            </a:r>
          </a:p>
          <a:p>
            <a:pPr marL="306141" indent="-306141" algn="ctr">
              <a:spcBef>
                <a:spcPct val="20000"/>
              </a:spcBef>
              <a:buClr>
                <a:schemeClr val="tx2"/>
              </a:buClr>
            </a:pPr>
            <a:r>
              <a:rPr lang="fr-CA" sz="2143" dirty="0"/>
              <a:t>Lymphoblastes B                             Lymphoblaste T                                                                  </a:t>
            </a:r>
          </a:p>
        </p:txBody>
      </p:sp>
      <p:sp>
        <p:nvSpPr>
          <p:cNvPr id="202756" name="Line 4"/>
          <p:cNvSpPr>
            <a:spLocks noChangeShapeType="1"/>
          </p:cNvSpPr>
          <p:nvPr>
            <p:custDataLst>
              <p:tags r:id="rId3"/>
            </p:custDataLst>
          </p:nvPr>
        </p:nvSpPr>
        <p:spPr bwMode="auto">
          <a:xfrm flipH="1">
            <a:off x="3741759" y="1983321"/>
            <a:ext cx="1292607" cy="612288"/>
          </a:xfrm>
          <a:prstGeom prst="line">
            <a:avLst/>
          </a:prstGeom>
          <a:noFill/>
          <a:ln w="9525">
            <a:solidFill>
              <a:schemeClr val="tx1"/>
            </a:solidFill>
            <a:round/>
            <a:headEnd/>
            <a:tailEnd type="triangle" w="med" len="med"/>
          </a:ln>
          <a:effectLst/>
        </p:spPr>
        <p:txBody>
          <a:bodyPr lIns="97065" tIns="48532" rIns="97065" bIns="48532" anchor="ctr"/>
          <a:lstStyle/>
          <a:p>
            <a:endParaRPr lang="fr-CA" sz="1607"/>
          </a:p>
        </p:txBody>
      </p:sp>
      <p:sp>
        <p:nvSpPr>
          <p:cNvPr id="202757" name="Line 5"/>
          <p:cNvSpPr>
            <a:spLocks noChangeShapeType="1"/>
          </p:cNvSpPr>
          <p:nvPr>
            <p:custDataLst>
              <p:tags r:id="rId4"/>
            </p:custDataLst>
          </p:nvPr>
        </p:nvSpPr>
        <p:spPr bwMode="auto">
          <a:xfrm>
            <a:off x="5306494" y="1983321"/>
            <a:ext cx="1292607" cy="612288"/>
          </a:xfrm>
          <a:prstGeom prst="line">
            <a:avLst/>
          </a:prstGeom>
          <a:noFill/>
          <a:ln w="9525">
            <a:solidFill>
              <a:schemeClr val="tx1"/>
            </a:solidFill>
            <a:round/>
            <a:headEnd/>
            <a:tailEnd type="triangle" w="med" len="med"/>
          </a:ln>
          <a:effectLst/>
        </p:spPr>
        <p:txBody>
          <a:bodyPr lIns="97065" tIns="48532" rIns="97065" bIns="48532" anchor="ctr"/>
          <a:lstStyle/>
          <a:p>
            <a:endParaRPr lang="fr-CA" sz="1607"/>
          </a:p>
        </p:txBody>
      </p:sp>
      <p:sp>
        <p:nvSpPr>
          <p:cNvPr id="202758" name="Line 6"/>
          <p:cNvSpPr>
            <a:spLocks noChangeShapeType="1"/>
          </p:cNvSpPr>
          <p:nvPr>
            <p:custDataLst>
              <p:tags r:id="rId5"/>
            </p:custDataLst>
          </p:nvPr>
        </p:nvSpPr>
        <p:spPr bwMode="auto">
          <a:xfrm>
            <a:off x="3415308" y="3207896"/>
            <a:ext cx="21060" cy="996318"/>
          </a:xfrm>
          <a:prstGeom prst="line">
            <a:avLst/>
          </a:prstGeom>
          <a:noFill/>
          <a:ln w="9525">
            <a:solidFill>
              <a:schemeClr val="tx1"/>
            </a:solidFill>
            <a:round/>
            <a:headEnd/>
            <a:tailEnd type="triangle" w="med" len="med"/>
          </a:ln>
          <a:effectLst/>
        </p:spPr>
        <p:txBody>
          <a:bodyPr lIns="97065" tIns="48532" rIns="97065" bIns="48532" anchor="ctr"/>
          <a:lstStyle/>
          <a:p>
            <a:endParaRPr lang="fr-CA" sz="1607"/>
          </a:p>
        </p:txBody>
      </p:sp>
      <p:sp>
        <p:nvSpPr>
          <p:cNvPr id="202759" name="Line 7"/>
          <p:cNvSpPr>
            <a:spLocks noChangeShapeType="1"/>
          </p:cNvSpPr>
          <p:nvPr>
            <p:custDataLst>
              <p:tags r:id="rId6"/>
            </p:custDataLst>
          </p:nvPr>
        </p:nvSpPr>
        <p:spPr bwMode="auto">
          <a:xfrm flipH="1">
            <a:off x="7015708" y="3207896"/>
            <a:ext cx="18115" cy="1056865"/>
          </a:xfrm>
          <a:prstGeom prst="line">
            <a:avLst/>
          </a:prstGeom>
          <a:noFill/>
          <a:ln w="9525">
            <a:solidFill>
              <a:schemeClr val="tx1"/>
            </a:solidFill>
            <a:round/>
            <a:headEnd/>
            <a:tailEnd type="triangle" w="med" len="med"/>
          </a:ln>
          <a:effectLst/>
        </p:spPr>
        <p:txBody>
          <a:bodyPr lIns="97065" tIns="48532" rIns="97065" bIns="48532" anchor="ctr"/>
          <a:lstStyle/>
          <a:p>
            <a:endParaRPr lang="fr-CA" sz="1607"/>
          </a:p>
        </p:txBody>
      </p:sp>
      <p:sp>
        <p:nvSpPr>
          <p:cNvPr id="202760" name="Line 8"/>
          <p:cNvSpPr>
            <a:spLocks noChangeShapeType="1"/>
          </p:cNvSpPr>
          <p:nvPr>
            <p:custDataLst>
              <p:tags r:id="rId7"/>
            </p:custDataLst>
          </p:nvPr>
        </p:nvSpPr>
        <p:spPr bwMode="auto">
          <a:xfrm>
            <a:off x="3414266" y="4749640"/>
            <a:ext cx="0" cy="272128"/>
          </a:xfrm>
          <a:prstGeom prst="line">
            <a:avLst/>
          </a:prstGeom>
          <a:noFill/>
          <a:ln w="9525">
            <a:solidFill>
              <a:schemeClr val="tx1"/>
            </a:solidFill>
            <a:round/>
            <a:headEnd/>
            <a:tailEnd type="triangle" w="med" len="med"/>
          </a:ln>
          <a:effectLst/>
        </p:spPr>
        <p:txBody>
          <a:bodyPr lIns="97065" tIns="48532" rIns="97065" bIns="48532" anchor="ctr"/>
          <a:lstStyle/>
          <a:p>
            <a:endParaRPr lang="fr-CA" sz="1607"/>
          </a:p>
        </p:txBody>
      </p:sp>
      <p:sp>
        <p:nvSpPr>
          <p:cNvPr id="202762" name="Line 10"/>
          <p:cNvSpPr>
            <a:spLocks noChangeShapeType="1"/>
          </p:cNvSpPr>
          <p:nvPr>
            <p:custDataLst>
              <p:tags r:id="rId8"/>
            </p:custDataLst>
          </p:nvPr>
        </p:nvSpPr>
        <p:spPr bwMode="auto">
          <a:xfrm>
            <a:off x="7033823" y="4749640"/>
            <a:ext cx="0" cy="272128"/>
          </a:xfrm>
          <a:prstGeom prst="line">
            <a:avLst/>
          </a:prstGeom>
          <a:noFill/>
          <a:ln w="9525">
            <a:solidFill>
              <a:schemeClr val="tx1"/>
            </a:solidFill>
            <a:round/>
            <a:headEnd/>
            <a:tailEnd type="triangle" w="med" len="med"/>
          </a:ln>
          <a:effectLst/>
        </p:spPr>
        <p:txBody>
          <a:bodyPr lIns="97065" tIns="48532" rIns="97065" bIns="48532" anchor="ctr"/>
          <a:lstStyle/>
          <a:p>
            <a:endParaRPr lang="fr-CA" sz="1607"/>
          </a:p>
        </p:txBody>
      </p:sp>
      <p:sp>
        <p:nvSpPr>
          <p:cNvPr id="2" name="ZoneTexte 1">
            <a:extLst>
              <a:ext uri="{FF2B5EF4-FFF2-40B4-BE49-F238E27FC236}">
                <a16:creationId xmlns:a16="http://schemas.microsoft.com/office/drawing/2014/main" id="{1EDF2FF5-80A3-4C4B-9B43-9C5D4A771DC7}"/>
              </a:ext>
            </a:extLst>
          </p:cNvPr>
          <p:cNvSpPr txBox="1"/>
          <p:nvPr/>
        </p:nvSpPr>
        <p:spPr>
          <a:xfrm>
            <a:off x="823020" y="5867980"/>
            <a:ext cx="8784975" cy="369332"/>
          </a:xfrm>
          <a:prstGeom prst="rect">
            <a:avLst/>
          </a:prstGeom>
          <a:noFill/>
        </p:spPr>
        <p:txBody>
          <a:bodyPr wrap="square" rtlCol="0">
            <a:spAutoFit/>
          </a:bodyPr>
          <a:lstStyle/>
          <a:p>
            <a:r>
              <a:rPr lang="fr-CA" dirty="0"/>
              <a:t>Allez consulter les tableaux 3.2 et 3.4 aux pages 27 et 29 de « L’Italien »</a:t>
            </a:r>
          </a:p>
        </p:txBody>
      </p:sp>
    </p:spTree>
    <p:extLst>
      <p:ext uri="{BB962C8B-B14F-4D97-AF65-F5344CB8AC3E}">
        <p14:creationId xmlns:p14="http://schemas.microsoft.com/office/powerpoint/2010/main" val="20839772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custDataLst>
              <p:tags r:id="rId1"/>
            </p:custDataLst>
          </p:nvPr>
        </p:nvSpPr>
        <p:spPr bwMode="auto">
          <a:xfrm>
            <a:off x="1" y="459689"/>
            <a:ext cx="10287000" cy="1020479"/>
          </a:xfrm>
          <a:prstGeom prst="rect">
            <a:avLst/>
          </a:prstGeom>
          <a:noFill/>
          <a:ln w="9525">
            <a:noFill/>
            <a:miter lim="800000"/>
            <a:headEnd/>
            <a:tailEnd/>
          </a:ln>
          <a:effectLst/>
        </p:spPr>
        <p:txBody>
          <a:bodyPr anchor="ctr"/>
          <a:lstStyle/>
          <a:p>
            <a:pPr marL="0" lvl="2" indent="-242362" algn="ctr" defTabSz="972282">
              <a:spcBef>
                <a:spcPct val="20000"/>
              </a:spcBef>
            </a:pPr>
            <a:r>
              <a:rPr lang="fr-CA" sz="2800" b="1" cap="all" spc="-50" dirty="0">
                <a:solidFill>
                  <a:schemeClr val="tx1">
                    <a:lumMod val="75000"/>
                    <a:lumOff val="25000"/>
                  </a:schemeClr>
                </a:solidFill>
                <a:latin typeface="+mj-lt"/>
                <a:ea typeface="+mj-ea"/>
                <a:cs typeface="+mj-cs"/>
              </a:rPr>
              <a:t>Lymphoblaste, </a:t>
            </a:r>
            <a:r>
              <a:rPr lang="fr-CA" sz="2800" b="1" cap="all" spc="-50" dirty="0" err="1">
                <a:solidFill>
                  <a:schemeClr val="tx1">
                    <a:lumMod val="75000"/>
                    <a:lumOff val="25000"/>
                  </a:schemeClr>
                </a:solidFill>
                <a:latin typeface="+mj-lt"/>
                <a:ea typeface="+mj-ea"/>
                <a:cs typeface="+mj-cs"/>
              </a:rPr>
              <a:t>Prolymphocyte</a:t>
            </a:r>
            <a:r>
              <a:rPr lang="fr-CA" sz="2800" b="1" cap="all" spc="-50" dirty="0">
                <a:solidFill>
                  <a:schemeClr val="tx1">
                    <a:lumMod val="75000"/>
                    <a:lumOff val="25000"/>
                  </a:schemeClr>
                </a:solidFill>
                <a:latin typeface="+mj-lt"/>
                <a:ea typeface="+mj-ea"/>
                <a:cs typeface="+mj-cs"/>
              </a:rPr>
              <a:t>, Grand et petit lymphocyte</a:t>
            </a:r>
            <a:endParaRPr lang="fr-FR" sz="2800" b="1" cap="all" spc="-50" dirty="0">
              <a:solidFill>
                <a:schemeClr val="tx1">
                  <a:lumMod val="75000"/>
                  <a:lumOff val="25000"/>
                </a:schemeClr>
              </a:solidFill>
              <a:latin typeface="+mj-lt"/>
              <a:ea typeface="+mj-ea"/>
              <a:cs typeface="+mj-cs"/>
            </a:endParaRPr>
          </a:p>
        </p:txBody>
      </p:sp>
      <p:pic>
        <p:nvPicPr>
          <p:cNvPr id="2050" name="Picture 2" descr="E:\256\LEUKO\LYBL4.BMP"/>
          <p:cNvPicPr>
            <a:picLocks noChangeAspect="1" noChangeArrowheads="1"/>
          </p:cNvPicPr>
          <p:nvPr>
            <p:custDataLst>
              <p:tags r:id="rId2"/>
            </p:custDataLst>
          </p:nvPr>
        </p:nvPicPr>
        <p:blipFill>
          <a:blip r:embed="rId7" cstate="print"/>
          <a:srcRect/>
          <a:stretch>
            <a:fillRect/>
          </a:stretch>
        </p:blipFill>
        <p:spPr bwMode="auto">
          <a:xfrm>
            <a:off x="232408" y="1451807"/>
            <a:ext cx="4139620" cy="3521885"/>
          </a:xfrm>
          <a:prstGeom prst="rect">
            <a:avLst/>
          </a:prstGeom>
          <a:noFill/>
        </p:spPr>
      </p:pic>
      <p:pic>
        <p:nvPicPr>
          <p:cNvPr id="2051" name="Picture 3" descr="E:\256\LEUKO\JLY3.BMP"/>
          <p:cNvPicPr>
            <a:picLocks noChangeAspect="1" noChangeArrowheads="1"/>
          </p:cNvPicPr>
          <p:nvPr>
            <p:custDataLst>
              <p:tags r:id="rId3"/>
            </p:custDataLst>
          </p:nvPr>
        </p:nvPicPr>
        <p:blipFill>
          <a:blip r:embed="rId8" cstate="print"/>
          <a:srcRect/>
          <a:stretch>
            <a:fillRect/>
          </a:stretch>
        </p:blipFill>
        <p:spPr bwMode="auto">
          <a:xfrm>
            <a:off x="3055268" y="1480168"/>
            <a:ext cx="3835302" cy="2891359"/>
          </a:xfrm>
          <a:prstGeom prst="rect">
            <a:avLst/>
          </a:prstGeom>
          <a:noFill/>
        </p:spPr>
      </p:pic>
      <p:pic>
        <p:nvPicPr>
          <p:cNvPr id="2054" name="Picture 6" descr="E:\256\LEUKO\LYMFO2.BMP"/>
          <p:cNvPicPr>
            <a:picLocks noChangeAspect="1" noChangeArrowheads="1"/>
          </p:cNvPicPr>
          <p:nvPr>
            <p:custDataLst>
              <p:tags r:id="rId4"/>
            </p:custDataLst>
          </p:nvPr>
        </p:nvPicPr>
        <p:blipFill>
          <a:blip r:embed="rId9" cstate="print"/>
          <a:srcRect/>
          <a:stretch>
            <a:fillRect/>
          </a:stretch>
        </p:blipFill>
        <p:spPr bwMode="auto">
          <a:xfrm>
            <a:off x="6211774" y="3398297"/>
            <a:ext cx="3835302" cy="2891359"/>
          </a:xfrm>
          <a:prstGeom prst="rect">
            <a:avLst/>
          </a:prstGeom>
          <a:noFill/>
        </p:spPr>
      </p:pic>
      <p:pic>
        <p:nvPicPr>
          <p:cNvPr id="2055" name="Picture 7" descr="E:\256\LEUKO\LYMFO5.BMP"/>
          <p:cNvPicPr>
            <a:picLocks noChangeAspect="1" noChangeArrowheads="1"/>
          </p:cNvPicPr>
          <p:nvPr>
            <p:custDataLst>
              <p:tags r:id="rId5"/>
            </p:custDataLst>
          </p:nvPr>
        </p:nvPicPr>
        <p:blipFill>
          <a:blip r:embed="rId10" cstate="print"/>
          <a:srcRect/>
          <a:stretch>
            <a:fillRect/>
          </a:stretch>
        </p:blipFill>
        <p:spPr bwMode="auto">
          <a:xfrm>
            <a:off x="5914972" y="1260466"/>
            <a:ext cx="4372029" cy="3295986"/>
          </a:xfrm>
          <a:prstGeom prst="rect">
            <a:avLst/>
          </a:prstGeom>
          <a:noFill/>
        </p:spPr>
      </p:pic>
      <p:sp>
        <p:nvSpPr>
          <p:cNvPr id="2" name="Bulle narrative : rectangle à coins arrondis 1">
            <a:extLst>
              <a:ext uri="{FF2B5EF4-FFF2-40B4-BE49-F238E27FC236}">
                <a16:creationId xmlns:a16="http://schemas.microsoft.com/office/drawing/2014/main" id="{6A0AE527-6C6E-4EF5-9E7F-B1E22C44399F}"/>
              </a:ext>
            </a:extLst>
          </p:cNvPr>
          <p:cNvSpPr/>
          <p:nvPr/>
        </p:nvSpPr>
        <p:spPr>
          <a:xfrm>
            <a:off x="267294" y="5033870"/>
            <a:ext cx="6460381" cy="1370417"/>
          </a:xfrm>
          <a:prstGeom prst="wedgeRoundRectCallout">
            <a:avLst>
              <a:gd name="adj1" fmla="val 22379"/>
              <a:gd name="adj2" fmla="val -1427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C’est vraiment difficile de l’identifier, car elle est un peu d’aspect monocytaire ET lymphocytaire </a:t>
            </a:r>
          </a:p>
          <a:p>
            <a:pPr algn="ctr"/>
            <a:r>
              <a:rPr lang="fr-CA" dirty="0"/>
              <a:t>(souvent confondu avec monocyte)</a:t>
            </a:r>
          </a:p>
        </p:txBody>
      </p:sp>
    </p:spTree>
    <p:extLst>
      <p:ext uri="{BB962C8B-B14F-4D97-AF65-F5344CB8AC3E}">
        <p14:creationId xmlns:p14="http://schemas.microsoft.com/office/powerpoint/2010/main" val="132391919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3"/>
          <p:cNvSpPr>
            <a:spLocks noGrp="1" noChangeArrowheads="1"/>
          </p:cNvSpPr>
          <p:nvPr>
            <p:ph type="body" idx="1"/>
            <p:custDataLst>
              <p:tags r:id="rId1"/>
            </p:custDataLst>
          </p:nvPr>
        </p:nvSpPr>
        <p:spPr>
          <a:xfrm>
            <a:off x="152400" y="1916832"/>
            <a:ext cx="10287000" cy="4793419"/>
          </a:xfrm>
        </p:spPr>
        <p:txBody>
          <a:bodyPr/>
          <a:lstStyle/>
          <a:p>
            <a:r>
              <a:rPr lang="fr-CA" sz="2500" dirty="0"/>
              <a:t>Les lymphocytes se divisent en 2 catégories:</a:t>
            </a:r>
          </a:p>
          <a:p>
            <a:pPr marL="457200" indent="-457200">
              <a:buFont typeface="+mj-lt"/>
              <a:buAutoNum type="arabicPeriod"/>
            </a:pPr>
            <a:r>
              <a:rPr lang="fr-CA" sz="2500" dirty="0"/>
              <a:t>Le Lymphocyte T</a:t>
            </a:r>
          </a:p>
          <a:p>
            <a:pPr lvl="1"/>
            <a:r>
              <a:rPr lang="fr-FR" sz="2143" dirty="0"/>
              <a:t>Il ne produit pas d’anticorps, il produit des toxines. (Cytotoxine)</a:t>
            </a:r>
          </a:p>
          <a:p>
            <a:pPr lvl="1"/>
            <a:r>
              <a:rPr lang="fr-FR" sz="2143" dirty="0"/>
              <a:t>Il assure, avec les granulocytes et les macrophages, la lyse des différents agents pathogènes.</a:t>
            </a:r>
          </a:p>
          <a:p>
            <a:pPr lvl="1"/>
            <a:r>
              <a:rPr lang="fr-CA" sz="2143" dirty="0"/>
              <a:t>Régularise les réactions immunitaires  (Interleukine)</a:t>
            </a:r>
          </a:p>
          <a:p>
            <a:pPr lvl="1"/>
            <a:r>
              <a:rPr lang="fr-CA" sz="2143" dirty="0"/>
              <a:t>Conserve en mémoire l’information sur les agents pathogènes rencontrés (Tm)</a:t>
            </a:r>
            <a:endParaRPr lang="fr-FR" sz="2143" dirty="0"/>
          </a:p>
          <a:p>
            <a:pPr marL="457200" indent="-457200">
              <a:buFont typeface="+mj-lt"/>
              <a:buAutoNum type="arabicPeriod"/>
            </a:pPr>
            <a:r>
              <a:rPr lang="fr-CA" sz="2500" dirty="0"/>
              <a:t>Le Lymphocyte B</a:t>
            </a:r>
          </a:p>
          <a:p>
            <a:pPr lvl="1"/>
            <a:r>
              <a:rPr lang="fr-FR" sz="2143" u="sng" dirty="0"/>
              <a:t>Il va produire des anticorps </a:t>
            </a:r>
            <a:r>
              <a:rPr lang="fr-FR" sz="2143" dirty="0"/>
              <a:t>en se transformant en </a:t>
            </a:r>
            <a:r>
              <a:rPr lang="fr-FR" sz="2143" dirty="0" err="1"/>
              <a:t>plasmoblaste</a:t>
            </a:r>
            <a:r>
              <a:rPr lang="fr-FR" sz="2143" dirty="0"/>
              <a:t> et ensuite produire plusieurs </a:t>
            </a:r>
            <a:r>
              <a:rPr lang="fr-FR" sz="2143" u="sng" dirty="0"/>
              <a:t>plasmocytes</a:t>
            </a:r>
            <a:r>
              <a:rPr lang="fr-FR" sz="2143" dirty="0"/>
              <a:t>.</a:t>
            </a:r>
          </a:p>
          <a:p>
            <a:pPr lvl="1"/>
            <a:r>
              <a:rPr lang="fr-CA" sz="2143" dirty="0"/>
              <a:t>Conserve en mémoire l’information sur les agents pathogènes rencontrés (</a:t>
            </a:r>
            <a:r>
              <a:rPr lang="fr-CA" sz="2143" dirty="0" err="1"/>
              <a:t>Bm</a:t>
            </a:r>
            <a:r>
              <a:rPr lang="fr-CA" sz="2143" dirty="0"/>
              <a:t>)</a:t>
            </a:r>
            <a:endParaRPr lang="fr-FR" sz="2143" dirty="0"/>
          </a:p>
          <a:p>
            <a:pPr lvl="2">
              <a:buFontTx/>
              <a:buNone/>
            </a:pPr>
            <a:endParaRPr lang="fr-CA" dirty="0"/>
          </a:p>
        </p:txBody>
      </p:sp>
      <p:sp>
        <p:nvSpPr>
          <p:cNvPr id="4" name="Rectangle 2">
            <a:extLst>
              <a:ext uri="{FF2B5EF4-FFF2-40B4-BE49-F238E27FC236}">
                <a16:creationId xmlns:a16="http://schemas.microsoft.com/office/drawing/2014/main" id="{D5900147-F1BE-4B2D-AE0D-490F5AAA7CC0}"/>
              </a:ext>
            </a:extLst>
          </p:cNvPr>
          <p:cNvSpPr txBox="1">
            <a:spLocks noChangeArrowheads="1"/>
          </p:cNvSpPr>
          <p:nvPr>
            <p:custDataLst>
              <p:tags r:id="rId2"/>
            </p:custDataLst>
          </p:nvPr>
        </p:nvSpPr>
        <p:spPr>
          <a:xfrm>
            <a:off x="895028" y="1268760"/>
            <a:ext cx="9258017" cy="503153"/>
          </a:xfrm>
          <a:prstGeom prst="rect">
            <a:avLst/>
          </a:prstGeom>
        </p:spPr>
        <p:txBody>
          <a:bodyPr vert="horz" lIns="91440" tIns="45720" rIns="91440" bIns="45720" rtlCol="0" anchor="b">
            <a:normAutofit fontScale="92500" lnSpcReduction="10000"/>
          </a:bodyPr>
          <a:lstStyle>
            <a:lvl1pPr defTabSz="914400">
              <a:lnSpc>
                <a:spcPct val="85000"/>
              </a:lnSpc>
              <a:spcBef>
                <a:spcPct val="0"/>
              </a:spcBef>
              <a:buNone/>
              <a:defRPr sz="3600" b="1" cap="all" spc="-50" baseline="0">
                <a:solidFill>
                  <a:schemeClr val="tx1">
                    <a:lumMod val="75000"/>
                    <a:lumOff val="25000"/>
                  </a:schemeClr>
                </a:solidFill>
                <a:latin typeface="+mj-lt"/>
                <a:ea typeface="+mj-ea"/>
                <a:cs typeface="+mj-cs"/>
              </a:defRPr>
            </a:lvl1pPr>
          </a:lstStyle>
          <a:p>
            <a:r>
              <a:rPr lang="fr-CA" dirty="0"/>
              <a:t>Les lymphocytes </a:t>
            </a:r>
            <a:endParaRPr lang="fr-FR" dirty="0"/>
          </a:p>
        </p:txBody>
      </p:sp>
    </p:spTree>
    <p:extLst>
      <p:ext uri="{BB962C8B-B14F-4D97-AF65-F5344CB8AC3E}">
        <p14:creationId xmlns:p14="http://schemas.microsoft.com/office/powerpoint/2010/main" val="169384155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custDataLst>
              <p:tags r:id="rId1"/>
            </p:custDataLst>
          </p:nvPr>
        </p:nvSpPr>
        <p:spPr>
          <a:xfrm>
            <a:off x="312907" y="168895"/>
            <a:ext cx="2160240" cy="2900065"/>
          </a:xfrm>
        </p:spPr>
        <p:txBody>
          <a:bodyPr>
            <a:normAutofit fontScale="90000"/>
          </a:bodyPr>
          <a:lstStyle/>
          <a:p>
            <a:r>
              <a:rPr lang="fr-CA" sz="3200" dirty="0"/>
              <a:t>Figure 7.2  </a:t>
            </a:r>
            <a:br>
              <a:rPr lang="fr-CA" sz="3200" dirty="0"/>
            </a:br>
            <a:r>
              <a:rPr lang="fr-CA" sz="3200" dirty="0"/>
              <a:t>page 120 </a:t>
            </a:r>
            <a:br>
              <a:rPr lang="fr-CA" sz="3200" dirty="0"/>
            </a:br>
            <a:r>
              <a:rPr lang="fr-CA" sz="3200" dirty="0"/>
              <a:t>(L’Italien)</a:t>
            </a:r>
            <a:br>
              <a:rPr lang="fr-CA" sz="3200" dirty="0"/>
            </a:br>
            <a:br>
              <a:rPr lang="fr-CA" sz="3200" dirty="0"/>
            </a:br>
            <a:r>
              <a:rPr lang="fr-CA" sz="1600" dirty="0"/>
              <a:t>Schéma synthèse de l’origine des différents lymphocytes et dérivés</a:t>
            </a:r>
            <a:br>
              <a:rPr lang="fr-CA" sz="1600" dirty="0"/>
            </a:br>
            <a:br>
              <a:rPr lang="fr-CA" sz="1600" dirty="0"/>
            </a:br>
            <a:r>
              <a:rPr lang="fr-CA" sz="1600" dirty="0"/>
              <a:t>Tm / </a:t>
            </a:r>
            <a:r>
              <a:rPr lang="fr-CA" sz="1600" dirty="0" err="1"/>
              <a:t>Bm</a:t>
            </a:r>
            <a:r>
              <a:rPr lang="fr-CA" sz="1600" dirty="0"/>
              <a:t> /  </a:t>
            </a:r>
            <a:r>
              <a:rPr lang="fr-CA" sz="1600" dirty="0" err="1"/>
              <a:t>Thelper</a:t>
            </a:r>
            <a:r>
              <a:rPr lang="fr-CA" sz="1600" dirty="0"/>
              <a:t> / NK (tueuse) / Plasmocyte</a:t>
            </a:r>
            <a:endParaRPr lang="fr-FR" sz="3200" dirty="0"/>
          </a:p>
        </p:txBody>
      </p:sp>
      <p:pic>
        <p:nvPicPr>
          <p:cNvPr id="225284" name="Picture 4"/>
          <p:cNvPicPr>
            <a:picLocks noChangeAspect="1" noChangeArrowheads="1"/>
          </p:cNvPicPr>
          <p:nvPr>
            <p:custDataLst>
              <p:tags r:id="rId2"/>
            </p:custDataLst>
          </p:nvPr>
        </p:nvPicPr>
        <p:blipFill>
          <a:blip r:embed="rId4" cstate="print"/>
          <a:srcRect/>
          <a:stretch>
            <a:fillRect/>
          </a:stretch>
        </p:blipFill>
        <p:spPr bwMode="auto">
          <a:xfrm>
            <a:off x="3991372" y="-117236"/>
            <a:ext cx="6295629" cy="7000975"/>
          </a:xfrm>
          <a:prstGeom prst="rect">
            <a:avLst/>
          </a:prstGeom>
          <a:noFill/>
          <a:ln w="9525">
            <a:noFill/>
            <a:miter lim="800000"/>
            <a:headEnd/>
            <a:tailEnd/>
          </a:ln>
          <a:effectLst/>
        </p:spPr>
      </p:pic>
      <p:sp>
        <p:nvSpPr>
          <p:cNvPr id="2" name="Rectangle : coins arrondis 1">
            <a:extLst>
              <a:ext uri="{FF2B5EF4-FFF2-40B4-BE49-F238E27FC236}">
                <a16:creationId xmlns:a16="http://schemas.microsoft.com/office/drawing/2014/main" id="{0B098421-256D-479B-9B71-29246606479F}"/>
              </a:ext>
            </a:extLst>
          </p:cNvPr>
          <p:cNvSpPr/>
          <p:nvPr/>
        </p:nvSpPr>
        <p:spPr>
          <a:xfrm>
            <a:off x="4927476" y="3068960"/>
            <a:ext cx="4896544" cy="7920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Flèche : droite 2">
            <a:extLst>
              <a:ext uri="{FF2B5EF4-FFF2-40B4-BE49-F238E27FC236}">
                <a16:creationId xmlns:a16="http://schemas.microsoft.com/office/drawing/2014/main" id="{0A67AA53-520C-4315-92D8-C97497228B56}"/>
              </a:ext>
            </a:extLst>
          </p:cNvPr>
          <p:cNvSpPr/>
          <p:nvPr/>
        </p:nvSpPr>
        <p:spPr>
          <a:xfrm>
            <a:off x="246956" y="2708920"/>
            <a:ext cx="4536504" cy="1368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Endroits où le contact avec les agents infectieux survient</a:t>
            </a:r>
          </a:p>
        </p:txBody>
      </p:sp>
    </p:spTree>
    <p:extLst>
      <p:ext uri="{BB962C8B-B14F-4D97-AF65-F5344CB8AC3E}">
        <p14:creationId xmlns:p14="http://schemas.microsoft.com/office/powerpoint/2010/main" val="389403725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custDataLst>
              <p:tags r:id="rId1"/>
            </p:custDataLst>
          </p:nvPr>
        </p:nvSpPr>
        <p:spPr>
          <a:xfrm>
            <a:off x="900112" y="352312"/>
            <a:ext cx="8486775" cy="900651"/>
          </a:xfrm>
        </p:spPr>
        <p:txBody>
          <a:bodyPr>
            <a:normAutofit/>
          </a:bodyPr>
          <a:lstStyle/>
          <a:p>
            <a:r>
              <a:rPr lang="fr-CA" sz="3200" dirty="0">
                <a:solidFill>
                  <a:schemeClr val="tx1"/>
                </a:solidFill>
              </a:rPr>
              <a:t>Tableau 7.4  page 122 (L’Italien)</a:t>
            </a:r>
            <a:endParaRPr lang="fr-FR" sz="3200" dirty="0">
              <a:solidFill>
                <a:schemeClr val="tx1"/>
              </a:solidFill>
            </a:endParaRPr>
          </a:p>
        </p:txBody>
      </p:sp>
      <p:pic>
        <p:nvPicPr>
          <p:cNvPr id="228356" name="Picture 4"/>
          <p:cNvPicPr>
            <a:picLocks noChangeAspect="1" noChangeArrowheads="1"/>
          </p:cNvPicPr>
          <p:nvPr>
            <p:custDataLst>
              <p:tags r:id="rId2"/>
            </p:custDataLst>
          </p:nvPr>
        </p:nvPicPr>
        <p:blipFill>
          <a:blip r:embed="rId9" cstate="print"/>
          <a:srcRect/>
          <a:stretch>
            <a:fillRect/>
          </a:stretch>
        </p:blipFill>
        <p:spPr bwMode="auto">
          <a:xfrm>
            <a:off x="1" y="1562373"/>
            <a:ext cx="10287000" cy="5108067"/>
          </a:xfrm>
          <a:prstGeom prst="rect">
            <a:avLst/>
          </a:prstGeom>
          <a:noFill/>
          <a:ln w="9525">
            <a:noFill/>
            <a:miter lim="800000"/>
            <a:headEnd/>
            <a:tailEnd/>
          </a:ln>
          <a:effectLst/>
        </p:spPr>
      </p:pic>
      <p:sp>
        <p:nvSpPr>
          <p:cNvPr id="4" name="Ellipse 3"/>
          <p:cNvSpPr/>
          <p:nvPr>
            <p:custDataLst>
              <p:tags r:id="rId3"/>
            </p:custDataLst>
          </p:nvPr>
        </p:nvSpPr>
        <p:spPr bwMode="auto">
          <a:xfrm>
            <a:off x="3536267" y="2850396"/>
            <a:ext cx="1800101" cy="578604"/>
          </a:xfrm>
          <a:prstGeom prst="ellipse">
            <a:avLst/>
          </a:prstGeom>
          <a:noFill/>
          <a:ln w="38100" cap="flat" cmpd="sng" algn="ctr">
            <a:solidFill>
              <a:srgbClr val="FF0000"/>
            </a:solidFill>
            <a:prstDash val="solid"/>
            <a:round/>
            <a:headEnd type="none" w="med" len="med"/>
            <a:tailEnd type="none" w="med" len="med"/>
          </a:ln>
          <a:effectLst/>
        </p:spPr>
        <p:txBody>
          <a:bodyPr vert="horz" wrap="square" lIns="81638" tIns="40819" rIns="81638" bIns="40819" numCol="1" rtlCol="0" anchor="t" anchorCtr="0" compatLnSpc="1">
            <a:prstTxWarp prst="textNoShape">
              <a:avLst/>
            </a:prstTxWarp>
          </a:bodyPr>
          <a:lstStyle/>
          <a:p>
            <a:pPr defTabSz="955274" fontAlgn="base">
              <a:spcBef>
                <a:spcPct val="0"/>
              </a:spcBef>
              <a:spcAft>
                <a:spcPct val="0"/>
              </a:spcAft>
            </a:pPr>
            <a:endParaRPr lang="fr-CA" sz="1875">
              <a:latin typeface="Arial" charset="0"/>
            </a:endParaRPr>
          </a:p>
        </p:txBody>
      </p:sp>
      <p:sp>
        <p:nvSpPr>
          <p:cNvPr id="5" name="Ellipse 4"/>
          <p:cNvSpPr/>
          <p:nvPr>
            <p:custDataLst>
              <p:tags r:id="rId4"/>
            </p:custDataLst>
          </p:nvPr>
        </p:nvSpPr>
        <p:spPr bwMode="auto">
          <a:xfrm>
            <a:off x="7200758" y="2850396"/>
            <a:ext cx="1864390" cy="578604"/>
          </a:xfrm>
          <a:prstGeom prst="ellipse">
            <a:avLst/>
          </a:prstGeom>
          <a:noFill/>
          <a:ln w="38100" cap="flat" cmpd="sng" algn="ctr">
            <a:solidFill>
              <a:srgbClr val="FF0000"/>
            </a:solidFill>
            <a:prstDash val="solid"/>
            <a:round/>
            <a:headEnd type="none" w="med" len="med"/>
            <a:tailEnd type="none" w="med" len="med"/>
          </a:ln>
          <a:effectLst/>
        </p:spPr>
        <p:txBody>
          <a:bodyPr vert="horz" wrap="square" lIns="81638" tIns="40819" rIns="81638" bIns="40819" numCol="1" rtlCol="0" anchor="t" anchorCtr="0" compatLnSpc="1">
            <a:prstTxWarp prst="textNoShape">
              <a:avLst/>
            </a:prstTxWarp>
          </a:bodyPr>
          <a:lstStyle/>
          <a:p>
            <a:pPr defTabSz="955274" fontAlgn="base">
              <a:spcBef>
                <a:spcPct val="0"/>
              </a:spcBef>
              <a:spcAft>
                <a:spcPct val="0"/>
              </a:spcAft>
            </a:pPr>
            <a:endParaRPr lang="fr-CA" sz="1875">
              <a:latin typeface="Arial" charset="0"/>
            </a:endParaRPr>
          </a:p>
        </p:txBody>
      </p:sp>
      <p:sp>
        <p:nvSpPr>
          <p:cNvPr id="6" name="Ellipse 5"/>
          <p:cNvSpPr/>
          <p:nvPr>
            <p:custDataLst>
              <p:tags r:id="rId5"/>
            </p:custDataLst>
          </p:nvPr>
        </p:nvSpPr>
        <p:spPr bwMode="auto">
          <a:xfrm>
            <a:off x="3471978" y="4521918"/>
            <a:ext cx="1800101" cy="321447"/>
          </a:xfrm>
          <a:prstGeom prst="ellipse">
            <a:avLst/>
          </a:prstGeom>
          <a:noFill/>
          <a:ln w="38100" cap="flat" cmpd="sng" algn="ctr">
            <a:solidFill>
              <a:srgbClr val="FF0000"/>
            </a:solidFill>
            <a:prstDash val="solid"/>
            <a:round/>
            <a:headEnd type="none" w="med" len="med"/>
            <a:tailEnd type="none" w="med" len="med"/>
          </a:ln>
          <a:effectLst/>
        </p:spPr>
        <p:txBody>
          <a:bodyPr vert="horz" wrap="square" lIns="81638" tIns="40819" rIns="81638" bIns="40819" numCol="1" rtlCol="0" anchor="t" anchorCtr="0" compatLnSpc="1">
            <a:prstTxWarp prst="textNoShape">
              <a:avLst/>
            </a:prstTxWarp>
          </a:bodyPr>
          <a:lstStyle/>
          <a:p>
            <a:pPr defTabSz="955274" fontAlgn="base">
              <a:spcBef>
                <a:spcPct val="0"/>
              </a:spcBef>
              <a:spcAft>
                <a:spcPct val="0"/>
              </a:spcAft>
            </a:pPr>
            <a:endParaRPr lang="fr-CA" sz="1875">
              <a:latin typeface="Arial" charset="0"/>
            </a:endParaRPr>
          </a:p>
        </p:txBody>
      </p:sp>
      <p:sp>
        <p:nvSpPr>
          <p:cNvPr id="7" name="Ellipse 6"/>
          <p:cNvSpPr/>
          <p:nvPr>
            <p:custDataLst>
              <p:tags r:id="rId6"/>
            </p:custDataLst>
          </p:nvPr>
        </p:nvSpPr>
        <p:spPr bwMode="auto">
          <a:xfrm>
            <a:off x="7200758" y="4521918"/>
            <a:ext cx="1800101" cy="321447"/>
          </a:xfrm>
          <a:prstGeom prst="ellipse">
            <a:avLst/>
          </a:prstGeom>
          <a:noFill/>
          <a:ln w="38100" cap="flat" cmpd="sng" algn="ctr">
            <a:solidFill>
              <a:srgbClr val="FF0000"/>
            </a:solidFill>
            <a:prstDash val="solid"/>
            <a:round/>
            <a:headEnd type="none" w="med" len="med"/>
            <a:tailEnd type="none" w="med" len="med"/>
          </a:ln>
          <a:effectLst/>
        </p:spPr>
        <p:txBody>
          <a:bodyPr vert="horz" wrap="square" lIns="81638" tIns="40819" rIns="81638" bIns="40819" numCol="1" rtlCol="0" anchor="t" anchorCtr="0" compatLnSpc="1">
            <a:prstTxWarp prst="textNoShape">
              <a:avLst/>
            </a:prstTxWarp>
          </a:bodyPr>
          <a:lstStyle/>
          <a:p>
            <a:pPr defTabSz="955274" fontAlgn="base">
              <a:spcBef>
                <a:spcPct val="0"/>
              </a:spcBef>
              <a:spcAft>
                <a:spcPct val="0"/>
              </a:spcAft>
            </a:pPr>
            <a:endParaRPr lang="fr-CA" sz="1875">
              <a:latin typeface="Arial" charset="0"/>
            </a:endParaRPr>
          </a:p>
        </p:txBody>
      </p:sp>
      <p:sp>
        <p:nvSpPr>
          <p:cNvPr id="8" name="Ellipse 7">
            <a:extLst>
              <a:ext uri="{FF2B5EF4-FFF2-40B4-BE49-F238E27FC236}">
                <a16:creationId xmlns:a16="http://schemas.microsoft.com/office/drawing/2014/main" id="{5782741B-DA6D-418F-AA54-611DAABC9074}"/>
              </a:ext>
            </a:extLst>
          </p:cNvPr>
          <p:cNvSpPr/>
          <p:nvPr>
            <p:custDataLst>
              <p:tags r:id="rId7"/>
            </p:custDataLst>
          </p:nvPr>
        </p:nvSpPr>
        <p:spPr bwMode="auto">
          <a:xfrm>
            <a:off x="462981" y="3918792"/>
            <a:ext cx="1296144" cy="578604"/>
          </a:xfrm>
          <a:prstGeom prst="ellipse">
            <a:avLst/>
          </a:prstGeom>
          <a:noFill/>
          <a:ln w="38100" cap="flat" cmpd="sng" algn="ctr">
            <a:solidFill>
              <a:srgbClr val="FF0000"/>
            </a:solidFill>
            <a:prstDash val="solid"/>
            <a:round/>
            <a:headEnd type="none" w="med" len="med"/>
            <a:tailEnd type="none" w="med" len="med"/>
          </a:ln>
          <a:effectLst/>
        </p:spPr>
        <p:txBody>
          <a:bodyPr vert="horz" wrap="square" lIns="81638" tIns="40819" rIns="81638" bIns="40819" numCol="1" rtlCol="0" anchor="t" anchorCtr="0" compatLnSpc="1">
            <a:prstTxWarp prst="textNoShape">
              <a:avLst/>
            </a:prstTxWarp>
          </a:bodyPr>
          <a:lstStyle/>
          <a:p>
            <a:pPr defTabSz="955274" fontAlgn="base">
              <a:spcBef>
                <a:spcPct val="0"/>
              </a:spcBef>
              <a:spcAft>
                <a:spcPct val="0"/>
              </a:spcAft>
            </a:pPr>
            <a:endParaRPr lang="fr-CA" sz="1875">
              <a:latin typeface="Arial" charset="0"/>
            </a:endParaRPr>
          </a:p>
        </p:txBody>
      </p:sp>
      <p:cxnSp>
        <p:nvCxnSpPr>
          <p:cNvPr id="3" name="Connecteur droit 2">
            <a:extLst>
              <a:ext uri="{FF2B5EF4-FFF2-40B4-BE49-F238E27FC236}">
                <a16:creationId xmlns:a16="http://schemas.microsoft.com/office/drawing/2014/main" id="{F594C5D2-2A39-47C3-9BCE-C8D225178A6F}"/>
              </a:ext>
            </a:extLst>
          </p:cNvPr>
          <p:cNvCxnSpPr/>
          <p:nvPr/>
        </p:nvCxnSpPr>
        <p:spPr>
          <a:xfrm>
            <a:off x="3775348" y="5373216"/>
            <a:ext cx="79208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Connecteur droit 10">
            <a:extLst>
              <a:ext uri="{FF2B5EF4-FFF2-40B4-BE49-F238E27FC236}">
                <a16:creationId xmlns:a16="http://schemas.microsoft.com/office/drawing/2014/main" id="{51137CB0-67ED-4651-AE59-2E2BDF74215C}"/>
              </a:ext>
            </a:extLst>
          </p:cNvPr>
          <p:cNvCxnSpPr/>
          <p:nvPr/>
        </p:nvCxnSpPr>
        <p:spPr>
          <a:xfrm>
            <a:off x="7519764" y="5373216"/>
            <a:ext cx="79208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Connecteur droit 9">
            <a:extLst>
              <a:ext uri="{FF2B5EF4-FFF2-40B4-BE49-F238E27FC236}">
                <a16:creationId xmlns:a16="http://schemas.microsoft.com/office/drawing/2014/main" id="{10C50FC7-03A2-4609-A991-FABAFC0ABE70}"/>
              </a:ext>
            </a:extLst>
          </p:cNvPr>
          <p:cNvCxnSpPr/>
          <p:nvPr/>
        </p:nvCxnSpPr>
        <p:spPr>
          <a:xfrm>
            <a:off x="751012" y="6021288"/>
            <a:ext cx="12241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0970D1B8-0CBA-41FF-BC9C-EBAA057163D8}"/>
              </a:ext>
            </a:extLst>
          </p:cNvPr>
          <p:cNvCxnSpPr/>
          <p:nvPr/>
        </p:nvCxnSpPr>
        <p:spPr>
          <a:xfrm>
            <a:off x="3775348" y="6237312"/>
            <a:ext cx="25202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19A02AA5-34AD-4679-8A5C-D66C12E640D7}"/>
              </a:ext>
            </a:extLst>
          </p:cNvPr>
          <p:cNvCxnSpPr/>
          <p:nvPr/>
        </p:nvCxnSpPr>
        <p:spPr>
          <a:xfrm>
            <a:off x="7519764" y="6237312"/>
            <a:ext cx="15453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92DCF44D-54DC-459C-80CD-AC8650B701FE}"/>
              </a:ext>
            </a:extLst>
          </p:cNvPr>
          <p:cNvCxnSpPr/>
          <p:nvPr/>
        </p:nvCxnSpPr>
        <p:spPr>
          <a:xfrm>
            <a:off x="7519764" y="6021288"/>
            <a:ext cx="13681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AF8AD13C-5933-4323-9E32-AF1D164122D7}"/>
              </a:ext>
            </a:extLst>
          </p:cNvPr>
          <p:cNvCxnSpPr/>
          <p:nvPr/>
        </p:nvCxnSpPr>
        <p:spPr>
          <a:xfrm>
            <a:off x="751012" y="6237312"/>
            <a:ext cx="12241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35190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1" name="Rectangle 3"/>
          <p:cNvSpPr>
            <a:spLocks noGrp="1" noChangeArrowheads="1"/>
          </p:cNvSpPr>
          <p:nvPr>
            <p:ph type="body" idx="1"/>
            <p:custDataLst>
              <p:tags r:id="rId1"/>
            </p:custDataLst>
          </p:nvPr>
        </p:nvSpPr>
        <p:spPr>
          <a:xfrm>
            <a:off x="201261" y="1700808"/>
            <a:ext cx="10085739" cy="4728685"/>
          </a:xfrm>
        </p:spPr>
        <p:txBody>
          <a:bodyPr>
            <a:normAutofit/>
          </a:bodyPr>
          <a:lstStyle/>
          <a:p>
            <a:pPr lvl="1">
              <a:lnSpc>
                <a:spcPct val="90000"/>
              </a:lnSpc>
            </a:pPr>
            <a:r>
              <a:rPr lang="fr-CA" sz="2143" dirty="0"/>
              <a:t>On retrouve plusieurs types de lymphocytes </a:t>
            </a:r>
          </a:p>
          <a:p>
            <a:pPr marL="201168" lvl="1" indent="0">
              <a:lnSpc>
                <a:spcPct val="90000"/>
              </a:lnSpc>
              <a:buNone/>
            </a:pPr>
            <a:r>
              <a:rPr lang="fr-CA" sz="2143" dirty="0"/>
              <a:t>	(population hétérogène mais d’apparence semblable)</a:t>
            </a:r>
          </a:p>
          <a:p>
            <a:pPr lvl="2">
              <a:lnSpc>
                <a:spcPct val="90000"/>
              </a:lnSpc>
            </a:pPr>
            <a:r>
              <a:rPr lang="fr-FR" sz="2053" dirty="0"/>
              <a:t>Les lymphocytes cytotoxiques (CTL)</a:t>
            </a:r>
          </a:p>
          <a:p>
            <a:pPr lvl="2">
              <a:lnSpc>
                <a:spcPct val="90000"/>
              </a:lnSpc>
            </a:pPr>
            <a:r>
              <a:rPr lang="fr-FR" sz="2053" dirty="0"/>
              <a:t>Les grands lymphocytes granuleux appelés également large </a:t>
            </a:r>
            <a:r>
              <a:rPr lang="fr-FR" sz="2053" dirty="0" err="1"/>
              <a:t>granular</a:t>
            </a:r>
            <a:r>
              <a:rPr lang="fr-FR" sz="2053" dirty="0"/>
              <a:t> lymphocytes (LGL).  	« Cytotoxique également »</a:t>
            </a:r>
          </a:p>
          <a:p>
            <a:pPr lvl="3">
              <a:lnSpc>
                <a:spcPct val="90000"/>
              </a:lnSpc>
            </a:pPr>
            <a:r>
              <a:rPr lang="fr-FR" sz="1964" dirty="0"/>
              <a:t>Les lymphocytes NK sont des cellules tueuses naturelles </a:t>
            </a:r>
          </a:p>
          <a:p>
            <a:pPr lvl="3">
              <a:lnSpc>
                <a:spcPct val="90000"/>
              </a:lnSpc>
            </a:pPr>
            <a:r>
              <a:rPr lang="fr-FR" sz="1964" dirty="0"/>
              <a:t>Les lymphocytes killer sont les lymphocytes tueurs sollicités par un Ag spécifique. </a:t>
            </a:r>
          </a:p>
          <a:p>
            <a:pPr lvl="2">
              <a:lnSpc>
                <a:spcPct val="90000"/>
              </a:lnSpc>
            </a:pPr>
            <a:r>
              <a:rPr lang="fr-CA" sz="2053" dirty="0"/>
              <a:t>Les lymphocytes B</a:t>
            </a:r>
            <a:endParaRPr lang="fr-FR" sz="2053" dirty="0"/>
          </a:p>
          <a:p>
            <a:pPr lvl="2">
              <a:lnSpc>
                <a:spcPct val="90000"/>
              </a:lnSpc>
            </a:pPr>
            <a:r>
              <a:rPr lang="fr-FR" sz="2053" dirty="0"/>
              <a:t>Les lymphocytes suppresseurs sont des lymphocytes ayant une capacité suppressive </a:t>
            </a:r>
          </a:p>
          <a:p>
            <a:pPr lvl="2">
              <a:lnSpc>
                <a:spcPct val="90000"/>
              </a:lnSpc>
            </a:pPr>
            <a:r>
              <a:rPr lang="fr-FR" sz="2053" dirty="0"/>
              <a:t>Les lymphocytes « Helper » sont des lymphocytes ayant une capacité amplificatrice</a:t>
            </a:r>
          </a:p>
          <a:p>
            <a:pPr lvl="2">
              <a:lnSpc>
                <a:spcPct val="90000"/>
              </a:lnSpc>
            </a:pPr>
            <a:r>
              <a:rPr lang="fr-FR" sz="2053" dirty="0"/>
              <a:t>Les lymphocytes à mémoire (T et B) </a:t>
            </a:r>
          </a:p>
          <a:p>
            <a:pPr lvl="2">
              <a:buNone/>
            </a:pPr>
            <a:r>
              <a:rPr lang="fr-CA" sz="2143" dirty="0"/>
              <a:t>Les lymphocytes à vie longue ont une durée de vie moyenne de 4 ans (+/-2) et certains peuvent même vivre jusqu’à 20 ans</a:t>
            </a:r>
          </a:p>
        </p:txBody>
      </p:sp>
      <p:sp>
        <p:nvSpPr>
          <p:cNvPr id="5" name="Rectangle 2"/>
          <p:cNvSpPr>
            <a:spLocks noGrp="1" noChangeArrowheads="1"/>
          </p:cNvSpPr>
          <p:nvPr>
            <p:ph type="title"/>
            <p:custDataLst>
              <p:tags r:id="rId2"/>
            </p:custDataLst>
          </p:nvPr>
        </p:nvSpPr>
        <p:spPr>
          <a:xfrm>
            <a:off x="514492" y="428507"/>
            <a:ext cx="9258017" cy="840253"/>
          </a:xfrm>
        </p:spPr>
        <p:txBody>
          <a:bodyPr vert="horz" lIns="91440" tIns="45720" rIns="91440" bIns="45720" rtlCol="0" anchor="b">
            <a:normAutofit/>
          </a:bodyPr>
          <a:lstStyle/>
          <a:p>
            <a:r>
              <a:rPr lang="fr-CA" sz="3600" b="1" cap="all" dirty="0"/>
              <a:t>Diversité chez les lymphocytes</a:t>
            </a:r>
            <a:endParaRPr lang="fr-FR" sz="3600" b="1" cap="all" dirty="0"/>
          </a:p>
        </p:txBody>
      </p:sp>
    </p:spTree>
    <p:extLst>
      <p:ext uri="{BB962C8B-B14F-4D97-AF65-F5344CB8AC3E}">
        <p14:creationId xmlns:p14="http://schemas.microsoft.com/office/powerpoint/2010/main" val="155054541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3"/>
          <p:cNvSpPr>
            <a:spLocks noGrp="1" noChangeArrowheads="1"/>
          </p:cNvSpPr>
          <p:nvPr>
            <p:ph type="body" idx="1"/>
            <p:custDataLst>
              <p:tags r:id="rId1"/>
            </p:custDataLst>
          </p:nvPr>
        </p:nvSpPr>
        <p:spPr>
          <a:xfrm>
            <a:off x="224308" y="1556792"/>
            <a:ext cx="10085739" cy="4464496"/>
          </a:xfrm>
        </p:spPr>
        <p:txBody>
          <a:bodyPr>
            <a:normAutofit/>
          </a:bodyPr>
          <a:lstStyle/>
          <a:p>
            <a:pPr marL="0" indent="0">
              <a:buNone/>
            </a:pPr>
            <a:endParaRPr lang="fr-CA" sz="2400" dirty="0"/>
          </a:p>
          <a:p>
            <a:pPr lvl="1"/>
            <a:r>
              <a:rPr lang="fr-CA" sz="2800" dirty="0"/>
              <a:t>Les lymphocytes ont la capacité de passer: </a:t>
            </a:r>
          </a:p>
          <a:p>
            <a:pPr lvl="2"/>
            <a:r>
              <a:rPr lang="fr-CA" sz="2400" dirty="0"/>
              <a:t>de la lymphe au sang 	</a:t>
            </a:r>
          </a:p>
          <a:p>
            <a:pPr lvl="2"/>
            <a:r>
              <a:rPr lang="fr-CA" sz="2400" dirty="0"/>
              <a:t>du sang à la lymphe</a:t>
            </a:r>
          </a:p>
          <a:p>
            <a:pPr lvl="2"/>
            <a:r>
              <a:rPr lang="fr-CA" sz="2400" dirty="0"/>
              <a:t>du sang aux tissus  </a:t>
            </a:r>
          </a:p>
          <a:p>
            <a:pPr lvl="2"/>
            <a:r>
              <a:rPr lang="fr-CA" sz="2400" dirty="0"/>
              <a:t>des tissus au sang</a:t>
            </a:r>
          </a:p>
          <a:p>
            <a:pPr lvl="1"/>
            <a:r>
              <a:rPr lang="fr-CA" sz="2800" dirty="0"/>
              <a:t>Capacité de pinocytose (petite vacuole)</a:t>
            </a:r>
          </a:p>
          <a:p>
            <a:pPr lvl="1"/>
            <a:r>
              <a:rPr lang="fr-CA" sz="2800" dirty="0"/>
              <a:t>Capacité de retransformation blastique </a:t>
            </a:r>
          </a:p>
          <a:p>
            <a:pPr marL="201168" lvl="1" indent="0">
              <a:buNone/>
            </a:pPr>
            <a:r>
              <a:rPr lang="fr-CA" sz="2800" dirty="0"/>
              <a:t>	(pour produire plasmocyte)</a:t>
            </a:r>
          </a:p>
          <a:p>
            <a:pPr lvl="1"/>
            <a:endParaRPr lang="fr-CA" dirty="0"/>
          </a:p>
        </p:txBody>
      </p:sp>
      <p:sp>
        <p:nvSpPr>
          <p:cNvPr id="4" name="Rectangle 2">
            <a:extLst>
              <a:ext uri="{FF2B5EF4-FFF2-40B4-BE49-F238E27FC236}">
                <a16:creationId xmlns:a16="http://schemas.microsoft.com/office/drawing/2014/main" id="{89DDF0A8-4115-77CD-7A5A-3E97F4F9C155}"/>
              </a:ext>
            </a:extLst>
          </p:cNvPr>
          <p:cNvSpPr>
            <a:spLocks noGrp="1" noChangeArrowheads="1"/>
          </p:cNvSpPr>
          <p:nvPr>
            <p:ph type="title"/>
            <p:custDataLst>
              <p:tags r:id="rId2"/>
            </p:custDataLst>
          </p:nvPr>
        </p:nvSpPr>
        <p:spPr>
          <a:xfrm>
            <a:off x="895028" y="1196752"/>
            <a:ext cx="9258017" cy="503153"/>
          </a:xfrm>
        </p:spPr>
        <p:txBody>
          <a:bodyPr vert="horz" lIns="91440" tIns="45720" rIns="91440" bIns="45720" rtlCol="0" anchor="b">
            <a:noAutofit/>
          </a:bodyPr>
          <a:lstStyle/>
          <a:p>
            <a:r>
              <a:rPr lang="fr-CA" sz="3600" b="1" cap="all" dirty="0"/>
              <a:t>Particularités des lymphocytes</a:t>
            </a:r>
            <a:endParaRPr lang="fr-FR" sz="3600" b="1" cap="all" dirty="0"/>
          </a:p>
        </p:txBody>
      </p:sp>
    </p:spTree>
    <p:extLst>
      <p:ext uri="{BB962C8B-B14F-4D97-AF65-F5344CB8AC3E}">
        <p14:creationId xmlns:p14="http://schemas.microsoft.com/office/powerpoint/2010/main" val="1657651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6D2E7-15E4-9571-AC7B-698BA23878C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89A2820-4EFF-C6BC-B86A-07A952BC90E5}"/>
              </a:ext>
            </a:extLst>
          </p:cNvPr>
          <p:cNvSpPr>
            <a:spLocks noGrp="1"/>
          </p:cNvSpPr>
          <p:nvPr>
            <p:ph type="title"/>
          </p:nvPr>
        </p:nvSpPr>
        <p:spPr/>
        <p:txBody>
          <a:bodyPr/>
          <a:lstStyle/>
          <a:p>
            <a:r>
              <a:rPr lang="fr-CA" dirty="0"/>
              <a:t>Cours 7</a:t>
            </a:r>
          </a:p>
        </p:txBody>
      </p:sp>
      <p:sp>
        <p:nvSpPr>
          <p:cNvPr id="7" name="Espace réservé du texte 6">
            <a:extLst>
              <a:ext uri="{FF2B5EF4-FFF2-40B4-BE49-F238E27FC236}">
                <a16:creationId xmlns:a16="http://schemas.microsoft.com/office/drawing/2014/main" id="{E45AF643-67D9-2F71-3EBE-AF2CF9204A54}"/>
              </a:ext>
            </a:extLst>
          </p:cNvPr>
          <p:cNvSpPr>
            <a:spLocks noGrp="1"/>
          </p:cNvSpPr>
          <p:nvPr>
            <p:ph type="body" idx="1"/>
          </p:nvPr>
        </p:nvSpPr>
        <p:spPr>
          <a:xfrm>
            <a:off x="925830" y="4453128"/>
            <a:ext cx="9114214" cy="1928200"/>
          </a:xfrm>
        </p:spPr>
        <p:txBody>
          <a:bodyPr>
            <a:normAutofit lnSpcReduction="10000"/>
          </a:bodyPr>
          <a:lstStyle/>
          <a:p>
            <a:r>
              <a:rPr lang="fr-CA" sz="3600" dirty="0"/>
              <a:t>Hémogramme</a:t>
            </a:r>
          </a:p>
          <a:p>
            <a:r>
              <a:rPr lang="fr-CA" sz="3600" dirty="0"/>
              <a:t>Automation</a:t>
            </a:r>
          </a:p>
          <a:p>
            <a:r>
              <a:rPr lang="fr-CA" sz="3600" dirty="0"/>
              <a:t>Introduction aux lignées cellulaires </a:t>
            </a:r>
          </a:p>
        </p:txBody>
      </p:sp>
    </p:spTree>
    <p:extLst>
      <p:ext uri="{BB962C8B-B14F-4D97-AF65-F5344CB8AC3E}">
        <p14:creationId xmlns:p14="http://schemas.microsoft.com/office/powerpoint/2010/main" val="104075745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custDataLst>
              <p:tags r:id="rId1"/>
            </p:custDataLst>
          </p:nvPr>
        </p:nvSpPr>
        <p:spPr>
          <a:xfrm>
            <a:off x="895028" y="1257868"/>
            <a:ext cx="9258017" cy="503153"/>
          </a:xfrm>
        </p:spPr>
        <p:txBody>
          <a:bodyPr vert="horz" lIns="91440" tIns="45720" rIns="91440" bIns="45720" rtlCol="0" anchor="b">
            <a:noAutofit/>
          </a:bodyPr>
          <a:lstStyle/>
          <a:p>
            <a:r>
              <a:rPr lang="fr-CA" sz="3600" b="1" cap="all" dirty="0"/>
              <a:t>Le plasmocyte</a:t>
            </a:r>
            <a:endParaRPr lang="fr-FR" sz="3600" b="1" cap="all" dirty="0"/>
          </a:p>
        </p:txBody>
      </p:sp>
      <p:sp>
        <p:nvSpPr>
          <p:cNvPr id="231427" name="Rectangle 3"/>
          <p:cNvSpPr>
            <a:spLocks noGrp="1" noChangeArrowheads="1"/>
          </p:cNvSpPr>
          <p:nvPr>
            <p:ph type="body" idx="1"/>
            <p:custDataLst>
              <p:tags r:id="rId2"/>
            </p:custDataLst>
          </p:nvPr>
        </p:nvSpPr>
        <p:spPr>
          <a:xfrm>
            <a:off x="201261" y="1772816"/>
            <a:ext cx="10085739" cy="4793419"/>
          </a:xfrm>
        </p:spPr>
        <p:txBody>
          <a:bodyPr>
            <a:normAutofit/>
          </a:bodyPr>
          <a:lstStyle/>
          <a:p>
            <a:r>
              <a:rPr lang="fr-CA" sz="3214" dirty="0"/>
              <a:t>Lignée Plasmocytaire</a:t>
            </a:r>
          </a:p>
          <a:p>
            <a:pPr lvl="1">
              <a:lnSpc>
                <a:spcPct val="110000"/>
              </a:lnSpc>
            </a:pPr>
            <a:r>
              <a:rPr lang="fr-CA" sz="2857" dirty="0"/>
              <a:t>Séquence de maturation</a:t>
            </a:r>
          </a:p>
          <a:p>
            <a:pPr lvl="2"/>
            <a:r>
              <a:rPr lang="fr-CA" sz="2321" dirty="0"/>
              <a:t>Lymphocyte B	</a:t>
            </a:r>
            <a:r>
              <a:rPr lang="fr-CA" sz="2000" dirty="0"/>
              <a:t>9 à 15 </a:t>
            </a:r>
            <a:r>
              <a:rPr lang="fr-CA" sz="2000" dirty="0" err="1"/>
              <a:t>um</a:t>
            </a:r>
            <a:r>
              <a:rPr lang="fr-CA" sz="2321" dirty="0"/>
              <a:t>	</a:t>
            </a:r>
          </a:p>
          <a:p>
            <a:pPr lvl="3">
              <a:buFontTx/>
              <a:buNone/>
            </a:pPr>
            <a:endParaRPr lang="fr-CA" sz="2000" dirty="0"/>
          </a:p>
          <a:p>
            <a:pPr lvl="2"/>
            <a:r>
              <a:rPr lang="fr-CA" sz="2321" dirty="0" err="1"/>
              <a:t>Plasmoblaste</a:t>
            </a:r>
            <a:r>
              <a:rPr lang="fr-CA" sz="2321" dirty="0"/>
              <a:t> 	</a:t>
            </a:r>
            <a:r>
              <a:rPr lang="fr-CA" sz="2000" dirty="0"/>
              <a:t>15 à 20 </a:t>
            </a:r>
            <a:r>
              <a:rPr lang="fr-CA" sz="2000" dirty="0" err="1"/>
              <a:t>um</a:t>
            </a:r>
            <a:r>
              <a:rPr lang="fr-CA" sz="2000" dirty="0"/>
              <a:t>       	Cytoplasme très basophile </a:t>
            </a:r>
            <a:r>
              <a:rPr lang="fr-CA" sz="2321" dirty="0"/>
              <a:t>	   </a:t>
            </a:r>
          </a:p>
          <a:p>
            <a:pPr marL="384048" lvl="2" indent="0">
              <a:buNone/>
            </a:pPr>
            <a:r>
              <a:rPr lang="fr-CA" sz="2321" dirty="0"/>
              <a:t>   (</a:t>
            </a:r>
            <a:r>
              <a:rPr lang="fr-CA" sz="2321" dirty="0" err="1"/>
              <a:t>Immunoblaste</a:t>
            </a:r>
            <a:r>
              <a:rPr lang="fr-CA" sz="2321" dirty="0"/>
              <a:t>) 		          	</a:t>
            </a:r>
            <a:r>
              <a:rPr lang="fr-CA" sz="2000" dirty="0"/>
              <a:t>Nucléole masqué</a:t>
            </a:r>
            <a:r>
              <a:rPr lang="fr-CA" sz="2321" dirty="0"/>
              <a:t>	     </a:t>
            </a:r>
          </a:p>
          <a:p>
            <a:pPr marL="384048" lvl="2" indent="0">
              <a:buNone/>
            </a:pPr>
            <a:r>
              <a:rPr lang="fr-CA" sz="2321" dirty="0"/>
              <a:t>   (</a:t>
            </a:r>
            <a:r>
              <a:rPr lang="fr-CA" sz="2321" dirty="0" err="1"/>
              <a:t>proplasmocyte</a:t>
            </a:r>
            <a:r>
              <a:rPr lang="fr-CA" sz="2321" dirty="0"/>
              <a:t>) </a:t>
            </a:r>
          </a:p>
          <a:p>
            <a:pPr marL="384048" lvl="2" indent="0">
              <a:buNone/>
            </a:pPr>
            <a:r>
              <a:rPr lang="fr-CA" sz="2000" dirty="0"/>
              <a:t>	</a:t>
            </a:r>
            <a:r>
              <a:rPr lang="fr-CA" sz="2321" dirty="0"/>
              <a:t>							</a:t>
            </a:r>
          </a:p>
          <a:p>
            <a:pPr lvl="2"/>
            <a:r>
              <a:rPr lang="fr-CA" sz="2321" dirty="0"/>
              <a:t>Plasmocyte	</a:t>
            </a:r>
            <a:r>
              <a:rPr lang="fr-CA" sz="2000" dirty="0"/>
              <a:t>12 à 15 </a:t>
            </a:r>
            <a:r>
              <a:rPr lang="fr-CA" sz="2000" dirty="0" err="1"/>
              <a:t>um</a:t>
            </a:r>
            <a:r>
              <a:rPr lang="fr-CA" sz="2000" dirty="0"/>
              <a:t>   	Cytoplasme bleu marin avec zone claire (golgi). </a:t>
            </a:r>
          </a:p>
          <a:p>
            <a:pPr marL="384048" lvl="2" indent="0">
              <a:buNone/>
            </a:pPr>
            <a:r>
              <a:rPr lang="fr-CA" sz="2321" dirty="0"/>
              <a:t>					</a:t>
            </a:r>
            <a:r>
              <a:rPr lang="fr-CA" sz="2000" dirty="0"/>
              <a:t>La chromatine du noyau est en bloc </a:t>
            </a:r>
          </a:p>
          <a:p>
            <a:pPr marL="384048" lvl="2" indent="0">
              <a:buNone/>
            </a:pPr>
            <a:r>
              <a:rPr lang="fr-CA" sz="2321" dirty="0"/>
              <a:t>					</a:t>
            </a:r>
            <a:r>
              <a:rPr lang="fr-CA" sz="2000" dirty="0"/>
              <a:t>(apparence de carapace de tortue ou balle de golf).	</a:t>
            </a:r>
          </a:p>
        </p:txBody>
      </p:sp>
    </p:spTree>
    <p:extLst>
      <p:ext uri="{BB962C8B-B14F-4D97-AF65-F5344CB8AC3E}">
        <p14:creationId xmlns:p14="http://schemas.microsoft.com/office/powerpoint/2010/main" val="210887952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custDataLst>
              <p:tags r:id="rId1"/>
            </p:custDataLst>
          </p:nvPr>
        </p:nvSpPr>
        <p:spPr bwMode="auto">
          <a:xfrm>
            <a:off x="751012" y="1245643"/>
            <a:ext cx="9260851" cy="501736"/>
          </a:xfrm>
          <a:prstGeom prst="rect">
            <a:avLst/>
          </a:prstGeom>
        </p:spPr>
        <p:txBody>
          <a:bodyPr vert="horz" lIns="91440" tIns="45720" rIns="91440" bIns="45720" rtlCol="0" anchor="b">
            <a:normAutofit fontScale="90000" lnSpcReduction="10000"/>
          </a:bodyPr>
          <a:lstStyle/>
          <a:p>
            <a:pPr defTabSz="914400">
              <a:lnSpc>
                <a:spcPct val="85000"/>
              </a:lnSpc>
              <a:spcBef>
                <a:spcPct val="0"/>
              </a:spcBef>
            </a:pPr>
            <a:r>
              <a:rPr lang="fr-CA" sz="3600" b="1" cap="all" spc="-50" dirty="0">
                <a:solidFill>
                  <a:schemeClr val="tx1">
                    <a:lumMod val="75000"/>
                    <a:lumOff val="25000"/>
                  </a:schemeClr>
                </a:solidFill>
                <a:latin typeface="+mj-lt"/>
                <a:ea typeface="+mj-ea"/>
                <a:cs typeface="+mj-cs"/>
              </a:rPr>
              <a:t>  Hématopoïèse </a:t>
            </a:r>
            <a:endParaRPr lang="fr-FR" sz="3600" b="1" cap="all" spc="-50" dirty="0">
              <a:solidFill>
                <a:schemeClr val="tx1">
                  <a:lumMod val="75000"/>
                  <a:lumOff val="25000"/>
                </a:schemeClr>
              </a:solidFill>
              <a:latin typeface="+mj-lt"/>
              <a:ea typeface="+mj-ea"/>
              <a:cs typeface="+mj-cs"/>
            </a:endParaRPr>
          </a:p>
        </p:txBody>
      </p:sp>
      <p:sp>
        <p:nvSpPr>
          <p:cNvPr id="153603" name="Rectangle 3"/>
          <p:cNvSpPr>
            <a:spLocks noChangeArrowheads="1"/>
          </p:cNvSpPr>
          <p:nvPr>
            <p:custDataLst>
              <p:tags r:id="rId2"/>
            </p:custDataLst>
          </p:nvPr>
        </p:nvSpPr>
        <p:spPr bwMode="auto">
          <a:xfrm>
            <a:off x="1306227" y="1747379"/>
            <a:ext cx="7842102" cy="3279708"/>
          </a:xfrm>
          <a:prstGeom prst="rect">
            <a:avLst/>
          </a:prstGeom>
          <a:noFill/>
          <a:ln w="9525">
            <a:noFill/>
            <a:miter lim="800000"/>
            <a:headEnd/>
            <a:tailEnd/>
          </a:ln>
          <a:effectLst/>
        </p:spPr>
        <p:txBody>
          <a:bodyPr lIns="97065" tIns="48532" rIns="97065" bIns="48532"/>
          <a:lstStyle/>
          <a:p>
            <a:pPr marL="364252" indent="-364252" defTabSz="972282">
              <a:spcBef>
                <a:spcPct val="20000"/>
              </a:spcBef>
              <a:buClr>
                <a:schemeClr val="tx2"/>
              </a:buClr>
              <a:buFontTx/>
              <a:buChar char="•"/>
            </a:pPr>
            <a:r>
              <a:rPr lang="fr-CA" sz="2143" dirty="0"/>
              <a:t>Lignée plasmocytaire</a:t>
            </a:r>
          </a:p>
          <a:p>
            <a:pPr marL="788030" lvl="1" indent="-303306" defTabSz="972282">
              <a:spcBef>
                <a:spcPct val="20000"/>
              </a:spcBef>
              <a:buFontTx/>
              <a:buChar char="–"/>
            </a:pPr>
            <a:r>
              <a:rPr lang="fr-CA" sz="1964" dirty="0">
                <a:solidFill>
                  <a:srgbClr val="FF3300"/>
                </a:solidFill>
              </a:rPr>
              <a:t>PRÉCURSEUR : Lymphocytes B</a:t>
            </a:r>
          </a:p>
          <a:p>
            <a:pPr marL="788030" lvl="1" indent="-303306" defTabSz="972282">
              <a:spcBef>
                <a:spcPct val="20000"/>
              </a:spcBef>
              <a:buFontTx/>
              <a:buChar char="–"/>
            </a:pPr>
            <a:r>
              <a:rPr lang="fr-CA" sz="1964" dirty="0" err="1"/>
              <a:t>Plasmoblaste</a:t>
            </a:r>
            <a:r>
              <a:rPr lang="fr-CA" sz="1964" dirty="0"/>
              <a:t> (ou </a:t>
            </a:r>
            <a:r>
              <a:rPr lang="fr-CA" sz="1964" dirty="0" err="1"/>
              <a:t>Immunoblaste</a:t>
            </a:r>
            <a:r>
              <a:rPr lang="fr-CA" sz="1964" dirty="0"/>
              <a:t>) ou </a:t>
            </a:r>
            <a:r>
              <a:rPr lang="fr-CA" sz="1964" dirty="0" err="1"/>
              <a:t>Proplasmocytes</a:t>
            </a:r>
            <a:r>
              <a:rPr lang="fr-CA" sz="1964" dirty="0"/>
              <a:t> (*)</a:t>
            </a:r>
          </a:p>
          <a:p>
            <a:pPr marL="788030" lvl="1" indent="-303306" defTabSz="972282">
              <a:spcBef>
                <a:spcPct val="20000"/>
              </a:spcBef>
              <a:buFontTx/>
              <a:buChar char="–"/>
            </a:pPr>
            <a:r>
              <a:rPr lang="fr-CA" sz="1964" dirty="0"/>
              <a:t>Plasmocytes (*)</a:t>
            </a:r>
          </a:p>
          <a:p>
            <a:pPr marL="788030" lvl="1" indent="-303306" defTabSz="972282">
              <a:spcBef>
                <a:spcPct val="20000"/>
              </a:spcBef>
            </a:pPr>
            <a:r>
              <a:rPr lang="fr-CA" sz="1964" dirty="0"/>
              <a:t>- - - - - - - - - - - - - - - - - - - - - - - - </a:t>
            </a:r>
          </a:p>
          <a:p>
            <a:pPr marL="788030" lvl="1" indent="-303306" defTabSz="972282">
              <a:spcBef>
                <a:spcPct val="20000"/>
              </a:spcBef>
              <a:buFontTx/>
              <a:buChar char="–"/>
            </a:pPr>
            <a:r>
              <a:rPr lang="fr-CA" sz="1964" u="sng" dirty="0"/>
              <a:t>Très rare en circulation, reste dans les tissus lymphoïdes</a:t>
            </a:r>
            <a:r>
              <a:rPr lang="fr-CA" sz="1964" dirty="0"/>
              <a:t>	</a:t>
            </a:r>
          </a:p>
        </p:txBody>
      </p:sp>
      <p:sp>
        <p:nvSpPr>
          <p:cNvPr id="153604" name="Rectangle 4"/>
          <p:cNvSpPr>
            <a:spLocks noChangeArrowheads="1"/>
          </p:cNvSpPr>
          <p:nvPr>
            <p:custDataLst>
              <p:tags r:id="rId3"/>
            </p:custDataLst>
          </p:nvPr>
        </p:nvSpPr>
        <p:spPr bwMode="auto">
          <a:xfrm>
            <a:off x="1463287" y="5027087"/>
            <a:ext cx="8807305" cy="1092764"/>
          </a:xfrm>
          <a:prstGeom prst="rect">
            <a:avLst/>
          </a:prstGeom>
          <a:noFill/>
          <a:ln w="9525">
            <a:noFill/>
            <a:miter lim="800000"/>
            <a:headEnd/>
            <a:tailEnd/>
          </a:ln>
          <a:effectLst/>
        </p:spPr>
        <p:txBody>
          <a:bodyPr lIns="97065" tIns="48532" rIns="97065" bIns="48532"/>
          <a:lstStyle/>
          <a:p>
            <a:pPr marL="364252" indent="-364252" defTabSz="972282">
              <a:spcBef>
                <a:spcPct val="20000"/>
              </a:spcBef>
              <a:buClr>
                <a:schemeClr val="tx2"/>
              </a:buClr>
              <a:buFontTx/>
              <a:buChar char="•"/>
            </a:pPr>
            <a:r>
              <a:rPr lang="fr-CA" sz="1786" u="sng" dirty="0"/>
              <a:t>Amplification; mal connue *</a:t>
            </a:r>
          </a:p>
          <a:p>
            <a:pPr marL="364252" indent="-364252" defTabSz="972282">
              <a:spcBef>
                <a:spcPct val="20000"/>
              </a:spcBef>
              <a:buClr>
                <a:schemeClr val="tx2"/>
              </a:buClr>
              <a:buFontTx/>
              <a:buChar char="•"/>
            </a:pPr>
            <a:r>
              <a:rPr lang="fr-CA" sz="1786" u="sng" dirty="0"/>
              <a:t>Les plasmocytes adultes conservent leur capacité de se diviser.</a:t>
            </a:r>
          </a:p>
          <a:p>
            <a:pPr marL="364252" indent="-364252" defTabSz="972282">
              <a:spcBef>
                <a:spcPct val="20000"/>
              </a:spcBef>
              <a:buClr>
                <a:schemeClr val="tx2"/>
              </a:buClr>
              <a:buFontTx/>
              <a:buChar char="•"/>
            </a:pPr>
            <a:r>
              <a:rPr lang="fr-CA" sz="1786" u="sng" dirty="0"/>
              <a:t>La capacité de synthèse des anticorps augmente avec la maturation.</a:t>
            </a:r>
          </a:p>
        </p:txBody>
      </p:sp>
      <p:sp>
        <p:nvSpPr>
          <p:cNvPr id="153605" name="Text Box 5"/>
          <p:cNvSpPr txBox="1">
            <a:spLocks noChangeArrowheads="1"/>
          </p:cNvSpPr>
          <p:nvPr>
            <p:custDataLst>
              <p:tags r:id="rId4"/>
            </p:custDataLst>
          </p:nvPr>
        </p:nvSpPr>
        <p:spPr bwMode="auto">
          <a:xfrm>
            <a:off x="8899619" y="2060848"/>
            <a:ext cx="486928" cy="1543476"/>
          </a:xfrm>
          <a:prstGeom prst="rect">
            <a:avLst/>
          </a:prstGeom>
          <a:noFill/>
          <a:ln w="9525">
            <a:noFill/>
            <a:miter lim="800000"/>
            <a:headEnd/>
            <a:tailEnd/>
          </a:ln>
          <a:effectLst/>
        </p:spPr>
        <p:txBody>
          <a:bodyPr vert="eaVert">
            <a:spAutoFit/>
          </a:bodyPr>
          <a:lstStyle/>
          <a:p>
            <a:pPr defTabSz="972282">
              <a:spcBef>
                <a:spcPct val="50000"/>
              </a:spcBef>
            </a:pPr>
            <a:r>
              <a:rPr lang="fr-CA" sz="1964" b="1" dirty="0">
                <a:solidFill>
                  <a:srgbClr val="FF3300"/>
                </a:solidFill>
              </a:rPr>
              <a:t>maturation</a:t>
            </a:r>
            <a:endParaRPr lang="fr-FR" sz="1964" b="1" dirty="0">
              <a:solidFill>
                <a:srgbClr val="FF3300"/>
              </a:solidFill>
            </a:endParaRPr>
          </a:p>
        </p:txBody>
      </p:sp>
      <p:cxnSp>
        <p:nvCxnSpPr>
          <p:cNvPr id="6" name="Connecteur droit avec flèche 5"/>
          <p:cNvCxnSpPr/>
          <p:nvPr/>
        </p:nvCxnSpPr>
        <p:spPr bwMode="auto">
          <a:xfrm>
            <a:off x="8671892" y="1886056"/>
            <a:ext cx="0" cy="2121547"/>
          </a:xfrm>
          <a:prstGeom prst="straightConnector1">
            <a:avLst/>
          </a:prstGeom>
          <a:no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402265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53603"/>
                                        </p:tgtEl>
                                        <p:attrNameLst>
                                          <p:attrName>style.visibility</p:attrName>
                                        </p:attrNameLst>
                                      </p:cBhvr>
                                      <p:to>
                                        <p:strVal val="visible"/>
                                      </p:to>
                                    </p:set>
                                    <p:animEffect transition="in" filter="box(in)">
                                      <p:cBhvr>
                                        <p:cTn id="7" dur="500"/>
                                        <p:tgtEl>
                                          <p:spTgt spid="1536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3604"/>
                                        </p:tgtEl>
                                        <p:attrNameLst>
                                          <p:attrName>style.visibility</p:attrName>
                                        </p:attrNameLst>
                                      </p:cBhvr>
                                      <p:to>
                                        <p:strVal val="visible"/>
                                      </p:to>
                                    </p:set>
                                    <p:animEffect transition="in" filter="box(in)">
                                      <p:cBhvr>
                                        <p:cTn id="12" dur="500"/>
                                        <p:tgtEl>
                                          <p:spTgt spid="153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autoUpdateAnimBg="0"/>
      <p:bldP spid="153604" grpId="0" autoUpdateAnimBg="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1" name="Rectangle 3"/>
          <p:cNvSpPr>
            <a:spLocks noGrp="1" noChangeArrowheads="1"/>
          </p:cNvSpPr>
          <p:nvPr>
            <p:ph type="body" idx="1"/>
            <p:custDataLst>
              <p:tags r:id="rId1"/>
            </p:custDataLst>
          </p:nvPr>
        </p:nvSpPr>
        <p:spPr>
          <a:xfrm>
            <a:off x="223320" y="1772816"/>
            <a:ext cx="10085739" cy="4793419"/>
          </a:xfrm>
        </p:spPr>
        <p:txBody>
          <a:bodyPr/>
          <a:lstStyle/>
          <a:p>
            <a:pPr lvl="1">
              <a:lnSpc>
                <a:spcPct val="110000"/>
              </a:lnSpc>
            </a:pPr>
            <a:r>
              <a:rPr lang="fr-CA" sz="2500" dirty="0"/>
              <a:t>On le retrouve généralement dans les tissus, il est rarement aperçu dans la circulation sanguine.</a:t>
            </a:r>
          </a:p>
          <a:p>
            <a:pPr lvl="1">
              <a:lnSpc>
                <a:spcPct val="110000"/>
              </a:lnSpc>
            </a:pPr>
            <a:r>
              <a:rPr lang="fr-CA" sz="2500" dirty="0"/>
              <a:t>Le plasmocyte est une </a:t>
            </a:r>
            <a:r>
              <a:rPr lang="fr-CA" sz="2500" u="sng" dirty="0"/>
              <a:t>usine de production d’immunoglobuline</a:t>
            </a:r>
            <a:r>
              <a:rPr lang="fr-CA" sz="2500" dirty="0"/>
              <a:t>.</a:t>
            </a:r>
          </a:p>
          <a:p>
            <a:pPr lvl="1">
              <a:lnSpc>
                <a:spcPct val="110000"/>
              </a:lnSpc>
            </a:pPr>
            <a:r>
              <a:rPr lang="fr-CA" sz="2500" dirty="0"/>
              <a:t>Chaque clone produit un seul anticorps spécifique.</a:t>
            </a:r>
          </a:p>
          <a:p>
            <a:pPr lvl="1">
              <a:lnSpc>
                <a:spcPct val="110000"/>
              </a:lnSpc>
            </a:pPr>
            <a:r>
              <a:rPr lang="fr-CA" sz="2500" dirty="0"/>
              <a:t>La basophilie excessive du cytoplasme est causée par l’abondance du RER.</a:t>
            </a:r>
          </a:p>
          <a:p>
            <a:pPr lvl="1">
              <a:lnSpc>
                <a:spcPct val="110000"/>
              </a:lnSpc>
            </a:pPr>
            <a:r>
              <a:rPr lang="fr-CA" sz="2500" dirty="0"/>
              <a:t>La zone claire dans le cytoplasme est attribuable à l’appareil de Golgi (excrétion des </a:t>
            </a:r>
            <a:r>
              <a:rPr lang="fr-CA" sz="2500" dirty="0" err="1"/>
              <a:t>Ac</a:t>
            </a:r>
            <a:r>
              <a:rPr lang="fr-CA" sz="2500" dirty="0"/>
              <a:t>)</a:t>
            </a:r>
          </a:p>
        </p:txBody>
      </p:sp>
      <p:sp>
        <p:nvSpPr>
          <p:cNvPr id="4" name="Rectangle 2">
            <a:extLst>
              <a:ext uri="{FF2B5EF4-FFF2-40B4-BE49-F238E27FC236}">
                <a16:creationId xmlns:a16="http://schemas.microsoft.com/office/drawing/2014/main" id="{98D6493C-BB3F-4871-8C37-D81343026813}"/>
              </a:ext>
            </a:extLst>
          </p:cNvPr>
          <p:cNvSpPr txBox="1">
            <a:spLocks noChangeArrowheads="1"/>
          </p:cNvSpPr>
          <p:nvPr>
            <p:custDataLst>
              <p:tags r:id="rId2"/>
            </p:custDataLst>
          </p:nvPr>
        </p:nvSpPr>
        <p:spPr>
          <a:xfrm>
            <a:off x="895028" y="1247975"/>
            <a:ext cx="9258017" cy="503153"/>
          </a:xfrm>
          <a:prstGeom prst="rect">
            <a:avLst/>
          </a:prstGeom>
        </p:spPr>
        <p:txBody>
          <a:bodyPr vert="horz" lIns="91440" tIns="45720" rIns="91440" bIns="45720" rtlCol="0" anchor="b">
            <a:normAutofit fontScale="90000" lnSpcReduction="10000"/>
          </a:bodyPr>
          <a:lstStyle>
            <a:defPPr>
              <a:defRPr lang="en-US"/>
            </a:defPPr>
            <a:lvl1pPr defTabSz="914400">
              <a:lnSpc>
                <a:spcPct val="85000"/>
              </a:lnSpc>
              <a:spcBef>
                <a:spcPct val="0"/>
              </a:spcBef>
              <a:buNone/>
              <a:defRPr sz="3600" b="1" cap="all" spc="-50" baseline="0">
                <a:solidFill>
                  <a:schemeClr val="tx1">
                    <a:lumMod val="75000"/>
                    <a:lumOff val="25000"/>
                  </a:schemeClr>
                </a:solidFill>
                <a:latin typeface="+mj-lt"/>
                <a:ea typeface="+mj-ea"/>
                <a:cs typeface="+mj-cs"/>
              </a:defRPr>
            </a:lvl1pPr>
          </a:lstStyle>
          <a:p>
            <a:r>
              <a:rPr lang="fr-CA" dirty="0"/>
              <a:t>Le plasmocyte</a:t>
            </a:r>
            <a:endParaRPr lang="fr-FR" dirty="0"/>
          </a:p>
        </p:txBody>
      </p:sp>
    </p:spTree>
    <p:extLst>
      <p:ext uri="{BB962C8B-B14F-4D97-AF65-F5344CB8AC3E}">
        <p14:creationId xmlns:p14="http://schemas.microsoft.com/office/powerpoint/2010/main" val="219164630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Rectangle 3"/>
          <p:cNvSpPr>
            <a:spLocks noGrp="1" noChangeArrowheads="1"/>
          </p:cNvSpPr>
          <p:nvPr>
            <p:ph type="body" idx="1"/>
            <p:custDataLst>
              <p:tags r:id="rId1"/>
            </p:custDataLst>
          </p:nvPr>
        </p:nvSpPr>
        <p:spPr>
          <a:xfrm>
            <a:off x="246956" y="1772816"/>
            <a:ext cx="10085739" cy="4793419"/>
          </a:xfrm>
        </p:spPr>
        <p:txBody>
          <a:bodyPr/>
          <a:lstStyle/>
          <a:p>
            <a:r>
              <a:rPr lang="fr-CA" sz="3214" dirty="0"/>
              <a:t>Valeur normale des plasmocytes:</a:t>
            </a:r>
          </a:p>
          <a:p>
            <a:pPr lvl="1"/>
            <a:r>
              <a:rPr lang="fr-CA" sz="2857" dirty="0"/>
              <a:t>Retrouvé dans les organes lymphoïdes</a:t>
            </a:r>
          </a:p>
          <a:p>
            <a:pPr lvl="1">
              <a:lnSpc>
                <a:spcPct val="110000"/>
              </a:lnSpc>
            </a:pPr>
            <a:r>
              <a:rPr lang="fr-CA" sz="2857" dirty="0"/>
              <a:t>On les retrouve qu’en très faible quantité dans la circulation sanguine.</a:t>
            </a:r>
          </a:p>
          <a:p>
            <a:pPr lvl="1">
              <a:lnSpc>
                <a:spcPct val="110000"/>
              </a:lnSpc>
            </a:pPr>
            <a:r>
              <a:rPr lang="fr-CA" sz="2857" dirty="0"/>
              <a:t>Après une </a:t>
            </a:r>
            <a:r>
              <a:rPr lang="fr-CA" sz="2857" dirty="0" err="1"/>
              <a:t>leucoconcentration</a:t>
            </a:r>
            <a:r>
              <a:rPr lang="fr-CA" sz="2857" dirty="0"/>
              <a:t>, ils représentent moins de 1% de la population des GB</a:t>
            </a:r>
          </a:p>
          <a:p>
            <a:pPr lvl="1">
              <a:lnSpc>
                <a:spcPct val="110000"/>
              </a:lnSpc>
            </a:pPr>
            <a:r>
              <a:rPr lang="fr-CA" sz="2857" dirty="0"/>
              <a:t>Dans la moelle osseuse, ils représentent de 1 à 3% des cellules nucléées</a:t>
            </a:r>
          </a:p>
        </p:txBody>
      </p:sp>
      <p:sp>
        <p:nvSpPr>
          <p:cNvPr id="6" name="Rectangle 2">
            <a:extLst>
              <a:ext uri="{FF2B5EF4-FFF2-40B4-BE49-F238E27FC236}">
                <a16:creationId xmlns:a16="http://schemas.microsoft.com/office/drawing/2014/main" id="{5BF2028E-973F-4751-98AE-389A0F8460C1}"/>
              </a:ext>
            </a:extLst>
          </p:cNvPr>
          <p:cNvSpPr txBox="1">
            <a:spLocks noChangeArrowheads="1"/>
          </p:cNvSpPr>
          <p:nvPr>
            <p:custDataLst>
              <p:tags r:id="rId2"/>
            </p:custDataLst>
          </p:nvPr>
        </p:nvSpPr>
        <p:spPr>
          <a:xfrm>
            <a:off x="895028" y="1196752"/>
            <a:ext cx="9258017" cy="503153"/>
          </a:xfrm>
          <a:prstGeom prst="rect">
            <a:avLst/>
          </a:prstGeom>
        </p:spPr>
        <p:txBody>
          <a:bodyPr vert="horz" lIns="91440" tIns="45720" rIns="91440" bIns="45720" rtlCol="0" anchor="b">
            <a:normAutofit fontScale="90000" lnSpcReduction="10000"/>
          </a:bodyPr>
          <a:lstStyle>
            <a:lvl1pPr defTabSz="914400">
              <a:lnSpc>
                <a:spcPct val="85000"/>
              </a:lnSpc>
              <a:spcBef>
                <a:spcPct val="0"/>
              </a:spcBef>
              <a:buNone/>
              <a:defRPr sz="3600" b="1" cap="all" spc="-50" baseline="0">
                <a:solidFill>
                  <a:schemeClr val="tx1">
                    <a:lumMod val="75000"/>
                    <a:lumOff val="25000"/>
                  </a:schemeClr>
                </a:solidFill>
                <a:latin typeface="+mj-lt"/>
                <a:ea typeface="+mj-ea"/>
                <a:cs typeface="+mj-cs"/>
              </a:defRPr>
            </a:lvl1pPr>
          </a:lstStyle>
          <a:p>
            <a:r>
              <a:rPr lang="fr-CA" dirty="0"/>
              <a:t>Le plasmocyte</a:t>
            </a:r>
            <a:endParaRPr lang="fr-FR" dirty="0"/>
          </a:p>
        </p:txBody>
      </p:sp>
    </p:spTree>
    <p:extLst>
      <p:ext uri="{BB962C8B-B14F-4D97-AF65-F5344CB8AC3E}">
        <p14:creationId xmlns:p14="http://schemas.microsoft.com/office/powerpoint/2010/main" val="23600289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custDataLst>
              <p:tags r:id="rId1"/>
            </p:custDataLst>
          </p:nvPr>
        </p:nvSpPr>
        <p:spPr>
          <a:xfrm>
            <a:off x="895028" y="476672"/>
            <a:ext cx="9258017" cy="503153"/>
          </a:xfrm>
        </p:spPr>
        <p:txBody>
          <a:bodyPr vert="horz" lIns="91440" tIns="45720" rIns="91440" bIns="45720" rtlCol="0" anchor="b">
            <a:normAutofit fontScale="90000"/>
          </a:bodyPr>
          <a:lstStyle/>
          <a:p>
            <a:r>
              <a:rPr lang="fr-CA" sz="3600" b="1" cap="all" dirty="0"/>
              <a:t>Les leucocytes (plasmocytes) (12)</a:t>
            </a:r>
            <a:endParaRPr lang="fr-FR" sz="3600" b="1" cap="all" dirty="0"/>
          </a:p>
        </p:txBody>
      </p:sp>
      <p:pic>
        <p:nvPicPr>
          <p:cNvPr id="234501" name="Picture 5"/>
          <p:cNvPicPr>
            <a:picLocks noChangeAspect="1" noChangeArrowheads="1"/>
          </p:cNvPicPr>
          <p:nvPr>
            <p:custDataLst>
              <p:tags r:id="rId2"/>
            </p:custDataLst>
          </p:nvPr>
        </p:nvPicPr>
        <p:blipFill>
          <a:blip r:embed="rId4" cstate="print"/>
          <a:srcRect/>
          <a:stretch>
            <a:fillRect/>
          </a:stretch>
        </p:blipFill>
        <p:spPr bwMode="auto">
          <a:xfrm>
            <a:off x="2313087" y="1264733"/>
            <a:ext cx="5646653" cy="5378777"/>
          </a:xfrm>
          <a:prstGeom prst="rect">
            <a:avLst/>
          </a:prstGeom>
          <a:noFill/>
          <a:ln w="9525">
            <a:noFill/>
            <a:miter lim="800000"/>
            <a:headEnd/>
            <a:tailEnd/>
          </a:ln>
          <a:effectLst/>
        </p:spPr>
      </p:pic>
    </p:spTree>
    <p:extLst>
      <p:ext uri="{BB962C8B-B14F-4D97-AF65-F5344CB8AC3E}">
        <p14:creationId xmlns:p14="http://schemas.microsoft.com/office/powerpoint/2010/main" val="373582938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custDataLst>
              <p:tags r:id="rId1"/>
            </p:custDataLst>
          </p:nvPr>
        </p:nvSpPr>
        <p:spPr>
          <a:xfrm>
            <a:off x="0" y="44625"/>
            <a:ext cx="10286999" cy="733188"/>
          </a:xfrm>
        </p:spPr>
        <p:txBody>
          <a:bodyPr>
            <a:normAutofit/>
          </a:bodyPr>
          <a:lstStyle/>
          <a:p>
            <a:r>
              <a:rPr lang="fr-CA" sz="3200" dirty="0"/>
              <a:t>Planche 21 (</a:t>
            </a:r>
            <a:r>
              <a:rPr lang="fr-CA" sz="3200" dirty="0" err="1"/>
              <a:t>Koepke</a:t>
            </a:r>
            <a:r>
              <a:rPr lang="fr-CA" sz="3200" dirty="0"/>
              <a:t>): </a:t>
            </a:r>
            <a:r>
              <a:rPr lang="fr-CA" sz="2700" dirty="0"/>
              <a:t>Plasmocyte et 2 érythroblaste polychromatophile</a:t>
            </a:r>
            <a:endParaRPr lang="fr-FR" sz="2700" dirty="0"/>
          </a:p>
        </p:txBody>
      </p:sp>
      <p:pic>
        <p:nvPicPr>
          <p:cNvPr id="3" name="Image 2">
            <a:extLst>
              <a:ext uri="{FF2B5EF4-FFF2-40B4-BE49-F238E27FC236}">
                <a16:creationId xmlns:a16="http://schemas.microsoft.com/office/drawing/2014/main" id="{D2783817-26A2-4091-8499-65F8C4ED37B1}"/>
              </a:ext>
            </a:extLst>
          </p:cNvPr>
          <p:cNvPicPr>
            <a:picLocks noChangeAspect="1"/>
          </p:cNvPicPr>
          <p:nvPr/>
        </p:nvPicPr>
        <p:blipFill>
          <a:blip r:embed="rId3"/>
          <a:stretch>
            <a:fillRect/>
          </a:stretch>
        </p:blipFill>
        <p:spPr>
          <a:xfrm>
            <a:off x="751012" y="748790"/>
            <a:ext cx="9145016" cy="5582973"/>
          </a:xfrm>
          <a:prstGeom prst="rect">
            <a:avLst/>
          </a:prstGeom>
        </p:spPr>
      </p:pic>
    </p:spTree>
    <p:extLst>
      <p:ext uri="{BB962C8B-B14F-4D97-AF65-F5344CB8AC3E}">
        <p14:creationId xmlns:p14="http://schemas.microsoft.com/office/powerpoint/2010/main" val="376512876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custDataLst>
              <p:tags r:id="rId1"/>
            </p:custDataLst>
          </p:nvPr>
        </p:nvSpPr>
        <p:spPr bwMode="auto">
          <a:xfrm>
            <a:off x="1327076" y="380267"/>
            <a:ext cx="6612241" cy="1020479"/>
          </a:xfrm>
          <a:prstGeom prst="rect">
            <a:avLst/>
          </a:prstGeom>
        </p:spPr>
        <p:txBody>
          <a:bodyPr vert="horz" lIns="91440" tIns="45720" rIns="91440" bIns="45720" rtlCol="0" anchor="b">
            <a:noAutofit/>
          </a:bodyPr>
          <a:lstStyle/>
          <a:p>
            <a:pPr lvl="2" algn="ctr"/>
            <a:r>
              <a:rPr lang="fr-CA" sz="3600" b="1" cap="all" spc="-50" dirty="0">
                <a:solidFill>
                  <a:schemeClr val="tx1">
                    <a:lumMod val="75000"/>
                    <a:lumOff val="25000"/>
                  </a:schemeClr>
                </a:solidFill>
                <a:latin typeface="+mj-lt"/>
                <a:ea typeface="+mj-ea"/>
                <a:cs typeface="+mj-cs"/>
              </a:rPr>
              <a:t>Lymphocyte VS Plasmocyte</a:t>
            </a:r>
            <a:endParaRPr lang="fr-FR" sz="3600" b="1" cap="all" spc="-50" dirty="0">
              <a:solidFill>
                <a:schemeClr val="tx1">
                  <a:lumMod val="75000"/>
                  <a:lumOff val="25000"/>
                </a:schemeClr>
              </a:solidFill>
              <a:latin typeface="+mj-lt"/>
              <a:ea typeface="+mj-ea"/>
              <a:cs typeface="+mj-cs"/>
            </a:endParaRPr>
          </a:p>
        </p:txBody>
      </p:sp>
      <p:pic>
        <p:nvPicPr>
          <p:cNvPr id="3074" name="Picture 2" descr="E:\256\LEUKO\LYMFO3.BMP"/>
          <p:cNvPicPr>
            <a:picLocks noChangeAspect="1" noChangeArrowheads="1"/>
          </p:cNvPicPr>
          <p:nvPr>
            <p:custDataLst>
              <p:tags r:id="rId2"/>
            </p:custDataLst>
          </p:nvPr>
        </p:nvPicPr>
        <p:blipFill>
          <a:blip r:embed="rId7" cstate="print"/>
          <a:srcRect/>
          <a:stretch>
            <a:fillRect/>
          </a:stretch>
        </p:blipFill>
        <p:spPr bwMode="auto">
          <a:xfrm>
            <a:off x="487530" y="1388027"/>
            <a:ext cx="3835302" cy="2891359"/>
          </a:xfrm>
          <a:prstGeom prst="rect">
            <a:avLst/>
          </a:prstGeom>
          <a:noFill/>
        </p:spPr>
      </p:pic>
      <p:pic>
        <p:nvPicPr>
          <p:cNvPr id="3076" name="Picture 4" descr="E:\256\LEUKO\PLASMA1.BMP"/>
          <p:cNvPicPr>
            <a:picLocks noChangeAspect="1" noChangeArrowheads="1"/>
          </p:cNvPicPr>
          <p:nvPr>
            <p:custDataLst>
              <p:tags r:id="rId3"/>
            </p:custDataLst>
          </p:nvPr>
        </p:nvPicPr>
        <p:blipFill>
          <a:blip r:embed="rId8" cstate="print"/>
          <a:srcRect/>
          <a:stretch>
            <a:fillRect/>
          </a:stretch>
        </p:blipFill>
        <p:spPr bwMode="auto">
          <a:xfrm>
            <a:off x="6163987" y="1324246"/>
            <a:ext cx="3835302" cy="2891359"/>
          </a:xfrm>
          <a:prstGeom prst="rect">
            <a:avLst/>
          </a:prstGeom>
          <a:noFill/>
        </p:spPr>
      </p:pic>
      <p:pic>
        <p:nvPicPr>
          <p:cNvPr id="3077" name="Picture 5" descr="E:\256\LEUKO\PLASMA5.BMP"/>
          <p:cNvPicPr>
            <a:picLocks noChangeAspect="1" noChangeArrowheads="1"/>
          </p:cNvPicPr>
          <p:nvPr>
            <p:custDataLst>
              <p:tags r:id="rId4"/>
            </p:custDataLst>
          </p:nvPr>
        </p:nvPicPr>
        <p:blipFill>
          <a:blip r:embed="rId9" cstate="print"/>
          <a:srcRect/>
          <a:stretch>
            <a:fillRect/>
          </a:stretch>
        </p:blipFill>
        <p:spPr bwMode="auto">
          <a:xfrm>
            <a:off x="6116529" y="3429000"/>
            <a:ext cx="3835302" cy="2891359"/>
          </a:xfrm>
          <a:prstGeom prst="rect">
            <a:avLst/>
          </a:prstGeom>
          <a:noFill/>
        </p:spPr>
      </p:pic>
      <p:pic>
        <p:nvPicPr>
          <p:cNvPr id="3078" name="Picture 6" descr="E:\256\LEUKO\LYMFO2.BMP"/>
          <p:cNvPicPr>
            <a:picLocks noChangeAspect="1" noChangeArrowheads="1"/>
          </p:cNvPicPr>
          <p:nvPr>
            <p:custDataLst>
              <p:tags r:id="rId5"/>
            </p:custDataLst>
          </p:nvPr>
        </p:nvPicPr>
        <p:blipFill>
          <a:blip r:embed="rId10" cstate="print"/>
          <a:srcRect/>
          <a:stretch>
            <a:fillRect/>
          </a:stretch>
        </p:blipFill>
        <p:spPr bwMode="auto">
          <a:xfrm>
            <a:off x="534988" y="3431226"/>
            <a:ext cx="3835302" cy="2891359"/>
          </a:xfrm>
          <a:prstGeom prst="rect">
            <a:avLst/>
          </a:prstGeom>
          <a:noFill/>
        </p:spPr>
      </p:pic>
    </p:spTree>
    <p:extLst>
      <p:ext uri="{BB962C8B-B14F-4D97-AF65-F5344CB8AC3E}">
        <p14:creationId xmlns:p14="http://schemas.microsoft.com/office/powerpoint/2010/main" val="243519217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9861" name="Rectangle 5"/>
          <p:cNvSpPr>
            <a:spLocks noGrp="1" noChangeArrowheads="1"/>
          </p:cNvSpPr>
          <p:nvPr>
            <p:ph type="title"/>
            <p:custDataLst>
              <p:tags r:id="rId1"/>
            </p:custDataLst>
          </p:nvPr>
        </p:nvSpPr>
        <p:spPr>
          <a:xfrm>
            <a:off x="521843" y="0"/>
            <a:ext cx="8486775" cy="900650"/>
          </a:xfrm>
        </p:spPr>
        <p:txBody>
          <a:bodyPr vert="horz" lIns="91440" tIns="45720" rIns="91440" bIns="45720" rtlCol="0" anchor="b">
            <a:noAutofit/>
          </a:bodyPr>
          <a:lstStyle/>
          <a:p>
            <a:r>
              <a:rPr lang="fr-CA" sz="3600" b="1" cap="all" dirty="0"/>
              <a:t>Plasmocytes  (moelle)</a:t>
            </a:r>
            <a:endParaRPr lang="fr-FR" sz="3600" b="1" cap="all" dirty="0"/>
          </a:p>
        </p:txBody>
      </p:sp>
      <p:pic>
        <p:nvPicPr>
          <p:cNvPr id="249860" name="Picture 4" descr="Plasmocyte_moelle"/>
          <p:cNvPicPr>
            <a:picLocks noGrp="1" noChangeAspect="1" noChangeArrowheads="1"/>
          </p:cNvPicPr>
          <p:nvPr>
            <p:ph idx="1"/>
            <p:custDataLst>
              <p:tags r:id="rId2"/>
            </p:custDataLst>
          </p:nvPr>
        </p:nvPicPr>
        <p:blipFill>
          <a:blip r:embed="rId4" cstate="print"/>
          <a:srcRect/>
          <a:stretch>
            <a:fillRect/>
          </a:stretch>
        </p:blipFill>
        <p:spPr>
          <a:xfrm>
            <a:off x="1070637" y="825225"/>
            <a:ext cx="8249327" cy="5500579"/>
          </a:xfrm>
          <a:noFill/>
          <a:ln/>
        </p:spPr>
      </p:pic>
    </p:spTree>
    <p:extLst>
      <p:ext uri="{BB962C8B-B14F-4D97-AF65-F5344CB8AC3E}">
        <p14:creationId xmlns:p14="http://schemas.microsoft.com/office/powerpoint/2010/main" val="143313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98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1" grpId="0"/>
    </p:bldLst>
  </p:timing>
</p:sld>
</file>

<file path=ppt/slides/slide25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9EC06D9-E326-218F-27BA-F41A99095EF4}"/>
            </a:ext>
          </a:extLst>
        </p:cNvPr>
        <p:cNvGrpSpPr/>
        <p:nvPr/>
      </p:nvGrpSpPr>
      <p:grpSpPr>
        <a:xfrm>
          <a:off x="0" y="0"/>
          <a:ext cx="0" cy="0"/>
          <a:chOff x="0" y="0"/>
          <a:chExt cx="0" cy="0"/>
        </a:xfrm>
      </p:grpSpPr>
      <p:sp>
        <p:nvSpPr>
          <p:cNvPr id="238606" name="Rectangle 14">
            <a:extLst>
              <a:ext uri="{FF2B5EF4-FFF2-40B4-BE49-F238E27FC236}">
                <a16:creationId xmlns:a16="http://schemas.microsoft.com/office/drawing/2014/main" id="{1BEB5C3F-D024-6377-3A36-74F291FE6C34}"/>
              </a:ext>
            </a:extLst>
          </p:cNvPr>
          <p:cNvSpPr>
            <a:spLocks noGrp="1" noChangeArrowheads="1"/>
          </p:cNvSpPr>
          <p:nvPr>
            <p:ph type="title" sz="quarter"/>
            <p:custDataLst>
              <p:tags r:id="rId1"/>
            </p:custDataLst>
          </p:nvPr>
        </p:nvSpPr>
        <p:spPr>
          <a:xfrm>
            <a:off x="450380" y="2014635"/>
            <a:ext cx="9258017" cy="1071503"/>
          </a:xfrm>
        </p:spPr>
        <p:txBody>
          <a:bodyPr>
            <a:normAutofit fontScale="90000"/>
          </a:bodyPr>
          <a:lstStyle/>
          <a:p>
            <a:r>
              <a:rPr lang="fr-CA" dirty="0"/>
              <a:t>Particularités morphologiques des leucocytes</a:t>
            </a:r>
            <a:endParaRPr lang="fr-FR" sz="1786" dirty="0"/>
          </a:p>
        </p:txBody>
      </p:sp>
    </p:spTree>
    <p:extLst>
      <p:ext uri="{BB962C8B-B14F-4D97-AF65-F5344CB8AC3E}">
        <p14:creationId xmlns:p14="http://schemas.microsoft.com/office/powerpoint/2010/main" val="370977561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634AF25-D1E9-72D3-D30F-A278F84448ED}"/>
            </a:ext>
          </a:extLst>
        </p:cNvPr>
        <p:cNvGrpSpPr/>
        <p:nvPr/>
      </p:nvGrpSpPr>
      <p:grpSpPr>
        <a:xfrm>
          <a:off x="0" y="0"/>
          <a:ext cx="0" cy="0"/>
          <a:chOff x="0" y="0"/>
          <a:chExt cx="0" cy="0"/>
        </a:xfrm>
      </p:grpSpPr>
      <p:sp>
        <p:nvSpPr>
          <p:cNvPr id="238606" name="Rectangle 14">
            <a:extLst>
              <a:ext uri="{FF2B5EF4-FFF2-40B4-BE49-F238E27FC236}">
                <a16:creationId xmlns:a16="http://schemas.microsoft.com/office/drawing/2014/main" id="{547D6A27-13C6-D795-15BE-D2E0DF0033CA}"/>
              </a:ext>
            </a:extLst>
          </p:cNvPr>
          <p:cNvSpPr>
            <a:spLocks noGrp="1" noChangeArrowheads="1"/>
          </p:cNvSpPr>
          <p:nvPr>
            <p:ph type="title" sz="quarter"/>
            <p:custDataLst>
              <p:tags r:id="rId1"/>
            </p:custDataLst>
          </p:nvPr>
        </p:nvSpPr>
        <p:spPr>
          <a:xfrm>
            <a:off x="823020" y="589239"/>
            <a:ext cx="9258017" cy="1143000"/>
          </a:xfrm>
        </p:spPr>
        <p:txBody>
          <a:bodyPr vert="horz" lIns="91440" tIns="45720" rIns="91440" bIns="45720" rtlCol="0" anchor="b">
            <a:noAutofit/>
          </a:bodyPr>
          <a:lstStyle/>
          <a:p>
            <a:r>
              <a:rPr lang="fr-CA" sz="3600" b="1" cap="all" dirty="0" err="1"/>
              <a:t>Hypersegmentation</a:t>
            </a:r>
            <a:r>
              <a:rPr lang="fr-CA" sz="3600" b="1" cap="all" dirty="0"/>
              <a:t>  ( ≥ 6 segmentations)</a:t>
            </a:r>
            <a:endParaRPr lang="fr-FR" sz="3600" b="1" cap="all" dirty="0"/>
          </a:p>
        </p:txBody>
      </p:sp>
      <p:pic>
        <p:nvPicPr>
          <p:cNvPr id="238596" name="Picture 4" descr="neutro_hyperseg">
            <a:extLst>
              <a:ext uri="{FF2B5EF4-FFF2-40B4-BE49-F238E27FC236}">
                <a16:creationId xmlns:a16="http://schemas.microsoft.com/office/drawing/2014/main" id="{63944D7A-F3A8-693D-28D5-F819713F95E5}"/>
              </a:ext>
            </a:extLst>
          </p:cNvPr>
          <p:cNvPicPr>
            <a:picLocks noGrp="1" noChangeAspect="1" noChangeArrowheads="1"/>
          </p:cNvPicPr>
          <p:nvPr>
            <p:ph sz="quarter" idx="1"/>
            <p:custDataLst>
              <p:tags r:id="rId2"/>
            </p:custDataLst>
          </p:nvPr>
        </p:nvPicPr>
        <p:blipFill>
          <a:blip r:embed="rId4" cstate="print"/>
          <a:srcRect/>
          <a:stretch>
            <a:fillRect/>
          </a:stretch>
        </p:blipFill>
        <p:spPr>
          <a:xfrm>
            <a:off x="1496704" y="1732239"/>
            <a:ext cx="7757062" cy="5081137"/>
          </a:xfrm>
          <a:noFill/>
          <a:ln/>
        </p:spPr>
      </p:pic>
    </p:spTree>
    <p:extLst>
      <p:ext uri="{BB962C8B-B14F-4D97-AF65-F5344CB8AC3E}">
        <p14:creationId xmlns:p14="http://schemas.microsoft.com/office/powerpoint/2010/main" val="277254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8606"/>
                                        </p:tgtEl>
                                        <p:attrNameLst>
                                          <p:attrName>style.visibility</p:attrName>
                                        </p:attrNameLst>
                                      </p:cBhvr>
                                      <p:to>
                                        <p:strVal val="visible"/>
                                      </p:to>
                                    </p:set>
                                    <p:animEffect transition="in" filter="checkerboard(across)">
                                      <p:cBhvr>
                                        <p:cTn id="7" dur="500"/>
                                        <p:tgtEl>
                                          <p:spTgt spid="238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0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F1026-B85D-CE9A-F187-0B2FFD732D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001A3F9-357D-1D15-FB8E-6CEFB731B6EE}"/>
              </a:ext>
            </a:extLst>
          </p:cNvPr>
          <p:cNvSpPr>
            <a:spLocks noGrp="1"/>
          </p:cNvSpPr>
          <p:nvPr>
            <p:ph type="title"/>
          </p:nvPr>
        </p:nvSpPr>
        <p:spPr>
          <a:xfrm>
            <a:off x="925830" y="286605"/>
            <a:ext cx="8486775" cy="1450757"/>
          </a:xfrm>
        </p:spPr>
        <p:txBody>
          <a:bodyPr>
            <a:normAutofit/>
          </a:bodyPr>
          <a:lstStyle/>
          <a:p>
            <a:pPr>
              <a:defRPr/>
            </a:pPr>
            <a:r>
              <a:rPr lang="fr-CA" sz="3600" b="1" cap="all" dirty="0"/>
              <a:t>Lectures obligatoires</a:t>
            </a:r>
          </a:p>
        </p:txBody>
      </p:sp>
      <p:sp>
        <p:nvSpPr>
          <p:cNvPr id="6" name="Espace réservé du contenu 5">
            <a:extLst>
              <a:ext uri="{FF2B5EF4-FFF2-40B4-BE49-F238E27FC236}">
                <a16:creationId xmlns:a16="http://schemas.microsoft.com/office/drawing/2014/main" id="{2CE2C05E-8C9F-7763-4E54-B4AD5EE21B7F}"/>
              </a:ext>
            </a:extLst>
          </p:cNvPr>
          <p:cNvSpPr>
            <a:spLocks noGrp="1"/>
          </p:cNvSpPr>
          <p:nvPr>
            <p:ph idx="1"/>
          </p:nvPr>
        </p:nvSpPr>
        <p:spPr/>
        <p:txBody>
          <a:bodyPr/>
          <a:lstStyle/>
          <a:p>
            <a:r>
              <a:rPr lang="fr-CA" sz="2000" kern="0" dirty="0"/>
              <a:t>Hématologie de L’Italien, Lord Dubé</a:t>
            </a:r>
          </a:p>
          <a:p>
            <a:pPr lvl="1">
              <a:buFont typeface="Arial" panose="020B0604020202020204" pitchFamily="34" charset="0"/>
              <a:buChar char="•"/>
            </a:pPr>
            <a:r>
              <a:rPr lang="fr-CA" dirty="0"/>
              <a:t>Chapitre 4, Le globule rouge, morphologie érythrocytaire (Pages 65 à 74)</a:t>
            </a:r>
          </a:p>
          <a:p>
            <a:pPr lvl="1">
              <a:buFont typeface="Arial" panose="020B0604020202020204" pitchFamily="34" charset="0"/>
              <a:buChar char="•"/>
            </a:pPr>
            <a:r>
              <a:rPr lang="fr-CA" dirty="0"/>
              <a:t>Chapitre 10, L’hémogramme (Pages 163 à 182)</a:t>
            </a:r>
          </a:p>
          <a:p>
            <a:pPr lvl="1">
              <a:buFont typeface="Arial" panose="020B0604020202020204" pitchFamily="34" charset="0"/>
              <a:buChar char="•"/>
            </a:pPr>
            <a:r>
              <a:rPr lang="fr-CA" dirty="0"/>
              <a:t>Chapitre 11, L’instrumentation (11.1 à 11.3 : Pages 193 à 195, 11.6 à 11.8 : Pages 198 à 210)</a:t>
            </a:r>
          </a:p>
          <a:p>
            <a:endParaRPr lang="fr-CA" dirty="0"/>
          </a:p>
        </p:txBody>
      </p:sp>
    </p:spTree>
    <p:extLst>
      <p:ext uri="{BB962C8B-B14F-4D97-AF65-F5344CB8AC3E}">
        <p14:creationId xmlns:p14="http://schemas.microsoft.com/office/powerpoint/2010/main" val="278154704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custDataLst>
              <p:tags r:id="rId1"/>
            </p:custDataLst>
          </p:nvPr>
        </p:nvSpPr>
        <p:spPr>
          <a:xfrm>
            <a:off x="0" y="1268760"/>
            <a:ext cx="8392504" cy="503153"/>
          </a:xfrm>
        </p:spPr>
        <p:txBody>
          <a:bodyPr>
            <a:normAutofit fontScale="90000"/>
          </a:bodyPr>
          <a:lstStyle/>
          <a:p>
            <a:pPr defTabSz="1138108">
              <a:defRPr/>
            </a:pPr>
            <a:r>
              <a:rPr lang="fr-CA" sz="3839" dirty="0"/>
              <a:t>         </a:t>
            </a:r>
            <a:r>
              <a:rPr lang="fr-CA" sz="4000" b="1" cap="all" dirty="0"/>
              <a:t>Hémogramme</a:t>
            </a:r>
            <a:r>
              <a:rPr lang="fr-CA" sz="3839" dirty="0"/>
              <a:t> </a:t>
            </a:r>
            <a:r>
              <a:rPr lang="fr-CA" sz="1428" dirty="0"/>
              <a:t>(S4)</a:t>
            </a:r>
            <a:endParaRPr lang="fr-FR" sz="1428" dirty="0"/>
          </a:p>
        </p:txBody>
      </p:sp>
      <p:sp>
        <p:nvSpPr>
          <p:cNvPr id="285699" name="Rectangle 3"/>
          <p:cNvSpPr>
            <a:spLocks noGrp="1" noChangeArrowheads="1"/>
          </p:cNvSpPr>
          <p:nvPr>
            <p:ph type="body" idx="1"/>
            <p:custDataLst>
              <p:tags r:id="rId2"/>
            </p:custDataLst>
          </p:nvPr>
        </p:nvSpPr>
        <p:spPr>
          <a:xfrm>
            <a:off x="201262" y="1916832"/>
            <a:ext cx="10085739" cy="3942894"/>
          </a:xfrm>
        </p:spPr>
        <p:txBody>
          <a:bodyPr/>
          <a:lstStyle/>
          <a:p>
            <a:pPr marL="426614" indent="-426614" defTabSz="1138108"/>
            <a:r>
              <a:rPr lang="fr-CA" sz="2143" dirty="0"/>
              <a:t>Formule d’</a:t>
            </a:r>
            <a:r>
              <a:rPr lang="fr-CA" sz="2143" dirty="0" err="1"/>
              <a:t>Arneth</a:t>
            </a:r>
            <a:r>
              <a:rPr lang="fr-CA" sz="2143" dirty="0"/>
              <a:t>  p. 182</a:t>
            </a:r>
          </a:p>
          <a:p>
            <a:pPr marL="922676" lvl="1" indent="-355748" defTabSz="1138108"/>
            <a:r>
              <a:rPr lang="fr-CA" sz="1786" dirty="0"/>
              <a:t>Il est possible d’évaluer le degré de maturation des granulocytes par l’application de la formule d’</a:t>
            </a:r>
            <a:r>
              <a:rPr lang="fr-CA" sz="1786" dirty="0" err="1"/>
              <a:t>Arneth</a:t>
            </a:r>
            <a:endParaRPr lang="fr-CA" sz="1786" dirty="0"/>
          </a:p>
          <a:p>
            <a:pPr marL="922676" lvl="1" indent="-355748" defTabSz="1138108"/>
            <a:r>
              <a:rPr lang="fr-CA" sz="1786" dirty="0"/>
              <a:t>Normalement, </a:t>
            </a:r>
            <a:r>
              <a:rPr lang="fr-CA" sz="1786" u="sng" dirty="0"/>
              <a:t>50% des granulocytes ont entre 2 et 3 lobes</a:t>
            </a:r>
            <a:r>
              <a:rPr lang="fr-CA" sz="1786" dirty="0"/>
              <a:t> et seulement </a:t>
            </a:r>
            <a:r>
              <a:rPr lang="fr-CA" sz="1786" u="sng" dirty="0"/>
              <a:t>5% ont plus de 5 lobes</a:t>
            </a:r>
          </a:p>
          <a:p>
            <a:pPr marL="922676" lvl="1" indent="-355748" defTabSz="1138108"/>
            <a:r>
              <a:rPr lang="fr-CA" sz="1786" dirty="0"/>
              <a:t>Cette technique n’est plus utilisée, mais l’expression déviation à gauche ou à droite de la formule d’</a:t>
            </a:r>
            <a:r>
              <a:rPr lang="fr-CA" sz="1786" dirty="0" err="1"/>
              <a:t>Arneth</a:t>
            </a:r>
            <a:r>
              <a:rPr lang="fr-CA" sz="1786" dirty="0"/>
              <a:t> est encore présente dans les laboratoires.</a:t>
            </a:r>
          </a:p>
        </p:txBody>
      </p:sp>
    </p:spTree>
    <p:extLst>
      <p:ext uri="{BB962C8B-B14F-4D97-AF65-F5344CB8AC3E}">
        <p14:creationId xmlns:p14="http://schemas.microsoft.com/office/powerpoint/2010/main" val="23041956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A330E0-6DB8-47AB-92D0-2BCA4A7A939F}"/>
              </a:ext>
            </a:extLst>
          </p:cNvPr>
          <p:cNvSpPr>
            <a:spLocks noGrp="1"/>
          </p:cNvSpPr>
          <p:nvPr>
            <p:ph type="title"/>
          </p:nvPr>
        </p:nvSpPr>
        <p:spPr/>
        <p:txBody>
          <a:bodyPr vert="horz" lIns="91440" tIns="45720" rIns="91440" bIns="45720" rtlCol="0" anchor="b">
            <a:noAutofit/>
          </a:bodyPr>
          <a:lstStyle/>
          <a:p>
            <a:r>
              <a:rPr lang="fr-CA" sz="3600" b="1" cap="all" dirty="0"/>
              <a:t>Histogramme de la segmentation des granulocytes (Formule d’</a:t>
            </a:r>
            <a:r>
              <a:rPr lang="fr-CA" sz="3600" b="1" cap="all" dirty="0" err="1"/>
              <a:t>Arneth</a:t>
            </a:r>
            <a:r>
              <a:rPr lang="fr-CA" sz="3600" b="1" cap="all" dirty="0"/>
              <a:t>)</a:t>
            </a:r>
          </a:p>
        </p:txBody>
      </p:sp>
      <p:graphicFrame>
        <p:nvGraphicFramePr>
          <p:cNvPr id="4" name="Espace réservé du contenu 3">
            <a:extLst>
              <a:ext uri="{FF2B5EF4-FFF2-40B4-BE49-F238E27FC236}">
                <a16:creationId xmlns:a16="http://schemas.microsoft.com/office/drawing/2014/main" id="{62884BFB-6111-4798-8973-A8CACA9CC648}"/>
              </a:ext>
            </a:extLst>
          </p:cNvPr>
          <p:cNvGraphicFramePr>
            <a:graphicFrameLocks noGrp="1"/>
          </p:cNvGraphicFramePr>
          <p:nvPr>
            <p:ph idx="1"/>
          </p:nvPr>
        </p:nvGraphicFramePr>
        <p:xfrm>
          <a:off x="925513" y="1846263"/>
          <a:ext cx="8486775" cy="4022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126273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91897BF-BE7F-B2B4-8531-2F75F8146941}"/>
            </a:ext>
          </a:extLst>
        </p:cNvPr>
        <p:cNvGrpSpPr/>
        <p:nvPr/>
      </p:nvGrpSpPr>
      <p:grpSpPr>
        <a:xfrm>
          <a:off x="0" y="0"/>
          <a:ext cx="0" cy="0"/>
          <a:chOff x="0" y="0"/>
          <a:chExt cx="0" cy="0"/>
        </a:xfrm>
      </p:grpSpPr>
      <p:sp>
        <p:nvSpPr>
          <p:cNvPr id="251906" name="Rectangle 2">
            <a:extLst>
              <a:ext uri="{FF2B5EF4-FFF2-40B4-BE49-F238E27FC236}">
                <a16:creationId xmlns:a16="http://schemas.microsoft.com/office/drawing/2014/main" id="{F86566A6-6C36-2E8F-83BA-715C05FEB991}"/>
              </a:ext>
            </a:extLst>
          </p:cNvPr>
          <p:cNvSpPr>
            <a:spLocks noGrp="1" noChangeArrowheads="1"/>
          </p:cNvSpPr>
          <p:nvPr>
            <p:ph type="title" sz="quarter"/>
            <p:custDataLst>
              <p:tags r:id="rId1"/>
            </p:custDataLst>
          </p:nvPr>
        </p:nvSpPr>
        <p:spPr/>
        <p:txBody>
          <a:bodyPr vert="horz" lIns="91440" tIns="45720" rIns="91440" bIns="45720" rtlCol="0" anchor="b">
            <a:noAutofit/>
          </a:bodyPr>
          <a:lstStyle/>
          <a:p>
            <a:r>
              <a:rPr lang="fr-CA" sz="3600" b="1" cap="all" dirty="0"/>
              <a:t>Lymphocytes atypiques (</a:t>
            </a:r>
            <a:r>
              <a:rPr lang="fr-CA" sz="3600" b="1" cap="all"/>
              <a:t>26)</a:t>
            </a:r>
            <a:endParaRPr lang="fr-FR" sz="3600" b="1" cap="all" dirty="0"/>
          </a:p>
        </p:txBody>
      </p:sp>
      <p:pic>
        <p:nvPicPr>
          <p:cNvPr id="4" name="Picture 28" descr="E:\LEUKO\MONO1.BMP">
            <a:extLst>
              <a:ext uri="{FF2B5EF4-FFF2-40B4-BE49-F238E27FC236}">
                <a16:creationId xmlns:a16="http://schemas.microsoft.com/office/drawing/2014/main" id="{B607B5E7-962B-6209-FF76-5D9977B3C76E}"/>
              </a:ext>
            </a:extLst>
          </p:cNvPr>
          <p:cNvPicPr>
            <a:picLocks noChangeAspect="1" noChangeArrowheads="1"/>
          </p:cNvPicPr>
          <p:nvPr/>
        </p:nvPicPr>
        <p:blipFill>
          <a:blip r:embed="rId4" cstate="print"/>
          <a:srcRect/>
          <a:stretch>
            <a:fillRect/>
          </a:stretch>
        </p:blipFill>
        <p:spPr bwMode="auto">
          <a:xfrm>
            <a:off x="128934" y="1693188"/>
            <a:ext cx="4689436" cy="4950322"/>
          </a:xfrm>
          <a:prstGeom prst="rect">
            <a:avLst/>
          </a:prstGeom>
          <a:noFill/>
          <a:ln w="9525">
            <a:noFill/>
            <a:miter lim="800000"/>
            <a:headEnd/>
            <a:tailEnd/>
          </a:ln>
        </p:spPr>
      </p:pic>
      <p:pic>
        <p:nvPicPr>
          <p:cNvPr id="251908" name="Picture 4" descr="lympho_atypique">
            <a:extLst>
              <a:ext uri="{FF2B5EF4-FFF2-40B4-BE49-F238E27FC236}">
                <a16:creationId xmlns:a16="http://schemas.microsoft.com/office/drawing/2014/main" id="{E7B64161-C082-19FB-1E6C-F2F7A26F5717}"/>
              </a:ext>
            </a:extLst>
          </p:cNvPr>
          <p:cNvPicPr>
            <a:picLocks noGrp="1" noChangeAspect="1" noChangeArrowheads="1"/>
          </p:cNvPicPr>
          <p:nvPr>
            <p:ph sz="quarter" idx="2"/>
            <p:custDataLst>
              <p:tags r:id="rId2"/>
            </p:custDataLst>
          </p:nvPr>
        </p:nvPicPr>
        <p:blipFill>
          <a:blip r:embed="rId5" cstate="print"/>
          <a:srcRect/>
          <a:stretch>
            <a:fillRect/>
          </a:stretch>
        </p:blipFill>
        <p:spPr>
          <a:xfrm>
            <a:off x="2636217" y="1684264"/>
            <a:ext cx="7545879" cy="4959246"/>
          </a:xfrm>
          <a:noFill/>
          <a:ln/>
        </p:spPr>
      </p:pic>
      <p:sp>
        <p:nvSpPr>
          <p:cNvPr id="5" name="Flèche : droite 4">
            <a:extLst>
              <a:ext uri="{FF2B5EF4-FFF2-40B4-BE49-F238E27FC236}">
                <a16:creationId xmlns:a16="http://schemas.microsoft.com/office/drawing/2014/main" id="{4B469477-5279-5910-5F5E-72EAABAD5FD4}"/>
              </a:ext>
            </a:extLst>
          </p:cNvPr>
          <p:cNvSpPr/>
          <p:nvPr/>
        </p:nvSpPr>
        <p:spPr>
          <a:xfrm>
            <a:off x="93010" y="3420368"/>
            <a:ext cx="1270150" cy="504056"/>
          </a:xfrm>
          <a:prstGeom prst="rightArrow">
            <a:avLst>
              <a:gd name="adj1" fmla="val 4295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monocyte</a:t>
            </a:r>
          </a:p>
        </p:txBody>
      </p:sp>
      <p:sp>
        <p:nvSpPr>
          <p:cNvPr id="6" name="Flèche : gauche 5">
            <a:extLst>
              <a:ext uri="{FF2B5EF4-FFF2-40B4-BE49-F238E27FC236}">
                <a16:creationId xmlns:a16="http://schemas.microsoft.com/office/drawing/2014/main" id="{CE6F5155-3BB6-F160-B5B0-434388AE8C2A}"/>
              </a:ext>
            </a:extLst>
          </p:cNvPr>
          <p:cNvSpPr/>
          <p:nvPr/>
        </p:nvSpPr>
        <p:spPr>
          <a:xfrm>
            <a:off x="4541264" y="2492896"/>
            <a:ext cx="1872208" cy="3600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err="1"/>
              <a:t>Lympho</a:t>
            </a:r>
            <a:r>
              <a:rPr lang="fr-CA" dirty="0"/>
              <a:t>. </a:t>
            </a:r>
            <a:r>
              <a:rPr lang="fr-CA" dirty="0" err="1"/>
              <a:t>athyp</a:t>
            </a:r>
            <a:endParaRPr lang="fr-CA" dirty="0"/>
          </a:p>
        </p:txBody>
      </p:sp>
      <p:sp>
        <p:nvSpPr>
          <p:cNvPr id="7" name="Flèche : gauche 6">
            <a:extLst>
              <a:ext uri="{FF2B5EF4-FFF2-40B4-BE49-F238E27FC236}">
                <a16:creationId xmlns:a16="http://schemas.microsoft.com/office/drawing/2014/main" id="{1C952C9B-5E69-69CB-7BB5-A5FDC5DCA721}"/>
              </a:ext>
            </a:extLst>
          </p:cNvPr>
          <p:cNvSpPr/>
          <p:nvPr/>
        </p:nvSpPr>
        <p:spPr>
          <a:xfrm>
            <a:off x="8434890" y="2689935"/>
            <a:ext cx="1872208" cy="3600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err="1"/>
              <a:t>Lympho</a:t>
            </a:r>
            <a:r>
              <a:rPr lang="fr-CA" dirty="0"/>
              <a:t>. </a:t>
            </a:r>
            <a:r>
              <a:rPr lang="fr-CA" dirty="0" err="1"/>
              <a:t>athyp</a:t>
            </a:r>
            <a:endParaRPr lang="fr-CA" dirty="0"/>
          </a:p>
        </p:txBody>
      </p:sp>
      <p:sp>
        <p:nvSpPr>
          <p:cNvPr id="9" name="Flèche : droite 8">
            <a:extLst>
              <a:ext uri="{FF2B5EF4-FFF2-40B4-BE49-F238E27FC236}">
                <a16:creationId xmlns:a16="http://schemas.microsoft.com/office/drawing/2014/main" id="{54ECB366-480C-294A-1FC6-A3E1CEEBE661}"/>
              </a:ext>
            </a:extLst>
          </p:cNvPr>
          <p:cNvSpPr/>
          <p:nvPr/>
        </p:nvSpPr>
        <p:spPr>
          <a:xfrm>
            <a:off x="3641285" y="3939468"/>
            <a:ext cx="1990230" cy="504056"/>
          </a:xfrm>
          <a:prstGeom prst="rightArrow">
            <a:avLst>
              <a:gd name="adj1" fmla="val 4295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err="1"/>
              <a:t>Lympho</a:t>
            </a:r>
            <a:r>
              <a:rPr lang="fr-CA" dirty="0"/>
              <a:t>. </a:t>
            </a:r>
            <a:r>
              <a:rPr lang="fr-CA" dirty="0" err="1"/>
              <a:t>athyp</a:t>
            </a:r>
            <a:r>
              <a:rPr lang="fr-CA" dirty="0"/>
              <a:t>.</a:t>
            </a:r>
          </a:p>
        </p:txBody>
      </p:sp>
      <p:sp>
        <p:nvSpPr>
          <p:cNvPr id="10" name="Flèche : droite 9">
            <a:extLst>
              <a:ext uri="{FF2B5EF4-FFF2-40B4-BE49-F238E27FC236}">
                <a16:creationId xmlns:a16="http://schemas.microsoft.com/office/drawing/2014/main" id="{795610D0-9EF0-2285-41CC-C7BF9FE78894}"/>
              </a:ext>
            </a:extLst>
          </p:cNvPr>
          <p:cNvSpPr/>
          <p:nvPr/>
        </p:nvSpPr>
        <p:spPr>
          <a:xfrm>
            <a:off x="5143500" y="5278028"/>
            <a:ext cx="1990230" cy="504056"/>
          </a:xfrm>
          <a:prstGeom prst="rightArrow">
            <a:avLst>
              <a:gd name="adj1" fmla="val 4295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err="1"/>
              <a:t>Lympho</a:t>
            </a:r>
            <a:r>
              <a:rPr lang="fr-CA" dirty="0"/>
              <a:t>. </a:t>
            </a:r>
            <a:r>
              <a:rPr lang="fr-CA" dirty="0" err="1"/>
              <a:t>athyp</a:t>
            </a:r>
            <a:r>
              <a:rPr lang="fr-CA" dirty="0"/>
              <a:t>.</a:t>
            </a:r>
          </a:p>
        </p:txBody>
      </p:sp>
    </p:spTree>
    <p:extLst>
      <p:ext uri="{BB962C8B-B14F-4D97-AF65-F5344CB8AC3E}">
        <p14:creationId xmlns:p14="http://schemas.microsoft.com/office/powerpoint/2010/main" val="341600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1906"/>
                                        </p:tgtEl>
                                        <p:attrNameLst>
                                          <p:attrName>style.visibility</p:attrName>
                                        </p:attrNameLst>
                                      </p:cBhvr>
                                      <p:to>
                                        <p:strVal val="visible"/>
                                      </p:to>
                                    </p:set>
                                    <p:animEffect transition="in" filter="checkerboard(across)">
                                      <p:cBhvr>
                                        <p:cTn id="7" dur="500"/>
                                        <p:tgtEl>
                                          <p:spTgt spid="251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autoUpdateAnimBg="0"/>
    </p:bldLst>
  </p:timing>
</p:sld>
</file>

<file path=ppt/slides/slide26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562EA4E-254F-F287-7EB4-0E2C821DCCB9}"/>
            </a:ext>
          </a:extLst>
        </p:cNvPr>
        <p:cNvGrpSpPr/>
        <p:nvPr/>
      </p:nvGrpSpPr>
      <p:grpSpPr>
        <a:xfrm>
          <a:off x="0" y="0"/>
          <a:ext cx="0" cy="0"/>
          <a:chOff x="0" y="0"/>
          <a:chExt cx="0" cy="0"/>
        </a:xfrm>
      </p:grpSpPr>
      <p:sp>
        <p:nvSpPr>
          <p:cNvPr id="252930" name="Rectangle 2">
            <a:extLst>
              <a:ext uri="{FF2B5EF4-FFF2-40B4-BE49-F238E27FC236}">
                <a16:creationId xmlns:a16="http://schemas.microsoft.com/office/drawing/2014/main" id="{98FADBFD-6766-4067-0D7C-E3DDD9B926EB}"/>
              </a:ext>
            </a:extLst>
          </p:cNvPr>
          <p:cNvSpPr>
            <a:spLocks noGrp="1" noChangeArrowheads="1"/>
          </p:cNvSpPr>
          <p:nvPr>
            <p:ph type="title" sz="quarter"/>
            <p:custDataLst>
              <p:tags r:id="rId1"/>
            </p:custDataLst>
          </p:nvPr>
        </p:nvSpPr>
        <p:spPr/>
        <p:txBody>
          <a:bodyPr vert="horz" lIns="91440" tIns="45720" rIns="91440" bIns="45720" rtlCol="0" anchor="b">
            <a:noAutofit/>
          </a:bodyPr>
          <a:lstStyle/>
          <a:p>
            <a:r>
              <a:rPr lang="fr-CA" sz="3600" b="1" cap="all" dirty="0"/>
              <a:t>Lymphocytes atypiques (27)</a:t>
            </a:r>
            <a:endParaRPr lang="fr-FR" sz="3600" b="1" cap="all" dirty="0"/>
          </a:p>
        </p:txBody>
      </p:sp>
      <p:pic>
        <p:nvPicPr>
          <p:cNvPr id="4" name="Picture 7" descr="E:\LEUKO\ATYPK2.BMP">
            <a:extLst>
              <a:ext uri="{FF2B5EF4-FFF2-40B4-BE49-F238E27FC236}">
                <a16:creationId xmlns:a16="http://schemas.microsoft.com/office/drawing/2014/main" id="{95E4994A-CBD0-D65C-2FF4-161008CD7CC3}"/>
              </a:ext>
            </a:extLst>
          </p:cNvPr>
          <p:cNvPicPr>
            <a:picLocks noChangeAspect="1" noChangeArrowheads="1"/>
          </p:cNvPicPr>
          <p:nvPr/>
        </p:nvPicPr>
        <p:blipFill>
          <a:blip r:embed="rId4" cstate="print"/>
          <a:srcRect/>
          <a:stretch>
            <a:fillRect/>
          </a:stretch>
        </p:blipFill>
        <p:spPr bwMode="auto">
          <a:xfrm>
            <a:off x="128934" y="1950346"/>
            <a:ext cx="4243449" cy="3985937"/>
          </a:xfrm>
          <a:prstGeom prst="rect">
            <a:avLst/>
          </a:prstGeom>
          <a:noFill/>
          <a:ln w="9525">
            <a:noFill/>
            <a:miter lim="800000"/>
            <a:headEnd/>
            <a:tailEnd/>
          </a:ln>
        </p:spPr>
      </p:pic>
      <p:pic>
        <p:nvPicPr>
          <p:cNvPr id="252933" name="Picture 5" descr="Lymphocyte atypique2">
            <a:extLst>
              <a:ext uri="{FF2B5EF4-FFF2-40B4-BE49-F238E27FC236}">
                <a16:creationId xmlns:a16="http://schemas.microsoft.com/office/drawing/2014/main" id="{E8E62E51-476B-99CA-1D61-D06546B57352}"/>
              </a:ext>
            </a:extLst>
          </p:cNvPr>
          <p:cNvPicPr>
            <a:picLocks noGrp="1" noChangeAspect="1" noChangeArrowheads="1"/>
          </p:cNvPicPr>
          <p:nvPr>
            <p:ph sz="quarter" idx="3"/>
            <p:custDataLst>
              <p:tags r:id="rId2"/>
            </p:custDataLst>
          </p:nvPr>
        </p:nvPicPr>
        <p:blipFill>
          <a:blip r:embed="rId5" cstate="print"/>
          <a:srcRect/>
          <a:stretch>
            <a:fillRect/>
          </a:stretch>
        </p:blipFill>
        <p:spPr>
          <a:xfrm>
            <a:off x="2764795" y="1596390"/>
            <a:ext cx="7409815" cy="5047121"/>
          </a:xfrm>
          <a:noFill/>
          <a:ln/>
        </p:spPr>
      </p:pic>
      <p:sp>
        <p:nvSpPr>
          <p:cNvPr id="3" name="Flèche : droite 2">
            <a:extLst>
              <a:ext uri="{FF2B5EF4-FFF2-40B4-BE49-F238E27FC236}">
                <a16:creationId xmlns:a16="http://schemas.microsoft.com/office/drawing/2014/main" id="{51E14BFB-926F-860D-14E6-9F0ECA98C977}"/>
              </a:ext>
            </a:extLst>
          </p:cNvPr>
          <p:cNvSpPr/>
          <p:nvPr/>
        </p:nvSpPr>
        <p:spPr>
          <a:xfrm>
            <a:off x="128934" y="3284984"/>
            <a:ext cx="1270150" cy="504056"/>
          </a:xfrm>
          <a:prstGeom prst="rightArrow">
            <a:avLst>
              <a:gd name="adj1" fmla="val 4295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monocyte</a:t>
            </a:r>
          </a:p>
        </p:txBody>
      </p:sp>
      <p:sp>
        <p:nvSpPr>
          <p:cNvPr id="7" name="Flèche : droite 6">
            <a:extLst>
              <a:ext uri="{FF2B5EF4-FFF2-40B4-BE49-F238E27FC236}">
                <a16:creationId xmlns:a16="http://schemas.microsoft.com/office/drawing/2014/main" id="{9B4C894F-02F5-FA41-D6CF-6B2B1122AB6D}"/>
              </a:ext>
            </a:extLst>
          </p:cNvPr>
          <p:cNvSpPr/>
          <p:nvPr/>
        </p:nvSpPr>
        <p:spPr>
          <a:xfrm>
            <a:off x="6799684" y="3691286"/>
            <a:ext cx="1990230" cy="504056"/>
          </a:xfrm>
          <a:prstGeom prst="rightArrow">
            <a:avLst>
              <a:gd name="adj1" fmla="val 4295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err="1"/>
              <a:t>Lympho</a:t>
            </a:r>
            <a:r>
              <a:rPr lang="fr-CA" dirty="0"/>
              <a:t>. </a:t>
            </a:r>
            <a:r>
              <a:rPr lang="fr-CA" dirty="0" err="1"/>
              <a:t>athyp</a:t>
            </a:r>
            <a:r>
              <a:rPr lang="fr-CA" dirty="0"/>
              <a:t>.</a:t>
            </a:r>
          </a:p>
        </p:txBody>
      </p:sp>
      <p:sp>
        <p:nvSpPr>
          <p:cNvPr id="5" name="Flèche : gauche 4">
            <a:extLst>
              <a:ext uri="{FF2B5EF4-FFF2-40B4-BE49-F238E27FC236}">
                <a16:creationId xmlns:a16="http://schemas.microsoft.com/office/drawing/2014/main" id="{CAEA0A74-7EFF-01BA-FE85-195F49C55CA4}"/>
              </a:ext>
            </a:extLst>
          </p:cNvPr>
          <p:cNvSpPr/>
          <p:nvPr/>
        </p:nvSpPr>
        <p:spPr>
          <a:xfrm>
            <a:off x="8095828" y="2852936"/>
            <a:ext cx="1872208" cy="3600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Amas plaquettes</a:t>
            </a:r>
          </a:p>
        </p:txBody>
      </p:sp>
      <p:sp>
        <p:nvSpPr>
          <p:cNvPr id="9" name="Flèche : gauche 8">
            <a:extLst>
              <a:ext uri="{FF2B5EF4-FFF2-40B4-BE49-F238E27FC236}">
                <a16:creationId xmlns:a16="http://schemas.microsoft.com/office/drawing/2014/main" id="{8B84D71D-12D7-2FDB-C44D-E578BD63C56A}"/>
              </a:ext>
            </a:extLst>
          </p:cNvPr>
          <p:cNvSpPr/>
          <p:nvPr/>
        </p:nvSpPr>
        <p:spPr>
          <a:xfrm>
            <a:off x="4801990" y="2564904"/>
            <a:ext cx="1872208" cy="3600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err="1"/>
              <a:t>Lympho</a:t>
            </a:r>
            <a:r>
              <a:rPr lang="fr-CA" dirty="0"/>
              <a:t>. </a:t>
            </a:r>
            <a:r>
              <a:rPr lang="fr-CA" dirty="0" err="1"/>
              <a:t>athyp</a:t>
            </a:r>
            <a:endParaRPr lang="fr-CA" dirty="0"/>
          </a:p>
        </p:txBody>
      </p:sp>
      <p:sp>
        <p:nvSpPr>
          <p:cNvPr id="10" name="Flèche : gauche 9">
            <a:extLst>
              <a:ext uri="{FF2B5EF4-FFF2-40B4-BE49-F238E27FC236}">
                <a16:creationId xmlns:a16="http://schemas.microsoft.com/office/drawing/2014/main" id="{E507A4D8-4A99-5BAB-BD0B-842C75DA704E}"/>
              </a:ext>
            </a:extLst>
          </p:cNvPr>
          <p:cNvSpPr/>
          <p:nvPr/>
        </p:nvSpPr>
        <p:spPr>
          <a:xfrm>
            <a:off x="4631558" y="4509120"/>
            <a:ext cx="1872208" cy="3600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err="1"/>
              <a:t>Lympho</a:t>
            </a:r>
            <a:r>
              <a:rPr lang="fr-CA" dirty="0"/>
              <a:t>. </a:t>
            </a:r>
            <a:r>
              <a:rPr lang="fr-CA" dirty="0" err="1"/>
              <a:t>athyp</a:t>
            </a:r>
            <a:endParaRPr lang="fr-CA" dirty="0"/>
          </a:p>
        </p:txBody>
      </p:sp>
    </p:spTree>
    <p:extLst>
      <p:ext uri="{BB962C8B-B14F-4D97-AF65-F5344CB8AC3E}">
        <p14:creationId xmlns:p14="http://schemas.microsoft.com/office/powerpoint/2010/main" val="10558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2930"/>
                                        </p:tgtEl>
                                        <p:attrNameLst>
                                          <p:attrName>style.visibility</p:attrName>
                                        </p:attrNameLst>
                                      </p:cBhvr>
                                      <p:to>
                                        <p:strVal val="visible"/>
                                      </p:to>
                                    </p:set>
                                    <p:animEffect transition="in" filter="checkerboard(across)">
                                      <p:cBhvr>
                                        <p:cTn id="7" dur="500"/>
                                        <p:tgtEl>
                                          <p:spTgt spid="252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0" grpId="0" autoUpdateAnimBg="0"/>
    </p:bldLst>
  </p:timing>
</p:sld>
</file>

<file path=ppt/slides/slide26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62A0ACB-96C3-73C8-0306-2DB10CE6C581}"/>
            </a:ext>
          </a:extLst>
        </p:cNvPr>
        <p:cNvGrpSpPr/>
        <p:nvPr/>
      </p:nvGrpSpPr>
      <p:grpSpPr>
        <a:xfrm>
          <a:off x="0" y="0"/>
          <a:ext cx="0" cy="0"/>
          <a:chOff x="0" y="0"/>
          <a:chExt cx="0" cy="0"/>
        </a:xfrm>
      </p:grpSpPr>
      <p:pic>
        <p:nvPicPr>
          <p:cNvPr id="245764" name="Picture 4" descr="smudgecell1">
            <a:extLst>
              <a:ext uri="{FF2B5EF4-FFF2-40B4-BE49-F238E27FC236}">
                <a16:creationId xmlns:a16="http://schemas.microsoft.com/office/drawing/2014/main" id="{CC908B5D-65B3-B4AD-CCD3-7DFA135BE555}"/>
              </a:ext>
            </a:extLst>
          </p:cNvPr>
          <p:cNvPicPr>
            <a:picLocks noGrp="1" noChangeAspect="1" noChangeArrowheads="1"/>
          </p:cNvPicPr>
          <p:nvPr>
            <p:ph idx="1"/>
            <p:custDataLst>
              <p:tags r:id="rId1"/>
            </p:custDataLst>
          </p:nvPr>
        </p:nvPicPr>
        <p:blipFill>
          <a:blip r:embed="rId4" cstate="print"/>
          <a:srcRect/>
          <a:stretch>
            <a:fillRect/>
          </a:stretch>
        </p:blipFill>
        <p:spPr>
          <a:xfrm>
            <a:off x="1496704" y="1437649"/>
            <a:ext cx="7058316" cy="5205862"/>
          </a:xfrm>
          <a:noFill/>
          <a:ln/>
        </p:spPr>
      </p:pic>
      <p:sp>
        <p:nvSpPr>
          <p:cNvPr id="245767" name="Rectangle 7">
            <a:extLst>
              <a:ext uri="{FF2B5EF4-FFF2-40B4-BE49-F238E27FC236}">
                <a16:creationId xmlns:a16="http://schemas.microsoft.com/office/drawing/2014/main" id="{8D9401DF-0A3F-B454-0CB7-8F1EFA56892F}"/>
              </a:ext>
            </a:extLst>
          </p:cNvPr>
          <p:cNvSpPr>
            <a:spLocks noGrp="1" noChangeArrowheads="1"/>
          </p:cNvSpPr>
          <p:nvPr>
            <p:ph type="title"/>
            <p:custDataLst>
              <p:tags r:id="rId2"/>
            </p:custDataLst>
          </p:nvPr>
        </p:nvSpPr>
        <p:spPr>
          <a:xfrm>
            <a:off x="925830" y="286605"/>
            <a:ext cx="8486775" cy="1054163"/>
          </a:xfrm>
        </p:spPr>
        <p:txBody>
          <a:bodyPr vert="horz" lIns="91440" tIns="45720" rIns="91440" bIns="45720" rtlCol="0" anchor="b">
            <a:noAutofit/>
          </a:bodyPr>
          <a:lstStyle/>
          <a:p>
            <a:r>
              <a:rPr lang="fr-CA" sz="3600" b="1" cap="all"/>
              <a:t>Ombre de Gumprecht (28)</a:t>
            </a:r>
            <a:endParaRPr lang="fr-FR" sz="3600" b="1" cap="all"/>
          </a:p>
        </p:txBody>
      </p:sp>
    </p:spTree>
    <p:extLst>
      <p:ext uri="{BB962C8B-B14F-4D97-AF65-F5344CB8AC3E}">
        <p14:creationId xmlns:p14="http://schemas.microsoft.com/office/powerpoint/2010/main" val="343163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767"/>
                                        </p:tgtEl>
                                        <p:attrNameLst>
                                          <p:attrName>style.visibility</p:attrName>
                                        </p:attrNameLst>
                                      </p:cBhvr>
                                      <p:to>
                                        <p:strVal val="visible"/>
                                      </p:to>
                                    </p:set>
                                    <p:animEffect transition="in" filter="checkerboard(across)">
                                      <p:cBhvr>
                                        <p:cTn id="7" dur="500"/>
                                        <p:tgtEl>
                                          <p:spTgt spid="245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7" grpId="0" animBg="1" autoUpdateAnimBg="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D16E2-2F6B-7E1D-9BE9-6B19A47913DA}"/>
            </a:ext>
          </a:extLst>
        </p:cNvPr>
        <p:cNvGrpSpPr/>
        <p:nvPr/>
      </p:nvGrpSpPr>
      <p:grpSpPr>
        <a:xfrm>
          <a:off x="0" y="0"/>
          <a:ext cx="0" cy="0"/>
          <a:chOff x="0" y="0"/>
          <a:chExt cx="0" cy="0"/>
        </a:xfrm>
      </p:grpSpPr>
      <p:sp>
        <p:nvSpPr>
          <p:cNvPr id="253954" name="Rectangle 2">
            <a:extLst>
              <a:ext uri="{FF2B5EF4-FFF2-40B4-BE49-F238E27FC236}">
                <a16:creationId xmlns:a16="http://schemas.microsoft.com/office/drawing/2014/main" id="{3E9C2637-8301-D913-0EAD-BE00C3C96E31}"/>
              </a:ext>
            </a:extLst>
          </p:cNvPr>
          <p:cNvSpPr>
            <a:spLocks noGrp="1" noChangeArrowheads="1"/>
          </p:cNvSpPr>
          <p:nvPr>
            <p:ph type="title" sz="quarter"/>
            <p:custDataLst>
              <p:tags r:id="rId1"/>
            </p:custDataLst>
          </p:nvPr>
        </p:nvSpPr>
        <p:spPr/>
        <p:txBody>
          <a:bodyPr vert="horz" lIns="91440" tIns="45720" rIns="91440" bIns="45720" rtlCol="0" anchor="b">
            <a:noAutofit/>
          </a:bodyPr>
          <a:lstStyle/>
          <a:p>
            <a:r>
              <a:rPr lang="fr-CA" sz="3600" b="1" cap="all" dirty="0"/>
              <a:t>Ombre de </a:t>
            </a:r>
            <a:r>
              <a:rPr lang="fr-CA" sz="3600" b="1" cap="all" dirty="0" err="1"/>
              <a:t>Gumprecht</a:t>
            </a:r>
            <a:r>
              <a:rPr lang="fr-CA" sz="3600" b="1" cap="all" dirty="0"/>
              <a:t> (29)</a:t>
            </a:r>
            <a:endParaRPr lang="fr-FR" sz="3600" b="1" cap="all" dirty="0"/>
          </a:p>
        </p:txBody>
      </p:sp>
      <p:pic>
        <p:nvPicPr>
          <p:cNvPr id="253958" name="Picture 6" descr="smudgecell3">
            <a:extLst>
              <a:ext uri="{FF2B5EF4-FFF2-40B4-BE49-F238E27FC236}">
                <a16:creationId xmlns:a16="http://schemas.microsoft.com/office/drawing/2014/main" id="{D7B3A0D4-A254-7B50-0757-C9208E7A9B4C}"/>
              </a:ext>
            </a:extLst>
          </p:cNvPr>
          <p:cNvPicPr>
            <a:picLocks noGrp="1" noChangeAspect="1" noChangeArrowheads="1"/>
          </p:cNvPicPr>
          <p:nvPr>
            <p:ph sz="quarter" idx="4"/>
            <p:custDataLst>
              <p:tags r:id="rId2"/>
            </p:custDataLst>
          </p:nvPr>
        </p:nvPicPr>
        <p:blipFill>
          <a:blip r:embed="rId4" cstate="print"/>
          <a:srcRect/>
          <a:stretch>
            <a:fillRect/>
          </a:stretch>
        </p:blipFill>
        <p:spPr>
          <a:xfrm>
            <a:off x="1836864" y="1577964"/>
            <a:ext cx="6881150" cy="5065547"/>
          </a:xfrm>
          <a:noFill/>
          <a:ln/>
        </p:spPr>
      </p:pic>
    </p:spTree>
    <p:extLst>
      <p:ext uri="{BB962C8B-B14F-4D97-AF65-F5344CB8AC3E}">
        <p14:creationId xmlns:p14="http://schemas.microsoft.com/office/powerpoint/2010/main" val="362465047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14160-F726-C8CA-9772-EE5E6FE7642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69447B7-4938-574A-F568-32094BDD4937}"/>
              </a:ext>
            </a:extLst>
          </p:cNvPr>
          <p:cNvSpPr>
            <a:spLocks noGrp="1"/>
          </p:cNvSpPr>
          <p:nvPr>
            <p:ph type="title"/>
          </p:nvPr>
        </p:nvSpPr>
        <p:spPr/>
        <p:txBody>
          <a:bodyPr/>
          <a:lstStyle/>
          <a:p>
            <a:r>
              <a:rPr lang="fr-CA" dirty="0"/>
              <a:t>Cours 14</a:t>
            </a:r>
          </a:p>
        </p:txBody>
      </p:sp>
      <p:sp>
        <p:nvSpPr>
          <p:cNvPr id="7" name="Espace réservé du texte 6">
            <a:extLst>
              <a:ext uri="{FF2B5EF4-FFF2-40B4-BE49-F238E27FC236}">
                <a16:creationId xmlns:a16="http://schemas.microsoft.com/office/drawing/2014/main" id="{3C86714A-D8B7-951B-990D-3B3745FE0A2B}"/>
              </a:ext>
            </a:extLst>
          </p:cNvPr>
          <p:cNvSpPr>
            <a:spLocks noGrp="1"/>
          </p:cNvSpPr>
          <p:nvPr>
            <p:ph type="body" idx="1"/>
          </p:nvPr>
        </p:nvSpPr>
        <p:spPr>
          <a:xfrm>
            <a:off x="925830" y="4453128"/>
            <a:ext cx="8486775" cy="1928200"/>
          </a:xfrm>
        </p:spPr>
        <p:txBody>
          <a:bodyPr>
            <a:normAutofit/>
          </a:bodyPr>
          <a:lstStyle/>
          <a:p>
            <a:r>
              <a:rPr lang="fr-CA" sz="3600" dirty="0"/>
              <a:t>Rôle des leucocytes</a:t>
            </a:r>
          </a:p>
        </p:txBody>
      </p:sp>
    </p:spTree>
    <p:extLst>
      <p:ext uri="{BB962C8B-B14F-4D97-AF65-F5344CB8AC3E}">
        <p14:creationId xmlns:p14="http://schemas.microsoft.com/office/powerpoint/2010/main" val="280785421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1087D-D5E5-13EC-63A2-D343CC2888D0}"/>
            </a:ext>
          </a:extLst>
        </p:cNvPr>
        <p:cNvGrpSpPr/>
        <p:nvPr/>
      </p:nvGrpSpPr>
      <p:grpSpPr>
        <a:xfrm>
          <a:off x="0" y="0"/>
          <a:ext cx="0" cy="0"/>
          <a:chOff x="0" y="0"/>
          <a:chExt cx="0" cy="0"/>
        </a:xfrm>
      </p:grpSpPr>
      <p:sp>
        <p:nvSpPr>
          <p:cNvPr id="182274" name="Rectangle 2">
            <a:extLst>
              <a:ext uri="{FF2B5EF4-FFF2-40B4-BE49-F238E27FC236}">
                <a16:creationId xmlns:a16="http://schemas.microsoft.com/office/drawing/2014/main" id="{6829732B-05AF-5CC3-B4CC-D5D824550A9D}"/>
              </a:ext>
            </a:extLst>
          </p:cNvPr>
          <p:cNvSpPr>
            <a:spLocks noGrp="1" noChangeArrowheads="1"/>
          </p:cNvSpPr>
          <p:nvPr>
            <p:ph type="body" idx="1"/>
            <p:custDataLst>
              <p:tags r:id="rId1"/>
            </p:custDataLst>
          </p:nvPr>
        </p:nvSpPr>
        <p:spPr/>
        <p:txBody>
          <a:bodyPr>
            <a:normAutofit/>
          </a:bodyPr>
          <a:lstStyle/>
          <a:p>
            <a:r>
              <a:rPr lang="fr-CA" sz="2400" dirty="0"/>
              <a:t>Hématologie de L’Italien, Lord </a:t>
            </a:r>
            <a:r>
              <a:rPr lang="fr-CA" sz="2400" dirty="0" err="1"/>
              <a:t>Dubé</a:t>
            </a:r>
            <a:endParaRPr lang="fr-CA" sz="2400" dirty="0"/>
          </a:p>
          <a:p>
            <a:pPr lvl="1"/>
            <a:r>
              <a:rPr lang="fr-CA" sz="2400" dirty="0"/>
              <a:t>Chapitre 7, Les globules blancs (Pages 107 à 117)</a:t>
            </a:r>
          </a:p>
        </p:txBody>
      </p:sp>
      <p:sp>
        <p:nvSpPr>
          <p:cNvPr id="182275" name="Rectangle 3">
            <a:extLst>
              <a:ext uri="{FF2B5EF4-FFF2-40B4-BE49-F238E27FC236}">
                <a16:creationId xmlns:a16="http://schemas.microsoft.com/office/drawing/2014/main" id="{B35372F5-02F5-6327-C122-40072EF941B5}"/>
              </a:ext>
            </a:extLst>
          </p:cNvPr>
          <p:cNvSpPr>
            <a:spLocks noGrp="1" noChangeArrowheads="1"/>
          </p:cNvSpPr>
          <p:nvPr>
            <p:ph type="title"/>
            <p:custDataLst>
              <p:tags r:id="rId2"/>
            </p:custDataLst>
          </p:nvPr>
        </p:nvSpPr>
        <p:spPr>
          <a:xfrm>
            <a:off x="925829" y="620688"/>
            <a:ext cx="9256600" cy="1071503"/>
          </a:xfrm>
          <a:noFill/>
          <a:ln/>
        </p:spPr>
        <p:txBody>
          <a:bodyPr vert="horz" lIns="97065" tIns="48532" rIns="97065" bIns="48532" rtlCol="0" anchor="b">
            <a:normAutofit/>
          </a:bodyPr>
          <a:lstStyle/>
          <a:p>
            <a:r>
              <a:rPr lang="fr-CA" sz="3600" b="1" cap="all" dirty="0"/>
              <a:t>Lecture Fortement suggérée</a:t>
            </a:r>
            <a:endParaRPr lang="fr-FR" sz="3600" b="1" cap="all" dirty="0"/>
          </a:p>
        </p:txBody>
      </p:sp>
    </p:spTree>
    <p:extLst>
      <p:ext uri="{BB962C8B-B14F-4D97-AF65-F5344CB8AC3E}">
        <p14:creationId xmlns:p14="http://schemas.microsoft.com/office/powerpoint/2010/main" val="118725631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custDataLst>
              <p:tags r:id="rId1"/>
            </p:custDataLst>
          </p:nvPr>
        </p:nvSpPr>
        <p:spPr/>
        <p:txBody>
          <a:bodyPr vert="horz" lIns="91440" tIns="45720" rIns="91440" bIns="45720" rtlCol="0" anchor="b">
            <a:noAutofit/>
          </a:bodyPr>
          <a:lstStyle/>
          <a:p>
            <a:r>
              <a:rPr lang="fr-CA" sz="3600" b="1" cap="all" dirty="0"/>
              <a:t>Leucocytes</a:t>
            </a:r>
          </a:p>
        </p:txBody>
      </p:sp>
      <p:sp>
        <p:nvSpPr>
          <p:cNvPr id="11267" name="Rectangle 3"/>
          <p:cNvSpPr>
            <a:spLocks noGrp="1" noChangeArrowheads="1"/>
          </p:cNvSpPr>
          <p:nvPr>
            <p:ph type="body" idx="1"/>
            <p:custDataLst>
              <p:tags r:id="rId2"/>
            </p:custDataLst>
          </p:nvPr>
        </p:nvSpPr>
        <p:spPr>
          <a:xfrm>
            <a:off x="952500" y="1981200"/>
            <a:ext cx="8305800" cy="4114800"/>
          </a:xfrm>
        </p:spPr>
        <p:txBody>
          <a:bodyPr/>
          <a:lstStyle/>
          <a:p>
            <a:r>
              <a:rPr lang="fr-CA" b="1" dirty="0"/>
              <a:t>Définition</a:t>
            </a:r>
            <a:r>
              <a:rPr lang="fr-CA" dirty="0"/>
              <a:t> : cellules nucléées qui circulent dans le sang périphérique</a:t>
            </a:r>
          </a:p>
          <a:p>
            <a:pPr>
              <a:buFontTx/>
              <a:buNone/>
            </a:pPr>
            <a:endParaRPr lang="fr-CA" dirty="0"/>
          </a:p>
          <a:p>
            <a:r>
              <a:rPr lang="fr-CA" b="1" dirty="0"/>
              <a:t>Fonction</a:t>
            </a:r>
            <a:r>
              <a:rPr lang="fr-CA" dirty="0"/>
              <a:t> : Défense de l’organisme contre les envahisseurs étrangers (bactéries, virus, autres antigènes étrangers)</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custDataLst>
              <p:tags r:id="rId1"/>
            </p:custDataLst>
          </p:nvPr>
        </p:nvSpPr>
        <p:spPr/>
        <p:txBody>
          <a:bodyPr vert="horz" lIns="91440" tIns="45720" rIns="91440" bIns="45720" rtlCol="0" anchor="b">
            <a:noAutofit/>
          </a:bodyPr>
          <a:lstStyle/>
          <a:p>
            <a:r>
              <a:rPr lang="fr-CA" sz="3600" b="1" cap="all" dirty="0"/>
              <a:t>Lignées leucocytaires</a:t>
            </a:r>
          </a:p>
        </p:txBody>
      </p:sp>
      <p:sp>
        <p:nvSpPr>
          <p:cNvPr id="2051" name="Text Box 3"/>
          <p:cNvSpPr txBox="1">
            <a:spLocks noChangeArrowheads="1"/>
          </p:cNvSpPr>
          <p:nvPr>
            <p:custDataLst>
              <p:tags r:id="rId2"/>
            </p:custDataLst>
          </p:nvPr>
        </p:nvSpPr>
        <p:spPr bwMode="auto">
          <a:xfrm>
            <a:off x="1001714" y="2133600"/>
            <a:ext cx="8713787" cy="2862322"/>
          </a:xfrm>
          <a:prstGeom prst="rect">
            <a:avLst/>
          </a:prstGeom>
          <a:noFill/>
          <a:ln w="9525">
            <a:noFill/>
            <a:miter lim="800000"/>
            <a:headEnd/>
            <a:tailEnd/>
          </a:ln>
          <a:effectLst/>
        </p:spPr>
        <p:txBody>
          <a:bodyPr>
            <a:spAutoFit/>
          </a:bodyPr>
          <a:lstStyle/>
          <a:p>
            <a:r>
              <a:rPr lang="fr-CA" dirty="0"/>
              <a:t>Lignée Granulocytaire :  	  	</a:t>
            </a:r>
            <a:r>
              <a:rPr lang="fr-CA" u="sng" dirty="0"/>
              <a:t>valeur absolue </a:t>
            </a:r>
            <a:r>
              <a:rPr lang="fr-CA" dirty="0"/>
              <a:t>		</a:t>
            </a:r>
            <a:r>
              <a:rPr lang="fr-CA" u="sng" dirty="0"/>
              <a:t>valeur relative</a:t>
            </a:r>
          </a:p>
          <a:p>
            <a:r>
              <a:rPr lang="fr-CA" dirty="0"/>
              <a:t> 	   - Neutrophiles : 		1,4 à 6,6 x 10</a:t>
            </a:r>
            <a:r>
              <a:rPr lang="fr-CA" baseline="30000" dirty="0"/>
              <a:t>9</a:t>
            </a:r>
            <a:r>
              <a:rPr lang="fr-CA" dirty="0"/>
              <a:t> /L 	   	(0.58-0.68)</a:t>
            </a:r>
          </a:p>
          <a:p>
            <a:r>
              <a:rPr lang="fr-CA" dirty="0"/>
              <a:t>            - Éosinophiles : 		0,0 à 0,5 x 10</a:t>
            </a:r>
            <a:r>
              <a:rPr lang="fr-CA" baseline="30000" dirty="0"/>
              <a:t>9</a:t>
            </a:r>
            <a:r>
              <a:rPr lang="fr-CA" dirty="0"/>
              <a:t> /L 	   	(0.00-0.05)</a:t>
            </a:r>
          </a:p>
          <a:p>
            <a:r>
              <a:rPr lang="fr-CA" dirty="0"/>
              <a:t>            - Basophiles : 		0 à 0,2 x 10</a:t>
            </a:r>
            <a:r>
              <a:rPr lang="fr-CA" baseline="30000" dirty="0"/>
              <a:t>9</a:t>
            </a:r>
            <a:r>
              <a:rPr lang="fr-CA" dirty="0"/>
              <a:t>/L 	   		(0.00-0.015)</a:t>
            </a:r>
          </a:p>
          <a:p>
            <a:endParaRPr lang="fr-CA" dirty="0"/>
          </a:p>
          <a:p>
            <a:r>
              <a:rPr lang="fr-CA" dirty="0"/>
              <a:t>Lignée Lymphocytaire : </a:t>
            </a:r>
          </a:p>
          <a:p>
            <a:r>
              <a:rPr lang="fr-CA" dirty="0"/>
              <a:t>	 - Lymphocytes : 		1,2 à 3,5 x 10</a:t>
            </a:r>
            <a:r>
              <a:rPr lang="fr-CA" baseline="30000" dirty="0"/>
              <a:t>9</a:t>
            </a:r>
            <a:r>
              <a:rPr lang="fr-CA" dirty="0"/>
              <a:t> /L 	   	(0.20-0.38)</a:t>
            </a:r>
          </a:p>
          <a:p>
            <a:endParaRPr lang="fr-CA" dirty="0"/>
          </a:p>
          <a:p>
            <a:r>
              <a:rPr lang="fr-CA" dirty="0"/>
              <a:t>Lignée </a:t>
            </a:r>
            <a:r>
              <a:rPr lang="fr-CA" dirty="0" err="1"/>
              <a:t>Monocytaire</a:t>
            </a:r>
            <a:r>
              <a:rPr lang="fr-CA" dirty="0"/>
              <a:t> :</a:t>
            </a:r>
          </a:p>
          <a:p>
            <a:r>
              <a:rPr lang="fr-CA" dirty="0"/>
              <a:t>	 - Monocytes :	          	0,0 à 0,5 x 10</a:t>
            </a:r>
            <a:r>
              <a:rPr lang="fr-CA" baseline="30000" dirty="0"/>
              <a:t>9</a:t>
            </a:r>
            <a:r>
              <a:rPr lang="fr-CA" dirty="0"/>
              <a:t> /L 	   	(0.02-0.09)</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75358-53A6-D598-D131-6C68671EBB1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B9D65DF9-9FE8-5722-33EC-7F5847420772}"/>
              </a:ext>
            </a:extLst>
          </p:cNvPr>
          <p:cNvSpPr>
            <a:spLocks noGrp="1"/>
          </p:cNvSpPr>
          <p:nvPr>
            <p:ph type="ctrTitle"/>
          </p:nvPr>
        </p:nvSpPr>
        <p:spPr>
          <a:xfrm>
            <a:off x="921565" y="1916832"/>
            <a:ext cx="8398399" cy="1953816"/>
          </a:xfrm>
        </p:spPr>
        <p:txBody>
          <a:bodyPr>
            <a:noAutofit/>
          </a:bodyPr>
          <a:lstStyle/>
          <a:p>
            <a:r>
              <a:rPr lang="fr-CA" sz="5400" cap="all" dirty="0"/>
              <a:t>hémogramme</a:t>
            </a:r>
            <a:br>
              <a:rPr lang="fr-CA" sz="5400" cap="all" dirty="0"/>
            </a:br>
            <a:r>
              <a:rPr lang="fr-CA" sz="5400" cap="all" dirty="0"/>
              <a:t>automation</a:t>
            </a:r>
          </a:p>
        </p:txBody>
      </p:sp>
      <p:sp>
        <p:nvSpPr>
          <p:cNvPr id="3" name="Sous-titre 2">
            <a:extLst>
              <a:ext uri="{FF2B5EF4-FFF2-40B4-BE49-F238E27FC236}">
                <a16:creationId xmlns:a16="http://schemas.microsoft.com/office/drawing/2014/main" id="{C38E893B-8D28-7072-EE58-E1F8DC007BBA}"/>
              </a:ext>
            </a:extLst>
          </p:cNvPr>
          <p:cNvSpPr>
            <a:spLocks noGrp="1"/>
          </p:cNvSpPr>
          <p:nvPr>
            <p:ph type="subTitle" idx="1"/>
          </p:nvPr>
        </p:nvSpPr>
        <p:spPr/>
        <p:txBody>
          <a:bodyPr>
            <a:normAutofit/>
          </a:bodyPr>
          <a:lstStyle/>
          <a:p>
            <a:endParaRPr lang="fr-CA" sz="2800" cap="all" dirty="0"/>
          </a:p>
        </p:txBody>
      </p:sp>
    </p:spTree>
    <p:extLst>
      <p:ext uri="{BB962C8B-B14F-4D97-AF65-F5344CB8AC3E}">
        <p14:creationId xmlns:p14="http://schemas.microsoft.com/office/powerpoint/2010/main" val="44447071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1"/>
            </p:custDataLst>
          </p:nvPr>
        </p:nvSpPr>
        <p:spPr>
          <a:xfrm>
            <a:off x="895028" y="404664"/>
            <a:ext cx="7772400" cy="1143000"/>
          </a:xfrm>
        </p:spPr>
        <p:txBody>
          <a:bodyPr vert="horz" lIns="91440" tIns="45720" rIns="91440" bIns="45720" rtlCol="0" anchor="b">
            <a:noAutofit/>
          </a:bodyPr>
          <a:lstStyle/>
          <a:p>
            <a:r>
              <a:rPr lang="fr-CA" sz="3600" b="1" cap="all" dirty="0"/>
              <a:t>Leucocytes</a:t>
            </a:r>
          </a:p>
        </p:txBody>
      </p:sp>
      <p:sp>
        <p:nvSpPr>
          <p:cNvPr id="3075" name="Rectangle 3"/>
          <p:cNvSpPr>
            <a:spLocks noGrp="1" noChangeArrowheads="1"/>
          </p:cNvSpPr>
          <p:nvPr>
            <p:ph type="body" idx="1"/>
            <p:custDataLst>
              <p:tags r:id="rId2"/>
            </p:custDataLst>
          </p:nvPr>
        </p:nvSpPr>
        <p:spPr>
          <a:xfrm>
            <a:off x="246956" y="1754499"/>
            <a:ext cx="9937104" cy="5087959"/>
          </a:xfrm>
        </p:spPr>
        <p:txBody>
          <a:bodyPr>
            <a:normAutofit/>
          </a:bodyPr>
          <a:lstStyle/>
          <a:p>
            <a:pPr>
              <a:lnSpc>
                <a:spcPct val="80000"/>
              </a:lnSpc>
            </a:pPr>
            <a:r>
              <a:rPr lang="fr-CA" sz="1900" dirty="0"/>
              <a:t>Augmentation ou la diminution et la présence de cellules immatures = signe d’anomalie</a:t>
            </a:r>
          </a:p>
          <a:p>
            <a:pPr>
              <a:lnSpc>
                <a:spcPct val="80000"/>
              </a:lnSpc>
            </a:pPr>
            <a:endParaRPr lang="fr-CA" sz="1900" dirty="0"/>
          </a:p>
          <a:p>
            <a:pPr>
              <a:lnSpc>
                <a:spcPct val="80000"/>
              </a:lnSpc>
            </a:pPr>
            <a:r>
              <a:rPr lang="fr-CA" sz="1900" dirty="0"/>
              <a:t>Augmentation :     </a:t>
            </a:r>
            <a:r>
              <a:rPr lang="fr-CA" sz="1900" u="sng" dirty="0"/>
              <a:t>Leucocytoses  </a:t>
            </a:r>
            <a:r>
              <a:rPr lang="fr-CA" sz="1900" u="sng" dirty="0">
                <a:sym typeface="Symbol" pitchFamily="18" charset="2"/>
              </a:rPr>
              <a:t> 11 </a:t>
            </a:r>
            <a:r>
              <a:rPr lang="fr-CA" sz="1900" u="sng" dirty="0"/>
              <a:t>x 10</a:t>
            </a:r>
            <a:r>
              <a:rPr lang="fr-CA" sz="1900" u="sng" baseline="30000" dirty="0"/>
              <a:t>9</a:t>
            </a:r>
            <a:r>
              <a:rPr lang="fr-CA" sz="1900" u="sng" dirty="0"/>
              <a:t> /L</a:t>
            </a:r>
          </a:p>
          <a:p>
            <a:pPr>
              <a:lnSpc>
                <a:spcPct val="80000"/>
              </a:lnSpc>
            </a:pPr>
            <a:endParaRPr lang="fr-CA" sz="1900" u="sng" dirty="0"/>
          </a:p>
          <a:p>
            <a:pPr lvl="1">
              <a:lnSpc>
                <a:spcPct val="80000"/>
              </a:lnSpc>
            </a:pPr>
            <a:r>
              <a:rPr lang="fr-CA" sz="1900" dirty="0"/>
              <a:t>Physiologique:    </a:t>
            </a:r>
            <a:r>
              <a:rPr lang="fr-CA" sz="1900" u="sng" dirty="0"/>
              <a:t>après un repas</a:t>
            </a:r>
          </a:p>
          <a:p>
            <a:pPr>
              <a:lnSpc>
                <a:spcPct val="80000"/>
              </a:lnSpc>
              <a:buFontTx/>
              <a:buNone/>
            </a:pPr>
            <a:r>
              <a:rPr lang="fr-CA" sz="1900" dirty="0"/>
              <a:t>                                     </a:t>
            </a:r>
            <a:r>
              <a:rPr lang="fr-CA" sz="1900" u="sng" dirty="0"/>
              <a:t>grossesse</a:t>
            </a:r>
          </a:p>
          <a:p>
            <a:pPr>
              <a:lnSpc>
                <a:spcPct val="80000"/>
              </a:lnSpc>
              <a:buFontTx/>
              <a:buNone/>
            </a:pPr>
            <a:r>
              <a:rPr lang="fr-CA" sz="1900" dirty="0"/>
              <a:t>                                     </a:t>
            </a:r>
            <a:r>
              <a:rPr lang="fr-CA" sz="1900" u="sng" dirty="0"/>
              <a:t>après des exercices</a:t>
            </a:r>
          </a:p>
          <a:p>
            <a:pPr>
              <a:lnSpc>
                <a:spcPct val="80000"/>
              </a:lnSpc>
              <a:buFontTx/>
              <a:buNone/>
            </a:pPr>
            <a:r>
              <a:rPr lang="fr-CA" sz="1900" dirty="0"/>
              <a:t>                                     émotions (stress, excitation, douleur)</a:t>
            </a:r>
          </a:p>
          <a:p>
            <a:pPr>
              <a:lnSpc>
                <a:spcPct val="80000"/>
              </a:lnSpc>
              <a:buFontTx/>
              <a:buNone/>
            </a:pPr>
            <a:r>
              <a:rPr lang="fr-CA" sz="1900" dirty="0"/>
              <a:t>                                     exposition au froid ou à la chaleur</a:t>
            </a:r>
          </a:p>
          <a:p>
            <a:pPr>
              <a:lnSpc>
                <a:spcPct val="80000"/>
              </a:lnSpc>
              <a:buFontTx/>
              <a:buNone/>
            </a:pPr>
            <a:r>
              <a:rPr lang="fr-CA" sz="1900" dirty="0"/>
              <a:t>                                     …</a:t>
            </a:r>
          </a:p>
          <a:p>
            <a:pPr>
              <a:lnSpc>
                <a:spcPct val="80000"/>
              </a:lnSpc>
              <a:buFontTx/>
              <a:buNone/>
            </a:pPr>
            <a:r>
              <a:rPr lang="fr-CA" sz="1900" dirty="0"/>
              <a:t>                                    </a:t>
            </a:r>
          </a:p>
          <a:p>
            <a:pPr lvl="1">
              <a:lnSpc>
                <a:spcPct val="80000"/>
              </a:lnSpc>
            </a:pPr>
            <a:r>
              <a:rPr lang="fr-CA" sz="1900" dirty="0"/>
              <a:t>Pathologique : Leucémie, réaction </a:t>
            </a:r>
            <a:r>
              <a:rPr lang="fr-CA" sz="1900" dirty="0" err="1"/>
              <a:t>leucémoïde</a:t>
            </a:r>
            <a:r>
              <a:rPr lang="fr-CA" sz="1900" dirty="0"/>
              <a:t>, infection </a:t>
            </a:r>
          </a:p>
          <a:p>
            <a:pPr>
              <a:lnSpc>
                <a:spcPct val="80000"/>
              </a:lnSpc>
              <a:buFontTx/>
              <a:buNone/>
            </a:pPr>
            <a:endParaRPr lang="fr-CA" sz="2400" dirty="0"/>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custDataLst>
              <p:tags r:id="rId1"/>
            </p:custDataLst>
          </p:nvPr>
        </p:nvSpPr>
        <p:spPr/>
        <p:txBody>
          <a:bodyPr vert="horz" lIns="91440" tIns="45720" rIns="91440" bIns="45720" rtlCol="0" anchor="b">
            <a:noAutofit/>
          </a:bodyPr>
          <a:lstStyle/>
          <a:p>
            <a:r>
              <a:rPr lang="fr-CA" sz="3600" b="1" cap="all" dirty="0"/>
              <a:t>Leucocytes</a:t>
            </a:r>
          </a:p>
        </p:txBody>
      </p:sp>
      <p:sp>
        <p:nvSpPr>
          <p:cNvPr id="14339" name="Rectangle 3"/>
          <p:cNvSpPr>
            <a:spLocks noGrp="1" noChangeArrowheads="1"/>
          </p:cNvSpPr>
          <p:nvPr>
            <p:ph type="body" idx="1"/>
            <p:custDataLst>
              <p:tags r:id="rId2"/>
            </p:custDataLst>
          </p:nvPr>
        </p:nvSpPr>
        <p:spPr/>
        <p:txBody>
          <a:bodyPr>
            <a:normAutofit fontScale="85000" lnSpcReduction="20000"/>
          </a:bodyPr>
          <a:lstStyle/>
          <a:p>
            <a:pPr>
              <a:lnSpc>
                <a:spcPct val="90000"/>
              </a:lnSpc>
              <a:buFontTx/>
              <a:buNone/>
            </a:pPr>
            <a:endParaRPr lang="fr-CA" sz="2400" dirty="0"/>
          </a:p>
          <a:p>
            <a:pPr>
              <a:lnSpc>
                <a:spcPct val="90000"/>
              </a:lnSpc>
            </a:pPr>
            <a:r>
              <a:rPr lang="fr-CA" sz="2400" dirty="0"/>
              <a:t>Diminution : </a:t>
            </a:r>
            <a:r>
              <a:rPr lang="fr-CA" sz="2400" u="sng" dirty="0"/>
              <a:t>Leucopénie &lt; 4,5 x 10</a:t>
            </a:r>
            <a:r>
              <a:rPr lang="fr-CA" sz="2400" u="sng" baseline="30000" dirty="0"/>
              <a:t>9</a:t>
            </a:r>
            <a:r>
              <a:rPr lang="fr-CA" sz="2400" u="sng" dirty="0"/>
              <a:t> /L</a:t>
            </a:r>
          </a:p>
          <a:p>
            <a:pPr>
              <a:lnSpc>
                <a:spcPct val="90000"/>
              </a:lnSpc>
            </a:pPr>
            <a:endParaRPr lang="fr-CA" sz="2400" u="sng" dirty="0"/>
          </a:p>
          <a:p>
            <a:pPr lvl="1">
              <a:lnSpc>
                <a:spcPct val="90000"/>
              </a:lnSpc>
            </a:pPr>
            <a:r>
              <a:rPr lang="fr-CA" sz="2400" dirty="0"/>
              <a:t>Pathologique : </a:t>
            </a:r>
            <a:r>
              <a:rPr lang="fr-CA" sz="2400" u="sng" dirty="0"/>
              <a:t>Leucémie, …</a:t>
            </a:r>
          </a:p>
          <a:p>
            <a:pPr lvl="1">
              <a:lnSpc>
                <a:spcPct val="90000"/>
              </a:lnSpc>
            </a:pPr>
            <a:endParaRPr lang="fr-CA" sz="2400" u="sng" dirty="0"/>
          </a:p>
          <a:p>
            <a:pPr lvl="1">
              <a:lnSpc>
                <a:spcPct val="90000"/>
              </a:lnSpc>
            </a:pPr>
            <a:r>
              <a:rPr lang="fr-CA" sz="2400" dirty="0"/>
              <a:t>Secondaire à certains traitements: </a:t>
            </a:r>
          </a:p>
          <a:p>
            <a:pPr>
              <a:lnSpc>
                <a:spcPct val="90000"/>
              </a:lnSpc>
              <a:buFontTx/>
              <a:buNone/>
            </a:pPr>
            <a:r>
              <a:rPr lang="fr-CA" sz="2400" dirty="0"/>
              <a:t>                              - Psychiatrique</a:t>
            </a:r>
          </a:p>
          <a:p>
            <a:pPr>
              <a:lnSpc>
                <a:spcPct val="90000"/>
              </a:lnSpc>
              <a:buFontTx/>
              <a:buNone/>
            </a:pPr>
            <a:r>
              <a:rPr lang="fr-CA" sz="2400" dirty="0"/>
              <a:t>                              - Chimiothérapie</a:t>
            </a:r>
          </a:p>
          <a:p>
            <a:pPr>
              <a:lnSpc>
                <a:spcPct val="90000"/>
              </a:lnSpc>
              <a:buFontTx/>
              <a:buNone/>
            </a:pPr>
            <a:r>
              <a:rPr lang="fr-CA" sz="2400" dirty="0"/>
              <a:t>                              - Radiothérapie</a:t>
            </a:r>
          </a:p>
          <a:p>
            <a:pPr>
              <a:lnSpc>
                <a:spcPct val="90000"/>
              </a:lnSpc>
              <a:buFontTx/>
              <a:buNone/>
            </a:pPr>
            <a:endParaRPr lang="fr-CA" sz="2400" dirty="0"/>
          </a:p>
          <a:p>
            <a:pPr>
              <a:lnSpc>
                <a:spcPct val="90000"/>
              </a:lnSpc>
              <a:buFontTx/>
              <a:buNone/>
            </a:pPr>
            <a:r>
              <a:rPr lang="fr-CA" sz="2400" dirty="0"/>
              <a:t>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custDataLst>
              <p:tags r:id="rId1"/>
            </p:custDataLst>
          </p:nvPr>
        </p:nvSpPr>
        <p:spPr>
          <a:xfrm>
            <a:off x="823020" y="260648"/>
            <a:ext cx="8486775" cy="1450757"/>
          </a:xfrm>
        </p:spPr>
        <p:txBody>
          <a:bodyPr vert="horz" lIns="91440" tIns="45720" rIns="91440" bIns="45720" rtlCol="0" anchor="b">
            <a:noAutofit/>
          </a:bodyPr>
          <a:lstStyle/>
          <a:p>
            <a:r>
              <a:rPr lang="fr-CA" sz="3600" b="1" cap="all" dirty="0"/>
              <a:t>Rôles des leucocytes</a:t>
            </a:r>
          </a:p>
        </p:txBody>
      </p:sp>
      <p:sp>
        <p:nvSpPr>
          <p:cNvPr id="4099" name="Rectangle 3"/>
          <p:cNvSpPr>
            <a:spLocks noGrp="1" noChangeArrowheads="1"/>
          </p:cNvSpPr>
          <p:nvPr>
            <p:ph type="body" idx="1"/>
            <p:custDataLst>
              <p:tags r:id="rId2"/>
            </p:custDataLst>
          </p:nvPr>
        </p:nvSpPr>
        <p:spPr>
          <a:xfrm>
            <a:off x="571500" y="1785926"/>
            <a:ext cx="9144000" cy="4310074"/>
          </a:xfrm>
        </p:spPr>
        <p:txBody>
          <a:bodyPr/>
          <a:lstStyle/>
          <a:p>
            <a:r>
              <a:rPr lang="fr-CA" b="1" dirty="0"/>
              <a:t>Granulocytes et monocytes:</a:t>
            </a:r>
            <a:r>
              <a:rPr lang="fr-CA" dirty="0"/>
              <a:t> </a:t>
            </a:r>
          </a:p>
          <a:p>
            <a:pPr lvl="1"/>
            <a:r>
              <a:rPr lang="fr-CA" dirty="0"/>
              <a:t>Assurent la lutte contre les divers agents infectieux grâce à leur capacité de phagocytose (principalement les bactéries)</a:t>
            </a:r>
          </a:p>
          <a:p>
            <a:pPr lvl="1"/>
            <a:r>
              <a:rPr lang="fr-CA" dirty="0"/>
              <a:t>Immunité innée.</a:t>
            </a:r>
          </a:p>
          <a:p>
            <a:pPr>
              <a:buFontTx/>
              <a:buNone/>
            </a:pPr>
            <a:endParaRPr lang="fr-CA" dirty="0"/>
          </a:p>
          <a:p>
            <a:r>
              <a:rPr lang="fr-CA" b="1" dirty="0"/>
              <a:t>Lymphocytes</a:t>
            </a:r>
            <a:r>
              <a:rPr lang="fr-CA" dirty="0"/>
              <a:t> : </a:t>
            </a:r>
          </a:p>
          <a:p>
            <a:pPr lvl="1"/>
            <a:r>
              <a:rPr lang="fr-CA" dirty="0"/>
              <a:t>Responsable de l’immunité </a:t>
            </a:r>
            <a:r>
              <a:rPr lang="fr-CA" u="sng" dirty="0"/>
              <a:t>cellulaire et humorale</a:t>
            </a:r>
            <a:r>
              <a:rPr lang="fr-CA" dirty="0"/>
              <a:t> (principalement les virus)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1111052" y="1484784"/>
            <a:ext cx="4038600" cy="1143000"/>
          </a:xfrm>
          <a:prstGeom prst="rect">
            <a:avLst/>
          </a:prstGeom>
        </p:spPr>
        <p:txBody>
          <a:bodyPr vert="horz" lIns="91440" tIns="45720" rIns="91440" bIns="45720" rtlCol="0" anchor="b">
            <a:noAutofit/>
          </a:bodyPr>
          <a:lstStyle/>
          <a:p>
            <a:pPr defTabSz="914400">
              <a:lnSpc>
                <a:spcPct val="85000"/>
              </a:lnSpc>
              <a:spcBef>
                <a:spcPct val="0"/>
              </a:spcBef>
            </a:pPr>
            <a:r>
              <a:rPr lang="fr-CA" sz="3600" b="1" cap="all" spc="-50" dirty="0">
                <a:solidFill>
                  <a:schemeClr val="tx1">
                    <a:lumMod val="75000"/>
                    <a:lumOff val="25000"/>
                  </a:schemeClr>
                </a:solidFill>
                <a:latin typeface="+mj-lt"/>
                <a:ea typeface="+mj-ea"/>
                <a:cs typeface="+mj-cs"/>
              </a:rPr>
              <a:t>Neutrophiles</a:t>
            </a:r>
            <a:endParaRPr lang="fr-FR" sz="3600" b="1" cap="all" spc="-50" dirty="0">
              <a:solidFill>
                <a:schemeClr val="tx1">
                  <a:lumMod val="75000"/>
                  <a:lumOff val="25000"/>
                </a:schemeClr>
              </a:solidFill>
              <a:latin typeface="+mj-lt"/>
              <a:ea typeface="+mj-ea"/>
              <a:cs typeface="+mj-cs"/>
            </a:endParaRPr>
          </a:p>
        </p:txBody>
      </p:sp>
      <p:sp>
        <p:nvSpPr>
          <p:cNvPr id="3" name="Rectangle 6"/>
          <p:cNvSpPr>
            <a:spLocks noChangeArrowheads="1"/>
          </p:cNvSpPr>
          <p:nvPr>
            <p:custDataLst>
              <p:tags r:id="rId2"/>
            </p:custDataLst>
          </p:nvPr>
        </p:nvSpPr>
        <p:spPr bwMode="auto">
          <a:xfrm>
            <a:off x="751012" y="3717032"/>
            <a:ext cx="7086600" cy="2808312"/>
          </a:xfrm>
          <a:prstGeom prst="rect">
            <a:avLst/>
          </a:prstGeom>
          <a:noFill/>
          <a:ln w="9525">
            <a:noFill/>
            <a:miter lim="800000"/>
            <a:headEnd/>
            <a:tailEnd/>
          </a:ln>
          <a:effectLst/>
        </p:spPr>
        <p:txBody>
          <a:bodyPr/>
          <a:lstStyle/>
          <a:p>
            <a:pPr marL="407988" indent="-407988" defTabSz="1089025">
              <a:spcBef>
                <a:spcPct val="20000"/>
              </a:spcBef>
              <a:buClr>
                <a:schemeClr val="tx2"/>
              </a:buClr>
              <a:buFontTx/>
              <a:buChar char="•"/>
            </a:pPr>
            <a:r>
              <a:rPr lang="fr-CA" sz="2400" dirty="0"/>
              <a:t>Taille: 12-14 </a:t>
            </a:r>
            <a:r>
              <a:rPr lang="en-US" sz="2400" dirty="0"/>
              <a:t>µm</a:t>
            </a:r>
          </a:p>
          <a:p>
            <a:pPr marL="407988" indent="-407988" defTabSz="1089025">
              <a:spcBef>
                <a:spcPct val="20000"/>
              </a:spcBef>
              <a:buClr>
                <a:schemeClr val="tx2"/>
              </a:buClr>
              <a:buFontTx/>
              <a:buChar char="•"/>
            </a:pPr>
            <a:r>
              <a:rPr lang="en-US" sz="2400" dirty="0"/>
              <a:t>Noyau: </a:t>
            </a:r>
            <a:r>
              <a:rPr lang="en-US" sz="2400" dirty="0" err="1"/>
              <a:t>segmenté</a:t>
            </a:r>
            <a:r>
              <a:rPr lang="en-US" sz="2400" dirty="0"/>
              <a:t> </a:t>
            </a:r>
            <a:r>
              <a:rPr lang="en-US" sz="2400" u="sng" dirty="0"/>
              <a:t>2 à 5 lobes</a:t>
            </a:r>
          </a:p>
          <a:p>
            <a:pPr marL="407988" indent="-407988" defTabSz="1089025">
              <a:spcBef>
                <a:spcPct val="20000"/>
              </a:spcBef>
              <a:buClr>
                <a:schemeClr val="tx2"/>
              </a:buClr>
              <a:buFontTx/>
              <a:buChar char="•"/>
            </a:pPr>
            <a:r>
              <a:rPr lang="en-US" sz="2400" dirty="0" err="1"/>
              <a:t>Chromatine</a:t>
            </a:r>
            <a:r>
              <a:rPr lang="en-US" sz="2400" dirty="0"/>
              <a:t>: dense, </a:t>
            </a:r>
            <a:r>
              <a:rPr lang="en-US" sz="2400" dirty="0" err="1"/>
              <a:t>en</a:t>
            </a:r>
            <a:r>
              <a:rPr lang="en-US" sz="2400" dirty="0"/>
              <a:t> </a:t>
            </a:r>
            <a:r>
              <a:rPr lang="en-US" sz="2400" u="sng" dirty="0"/>
              <a:t>mottes</a:t>
            </a:r>
            <a:r>
              <a:rPr lang="en-US" sz="2400" dirty="0"/>
              <a:t>.</a:t>
            </a:r>
          </a:p>
          <a:p>
            <a:pPr marL="407988" indent="-407988" defTabSz="1089025">
              <a:spcBef>
                <a:spcPct val="20000"/>
              </a:spcBef>
              <a:buClr>
                <a:schemeClr val="tx2"/>
              </a:buClr>
              <a:buFontTx/>
              <a:buChar char="•"/>
            </a:pPr>
            <a:r>
              <a:rPr lang="en-US" sz="2400" dirty="0" err="1"/>
              <a:t>Nucléoles</a:t>
            </a:r>
            <a:r>
              <a:rPr lang="en-US" sz="2400" dirty="0"/>
              <a:t>: non</a:t>
            </a:r>
          </a:p>
          <a:p>
            <a:pPr marL="407988" indent="-407988" defTabSz="1089025">
              <a:spcBef>
                <a:spcPct val="20000"/>
              </a:spcBef>
              <a:buClr>
                <a:schemeClr val="tx2"/>
              </a:buClr>
              <a:buFontTx/>
              <a:buChar char="•"/>
            </a:pPr>
            <a:r>
              <a:rPr lang="en-US" sz="2400" dirty="0" err="1"/>
              <a:t>Cytoplasme</a:t>
            </a:r>
            <a:r>
              <a:rPr lang="en-US" sz="2400" dirty="0"/>
              <a:t>: </a:t>
            </a:r>
            <a:r>
              <a:rPr lang="en-US" sz="2400" dirty="0" err="1"/>
              <a:t>acidophile</a:t>
            </a:r>
            <a:endParaRPr lang="en-US" sz="2400" dirty="0"/>
          </a:p>
          <a:p>
            <a:pPr marL="407988" indent="-407988" defTabSz="1089025">
              <a:spcBef>
                <a:spcPct val="20000"/>
              </a:spcBef>
              <a:buClr>
                <a:schemeClr val="tx2"/>
              </a:buClr>
              <a:buFontTx/>
              <a:buChar char="•"/>
            </a:pPr>
            <a:r>
              <a:rPr lang="en-US" sz="2400" dirty="0"/>
              <a:t>Granulations: </a:t>
            </a:r>
            <a:r>
              <a:rPr lang="en-US" sz="2400" dirty="0" err="1"/>
              <a:t>spécifiques</a:t>
            </a:r>
            <a:endParaRPr lang="fr-FR" sz="2400" dirty="0"/>
          </a:p>
        </p:txBody>
      </p:sp>
      <p:pic>
        <p:nvPicPr>
          <p:cNvPr id="4" name="Picture 7" descr="neutro"/>
          <p:cNvPicPr>
            <a:picLocks noChangeAspect="1" noChangeArrowheads="1"/>
          </p:cNvPicPr>
          <p:nvPr>
            <p:custDataLst>
              <p:tags r:id="rId3"/>
            </p:custDataLst>
          </p:nvPr>
        </p:nvPicPr>
        <p:blipFill>
          <a:blip r:embed="rId5" cstate="print"/>
          <a:srcRect/>
          <a:stretch>
            <a:fillRect/>
          </a:stretch>
        </p:blipFill>
        <p:spPr bwMode="auto">
          <a:xfrm>
            <a:off x="4530924" y="116632"/>
            <a:ext cx="5184576" cy="3888432"/>
          </a:xfrm>
          <a:prstGeom prst="rect">
            <a:avLst/>
          </a:prstGeom>
          <a:noFill/>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custDataLst>
              <p:tags r:id="rId1"/>
            </p:custDataLst>
          </p:nvPr>
        </p:nvSpPr>
        <p:spPr>
          <a:xfrm>
            <a:off x="1039045" y="404664"/>
            <a:ext cx="7772400" cy="782960"/>
          </a:xfrm>
        </p:spPr>
        <p:txBody>
          <a:bodyPr vert="horz" lIns="91440" tIns="45720" rIns="91440" bIns="45720" rtlCol="0" anchor="b">
            <a:noAutofit/>
          </a:bodyPr>
          <a:lstStyle/>
          <a:p>
            <a:r>
              <a:rPr lang="fr-CA" sz="3600" b="1" cap="all" dirty="0"/>
              <a:t>Granules des neutrophiles</a:t>
            </a:r>
            <a:endParaRPr lang="fr-FR" sz="3600" b="1" cap="all" dirty="0"/>
          </a:p>
        </p:txBody>
      </p:sp>
      <p:sp>
        <p:nvSpPr>
          <p:cNvPr id="8195" name="Rectangle 1027"/>
          <p:cNvSpPr>
            <a:spLocks noGrp="1" noChangeArrowheads="1"/>
          </p:cNvSpPr>
          <p:nvPr>
            <p:ph type="body" idx="1"/>
            <p:custDataLst>
              <p:tags r:id="rId2"/>
            </p:custDataLst>
          </p:nvPr>
        </p:nvSpPr>
        <p:spPr>
          <a:xfrm>
            <a:off x="1039045" y="1196752"/>
            <a:ext cx="8351837" cy="5400600"/>
          </a:xfrm>
        </p:spPr>
        <p:txBody>
          <a:bodyPr/>
          <a:lstStyle/>
          <a:p>
            <a:pPr eaLnBrk="1" hangingPunct="1">
              <a:buFontTx/>
              <a:buNone/>
            </a:pPr>
            <a:r>
              <a:rPr lang="fr-CA" sz="2800" b="1" dirty="0"/>
              <a:t>	2 types de granules</a:t>
            </a:r>
            <a:r>
              <a:rPr lang="fr-CA" sz="2800" dirty="0"/>
              <a:t> : Primaires et secondaires. </a:t>
            </a:r>
          </a:p>
          <a:p>
            <a:pPr eaLnBrk="1" hangingPunct="1"/>
            <a:r>
              <a:rPr lang="fr-CA" sz="2400" b="1" u="sng" dirty="0"/>
              <a:t>Primaires</a:t>
            </a:r>
            <a:r>
              <a:rPr lang="fr-CA" sz="2400" dirty="0"/>
              <a:t> : Apparaissent aux stades promyélocytes. </a:t>
            </a:r>
          </a:p>
          <a:p>
            <a:pPr lvl="1" eaLnBrk="1" hangingPunct="1"/>
            <a:r>
              <a:rPr lang="fr-CA" sz="2200" dirty="0" err="1"/>
              <a:t>Myéloperoxydase</a:t>
            </a:r>
            <a:endParaRPr lang="fr-CA" sz="2200" dirty="0"/>
          </a:p>
          <a:p>
            <a:pPr lvl="1" eaLnBrk="1" hangingPunct="1"/>
            <a:r>
              <a:rPr lang="fr-CA" sz="2200" dirty="0" err="1"/>
              <a:t>Lysosyme</a:t>
            </a:r>
            <a:endParaRPr lang="fr-CA" sz="2200" dirty="0"/>
          </a:p>
          <a:p>
            <a:pPr lvl="1" eaLnBrk="1" hangingPunct="1"/>
            <a:r>
              <a:rPr lang="fr-CA" sz="2200" dirty="0"/>
              <a:t>Hydrolase acide</a:t>
            </a:r>
          </a:p>
          <a:p>
            <a:pPr lvl="1" eaLnBrk="1" hangingPunct="1"/>
            <a:r>
              <a:rPr lang="fr-CA" sz="2200" dirty="0"/>
              <a:t>Phosphatase acide </a:t>
            </a:r>
          </a:p>
          <a:p>
            <a:pPr lvl="1" eaLnBrk="1" hangingPunct="1"/>
            <a:r>
              <a:rPr lang="fr-CA" sz="2200" dirty="0"/>
              <a:t>…</a:t>
            </a:r>
          </a:p>
          <a:p>
            <a:pPr eaLnBrk="1" hangingPunct="1"/>
            <a:r>
              <a:rPr lang="fr-CA" sz="2400" b="1" u="sng" dirty="0"/>
              <a:t>Secondaires</a:t>
            </a:r>
            <a:r>
              <a:rPr lang="fr-CA" sz="2400" dirty="0"/>
              <a:t>: Apparaissent aux stades myélocytes. </a:t>
            </a:r>
          </a:p>
          <a:p>
            <a:pPr lvl="1" eaLnBrk="1" hangingPunct="1"/>
            <a:r>
              <a:rPr lang="fr-CA" sz="2200" dirty="0" err="1"/>
              <a:t>Collagénase</a:t>
            </a:r>
            <a:endParaRPr lang="fr-CA" sz="2200" dirty="0"/>
          </a:p>
          <a:p>
            <a:pPr lvl="1" eaLnBrk="1" hangingPunct="1"/>
            <a:r>
              <a:rPr lang="fr-CA" sz="2200" dirty="0" err="1"/>
              <a:t>Gélatinase</a:t>
            </a:r>
            <a:endParaRPr lang="fr-CA" sz="2200" dirty="0"/>
          </a:p>
          <a:p>
            <a:pPr lvl="1" eaLnBrk="1" hangingPunct="1"/>
            <a:r>
              <a:rPr lang="fr-CA" sz="2200" dirty="0" err="1"/>
              <a:t>Aminopeptidase</a:t>
            </a:r>
            <a:endParaRPr lang="fr-CA" sz="2200" dirty="0"/>
          </a:p>
          <a:p>
            <a:pPr lvl="1" eaLnBrk="1" hangingPunct="1"/>
            <a:r>
              <a:rPr lang="fr-CA" sz="2200" dirty="0" err="1"/>
              <a:t>Transcobalamine</a:t>
            </a:r>
            <a:r>
              <a:rPr lang="fr-CA" sz="2200" dirty="0"/>
              <a:t> I</a:t>
            </a:r>
          </a:p>
          <a:p>
            <a:pPr lvl="1" eaLnBrk="1" hangingPunct="1"/>
            <a:r>
              <a:rPr lang="fr-CA" sz="2200" dirty="0"/>
              <a:t>…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
            </p:custDataLst>
          </p:nvPr>
        </p:nvSpPr>
        <p:spPr>
          <a:xfrm>
            <a:off x="923681" y="620688"/>
            <a:ext cx="7849244" cy="1052736"/>
          </a:xfrm>
        </p:spPr>
        <p:txBody>
          <a:bodyPr vert="horz" lIns="91440" tIns="45720" rIns="91440" bIns="45720" rtlCol="0" anchor="b">
            <a:noAutofit/>
          </a:bodyPr>
          <a:lstStyle/>
          <a:p>
            <a:r>
              <a:rPr lang="fr-CA" sz="3600" b="1" cap="all" dirty="0"/>
              <a:t>Durée de vie (neutrophiles) </a:t>
            </a:r>
          </a:p>
        </p:txBody>
      </p:sp>
      <p:sp>
        <p:nvSpPr>
          <p:cNvPr id="29699" name="Rectangle 3"/>
          <p:cNvSpPr>
            <a:spLocks noGrp="1" noChangeArrowheads="1"/>
          </p:cNvSpPr>
          <p:nvPr>
            <p:ph type="body" idx="1"/>
            <p:custDataLst>
              <p:tags r:id="rId2"/>
            </p:custDataLst>
          </p:nvPr>
        </p:nvSpPr>
        <p:spPr>
          <a:xfrm>
            <a:off x="895028" y="1844824"/>
            <a:ext cx="8353425" cy="4392488"/>
          </a:xfrm>
        </p:spPr>
        <p:txBody>
          <a:bodyPr>
            <a:normAutofit fontScale="92500" lnSpcReduction="10000"/>
          </a:bodyPr>
          <a:lstStyle/>
          <a:p>
            <a:pPr eaLnBrk="1" hangingPunct="1">
              <a:lnSpc>
                <a:spcPct val="90000"/>
              </a:lnSpc>
              <a:defRPr/>
            </a:pPr>
            <a:r>
              <a:rPr lang="fr-CA" sz="2800" dirty="0"/>
              <a:t>Moelle osseuse: un séjour de </a:t>
            </a:r>
            <a:r>
              <a:rPr lang="fr-CA" sz="2800" u="sng" dirty="0"/>
              <a:t> 7 à 10 jours</a:t>
            </a:r>
          </a:p>
          <a:p>
            <a:pPr lvl="2" eaLnBrk="1" hangingPunct="1">
              <a:lnSpc>
                <a:spcPct val="90000"/>
              </a:lnSpc>
              <a:buNone/>
              <a:defRPr/>
            </a:pPr>
            <a:r>
              <a:rPr lang="fr-CA" sz="2800" dirty="0"/>
              <a:t>+</a:t>
            </a:r>
            <a:endParaRPr lang="fr-CA" sz="2800" u="sng" dirty="0"/>
          </a:p>
          <a:p>
            <a:pPr eaLnBrk="1" hangingPunct="1">
              <a:lnSpc>
                <a:spcPct val="90000"/>
              </a:lnSpc>
              <a:defRPr/>
            </a:pPr>
            <a:r>
              <a:rPr lang="fr-CA" sz="2800" u="sng" dirty="0"/>
              <a:t>8 à 12 heures</a:t>
            </a:r>
            <a:r>
              <a:rPr lang="fr-CA" sz="2800" dirty="0"/>
              <a:t> dans le sang</a:t>
            </a:r>
          </a:p>
          <a:p>
            <a:pPr lvl="2" eaLnBrk="1" hangingPunct="1">
              <a:lnSpc>
                <a:spcPct val="90000"/>
              </a:lnSpc>
              <a:buNone/>
              <a:defRPr/>
            </a:pPr>
            <a:r>
              <a:rPr lang="fr-CA" sz="2800" dirty="0"/>
              <a:t>+</a:t>
            </a:r>
          </a:p>
          <a:p>
            <a:pPr eaLnBrk="1" hangingPunct="1">
              <a:lnSpc>
                <a:spcPct val="90000"/>
              </a:lnSpc>
              <a:defRPr/>
            </a:pPr>
            <a:r>
              <a:rPr lang="fr-CA" sz="2800" dirty="0"/>
              <a:t>Termine leur vie dans les tissus environ </a:t>
            </a:r>
            <a:r>
              <a:rPr lang="fr-CA" sz="2800" u="sng" dirty="0"/>
              <a:t>5 jours</a:t>
            </a:r>
          </a:p>
          <a:p>
            <a:pPr eaLnBrk="1" hangingPunct="1">
              <a:lnSpc>
                <a:spcPct val="90000"/>
              </a:lnSpc>
              <a:defRPr/>
            </a:pPr>
            <a:endParaRPr lang="fr-CA" sz="2800" u="sng" dirty="0"/>
          </a:p>
          <a:p>
            <a:pPr eaLnBrk="1" hangingPunct="1">
              <a:lnSpc>
                <a:spcPct val="90000"/>
              </a:lnSpc>
              <a:defRPr/>
            </a:pPr>
            <a:r>
              <a:rPr lang="fr-CA" sz="2800" dirty="0"/>
              <a:t>La durée de vie totale des neutrophiles est d’environ 15 jours.</a:t>
            </a:r>
          </a:p>
          <a:p>
            <a:pPr eaLnBrk="1" hangingPunct="1">
              <a:lnSpc>
                <a:spcPct val="90000"/>
              </a:lnSpc>
              <a:buNone/>
              <a:defRPr/>
            </a:pPr>
            <a:endParaRPr lang="fr-CA" sz="2800" dirty="0"/>
          </a:p>
          <a:p>
            <a:pPr eaLnBrk="1" hangingPunct="1">
              <a:lnSpc>
                <a:spcPct val="90000"/>
              </a:lnSpc>
              <a:defRPr/>
            </a:pPr>
            <a:r>
              <a:rPr lang="fr-CA" sz="2800" dirty="0"/>
              <a:t>Les neutrophiles meurent dans les tissus </a:t>
            </a:r>
          </a:p>
          <a:p>
            <a:pPr lvl="1" eaLnBrk="1" hangingPunct="1">
              <a:lnSpc>
                <a:spcPct val="90000"/>
              </a:lnSpc>
              <a:defRPr/>
            </a:pPr>
            <a:endParaRPr lang="fr-CA" dirty="0">
              <a:effectLst>
                <a:outerShdw blurRad="38100" dist="38100" dir="2700000" algn="tl">
                  <a:srgbClr val="000000"/>
                </a:outerShdw>
              </a:effectLst>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
            </p:custDataLst>
          </p:nvPr>
        </p:nvSpPr>
        <p:spPr>
          <a:xfrm>
            <a:off x="892361" y="692696"/>
            <a:ext cx="7772028" cy="1052736"/>
          </a:xfrm>
        </p:spPr>
        <p:txBody>
          <a:bodyPr vert="horz" lIns="91440" tIns="45720" rIns="91440" bIns="45720" rtlCol="0" anchor="b">
            <a:noAutofit/>
          </a:bodyPr>
          <a:lstStyle/>
          <a:p>
            <a:r>
              <a:rPr lang="fr-CA" sz="3600" b="1" cap="all" dirty="0"/>
              <a:t>Compartiments (neutrophiles)</a:t>
            </a:r>
          </a:p>
        </p:txBody>
      </p:sp>
      <p:sp>
        <p:nvSpPr>
          <p:cNvPr id="29699" name="Rectangle 3"/>
          <p:cNvSpPr>
            <a:spLocks noGrp="1" noChangeArrowheads="1"/>
          </p:cNvSpPr>
          <p:nvPr>
            <p:ph type="body" idx="1"/>
            <p:custDataLst>
              <p:tags r:id="rId2"/>
            </p:custDataLst>
          </p:nvPr>
        </p:nvSpPr>
        <p:spPr>
          <a:xfrm>
            <a:off x="892361" y="1844824"/>
            <a:ext cx="8353425" cy="4248472"/>
          </a:xfrm>
        </p:spPr>
        <p:txBody>
          <a:bodyPr>
            <a:noAutofit/>
          </a:bodyPr>
          <a:lstStyle/>
          <a:p>
            <a:pPr eaLnBrk="1" hangingPunct="1">
              <a:lnSpc>
                <a:spcPct val="90000"/>
              </a:lnSpc>
              <a:defRPr/>
            </a:pPr>
            <a:r>
              <a:rPr lang="fr-CA" sz="2400" dirty="0">
                <a:latin typeface="Calibri" panose="020F0502020204030204" pitchFamily="34" charset="0"/>
                <a:cs typeface="Calibri" panose="020F0502020204030204" pitchFamily="34" charset="0"/>
              </a:rPr>
              <a:t>Quatre compartiments </a:t>
            </a:r>
          </a:p>
          <a:p>
            <a:pPr lvl="1" eaLnBrk="1" hangingPunct="1">
              <a:lnSpc>
                <a:spcPct val="90000"/>
              </a:lnSpc>
              <a:defRPr/>
            </a:pPr>
            <a:r>
              <a:rPr lang="fr-CA" sz="2400" dirty="0">
                <a:latin typeface="Calibri" panose="020F0502020204030204" pitchFamily="34" charset="0"/>
                <a:cs typeface="Calibri" panose="020F0502020204030204" pitchFamily="34" charset="0"/>
              </a:rPr>
              <a:t>Moelle osseuse : Granulocytes médullaires </a:t>
            </a:r>
          </a:p>
          <a:p>
            <a:pPr lvl="1" eaLnBrk="1" hangingPunct="1">
              <a:lnSpc>
                <a:spcPct val="90000"/>
              </a:lnSpc>
              <a:defRPr/>
            </a:pPr>
            <a:r>
              <a:rPr lang="fr-CA" sz="2400" dirty="0">
                <a:latin typeface="Calibri" panose="020F0502020204030204" pitchFamily="34" charset="0"/>
                <a:cs typeface="Calibri" panose="020F0502020204030204" pitchFamily="34" charset="0"/>
              </a:rPr>
              <a:t>Circulant : Granulocytes circulants  </a:t>
            </a:r>
          </a:p>
          <a:p>
            <a:pPr lvl="1" eaLnBrk="1" hangingPunct="1">
              <a:lnSpc>
                <a:spcPct val="90000"/>
              </a:lnSpc>
              <a:defRPr/>
            </a:pPr>
            <a:r>
              <a:rPr lang="fr-CA" sz="2400" dirty="0">
                <a:latin typeface="Calibri" panose="020F0502020204030204" pitchFamily="34" charset="0"/>
                <a:cs typeface="Calibri" panose="020F0502020204030204" pitchFamily="34" charset="0"/>
              </a:rPr>
              <a:t>Marginal : </a:t>
            </a:r>
            <a:r>
              <a:rPr lang="fr-CA" sz="2400" u="sng" dirty="0">
                <a:latin typeface="Calibri" panose="020F0502020204030204" pitchFamily="34" charset="0"/>
                <a:cs typeface="Calibri" panose="020F0502020204030204" pitchFamily="34" charset="0"/>
              </a:rPr>
              <a:t>Granulocytes accolés aux parois des vaisseaux.</a:t>
            </a:r>
          </a:p>
          <a:p>
            <a:pPr lvl="1" eaLnBrk="1" hangingPunct="1">
              <a:lnSpc>
                <a:spcPct val="90000"/>
              </a:lnSpc>
              <a:defRPr/>
            </a:pPr>
            <a:r>
              <a:rPr lang="fr-CA" sz="2400" dirty="0">
                <a:latin typeface="Calibri" panose="020F0502020204030204" pitchFamily="34" charset="0"/>
                <a:cs typeface="Calibri" panose="020F0502020204030204" pitchFamily="34" charset="0"/>
              </a:rPr>
              <a:t>Tissulaire: Dans les tissus</a:t>
            </a:r>
          </a:p>
          <a:p>
            <a:pPr lvl="1" eaLnBrk="1" hangingPunct="1">
              <a:lnSpc>
                <a:spcPct val="90000"/>
              </a:lnSpc>
              <a:defRPr/>
            </a:pPr>
            <a:endParaRPr lang="fr-CA" sz="2400" dirty="0">
              <a:latin typeface="Calibri" panose="020F0502020204030204" pitchFamily="34" charset="0"/>
              <a:cs typeface="Calibri" panose="020F0502020204030204" pitchFamily="34" charset="0"/>
            </a:endParaRPr>
          </a:p>
          <a:p>
            <a:pPr lvl="1" eaLnBrk="1" hangingPunct="1">
              <a:lnSpc>
                <a:spcPct val="90000"/>
              </a:lnSpc>
              <a:defRPr/>
            </a:pPr>
            <a:r>
              <a:rPr lang="fr-CA" sz="2400" dirty="0">
                <a:latin typeface="Calibri" panose="020F0502020204030204" pitchFamily="34" charset="0"/>
                <a:cs typeface="Calibri" panose="020F0502020204030204" pitchFamily="34" charset="0"/>
              </a:rPr>
              <a:t>Ils sont aussi identifiés comme :</a:t>
            </a:r>
          </a:p>
          <a:p>
            <a:pPr lvl="2" eaLnBrk="1" hangingPunct="1">
              <a:lnSpc>
                <a:spcPct val="90000"/>
              </a:lnSpc>
              <a:defRPr/>
            </a:pPr>
            <a:r>
              <a:rPr lang="fr-CA" sz="2400" dirty="0">
                <a:latin typeface="Calibri" panose="020F0502020204030204" pitchFamily="34" charset="0"/>
                <a:cs typeface="Calibri" panose="020F0502020204030204" pitchFamily="34" charset="0"/>
              </a:rPr>
              <a:t>Le pool médullaire</a:t>
            </a:r>
          </a:p>
          <a:p>
            <a:pPr lvl="2" eaLnBrk="1" hangingPunct="1">
              <a:lnSpc>
                <a:spcPct val="90000"/>
              </a:lnSpc>
              <a:defRPr/>
            </a:pPr>
            <a:r>
              <a:rPr lang="fr-CA" sz="2400" dirty="0">
                <a:latin typeface="Calibri" panose="020F0502020204030204" pitchFamily="34" charset="0"/>
                <a:cs typeface="Calibri" panose="020F0502020204030204" pitchFamily="34" charset="0"/>
              </a:rPr>
              <a:t>Le pool circulant</a:t>
            </a:r>
          </a:p>
          <a:p>
            <a:pPr lvl="2" eaLnBrk="1" hangingPunct="1">
              <a:lnSpc>
                <a:spcPct val="90000"/>
              </a:lnSpc>
              <a:defRPr/>
            </a:pPr>
            <a:r>
              <a:rPr lang="fr-CA" sz="2400" dirty="0">
                <a:latin typeface="Calibri" panose="020F0502020204030204" pitchFamily="34" charset="0"/>
                <a:cs typeface="Calibri" panose="020F0502020204030204" pitchFamily="34" charset="0"/>
              </a:rPr>
              <a:t>Le pool marginal</a:t>
            </a:r>
          </a:p>
          <a:p>
            <a:pPr lvl="2" eaLnBrk="1" hangingPunct="1">
              <a:lnSpc>
                <a:spcPct val="90000"/>
              </a:lnSpc>
              <a:defRPr/>
            </a:pPr>
            <a:r>
              <a:rPr lang="fr-CA" sz="2400" dirty="0">
                <a:latin typeface="Calibri" panose="020F0502020204030204" pitchFamily="34" charset="0"/>
                <a:cs typeface="Calibri" panose="020F0502020204030204" pitchFamily="34" charset="0"/>
              </a:rPr>
              <a:t>Le pool tissulaire</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4" descr="neutro"/>
          <p:cNvPicPr>
            <a:picLocks noGrp="1" noChangeAspect="1" noChangeArrowheads="1"/>
          </p:cNvPicPr>
          <p:nvPr>
            <p:ph idx="1"/>
            <p:custDataLst>
              <p:tags r:id="rId1"/>
            </p:custDataLst>
          </p:nvPr>
        </p:nvPicPr>
        <p:blipFill>
          <a:blip r:embed="rId4" cstate="print"/>
          <a:srcRect/>
          <a:stretch>
            <a:fillRect/>
          </a:stretch>
        </p:blipFill>
        <p:spPr>
          <a:xfrm>
            <a:off x="174949" y="286605"/>
            <a:ext cx="9577064" cy="5662675"/>
          </a:xfrm>
          <a:noFill/>
        </p:spPr>
      </p:pic>
      <p:sp>
        <p:nvSpPr>
          <p:cNvPr id="4100" name="Rectangle 7"/>
          <p:cNvSpPr>
            <a:spLocks noChangeArrowheads="1"/>
          </p:cNvSpPr>
          <p:nvPr>
            <p:custDataLst>
              <p:tags r:id="rId2"/>
            </p:custDataLst>
          </p:nvPr>
        </p:nvSpPr>
        <p:spPr bwMode="auto">
          <a:xfrm>
            <a:off x="534987" y="267667"/>
            <a:ext cx="7772400" cy="536575"/>
          </a:xfrm>
          <a:prstGeom prst="rect">
            <a:avLst/>
          </a:prstGeom>
        </p:spPr>
        <p:txBody>
          <a:bodyPr vert="horz" lIns="91440" tIns="45720" rIns="91440" bIns="45720" rtlCol="0" anchor="b">
            <a:noAutofit/>
          </a:bodyPr>
          <a:lstStyle/>
          <a:p>
            <a:pPr defTabSz="914400">
              <a:lnSpc>
                <a:spcPct val="85000"/>
              </a:lnSpc>
              <a:spcBef>
                <a:spcPct val="0"/>
              </a:spcBef>
            </a:pPr>
            <a:r>
              <a:rPr lang="fr-CA" sz="3600" b="1" cap="all" spc="-50" dirty="0">
                <a:solidFill>
                  <a:schemeClr val="tx1">
                    <a:lumMod val="75000"/>
                    <a:lumOff val="25000"/>
                  </a:schemeClr>
                </a:solidFill>
                <a:latin typeface="+mj-lt"/>
                <a:ea typeface="+mj-ea"/>
                <a:cs typeface="+mj-cs"/>
              </a:rPr>
              <a:t>Les compartiments</a:t>
            </a:r>
            <a:endParaRPr lang="fr-FR" sz="3600" b="1" cap="all" spc="-50" dirty="0">
              <a:solidFill>
                <a:schemeClr val="tx1">
                  <a:lumMod val="75000"/>
                  <a:lumOff val="25000"/>
                </a:schemeClr>
              </a:solidFill>
              <a:latin typeface="+mj-lt"/>
              <a:ea typeface="+mj-ea"/>
              <a:cs typeface="+mj-cs"/>
            </a:endParaRPr>
          </a:p>
        </p:txBody>
      </p:sp>
      <p:sp>
        <p:nvSpPr>
          <p:cNvPr id="2" name="Rectangle 1">
            <a:extLst>
              <a:ext uri="{FF2B5EF4-FFF2-40B4-BE49-F238E27FC236}">
                <a16:creationId xmlns:a16="http://schemas.microsoft.com/office/drawing/2014/main" id="{A3802592-25D3-4AD2-8A33-9CBE743F011D}"/>
              </a:ext>
            </a:extLst>
          </p:cNvPr>
          <p:cNvSpPr/>
          <p:nvPr/>
        </p:nvSpPr>
        <p:spPr>
          <a:xfrm>
            <a:off x="0" y="5589240"/>
            <a:ext cx="10287000" cy="1268760"/>
          </a:xfrm>
          <a:prstGeom prst="rect">
            <a:avLst/>
          </a:prstGeom>
          <a:solidFill>
            <a:schemeClr val="bg1">
              <a:lumMod val="9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fr-CA" dirty="0"/>
              <a:t>    </a:t>
            </a:r>
            <a:r>
              <a:rPr lang="fr-CA" b="1" dirty="0">
                <a:solidFill>
                  <a:schemeClr val="accent1">
                    <a:lumMod val="75000"/>
                  </a:schemeClr>
                </a:solidFill>
              </a:rPr>
              <a:t>Tissus</a:t>
            </a:r>
          </a:p>
        </p:txBody>
      </p:sp>
      <p:sp>
        <p:nvSpPr>
          <p:cNvPr id="3" name="Hexagone 2">
            <a:extLst>
              <a:ext uri="{FF2B5EF4-FFF2-40B4-BE49-F238E27FC236}">
                <a16:creationId xmlns:a16="http://schemas.microsoft.com/office/drawing/2014/main" id="{BF9579FB-0A67-4932-9FD1-6D0EC4BC85DC}"/>
              </a:ext>
            </a:extLst>
          </p:cNvPr>
          <p:cNvSpPr/>
          <p:nvPr/>
        </p:nvSpPr>
        <p:spPr>
          <a:xfrm>
            <a:off x="895028" y="5589240"/>
            <a:ext cx="720080" cy="648072"/>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Hexagone 6">
            <a:extLst>
              <a:ext uri="{FF2B5EF4-FFF2-40B4-BE49-F238E27FC236}">
                <a16:creationId xmlns:a16="http://schemas.microsoft.com/office/drawing/2014/main" id="{2DA08FA2-FFA5-4C25-ACFA-F98F4CB6FE7A}"/>
              </a:ext>
            </a:extLst>
          </p:cNvPr>
          <p:cNvSpPr/>
          <p:nvPr/>
        </p:nvSpPr>
        <p:spPr>
          <a:xfrm>
            <a:off x="895028" y="6253842"/>
            <a:ext cx="720080" cy="648072"/>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Hexagone 7">
            <a:extLst>
              <a:ext uri="{FF2B5EF4-FFF2-40B4-BE49-F238E27FC236}">
                <a16:creationId xmlns:a16="http://schemas.microsoft.com/office/drawing/2014/main" id="{55EBA907-E6CF-4740-95EA-FCA7FB0A4C18}"/>
              </a:ext>
            </a:extLst>
          </p:cNvPr>
          <p:cNvSpPr/>
          <p:nvPr/>
        </p:nvSpPr>
        <p:spPr>
          <a:xfrm>
            <a:off x="1482654" y="5892932"/>
            <a:ext cx="720080" cy="648072"/>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Hexagone 8">
            <a:extLst>
              <a:ext uri="{FF2B5EF4-FFF2-40B4-BE49-F238E27FC236}">
                <a16:creationId xmlns:a16="http://schemas.microsoft.com/office/drawing/2014/main" id="{C61B717D-8801-4594-8B02-E520525BE19E}"/>
              </a:ext>
            </a:extLst>
          </p:cNvPr>
          <p:cNvSpPr/>
          <p:nvPr/>
        </p:nvSpPr>
        <p:spPr>
          <a:xfrm>
            <a:off x="2070280" y="5579611"/>
            <a:ext cx="720080" cy="648072"/>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Hexagone 9">
            <a:extLst>
              <a:ext uri="{FF2B5EF4-FFF2-40B4-BE49-F238E27FC236}">
                <a16:creationId xmlns:a16="http://schemas.microsoft.com/office/drawing/2014/main" id="{B32D8ED2-7B03-4D93-AABD-D53B859DF6B4}"/>
              </a:ext>
            </a:extLst>
          </p:cNvPr>
          <p:cNvSpPr/>
          <p:nvPr/>
        </p:nvSpPr>
        <p:spPr>
          <a:xfrm>
            <a:off x="2069652" y="6266783"/>
            <a:ext cx="720080" cy="648072"/>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Hexagone 10">
            <a:extLst>
              <a:ext uri="{FF2B5EF4-FFF2-40B4-BE49-F238E27FC236}">
                <a16:creationId xmlns:a16="http://schemas.microsoft.com/office/drawing/2014/main" id="{864B8501-BB70-49BE-8657-1E7832973E43}"/>
              </a:ext>
            </a:extLst>
          </p:cNvPr>
          <p:cNvSpPr/>
          <p:nvPr/>
        </p:nvSpPr>
        <p:spPr>
          <a:xfrm>
            <a:off x="2657278" y="5892932"/>
            <a:ext cx="720080" cy="648072"/>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Hexagone 11">
            <a:extLst>
              <a:ext uri="{FF2B5EF4-FFF2-40B4-BE49-F238E27FC236}">
                <a16:creationId xmlns:a16="http://schemas.microsoft.com/office/drawing/2014/main" id="{41C750A3-D8DA-43FF-9560-32F755820612}"/>
              </a:ext>
            </a:extLst>
          </p:cNvPr>
          <p:cNvSpPr/>
          <p:nvPr/>
        </p:nvSpPr>
        <p:spPr>
          <a:xfrm>
            <a:off x="3270909" y="5579611"/>
            <a:ext cx="720080" cy="648072"/>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Hexagone 12">
            <a:extLst>
              <a:ext uri="{FF2B5EF4-FFF2-40B4-BE49-F238E27FC236}">
                <a16:creationId xmlns:a16="http://schemas.microsoft.com/office/drawing/2014/main" id="{843040C3-0C69-4611-AE28-65C14477D48E}"/>
              </a:ext>
            </a:extLst>
          </p:cNvPr>
          <p:cNvSpPr/>
          <p:nvPr/>
        </p:nvSpPr>
        <p:spPr>
          <a:xfrm>
            <a:off x="3270909" y="6247803"/>
            <a:ext cx="720080" cy="648072"/>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Organigramme : Connecteur 3">
            <a:extLst>
              <a:ext uri="{FF2B5EF4-FFF2-40B4-BE49-F238E27FC236}">
                <a16:creationId xmlns:a16="http://schemas.microsoft.com/office/drawing/2014/main" id="{560513F9-5C2D-4BB3-917B-0D6B6B0822F3}"/>
              </a:ext>
            </a:extLst>
          </p:cNvPr>
          <p:cNvSpPr/>
          <p:nvPr/>
        </p:nvSpPr>
        <p:spPr>
          <a:xfrm>
            <a:off x="1111052" y="5892932"/>
            <a:ext cx="216024" cy="20036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Organigramme : Connecteur 14">
            <a:extLst>
              <a:ext uri="{FF2B5EF4-FFF2-40B4-BE49-F238E27FC236}">
                <a16:creationId xmlns:a16="http://schemas.microsoft.com/office/drawing/2014/main" id="{0E6F362C-52C8-4084-AD56-45F69455A144}"/>
              </a:ext>
            </a:extLst>
          </p:cNvPr>
          <p:cNvSpPr/>
          <p:nvPr/>
        </p:nvSpPr>
        <p:spPr>
          <a:xfrm>
            <a:off x="1182686" y="6490637"/>
            <a:ext cx="216024" cy="20036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Organigramme : Connecteur 15">
            <a:extLst>
              <a:ext uri="{FF2B5EF4-FFF2-40B4-BE49-F238E27FC236}">
                <a16:creationId xmlns:a16="http://schemas.microsoft.com/office/drawing/2014/main" id="{D7A05FFC-6258-442A-A322-2E6A859B96BF}"/>
              </a:ext>
            </a:extLst>
          </p:cNvPr>
          <p:cNvSpPr/>
          <p:nvPr/>
        </p:nvSpPr>
        <p:spPr>
          <a:xfrm>
            <a:off x="2909306" y="6106741"/>
            <a:ext cx="216024" cy="20036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Organigramme : Connecteur 16">
            <a:extLst>
              <a:ext uri="{FF2B5EF4-FFF2-40B4-BE49-F238E27FC236}">
                <a16:creationId xmlns:a16="http://schemas.microsoft.com/office/drawing/2014/main" id="{C39EE320-B3AF-4B72-8F2F-515BEA705619}"/>
              </a:ext>
            </a:extLst>
          </p:cNvPr>
          <p:cNvSpPr/>
          <p:nvPr/>
        </p:nvSpPr>
        <p:spPr>
          <a:xfrm>
            <a:off x="2252071" y="6490637"/>
            <a:ext cx="216024" cy="20036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Organigramme : Connecteur 17">
            <a:extLst>
              <a:ext uri="{FF2B5EF4-FFF2-40B4-BE49-F238E27FC236}">
                <a16:creationId xmlns:a16="http://schemas.microsoft.com/office/drawing/2014/main" id="{52E1CF2B-08D5-4517-A0E5-7D8964434034}"/>
              </a:ext>
            </a:extLst>
          </p:cNvPr>
          <p:cNvSpPr/>
          <p:nvPr/>
        </p:nvSpPr>
        <p:spPr>
          <a:xfrm>
            <a:off x="2391917" y="5767854"/>
            <a:ext cx="216024" cy="20036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Organigramme : Connecteur 18">
            <a:extLst>
              <a:ext uri="{FF2B5EF4-FFF2-40B4-BE49-F238E27FC236}">
                <a16:creationId xmlns:a16="http://schemas.microsoft.com/office/drawing/2014/main" id="{2909F1A2-9AFF-4F8A-90B0-F45116B6FD8D}"/>
              </a:ext>
            </a:extLst>
          </p:cNvPr>
          <p:cNvSpPr/>
          <p:nvPr/>
        </p:nvSpPr>
        <p:spPr>
          <a:xfrm>
            <a:off x="1743917" y="6247803"/>
            <a:ext cx="216024" cy="20036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Organigramme : Connecteur 19">
            <a:extLst>
              <a:ext uri="{FF2B5EF4-FFF2-40B4-BE49-F238E27FC236}">
                <a16:creationId xmlns:a16="http://schemas.microsoft.com/office/drawing/2014/main" id="{429C42EA-61CE-4A12-82E4-2D2DC5992959}"/>
              </a:ext>
            </a:extLst>
          </p:cNvPr>
          <p:cNvSpPr/>
          <p:nvPr/>
        </p:nvSpPr>
        <p:spPr>
          <a:xfrm>
            <a:off x="3469364" y="5706455"/>
            <a:ext cx="216024" cy="20036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Organigramme : Connecteur 20">
            <a:extLst>
              <a:ext uri="{FF2B5EF4-FFF2-40B4-BE49-F238E27FC236}">
                <a16:creationId xmlns:a16="http://schemas.microsoft.com/office/drawing/2014/main" id="{BF945F00-C3ED-4489-908F-7DC77463F231}"/>
              </a:ext>
            </a:extLst>
          </p:cNvPr>
          <p:cNvSpPr/>
          <p:nvPr/>
        </p:nvSpPr>
        <p:spPr>
          <a:xfrm>
            <a:off x="3566541" y="6526717"/>
            <a:ext cx="216024" cy="20036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Image 5">
            <a:extLst>
              <a:ext uri="{FF2B5EF4-FFF2-40B4-BE49-F238E27FC236}">
                <a16:creationId xmlns:a16="http://schemas.microsoft.com/office/drawing/2014/main" id="{69B4F2BE-0E27-4A7E-A809-D55F6AF1AEB5}"/>
              </a:ext>
            </a:extLst>
          </p:cNvPr>
          <p:cNvPicPr>
            <a:picLocks noChangeAspect="1"/>
          </p:cNvPicPr>
          <p:nvPr/>
        </p:nvPicPr>
        <p:blipFill>
          <a:blip r:embed="rId5"/>
          <a:stretch>
            <a:fillRect/>
          </a:stretch>
        </p:blipFill>
        <p:spPr>
          <a:xfrm>
            <a:off x="1585003" y="6577878"/>
            <a:ext cx="552450" cy="409575"/>
          </a:xfrm>
          <a:prstGeom prst="rect">
            <a:avLst/>
          </a:prstGeom>
        </p:spPr>
      </p:pic>
      <p:pic>
        <p:nvPicPr>
          <p:cNvPr id="22" name="Image 21">
            <a:extLst>
              <a:ext uri="{FF2B5EF4-FFF2-40B4-BE49-F238E27FC236}">
                <a16:creationId xmlns:a16="http://schemas.microsoft.com/office/drawing/2014/main" id="{FE6B11CF-A266-4526-B9FA-567CF0DC92B5}"/>
              </a:ext>
            </a:extLst>
          </p:cNvPr>
          <p:cNvPicPr>
            <a:picLocks noChangeAspect="1"/>
          </p:cNvPicPr>
          <p:nvPr/>
        </p:nvPicPr>
        <p:blipFill>
          <a:blip r:embed="rId5"/>
          <a:stretch>
            <a:fillRect/>
          </a:stretch>
        </p:blipFill>
        <p:spPr>
          <a:xfrm>
            <a:off x="2781383" y="5462259"/>
            <a:ext cx="552450" cy="409575"/>
          </a:xfrm>
          <a:prstGeom prst="rect">
            <a:avLst/>
          </a:prstGeom>
        </p:spPr>
      </p:pic>
      <p:pic>
        <p:nvPicPr>
          <p:cNvPr id="26" name="Image 25">
            <a:extLst>
              <a:ext uri="{FF2B5EF4-FFF2-40B4-BE49-F238E27FC236}">
                <a16:creationId xmlns:a16="http://schemas.microsoft.com/office/drawing/2014/main" id="{3314D92E-6BD0-4082-BC80-6B5566B40FAE}"/>
              </a:ext>
            </a:extLst>
          </p:cNvPr>
          <p:cNvPicPr>
            <a:picLocks noChangeAspect="1"/>
          </p:cNvPicPr>
          <p:nvPr/>
        </p:nvPicPr>
        <p:blipFill>
          <a:blip r:embed="rId5"/>
          <a:stretch>
            <a:fillRect/>
          </a:stretch>
        </p:blipFill>
        <p:spPr>
          <a:xfrm>
            <a:off x="3905648" y="6047716"/>
            <a:ext cx="552450" cy="409575"/>
          </a:xfrm>
          <a:prstGeom prst="rect">
            <a:avLst/>
          </a:prstGeom>
        </p:spPr>
      </p:pic>
      <p:pic>
        <p:nvPicPr>
          <p:cNvPr id="28" name="Image 27">
            <a:extLst>
              <a:ext uri="{FF2B5EF4-FFF2-40B4-BE49-F238E27FC236}">
                <a16:creationId xmlns:a16="http://schemas.microsoft.com/office/drawing/2014/main" id="{23692F54-82D8-4959-B925-A9FBC559EE21}"/>
              </a:ext>
            </a:extLst>
          </p:cNvPr>
          <p:cNvPicPr>
            <a:picLocks noChangeAspect="1"/>
          </p:cNvPicPr>
          <p:nvPr/>
        </p:nvPicPr>
        <p:blipFill>
          <a:blip r:embed="rId6"/>
          <a:stretch>
            <a:fillRect/>
          </a:stretch>
        </p:blipFill>
        <p:spPr>
          <a:xfrm>
            <a:off x="4452554" y="5514848"/>
            <a:ext cx="3555263" cy="1425669"/>
          </a:xfrm>
          <a:prstGeom prst="rect">
            <a:avLst/>
          </a:prstGeom>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custDataLst>
              <p:tags r:id="rId1"/>
            </p:custDataLst>
          </p:nvPr>
        </p:nvSpPr>
        <p:spPr>
          <a:xfrm>
            <a:off x="571500" y="360365"/>
            <a:ext cx="7772400" cy="536575"/>
          </a:xfrm>
        </p:spPr>
        <p:txBody>
          <a:bodyPr vert="horz" lIns="91440" tIns="45720" rIns="91440" bIns="45720" rtlCol="0" anchor="b">
            <a:noAutofit/>
          </a:bodyPr>
          <a:lstStyle/>
          <a:p>
            <a:r>
              <a:rPr lang="fr-CA" sz="3600" b="1" cap="all" dirty="0"/>
              <a:t>Les compartiments</a:t>
            </a:r>
            <a:endParaRPr lang="fr-FR" sz="3600" b="1" cap="all" dirty="0"/>
          </a:p>
        </p:txBody>
      </p:sp>
      <p:sp>
        <p:nvSpPr>
          <p:cNvPr id="5123" name="Rectangle 3"/>
          <p:cNvSpPr>
            <a:spLocks noGrp="1" noChangeArrowheads="1"/>
          </p:cNvSpPr>
          <p:nvPr>
            <p:ph type="body" idx="1"/>
            <p:custDataLst>
              <p:tags r:id="rId2"/>
            </p:custDataLst>
          </p:nvPr>
        </p:nvSpPr>
        <p:spPr>
          <a:xfrm>
            <a:off x="750888" y="1052514"/>
            <a:ext cx="8964612" cy="5113337"/>
          </a:xfrm>
        </p:spPr>
        <p:txBody>
          <a:bodyPr/>
          <a:lstStyle/>
          <a:p>
            <a:pPr marL="401638" indent="-401638" defTabSz="1069975"/>
            <a:r>
              <a:rPr lang="fr-CA" sz="3100"/>
              <a:t>Figure 23.2  page 295  (Koepke)</a:t>
            </a:r>
          </a:p>
        </p:txBody>
      </p:sp>
      <p:pic>
        <p:nvPicPr>
          <p:cNvPr id="5124" name="Picture 4"/>
          <p:cNvPicPr>
            <a:picLocks noChangeAspect="1" noChangeArrowheads="1"/>
          </p:cNvPicPr>
          <p:nvPr>
            <p:custDataLst>
              <p:tags r:id="rId3"/>
            </p:custDataLst>
          </p:nvPr>
        </p:nvPicPr>
        <p:blipFill>
          <a:blip r:embed="rId5" cstate="print"/>
          <a:srcRect/>
          <a:stretch>
            <a:fillRect/>
          </a:stretch>
        </p:blipFill>
        <p:spPr bwMode="auto">
          <a:xfrm>
            <a:off x="571500" y="1765300"/>
            <a:ext cx="9144000" cy="5092700"/>
          </a:xfrm>
          <a:prstGeom prst="rect">
            <a:avLst/>
          </a:prstGeom>
          <a:noFill/>
          <a:ln w="9525">
            <a:noFill/>
            <a:miter lim="800000"/>
            <a:headEnd/>
            <a:tailEnd/>
          </a:ln>
        </p:spPr>
      </p:pic>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custDataLst>
              <p:tags r:id="rId1"/>
            </p:custDataLst>
          </p:nvPr>
        </p:nvSpPr>
        <p:spPr>
          <a:xfrm>
            <a:off x="1004323" y="836712"/>
            <a:ext cx="7918648" cy="896144"/>
          </a:xfrm>
        </p:spPr>
        <p:txBody>
          <a:bodyPr vert="horz" lIns="91440" tIns="45720" rIns="91440" bIns="45720" rtlCol="0" anchor="b">
            <a:noAutofit/>
          </a:bodyPr>
          <a:lstStyle/>
          <a:p>
            <a:r>
              <a:rPr lang="fr-CA" sz="3600" b="1" cap="all" dirty="0"/>
              <a:t>Rôles (Neutrophile)</a:t>
            </a:r>
          </a:p>
        </p:txBody>
      </p:sp>
      <p:sp>
        <p:nvSpPr>
          <p:cNvPr id="10243" name="Rectangle 3"/>
          <p:cNvSpPr>
            <a:spLocks noGrp="1" noChangeArrowheads="1"/>
          </p:cNvSpPr>
          <p:nvPr>
            <p:ph type="body" idx="1"/>
            <p:custDataLst>
              <p:tags r:id="rId2"/>
            </p:custDataLst>
          </p:nvPr>
        </p:nvSpPr>
        <p:spPr>
          <a:xfrm>
            <a:off x="1039044" y="1844824"/>
            <a:ext cx="8382000" cy="4648200"/>
          </a:xfrm>
        </p:spPr>
        <p:txBody>
          <a:bodyPr/>
          <a:lstStyle/>
          <a:p>
            <a:pPr eaLnBrk="1" hangingPunct="1">
              <a:lnSpc>
                <a:spcPct val="90000"/>
              </a:lnSpc>
            </a:pPr>
            <a:r>
              <a:rPr lang="fr-CA" sz="2400" u="sng" dirty="0"/>
              <a:t>Défense contre les infections bactériennes</a:t>
            </a:r>
          </a:p>
          <a:p>
            <a:pPr lvl="2" eaLnBrk="1" hangingPunct="1">
              <a:lnSpc>
                <a:spcPct val="90000"/>
              </a:lnSpc>
            </a:pPr>
            <a:r>
              <a:rPr lang="fr-CA" sz="2000" dirty="0"/>
              <a:t>Il reconnait les agents étrangers,</a:t>
            </a:r>
          </a:p>
          <a:p>
            <a:pPr lvl="2" eaLnBrk="1" hangingPunct="1">
              <a:lnSpc>
                <a:spcPct val="90000"/>
              </a:lnSpc>
            </a:pPr>
            <a:r>
              <a:rPr lang="fr-CA" sz="2000" dirty="0"/>
              <a:t>Il adhère à ceux-ci,</a:t>
            </a:r>
          </a:p>
          <a:p>
            <a:pPr lvl="2" eaLnBrk="1" hangingPunct="1">
              <a:lnSpc>
                <a:spcPct val="90000"/>
              </a:lnSpc>
            </a:pPr>
            <a:r>
              <a:rPr lang="fr-CA" sz="2000" dirty="0"/>
              <a:t>Il les phagocyte,</a:t>
            </a:r>
          </a:p>
          <a:p>
            <a:pPr lvl="2" eaLnBrk="1" hangingPunct="1">
              <a:lnSpc>
                <a:spcPct val="90000"/>
              </a:lnSpc>
            </a:pPr>
            <a:r>
              <a:rPr lang="fr-CA" sz="2000" dirty="0"/>
              <a:t>Exerce son action bactéricide,</a:t>
            </a:r>
          </a:p>
          <a:p>
            <a:pPr lvl="2" eaLnBrk="1" hangingPunct="1">
              <a:lnSpc>
                <a:spcPct val="90000"/>
              </a:lnSpc>
            </a:pPr>
            <a:r>
              <a:rPr lang="fr-CA" sz="2000" dirty="0"/>
              <a:t>Il digère l’agent étranger.</a:t>
            </a:r>
          </a:p>
          <a:p>
            <a:pPr lvl="2" eaLnBrk="1" hangingPunct="1">
              <a:lnSpc>
                <a:spcPct val="90000"/>
              </a:lnSpc>
              <a:buNone/>
            </a:pPr>
            <a:endParaRPr lang="fr-CA" dirty="0"/>
          </a:p>
          <a:p>
            <a:pPr eaLnBrk="1" hangingPunct="1">
              <a:lnSpc>
                <a:spcPct val="90000"/>
              </a:lnSpc>
            </a:pPr>
            <a:r>
              <a:rPr lang="fr-CA" sz="2400" u="sng" dirty="0"/>
              <a:t>Il sécrète des molécules pour attirer les autres leucocytes</a:t>
            </a:r>
            <a:r>
              <a:rPr lang="fr-CA" sz="2400" dirty="0"/>
              <a:t>	</a:t>
            </a:r>
          </a:p>
          <a:p>
            <a:pPr lvl="2" eaLnBrk="1" hangingPunct="1">
              <a:lnSpc>
                <a:spcPct val="90000"/>
              </a:lnSpc>
            </a:pPr>
            <a:r>
              <a:rPr lang="fr-CA" sz="2000" dirty="0"/>
              <a:t>Chimiotactisme </a:t>
            </a:r>
          </a:p>
          <a:p>
            <a:pPr eaLnBrk="1" hangingPunct="1">
              <a:lnSpc>
                <a:spcPct val="90000"/>
              </a:lnSpc>
            </a:pPr>
            <a:r>
              <a:rPr lang="fr-CA" sz="2400" u="sng" dirty="0"/>
              <a:t>Il intervient dans le processus inflammatoire</a:t>
            </a:r>
            <a:endParaRPr lang="fr-CA" sz="2400" dirty="0"/>
          </a:p>
          <a:p>
            <a:pPr eaLnBrk="1" hangingPunct="1">
              <a:lnSpc>
                <a:spcPct val="90000"/>
              </a:lnSpc>
              <a:buFontTx/>
              <a:buNone/>
            </a:pPr>
            <a:endParaRPr lang="fr-CA" sz="2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3600" b="1" cap="all" dirty="0"/>
              <a:t>QUESTIONS</a:t>
            </a:r>
          </a:p>
        </p:txBody>
      </p:sp>
      <p:sp>
        <p:nvSpPr>
          <p:cNvPr id="3" name="Espace réservé du contenu 2"/>
          <p:cNvSpPr>
            <a:spLocks noGrp="1"/>
          </p:cNvSpPr>
          <p:nvPr>
            <p:ph idx="1"/>
          </p:nvPr>
        </p:nvSpPr>
        <p:spPr/>
        <p:txBody>
          <a:bodyPr/>
          <a:lstStyle/>
          <a:p>
            <a:r>
              <a:rPr lang="fr-CA" dirty="0"/>
              <a:t>C’est quoi un hémogramme?</a:t>
            </a:r>
          </a:p>
          <a:p>
            <a:r>
              <a:rPr lang="fr-CA" dirty="0"/>
              <a:t>Quels sont les résultats obtenus?</a:t>
            </a:r>
          </a:p>
          <a:p>
            <a:r>
              <a:rPr lang="fr-CA" dirty="0"/>
              <a:t>Comment est-il possible d’obtenir les résultats d’un hémogramme?</a:t>
            </a:r>
          </a:p>
          <a:p>
            <a:r>
              <a:rPr lang="fr-CA" dirty="0"/>
              <a:t>Quels outils peuvent-être utilisés pour obtenir les résultats?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ChangeArrowheads="1"/>
          </p:cNvSpPr>
          <p:nvPr>
            <p:ph type="title"/>
          </p:nvPr>
        </p:nvSpPr>
        <p:spPr>
          <a:xfrm>
            <a:off x="964377" y="548680"/>
            <a:ext cx="8358246" cy="1143000"/>
          </a:xfrm>
        </p:spPr>
        <p:txBody>
          <a:bodyPr vert="horz" lIns="91440" tIns="45720" rIns="91440" bIns="45720" rtlCol="0" anchor="b">
            <a:noAutofit/>
          </a:bodyPr>
          <a:lstStyle/>
          <a:p>
            <a:r>
              <a:rPr lang="fr-CA" sz="3600" b="1" cap="all" dirty="0"/>
              <a:t>Protéines membranaires du </a:t>
            </a:r>
            <a:r>
              <a:rPr lang="fr-CA" sz="3600" b="1" cap="all" dirty="0" err="1"/>
              <a:t>Neutro</a:t>
            </a:r>
            <a:endParaRPr lang="fr-CA" sz="3600" b="1" cap="all" dirty="0"/>
          </a:p>
        </p:txBody>
      </p:sp>
      <p:sp>
        <p:nvSpPr>
          <p:cNvPr id="90115" name="Rectangle 1027"/>
          <p:cNvSpPr>
            <a:spLocks noGrp="1" noChangeArrowheads="1"/>
          </p:cNvSpPr>
          <p:nvPr>
            <p:ph type="body" idx="1"/>
          </p:nvPr>
        </p:nvSpPr>
        <p:spPr>
          <a:xfrm>
            <a:off x="1257300" y="1828800"/>
            <a:ext cx="7773988" cy="4552950"/>
          </a:xfrm>
        </p:spPr>
        <p:txBody>
          <a:bodyPr/>
          <a:lstStyle/>
          <a:p>
            <a:r>
              <a:rPr lang="fr-CA" sz="2800" b="1" dirty="0"/>
              <a:t>Molécules d’adhésion</a:t>
            </a:r>
            <a:r>
              <a:rPr lang="fr-CA" sz="2800" dirty="0"/>
              <a:t> : interaction avec les autres cellules ou la matrice extracellulaire</a:t>
            </a:r>
          </a:p>
          <a:p>
            <a:pPr lvl="2"/>
            <a:r>
              <a:rPr lang="fr-CA" sz="2000" u="sng" dirty="0" err="1"/>
              <a:t>Sélectines</a:t>
            </a:r>
            <a:r>
              <a:rPr lang="fr-CA" sz="2000" dirty="0"/>
              <a:t> : </a:t>
            </a:r>
            <a:r>
              <a:rPr lang="fr-CA" sz="2000" dirty="0">
                <a:solidFill>
                  <a:srgbClr val="FF0066"/>
                </a:solidFill>
              </a:rPr>
              <a:t>adhésion</a:t>
            </a:r>
            <a:r>
              <a:rPr lang="fr-CA" sz="2000" dirty="0"/>
              <a:t> aux cellules endothéliales</a:t>
            </a:r>
          </a:p>
          <a:p>
            <a:pPr lvl="2"/>
            <a:r>
              <a:rPr lang="fr-CA" sz="2000" u="sng" dirty="0" err="1"/>
              <a:t>Intégrines</a:t>
            </a:r>
            <a:r>
              <a:rPr lang="fr-CA" sz="2000" dirty="0"/>
              <a:t> : </a:t>
            </a:r>
            <a:r>
              <a:rPr lang="fr-CA" sz="2000" dirty="0">
                <a:solidFill>
                  <a:srgbClr val="FF0066"/>
                </a:solidFill>
              </a:rPr>
              <a:t>adhésion</a:t>
            </a:r>
            <a:r>
              <a:rPr lang="fr-CA" sz="2000" dirty="0"/>
              <a:t> aux cellules endothéliales</a:t>
            </a:r>
          </a:p>
          <a:p>
            <a:r>
              <a:rPr lang="fr-CA" sz="2800" b="1" dirty="0"/>
              <a:t>Récepteurs </a:t>
            </a:r>
            <a:r>
              <a:rPr lang="fr-CA" sz="2800" dirty="0"/>
              <a:t>:</a:t>
            </a:r>
          </a:p>
          <a:p>
            <a:pPr lvl="2"/>
            <a:r>
              <a:rPr lang="fr-CA" sz="2000" dirty="0"/>
              <a:t>Pour le fragment </a:t>
            </a:r>
            <a:r>
              <a:rPr lang="fr-CA" sz="2000" dirty="0" err="1"/>
              <a:t>Fc</a:t>
            </a:r>
            <a:r>
              <a:rPr lang="fr-CA" sz="2000" dirty="0"/>
              <a:t> des </a:t>
            </a:r>
            <a:r>
              <a:rPr lang="fr-CA" sz="2000" dirty="0" err="1"/>
              <a:t>Ig</a:t>
            </a:r>
            <a:endParaRPr lang="fr-CA" sz="2000" dirty="0"/>
          </a:p>
          <a:p>
            <a:pPr lvl="2"/>
            <a:r>
              <a:rPr lang="fr-CA" sz="2000" dirty="0"/>
              <a:t>Pour le complément : C3b, C4b, C5a</a:t>
            </a:r>
          </a:p>
          <a:p>
            <a:pPr lvl="2"/>
            <a:r>
              <a:rPr lang="fr-CA" sz="2000" dirty="0"/>
              <a:t>Pour les facteurs de croissance : GM-CSF, IL-1, IL-3</a:t>
            </a:r>
          </a:p>
          <a:p>
            <a:r>
              <a:rPr lang="fr-CA" sz="2800" b="1" dirty="0"/>
              <a:t>Protéines antigéniques</a:t>
            </a:r>
          </a:p>
          <a:p>
            <a:pPr lvl="1">
              <a:buFontTx/>
              <a:buNone/>
            </a:pPr>
            <a:endParaRPr lang="fr-CA" dirty="0"/>
          </a:p>
          <a:p>
            <a:pPr lvl="1"/>
            <a:endParaRPr lang="fr-CA" dirty="0"/>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1174273" y="1916832"/>
            <a:ext cx="7989888" cy="4252930"/>
          </a:xfrm>
        </p:spPr>
        <p:txBody>
          <a:bodyPr>
            <a:normAutofit lnSpcReduction="10000"/>
          </a:bodyPr>
          <a:lstStyle/>
          <a:p>
            <a:pPr>
              <a:lnSpc>
                <a:spcPct val="90000"/>
              </a:lnSpc>
            </a:pPr>
            <a:r>
              <a:rPr lang="fr-CA" sz="2800" dirty="0"/>
              <a:t>Les neutrophiles sont capables de se déplacer par la formation de pseudopodes qui permettent à la cellule de ramper.</a:t>
            </a:r>
          </a:p>
          <a:p>
            <a:pPr>
              <a:lnSpc>
                <a:spcPct val="90000"/>
              </a:lnSpc>
              <a:buNone/>
            </a:pPr>
            <a:endParaRPr lang="fr-CA" sz="2800" dirty="0"/>
          </a:p>
          <a:p>
            <a:pPr>
              <a:lnSpc>
                <a:spcPct val="90000"/>
              </a:lnSpc>
            </a:pPr>
            <a:r>
              <a:rPr lang="fr-CA" sz="2800" dirty="0"/>
              <a:t>Le mouvement est facilité par les propriétés d’adhérence et de déformabilité.</a:t>
            </a:r>
          </a:p>
          <a:p>
            <a:pPr>
              <a:lnSpc>
                <a:spcPct val="90000"/>
              </a:lnSpc>
              <a:buNone/>
            </a:pPr>
            <a:endParaRPr lang="fr-CA" sz="2800" dirty="0"/>
          </a:p>
          <a:p>
            <a:pPr>
              <a:lnSpc>
                <a:spcPct val="90000"/>
              </a:lnSpc>
            </a:pPr>
            <a:r>
              <a:rPr lang="fr-CA" sz="2800" dirty="0"/>
              <a:t>La mobilité permet aux neutrophiles de passer du sang vers les tissus. </a:t>
            </a:r>
          </a:p>
          <a:p>
            <a:pPr>
              <a:lnSpc>
                <a:spcPct val="90000"/>
              </a:lnSpc>
              <a:buFontTx/>
              <a:buNone/>
            </a:pPr>
            <a:endParaRPr lang="fr-CA" sz="2800" b="1" dirty="0"/>
          </a:p>
        </p:txBody>
      </p:sp>
      <p:sp>
        <p:nvSpPr>
          <p:cNvPr id="21508" name="Rectangle 4"/>
          <p:cNvSpPr>
            <a:spLocks noGrp="1" noChangeArrowheads="1"/>
          </p:cNvSpPr>
          <p:nvPr>
            <p:ph type="title"/>
          </p:nvPr>
        </p:nvSpPr>
        <p:spPr>
          <a:xfrm>
            <a:off x="925829" y="676023"/>
            <a:ext cx="8486775" cy="1049124"/>
          </a:xfrm>
        </p:spPr>
        <p:txBody>
          <a:bodyPr vert="horz" lIns="91440" tIns="45720" rIns="91440" bIns="45720" rtlCol="0" anchor="b">
            <a:noAutofit/>
          </a:bodyPr>
          <a:lstStyle/>
          <a:p>
            <a:r>
              <a:rPr lang="fr-CA" sz="3600" b="1" cap="all" dirty="0"/>
              <a:t>Mobilité du Neutrophile</a:t>
            </a:r>
            <a:endParaRPr lang="fr-FR" sz="3600" b="1" cap="all" dirty="0"/>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900112" y="620688"/>
            <a:ext cx="8486775" cy="1116674"/>
          </a:xfrm>
        </p:spPr>
        <p:txBody>
          <a:bodyPr vert="horz" lIns="91440" tIns="45720" rIns="91440" bIns="45720" rtlCol="0" anchor="b">
            <a:noAutofit/>
          </a:bodyPr>
          <a:lstStyle/>
          <a:p>
            <a:r>
              <a:rPr lang="fr-CA" sz="3600" b="1" cap="all" dirty="0"/>
              <a:t>Mobilité du Neutrophile</a:t>
            </a:r>
          </a:p>
        </p:txBody>
      </p:sp>
      <p:sp>
        <p:nvSpPr>
          <p:cNvPr id="91139" name="Rectangle 3"/>
          <p:cNvSpPr>
            <a:spLocks noGrp="1" noChangeArrowheads="1"/>
          </p:cNvSpPr>
          <p:nvPr>
            <p:ph type="body" idx="1"/>
          </p:nvPr>
        </p:nvSpPr>
        <p:spPr>
          <a:xfrm>
            <a:off x="390972" y="1981200"/>
            <a:ext cx="9361040" cy="4114800"/>
          </a:xfrm>
        </p:spPr>
        <p:txBody>
          <a:bodyPr>
            <a:normAutofit/>
          </a:bodyPr>
          <a:lstStyle/>
          <a:p>
            <a:r>
              <a:rPr lang="fr-CA" sz="2800" dirty="0"/>
              <a:t>Il y a 3 types de déplacement des neutrophiles</a:t>
            </a:r>
          </a:p>
          <a:p>
            <a:pPr lvl="1"/>
            <a:r>
              <a:rPr lang="fr-CA" sz="2800" dirty="0"/>
              <a:t>Migration spontanée: au hasard et limitée</a:t>
            </a:r>
          </a:p>
          <a:p>
            <a:pPr lvl="1"/>
            <a:r>
              <a:rPr lang="fr-CA" sz="2800" dirty="0" err="1"/>
              <a:t>Chimiocinésie</a:t>
            </a:r>
            <a:r>
              <a:rPr lang="fr-CA" sz="2800" dirty="0"/>
              <a:t> : migration au hasard qui est accélérée sous l’effet de divers facteurs.</a:t>
            </a:r>
          </a:p>
          <a:p>
            <a:pPr lvl="1"/>
            <a:r>
              <a:rPr lang="fr-CA" sz="2800" b="1" dirty="0"/>
              <a:t>Chimiotactisme</a:t>
            </a:r>
            <a:r>
              <a:rPr lang="fr-CA" sz="2800" dirty="0"/>
              <a:t> : </a:t>
            </a:r>
            <a:r>
              <a:rPr lang="fr-CA" sz="2800" u="sng" dirty="0"/>
              <a:t>Propriété de se déplacer dans une direction précise sous l’effet de substances qui les attirent ou les repoussent.</a:t>
            </a:r>
            <a:r>
              <a:rPr lang="fr-CA" sz="2800" dirty="0"/>
              <a:t>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895028" y="599839"/>
            <a:ext cx="7772400" cy="1143000"/>
          </a:xfrm>
        </p:spPr>
        <p:txBody>
          <a:bodyPr vert="horz" lIns="91440" tIns="45720" rIns="91440" bIns="45720" rtlCol="0" anchor="b">
            <a:noAutofit/>
          </a:bodyPr>
          <a:lstStyle/>
          <a:p>
            <a:r>
              <a:rPr lang="fr-CA" sz="3600" b="1" cap="all" dirty="0"/>
              <a:t>Chimiotactisme du Neutrophile</a:t>
            </a:r>
          </a:p>
        </p:txBody>
      </p:sp>
      <p:sp>
        <p:nvSpPr>
          <p:cNvPr id="22531" name="Rectangle 3"/>
          <p:cNvSpPr>
            <a:spLocks noGrp="1" noChangeArrowheads="1"/>
          </p:cNvSpPr>
          <p:nvPr>
            <p:ph type="body" idx="1"/>
          </p:nvPr>
        </p:nvSpPr>
        <p:spPr>
          <a:xfrm>
            <a:off x="462980" y="2060848"/>
            <a:ext cx="9289032" cy="4176464"/>
          </a:xfrm>
        </p:spPr>
        <p:txBody>
          <a:bodyPr/>
          <a:lstStyle/>
          <a:p>
            <a:pPr>
              <a:lnSpc>
                <a:spcPct val="80000"/>
              </a:lnSpc>
            </a:pPr>
            <a:r>
              <a:rPr lang="fr-CA" sz="2800" b="1" dirty="0"/>
              <a:t>Substances chimiotactiques</a:t>
            </a:r>
          </a:p>
          <a:p>
            <a:pPr lvl="1">
              <a:lnSpc>
                <a:spcPct val="80000"/>
              </a:lnSpc>
            </a:pPr>
            <a:r>
              <a:rPr lang="fr-CA" sz="2400" dirty="0"/>
              <a:t>Bactéries</a:t>
            </a:r>
          </a:p>
          <a:p>
            <a:pPr lvl="1">
              <a:lnSpc>
                <a:spcPct val="80000"/>
              </a:lnSpc>
            </a:pPr>
            <a:r>
              <a:rPr lang="fr-CA" sz="2400" dirty="0"/>
              <a:t>Exotoxines bactériennes</a:t>
            </a:r>
          </a:p>
          <a:p>
            <a:pPr lvl="1">
              <a:lnSpc>
                <a:spcPct val="80000"/>
              </a:lnSpc>
            </a:pPr>
            <a:r>
              <a:rPr lang="fr-CA" sz="2400" dirty="0"/>
              <a:t>Endotoxines bactériennes</a:t>
            </a:r>
          </a:p>
          <a:p>
            <a:pPr lvl="1">
              <a:lnSpc>
                <a:spcPct val="80000"/>
              </a:lnSpc>
            </a:pPr>
            <a:r>
              <a:rPr lang="fr-CA" sz="2400" u="sng" dirty="0"/>
              <a:t>Complexes Ag-</a:t>
            </a:r>
            <a:r>
              <a:rPr lang="fr-CA" sz="2400" u="sng" dirty="0" err="1"/>
              <a:t>Ac</a:t>
            </a:r>
            <a:endParaRPr lang="fr-CA" sz="2400" u="sng" dirty="0"/>
          </a:p>
          <a:p>
            <a:pPr lvl="1">
              <a:lnSpc>
                <a:spcPct val="80000"/>
              </a:lnSpc>
            </a:pPr>
            <a:r>
              <a:rPr lang="fr-CA" sz="2400" u="sng" dirty="0"/>
              <a:t>Constituants du compléments (C5a, C5-6-7)</a:t>
            </a:r>
          </a:p>
          <a:p>
            <a:pPr lvl="1">
              <a:lnSpc>
                <a:spcPct val="80000"/>
              </a:lnSpc>
            </a:pPr>
            <a:endParaRPr lang="fr-CA" sz="2400" u="sng" dirty="0"/>
          </a:p>
          <a:p>
            <a:pPr lvl="1">
              <a:lnSpc>
                <a:spcPct val="80000"/>
              </a:lnSpc>
            </a:pPr>
            <a:r>
              <a:rPr lang="fr-CA" sz="2400" dirty="0"/>
              <a:t>PAF (</a:t>
            </a:r>
            <a:r>
              <a:rPr lang="fr-CA" sz="2400" dirty="0" err="1"/>
              <a:t>platelet</a:t>
            </a:r>
            <a:r>
              <a:rPr lang="fr-CA" sz="2400" dirty="0"/>
              <a:t> </a:t>
            </a:r>
            <a:r>
              <a:rPr lang="fr-CA" sz="2400" dirty="0" err="1"/>
              <a:t>activator</a:t>
            </a:r>
            <a:r>
              <a:rPr lang="fr-CA" sz="2400" dirty="0"/>
              <a:t> factor)  </a:t>
            </a:r>
          </a:p>
          <a:p>
            <a:pPr lvl="2">
              <a:lnSpc>
                <a:spcPct val="80000"/>
              </a:lnSpc>
            </a:pPr>
            <a:r>
              <a:rPr lang="fr-CA" sz="2400" dirty="0"/>
              <a:t>Pourquoi le PAF a-t-il un effet chimiotactique sur le neutrophile?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p:txBody>
          <a:bodyPr/>
          <a:lstStyle/>
          <a:p>
            <a:r>
              <a:rPr lang="fr-CA" sz="2800" dirty="0"/>
              <a:t>4 étapes  </a:t>
            </a:r>
          </a:p>
          <a:p>
            <a:pPr lvl="2"/>
            <a:r>
              <a:rPr lang="fr-CA" sz="2000" u="sng" dirty="0"/>
              <a:t>Roulement (</a:t>
            </a:r>
            <a:r>
              <a:rPr lang="fr-CA" sz="2000" u="sng" dirty="0" err="1"/>
              <a:t>rolling</a:t>
            </a:r>
            <a:r>
              <a:rPr lang="fr-CA" sz="2000" u="sng" dirty="0"/>
              <a:t>)</a:t>
            </a:r>
          </a:p>
          <a:p>
            <a:pPr lvl="2"/>
            <a:r>
              <a:rPr lang="fr-CA" sz="2000" u="sng" dirty="0"/>
              <a:t>Activation</a:t>
            </a:r>
          </a:p>
          <a:p>
            <a:pPr lvl="2"/>
            <a:r>
              <a:rPr lang="fr-CA" sz="2000" u="sng" dirty="0"/>
              <a:t>Adhésion</a:t>
            </a:r>
          </a:p>
          <a:p>
            <a:pPr lvl="2"/>
            <a:r>
              <a:rPr lang="fr-CA" sz="2000" u="sng" dirty="0"/>
              <a:t>Diapédèse</a:t>
            </a:r>
          </a:p>
          <a:p>
            <a:r>
              <a:rPr lang="fr-CA" sz="2800" dirty="0"/>
              <a:t>Dans les conditions normales : les neutrophiles s’attachent faiblement aux cellules endothéliales dus aux molécules de faible affinité (les </a:t>
            </a:r>
            <a:r>
              <a:rPr lang="fr-CA" sz="2800" u="sng" dirty="0">
                <a:solidFill>
                  <a:srgbClr val="FF0066"/>
                </a:solidFill>
              </a:rPr>
              <a:t>sélectines</a:t>
            </a:r>
            <a:r>
              <a:rPr lang="fr-CA" sz="2800" dirty="0"/>
              <a:t>)</a:t>
            </a:r>
          </a:p>
          <a:p>
            <a:pPr lvl="2"/>
            <a:endParaRPr lang="fr-CA" sz="2000" dirty="0"/>
          </a:p>
          <a:p>
            <a:pPr lvl="2">
              <a:buFontTx/>
              <a:buNone/>
            </a:pPr>
            <a:endParaRPr lang="fr-FR" sz="2000" dirty="0"/>
          </a:p>
        </p:txBody>
      </p:sp>
      <p:sp>
        <p:nvSpPr>
          <p:cNvPr id="70660" name="Rectangle 4"/>
          <p:cNvSpPr>
            <a:spLocks noGrp="1" noChangeArrowheads="1"/>
          </p:cNvSpPr>
          <p:nvPr>
            <p:ph type="title"/>
          </p:nvPr>
        </p:nvSpPr>
        <p:spPr>
          <a:xfrm>
            <a:off x="900112" y="692696"/>
            <a:ext cx="8486775" cy="1044666"/>
          </a:xfrm>
        </p:spPr>
        <p:txBody>
          <a:bodyPr vert="horz" lIns="91440" tIns="45720" rIns="91440" bIns="45720" rtlCol="0" anchor="b">
            <a:noAutofit/>
          </a:bodyPr>
          <a:lstStyle/>
          <a:p>
            <a:r>
              <a:rPr lang="fr-CA" sz="3600" b="1" cap="all" dirty="0"/>
              <a:t>Migration des Neutrophiles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body" idx="1"/>
          </p:nvPr>
        </p:nvSpPr>
        <p:spPr>
          <a:xfrm>
            <a:off x="921487" y="1916832"/>
            <a:ext cx="8398477" cy="3456384"/>
          </a:xfrm>
        </p:spPr>
        <p:txBody>
          <a:bodyPr/>
          <a:lstStyle/>
          <a:p>
            <a:r>
              <a:rPr lang="fr-CA" sz="3600" dirty="0">
                <a:cs typeface="Calibri" panose="020F0502020204030204" pitchFamily="34" charset="0"/>
              </a:rPr>
              <a:t>1ère étape : </a:t>
            </a:r>
            <a:r>
              <a:rPr lang="fr-CA" sz="3600" b="1" dirty="0">
                <a:cs typeface="Calibri" panose="020F0502020204030204" pitchFamily="34" charset="0"/>
              </a:rPr>
              <a:t>Roulement (Rolling) </a:t>
            </a:r>
            <a:r>
              <a:rPr lang="fr-CA" sz="3600" dirty="0">
                <a:cs typeface="Calibri" panose="020F0502020204030204" pitchFamily="34" charset="0"/>
              </a:rPr>
              <a:t>:  </a:t>
            </a:r>
          </a:p>
          <a:p>
            <a:r>
              <a:rPr lang="fr-CA" sz="2400" dirty="0"/>
              <a:t>Le neutrophile roule sur la paroi des vaisseaux sanguins en utilisant </a:t>
            </a:r>
            <a:r>
              <a:rPr lang="fr-CA" sz="2400" dirty="0">
                <a:solidFill>
                  <a:srgbClr val="FF0066"/>
                </a:solidFill>
              </a:rPr>
              <a:t>les sélectines</a:t>
            </a:r>
            <a:r>
              <a:rPr lang="fr-CA" sz="2400" dirty="0"/>
              <a:t>.  Si le neutrophile entre en contact avec des produits bactériens (LPS) ou des produits pro-inflammatoire (LTB</a:t>
            </a:r>
            <a:r>
              <a:rPr lang="fr-CA" sz="2400" baseline="-25000" dirty="0"/>
              <a:t>4</a:t>
            </a:r>
            <a:r>
              <a:rPr lang="fr-CA" sz="2400" dirty="0"/>
              <a:t>, IL-8, fragment du complément), il entre alors dans la deuxième étape.  </a:t>
            </a:r>
          </a:p>
          <a:p>
            <a:endParaRPr lang="fr-FR" sz="800" dirty="0"/>
          </a:p>
          <a:p>
            <a:pPr>
              <a:buFontTx/>
              <a:buNone/>
            </a:pPr>
            <a:r>
              <a:rPr lang="fr-FR" sz="800" dirty="0"/>
              <a:t>	</a:t>
            </a:r>
            <a:r>
              <a:rPr lang="fr-FR" sz="2400" dirty="0"/>
              <a:t>LPS = Lipopolysaccharide</a:t>
            </a:r>
          </a:p>
        </p:txBody>
      </p:sp>
      <p:sp>
        <p:nvSpPr>
          <p:cNvPr id="71684" name="Rectangle 4"/>
          <p:cNvSpPr>
            <a:spLocks noGrp="1" noChangeArrowheads="1"/>
          </p:cNvSpPr>
          <p:nvPr>
            <p:ph type="title"/>
          </p:nvPr>
        </p:nvSpPr>
        <p:spPr>
          <a:xfrm>
            <a:off x="921487" y="620688"/>
            <a:ext cx="7772400" cy="1143000"/>
          </a:xfrm>
        </p:spPr>
        <p:txBody>
          <a:bodyPr vert="horz" lIns="91440" tIns="45720" rIns="91440" bIns="45720" rtlCol="0" anchor="b">
            <a:noAutofit/>
          </a:bodyPr>
          <a:lstStyle/>
          <a:p>
            <a:r>
              <a:rPr lang="fr-CA" sz="3600" b="1" cap="all" dirty="0"/>
              <a:t>Migration des Neutrophiles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1027"/>
          <p:cNvSpPr>
            <a:spLocks noGrp="1" noChangeArrowheads="1"/>
          </p:cNvSpPr>
          <p:nvPr>
            <p:ph type="body" idx="1"/>
          </p:nvPr>
        </p:nvSpPr>
        <p:spPr/>
        <p:txBody>
          <a:bodyPr/>
          <a:lstStyle/>
          <a:p>
            <a:pPr>
              <a:lnSpc>
                <a:spcPct val="90000"/>
              </a:lnSpc>
            </a:pPr>
            <a:r>
              <a:rPr lang="fr-CA" sz="3600" dirty="0"/>
              <a:t>2e étape : </a:t>
            </a:r>
            <a:r>
              <a:rPr lang="fr-CA" sz="3600" b="1" dirty="0"/>
              <a:t>Activation</a:t>
            </a:r>
          </a:p>
          <a:p>
            <a:pPr>
              <a:lnSpc>
                <a:spcPct val="90000"/>
              </a:lnSpc>
              <a:buFontTx/>
              <a:buNone/>
            </a:pPr>
            <a:r>
              <a:rPr lang="fr-CA" dirty="0"/>
              <a:t>	</a:t>
            </a:r>
            <a:r>
              <a:rPr lang="fr-CA" sz="2400" dirty="0"/>
              <a:t>Une fois activé, le neutrophile exprime de nouvelles molécules de surface : Molécule de haute affinité, les </a:t>
            </a:r>
            <a:r>
              <a:rPr lang="fr-CA" sz="2400" b="1" u="sng" dirty="0" err="1">
                <a:solidFill>
                  <a:srgbClr val="FF0066"/>
                </a:solidFill>
              </a:rPr>
              <a:t>intégrines</a:t>
            </a:r>
            <a:endParaRPr lang="fr-CA" sz="2400" b="1" u="sng" dirty="0">
              <a:solidFill>
                <a:srgbClr val="FF0066"/>
              </a:solidFill>
            </a:endParaRPr>
          </a:p>
          <a:p>
            <a:pPr>
              <a:lnSpc>
                <a:spcPct val="90000"/>
              </a:lnSpc>
              <a:buFontTx/>
              <a:buNone/>
            </a:pPr>
            <a:endParaRPr lang="fr-CA" b="1" dirty="0"/>
          </a:p>
          <a:p>
            <a:pPr>
              <a:lnSpc>
                <a:spcPct val="90000"/>
              </a:lnSpc>
            </a:pPr>
            <a:r>
              <a:rPr lang="fr-CA" sz="3600" dirty="0"/>
              <a:t>3e étape</a:t>
            </a:r>
            <a:r>
              <a:rPr lang="fr-CA" sz="3600" b="1" dirty="0"/>
              <a:t> : Adhésion </a:t>
            </a:r>
          </a:p>
          <a:p>
            <a:pPr>
              <a:lnSpc>
                <a:spcPct val="90000"/>
              </a:lnSpc>
              <a:buFontTx/>
              <a:buNone/>
            </a:pPr>
            <a:r>
              <a:rPr lang="fr-CA" dirty="0"/>
              <a:t>	</a:t>
            </a:r>
            <a:r>
              <a:rPr lang="fr-CA" sz="2400" dirty="0"/>
              <a:t>Fixe les neutrophiles à la paroi des vaisseaux sanguins </a:t>
            </a:r>
            <a:r>
              <a:rPr lang="fr-CA" sz="2400" dirty="0">
                <a:sym typeface="Symbol" pitchFamily="18" charset="2"/>
              </a:rPr>
              <a:t> Adhésion ferme</a:t>
            </a:r>
            <a:endParaRPr lang="fr-CA" sz="2400" b="1" dirty="0"/>
          </a:p>
          <a:p>
            <a:pPr>
              <a:lnSpc>
                <a:spcPct val="90000"/>
              </a:lnSpc>
              <a:buFontTx/>
              <a:buNone/>
            </a:pPr>
            <a:endParaRPr lang="fr-CA" b="1" dirty="0"/>
          </a:p>
          <a:p>
            <a:pPr>
              <a:lnSpc>
                <a:spcPct val="90000"/>
              </a:lnSpc>
              <a:buFontTx/>
              <a:buNone/>
            </a:pPr>
            <a:endParaRPr lang="fr-CA" b="1" dirty="0"/>
          </a:p>
          <a:p>
            <a:pPr lvl="1">
              <a:lnSpc>
                <a:spcPct val="90000"/>
              </a:lnSpc>
              <a:buFontTx/>
              <a:buNone/>
            </a:pPr>
            <a:endParaRPr lang="fr-CA" b="1" dirty="0"/>
          </a:p>
          <a:p>
            <a:pPr lvl="1">
              <a:lnSpc>
                <a:spcPct val="90000"/>
              </a:lnSpc>
              <a:buFontTx/>
              <a:buNone/>
            </a:pPr>
            <a:endParaRPr lang="fr-CA" dirty="0"/>
          </a:p>
          <a:p>
            <a:pPr lvl="1">
              <a:lnSpc>
                <a:spcPct val="90000"/>
              </a:lnSpc>
              <a:buFontTx/>
              <a:buNone/>
            </a:pPr>
            <a:endParaRPr lang="fr-CA" dirty="0">
              <a:sym typeface="Symbol" pitchFamily="18" charset="2"/>
            </a:endParaRPr>
          </a:p>
        </p:txBody>
      </p:sp>
      <p:sp>
        <p:nvSpPr>
          <p:cNvPr id="74756" name="Rectangle 1028"/>
          <p:cNvSpPr>
            <a:spLocks noGrp="1" noChangeArrowheads="1"/>
          </p:cNvSpPr>
          <p:nvPr>
            <p:ph type="title"/>
          </p:nvPr>
        </p:nvSpPr>
        <p:spPr>
          <a:xfrm>
            <a:off x="967036" y="620688"/>
            <a:ext cx="7772400" cy="1143000"/>
          </a:xfrm>
        </p:spPr>
        <p:txBody>
          <a:bodyPr vert="horz" lIns="91440" tIns="45720" rIns="91440" bIns="45720" rtlCol="0" anchor="b">
            <a:noAutofit/>
          </a:bodyPr>
          <a:lstStyle/>
          <a:p>
            <a:r>
              <a:rPr lang="fr-CA" sz="3600" b="1" cap="all" dirty="0"/>
              <a:t>Migration des Neutrophiles</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1027"/>
          <p:cNvSpPr>
            <a:spLocks noGrp="1" noChangeArrowheads="1"/>
          </p:cNvSpPr>
          <p:nvPr>
            <p:ph type="body" idx="1"/>
          </p:nvPr>
        </p:nvSpPr>
        <p:spPr/>
        <p:txBody>
          <a:bodyPr/>
          <a:lstStyle/>
          <a:p>
            <a:r>
              <a:rPr lang="fr-CA" sz="3600" dirty="0"/>
              <a:t>4e étape : </a:t>
            </a:r>
            <a:r>
              <a:rPr lang="fr-CA" sz="3600" b="1" dirty="0"/>
              <a:t>Diapédèse</a:t>
            </a:r>
          </a:p>
          <a:p>
            <a:pPr>
              <a:buFontTx/>
              <a:buNone/>
            </a:pPr>
            <a:r>
              <a:rPr lang="fr-CA" dirty="0"/>
              <a:t>	</a:t>
            </a:r>
            <a:r>
              <a:rPr lang="fr-CA" sz="2400" dirty="0"/>
              <a:t>Réorganisation du cytosquelette du neutrophile pour qu’il se faufile à travers les cellules endothéliales. </a:t>
            </a:r>
          </a:p>
          <a:p>
            <a:pPr>
              <a:buFontTx/>
              <a:buNone/>
            </a:pPr>
            <a:r>
              <a:rPr lang="fr-CA" sz="2400" dirty="0"/>
              <a:t>	Il va être guidé par les agents </a:t>
            </a:r>
            <a:r>
              <a:rPr lang="fr-CA" sz="2400" dirty="0" err="1"/>
              <a:t>chimioattractants</a:t>
            </a:r>
            <a:r>
              <a:rPr lang="fr-CA" sz="2400" dirty="0"/>
              <a:t> (LTB</a:t>
            </a:r>
            <a:r>
              <a:rPr lang="fr-CA" sz="2400" baseline="-25000" dirty="0"/>
              <a:t>4</a:t>
            </a:r>
            <a:r>
              <a:rPr lang="fr-CA" sz="2400" dirty="0"/>
              <a:t>, IL-8)</a:t>
            </a:r>
            <a:endParaRPr lang="fr-FR" sz="2400" dirty="0"/>
          </a:p>
        </p:txBody>
      </p:sp>
      <p:sp>
        <p:nvSpPr>
          <p:cNvPr id="75780" name="Rectangle 1028"/>
          <p:cNvSpPr>
            <a:spLocks noGrp="1" noChangeArrowheads="1"/>
          </p:cNvSpPr>
          <p:nvPr>
            <p:ph type="title"/>
          </p:nvPr>
        </p:nvSpPr>
        <p:spPr/>
        <p:txBody>
          <a:bodyPr vert="horz" lIns="91440" tIns="45720" rIns="91440" bIns="45720" rtlCol="0" anchor="b">
            <a:noAutofit/>
          </a:bodyPr>
          <a:lstStyle/>
          <a:p>
            <a:r>
              <a:rPr lang="fr-CA" sz="3600" b="1" cap="all" dirty="0"/>
              <a:t>Migration des Neutrophiles</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Rectangle 5"/>
          <p:cNvSpPr>
            <a:spLocks noGrp="1" noChangeArrowheads="1"/>
          </p:cNvSpPr>
          <p:nvPr>
            <p:ph type="title"/>
          </p:nvPr>
        </p:nvSpPr>
        <p:spPr>
          <a:xfrm>
            <a:off x="571500" y="286605"/>
            <a:ext cx="8841105" cy="1450757"/>
          </a:xfrm>
        </p:spPr>
        <p:txBody>
          <a:bodyPr vert="horz" lIns="91440" tIns="45720" rIns="91440" bIns="45720" rtlCol="0" anchor="b">
            <a:noAutofit/>
          </a:bodyPr>
          <a:lstStyle/>
          <a:p>
            <a:pPr algn="ctr"/>
            <a:r>
              <a:rPr lang="fr-FR" sz="3600" b="1" cap="all" dirty="0"/>
              <a:t>Schéma des 4 étapes de mobilité des Neutrophiles</a:t>
            </a:r>
          </a:p>
        </p:txBody>
      </p:sp>
      <p:pic>
        <p:nvPicPr>
          <p:cNvPr id="72708" name="Picture 4"/>
          <p:cNvPicPr>
            <a:picLocks noGrp="1" noChangeAspect="1" noChangeArrowheads="1"/>
          </p:cNvPicPr>
          <p:nvPr>
            <p:ph idx="1"/>
          </p:nvPr>
        </p:nvPicPr>
        <p:blipFill>
          <a:blip r:embed="rId2" cstate="print">
            <a:lum bright="-20000" contrast="20000"/>
          </a:blip>
          <a:srcRect/>
          <a:stretch>
            <a:fillRect/>
          </a:stretch>
        </p:blipFill>
        <p:spPr>
          <a:xfrm>
            <a:off x="571500" y="2492374"/>
            <a:ext cx="9145834" cy="3456906"/>
          </a:xfrm>
          <a:noFill/>
          <a:ln/>
        </p:spPr>
      </p:pic>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Rectangle 5"/>
          <p:cNvSpPr>
            <a:spLocks noGrp="1" noChangeArrowheads="1"/>
          </p:cNvSpPr>
          <p:nvPr>
            <p:ph type="title"/>
          </p:nvPr>
        </p:nvSpPr>
        <p:spPr/>
        <p:txBody>
          <a:bodyPr/>
          <a:lstStyle/>
          <a:p>
            <a:endParaRPr lang="fr-FR"/>
          </a:p>
        </p:txBody>
      </p:sp>
      <p:pic>
        <p:nvPicPr>
          <p:cNvPr id="66564" name="Picture 4" descr="neutro"/>
          <p:cNvPicPr>
            <a:picLocks noGrp="1" noChangeAspect="1" noChangeArrowheads="1"/>
          </p:cNvPicPr>
          <p:nvPr>
            <p:ph idx="1"/>
          </p:nvPr>
        </p:nvPicPr>
        <p:blipFill>
          <a:blip r:embed="rId2" cstate="print">
            <a:lum bright="-10000" contrast="20000"/>
          </a:blip>
          <a:srcRect/>
          <a:stretch>
            <a:fillRect/>
          </a:stretch>
        </p:blipFill>
        <p:spPr>
          <a:xfrm>
            <a:off x="966788" y="455614"/>
            <a:ext cx="8424862" cy="6402387"/>
          </a:xfrm>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DF0E016-7AAA-4021-8283-4541B060B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8BA1D9F7-0238-47FE-A8F8-C3034AC529A3}"/>
              </a:ext>
            </a:extLst>
          </p:cNvPr>
          <p:cNvSpPr>
            <a:spLocks noGrp="1"/>
          </p:cNvSpPr>
          <p:nvPr>
            <p:ph type="title"/>
          </p:nvPr>
        </p:nvSpPr>
        <p:spPr>
          <a:xfrm>
            <a:off x="6899522" y="634946"/>
            <a:ext cx="2845571" cy="5055904"/>
          </a:xfrm>
        </p:spPr>
        <p:txBody>
          <a:bodyPr anchor="ctr">
            <a:normAutofit/>
          </a:bodyPr>
          <a:lstStyle/>
          <a:p>
            <a:r>
              <a:rPr lang="fr-CA" sz="3000" b="1" cap="all"/>
              <a:t>Valeurs de référence de l’hémogramme</a:t>
            </a:r>
            <a:endParaRPr lang="fr-CA" sz="3000" b="1" cap="all" dirty="0"/>
          </a:p>
        </p:txBody>
      </p:sp>
      <p:cxnSp>
        <p:nvCxnSpPr>
          <p:cNvPr id="14" name="Straight Connector 13">
            <a:extLst>
              <a:ext uri="{FF2B5EF4-FFF2-40B4-BE49-F238E27FC236}">
                <a16:creationId xmlns:a16="http://schemas.microsoft.com/office/drawing/2014/main" id="{1ED7C93A-082F-4C56-B282-DBEA4A168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29325"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1548FC5-3294-4768-A652-ADA82AE22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6334316"/>
            <a:ext cx="10286988"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22" name="Rectangle 17">
            <a:extLst>
              <a:ext uri="{FF2B5EF4-FFF2-40B4-BE49-F238E27FC236}">
                <a16:creationId xmlns:a16="http://schemas.microsoft.com/office/drawing/2014/main" id="{3D3A9120-D290-43FB-863E-28A45D2D3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0287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graphicFrame>
        <p:nvGraphicFramePr>
          <p:cNvPr id="7" name="Espace réservé du contenu 6">
            <a:extLst>
              <a:ext uri="{FF2B5EF4-FFF2-40B4-BE49-F238E27FC236}">
                <a16:creationId xmlns:a16="http://schemas.microsoft.com/office/drawing/2014/main" id="{3958DEFE-B0FF-4696-A9F4-9FB3A99D836D}"/>
              </a:ext>
            </a:extLst>
          </p:cNvPr>
          <p:cNvGraphicFramePr>
            <a:graphicFrameLocks noGrp="1"/>
          </p:cNvGraphicFramePr>
          <p:nvPr>
            <p:ph idx="1"/>
            <p:extLst>
              <p:ext uri="{D42A27DB-BD31-4B8C-83A1-F6EECF244321}">
                <p14:modId xmlns:p14="http://schemas.microsoft.com/office/powerpoint/2010/main" val="1881371294"/>
              </p:ext>
            </p:extLst>
          </p:nvPr>
        </p:nvGraphicFramePr>
        <p:xfrm>
          <a:off x="249511" y="579916"/>
          <a:ext cx="6190133" cy="5375172"/>
        </p:xfrm>
        <a:graphic>
          <a:graphicData uri="http://schemas.openxmlformats.org/drawingml/2006/table">
            <a:tbl>
              <a:tblPr firstRow="1" firstCol="1" lastRow="1" lastCol="1" bandRow="1" bandCol="1"/>
              <a:tblGrid>
                <a:gridCol w="1800284">
                  <a:extLst>
                    <a:ext uri="{9D8B030D-6E8A-4147-A177-3AD203B41FA5}">
                      <a16:colId xmlns:a16="http://schemas.microsoft.com/office/drawing/2014/main" val="3245749701"/>
                    </a:ext>
                  </a:extLst>
                </a:gridCol>
                <a:gridCol w="1007599">
                  <a:extLst>
                    <a:ext uri="{9D8B030D-6E8A-4147-A177-3AD203B41FA5}">
                      <a16:colId xmlns:a16="http://schemas.microsoft.com/office/drawing/2014/main" val="61642443"/>
                    </a:ext>
                  </a:extLst>
                </a:gridCol>
                <a:gridCol w="1151380">
                  <a:extLst>
                    <a:ext uri="{9D8B030D-6E8A-4147-A177-3AD203B41FA5}">
                      <a16:colId xmlns:a16="http://schemas.microsoft.com/office/drawing/2014/main" val="955440184"/>
                    </a:ext>
                  </a:extLst>
                </a:gridCol>
                <a:gridCol w="1115435">
                  <a:extLst>
                    <a:ext uri="{9D8B030D-6E8A-4147-A177-3AD203B41FA5}">
                      <a16:colId xmlns:a16="http://schemas.microsoft.com/office/drawing/2014/main" val="4232720251"/>
                    </a:ext>
                  </a:extLst>
                </a:gridCol>
                <a:gridCol w="1115435">
                  <a:extLst>
                    <a:ext uri="{9D8B030D-6E8A-4147-A177-3AD203B41FA5}">
                      <a16:colId xmlns:a16="http://schemas.microsoft.com/office/drawing/2014/main" val="4029783630"/>
                    </a:ext>
                  </a:extLst>
                </a:gridCol>
              </a:tblGrid>
              <a:tr h="325314">
                <a:tc rowSpan="2">
                  <a:txBody>
                    <a:bodyPr/>
                    <a:lstStyle/>
                    <a:p>
                      <a:pPr algn="ctr">
                        <a:lnSpc>
                          <a:spcPct val="115000"/>
                        </a:lnSpc>
                      </a:pPr>
                      <a:r>
                        <a:rPr lang="fr-C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PARAMÈTRES</a:t>
                      </a:r>
                      <a:endParaRPr lang="fr-CA" sz="1300" dirty="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rowSpan="2">
                  <a:txBody>
                    <a:bodyPr/>
                    <a:lstStyle/>
                    <a:p>
                      <a:pPr algn="ctr">
                        <a:lnSpc>
                          <a:spcPct val="115000"/>
                        </a:lnSpc>
                      </a:pPr>
                      <a:r>
                        <a:rPr lang="fr-C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UNITÉS (SI)</a:t>
                      </a:r>
                      <a:endParaRPr lang="fr-CA" sz="1300" dirty="0">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gridSpan="3">
                  <a:txBody>
                    <a:bodyPr/>
                    <a:lstStyle/>
                    <a:p>
                      <a:pPr algn="ctr">
                        <a:lnSpc>
                          <a:spcPct val="115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VALEURS</a:t>
                      </a:r>
                      <a:endParaRPr lang="fr-CA" sz="1300">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3120115415"/>
                  </a:ext>
                </a:extLst>
              </a:tr>
              <a:tr h="325314">
                <a:tc vMerge="1">
                  <a:txBody>
                    <a:bodyPr/>
                    <a:lstStyle/>
                    <a:p>
                      <a:endParaRPr lang="fr-CA"/>
                    </a:p>
                  </a:txBody>
                  <a:tcPr/>
                </a:tc>
                <a:tc vMerge="1">
                  <a:txBody>
                    <a:bodyPr/>
                    <a:lstStyle/>
                    <a:p>
                      <a:endParaRPr lang="fr-CA"/>
                    </a:p>
                  </a:txBody>
                  <a:tcPr/>
                </a:tc>
                <a:tc>
                  <a:txBody>
                    <a:bodyPr/>
                    <a:lstStyle/>
                    <a:p>
                      <a:pPr algn="ctr">
                        <a:lnSpc>
                          <a:spcPct val="115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HOMMES</a:t>
                      </a:r>
                      <a:endParaRPr lang="fr-CA" sz="1300">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algn="ctr">
                        <a:lnSpc>
                          <a:spcPct val="115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FEMMES</a:t>
                      </a:r>
                      <a:endParaRPr lang="fr-CA" sz="1300">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algn="ctr">
                        <a:lnSpc>
                          <a:spcPct val="115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CORDON</a:t>
                      </a:r>
                      <a:endParaRPr lang="fr-CA" sz="1300">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2111851728"/>
                  </a:ext>
                </a:extLst>
              </a:tr>
              <a:tr h="393712">
                <a:tc>
                  <a:txBody>
                    <a:bodyPr/>
                    <a:lstStyle/>
                    <a:p>
                      <a:pPr algn="ctr">
                        <a:lnSpc>
                          <a:spcPct val="150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LEUCOCYTES</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 10</a:t>
                      </a:r>
                      <a:r>
                        <a:rPr lang="fr-CA" sz="160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3.8-10.6</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3.8-10.6</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9.0-30.0</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6406845"/>
                  </a:ext>
                </a:extLst>
              </a:tr>
              <a:tr h="393712">
                <a:tc>
                  <a:txBody>
                    <a:bodyPr/>
                    <a:lstStyle/>
                    <a:p>
                      <a:pPr algn="ctr">
                        <a:lnSpc>
                          <a:spcPct val="150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ÉRYTHROCYTES</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 10</a:t>
                      </a:r>
                      <a:r>
                        <a:rPr lang="fr-CA" sz="160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4.4-5.9</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3.8-5.2</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3.9-5.5</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90616530"/>
                  </a:ext>
                </a:extLst>
              </a:tr>
              <a:tr h="393712">
                <a:tc>
                  <a:txBody>
                    <a:bodyPr/>
                    <a:lstStyle/>
                    <a:p>
                      <a:pPr algn="ctr">
                        <a:lnSpc>
                          <a:spcPct val="150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HÉMOGLOBINE</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g/L</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130-175</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120-160</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135-185</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83073269"/>
                  </a:ext>
                </a:extLst>
              </a:tr>
              <a:tr h="393712">
                <a:tc>
                  <a:txBody>
                    <a:bodyPr/>
                    <a:lstStyle/>
                    <a:p>
                      <a:pPr algn="ctr">
                        <a:lnSpc>
                          <a:spcPct val="150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HÉMATOCRITE</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L/L</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0.40-0.50</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0.35-0.47</a:t>
                      </a:r>
                      <a:endParaRPr lang="fr-CA" sz="1300" dirty="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0.42-0.60</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91753401"/>
                  </a:ext>
                </a:extLst>
              </a:tr>
              <a:tr h="393712">
                <a:tc>
                  <a:txBody>
                    <a:bodyPr/>
                    <a:lstStyle/>
                    <a:p>
                      <a:pPr algn="ctr">
                        <a:lnSpc>
                          <a:spcPct val="150000"/>
                        </a:lnSpc>
                      </a:pPr>
                      <a:r>
                        <a:rPr lang="fr-C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(MCV)</a:t>
                      </a:r>
                      <a:endParaRPr lang="fr-CA" sz="1300" dirty="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fL</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80-100</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80-100</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98-118</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02587197"/>
                  </a:ext>
                </a:extLst>
              </a:tr>
              <a:tr h="393712">
                <a:tc>
                  <a:txBody>
                    <a:bodyPr/>
                    <a:lstStyle/>
                    <a:p>
                      <a:pPr algn="ctr">
                        <a:lnSpc>
                          <a:spcPct val="150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pg</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26-34</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26-34</a:t>
                      </a:r>
                      <a:endParaRPr lang="fr-CA" sz="130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31-37</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85012637"/>
                  </a:ext>
                </a:extLst>
              </a:tr>
              <a:tr h="393712">
                <a:tc>
                  <a:txBody>
                    <a:bodyPr/>
                    <a:lstStyle/>
                    <a:p>
                      <a:pPr algn="ctr">
                        <a:lnSpc>
                          <a:spcPct val="150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CGMH</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g/L</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320-365</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320-365</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300-360</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31806520"/>
                  </a:ext>
                </a:extLst>
              </a:tr>
              <a:tr h="393712">
                <a:tc>
                  <a:txBody>
                    <a:bodyPr/>
                    <a:lstStyle/>
                    <a:p>
                      <a:pPr algn="ctr">
                        <a:lnSpc>
                          <a:spcPct val="150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DVE</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12-15</a:t>
                      </a:r>
                      <a:endParaRPr lang="fr-CA" sz="130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12-15</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12-15</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47214585"/>
                  </a:ext>
                </a:extLst>
              </a:tr>
              <a:tr h="393712">
                <a:tc>
                  <a:txBody>
                    <a:bodyPr/>
                    <a:lstStyle/>
                    <a:p>
                      <a:pPr algn="ctr">
                        <a:lnSpc>
                          <a:spcPct val="150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PLAQUETTES</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 10</a:t>
                      </a:r>
                      <a:r>
                        <a:rPr lang="fr-CA" sz="160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130-400</a:t>
                      </a:r>
                      <a:endParaRPr lang="fr-CA" sz="130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130-400</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130-400</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23358847"/>
                  </a:ext>
                </a:extLst>
              </a:tr>
              <a:tr h="393712">
                <a:tc>
                  <a:txBody>
                    <a:bodyPr/>
                    <a:lstStyle/>
                    <a:p>
                      <a:pPr algn="ctr">
                        <a:lnSpc>
                          <a:spcPct val="150000"/>
                        </a:lnSpc>
                      </a:pPr>
                      <a:r>
                        <a:rPr lang="fr-C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RÉTICULOCYTE</a:t>
                      </a:r>
                      <a:endParaRPr lang="fr-CA" sz="1300" dirty="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 10</a:t>
                      </a:r>
                      <a:r>
                        <a:rPr lang="fr-CA" sz="160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25-125</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25-125</a:t>
                      </a:r>
                      <a:endParaRPr lang="fr-CA" sz="1300" dirty="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35-147</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9743142"/>
                  </a:ext>
                </a:extLst>
              </a:tr>
              <a:tr h="393712">
                <a:tc>
                  <a:txBody>
                    <a:bodyPr/>
                    <a:lstStyle/>
                    <a:p>
                      <a:pPr algn="ctr">
                        <a:lnSpc>
                          <a:spcPct val="150000"/>
                        </a:lnSpc>
                      </a:pPr>
                      <a:r>
                        <a:rPr lang="fr-CA"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VPM (MPV)</a:t>
                      </a:r>
                      <a:endParaRPr lang="fr-CA" sz="1300" dirty="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fL</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7-10</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7-10</a:t>
                      </a:r>
                      <a:endParaRPr lang="fr-CA" sz="1300" dirty="0">
                        <a:solidFill>
                          <a:srgbClr val="0070C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7-10</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84288967"/>
                  </a:ext>
                </a:extLst>
              </a:tr>
              <a:tr h="393712">
                <a:tc>
                  <a:txBody>
                    <a:bodyPr/>
                    <a:lstStyle/>
                    <a:p>
                      <a:pPr algn="ctr">
                        <a:lnSpc>
                          <a:spcPct val="150000"/>
                        </a:lnSpc>
                      </a:pPr>
                      <a:r>
                        <a:rPr lang="fr-CA"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SÉDIMENTATION</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mm/hre</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0-10</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0-20</a:t>
                      </a:r>
                      <a:endParaRPr lang="fr-CA" sz="130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algn="ctr">
                        <a:lnSpc>
                          <a:spcPct val="150000"/>
                        </a:lnSpc>
                      </a:pPr>
                      <a:r>
                        <a:rPr lang="fr-CA"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300" dirty="0">
                        <a:solidFill>
                          <a:srgbClr val="000000"/>
                        </a:solidFill>
                        <a:effectLst/>
                        <a:latin typeface="Times New Roman" panose="02020603050405020304" pitchFamily="18" charset="0"/>
                        <a:ea typeface="Times New Roman" panose="02020603050405020304" pitchFamily="18" charset="0"/>
                      </a:endParaRPr>
                    </a:p>
                  </a:txBody>
                  <a:tcPr marL="76982" marR="76982"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05377678"/>
                  </a:ext>
                </a:extLst>
              </a:tr>
            </a:tbl>
          </a:graphicData>
        </a:graphic>
      </p:graphicFrame>
    </p:spTree>
    <p:extLst>
      <p:ext uri="{BB962C8B-B14F-4D97-AF65-F5344CB8AC3E}">
        <p14:creationId xmlns:p14="http://schemas.microsoft.com/office/powerpoint/2010/main" val="259579352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67036" y="620688"/>
            <a:ext cx="7772400" cy="1143000"/>
          </a:xfrm>
        </p:spPr>
        <p:txBody>
          <a:bodyPr vert="horz" lIns="91440" tIns="45720" rIns="91440" bIns="45720" rtlCol="0" anchor="b">
            <a:noAutofit/>
          </a:bodyPr>
          <a:lstStyle/>
          <a:p>
            <a:r>
              <a:rPr lang="fr-CA" sz="3600" b="1" cap="all" dirty="0"/>
              <a:t>Phagocytose du Neutrophiles</a:t>
            </a:r>
          </a:p>
        </p:txBody>
      </p:sp>
      <p:sp>
        <p:nvSpPr>
          <p:cNvPr id="23555" name="Rectangle 3"/>
          <p:cNvSpPr>
            <a:spLocks noGrp="1" noChangeArrowheads="1"/>
          </p:cNvSpPr>
          <p:nvPr>
            <p:ph type="body" idx="1"/>
          </p:nvPr>
        </p:nvSpPr>
        <p:spPr>
          <a:xfrm>
            <a:off x="390972" y="1844824"/>
            <a:ext cx="9721080" cy="4590272"/>
          </a:xfrm>
        </p:spPr>
        <p:txBody>
          <a:bodyPr>
            <a:normAutofit/>
          </a:bodyPr>
          <a:lstStyle/>
          <a:p>
            <a:pPr>
              <a:lnSpc>
                <a:spcPct val="90000"/>
              </a:lnSpc>
              <a:buFontTx/>
              <a:buNone/>
            </a:pPr>
            <a:r>
              <a:rPr lang="fr-CA" sz="2400" dirty="0"/>
              <a:t>Étapes de la phagocytose</a:t>
            </a:r>
          </a:p>
          <a:p>
            <a:pPr>
              <a:lnSpc>
                <a:spcPct val="90000"/>
              </a:lnSpc>
              <a:buFontTx/>
              <a:buNone/>
            </a:pPr>
            <a:r>
              <a:rPr lang="fr-CA" sz="2400" dirty="0"/>
              <a:t>1</a:t>
            </a:r>
            <a:r>
              <a:rPr lang="fr-CA" sz="2400" baseline="30000" dirty="0"/>
              <a:t>er</a:t>
            </a:r>
            <a:r>
              <a:rPr lang="fr-CA" sz="2400" dirty="0"/>
              <a:t>: Adhérence de la particule à phagocyter</a:t>
            </a:r>
          </a:p>
          <a:p>
            <a:pPr>
              <a:lnSpc>
                <a:spcPct val="90000"/>
              </a:lnSpc>
              <a:buFontTx/>
              <a:buNone/>
            </a:pPr>
            <a:r>
              <a:rPr lang="fr-CA" sz="2400" dirty="0"/>
              <a:t>2</a:t>
            </a:r>
            <a:r>
              <a:rPr lang="fr-CA" sz="2400" baseline="30000" dirty="0"/>
              <a:t>e</a:t>
            </a:r>
            <a:r>
              <a:rPr lang="fr-CA" sz="2400" dirty="0"/>
              <a:t>: Formation d’une vacuole de phagocytose (phagosome)</a:t>
            </a:r>
          </a:p>
          <a:p>
            <a:pPr>
              <a:lnSpc>
                <a:spcPct val="90000"/>
              </a:lnSpc>
              <a:buFontTx/>
              <a:buNone/>
            </a:pPr>
            <a:r>
              <a:rPr lang="fr-CA" sz="2400" dirty="0"/>
              <a:t>3</a:t>
            </a:r>
            <a:r>
              <a:rPr lang="fr-CA" sz="2400" baseline="30000" dirty="0"/>
              <a:t>e</a:t>
            </a:r>
            <a:r>
              <a:rPr lang="fr-CA" sz="2400" dirty="0"/>
              <a:t>: Libération du contenu des granulations dans le phagosome (dégranulation)</a:t>
            </a:r>
          </a:p>
          <a:p>
            <a:pPr>
              <a:lnSpc>
                <a:spcPct val="90000"/>
              </a:lnSpc>
              <a:buFontTx/>
              <a:buNone/>
            </a:pPr>
            <a:r>
              <a:rPr lang="fr-CA" sz="2400" dirty="0"/>
              <a:t>4</a:t>
            </a:r>
            <a:r>
              <a:rPr lang="fr-CA" sz="2400" baseline="30000" dirty="0"/>
              <a:t>e</a:t>
            </a:r>
            <a:r>
              <a:rPr lang="fr-CA" sz="2400" dirty="0"/>
              <a:t>: Destruction de la particule phagocytée (bactéricide)</a:t>
            </a:r>
          </a:p>
          <a:p>
            <a:pPr>
              <a:lnSpc>
                <a:spcPct val="90000"/>
              </a:lnSpc>
              <a:buFontTx/>
              <a:buNone/>
            </a:pPr>
            <a:r>
              <a:rPr lang="fr-CA" sz="2400" dirty="0"/>
              <a:t>5</a:t>
            </a:r>
            <a:r>
              <a:rPr lang="fr-CA" sz="2400" baseline="30000" dirty="0"/>
              <a:t>e</a:t>
            </a:r>
            <a:r>
              <a:rPr lang="fr-CA" sz="2400" dirty="0"/>
              <a:t>: Digestion puis rejet des produits de la digestion (exocytose) </a:t>
            </a:r>
          </a:p>
          <a:p>
            <a:pPr>
              <a:lnSpc>
                <a:spcPct val="90000"/>
              </a:lnSpc>
              <a:buFontTx/>
              <a:buNone/>
            </a:pPr>
            <a:r>
              <a:rPr lang="fr-CA" sz="2400" dirty="0"/>
              <a:t>	     OU mort de la cellule…</a:t>
            </a:r>
          </a:p>
          <a:p>
            <a:pPr>
              <a:lnSpc>
                <a:spcPct val="90000"/>
              </a:lnSpc>
              <a:buFontTx/>
              <a:buNone/>
            </a:pPr>
            <a:r>
              <a:rPr lang="fr-CA" sz="2400" dirty="0"/>
              <a:t>N.B.: Le neutrophile peut aussi phagocyter des particules enrobées d’IgG   (</a:t>
            </a:r>
            <a:r>
              <a:rPr lang="fr-CA" sz="2400" u="sng" dirty="0" err="1">
                <a:solidFill>
                  <a:srgbClr val="FF0000"/>
                </a:solidFill>
              </a:rPr>
              <a:t>opsonisées</a:t>
            </a:r>
            <a:r>
              <a:rPr lang="fr-CA" sz="2400" dirty="0"/>
              <a:t>)</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967036" y="620688"/>
            <a:ext cx="7772400" cy="1143000"/>
          </a:xfrm>
        </p:spPr>
        <p:txBody>
          <a:bodyPr vert="horz" lIns="91440" tIns="45720" rIns="91440" bIns="45720" rtlCol="0" anchor="b">
            <a:noAutofit/>
          </a:bodyPr>
          <a:lstStyle/>
          <a:p>
            <a:r>
              <a:rPr lang="fr-CA" sz="3600" b="1" cap="all" dirty="0"/>
              <a:t>Sécrétion chez le Neutrophile</a:t>
            </a:r>
          </a:p>
        </p:txBody>
      </p:sp>
      <p:sp>
        <p:nvSpPr>
          <p:cNvPr id="26627" name="Rectangle 3"/>
          <p:cNvSpPr>
            <a:spLocks noGrp="1" noChangeArrowheads="1"/>
          </p:cNvSpPr>
          <p:nvPr>
            <p:ph type="body" idx="1"/>
          </p:nvPr>
        </p:nvSpPr>
        <p:spPr>
          <a:xfrm>
            <a:off x="1242865" y="1981200"/>
            <a:ext cx="8001000" cy="4495800"/>
          </a:xfrm>
        </p:spPr>
        <p:txBody>
          <a:bodyPr/>
          <a:lstStyle/>
          <a:p>
            <a:pPr>
              <a:lnSpc>
                <a:spcPct val="90000"/>
              </a:lnSpc>
            </a:pPr>
            <a:r>
              <a:rPr lang="fr-CA" sz="2800" dirty="0"/>
              <a:t>Les granules neutrophile sont libérées dans le milieu environnant : </a:t>
            </a:r>
          </a:p>
          <a:p>
            <a:pPr lvl="1">
              <a:lnSpc>
                <a:spcPct val="90000"/>
              </a:lnSpc>
            </a:pPr>
            <a:r>
              <a:rPr lang="fr-CA" sz="2400" u="sng" dirty="0"/>
              <a:t>réaction inflammatoire locale.</a:t>
            </a:r>
          </a:p>
          <a:p>
            <a:pPr lvl="1">
              <a:lnSpc>
                <a:spcPct val="90000"/>
              </a:lnSpc>
              <a:buNone/>
            </a:pPr>
            <a:endParaRPr lang="fr-CA" sz="2400" u="sng" dirty="0"/>
          </a:p>
          <a:p>
            <a:pPr>
              <a:lnSpc>
                <a:spcPct val="90000"/>
              </a:lnSpc>
            </a:pPr>
            <a:r>
              <a:rPr lang="fr-CA" sz="2800" dirty="0"/>
              <a:t>Le bris ou la destruction des </a:t>
            </a:r>
            <a:r>
              <a:rPr lang="fr-CA" sz="2800" dirty="0" err="1"/>
              <a:t>neutros</a:t>
            </a:r>
            <a:r>
              <a:rPr lang="fr-CA" sz="2800" dirty="0"/>
              <a:t> entraîne alors la libération d’agents chimiotactiques:</a:t>
            </a:r>
          </a:p>
          <a:p>
            <a:pPr lvl="1">
              <a:lnSpc>
                <a:spcPct val="90000"/>
              </a:lnSpc>
            </a:pPr>
            <a:r>
              <a:rPr lang="fr-CA" sz="2400" u="sng" dirty="0"/>
              <a:t>Des nouveaux granulocytes vont arriver.</a:t>
            </a:r>
          </a:p>
          <a:p>
            <a:pPr lvl="1">
              <a:lnSpc>
                <a:spcPct val="90000"/>
              </a:lnSpc>
              <a:buNone/>
            </a:pPr>
            <a:endParaRPr lang="fr-CA" sz="2400" u="sng" dirty="0"/>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Rectangle 5"/>
          <p:cNvSpPr>
            <a:spLocks noGrp="1" noChangeArrowheads="1"/>
          </p:cNvSpPr>
          <p:nvPr>
            <p:ph type="title"/>
          </p:nvPr>
        </p:nvSpPr>
        <p:spPr/>
        <p:txBody>
          <a:bodyPr/>
          <a:lstStyle/>
          <a:p>
            <a:endParaRPr lang="fr-FR"/>
          </a:p>
        </p:txBody>
      </p:sp>
      <p:pic>
        <p:nvPicPr>
          <p:cNvPr id="79876" name="Picture 4"/>
          <p:cNvPicPr>
            <a:picLocks noGrp="1" noChangeAspect="1" noChangeArrowheads="1"/>
          </p:cNvPicPr>
          <p:nvPr>
            <p:ph idx="1"/>
          </p:nvPr>
        </p:nvPicPr>
        <p:blipFill>
          <a:blip r:embed="rId2" cstate="print">
            <a:lum bright="-20000" contrast="20000"/>
          </a:blip>
          <a:srcRect/>
          <a:stretch>
            <a:fillRect/>
          </a:stretch>
        </p:blipFill>
        <p:spPr>
          <a:xfrm>
            <a:off x="506835" y="1"/>
            <a:ext cx="9350156" cy="6857999"/>
          </a:xfrm>
          <a:noFill/>
          <a:ln/>
        </p:spPr>
      </p:pic>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custDataLst>
              <p:tags r:id="rId1"/>
            </p:custDataLst>
          </p:nvPr>
        </p:nvSpPr>
        <p:spPr>
          <a:xfrm>
            <a:off x="908795" y="696933"/>
            <a:ext cx="8743950" cy="1071503"/>
          </a:xfrm>
        </p:spPr>
        <p:txBody>
          <a:bodyPr vert="horz" lIns="91440" tIns="45720" rIns="91440" bIns="45720" rtlCol="0" anchor="b">
            <a:noAutofit/>
          </a:bodyPr>
          <a:lstStyle/>
          <a:p>
            <a:r>
              <a:rPr lang="fr-CA" sz="3600" b="1" cap="all" dirty="0"/>
              <a:t>Éosinophile</a:t>
            </a:r>
          </a:p>
        </p:txBody>
      </p:sp>
      <p:pic>
        <p:nvPicPr>
          <p:cNvPr id="7172" name="Picture 4" descr="eosinophile"/>
          <p:cNvPicPr>
            <a:picLocks noChangeAspect="1" noChangeArrowheads="1"/>
          </p:cNvPicPr>
          <p:nvPr>
            <p:custDataLst>
              <p:tags r:id="rId2"/>
            </p:custDataLst>
          </p:nvPr>
        </p:nvPicPr>
        <p:blipFill>
          <a:blip r:embed="rId5" cstate="print"/>
          <a:srcRect/>
          <a:stretch>
            <a:fillRect/>
          </a:stretch>
        </p:blipFill>
        <p:spPr bwMode="auto">
          <a:xfrm>
            <a:off x="4114801" y="2000329"/>
            <a:ext cx="5832872" cy="4083619"/>
          </a:xfrm>
          <a:prstGeom prst="rect">
            <a:avLst/>
          </a:prstGeom>
          <a:noFill/>
          <a:ln w="9525">
            <a:noFill/>
            <a:miter lim="800000"/>
            <a:headEnd/>
            <a:tailEnd/>
          </a:ln>
        </p:spPr>
      </p:pic>
      <p:sp>
        <p:nvSpPr>
          <p:cNvPr id="7173" name="Rectangle 5"/>
          <p:cNvSpPr>
            <a:spLocks noChangeArrowheads="1"/>
          </p:cNvSpPr>
          <p:nvPr>
            <p:custDataLst>
              <p:tags r:id="rId3"/>
            </p:custDataLst>
          </p:nvPr>
        </p:nvSpPr>
        <p:spPr bwMode="auto">
          <a:xfrm>
            <a:off x="171451" y="2000329"/>
            <a:ext cx="3857625" cy="3857412"/>
          </a:xfrm>
          <a:prstGeom prst="rect">
            <a:avLst/>
          </a:prstGeom>
          <a:noFill/>
          <a:ln w="9525">
            <a:noFill/>
            <a:miter lim="800000"/>
            <a:headEnd/>
            <a:tailEnd/>
          </a:ln>
        </p:spPr>
        <p:txBody>
          <a:bodyPr lIns="95517" tIns="47758" rIns="95517" bIns="47758"/>
          <a:lstStyle/>
          <a:p>
            <a:pPr marL="358185" indent="-358185">
              <a:spcBef>
                <a:spcPct val="20000"/>
              </a:spcBef>
            </a:pPr>
            <a:r>
              <a:rPr lang="fr-CA" sz="1607" dirty="0"/>
              <a:t>	</a:t>
            </a:r>
          </a:p>
          <a:p>
            <a:pPr marL="358185" indent="-358185">
              <a:spcBef>
                <a:spcPct val="20000"/>
              </a:spcBef>
            </a:pPr>
            <a:r>
              <a:rPr lang="fr-CA" sz="1607" dirty="0"/>
              <a:t>Cytoplasme:</a:t>
            </a:r>
          </a:p>
          <a:p>
            <a:pPr marL="358185" indent="-358185">
              <a:spcBef>
                <a:spcPct val="20000"/>
              </a:spcBef>
              <a:buClr>
                <a:schemeClr val="accent1"/>
              </a:buClr>
              <a:buFont typeface="Wingdings" pitchFamily="2" charset="2"/>
              <a:buChar char="ü"/>
            </a:pPr>
            <a:r>
              <a:rPr lang="fr-CA" sz="1607" dirty="0"/>
              <a:t>rose</a:t>
            </a:r>
          </a:p>
          <a:p>
            <a:pPr marL="358185" indent="-358185">
              <a:spcBef>
                <a:spcPct val="20000"/>
              </a:spcBef>
              <a:buClr>
                <a:schemeClr val="accent1"/>
              </a:buClr>
              <a:buFont typeface="Wingdings" pitchFamily="2" charset="2"/>
              <a:buChar char="ü"/>
            </a:pPr>
            <a:r>
              <a:rPr lang="fr-CA" sz="1607" dirty="0"/>
              <a:t>granulations orange, rondes ou ovoïdes, nombreuses</a:t>
            </a:r>
          </a:p>
          <a:p>
            <a:pPr marL="358185" indent="-358185">
              <a:spcBef>
                <a:spcPct val="20000"/>
              </a:spcBef>
              <a:buClr>
                <a:schemeClr val="accent1"/>
              </a:buClr>
            </a:pPr>
            <a:endParaRPr lang="fr-CA" sz="1607" dirty="0"/>
          </a:p>
          <a:p>
            <a:pPr marL="358185" indent="-358185">
              <a:spcBef>
                <a:spcPct val="20000"/>
              </a:spcBef>
              <a:buClr>
                <a:schemeClr val="accent1"/>
              </a:buClr>
            </a:pPr>
            <a:r>
              <a:rPr lang="fr-CA" sz="1607" dirty="0"/>
              <a:t>Noyau:</a:t>
            </a:r>
          </a:p>
          <a:p>
            <a:pPr marL="358185" indent="-358185">
              <a:spcBef>
                <a:spcPct val="20000"/>
              </a:spcBef>
              <a:buClr>
                <a:schemeClr val="accent1"/>
              </a:buClr>
              <a:buFont typeface="Wingdings" pitchFamily="2" charset="2"/>
              <a:buChar char="ü"/>
            </a:pPr>
            <a:r>
              <a:rPr lang="fr-CA" sz="1607" dirty="0"/>
              <a:t>bisegmenté</a:t>
            </a:r>
          </a:p>
          <a:p>
            <a:pPr marL="358185" indent="-358185">
              <a:spcBef>
                <a:spcPct val="20000"/>
              </a:spcBef>
              <a:buClr>
                <a:schemeClr val="accent1"/>
              </a:buClr>
              <a:buFont typeface="Wingdings" pitchFamily="2" charset="2"/>
              <a:buChar char="ü"/>
            </a:pPr>
            <a:r>
              <a:rPr lang="fr-CA" sz="1607" dirty="0"/>
              <a:t>chromatine dense</a:t>
            </a:r>
          </a:p>
          <a:p>
            <a:pPr marL="358185" indent="-358185">
              <a:spcBef>
                <a:spcPct val="20000"/>
              </a:spcBef>
            </a:pPr>
            <a:endParaRPr lang="fr-CA" sz="1607" dirty="0"/>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custDataLst>
              <p:tags r:id="rId1"/>
            </p:custDataLst>
          </p:nvPr>
        </p:nvSpPr>
        <p:spPr>
          <a:xfrm>
            <a:off x="895028" y="442313"/>
            <a:ext cx="8743950" cy="809321"/>
          </a:xfrm>
        </p:spPr>
        <p:txBody>
          <a:bodyPr vert="horz" lIns="91440" tIns="45720" rIns="91440" bIns="45720" rtlCol="0" anchor="b">
            <a:noAutofit/>
          </a:bodyPr>
          <a:lstStyle/>
          <a:p>
            <a:r>
              <a:rPr lang="fr-CA" sz="3600" b="1" cap="all" dirty="0"/>
              <a:t>Granules des éosinophiles</a:t>
            </a:r>
            <a:endParaRPr lang="fr-FR" sz="3600" b="1" cap="all" dirty="0"/>
          </a:p>
        </p:txBody>
      </p:sp>
      <p:sp>
        <p:nvSpPr>
          <p:cNvPr id="8195" name="Rectangle 1027"/>
          <p:cNvSpPr>
            <a:spLocks noGrp="1" noChangeArrowheads="1"/>
          </p:cNvSpPr>
          <p:nvPr>
            <p:ph type="body" idx="1"/>
            <p:custDataLst>
              <p:tags r:id="rId2"/>
            </p:custDataLst>
          </p:nvPr>
        </p:nvSpPr>
        <p:spPr>
          <a:xfrm>
            <a:off x="967037" y="1285993"/>
            <a:ext cx="9001000" cy="4725033"/>
          </a:xfrm>
        </p:spPr>
        <p:txBody>
          <a:bodyPr>
            <a:normAutofit lnSpcReduction="10000"/>
          </a:bodyPr>
          <a:lstStyle/>
          <a:p>
            <a:pPr eaLnBrk="1" hangingPunct="1">
              <a:buFontTx/>
              <a:buNone/>
            </a:pPr>
            <a:r>
              <a:rPr lang="fr-CA" sz="2800" b="1" dirty="0"/>
              <a:t>4 types de granules</a:t>
            </a:r>
            <a:r>
              <a:rPr lang="fr-CA" sz="2800" dirty="0"/>
              <a:t> : </a:t>
            </a:r>
          </a:p>
          <a:p>
            <a:pPr eaLnBrk="1" hangingPunct="1">
              <a:buFontTx/>
              <a:buNone/>
            </a:pPr>
            <a:r>
              <a:rPr lang="fr-CA" sz="2400" dirty="0"/>
              <a:t>Primaires, secondaires, petites granules et les </a:t>
            </a:r>
            <a:r>
              <a:rPr lang="fr-CA" sz="2400" dirty="0" err="1"/>
              <a:t>microgranules</a:t>
            </a:r>
            <a:endParaRPr lang="fr-CA" sz="2400" dirty="0"/>
          </a:p>
          <a:p>
            <a:pPr marL="0" indent="0" eaLnBrk="1" hangingPunct="1">
              <a:buNone/>
            </a:pPr>
            <a:r>
              <a:rPr lang="fr-CA" sz="2800" b="1" u="sng" dirty="0"/>
              <a:t>Primaires</a:t>
            </a:r>
            <a:r>
              <a:rPr lang="fr-CA" sz="2800" dirty="0"/>
              <a:t> : </a:t>
            </a:r>
            <a:r>
              <a:rPr lang="fr-CA" sz="2400" dirty="0"/>
              <a:t>Apparaissent aux stades promyélocytes, ce sont des </a:t>
            </a:r>
            <a:r>
              <a:rPr lang="fr-CA" sz="2400" dirty="0" err="1"/>
              <a:t>lysophospholipases</a:t>
            </a:r>
            <a:endParaRPr lang="fr-CA" sz="2400" dirty="0"/>
          </a:p>
          <a:p>
            <a:pPr marL="0" indent="0" eaLnBrk="1" hangingPunct="1">
              <a:buNone/>
            </a:pPr>
            <a:r>
              <a:rPr lang="fr-CA" sz="2800" b="1" u="sng" dirty="0"/>
              <a:t>Secondaires</a:t>
            </a:r>
            <a:r>
              <a:rPr lang="fr-CA" sz="2800" dirty="0"/>
              <a:t>: </a:t>
            </a:r>
          </a:p>
          <a:p>
            <a:pPr lvl="1" eaLnBrk="1" hangingPunct="1"/>
            <a:r>
              <a:rPr lang="fr-CA" sz="2400" u="sng" dirty="0"/>
              <a:t>HISTAMINASE, PEROXIDASE</a:t>
            </a:r>
            <a:r>
              <a:rPr lang="fr-CA" sz="2400" dirty="0"/>
              <a:t>, </a:t>
            </a:r>
          </a:p>
          <a:p>
            <a:pPr lvl="1" eaLnBrk="1" hangingPunct="1"/>
            <a:r>
              <a:rPr lang="fr-CA" sz="2400" dirty="0"/>
              <a:t>MBP (major basic </a:t>
            </a:r>
            <a:r>
              <a:rPr lang="fr-CA" sz="2400" dirty="0" err="1"/>
              <a:t>protein</a:t>
            </a:r>
            <a:r>
              <a:rPr lang="fr-CA" sz="2400" dirty="0"/>
              <a:t>, 50%), 	</a:t>
            </a:r>
          </a:p>
          <a:p>
            <a:pPr lvl="1" eaLnBrk="1" hangingPunct="1"/>
            <a:r>
              <a:rPr lang="fr-CA" sz="2400" dirty="0"/>
              <a:t>ECP (</a:t>
            </a:r>
            <a:r>
              <a:rPr lang="fr-CA" sz="2400" dirty="0" err="1"/>
              <a:t>eosinophil</a:t>
            </a:r>
            <a:r>
              <a:rPr lang="fr-CA" sz="2400" dirty="0"/>
              <a:t> </a:t>
            </a:r>
            <a:r>
              <a:rPr lang="fr-CA" sz="2400" dirty="0" err="1"/>
              <a:t>cationic</a:t>
            </a:r>
            <a:r>
              <a:rPr lang="fr-CA" sz="2400" dirty="0"/>
              <a:t> </a:t>
            </a:r>
            <a:r>
              <a:rPr lang="fr-CA" sz="2400" dirty="0" err="1"/>
              <a:t>protein</a:t>
            </a:r>
            <a:r>
              <a:rPr lang="fr-CA" sz="2400" dirty="0"/>
              <a:t>, 30%). </a:t>
            </a:r>
          </a:p>
          <a:p>
            <a:pPr lvl="1" eaLnBrk="1" hangingPunct="1"/>
            <a:r>
              <a:rPr lang="fr-CA" sz="2400" dirty="0"/>
              <a:t>EDN (</a:t>
            </a:r>
            <a:r>
              <a:rPr lang="fr-CA" sz="2400" dirty="0" err="1"/>
              <a:t>eosinophil</a:t>
            </a:r>
            <a:r>
              <a:rPr lang="fr-CA" sz="2400" dirty="0"/>
              <a:t> </a:t>
            </a:r>
            <a:r>
              <a:rPr lang="fr-CA" sz="2400" dirty="0" err="1"/>
              <a:t>derived</a:t>
            </a:r>
            <a:r>
              <a:rPr lang="fr-CA" sz="2400" dirty="0"/>
              <a:t> </a:t>
            </a:r>
            <a:r>
              <a:rPr lang="fr-CA" sz="2400" dirty="0" err="1"/>
              <a:t>neurotoxin</a:t>
            </a:r>
            <a:r>
              <a:rPr lang="fr-CA" sz="2400" dirty="0"/>
              <a:t>), </a:t>
            </a:r>
          </a:p>
          <a:p>
            <a:pPr lvl="1" eaLnBrk="1" hangingPunct="1"/>
            <a:r>
              <a:rPr lang="fr-CA" sz="2400" dirty="0"/>
              <a:t>EPO (</a:t>
            </a:r>
            <a:r>
              <a:rPr lang="fr-CA" sz="2400" dirty="0" err="1"/>
              <a:t>eosinophil</a:t>
            </a:r>
            <a:r>
              <a:rPr lang="fr-CA" sz="2400" dirty="0"/>
              <a:t> </a:t>
            </a:r>
            <a:r>
              <a:rPr lang="fr-CA" sz="2400" dirty="0" err="1"/>
              <a:t>peroxidase</a:t>
            </a:r>
            <a:r>
              <a:rPr lang="fr-CA" sz="2400" dirty="0"/>
              <a:t>), </a:t>
            </a:r>
          </a:p>
          <a:p>
            <a:pPr lvl="1" eaLnBrk="1" hangingPunct="1"/>
            <a:r>
              <a:rPr lang="fr-CA" sz="2400" dirty="0" err="1"/>
              <a:t>Collagénases</a:t>
            </a:r>
            <a:r>
              <a:rPr lang="fr-CA" sz="2400" dirty="0"/>
              <a:t> et </a:t>
            </a:r>
            <a:r>
              <a:rPr lang="fr-CA" sz="2400" dirty="0">
                <a:sym typeface="Symbol" pitchFamily="18" charset="2"/>
              </a:rPr>
              <a:t>-</a:t>
            </a:r>
            <a:r>
              <a:rPr lang="fr-CA" sz="2400" dirty="0" err="1">
                <a:sym typeface="Symbol" pitchFamily="18" charset="2"/>
              </a:rPr>
              <a:t>glucuronidase</a:t>
            </a:r>
            <a:r>
              <a:rPr lang="fr-CA" sz="2400" dirty="0">
                <a:sym typeface="Symbol" pitchFamily="18" charset="2"/>
              </a:rPr>
              <a:t>.</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custDataLst>
              <p:tags r:id="rId1"/>
            </p:custDataLst>
          </p:nvPr>
        </p:nvSpPr>
        <p:spPr/>
        <p:txBody>
          <a:bodyPr>
            <a:normAutofit/>
          </a:bodyPr>
          <a:lstStyle/>
          <a:p>
            <a:pPr eaLnBrk="1" hangingPunct="1"/>
            <a:r>
              <a:rPr lang="fr-CA" sz="2800" u="sng" dirty="0"/>
              <a:t>Petites granules </a:t>
            </a:r>
            <a:r>
              <a:rPr lang="fr-CA" sz="2800" dirty="0"/>
              <a:t>: </a:t>
            </a:r>
            <a:r>
              <a:rPr lang="fr-CA" sz="2400" dirty="0"/>
              <a:t>(invisibles au microscope optique)</a:t>
            </a:r>
          </a:p>
          <a:p>
            <a:pPr lvl="1" eaLnBrk="1" hangingPunct="1"/>
            <a:r>
              <a:rPr lang="fr-CA" sz="2400" dirty="0"/>
              <a:t>Complexe enzymatique qui contient de l’</a:t>
            </a:r>
            <a:r>
              <a:rPr lang="fr-CA" sz="2400" dirty="0" err="1"/>
              <a:t>arylsulfatase</a:t>
            </a:r>
            <a:r>
              <a:rPr lang="fr-CA" sz="2400" dirty="0"/>
              <a:t>, de la phospholipase D et de la phosphatase acide</a:t>
            </a:r>
          </a:p>
          <a:p>
            <a:pPr lvl="1" eaLnBrk="1" hangingPunct="1">
              <a:buNone/>
            </a:pPr>
            <a:endParaRPr lang="fr-CA" sz="2400" dirty="0"/>
          </a:p>
          <a:p>
            <a:pPr eaLnBrk="1" hangingPunct="1"/>
            <a:r>
              <a:rPr lang="fr-CA" sz="2800" u="sng" dirty="0" err="1"/>
              <a:t>Microgranules</a:t>
            </a:r>
            <a:r>
              <a:rPr lang="fr-CA" sz="2800" u="sng" dirty="0"/>
              <a:t> </a:t>
            </a:r>
            <a:r>
              <a:rPr lang="fr-CA" sz="2800" dirty="0"/>
              <a:t>: </a:t>
            </a:r>
          </a:p>
          <a:p>
            <a:pPr lvl="1" eaLnBrk="1" hangingPunct="1"/>
            <a:r>
              <a:rPr lang="fr-CA" sz="2400" dirty="0"/>
              <a:t>Système de transport </a:t>
            </a:r>
            <a:r>
              <a:rPr lang="fr-CA" sz="2400" dirty="0" err="1"/>
              <a:t>tubulo</a:t>
            </a:r>
            <a:r>
              <a:rPr lang="fr-CA" sz="2400" dirty="0"/>
              <a:t>-vésiculaire.</a:t>
            </a:r>
            <a:endParaRPr lang="fr-FR" sz="2400" dirty="0"/>
          </a:p>
        </p:txBody>
      </p:sp>
      <p:sp>
        <p:nvSpPr>
          <p:cNvPr id="4" name="Rectangle 1026"/>
          <p:cNvSpPr txBox="1">
            <a:spLocks noChangeArrowheads="1"/>
          </p:cNvSpPr>
          <p:nvPr>
            <p:custDataLst>
              <p:tags r:id="rId2"/>
            </p:custDataLst>
          </p:nvPr>
        </p:nvSpPr>
        <p:spPr bwMode="auto">
          <a:xfrm>
            <a:off x="925829" y="620688"/>
            <a:ext cx="8743950" cy="1071503"/>
          </a:xfrm>
          <a:prstGeom prst="rect">
            <a:avLst/>
          </a:prstGeom>
        </p:spPr>
        <p:txBody>
          <a:bodyPr vert="horz" lIns="91440" tIns="45720" rIns="91440" bIns="45720" rtlCol="0" anchor="b">
            <a:noAutofit/>
          </a:bodyPr>
          <a:lstStyle>
            <a:lvl1pPr defTabSz="914400">
              <a:lnSpc>
                <a:spcPct val="85000"/>
              </a:lnSpc>
              <a:spcBef>
                <a:spcPct val="0"/>
              </a:spcBef>
              <a:buNone/>
              <a:defRPr sz="3600" b="1" cap="all" spc="-50" baseline="0">
                <a:solidFill>
                  <a:schemeClr val="tx1">
                    <a:lumMod val="75000"/>
                    <a:lumOff val="25000"/>
                  </a:schemeClr>
                </a:solidFill>
                <a:latin typeface="+mj-lt"/>
                <a:ea typeface="+mj-ea"/>
                <a:cs typeface="+mj-cs"/>
              </a:defRPr>
            </a:lvl1pPr>
          </a:lstStyle>
          <a:p>
            <a:r>
              <a:rPr lang="fr-CA" dirty="0"/>
              <a:t>Granules des éosinophiles</a:t>
            </a:r>
            <a:endParaRPr lang="fr-FR" dirty="0"/>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custDataLst>
              <p:tags r:id="rId1"/>
            </p:custDataLst>
          </p:nvPr>
        </p:nvSpPr>
        <p:spPr>
          <a:xfrm>
            <a:off x="884378" y="836712"/>
            <a:ext cx="8712968" cy="871738"/>
          </a:xfrm>
        </p:spPr>
        <p:txBody>
          <a:bodyPr vert="horz" lIns="91440" tIns="45720" rIns="91440" bIns="45720" rtlCol="0" anchor="b">
            <a:noAutofit/>
          </a:bodyPr>
          <a:lstStyle/>
          <a:p>
            <a:r>
              <a:rPr lang="fr-CA" sz="3600" b="1" cap="all" dirty="0"/>
              <a:t>Rôles (Éosinophiles)</a:t>
            </a:r>
          </a:p>
        </p:txBody>
      </p:sp>
      <p:sp>
        <p:nvSpPr>
          <p:cNvPr id="10243" name="Rectangle 3"/>
          <p:cNvSpPr>
            <a:spLocks noGrp="1" noChangeArrowheads="1"/>
          </p:cNvSpPr>
          <p:nvPr>
            <p:ph type="body" idx="1"/>
            <p:custDataLst>
              <p:tags r:id="rId2"/>
            </p:custDataLst>
          </p:nvPr>
        </p:nvSpPr>
        <p:spPr>
          <a:xfrm>
            <a:off x="525987" y="1943917"/>
            <a:ext cx="9429750" cy="4357447"/>
          </a:xfrm>
        </p:spPr>
        <p:txBody>
          <a:bodyPr>
            <a:normAutofit fontScale="92500" lnSpcReduction="10000"/>
          </a:bodyPr>
          <a:lstStyle/>
          <a:p>
            <a:pPr eaLnBrk="1" hangingPunct="1">
              <a:lnSpc>
                <a:spcPct val="90000"/>
              </a:lnSpc>
            </a:pPr>
            <a:r>
              <a:rPr lang="fr-CA" sz="2800" u="sng" dirty="0"/>
              <a:t>Phagocytose des complexes antigènes-anticorps</a:t>
            </a:r>
          </a:p>
          <a:p>
            <a:pPr lvl="2" eaLnBrk="1" hangingPunct="1">
              <a:lnSpc>
                <a:spcPct val="90000"/>
              </a:lnSpc>
            </a:pPr>
            <a:r>
              <a:rPr lang="fr-CA" sz="2143" dirty="0"/>
              <a:t>Très faible comparativement aux neutrophiles</a:t>
            </a:r>
          </a:p>
          <a:p>
            <a:pPr lvl="2" eaLnBrk="1" hangingPunct="1">
              <a:lnSpc>
                <a:spcPct val="90000"/>
              </a:lnSpc>
              <a:buNone/>
            </a:pPr>
            <a:endParaRPr lang="fr-CA" sz="2143" dirty="0"/>
          </a:p>
          <a:p>
            <a:pPr eaLnBrk="1" hangingPunct="1">
              <a:lnSpc>
                <a:spcPct val="90000"/>
              </a:lnSpc>
            </a:pPr>
            <a:r>
              <a:rPr lang="fr-CA" sz="2800" u="sng" dirty="0"/>
              <a:t>Destruction de certains parasites </a:t>
            </a:r>
            <a:r>
              <a:rPr lang="fr-CA" sz="2143" dirty="0"/>
              <a:t>	</a:t>
            </a:r>
          </a:p>
          <a:p>
            <a:pPr lvl="2" eaLnBrk="1" hangingPunct="1">
              <a:lnSpc>
                <a:spcPct val="90000"/>
              </a:lnSpc>
            </a:pPr>
            <a:r>
              <a:rPr lang="fr-CA" sz="2143" dirty="0"/>
              <a:t>Stade larvaire seulement par la MBP, EPO, ECP et EDN</a:t>
            </a:r>
          </a:p>
          <a:p>
            <a:pPr eaLnBrk="1" hangingPunct="1">
              <a:lnSpc>
                <a:spcPct val="90000"/>
              </a:lnSpc>
              <a:buNone/>
            </a:pPr>
            <a:endParaRPr lang="fr-CA" sz="2143" dirty="0"/>
          </a:p>
          <a:p>
            <a:pPr eaLnBrk="1" hangingPunct="1">
              <a:lnSpc>
                <a:spcPct val="90000"/>
              </a:lnSpc>
            </a:pPr>
            <a:r>
              <a:rPr lang="fr-CA" sz="2800" u="sng" dirty="0"/>
              <a:t>Modulation des réactions d’hypersensibilité I </a:t>
            </a:r>
            <a:r>
              <a:rPr lang="fr-CA" sz="2143" dirty="0"/>
              <a:t>(réactions allergiques d’origine respiratoire et dermatologique)</a:t>
            </a:r>
          </a:p>
          <a:p>
            <a:pPr eaLnBrk="1" hangingPunct="1">
              <a:lnSpc>
                <a:spcPct val="90000"/>
              </a:lnSpc>
            </a:pPr>
            <a:endParaRPr lang="fr-CA" sz="2143" dirty="0"/>
          </a:p>
          <a:p>
            <a:pPr eaLnBrk="1" hangingPunct="1">
              <a:lnSpc>
                <a:spcPct val="90000"/>
              </a:lnSpc>
            </a:pPr>
            <a:r>
              <a:rPr lang="fr-CA" sz="2800" u="sng" dirty="0"/>
              <a:t>Transport du </a:t>
            </a:r>
            <a:r>
              <a:rPr lang="fr-CA" sz="2800" u="sng" dirty="0" err="1"/>
              <a:t>plasminogène</a:t>
            </a:r>
            <a:r>
              <a:rPr lang="fr-CA" sz="2800" u="sng" dirty="0"/>
              <a:t> : </a:t>
            </a:r>
          </a:p>
          <a:p>
            <a:pPr lvl="1" eaLnBrk="1" hangingPunct="1">
              <a:lnSpc>
                <a:spcPct val="90000"/>
              </a:lnSpc>
            </a:pPr>
            <a:r>
              <a:rPr lang="fr-CA" sz="2143" dirty="0"/>
              <a:t>Rôle dans la coagulation (fibrinolyse)</a:t>
            </a:r>
          </a:p>
          <a:p>
            <a:pPr eaLnBrk="1" hangingPunct="1">
              <a:lnSpc>
                <a:spcPct val="90000"/>
              </a:lnSpc>
              <a:buFontTx/>
              <a:buNone/>
            </a:pPr>
            <a:endParaRPr lang="fr-CA" sz="2143" dirty="0"/>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type="title"/>
            <p:custDataLst>
              <p:tags r:id="rId1"/>
            </p:custDataLst>
          </p:nvPr>
        </p:nvSpPr>
        <p:spPr/>
        <p:txBody>
          <a:bodyPr/>
          <a:lstStyle/>
          <a:p>
            <a:pPr eaLnBrk="1" hangingPunct="1"/>
            <a:endParaRPr lang="fr-FR"/>
          </a:p>
        </p:txBody>
      </p:sp>
      <p:pic>
        <p:nvPicPr>
          <p:cNvPr id="12291" name="Picture 4" descr="éosino mediateurs"/>
          <p:cNvPicPr>
            <a:picLocks noGrp="1" noChangeAspect="1" noChangeArrowheads="1"/>
          </p:cNvPicPr>
          <p:nvPr>
            <p:ph idx="1"/>
            <p:custDataLst>
              <p:tags r:id="rId2"/>
            </p:custDataLst>
          </p:nvPr>
        </p:nvPicPr>
        <p:blipFill>
          <a:blip r:embed="rId4" cstate="print"/>
          <a:srcRect/>
          <a:stretch>
            <a:fillRect/>
          </a:stretch>
        </p:blipFill>
        <p:spPr>
          <a:xfrm>
            <a:off x="193223" y="407402"/>
            <a:ext cx="9740174" cy="5850328"/>
          </a:xfrm>
          <a:noFill/>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custDataLst>
              <p:tags r:id="rId1"/>
            </p:custDataLst>
          </p:nvPr>
        </p:nvSpPr>
        <p:spPr>
          <a:xfrm>
            <a:off x="995728" y="885375"/>
            <a:ext cx="9258230" cy="851987"/>
          </a:xfrm>
        </p:spPr>
        <p:txBody>
          <a:bodyPr vert="horz" lIns="91440" tIns="45720" rIns="91440" bIns="45720" rtlCol="0" anchor="b">
            <a:noAutofit/>
          </a:bodyPr>
          <a:lstStyle/>
          <a:p>
            <a:r>
              <a:rPr lang="fr-CA" sz="3600" b="1" cap="all" dirty="0"/>
              <a:t>Propriétés biologiques (Éosinophiles)</a:t>
            </a:r>
          </a:p>
        </p:txBody>
      </p:sp>
      <p:sp>
        <p:nvSpPr>
          <p:cNvPr id="34819" name="Rectangle 3"/>
          <p:cNvSpPr>
            <a:spLocks noGrp="1" noChangeArrowheads="1"/>
          </p:cNvSpPr>
          <p:nvPr>
            <p:ph type="body" idx="1"/>
            <p:custDataLst>
              <p:tags r:id="rId2"/>
            </p:custDataLst>
          </p:nvPr>
        </p:nvSpPr>
        <p:spPr>
          <a:xfrm>
            <a:off x="321802" y="1757478"/>
            <a:ext cx="9514818" cy="4215147"/>
          </a:xfrm>
        </p:spPr>
        <p:txBody>
          <a:bodyPr/>
          <a:lstStyle/>
          <a:p>
            <a:pPr eaLnBrk="1" hangingPunct="1">
              <a:defRPr/>
            </a:pPr>
            <a:r>
              <a:rPr lang="fr-CA" sz="2857" b="1" dirty="0"/>
              <a:t>Aspect à l’état vivant:</a:t>
            </a:r>
            <a:r>
              <a:rPr lang="fr-CA" sz="2857" dirty="0"/>
              <a:t> cellules sphériques, capables de se déformer dans la circulation</a:t>
            </a:r>
          </a:p>
          <a:p>
            <a:pPr eaLnBrk="1" hangingPunct="1">
              <a:buFontTx/>
              <a:buNone/>
              <a:defRPr/>
            </a:pPr>
            <a:endParaRPr lang="fr-CA" sz="2857" dirty="0"/>
          </a:p>
          <a:p>
            <a:pPr eaLnBrk="1" hangingPunct="1">
              <a:defRPr/>
            </a:pPr>
            <a:r>
              <a:rPr lang="fr-CA" sz="2857" b="1" dirty="0"/>
              <a:t>Mobilité :</a:t>
            </a:r>
            <a:r>
              <a:rPr lang="fr-CA" sz="2857" dirty="0"/>
              <a:t> </a:t>
            </a:r>
          </a:p>
          <a:p>
            <a:pPr lvl="1" eaLnBrk="1" hangingPunct="1">
              <a:defRPr/>
            </a:pPr>
            <a:r>
              <a:rPr lang="fr-CA" sz="2678" dirty="0"/>
              <a:t>Quitte la moelle pour aller dans le sang par diapédèse.  </a:t>
            </a:r>
          </a:p>
          <a:p>
            <a:pPr lvl="1" eaLnBrk="1" hangingPunct="1">
              <a:defRPr/>
            </a:pPr>
            <a:r>
              <a:rPr lang="fr-CA" sz="2678" dirty="0"/>
              <a:t>Mouvement semblable aux neutrophiles, mais plus lent.</a:t>
            </a:r>
            <a:endParaRPr lang="fr-CA" sz="2678" b="1" dirty="0"/>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custDataLst>
              <p:tags r:id="rId1"/>
            </p:custDataLst>
          </p:nvPr>
        </p:nvSpPr>
        <p:spPr>
          <a:xfrm>
            <a:off x="895028" y="908720"/>
            <a:ext cx="7416824" cy="841694"/>
          </a:xfrm>
        </p:spPr>
        <p:txBody>
          <a:bodyPr vert="horz" lIns="91440" tIns="45720" rIns="91440" bIns="45720" rtlCol="0" anchor="b">
            <a:noAutofit/>
          </a:bodyPr>
          <a:lstStyle/>
          <a:p>
            <a:r>
              <a:rPr lang="fr-CA" sz="3600" b="1" cap="all" dirty="0"/>
              <a:t>Chimiotactisme   (Éosinophiles)</a:t>
            </a:r>
          </a:p>
        </p:txBody>
      </p:sp>
      <p:sp>
        <p:nvSpPr>
          <p:cNvPr id="14339" name="Rectangle 3"/>
          <p:cNvSpPr>
            <a:spLocks noGrp="1" noChangeArrowheads="1"/>
          </p:cNvSpPr>
          <p:nvPr>
            <p:ph type="body" idx="1"/>
            <p:custDataLst>
              <p:tags r:id="rId2"/>
            </p:custDataLst>
          </p:nvPr>
        </p:nvSpPr>
        <p:spPr>
          <a:xfrm>
            <a:off x="246956" y="1997534"/>
            <a:ext cx="9858375" cy="4714615"/>
          </a:xfrm>
        </p:spPr>
        <p:txBody>
          <a:bodyPr/>
          <a:lstStyle/>
          <a:p>
            <a:pPr eaLnBrk="1" hangingPunct="1">
              <a:lnSpc>
                <a:spcPct val="90000"/>
              </a:lnSpc>
            </a:pPr>
            <a:r>
              <a:rPr lang="fr-CA" sz="2946" dirty="0"/>
              <a:t>Principales substances chimiotactiques des éosinophiles:</a:t>
            </a:r>
          </a:p>
          <a:p>
            <a:pPr lvl="1" eaLnBrk="1" hangingPunct="1">
              <a:lnSpc>
                <a:spcPct val="90000"/>
              </a:lnSpc>
            </a:pPr>
            <a:r>
              <a:rPr lang="fr-CA" sz="2500" u="sng" dirty="0"/>
              <a:t>Constituant du complément (Complexe C5-6-7)</a:t>
            </a:r>
          </a:p>
          <a:p>
            <a:pPr lvl="1" eaLnBrk="1" hangingPunct="1">
              <a:lnSpc>
                <a:spcPct val="90000"/>
              </a:lnSpc>
            </a:pPr>
            <a:r>
              <a:rPr lang="fr-CA" sz="2500" u="sng" dirty="0"/>
              <a:t>Les complexes Ag-</a:t>
            </a:r>
            <a:r>
              <a:rPr lang="fr-CA" sz="2500" u="sng" dirty="0" err="1"/>
              <a:t>Ac</a:t>
            </a:r>
            <a:endParaRPr lang="fr-CA" sz="2500" u="sng" dirty="0"/>
          </a:p>
          <a:p>
            <a:pPr lvl="1" eaLnBrk="1" hangingPunct="1">
              <a:lnSpc>
                <a:spcPct val="90000"/>
              </a:lnSpc>
            </a:pPr>
            <a:r>
              <a:rPr lang="fr-CA" sz="2500" dirty="0"/>
              <a:t>La fibrine</a:t>
            </a:r>
          </a:p>
          <a:p>
            <a:pPr lvl="1" eaLnBrk="1" hangingPunct="1">
              <a:lnSpc>
                <a:spcPct val="90000"/>
              </a:lnSpc>
            </a:pPr>
            <a:r>
              <a:rPr lang="fr-CA" sz="2500" u="sng" dirty="0"/>
              <a:t>Le FCE (facteur chimiotactique des éosinophiles) sécrété par les </a:t>
            </a:r>
            <a:r>
              <a:rPr lang="fr-CA" sz="2500" b="1" u="sng" dirty="0"/>
              <a:t>mastocytes et les basophiles</a:t>
            </a:r>
            <a:r>
              <a:rPr lang="fr-CA" sz="2500" u="sng" dirty="0"/>
              <a:t>.</a:t>
            </a:r>
          </a:p>
          <a:p>
            <a:pPr lvl="1" eaLnBrk="1" hangingPunct="1">
              <a:lnSpc>
                <a:spcPct val="90000"/>
              </a:lnSpc>
            </a:pPr>
            <a:r>
              <a:rPr lang="fr-CA" sz="2500" dirty="0"/>
              <a:t>Les lymphokines sécrétées par les lymphocytes sensibilisés</a:t>
            </a:r>
          </a:p>
          <a:p>
            <a:pPr lvl="1" eaLnBrk="1" hangingPunct="1">
              <a:lnSpc>
                <a:spcPct val="90000"/>
              </a:lnSpc>
            </a:pPr>
            <a:r>
              <a:rPr lang="fr-CA" sz="2500" dirty="0"/>
              <a:t>Les prostaglandines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23A66-4005-144C-8750-61533CA41B7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D8EC6A2-CD8F-AFCC-C748-DDD712302034}"/>
              </a:ext>
            </a:extLst>
          </p:cNvPr>
          <p:cNvSpPr>
            <a:spLocks noGrp="1"/>
          </p:cNvSpPr>
          <p:nvPr>
            <p:ph type="title"/>
          </p:nvPr>
        </p:nvSpPr>
        <p:spPr>
          <a:xfrm>
            <a:off x="925830" y="286605"/>
            <a:ext cx="8486775" cy="1450757"/>
          </a:xfrm>
        </p:spPr>
        <p:txBody>
          <a:bodyPr>
            <a:normAutofit/>
          </a:bodyPr>
          <a:lstStyle/>
          <a:p>
            <a:pPr>
              <a:defRPr/>
            </a:pPr>
            <a:r>
              <a:rPr lang="fr-CA" sz="3600" b="1" cap="all" dirty="0"/>
              <a:t>Lectures obligatoires</a:t>
            </a:r>
          </a:p>
        </p:txBody>
      </p:sp>
      <p:sp>
        <p:nvSpPr>
          <p:cNvPr id="6" name="Espace réservé du contenu 5">
            <a:extLst>
              <a:ext uri="{FF2B5EF4-FFF2-40B4-BE49-F238E27FC236}">
                <a16:creationId xmlns:a16="http://schemas.microsoft.com/office/drawing/2014/main" id="{39F3D5D7-B9E2-91E3-8466-A7B67D3D6AB5}"/>
              </a:ext>
            </a:extLst>
          </p:cNvPr>
          <p:cNvSpPr>
            <a:spLocks noGrp="1"/>
          </p:cNvSpPr>
          <p:nvPr>
            <p:ph idx="1"/>
          </p:nvPr>
        </p:nvSpPr>
        <p:spPr/>
        <p:txBody>
          <a:bodyPr/>
          <a:lstStyle/>
          <a:p>
            <a:r>
              <a:rPr lang="fr-CA" sz="2000" kern="0" dirty="0"/>
              <a:t>Hématologie de L’Italien, Lord Dubé</a:t>
            </a:r>
          </a:p>
          <a:p>
            <a:r>
              <a:rPr lang="fr-CA" kern="0" dirty="0"/>
              <a:t>Chapitre 1, Le sang (Pages 3 à 10)</a:t>
            </a:r>
            <a:endParaRPr lang="fr-CA" sz="2000" kern="0" dirty="0"/>
          </a:p>
          <a:p>
            <a:pPr eaLnBrk="1" hangingPunct="1"/>
            <a:endParaRPr lang="fr-CA" b="1" dirty="0"/>
          </a:p>
          <a:p>
            <a:pPr eaLnBrk="1" hangingPunct="1"/>
            <a:r>
              <a:rPr lang="fr-CA" b="1" dirty="0"/>
              <a:t>Vocabulaire utilisé en hématologie </a:t>
            </a:r>
            <a:r>
              <a:rPr lang="fr-CA" dirty="0"/>
              <a:t>	</a:t>
            </a:r>
          </a:p>
          <a:p>
            <a:r>
              <a:rPr lang="fr-CA" dirty="0"/>
              <a:t>Exercices sur les préfixes et suffixes</a:t>
            </a:r>
          </a:p>
          <a:p>
            <a:r>
              <a:rPr lang="fr-CA" dirty="0"/>
              <a:t>Pages 9 et 10</a:t>
            </a:r>
          </a:p>
          <a:p>
            <a:endParaRPr lang="fr-CA" dirty="0"/>
          </a:p>
          <a:p>
            <a:pPr marL="0" indent="0">
              <a:buNone/>
            </a:pPr>
            <a:endParaRPr lang="fr-CA" dirty="0"/>
          </a:p>
          <a:p>
            <a:endParaRPr lang="fr-CA" dirty="0"/>
          </a:p>
        </p:txBody>
      </p:sp>
    </p:spTree>
    <p:extLst>
      <p:ext uri="{BB962C8B-B14F-4D97-AF65-F5344CB8AC3E}">
        <p14:creationId xmlns:p14="http://schemas.microsoft.com/office/powerpoint/2010/main" val="3449932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3600" b="1" dirty="0"/>
              <a:t>LES UNITÉS DE MESURE</a:t>
            </a:r>
          </a:p>
        </p:txBody>
      </p:sp>
      <p:sp>
        <p:nvSpPr>
          <p:cNvPr id="3" name="Espace réservé du contenu 2"/>
          <p:cNvSpPr>
            <a:spLocks noGrp="1"/>
          </p:cNvSpPr>
          <p:nvPr>
            <p:ph idx="1"/>
          </p:nvPr>
        </p:nvSpPr>
        <p:spPr>
          <a:xfrm>
            <a:off x="606996" y="2338951"/>
            <a:ext cx="2184597" cy="4215147"/>
          </a:xfrm>
        </p:spPr>
        <p:txBody>
          <a:bodyPr>
            <a:normAutofit/>
          </a:bodyPr>
          <a:lstStyle/>
          <a:p>
            <a:r>
              <a:rPr lang="fr-CA" sz="3000" dirty="0"/>
              <a:t>Déci:</a:t>
            </a:r>
          </a:p>
          <a:p>
            <a:r>
              <a:rPr lang="fr-CA" sz="3000" dirty="0" err="1"/>
              <a:t>Centi</a:t>
            </a:r>
            <a:r>
              <a:rPr lang="fr-CA" sz="3000" dirty="0"/>
              <a:t>:</a:t>
            </a:r>
          </a:p>
          <a:p>
            <a:r>
              <a:rPr lang="fr-CA" sz="3000" dirty="0"/>
              <a:t>Milli:</a:t>
            </a:r>
          </a:p>
          <a:p>
            <a:r>
              <a:rPr lang="fr-CA" sz="3000" dirty="0"/>
              <a:t>Micro:</a:t>
            </a:r>
          </a:p>
          <a:p>
            <a:r>
              <a:rPr lang="fr-CA" sz="3000" dirty="0"/>
              <a:t>Nano:</a:t>
            </a:r>
          </a:p>
          <a:p>
            <a:r>
              <a:rPr lang="fr-CA" sz="3000" dirty="0"/>
              <a:t>Pico:</a:t>
            </a:r>
          </a:p>
          <a:p>
            <a:r>
              <a:rPr lang="fr-CA" sz="3000" dirty="0"/>
              <a:t>Femto:</a:t>
            </a:r>
          </a:p>
          <a:p>
            <a:endParaRPr lang="fr-CA" sz="3000" dirty="0"/>
          </a:p>
          <a:p>
            <a:endParaRPr lang="fr-CA" sz="3000" dirty="0"/>
          </a:p>
          <a:p>
            <a:endParaRPr lang="fr-CA" sz="3000" dirty="0"/>
          </a:p>
        </p:txBody>
      </p:sp>
      <p:sp>
        <p:nvSpPr>
          <p:cNvPr id="5" name="Espace réservé du contenu 2">
            <a:extLst>
              <a:ext uri="{FF2B5EF4-FFF2-40B4-BE49-F238E27FC236}">
                <a16:creationId xmlns:a16="http://schemas.microsoft.com/office/drawing/2014/main" id="{6506AFE4-CB1D-47CB-BA46-199059F61682}"/>
              </a:ext>
            </a:extLst>
          </p:cNvPr>
          <p:cNvSpPr txBox="1">
            <a:spLocks/>
          </p:cNvSpPr>
          <p:nvPr/>
        </p:nvSpPr>
        <p:spPr bwMode="auto">
          <a:xfrm>
            <a:off x="7153271" y="2321839"/>
            <a:ext cx="2184597" cy="4139910"/>
          </a:xfrm>
          <a:prstGeom prst="rect">
            <a:avLst/>
          </a:prstGeom>
          <a:noFill/>
          <a:ln w="9525">
            <a:noFill/>
            <a:miter lim="800000"/>
            <a:headEnd/>
            <a:tailEnd/>
          </a:ln>
        </p:spPr>
        <p:txBody>
          <a:bodyPr vert="horz" wrap="square" lIns="97065" tIns="48532" rIns="97065" bIns="48532" numCol="1" anchor="t" anchorCtr="0" compatLnSpc="1">
            <a:prstTxWarp prst="textNoShape">
              <a:avLst/>
            </a:prstTxWarp>
          </a:bodyPr>
          <a:lstStyle/>
          <a:p>
            <a:pPr marL="364252" indent="-364252" defTabSz="972282" eaLnBrk="0" fontAlgn="base" hangingPunct="0">
              <a:spcBef>
                <a:spcPct val="20000"/>
              </a:spcBef>
              <a:spcAft>
                <a:spcPct val="0"/>
              </a:spcAft>
              <a:buClr>
                <a:schemeClr val="tx2"/>
              </a:buClr>
              <a:buFontTx/>
              <a:buChar char="•"/>
              <a:defRPr/>
            </a:pPr>
            <a:r>
              <a:rPr lang="fr-CA" sz="3200" kern="0" dirty="0"/>
              <a:t>10</a:t>
            </a:r>
            <a:r>
              <a:rPr lang="fr-CA" sz="3200" kern="0" baseline="30000" dirty="0"/>
              <a:t>-1</a:t>
            </a:r>
          </a:p>
          <a:p>
            <a:pPr marL="364252" indent="-364252" defTabSz="972282" eaLnBrk="0" hangingPunct="0">
              <a:spcBef>
                <a:spcPct val="20000"/>
              </a:spcBef>
              <a:buClr>
                <a:schemeClr val="tx2"/>
              </a:buClr>
              <a:buFontTx/>
              <a:buChar char="•"/>
              <a:defRPr/>
            </a:pPr>
            <a:r>
              <a:rPr lang="fr-CA" sz="3200" kern="0" dirty="0"/>
              <a:t>10</a:t>
            </a:r>
            <a:r>
              <a:rPr lang="fr-CA" sz="3200" kern="0" baseline="30000" dirty="0"/>
              <a:t>-2</a:t>
            </a:r>
          </a:p>
          <a:p>
            <a:pPr marL="364252" indent="-364252" defTabSz="972282" eaLnBrk="0" hangingPunct="0">
              <a:spcBef>
                <a:spcPct val="20000"/>
              </a:spcBef>
              <a:buClr>
                <a:schemeClr val="tx2"/>
              </a:buClr>
              <a:buFontTx/>
              <a:buChar char="•"/>
              <a:defRPr/>
            </a:pPr>
            <a:r>
              <a:rPr lang="fr-CA" sz="3200" kern="0" dirty="0"/>
              <a:t>10</a:t>
            </a:r>
            <a:r>
              <a:rPr lang="fr-CA" sz="3200" kern="0" baseline="30000" dirty="0"/>
              <a:t>-3</a:t>
            </a:r>
          </a:p>
          <a:p>
            <a:pPr marL="364252" indent="-364252" defTabSz="972282" eaLnBrk="0" hangingPunct="0">
              <a:spcBef>
                <a:spcPct val="20000"/>
              </a:spcBef>
              <a:buClr>
                <a:schemeClr val="tx2"/>
              </a:buClr>
              <a:buFontTx/>
              <a:buChar char="•"/>
              <a:defRPr/>
            </a:pPr>
            <a:r>
              <a:rPr lang="fr-CA" sz="3200" kern="0" dirty="0"/>
              <a:t>10</a:t>
            </a:r>
            <a:r>
              <a:rPr lang="fr-CA" sz="3200" kern="0" baseline="30000" dirty="0"/>
              <a:t>-6</a:t>
            </a:r>
          </a:p>
          <a:p>
            <a:pPr marL="364252" indent="-364252" defTabSz="972282" eaLnBrk="0" hangingPunct="0">
              <a:spcBef>
                <a:spcPct val="20000"/>
              </a:spcBef>
              <a:buClr>
                <a:schemeClr val="tx2"/>
              </a:buClr>
              <a:buFontTx/>
              <a:buChar char="•"/>
              <a:defRPr/>
            </a:pPr>
            <a:r>
              <a:rPr lang="fr-CA" sz="3200" kern="0" dirty="0"/>
              <a:t>10</a:t>
            </a:r>
            <a:r>
              <a:rPr lang="fr-CA" sz="3200" kern="0" baseline="30000" dirty="0"/>
              <a:t>-9</a:t>
            </a:r>
          </a:p>
          <a:p>
            <a:pPr marL="364252" indent="-364252" defTabSz="972282" eaLnBrk="0" hangingPunct="0">
              <a:spcBef>
                <a:spcPct val="20000"/>
              </a:spcBef>
              <a:buClr>
                <a:schemeClr val="tx2"/>
              </a:buClr>
              <a:buFontTx/>
              <a:buChar char="•"/>
              <a:defRPr/>
            </a:pPr>
            <a:r>
              <a:rPr lang="fr-CA" sz="3200" kern="0" dirty="0"/>
              <a:t>10</a:t>
            </a:r>
            <a:r>
              <a:rPr lang="fr-CA" sz="3200" kern="0" baseline="30000" dirty="0"/>
              <a:t>-12</a:t>
            </a:r>
          </a:p>
          <a:p>
            <a:pPr marL="364252" indent="-364252" defTabSz="972282" eaLnBrk="0" hangingPunct="0">
              <a:spcBef>
                <a:spcPct val="20000"/>
              </a:spcBef>
              <a:buClr>
                <a:schemeClr val="tx2"/>
              </a:buClr>
              <a:buFontTx/>
              <a:buChar char="•"/>
              <a:defRPr/>
            </a:pPr>
            <a:r>
              <a:rPr lang="fr-CA" sz="3200" kern="0" dirty="0"/>
              <a:t>10</a:t>
            </a:r>
            <a:r>
              <a:rPr lang="fr-CA" sz="3200" kern="0" baseline="30000" dirty="0"/>
              <a:t>-15</a:t>
            </a:r>
          </a:p>
          <a:p>
            <a:pPr marL="364252" indent="-364252" defTabSz="972282" eaLnBrk="0" fontAlgn="base" hangingPunct="0">
              <a:spcBef>
                <a:spcPct val="20000"/>
              </a:spcBef>
              <a:spcAft>
                <a:spcPct val="0"/>
              </a:spcAft>
              <a:buClr>
                <a:schemeClr val="tx2"/>
              </a:buClr>
              <a:buFontTx/>
              <a:buChar char="•"/>
              <a:defRPr/>
            </a:pPr>
            <a:endParaRPr lang="fr-CA" sz="3200" kern="0" dirty="0"/>
          </a:p>
          <a:p>
            <a:pPr marL="364252" indent="-364252" defTabSz="972282" eaLnBrk="0" fontAlgn="base" hangingPunct="0">
              <a:spcBef>
                <a:spcPct val="20000"/>
              </a:spcBef>
              <a:spcAft>
                <a:spcPct val="0"/>
              </a:spcAft>
              <a:buClr>
                <a:schemeClr val="tx2"/>
              </a:buClr>
              <a:buFontTx/>
              <a:buChar char="•"/>
              <a:defRPr/>
            </a:pPr>
            <a:endParaRPr lang="fr-CA" sz="3200" kern="0" dirty="0"/>
          </a:p>
          <a:p>
            <a:pPr marL="364252" indent="-364252" defTabSz="972282" eaLnBrk="0" fontAlgn="base" hangingPunct="0">
              <a:spcBef>
                <a:spcPct val="20000"/>
              </a:spcBef>
              <a:spcAft>
                <a:spcPct val="0"/>
              </a:spcAft>
              <a:buClr>
                <a:schemeClr val="tx2"/>
              </a:buClr>
              <a:buFontTx/>
              <a:buChar char="•"/>
              <a:defRPr/>
            </a:pPr>
            <a:endParaRPr lang="fr-CA" sz="3200" kern="0" dirty="0"/>
          </a:p>
        </p:txBody>
      </p:sp>
      <p:sp>
        <p:nvSpPr>
          <p:cNvPr id="6" name="Espace réservé du contenu 2">
            <a:extLst>
              <a:ext uri="{FF2B5EF4-FFF2-40B4-BE49-F238E27FC236}">
                <a16:creationId xmlns:a16="http://schemas.microsoft.com/office/drawing/2014/main" id="{F4950436-4995-42B7-8FF8-6D739A2C3F3B}"/>
              </a:ext>
            </a:extLst>
          </p:cNvPr>
          <p:cNvSpPr txBox="1">
            <a:spLocks/>
          </p:cNvSpPr>
          <p:nvPr/>
        </p:nvSpPr>
        <p:spPr bwMode="auto">
          <a:xfrm>
            <a:off x="2791594" y="2338951"/>
            <a:ext cx="3936082" cy="4139910"/>
          </a:xfrm>
          <a:prstGeom prst="rect">
            <a:avLst/>
          </a:prstGeom>
          <a:noFill/>
          <a:ln w="9525">
            <a:noFill/>
            <a:miter lim="800000"/>
            <a:headEnd/>
            <a:tailEnd/>
          </a:ln>
        </p:spPr>
        <p:txBody>
          <a:bodyPr vert="horz" wrap="square" lIns="97065" tIns="48532" rIns="97065" bIns="48532" numCol="1" anchor="t" anchorCtr="0" compatLnSpc="1">
            <a:prstTxWarp prst="textNoShape">
              <a:avLst/>
            </a:prstTxWarp>
          </a:bodyPr>
          <a:lstStyle/>
          <a:p>
            <a:pPr marL="364252" indent="-364252" defTabSz="972282" eaLnBrk="0" fontAlgn="base" hangingPunct="0">
              <a:spcBef>
                <a:spcPct val="20000"/>
              </a:spcBef>
              <a:spcAft>
                <a:spcPct val="0"/>
              </a:spcAft>
              <a:buClr>
                <a:schemeClr val="tx2"/>
              </a:buClr>
              <a:buFontTx/>
              <a:buChar char="•"/>
              <a:defRPr/>
            </a:pPr>
            <a:r>
              <a:rPr lang="fr-CA" sz="3200" kern="0" dirty="0"/>
              <a:t>Décilitre (</a:t>
            </a:r>
            <a:r>
              <a:rPr lang="fr-CA" sz="3200" kern="0" dirty="0" err="1"/>
              <a:t>dL</a:t>
            </a:r>
            <a:r>
              <a:rPr lang="fr-CA" sz="3200" kern="0" dirty="0"/>
              <a:t>)</a:t>
            </a:r>
            <a:endParaRPr lang="fr-CA" sz="3200" kern="0" baseline="30000" dirty="0"/>
          </a:p>
          <a:p>
            <a:pPr marL="364252" indent="-364252" defTabSz="972282" eaLnBrk="0" hangingPunct="0">
              <a:spcBef>
                <a:spcPct val="20000"/>
              </a:spcBef>
              <a:buClr>
                <a:schemeClr val="tx2"/>
              </a:buClr>
              <a:buFontTx/>
              <a:buChar char="•"/>
              <a:defRPr/>
            </a:pPr>
            <a:r>
              <a:rPr lang="fr-CA" sz="3200" kern="0" dirty="0"/>
              <a:t>Centimètre (cm)</a:t>
            </a:r>
            <a:endParaRPr lang="fr-CA" sz="3200" kern="0" baseline="30000" dirty="0"/>
          </a:p>
          <a:p>
            <a:pPr marL="364252" indent="-364252" defTabSz="972282" eaLnBrk="0" hangingPunct="0">
              <a:spcBef>
                <a:spcPct val="20000"/>
              </a:spcBef>
              <a:buClr>
                <a:schemeClr val="tx2"/>
              </a:buClr>
              <a:buFontTx/>
              <a:buChar char="•"/>
              <a:defRPr/>
            </a:pPr>
            <a:r>
              <a:rPr lang="fr-CA" sz="3200" kern="0" dirty="0"/>
              <a:t>Millimètre (mm)</a:t>
            </a:r>
            <a:endParaRPr lang="fr-CA" sz="3200" kern="0" baseline="30000" dirty="0"/>
          </a:p>
          <a:p>
            <a:pPr marL="364252" indent="-364252" defTabSz="972282" eaLnBrk="0" hangingPunct="0">
              <a:spcBef>
                <a:spcPct val="20000"/>
              </a:spcBef>
              <a:buClr>
                <a:schemeClr val="tx2"/>
              </a:buClr>
              <a:buFontTx/>
              <a:buChar char="•"/>
              <a:defRPr/>
            </a:pPr>
            <a:r>
              <a:rPr lang="fr-CA" sz="3200" kern="0" dirty="0"/>
              <a:t>Micromole (</a:t>
            </a:r>
            <a:r>
              <a:rPr lang="el-GR" sz="3200" kern="0" dirty="0"/>
              <a:t>μ</a:t>
            </a:r>
            <a:r>
              <a:rPr lang="fr-CA" sz="3200" kern="0" dirty="0"/>
              <a:t>mol)</a:t>
            </a:r>
            <a:endParaRPr lang="fr-CA" sz="3200" kern="0" baseline="30000" dirty="0"/>
          </a:p>
          <a:p>
            <a:pPr marL="364252" indent="-364252" defTabSz="972282" eaLnBrk="0" hangingPunct="0">
              <a:spcBef>
                <a:spcPct val="20000"/>
              </a:spcBef>
              <a:buClr>
                <a:schemeClr val="tx2"/>
              </a:buClr>
              <a:buFontTx/>
              <a:buChar char="•"/>
              <a:defRPr/>
            </a:pPr>
            <a:r>
              <a:rPr lang="fr-CA" sz="3200" kern="0" dirty="0"/>
              <a:t>Nanomole (</a:t>
            </a:r>
            <a:r>
              <a:rPr lang="lt-LT" sz="3200" kern="0" dirty="0"/>
              <a:t>ɳ</a:t>
            </a:r>
            <a:r>
              <a:rPr lang="fr-CA" sz="3200" kern="0" dirty="0"/>
              <a:t>mol)</a:t>
            </a:r>
            <a:endParaRPr lang="fr-CA" sz="3200" kern="0" baseline="30000" dirty="0"/>
          </a:p>
          <a:p>
            <a:pPr marL="364252" indent="-364252" defTabSz="972282" eaLnBrk="0" hangingPunct="0">
              <a:spcBef>
                <a:spcPct val="20000"/>
              </a:spcBef>
              <a:buClr>
                <a:schemeClr val="tx2"/>
              </a:buClr>
              <a:buFontTx/>
              <a:buChar char="•"/>
              <a:defRPr/>
            </a:pPr>
            <a:r>
              <a:rPr lang="fr-CA" sz="3200" kern="0" dirty="0"/>
              <a:t>?</a:t>
            </a:r>
            <a:endParaRPr lang="fr-CA" sz="3200" kern="0" baseline="30000" dirty="0"/>
          </a:p>
          <a:p>
            <a:pPr marL="364252" indent="-364252" defTabSz="972282" eaLnBrk="0" hangingPunct="0">
              <a:spcBef>
                <a:spcPct val="20000"/>
              </a:spcBef>
              <a:buClr>
                <a:schemeClr val="tx2"/>
              </a:buClr>
              <a:buFontTx/>
              <a:buChar char="•"/>
              <a:defRPr/>
            </a:pPr>
            <a:r>
              <a:rPr lang="fr-CA" sz="3200" kern="0" dirty="0"/>
              <a:t>?</a:t>
            </a:r>
            <a:endParaRPr lang="fr-CA" sz="3200" kern="0" baseline="30000" dirty="0"/>
          </a:p>
          <a:p>
            <a:pPr marL="364252" indent="-364252" defTabSz="972282" eaLnBrk="0" fontAlgn="base" hangingPunct="0">
              <a:spcBef>
                <a:spcPct val="20000"/>
              </a:spcBef>
              <a:spcAft>
                <a:spcPct val="0"/>
              </a:spcAft>
              <a:buClr>
                <a:schemeClr val="tx2"/>
              </a:buClr>
              <a:buFontTx/>
              <a:buChar char="•"/>
              <a:defRPr/>
            </a:pPr>
            <a:endParaRPr lang="fr-CA" sz="3200" kern="0" dirty="0"/>
          </a:p>
          <a:p>
            <a:pPr marL="364252" indent="-364252" defTabSz="972282" eaLnBrk="0" fontAlgn="base" hangingPunct="0">
              <a:spcBef>
                <a:spcPct val="20000"/>
              </a:spcBef>
              <a:spcAft>
                <a:spcPct val="0"/>
              </a:spcAft>
              <a:buClr>
                <a:schemeClr val="tx2"/>
              </a:buClr>
              <a:buFontTx/>
              <a:buChar char="•"/>
              <a:defRPr/>
            </a:pPr>
            <a:endParaRPr lang="fr-CA" sz="3200" kern="0" dirty="0"/>
          </a:p>
          <a:p>
            <a:pPr marL="364252" indent="-364252" defTabSz="972282" eaLnBrk="0" fontAlgn="base" hangingPunct="0">
              <a:spcBef>
                <a:spcPct val="20000"/>
              </a:spcBef>
              <a:spcAft>
                <a:spcPct val="0"/>
              </a:spcAft>
              <a:buClr>
                <a:schemeClr val="tx2"/>
              </a:buClr>
              <a:buFontTx/>
              <a:buChar char="•"/>
              <a:defRPr/>
            </a:pPr>
            <a:endParaRPr lang="fr-CA" sz="3200" kern="0" dirty="0"/>
          </a:p>
        </p:txBody>
      </p:sp>
      <p:sp>
        <p:nvSpPr>
          <p:cNvPr id="7" name="ZoneTexte 6">
            <a:extLst>
              <a:ext uri="{FF2B5EF4-FFF2-40B4-BE49-F238E27FC236}">
                <a16:creationId xmlns:a16="http://schemas.microsoft.com/office/drawing/2014/main" id="{D3DEA7A3-1515-4DA7-B901-4D88F883AF24}"/>
              </a:ext>
            </a:extLst>
          </p:cNvPr>
          <p:cNvSpPr txBox="1"/>
          <p:nvPr/>
        </p:nvSpPr>
        <p:spPr>
          <a:xfrm>
            <a:off x="606995" y="1772816"/>
            <a:ext cx="8064897" cy="584775"/>
          </a:xfrm>
          <a:prstGeom prst="rect">
            <a:avLst/>
          </a:prstGeom>
          <a:noFill/>
        </p:spPr>
        <p:txBody>
          <a:bodyPr wrap="square" rtlCol="0">
            <a:spAutoFit/>
          </a:bodyPr>
          <a:lstStyle/>
          <a:p>
            <a:r>
              <a:rPr lang="fr-CA" sz="3200" u="sng" dirty="0"/>
              <a:t>Préfixe		        Exemple                                10</a:t>
            </a:r>
            <a:r>
              <a:rPr lang="fr-CA" sz="3200" u="sng" baseline="30000" dirty="0"/>
              <a:t>x</a:t>
            </a:r>
          </a:p>
        </p:txBody>
      </p:sp>
    </p:spTree>
    <p:extLst>
      <p:ext uri="{BB962C8B-B14F-4D97-AF65-F5344CB8AC3E}">
        <p14:creationId xmlns:p14="http://schemas.microsoft.com/office/powerpoint/2010/main" val="114305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custDataLst>
              <p:tags r:id="rId1"/>
            </p:custDataLst>
          </p:nvPr>
        </p:nvSpPr>
        <p:spPr>
          <a:xfrm>
            <a:off x="1021625" y="764704"/>
            <a:ext cx="8486775" cy="972658"/>
          </a:xfrm>
        </p:spPr>
        <p:txBody>
          <a:bodyPr vert="horz" lIns="91440" tIns="45720" rIns="91440" bIns="45720" rtlCol="0" anchor="b">
            <a:noAutofit/>
          </a:bodyPr>
          <a:lstStyle/>
          <a:p>
            <a:r>
              <a:rPr lang="fr-CA" sz="3600" b="1" cap="all" dirty="0"/>
              <a:t>Bactéricide (Éosinophiles)</a:t>
            </a:r>
          </a:p>
        </p:txBody>
      </p:sp>
      <p:sp>
        <p:nvSpPr>
          <p:cNvPr id="16387" name="Rectangle 3"/>
          <p:cNvSpPr>
            <a:spLocks noGrp="1" noChangeArrowheads="1"/>
          </p:cNvSpPr>
          <p:nvPr>
            <p:ph type="body" idx="1"/>
            <p:custDataLst>
              <p:tags r:id="rId2"/>
            </p:custDataLst>
          </p:nvPr>
        </p:nvSpPr>
        <p:spPr>
          <a:xfrm>
            <a:off x="606996" y="2348940"/>
            <a:ext cx="9316035" cy="3857412"/>
          </a:xfrm>
        </p:spPr>
        <p:txBody>
          <a:bodyPr/>
          <a:lstStyle/>
          <a:p>
            <a:pPr eaLnBrk="1" hangingPunct="1"/>
            <a:r>
              <a:rPr lang="fr-CA" sz="2857" dirty="0"/>
              <a:t>Le pouvoir bactéricide est moindre que le neutrophile, car il ne renferme pas de lysozyme ni de </a:t>
            </a:r>
            <a:r>
              <a:rPr lang="fr-CA" sz="2857" dirty="0" err="1"/>
              <a:t>phagocytine</a:t>
            </a:r>
            <a:r>
              <a:rPr lang="fr-CA" sz="2857" dirty="0"/>
              <a:t>.</a:t>
            </a:r>
          </a:p>
          <a:p>
            <a:pPr eaLnBrk="1" hangingPunct="1">
              <a:buNone/>
            </a:pPr>
            <a:endParaRPr lang="fr-CA" sz="2857" dirty="0"/>
          </a:p>
          <a:p>
            <a:pPr eaLnBrk="1" hangingPunct="1"/>
            <a:r>
              <a:rPr lang="fr-CA" sz="2857" dirty="0"/>
              <a:t>Quantité de H</a:t>
            </a:r>
            <a:r>
              <a:rPr lang="fr-CA" sz="2857" baseline="-25000" dirty="0"/>
              <a:t>2</a:t>
            </a:r>
            <a:r>
              <a:rPr lang="fr-CA" sz="2857" dirty="0"/>
              <a:t>O</a:t>
            </a:r>
            <a:r>
              <a:rPr lang="fr-CA" sz="2857" baseline="-25000" dirty="0"/>
              <a:t>2</a:t>
            </a:r>
            <a:r>
              <a:rPr lang="fr-CA" sz="2857" dirty="0"/>
              <a:t> </a:t>
            </a:r>
            <a:r>
              <a:rPr lang="fr-CA" sz="2857" dirty="0">
                <a:sym typeface="Symbol" pitchFamily="18" charset="2"/>
              </a:rPr>
              <a:t> dans phagosome, mais cela n’augmente pas son pouvoir bactéricide</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
            </p:custDataLst>
          </p:nvPr>
        </p:nvSpPr>
        <p:spPr>
          <a:xfrm>
            <a:off x="967036" y="836712"/>
            <a:ext cx="7468318" cy="900189"/>
          </a:xfrm>
        </p:spPr>
        <p:txBody>
          <a:bodyPr vert="horz" lIns="91440" tIns="45720" rIns="91440" bIns="45720" rtlCol="0" anchor="b">
            <a:noAutofit/>
          </a:bodyPr>
          <a:lstStyle/>
          <a:p>
            <a:r>
              <a:rPr lang="fr-CA" sz="3600" b="1" cap="all" dirty="0"/>
              <a:t>Durée de vie (Éosinophiles)</a:t>
            </a:r>
          </a:p>
        </p:txBody>
      </p:sp>
      <p:sp>
        <p:nvSpPr>
          <p:cNvPr id="17411" name="Rectangle 3"/>
          <p:cNvSpPr>
            <a:spLocks noGrp="1" noChangeArrowheads="1"/>
          </p:cNvSpPr>
          <p:nvPr>
            <p:ph type="body" idx="1"/>
            <p:custDataLst>
              <p:tags r:id="rId2"/>
            </p:custDataLst>
          </p:nvPr>
        </p:nvSpPr>
        <p:spPr>
          <a:xfrm>
            <a:off x="363970" y="2011421"/>
            <a:ext cx="9772650" cy="4500314"/>
          </a:xfrm>
        </p:spPr>
        <p:txBody>
          <a:bodyPr/>
          <a:lstStyle/>
          <a:p>
            <a:pPr eaLnBrk="1" hangingPunct="1"/>
            <a:r>
              <a:rPr lang="fr-CA" sz="2678" dirty="0">
                <a:latin typeface="+mj-lt"/>
              </a:rPr>
              <a:t>Dans la moelle osseuse: un séjour de 3 à 6 jours</a:t>
            </a:r>
          </a:p>
          <a:p>
            <a:pPr eaLnBrk="1" hangingPunct="1"/>
            <a:r>
              <a:rPr lang="fr-CA" sz="2678" dirty="0">
                <a:latin typeface="+mj-lt"/>
              </a:rPr>
              <a:t>Dans la circulation : un séjour de </a:t>
            </a:r>
            <a:r>
              <a:rPr lang="fr-CA" sz="2678" u="sng" dirty="0">
                <a:latin typeface="+mj-lt"/>
              </a:rPr>
              <a:t>6 à 8 heures</a:t>
            </a:r>
          </a:p>
          <a:p>
            <a:pPr eaLnBrk="1" hangingPunct="1"/>
            <a:r>
              <a:rPr lang="fr-CA" sz="2678" dirty="0">
                <a:latin typeface="+mj-lt"/>
              </a:rPr>
              <a:t>Dans les tissus : plusieurs jours (maximum 10 j.)</a:t>
            </a:r>
          </a:p>
          <a:p>
            <a:pPr eaLnBrk="1" hangingPunct="1"/>
            <a:r>
              <a:rPr lang="fr-CA" sz="2678" dirty="0">
                <a:latin typeface="+mj-lt"/>
              </a:rPr>
              <a:t>On le retrouve dans les </a:t>
            </a:r>
            <a:r>
              <a:rPr lang="fr-CA" sz="2678" u="sng" dirty="0">
                <a:latin typeface="+mj-lt"/>
              </a:rPr>
              <a:t>poumons, le tractus digestif, la peau, les reins, l’utérus, … </a:t>
            </a:r>
          </a:p>
          <a:p>
            <a:pPr eaLnBrk="1" hangingPunct="1"/>
            <a:r>
              <a:rPr lang="fr-CA" sz="2678" dirty="0">
                <a:latin typeface="+mj-lt"/>
              </a:rPr>
              <a:t>La durée de vie totale des éosinophiles est d’environ 15 jours.</a:t>
            </a:r>
          </a:p>
          <a:p>
            <a:pPr eaLnBrk="1" hangingPunct="1"/>
            <a:r>
              <a:rPr lang="fr-CA" sz="2678" dirty="0">
                <a:latin typeface="+mj-lt"/>
              </a:rPr>
              <a:t>Les éosinophiles meurent dans les tissus </a:t>
            </a:r>
          </a:p>
          <a:p>
            <a:pPr lvl="1" eaLnBrk="1" hangingPunct="1">
              <a:lnSpc>
                <a:spcPct val="90000"/>
              </a:lnSpc>
              <a:defRPr/>
            </a:pPr>
            <a:endParaRPr lang="fr-CA" dirty="0">
              <a:effectLst>
                <a:outerShdw blurRad="38100" dist="38100" dir="2700000" algn="tl">
                  <a:srgbClr val="000000"/>
                </a:outerShdw>
              </a:effectLst>
            </a:endParaRP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custDataLst>
              <p:tags r:id="rId1"/>
            </p:custDataLst>
          </p:nvPr>
        </p:nvSpPr>
        <p:spPr>
          <a:xfrm>
            <a:off x="967036" y="692696"/>
            <a:ext cx="8743950" cy="1071503"/>
          </a:xfrm>
        </p:spPr>
        <p:txBody>
          <a:bodyPr vert="horz" lIns="91440" tIns="45720" rIns="91440" bIns="45720" rtlCol="0" anchor="b">
            <a:noAutofit/>
          </a:bodyPr>
          <a:lstStyle/>
          <a:p>
            <a:r>
              <a:rPr lang="fr-CA" sz="3600" b="1" cap="all" dirty="0"/>
              <a:t>Valeurs normales (Éosinophiles)</a:t>
            </a:r>
          </a:p>
        </p:txBody>
      </p:sp>
      <p:sp>
        <p:nvSpPr>
          <p:cNvPr id="18435" name="Rectangle 3"/>
          <p:cNvSpPr>
            <a:spLocks noGrp="1" noChangeArrowheads="1"/>
          </p:cNvSpPr>
          <p:nvPr>
            <p:ph type="body" idx="1"/>
            <p:custDataLst>
              <p:tags r:id="rId2"/>
            </p:custDataLst>
          </p:nvPr>
        </p:nvSpPr>
        <p:spPr>
          <a:xfrm>
            <a:off x="514670" y="2143214"/>
            <a:ext cx="9086914" cy="3847716"/>
          </a:xfrm>
        </p:spPr>
        <p:txBody>
          <a:bodyPr/>
          <a:lstStyle/>
          <a:p>
            <a:pPr eaLnBrk="1" hangingPunct="1"/>
            <a:r>
              <a:rPr lang="fr-CA" sz="2500" dirty="0"/>
              <a:t>Sang : 0,05 à 0,3 x10</a:t>
            </a:r>
            <a:r>
              <a:rPr lang="fr-CA" sz="2500" baseline="30000" dirty="0"/>
              <a:t>9</a:t>
            </a:r>
            <a:r>
              <a:rPr lang="fr-CA" sz="2500" dirty="0"/>
              <a:t>/L  soit 1 à 3% (SI 0.01 à 0.03)</a:t>
            </a:r>
          </a:p>
          <a:p>
            <a:pPr eaLnBrk="1" hangingPunct="1"/>
            <a:r>
              <a:rPr lang="fr-CA" sz="2500" u="sng" dirty="0"/>
              <a:t>Variation diurne : </a:t>
            </a:r>
            <a:r>
              <a:rPr lang="fr-CA" sz="2500" u="sng" dirty="0">
                <a:sym typeface="Symbol" pitchFamily="18" charset="2"/>
              </a:rPr>
              <a:t> la nuit,  le jour</a:t>
            </a:r>
          </a:p>
          <a:p>
            <a:pPr eaLnBrk="1" hangingPunct="1"/>
            <a:r>
              <a:rPr lang="fr-CA" sz="2500" dirty="0">
                <a:sym typeface="Symbol" pitchFamily="18" charset="2"/>
              </a:rPr>
              <a:t>Éosinophile circulant : seulement </a:t>
            </a:r>
            <a:r>
              <a:rPr lang="fr-CA" sz="2500" u="sng" dirty="0">
                <a:sym typeface="Symbol" pitchFamily="18" charset="2"/>
              </a:rPr>
              <a:t>1% des éosinophiles</a:t>
            </a:r>
          </a:p>
          <a:p>
            <a:pPr eaLnBrk="1" hangingPunct="1"/>
            <a:r>
              <a:rPr lang="fr-CA" sz="2500" u="sng" dirty="0">
                <a:sym typeface="Symbol" pitchFamily="18" charset="2"/>
              </a:rPr>
              <a:t>Compartiment tissulaire  &gt;  compartiment circulant</a:t>
            </a:r>
          </a:p>
          <a:p>
            <a:pPr eaLnBrk="1" hangingPunct="1">
              <a:buFontTx/>
              <a:buNone/>
            </a:pPr>
            <a:r>
              <a:rPr lang="fr-CA" sz="2500" dirty="0"/>
              <a:t>              (200 </a:t>
            </a:r>
            <a:r>
              <a:rPr lang="fr-CA" sz="2500" dirty="0" err="1"/>
              <a:t>éosino</a:t>
            </a:r>
            <a:r>
              <a:rPr lang="fr-CA" sz="2500" dirty="0"/>
              <a:t>)                               (1 </a:t>
            </a:r>
            <a:r>
              <a:rPr lang="fr-CA" sz="2500" dirty="0" err="1"/>
              <a:t>éosino</a:t>
            </a:r>
            <a:r>
              <a:rPr lang="fr-CA" sz="2500" dirty="0"/>
              <a:t>) </a:t>
            </a:r>
          </a:p>
          <a:p>
            <a:pPr eaLnBrk="1" hangingPunct="1"/>
            <a:r>
              <a:rPr lang="fr-CA" sz="2500" dirty="0"/>
              <a:t>La moelle en renferme une grande quantité : </a:t>
            </a:r>
          </a:p>
          <a:p>
            <a:pPr lvl="1" eaLnBrk="1" hangingPunct="1"/>
            <a:r>
              <a:rPr lang="fr-CA" sz="2500" dirty="0"/>
              <a:t>Réserve facilement disponible</a:t>
            </a:r>
          </a:p>
          <a:p>
            <a:pPr eaLnBrk="1" hangingPunct="1">
              <a:buFontTx/>
              <a:buNone/>
            </a:pPr>
            <a:endParaRPr lang="fr-CA" dirty="0">
              <a:sym typeface="Symbol" pitchFamily="18" charset="2"/>
            </a:endParaRP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custDataLst>
              <p:tags r:id="rId1"/>
            </p:custDataLst>
          </p:nvPr>
        </p:nvSpPr>
        <p:spPr>
          <a:xfrm>
            <a:off x="967036" y="620688"/>
            <a:ext cx="8743950" cy="1071503"/>
          </a:xfrm>
        </p:spPr>
        <p:txBody>
          <a:bodyPr vert="horz" lIns="91440" tIns="45720" rIns="91440" bIns="45720" rtlCol="0" anchor="b">
            <a:noAutofit/>
          </a:bodyPr>
          <a:lstStyle/>
          <a:p>
            <a:r>
              <a:rPr lang="fr-CA" sz="3600" b="1" cap="all" dirty="0"/>
              <a:t>Anomalies</a:t>
            </a:r>
          </a:p>
        </p:txBody>
      </p:sp>
      <p:sp>
        <p:nvSpPr>
          <p:cNvPr id="19459" name="Rectangle 3"/>
          <p:cNvSpPr>
            <a:spLocks noGrp="1" noChangeArrowheads="1"/>
          </p:cNvSpPr>
          <p:nvPr>
            <p:ph type="body" idx="1"/>
            <p:custDataLst>
              <p:tags r:id="rId2"/>
            </p:custDataLst>
          </p:nvPr>
        </p:nvSpPr>
        <p:spPr>
          <a:xfrm>
            <a:off x="342901" y="1786028"/>
            <a:ext cx="5229225" cy="3428811"/>
          </a:xfrm>
        </p:spPr>
        <p:txBody>
          <a:bodyPr>
            <a:normAutofit lnSpcReduction="10000"/>
          </a:bodyPr>
          <a:lstStyle/>
          <a:p>
            <a:pPr eaLnBrk="1" hangingPunct="1"/>
            <a:r>
              <a:rPr lang="fr-CA" sz="2589" b="1" dirty="0"/>
              <a:t>Éosinophilie</a:t>
            </a:r>
          </a:p>
          <a:p>
            <a:pPr eaLnBrk="1" hangingPunct="1">
              <a:buFontTx/>
              <a:buNone/>
            </a:pPr>
            <a:r>
              <a:rPr lang="fr-CA" sz="2589" dirty="0"/>
              <a:t>   - </a:t>
            </a:r>
            <a:r>
              <a:rPr lang="fr-CA" sz="2589" b="1" u="sng" dirty="0"/>
              <a:t>Allergies (indirect)</a:t>
            </a:r>
          </a:p>
          <a:p>
            <a:pPr eaLnBrk="1" hangingPunct="1">
              <a:buFontTx/>
              <a:buNone/>
            </a:pPr>
            <a:r>
              <a:rPr lang="fr-CA" sz="2589" dirty="0"/>
              <a:t>   - Dermatose</a:t>
            </a:r>
          </a:p>
          <a:p>
            <a:pPr eaLnBrk="1" hangingPunct="1">
              <a:buFontTx/>
              <a:buNone/>
            </a:pPr>
            <a:r>
              <a:rPr lang="fr-CA" sz="2589" dirty="0"/>
              <a:t>   - </a:t>
            </a:r>
            <a:r>
              <a:rPr lang="fr-CA" sz="2589" b="1" u="sng" dirty="0"/>
              <a:t>Infection parasitaire</a:t>
            </a:r>
          </a:p>
          <a:p>
            <a:pPr eaLnBrk="1" hangingPunct="1">
              <a:buFontTx/>
              <a:buNone/>
            </a:pPr>
            <a:r>
              <a:rPr lang="fr-CA" sz="2589" dirty="0"/>
              <a:t>   - Empoissonnement</a:t>
            </a:r>
          </a:p>
          <a:p>
            <a:pPr eaLnBrk="1" hangingPunct="1">
              <a:buFontTx/>
              <a:buNone/>
            </a:pPr>
            <a:r>
              <a:rPr lang="fr-CA" sz="2589" dirty="0"/>
              <a:t>   - Injection d’histamine</a:t>
            </a:r>
          </a:p>
          <a:p>
            <a:pPr eaLnBrk="1" hangingPunct="1">
              <a:buFontTx/>
              <a:buNone/>
            </a:pPr>
            <a:r>
              <a:rPr lang="fr-CA" sz="2589" dirty="0"/>
              <a:t>   - </a:t>
            </a:r>
            <a:r>
              <a:rPr lang="fr-CA" sz="2589" u="sng" dirty="0"/>
              <a:t>Leucémie myéloïde chronique</a:t>
            </a:r>
            <a:endParaRPr lang="fr-CA" sz="2589" b="1" u="sng" dirty="0"/>
          </a:p>
        </p:txBody>
      </p:sp>
      <p:sp>
        <p:nvSpPr>
          <p:cNvPr id="19460" name="Rectangle 4"/>
          <p:cNvSpPr>
            <a:spLocks noChangeArrowheads="1"/>
          </p:cNvSpPr>
          <p:nvPr>
            <p:custDataLst>
              <p:tags r:id="rId3"/>
            </p:custDataLst>
          </p:nvPr>
        </p:nvSpPr>
        <p:spPr bwMode="auto">
          <a:xfrm>
            <a:off x="5829301" y="1786028"/>
            <a:ext cx="4286250" cy="3071643"/>
          </a:xfrm>
          <a:prstGeom prst="rect">
            <a:avLst/>
          </a:prstGeom>
          <a:noFill/>
          <a:ln w="9525">
            <a:noFill/>
            <a:miter lim="800000"/>
            <a:headEnd/>
            <a:tailEnd/>
          </a:ln>
        </p:spPr>
        <p:txBody>
          <a:bodyPr lIns="95517" tIns="47758" rIns="95517" bIns="47758"/>
          <a:lstStyle/>
          <a:p>
            <a:pPr marL="358185" indent="-358185">
              <a:lnSpc>
                <a:spcPct val="90000"/>
              </a:lnSpc>
              <a:spcBef>
                <a:spcPct val="20000"/>
              </a:spcBef>
              <a:buFontTx/>
              <a:buChar char="•"/>
            </a:pPr>
            <a:r>
              <a:rPr lang="fr-CA" sz="2589" b="1" dirty="0" err="1"/>
              <a:t>Eosinopénie</a:t>
            </a:r>
            <a:endParaRPr lang="fr-CA" sz="2589" b="1" dirty="0"/>
          </a:p>
          <a:p>
            <a:pPr marL="358185" indent="-358185">
              <a:lnSpc>
                <a:spcPct val="90000"/>
              </a:lnSpc>
              <a:spcBef>
                <a:spcPct val="20000"/>
              </a:spcBef>
            </a:pPr>
            <a:r>
              <a:rPr lang="fr-CA" sz="2589" dirty="0"/>
              <a:t>    - Inflammation</a:t>
            </a:r>
          </a:p>
          <a:p>
            <a:pPr marL="358185" indent="-358185">
              <a:lnSpc>
                <a:spcPct val="90000"/>
              </a:lnSpc>
              <a:spcBef>
                <a:spcPct val="20000"/>
              </a:spcBef>
            </a:pPr>
            <a:r>
              <a:rPr lang="fr-CA" sz="2589" dirty="0"/>
              <a:t>    - Traitement au cortisol</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a:xfrm>
            <a:off x="972444" y="678945"/>
            <a:ext cx="8743950" cy="1071503"/>
          </a:xfrm>
        </p:spPr>
        <p:txBody>
          <a:bodyPr vert="horz" lIns="91440" tIns="45720" rIns="91440" bIns="45720" rtlCol="0" anchor="b">
            <a:noAutofit/>
          </a:bodyPr>
          <a:lstStyle/>
          <a:p>
            <a:r>
              <a:rPr lang="fr-CA" sz="3600" b="1" cap="all" dirty="0"/>
              <a:t>Éosinophiles et les parasites</a:t>
            </a:r>
            <a:endParaRPr lang="fr-FR" sz="3600" b="1" cap="all" dirty="0"/>
          </a:p>
        </p:txBody>
      </p:sp>
      <p:pic>
        <p:nvPicPr>
          <p:cNvPr id="20483" name="Picture 4" descr="Trichinella spiralis"/>
          <p:cNvPicPr>
            <a:picLocks noGrp="1" noChangeAspect="1" noChangeArrowheads="1"/>
          </p:cNvPicPr>
          <p:nvPr>
            <p:ph sz="half" idx="1"/>
            <p:custDataLst>
              <p:tags r:id="rId2"/>
            </p:custDataLst>
          </p:nvPr>
        </p:nvPicPr>
        <p:blipFill>
          <a:blip r:embed="rId26" cstate="print"/>
          <a:srcRect/>
          <a:stretch>
            <a:fillRect/>
          </a:stretch>
        </p:blipFill>
        <p:spPr>
          <a:xfrm>
            <a:off x="4171951" y="2483994"/>
            <a:ext cx="1539479" cy="1209906"/>
          </a:xfrm>
          <a:noFill/>
        </p:spPr>
      </p:pic>
      <p:sp>
        <p:nvSpPr>
          <p:cNvPr id="20484" name="Oval 6"/>
          <p:cNvSpPr>
            <a:spLocks noChangeArrowheads="1"/>
          </p:cNvSpPr>
          <p:nvPr>
            <p:custDataLst>
              <p:tags r:id="rId3"/>
            </p:custDataLst>
          </p:nvPr>
        </p:nvSpPr>
        <p:spPr bwMode="auto">
          <a:xfrm>
            <a:off x="364332" y="4104643"/>
            <a:ext cx="1376958" cy="878037"/>
          </a:xfrm>
          <a:prstGeom prst="ellipse">
            <a:avLst/>
          </a:prstGeom>
          <a:solidFill>
            <a:srgbClr val="FFFFFF"/>
          </a:solidFill>
          <a:ln w="9525">
            <a:solidFill>
              <a:schemeClr val="tx1"/>
            </a:solidFill>
            <a:round/>
            <a:headEnd/>
            <a:tailEnd/>
          </a:ln>
        </p:spPr>
        <p:txBody>
          <a:bodyPr wrap="none" lIns="95517" tIns="47758" rIns="95517" bIns="47758" anchor="ctr"/>
          <a:lstStyle/>
          <a:p>
            <a:endParaRPr lang="fr-FR" sz="1607"/>
          </a:p>
        </p:txBody>
      </p:sp>
      <p:sp>
        <p:nvSpPr>
          <p:cNvPr id="20485" name="Oval 7"/>
          <p:cNvSpPr>
            <a:spLocks noChangeArrowheads="1"/>
          </p:cNvSpPr>
          <p:nvPr>
            <p:custDataLst>
              <p:tags r:id="rId4"/>
            </p:custDataLst>
          </p:nvPr>
        </p:nvSpPr>
        <p:spPr bwMode="auto">
          <a:xfrm>
            <a:off x="526852" y="4576402"/>
            <a:ext cx="162520" cy="135426"/>
          </a:xfrm>
          <a:prstGeom prst="ellipse">
            <a:avLst/>
          </a:prstGeom>
          <a:solidFill>
            <a:schemeClr val="accent1"/>
          </a:solidFill>
          <a:ln w="9525">
            <a:solidFill>
              <a:schemeClr val="tx1"/>
            </a:solidFill>
            <a:round/>
            <a:headEnd/>
            <a:tailEnd/>
          </a:ln>
        </p:spPr>
        <p:txBody>
          <a:bodyPr wrap="none" lIns="95517" tIns="47758" rIns="95517" bIns="47758" anchor="ctr"/>
          <a:lstStyle/>
          <a:p>
            <a:endParaRPr lang="fr-FR" sz="1607"/>
          </a:p>
        </p:txBody>
      </p:sp>
      <p:sp>
        <p:nvSpPr>
          <p:cNvPr id="20486" name="Oval 8"/>
          <p:cNvSpPr>
            <a:spLocks noChangeArrowheads="1"/>
          </p:cNvSpPr>
          <p:nvPr>
            <p:custDataLst>
              <p:tags r:id="rId5"/>
            </p:custDataLst>
          </p:nvPr>
        </p:nvSpPr>
        <p:spPr bwMode="auto">
          <a:xfrm>
            <a:off x="1012627" y="4778797"/>
            <a:ext cx="162520" cy="135426"/>
          </a:xfrm>
          <a:prstGeom prst="ellipse">
            <a:avLst/>
          </a:prstGeom>
          <a:solidFill>
            <a:schemeClr val="accent1"/>
          </a:solidFill>
          <a:ln w="9525">
            <a:solidFill>
              <a:schemeClr val="tx1"/>
            </a:solidFill>
            <a:round/>
            <a:headEnd/>
            <a:tailEnd/>
          </a:ln>
        </p:spPr>
        <p:txBody>
          <a:bodyPr wrap="none" lIns="95517" tIns="47758" rIns="95517" bIns="47758" anchor="ctr"/>
          <a:lstStyle/>
          <a:p>
            <a:endParaRPr lang="fr-FR" sz="1607"/>
          </a:p>
        </p:txBody>
      </p:sp>
      <p:sp>
        <p:nvSpPr>
          <p:cNvPr id="20487" name="Oval 9"/>
          <p:cNvSpPr>
            <a:spLocks noChangeArrowheads="1"/>
          </p:cNvSpPr>
          <p:nvPr>
            <p:custDataLst>
              <p:tags r:id="rId6"/>
            </p:custDataLst>
          </p:nvPr>
        </p:nvSpPr>
        <p:spPr bwMode="auto">
          <a:xfrm>
            <a:off x="607220" y="4238581"/>
            <a:ext cx="162521" cy="133938"/>
          </a:xfrm>
          <a:prstGeom prst="ellipse">
            <a:avLst/>
          </a:prstGeom>
          <a:solidFill>
            <a:schemeClr val="accent1"/>
          </a:solidFill>
          <a:ln w="9525">
            <a:solidFill>
              <a:schemeClr val="tx1"/>
            </a:solidFill>
            <a:round/>
            <a:headEnd/>
            <a:tailEnd/>
          </a:ln>
        </p:spPr>
        <p:txBody>
          <a:bodyPr wrap="none" lIns="95517" tIns="47758" rIns="95517" bIns="47758" anchor="ctr"/>
          <a:lstStyle/>
          <a:p>
            <a:endParaRPr lang="fr-FR" sz="1607"/>
          </a:p>
        </p:txBody>
      </p:sp>
      <p:sp>
        <p:nvSpPr>
          <p:cNvPr id="20488" name="Oval 10"/>
          <p:cNvSpPr>
            <a:spLocks noChangeArrowheads="1"/>
          </p:cNvSpPr>
          <p:nvPr>
            <p:custDataLst>
              <p:tags r:id="rId7"/>
            </p:custDataLst>
          </p:nvPr>
        </p:nvSpPr>
        <p:spPr bwMode="auto">
          <a:xfrm>
            <a:off x="930474" y="4171612"/>
            <a:ext cx="162520" cy="135426"/>
          </a:xfrm>
          <a:prstGeom prst="ellipse">
            <a:avLst/>
          </a:prstGeom>
          <a:solidFill>
            <a:schemeClr val="accent1"/>
          </a:solidFill>
          <a:ln w="9525">
            <a:solidFill>
              <a:schemeClr val="tx1"/>
            </a:solidFill>
            <a:round/>
            <a:headEnd/>
            <a:tailEnd/>
          </a:ln>
        </p:spPr>
        <p:txBody>
          <a:bodyPr wrap="none" lIns="95517" tIns="47758" rIns="95517" bIns="47758" anchor="ctr"/>
          <a:lstStyle/>
          <a:p>
            <a:endParaRPr lang="fr-FR" sz="1607"/>
          </a:p>
        </p:txBody>
      </p:sp>
      <p:sp>
        <p:nvSpPr>
          <p:cNvPr id="20489" name="Text Box 11"/>
          <p:cNvSpPr txBox="1">
            <a:spLocks noChangeArrowheads="1"/>
          </p:cNvSpPr>
          <p:nvPr>
            <p:custDataLst>
              <p:tags r:id="rId8"/>
            </p:custDataLst>
          </p:nvPr>
        </p:nvSpPr>
        <p:spPr bwMode="auto">
          <a:xfrm>
            <a:off x="201813" y="5049650"/>
            <a:ext cx="1072243" cy="343761"/>
          </a:xfrm>
          <a:prstGeom prst="rect">
            <a:avLst/>
          </a:prstGeom>
          <a:noFill/>
          <a:ln w="9525">
            <a:noFill/>
            <a:miter lim="800000"/>
            <a:headEnd/>
            <a:tailEnd/>
          </a:ln>
        </p:spPr>
        <p:txBody>
          <a:bodyPr wrap="none" lIns="95517" tIns="47758" rIns="95517" bIns="47758">
            <a:spAutoFit/>
          </a:bodyPr>
          <a:lstStyle/>
          <a:p>
            <a:r>
              <a:rPr lang="fr-CA" sz="1607"/>
              <a:t>Mastocyte</a:t>
            </a:r>
            <a:endParaRPr lang="fr-FR" sz="1607"/>
          </a:p>
        </p:txBody>
      </p:sp>
      <p:sp>
        <p:nvSpPr>
          <p:cNvPr id="20490" name="Line 12"/>
          <p:cNvSpPr>
            <a:spLocks noChangeShapeType="1"/>
          </p:cNvSpPr>
          <p:nvPr>
            <p:custDataLst>
              <p:tags r:id="rId9"/>
            </p:custDataLst>
          </p:nvPr>
        </p:nvSpPr>
        <p:spPr bwMode="auto">
          <a:xfrm>
            <a:off x="1903810" y="4576402"/>
            <a:ext cx="809030" cy="0"/>
          </a:xfrm>
          <a:prstGeom prst="line">
            <a:avLst/>
          </a:prstGeom>
          <a:noFill/>
          <a:ln w="38100" cap="rnd">
            <a:solidFill>
              <a:schemeClr val="tx1"/>
            </a:solidFill>
            <a:prstDash val="sysDot"/>
            <a:round/>
            <a:headEnd/>
            <a:tailEnd type="triangle" w="med" len="med"/>
          </a:ln>
        </p:spPr>
        <p:txBody>
          <a:bodyPr lIns="95517" tIns="47758" rIns="95517" bIns="47758"/>
          <a:lstStyle/>
          <a:p>
            <a:endParaRPr lang="fr-CA" sz="1607"/>
          </a:p>
        </p:txBody>
      </p:sp>
      <p:sp>
        <p:nvSpPr>
          <p:cNvPr id="20491" name="Text Box 13"/>
          <p:cNvSpPr txBox="1">
            <a:spLocks noChangeArrowheads="1"/>
          </p:cNvSpPr>
          <p:nvPr>
            <p:custDataLst>
              <p:tags r:id="rId10"/>
            </p:custDataLst>
          </p:nvPr>
        </p:nvSpPr>
        <p:spPr bwMode="auto">
          <a:xfrm>
            <a:off x="2875360" y="4036186"/>
            <a:ext cx="2277445" cy="838383"/>
          </a:xfrm>
          <a:prstGeom prst="rect">
            <a:avLst/>
          </a:prstGeom>
          <a:noFill/>
          <a:ln w="9525">
            <a:noFill/>
            <a:miter lim="800000"/>
            <a:headEnd/>
            <a:tailEnd/>
          </a:ln>
        </p:spPr>
        <p:txBody>
          <a:bodyPr wrap="none" lIns="95517" tIns="47758" rIns="95517" bIns="47758">
            <a:spAutoFit/>
          </a:bodyPr>
          <a:lstStyle/>
          <a:p>
            <a:r>
              <a:rPr lang="fr-CA" sz="1607" dirty="0"/>
              <a:t>Histamine</a:t>
            </a:r>
          </a:p>
          <a:p>
            <a:r>
              <a:rPr lang="fr-CA" sz="1607" dirty="0" err="1"/>
              <a:t>Leucotriènes</a:t>
            </a:r>
            <a:endParaRPr lang="fr-CA" sz="1607" dirty="0"/>
          </a:p>
          <a:p>
            <a:r>
              <a:rPr lang="fr-CA" sz="1607" dirty="0"/>
              <a:t>Facteurs chimiotactiques</a:t>
            </a:r>
            <a:endParaRPr lang="fr-FR" sz="1607" dirty="0"/>
          </a:p>
        </p:txBody>
      </p:sp>
      <p:sp>
        <p:nvSpPr>
          <p:cNvPr id="20492" name="AutoShape 14"/>
          <p:cNvSpPr>
            <a:spLocks/>
          </p:cNvSpPr>
          <p:nvPr>
            <p:custDataLst>
              <p:tags r:id="rId11"/>
            </p:custDataLst>
          </p:nvPr>
        </p:nvSpPr>
        <p:spPr bwMode="auto">
          <a:xfrm>
            <a:off x="6682979" y="3902248"/>
            <a:ext cx="485775" cy="1351285"/>
          </a:xfrm>
          <a:prstGeom prst="rightBrace">
            <a:avLst>
              <a:gd name="adj1" fmla="val 27819"/>
              <a:gd name="adj2" fmla="val 50000"/>
            </a:avLst>
          </a:prstGeom>
          <a:noFill/>
          <a:ln w="9525">
            <a:solidFill>
              <a:schemeClr val="tx1"/>
            </a:solidFill>
            <a:round/>
            <a:headEnd/>
            <a:tailEnd/>
          </a:ln>
        </p:spPr>
        <p:txBody>
          <a:bodyPr wrap="none" lIns="95517" tIns="47758" rIns="95517" bIns="47758" anchor="ctr"/>
          <a:lstStyle/>
          <a:p>
            <a:endParaRPr lang="fr-FR" sz="1607"/>
          </a:p>
        </p:txBody>
      </p:sp>
      <p:sp>
        <p:nvSpPr>
          <p:cNvPr id="20493" name="Line 18"/>
          <p:cNvSpPr>
            <a:spLocks noChangeShapeType="1"/>
          </p:cNvSpPr>
          <p:nvPr>
            <p:custDataLst>
              <p:tags r:id="rId12"/>
            </p:custDataLst>
          </p:nvPr>
        </p:nvSpPr>
        <p:spPr bwMode="auto">
          <a:xfrm flipH="1" flipV="1">
            <a:off x="2794993" y="2417025"/>
            <a:ext cx="1214438" cy="202395"/>
          </a:xfrm>
          <a:prstGeom prst="line">
            <a:avLst/>
          </a:prstGeom>
          <a:noFill/>
          <a:ln w="50800" cap="rnd">
            <a:solidFill>
              <a:schemeClr val="tx1"/>
            </a:solidFill>
            <a:prstDash val="sysDot"/>
            <a:round/>
            <a:headEnd/>
            <a:tailEnd type="triangle" w="med" len="med"/>
          </a:ln>
        </p:spPr>
        <p:txBody>
          <a:bodyPr lIns="95517" tIns="47758" rIns="95517" bIns="47758"/>
          <a:lstStyle/>
          <a:p>
            <a:endParaRPr lang="fr-CA" sz="1607"/>
          </a:p>
        </p:txBody>
      </p:sp>
      <p:sp>
        <p:nvSpPr>
          <p:cNvPr id="20494" name="Text Box 19"/>
          <p:cNvSpPr txBox="1">
            <a:spLocks noChangeArrowheads="1"/>
          </p:cNvSpPr>
          <p:nvPr>
            <p:custDataLst>
              <p:tags r:id="rId13"/>
            </p:custDataLst>
          </p:nvPr>
        </p:nvSpPr>
        <p:spPr bwMode="auto">
          <a:xfrm>
            <a:off x="1039044" y="2190819"/>
            <a:ext cx="1550194" cy="343761"/>
          </a:xfrm>
          <a:prstGeom prst="rect">
            <a:avLst/>
          </a:prstGeom>
          <a:noFill/>
          <a:ln w="9525">
            <a:noFill/>
            <a:miter lim="800000"/>
            <a:headEnd/>
            <a:tailEnd/>
          </a:ln>
        </p:spPr>
        <p:txBody>
          <a:bodyPr lIns="95517" tIns="47758" rIns="95517" bIns="47758">
            <a:spAutoFit/>
          </a:bodyPr>
          <a:lstStyle/>
          <a:p>
            <a:r>
              <a:rPr lang="fr-CA" sz="1607" dirty="0" err="1"/>
              <a:t>IgE</a:t>
            </a:r>
            <a:r>
              <a:rPr lang="fr-CA" sz="1607" dirty="0"/>
              <a:t> +</a:t>
            </a:r>
            <a:r>
              <a:rPr lang="fr-CA" sz="1607" dirty="0" err="1"/>
              <a:t>IgG</a:t>
            </a:r>
            <a:endParaRPr lang="fr-FR" sz="1607" dirty="0"/>
          </a:p>
        </p:txBody>
      </p:sp>
      <p:sp>
        <p:nvSpPr>
          <p:cNvPr id="20495" name="Line 20"/>
          <p:cNvSpPr>
            <a:spLocks noChangeShapeType="1"/>
          </p:cNvSpPr>
          <p:nvPr>
            <p:custDataLst>
              <p:tags r:id="rId14"/>
            </p:custDataLst>
          </p:nvPr>
        </p:nvSpPr>
        <p:spPr bwMode="auto">
          <a:xfrm flipH="1">
            <a:off x="1416250" y="2686390"/>
            <a:ext cx="567929" cy="1282828"/>
          </a:xfrm>
          <a:prstGeom prst="line">
            <a:avLst/>
          </a:prstGeom>
          <a:noFill/>
          <a:ln w="38100">
            <a:solidFill>
              <a:schemeClr val="tx1"/>
            </a:solidFill>
            <a:round/>
            <a:headEnd/>
            <a:tailEnd type="triangle" w="med" len="med"/>
          </a:ln>
        </p:spPr>
        <p:txBody>
          <a:bodyPr lIns="95517" tIns="47758" rIns="95517" bIns="47758"/>
          <a:lstStyle/>
          <a:p>
            <a:endParaRPr lang="fr-CA" sz="1607"/>
          </a:p>
        </p:txBody>
      </p:sp>
      <p:sp>
        <p:nvSpPr>
          <p:cNvPr id="20496" name="Line 21"/>
          <p:cNvSpPr>
            <a:spLocks noChangeShapeType="1"/>
          </p:cNvSpPr>
          <p:nvPr>
            <p:custDataLst>
              <p:tags r:id="rId15"/>
            </p:custDataLst>
          </p:nvPr>
        </p:nvSpPr>
        <p:spPr bwMode="auto">
          <a:xfrm flipV="1">
            <a:off x="8465345" y="3698365"/>
            <a:ext cx="0" cy="540216"/>
          </a:xfrm>
          <a:prstGeom prst="line">
            <a:avLst/>
          </a:prstGeom>
          <a:noFill/>
          <a:ln w="50800">
            <a:solidFill>
              <a:schemeClr val="tx1"/>
            </a:solidFill>
            <a:round/>
            <a:headEnd/>
            <a:tailEnd type="triangle" w="med" len="med"/>
          </a:ln>
        </p:spPr>
        <p:txBody>
          <a:bodyPr lIns="95517" tIns="47758" rIns="95517" bIns="47758"/>
          <a:lstStyle/>
          <a:p>
            <a:endParaRPr lang="fr-CA" sz="1607"/>
          </a:p>
        </p:txBody>
      </p:sp>
      <p:sp>
        <p:nvSpPr>
          <p:cNvPr id="20497" name="Text Box 22"/>
          <p:cNvSpPr txBox="1">
            <a:spLocks noChangeArrowheads="1"/>
          </p:cNvSpPr>
          <p:nvPr>
            <p:custDataLst>
              <p:tags r:id="rId16"/>
            </p:custDataLst>
          </p:nvPr>
        </p:nvSpPr>
        <p:spPr bwMode="auto">
          <a:xfrm>
            <a:off x="7574163" y="2753358"/>
            <a:ext cx="1095454" cy="591071"/>
          </a:xfrm>
          <a:prstGeom prst="rect">
            <a:avLst/>
          </a:prstGeom>
          <a:noFill/>
          <a:ln w="9525">
            <a:noFill/>
            <a:miter lim="800000"/>
            <a:headEnd/>
            <a:tailEnd/>
          </a:ln>
        </p:spPr>
        <p:txBody>
          <a:bodyPr wrap="none" lIns="95517" tIns="47758" rIns="95517" bIns="47758">
            <a:spAutoFit/>
          </a:bodyPr>
          <a:lstStyle/>
          <a:p>
            <a:r>
              <a:rPr lang="fr-CA" sz="1607"/>
              <a:t>MBP, EPO, </a:t>
            </a:r>
          </a:p>
          <a:p>
            <a:r>
              <a:rPr lang="fr-CA" sz="1607"/>
              <a:t>ECP, EDN</a:t>
            </a:r>
            <a:endParaRPr lang="fr-FR" sz="1607"/>
          </a:p>
        </p:txBody>
      </p:sp>
      <p:sp>
        <p:nvSpPr>
          <p:cNvPr id="20498" name="Line 23"/>
          <p:cNvSpPr>
            <a:spLocks noChangeShapeType="1"/>
          </p:cNvSpPr>
          <p:nvPr>
            <p:custDataLst>
              <p:tags r:id="rId17"/>
            </p:custDataLst>
          </p:nvPr>
        </p:nvSpPr>
        <p:spPr bwMode="auto">
          <a:xfrm flipH="1">
            <a:off x="5791797" y="3159636"/>
            <a:ext cx="1700213" cy="0"/>
          </a:xfrm>
          <a:prstGeom prst="line">
            <a:avLst/>
          </a:prstGeom>
          <a:noFill/>
          <a:ln w="38100">
            <a:solidFill>
              <a:schemeClr val="tx1"/>
            </a:solidFill>
            <a:round/>
            <a:headEnd/>
            <a:tailEnd type="triangle" w="med" len="med"/>
          </a:ln>
        </p:spPr>
        <p:txBody>
          <a:bodyPr lIns="95517" tIns="47758" rIns="95517" bIns="47758"/>
          <a:lstStyle/>
          <a:p>
            <a:endParaRPr lang="fr-CA" sz="1607"/>
          </a:p>
        </p:txBody>
      </p:sp>
      <p:sp>
        <p:nvSpPr>
          <p:cNvPr id="20499" name="Oval 24"/>
          <p:cNvSpPr>
            <a:spLocks noChangeArrowheads="1"/>
          </p:cNvSpPr>
          <p:nvPr>
            <p:custDataLst>
              <p:tags r:id="rId18"/>
            </p:custDataLst>
          </p:nvPr>
        </p:nvSpPr>
        <p:spPr bwMode="auto">
          <a:xfrm>
            <a:off x="1173361" y="4374007"/>
            <a:ext cx="162520" cy="135426"/>
          </a:xfrm>
          <a:prstGeom prst="ellipse">
            <a:avLst/>
          </a:prstGeom>
          <a:solidFill>
            <a:schemeClr val="accent1"/>
          </a:solidFill>
          <a:ln w="9525">
            <a:solidFill>
              <a:schemeClr val="tx1"/>
            </a:solidFill>
            <a:round/>
            <a:headEnd/>
            <a:tailEnd/>
          </a:ln>
        </p:spPr>
        <p:txBody>
          <a:bodyPr wrap="none" lIns="95517" tIns="47758" rIns="95517" bIns="47758" anchor="ctr"/>
          <a:lstStyle/>
          <a:p>
            <a:endParaRPr lang="fr-FR" sz="1607"/>
          </a:p>
        </p:txBody>
      </p:sp>
      <p:sp>
        <p:nvSpPr>
          <p:cNvPr id="20500" name="Oval 25"/>
          <p:cNvSpPr>
            <a:spLocks noChangeArrowheads="1"/>
          </p:cNvSpPr>
          <p:nvPr>
            <p:custDataLst>
              <p:tags r:id="rId19"/>
            </p:custDataLst>
          </p:nvPr>
        </p:nvSpPr>
        <p:spPr bwMode="auto">
          <a:xfrm>
            <a:off x="1416249" y="4576402"/>
            <a:ext cx="162520" cy="135426"/>
          </a:xfrm>
          <a:prstGeom prst="ellipse">
            <a:avLst/>
          </a:prstGeom>
          <a:solidFill>
            <a:schemeClr val="accent1"/>
          </a:solidFill>
          <a:ln w="9525">
            <a:solidFill>
              <a:schemeClr val="tx1"/>
            </a:solidFill>
            <a:round/>
            <a:headEnd/>
            <a:tailEnd/>
          </a:ln>
        </p:spPr>
        <p:txBody>
          <a:bodyPr wrap="none" lIns="95517" tIns="47758" rIns="95517" bIns="47758" anchor="ctr"/>
          <a:lstStyle/>
          <a:p>
            <a:endParaRPr lang="fr-FR" sz="1607"/>
          </a:p>
        </p:txBody>
      </p:sp>
      <p:sp>
        <p:nvSpPr>
          <p:cNvPr id="20501" name="Oval 26"/>
          <p:cNvSpPr>
            <a:spLocks noChangeArrowheads="1"/>
          </p:cNvSpPr>
          <p:nvPr>
            <p:custDataLst>
              <p:tags r:id="rId20"/>
            </p:custDataLst>
          </p:nvPr>
        </p:nvSpPr>
        <p:spPr bwMode="auto">
          <a:xfrm>
            <a:off x="1416249" y="4307038"/>
            <a:ext cx="162520" cy="135426"/>
          </a:xfrm>
          <a:prstGeom prst="ellipse">
            <a:avLst/>
          </a:prstGeom>
          <a:solidFill>
            <a:schemeClr val="accent1"/>
          </a:solidFill>
          <a:ln w="9525">
            <a:solidFill>
              <a:schemeClr val="tx1"/>
            </a:solidFill>
            <a:round/>
            <a:headEnd/>
            <a:tailEnd/>
          </a:ln>
        </p:spPr>
        <p:txBody>
          <a:bodyPr wrap="none" lIns="95517" tIns="47758" rIns="95517" bIns="47758" anchor="ctr"/>
          <a:lstStyle/>
          <a:p>
            <a:endParaRPr lang="fr-FR" sz="1607"/>
          </a:p>
        </p:txBody>
      </p:sp>
      <p:sp>
        <p:nvSpPr>
          <p:cNvPr id="20502" name="Oval 27"/>
          <p:cNvSpPr>
            <a:spLocks noChangeArrowheads="1"/>
          </p:cNvSpPr>
          <p:nvPr>
            <p:custDataLst>
              <p:tags r:id="rId21"/>
            </p:custDataLst>
          </p:nvPr>
        </p:nvSpPr>
        <p:spPr bwMode="auto">
          <a:xfrm>
            <a:off x="769741" y="4374007"/>
            <a:ext cx="405407" cy="404790"/>
          </a:xfrm>
          <a:prstGeom prst="ellipse">
            <a:avLst/>
          </a:prstGeom>
          <a:solidFill>
            <a:schemeClr val="accent2"/>
          </a:solidFill>
          <a:ln w="9525">
            <a:solidFill>
              <a:schemeClr val="tx1"/>
            </a:solidFill>
            <a:round/>
            <a:headEnd/>
            <a:tailEnd/>
          </a:ln>
        </p:spPr>
        <p:txBody>
          <a:bodyPr wrap="none" lIns="95517" tIns="47758" rIns="95517" bIns="47758" anchor="ctr"/>
          <a:lstStyle/>
          <a:p>
            <a:endParaRPr lang="fr-FR" sz="1607"/>
          </a:p>
        </p:txBody>
      </p:sp>
      <p:pic>
        <p:nvPicPr>
          <p:cNvPr id="20503" name="Picture 28"/>
          <p:cNvPicPr>
            <a:picLocks noGrp="1" noChangeAspect="1" noChangeArrowheads="1"/>
          </p:cNvPicPr>
          <p:nvPr>
            <p:ph sz="half" idx="2"/>
            <p:custDataLst>
              <p:tags r:id="rId22"/>
            </p:custDataLst>
          </p:nvPr>
        </p:nvPicPr>
        <p:blipFill>
          <a:blip r:embed="rId27" cstate="print"/>
          <a:srcRect/>
          <a:stretch>
            <a:fillRect/>
          </a:stretch>
        </p:blipFill>
        <p:spPr>
          <a:xfrm>
            <a:off x="7736682" y="4374008"/>
            <a:ext cx="1700213" cy="1180141"/>
          </a:xfrm>
          <a:noFill/>
        </p:spPr>
      </p:pic>
      <p:sp>
        <p:nvSpPr>
          <p:cNvPr id="24" name="Ellipse 23"/>
          <p:cNvSpPr/>
          <p:nvPr>
            <p:custDataLst>
              <p:tags r:id="rId23"/>
            </p:custDataLst>
          </p:nvPr>
        </p:nvSpPr>
        <p:spPr>
          <a:xfrm>
            <a:off x="1012041" y="2078925"/>
            <a:ext cx="891099" cy="6075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5517" tIns="47758" rIns="95517" bIns="47758" rtlCol="0" anchor="ctr"/>
          <a:lstStyle/>
          <a:p>
            <a:pPr algn="ctr"/>
            <a:endParaRPr lang="fr-CA" sz="1607"/>
          </a:p>
        </p:txBody>
      </p:sp>
      <p:sp>
        <p:nvSpPr>
          <p:cNvPr id="25" name="ZoneTexte 24"/>
          <p:cNvSpPr txBox="1"/>
          <p:nvPr>
            <p:custDataLst>
              <p:tags r:id="rId24"/>
            </p:custDataLst>
          </p:nvPr>
        </p:nvSpPr>
        <p:spPr>
          <a:xfrm>
            <a:off x="931033" y="1741406"/>
            <a:ext cx="1458162" cy="357418"/>
          </a:xfrm>
          <a:prstGeom prst="rect">
            <a:avLst/>
          </a:prstGeom>
          <a:noFill/>
        </p:spPr>
        <p:txBody>
          <a:bodyPr wrap="square" lIns="95517" tIns="47758" rIns="95517" bIns="47758" rtlCol="0">
            <a:spAutoFit/>
          </a:bodyPr>
          <a:lstStyle/>
          <a:p>
            <a:r>
              <a:rPr lang="fr-CA" sz="1696" dirty="0">
                <a:solidFill>
                  <a:schemeClr val="accent1">
                    <a:lumMod val="60000"/>
                    <a:lumOff val="40000"/>
                  </a:schemeClr>
                </a:solidFill>
              </a:rPr>
              <a:t>Allergie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custDataLst>
              <p:tags r:id="rId1"/>
            </p:custDataLst>
          </p:nvPr>
        </p:nvSpPr>
        <p:spPr>
          <a:xfrm>
            <a:off x="967036" y="692696"/>
            <a:ext cx="8743950" cy="1071503"/>
          </a:xfrm>
        </p:spPr>
        <p:txBody>
          <a:bodyPr vert="horz" lIns="91440" tIns="45720" rIns="91440" bIns="45720" rtlCol="0" anchor="b">
            <a:noAutofit/>
          </a:bodyPr>
          <a:lstStyle/>
          <a:p>
            <a:r>
              <a:rPr lang="fr-CA" sz="3600" b="1" cap="all" dirty="0"/>
              <a:t>Basophile</a:t>
            </a:r>
          </a:p>
        </p:txBody>
      </p:sp>
      <p:pic>
        <p:nvPicPr>
          <p:cNvPr id="22531" name="Picture 4" descr="basophile4"/>
          <p:cNvPicPr>
            <a:picLocks noGrp="1" noChangeAspect="1" noChangeArrowheads="1"/>
          </p:cNvPicPr>
          <p:nvPr>
            <p:ph type="body" idx="1"/>
            <p:custDataLst>
              <p:tags r:id="rId2"/>
            </p:custDataLst>
          </p:nvPr>
        </p:nvPicPr>
        <p:blipFill>
          <a:blip r:embed="rId6" cstate="print"/>
          <a:srcRect/>
          <a:stretch>
            <a:fillRect/>
          </a:stretch>
        </p:blipFill>
        <p:spPr>
          <a:xfrm>
            <a:off x="4171950" y="1876809"/>
            <a:ext cx="5766793" cy="3857412"/>
          </a:xfrm>
          <a:noFill/>
        </p:spPr>
      </p:pic>
      <p:sp>
        <p:nvSpPr>
          <p:cNvPr id="22532" name="Rectangle 5"/>
          <p:cNvSpPr>
            <a:spLocks noChangeArrowheads="1"/>
          </p:cNvSpPr>
          <p:nvPr>
            <p:custDataLst>
              <p:tags r:id="rId3"/>
            </p:custDataLst>
          </p:nvPr>
        </p:nvSpPr>
        <p:spPr bwMode="auto">
          <a:xfrm>
            <a:off x="257176" y="2000329"/>
            <a:ext cx="3857625" cy="3936288"/>
          </a:xfrm>
          <a:prstGeom prst="rect">
            <a:avLst/>
          </a:prstGeom>
          <a:noFill/>
          <a:ln w="9525">
            <a:noFill/>
            <a:miter lim="800000"/>
            <a:headEnd/>
            <a:tailEnd/>
          </a:ln>
        </p:spPr>
        <p:txBody>
          <a:bodyPr lIns="95517" tIns="47758" rIns="95517" bIns="47758"/>
          <a:lstStyle/>
          <a:p>
            <a:pPr marL="358185" indent="-358185">
              <a:lnSpc>
                <a:spcPct val="80000"/>
              </a:lnSpc>
              <a:spcBef>
                <a:spcPct val="20000"/>
              </a:spcBef>
            </a:pPr>
            <a:r>
              <a:rPr lang="fr-CA" sz="1607" dirty="0"/>
              <a:t>Cytoplasme:</a:t>
            </a:r>
          </a:p>
          <a:p>
            <a:pPr marL="358185" indent="-358185">
              <a:lnSpc>
                <a:spcPct val="80000"/>
              </a:lnSpc>
              <a:spcBef>
                <a:spcPct val="20000"/>
              </a:spcBef>
              <a:buClr>
                <a:schemeClr val="accent1"/>
              </a:buClr>
              <a:buFont typeface="Wingdings" pitchFamily="2" charset="2"/>
              <a:buChar char="ü"/>
            </a:pPr>
            <a:r>
              <a:rPr lang="fr-CA" sz="1607" dirty="0"/>
              <a:t>rose</a:t>
            </a:r>
          </a:p>
          <a:p>
            <a:pPr marL="358185" indent="-358185">
              <a:lnSpc>
                <a:spcPct val="80000"/>
              </a:lnSpc>
              <a:spcBef>
                <a:spcPct val="20000"/>
              </a:spcBef>
              <a:buClr>
                <a:schemeClr val="accent1"/>
              </a:buClr>
              <a:buFont typeface="Wingdings" pitchFamily="2" charset="2"/>
              <a:buChar char="ü"/>
            </a:pPr>
            <a:r>
              <a:rPr lang="fr-CA" sz="1607" dirty="0"/>
              <a:t>granulations basophiles, presque noires, très nombreuses</a:t>
            </a:r>
          </a:p>
          <a:p>
            <a:pPr marL="358185" indent="-358185">
              <a:lnSpc>
                <a:spcPct val="80000"/>
              </a:lnSpc>
              <a:spcBef>
                <a:spcPct val="20000"/>
              </a:spcBef>
              <a:buClr>
                <a:schemeClr val="accent1"/>
              </a:buClr>
            </a:pPr>
            <a:endParaRPr lang="fr-CA" sz="1607" dirty="0"/>
          </a:p>
          <a:p>
            <a:pPr marL="358185" indent="-358185">
              <a:lnSpc>
                <a:spcPct val="80000"/>
              </a:lnSpc>
              <a:spcBef>
                <a:spcPct val="20000"/>
              </a:spcBef>
              <a:buClr>
                <a:schemeClr val="accent1"/>
              </a:buClr>
            </a:pPr>
            <a:r>
              <a:rPr lang="fr-CA" sz="1607" dirty="0"/>
              <a:t>Noyau:</a:t>
            </a:r>
          </a:p>
          <a:p>
            <a:pPr marL="358185" indent="-358185">
              <a:lnSpc>
                <a:spcPct val="80000"/>
              </a:lnSpc>
              <a:spcBef>
                <a:spcPct val="20000"/>
              </a:spcBef>
              <a:buClr>
                <a:schemeClr val="accent1"/>
              </a:buClr>
              <a:buFont typeface="Wingdings" pitchFamily="2" charset="2"/>
              <a:buChar char="ü"/>
            </a:pPr>
            <a:r>
              <a:rPr lang="fr-CA" sz="1607" dirty="0"/>
              <a:t>segmenté </a:t>
            </a:r>
          </a:p>
          <a:p>
            <a:pPr marL="358185" indent="-358185">
              <a:lnSpc>
                <a:spcPct val="80000"/>
              </a:lnSpc>
              <a:spcBef>
                <a:spcPct val="20000"/>
              </a:spcBef>
              <a:buClr>
                <a:schemeClr val="accent1"/>
              </a:buClr>
              <a:buFont typeface="Wingdings" pitchFamily="2" charset="2"/>
              <a:buChar char="ü"/>
            </a:pPr>
            <a:r>
              <a:rPr lang="fr-CA" sz="1607" dirty="0"/>
              <a:t>peu visible, car caché par les granulations</a:t>
            </a:r>
          </a:p>
          <a:p>
            <a:pPr marL="358185" indent="-358185">
              <a:lnSpc>
                <a:spcPct val="80000"/>
              </a:lnSpc>
              <a:spcBef>
                <a:spcPct val="20000"/>
              </a:spcBef>
              <a:buClr>
                <a:schemeClr val="accent1"/>
              </a:buClr>
              <a:buFont typeface="Wingdings" pitchFamily="2" charset="2"/>
              <a:buChar char="ü"/>
            </a:pPr>
            <a:r>
              <a:rPr lang="fr-CA" sz="1607" dirty="0"/>
              <a:t>Chromatine homogène</a:t>
            </a:r>
          </a:p>
        </p:txBody>
      </p:sp>
      <p:sp>
        <p:nvSpPr>
          <p:cNvPr id="22533" name="Line 6"/>
          <p:cNvSpPr>
            <a:spLocks noChangeShapeType="1"/>
          </p:cNvSpPr>
          <p:nvPr>
            <p:custDataLst>
              <p:tags r:id="rId4"/>
            </p:custDataLst>
          </p:nvPr>
        </p:nvSpPr>
        <p:spPr bwMode="auto">
          <a:xfrm flipV="1">
            <a:off x="8951120" y="4238580"/>
            <a:ext cx="0" cy="1000070"/>
          </a:xfrm>
          <a:prstGeom prst="line">
            <a:avLst/>
          </a:prstGeom>
          <a:noFill/>
          <a:ln w="63500">
            <a:solidFill>
              <a:srgbClr val="000000"/>
            </a:solidFill>
            <a:round/>
            <a:headEnd/>
            <a:tailEnd type="triangle" w="med" len="med"/>
          </a:ln>
        </p:spPr>
        <p:txBody>
          <a:bodyPr lIns="95517" tIns="47758" rIns="95517" bIns="47758"/>
          <a:lstStyle/>
          <a:p>
            <a:endParaRPr lang="fr-CA" sz="1607"/>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custDataLst>
              <p:tags r:id="rId1"/>
            </p:custDataLst>
          </p:nvPr>
        </p:nvSpPr>
        <p:spPr>
          <a:xfrm>
            <a:off x="967036" y="692696"/>
            <a:ext cx="8743950" cy="1071503"/>
          </a:xfrm>
        </p:spPr>
        <p:txBody>
          <a:bodyPr vert="horz" lIns="91440" tIns="45720" rIns="91440" bIns="45720" rtlCol="0" anchor="b">
            <a:noAutofit/>
          </a:bodyPr>
          <a:lstStyle/>
          <a:p>
            <a:r>
              <a:rPr lang="fr-CA" sz="3600" b="1" cap="all" dirty="0"/>
              <a:t>Granules des basophiles</a:t>
            </a:r>
            <a:endParaRPr lang="fr-FR" sz="3600" b="1" cap="all" dirty="0"/>
          </a:p>
        </p:txBody>
      </p:sp>
      <p:sp>
        <p:nvSpPr>
          <p:cNvPr id="8195" name="Rectangle 1027"/>
          <p:cNvSpPr>
            <a:spLocks noGrp="1" noChangeArrowheads="1"/>
          </p:cNvSpPr>
          <p:nvPr>
            <p:ph type="body" idx="1"/>
            <p:custDataLst>
              <p:tags r:id="rId2"/>
            </p:custDataLst>
          </p:nvPr>
        </p:nvSpPr>
        <p:spPr>
          <a:xfrm>
            <a:off x="606996" y="1916832"/>
            <a:ext cx="9395817" cy="4346076"/>
          </a:xfrm>
        </p:spPr>
        <p:txBody>
          <a:bodyPr/>
          <a:lstStyle/>
          <a:p>
            <a:pPr eaLnBrk="1" hangingPunct="1">
              <a:buFontTx/>
              <a:buNone/>
            </a:pPr>
            <a:r>
              <a:rPr lang="fr-CA" sz="2946" b="1" dirty="0"/>
              <a:t>	2 types de granules</a:t>
            </a:r>
            <a:r>
              <a:rPr lang="fr-CA" sz="2946" dirty="0"/>
              <a:t> : Primaires et secondaires. </a:t>
            </a:r>
          </a:p>
          <a:p>
            <a:pPr eaLnBrk="1" hangingPunct="1"/>
            <a:r>
              <a:rPr lang="fr-CA" sz="2500" b="1" u="sng" dirty="0"/>
              <a:t>Primaires</a:t>
            </a:r>
            <a:r>
              <a:rPr lang="fr-CA" sz="2500" dirty="0"/>
              <a:t> : Apparaissent aux stades promyélocytes. </a:t>
            </a:r>
          </a:p>
          <a:p>
            <a:pPr lvl="1" eaLnBrk="1" hangingPunct="1"/>
            <a:r>
              <a:rPr lang="fr-CA" sz="2321" dirty="0"/>
              <a:t>Avec la maturation, les granulations secondaires sont prédominantes.</a:t>
            </a:r>
          </a:p>
          <a:p>
            <a:pPr eaLnBrk="1" hangingPunct="1"/>
            <a:r>
              <a:rPr lang="fr-CA" sz="2500" b="1" u="sng" dirty="0"/>
              <a:t>Secondaires</a:t>
            </a:r>
            <a:r>
              <a:rPr lang="fr-CA" sz="2500" dirty="0"/>
              <a:t>: Apparaissent aux stades myélocytes. </a:t>
            </a:r>
          </a:p>
          <a:p>
            <a:pPr lvl="1" eaLnBrk="1" hangingPunct="1"/>
            <a:r>
              <a:rPr lang="fr-CA" sz="2143" b="1" u="sng" dirty="0"/>
              <a:t>Histamine</a:t>
            </a:r>
          </a:p>
          <a:p>
            <a:pPr lvl="1" eaLnBrk="1" hangingPunct="1"/>
            <a:r>
              <a:rPr lang="fr-CA" sz="2143" u="sng" dirty="0"/>
              <a:t>Enzymes </a:t>
            </a:r>
            <a:r>
              <a:rPr lang="fr-CA" sz="2143" u="sng" dirty="0" err="1"/>
              <a:t>lysosomiales</a:t>
            </a:r>
            <a:r>
              <a:rPr lang="fr-CA" sz="2143" dirty="0"/>
              <a:t> </a:t>
            </a:r>
          </a:p>
          <a:p>
            <a:pPr lvl="2" eaLnBrk="1" hangingPunct="1"/>
            <a:r>
              <a:rPr lang="fr-CA" sz="1875" dirty="0"/>
              <a:t>Déshydrogénase</a:t>
            </a:r>
          </a:p>
          <a:p>
            <a:pPr lvl="2" eaLnBrk="1" hangingPunct="1"/>
            <a:r>
              <a:rPr lang="fr-CA" sz="1875" dirty="0"/>
              <a:t>Décarboxylase</a:t>
            </a:r>
          </a:p>
          <a:p>
            <a:pPr lvl="2" eaLnBrk="1" hangingPunct="1"/>
            <a:r>
              <a:rPr lang="fr-CA" sz="1875" dirty="0"/>
              <a:t>Peroxydase</a:t>
            </a:r>
            <a:r>
              <a:rPr lang="fr-CA" dirty="0"/>
              <a:t>	</a:t>
            </a:r>
          </a:p>
          <a:p>
            <a:pPr lvl="1" eaLnBrk="1" hangingPunct="1"/>
            <a:r>
              <a:rPr lang="fr-CA" sz="2143" b="1" u="sng" dirty="0"/>
              <a:t>Héparine</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
            </p:custDataLst>
          </p:nvPr>
        </p:nvSpPr>
        <p:spPr>
          <a:xfrm>
            <a:off x="1039044" y="683687"/>
            <a:ext cx="8829981" cy="990215"/>
          </a:xfrm>
        </p:spPr>
        <p:txBody>
          <a:bodyPr vert="horz" lIns="91440" tIns="45720" rIns="91440" bIns="45720" rtlCol="0" anchor="b">
            <a:noAutofit/>
          </a:bodyPr>
          <a:lstStyle/>
          <a:p>
            <a:r>
              <a:rPr lang="fr-CA" sz="3600" b="1" cap="all" dirty="0"/>
              <a:t>Rôles et implications (basophiles)</a:t>
            </a:r>
          </a:p>
        </p:txBody>
      </p:sp>
      <p:sp>
        <p:nvSpPr>
          <p:cNvPr id="43011" name="Rectangle 3"/>
          <p:cNvSpPr>
            <a:spLocks noGrp="1" noChangeArrowheads="1"/>
          </p:cNvSpPr>
          <p:nvPr>
            <p:ph type="body" idx="1"/>
            <p:custDataLst>
              <p:tags r:id="rId2"/>
            </p:custDataLst>
          </p:nvPr>
        </p:nvSpPr>
        <p:spPr>
          <a:xfrm>
            <a:off x="363970" y="1673902"/>
            <a:ext cx="9396180" cy="4792211"/>
          </a:xfrm>
        </p:spPr>
        <p:txBody>
          <a:bodyPr/>
          <a:lstStyle/>
          <a:p>
            <a:pPr eaLnBrk="1" hangingPunct="1">
              <a:lnSpc>
                <a:spcPct val="90000"/>
              </a:lnSpc>
              <a:defRPr/>
            </a:pPr>
            <a:r>
              <a:rPr lang="fr-CA" sz="2500" u="sng" dirty="0"/>
              <a:t>Lutte contre les éléments parasitaires avec l’interaction des éosinophiles et des </a:t>
            </a:r>
            <a:r>
              <a:rPr lang="fr-CA" sz="2500" u="sng" dirty="0" err="1"/>
              <a:t>IgE</a:t>
            </a:r>
            <a:endParaRPr lang="fr-CA" sz="2500" u="sng" dirty="0"/>
          </a:p>
          <a:p>
            <a:pPr eaLnBrk="1" hangingPunct="1">
              <a:lnSpc>
                <a:spcPct val="90000"/>
              </a:lnSpc>
              <a:defRPr/>
            </a:pPr>
            <a:endParaRPr lang="fr-CA" sz="804" u="sng" dirty="0"/>
          </a:p>
          <a:p>
            <a:pPr eaLnBrk="1" hangingPunct="1">
              <a:lnSpc>
                <a:spcPct val="90000"/>
              </a:lnSpc>
              <a:defRPr/>
            </a:pPr>
            <a:r>
              <a:rPr lang="fr-CA" sz="2500" u="sng" dirty="0"/>
              <a:t>Réactions d’hypersensibilité immédiate (type I)</a:t>
            </a:r>
            <a:r>
              <a:rPr lang="fr-CA" sz="2500" dirty="0"/>
              <a:t> avec l’interaction des neutrophiles, des macrophages et des plaquettes.</a:t>
            </a:r>
          </a:p>
          <a:p>
            <a:pPr eaLnBrk="1" hangingPunct="1">
              <a:lnSpc>
                <a:spcPct val="90000"/>
              </a:lnSpc>
              <a:defRPr/>
            </a:pPr>
            <a:endParaRPr lang="fr-CA" sz="804" dirty="0"/>
          </a:p>
          <a:p>
            <a:pPr eaLnBrk="1" hangingPunct="1">
              <a:lnSpc>
                <a:spcPct val="90000"/>
              </a:lnSpc>
              <a:defRPr/>
            </a:pPr>
            <a:r>
              <a:rPr lang="fr-CA" sz="2500" u="sng" dirty="0"/>
              <a:t>Réaction d’hypersensibilité retardée (type IV)</a:t>
            </a:r>
          </a:p>
          <a:p>
            <a:pPr eaLnBrk="1" hangingPunct="1">
              <a:lnSpc>
                <a:spcPct val="90000"/>
              </a:lnSpc>
              <a:defRPr/>
            </a:pPr>
            <a:endParaRPr lang="fr-CA" sz="804" u="sng" dirty="0"/>
          </a:p>
          <a:p>
            <a:pPr eaLnBrk="1" hangingPunct="1">
              <a:lnSpc>
                <a:spcPct val="90000"/>
              </a:lnSpc>
              <a:defRPr/>
            </a:pPr>
            <a:r>
              <a:rPr lang="fr-CA" sz="2500" dirty="0"/>
              <a:t>Dans les foyers d’inflammation , ils libèrent le contenu de ses granulations (histamine)</a:t>
            </a:r>
          </a:p>
          <a:p>
            <a:pPr lvl="1" eaLnBrk="1" hangingPunct="1">
              <a:lnSpc>
                <a:spcPct val="90000"/>
              </a:lnSpc>
              <a:defRPr/>
            </a:pPr>
            <a:r>
              <a:rPr lang="fr-CA" dirty="0"/>
              <a:t> </a:t>
            </a:r>
            <a:r>
              <a:rPr lang="fr-CA" sz="2500" dirty="0"/>
              <a:t>Action de l’histamine : </a:t>
            </a:r>
          </a:p>
          <a:p>
            <a:pPr lvl="2" eaLnBrk="1" hangingPunct="1">
              <a:lnSpc>
                <a:spcPct val="90000"/>
              </a:lnSpc>
              <a:defRPr/>
            </a:pPr>
            <a:r>
              <a:rPr lang="fr-CA" sz="2143" u="sng" dirty="0"/>
              <a:t>vasodilatation, augmentation de la perméabilité des capillaires, chimiotactisme.</a:t>
            </a:r>
          </a:p>
          <a:p>
            <a:pPr eaLnBrk="1" hangingPunct="1">
              <a:lnSpc>
                <a:spcPct val="90000"/>
              </a:lnSpc>
              <a:defRPr/>
            </a:pPr>
            <a:endParaRPr lang="fr-CA" dirty="0">
              <a:effectLst>
                <a:outerShdw blurRad="38100" dist="38100" dir="2700000" algn="tl">
                  <a:srgbClr val="000000"/>
                </a:outerShdw>
              </a:effectLst>
            </a:endParaRP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custDataLst>
              <p:tags r:id="rId1"/>
            </p:custDataLst>
          </p:nvPr>
        </p:nvSpPr>
        <p:spPr>
          <a:xfrm>
            <a:off x="967036" y="692696"/>
            <a:ext cx="8743950" cy="1071503"/>
          </a:xfrm>
        </p:spPr>
        <p:txBody>
          <a:bodyPr vert="horz" lIns="91440" tIns="45720" rIns="91440" bIns="45720" rtlCol="0" anchor="b">
            <a:noAutofit/>
          </a:bodyPr>
          <a:lstStyle/>
          <a:p>
            <a:r>
              <a:rPr lang="fr-CA" sz="3600" b="1" cap="all" dirty="0"/>
              <a:t>Propriétés biologiques  (basophiles)</a:t>
            </a:r>
          </a:p>
        </p:txBody>
      </p:sp>
      <p:sp>
        <p:nvSpPr>
          <p:cNvPr id="44035" name="Rectangle 3"/>
          <p:cNvSpPr>
            <a:spLocks noGrp="1" noChangeArrowheads="1"/>
          </p:cNvSpPr>
          <p:nvPr>
            <p:ph type="body" idx="1"/>
            <p:custDataLst>
              <p:tags r:id="rId2"/>
            </p:custDataLst>
          </p:nvPr>
        </p:nvSpPr>
        <p:spPr>
          <a:xfrm>
            <a:off x="363970" y="1943917"/>
            <a:ext cx="9640071" cy="4455249"/>
          </a:xfrm>
        </p:spPr>
        <p:txBody>
          <a:bodyPr/>
          <a:lstStyle/>
          <a:p>
            <a:pPr eaLnBrk="1" hangingPunct="1">
              <a:defRPr/>
            </a:pPr>
            <a:r>
              <a:rPr lang="fr-CA" sz="2857" b="1" dirty="0"/>
              <a:t>Aspect à l’état vivant</a:t>
            </a:r>
            <a:r>
              <a:rPr lang="fr-CA" sz="2857" dirty="0"/>
              <a:t> :  </a:t>
            </a:r>
          </a:p>
          <a:p>
            <a:pPr eaLnBrk="1" hangingPunct="1">
              <a:buFontTx/>
              <a:buNone/>
              <a:defRPr/>
            </a:pPr>
            <a:r>
              <a:rPr lang="fr-CA" sz="2857" dirty="0"/>
              <a:t>   Circulation : cellule sphérique, capable de se déformer.</a:t>
            </a:r>
          </a:p>
          <a:p>
            <a:pPr eaLnBrk="1" hangingPunct="1">
              <a:buFontTx/>
              <a:buNone/>
              <a:defRPr/>
            </a:pPr>
            <a:endParaRPr lang="fr-CA" sz="893" dirty="0"/>
          </a:p>
          <a:p>
            <a:pPr eaLnBrk="1" hangingPunct="1">
              <a:defRPr/>
            </a:pPr>
            <a:r>
              <a:rPr lang="fr-CA" sz="2857" b="1" dirty="0"/>
              <a:t>Mobilité </a:t>
            </a:r>
            <a:r>
              <a:rPr lang="fr-CA" sz="2857" dirty="0"/>
              <a:t>: </a:t>
            </a:r>
          </a:p>
          <a:p>
            <a:pPr lvl="1" eaLnBrk="1" hangingPunct="1">
              <a:defRPr/>
            </a:pPr>
            <a:r>
              <a:rPr lang="fr-CA" sz="2857" dirty="0"/>
              <a:t>Quitte la moelle pour aller dans le sang par diapédèse.  </a:t>
            </a:r>
          </a:p>
          <a:p>
            <a:pPr lvl="1" eaLnBrk="1" hangingPunct="1">
              <a:defRPr/>
            </a:pPr>
            <a:r>
              <a:rPr lang="fr-CA" sz="2857" dirty="0"/>
              <a:t>Mouvement amiboïde plus lent que les éosinophiles.</a:t>
            </a:r>
          </a:p>
          <a:p>
            <a:pPr eaLnBrk="1" hangingPunct="1">
              <a:buFontTx/>
              <a:buNone/>
              <a:defRPr/>
            </a:pPr>
            <a:endParaRPr lang="fr-CA" dirty="0">
              <a:effectLst>
                <a:outerShdw blurRad="38100" dist="38100" dir="2700000" algn="tl">
                  <a:srgbClr val="000000"/>
                </a:outerShdw>
              </a:effectLst>
            </a:endParaRP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custDataLst>
              <p:tags r:id="rId1"/>
            </p:custDataLst>
          </p:nvPr>
        </p:nvSpPr>
        <p:spPr>
          <a:xfrm>
            <a:off x="967036" y="764704"/>
            <a:ext cx="9505056" cy="972658"/>
          </a:xfrm>
        </p:spPr>
        <p:txBody>
          <a:bodyPr vert="horz" lIns="91440" tIns="45720" rIns="91440" bIns="45720" rtlCol="0" anchor="b">
            <a:noAutofit/>
          </a:bodyPr>
          <a:lstStyle/>
          <a:p>
            <a:r>
              <a:rPr lang="fr-CA" sz="3600" b="1" cap="all" dirty="0"/>
              <a:t>Propriétés biologiques  (basophiles)</a:t>
            </a:r>
          </a:p>
        </p:txBody>
      </p:sp>
      <p:sp>
        <p:nvSpPr>
          <p:cNvPr id="26627" name="Rectangle 3"/>
          <p:cNvSpPr>
            <a:spLocks noGrp="1" noChangeArrowheads="1"/>
          </p:cNvSpPr>
          <p:nvPr>
            <p:ph type="body" idx="1"/>
            <p:custDataLst>
              <p:tags r:id="rId2"/>
            </p:custDataLst>
          </p:nvPr>
        </p:nvSpPr>
        <p:spPr>
          <a:xfrm>
            <a:off x="707537" y="1886057"/>
            <a:ext cx="8743950" cy="3857412"/>
          </a:xfrm>
        </p:spPr>
        <p:txBody>
          <a:bodyPr/>
          <a:lstStyle/>
          <a:p>
            <a:pPr eaLnBrk="1" hangingPunct="1"/>
            <a:r>
              <a:rPr lang="fr-CA" b="1" dirty="0"/>
              <a:t>Chimiotactisme</a:t>
            </a:r>
            <a:r>
              <a:rPr lang="fr-CA" dirty="0"/>
              <a:t> : sensibles à certains agents chimiotactiques </a:t>
            </a:r>
          </a:p>
          <a:p>
            <a:pPr lvl="1" eaLnBrk="1" hangingPunct="1"/>
            <a:r>
              <a:rPr lang="fr-CA" dirty="0"/>
              <a:t>La fraction C5a du complément</a:t>
            </a:r>
          </a:p>
          <a:p>
            <a:pPr lvl="1" eaLnBrk="1" hangingPunct="1"/>
            <a:r>
              <a:rPr lang="fr-CA" dirty="0"/>
              <a:t>Les lymphokines </a:t>
            </a:r>
          </a:p>
          <a:p>
            <a:pPr eaLnBrk="1" hangingPunct="1">
              <a:buFontTx/>
              <a:buNone/>
            </a:pPr>
            <a:endParaRPr lang="fr-CA" sz="1428" dirty="0"/>
          </a:p>
          <a:p>
            <a:pPr eaLnBrk="1" hangingPunct="1"/>
            <a:r>
              <a:rPr lang="fr-CA" b="1" dirty="0"/>
              <a:t>Phagocytose</a:t>
            </a:r>
            <a:r>
              <a:rPr lang="fr-CA" dirty="0"/>
              <a:t> : Capable de phagocytose, mais moins que les autres granulocytes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39AF15-8B6B-427F-8939-F40A492C13C9}"/>
              </a:ext>
            </a:extLst>
          </p:cNvPr>
          <p:cNvSpPr>
            <a:spLocks noGrp="1"/>
          </p:cNvSpPr>
          <p:nvPr>
            <p:ph type="title"/>
          </p:nvPr>
        </p:nvSpPr>
        <p:spPr>
          <a:xfrm>
            <a:off x="187759" y="188640"/>
            <a:ext cx="3096344" cy="2834641"/>
          </a:xfrm>
        </p:spPr>
        <p:txBody>
          <a:bodyPr>
            <a:noAutofit/>
          </a:bodyPr>
          <a:lstStyle/>
          <a:p>
            <a:pPr algn="ctr"/>
            <a:r>
              <a:rPr lang="fr-CA" sz="2800" dirty="0"/>
              <a:t>Voici un résultat de FSC généré par un appareil automatisé et un technologiste médical</a:t>
            </a:r>
            <a:br>
              <a:rPr lang="fr-CA" sz="2800" dirty="0"/>
            </a:br>
            <a:endParaRPr lang="fr-CA" sz="2800" dirty="0"/>
          </a:p>
        </p:txBody>
      </p:sp>
      <p:sp>
        <p:nvSpPr>
          <p:cNvPr id="4" name="Espace réservé du texte 3">
            <a:extLst>
              <a:ext uri="{FF2B5EF4-FFF2-40B4-BE49-F238E27FC236}">
                <a16:creationId xmlns:a16="http://schemas.microsoft.com/office/drawing/2014/main" id="{3F2FBDB0-92E4-4E62-AC21-39E584D85E73}"/>
              </a:ext>
            </a:extLst>
          </p:cNvPr>
          <p:cNvSpPr>
            <a:spLocks noGrp="1"/>
          </p:cNvSpPr>
          <p:nvPr>
            <p:ph type="body" sz="half" idx="2"/>
          </p:nvPr>
        </p:nvSpPr>
        <p:spPr>
          <a:xfrm>
            <a:off x="187759" y="3429000"/>
            <a:ext cx="3096344" cy="3092228"/>
          </a:xfrm>
        </p:spPr>
        <p:txBody>
          <a:bodyPr>
            <a:normAutofit fontScale="92500" lnSpcReduction="10000"/>
          </a:bodyPr>
          <a:lstStyle/>
          <a:p>
            <a:r>
              <a:rPr lang="fr-CA" sz="2400" dirty="0">
                <a:solidFill>
                  <a:srgbClr val="FFC000"/>
                </a:solidFill>
              </a:rPr>
              <a:t>Qu’est ce qui est mesuré par cet appareil?</a:t>
            </a:r>
          </a:p>
          <a:p>
            <a:endParaRPr lang="fr-CA" sz="2400" dirty="0">
              <a:solidFill>
                <a:srgbClr val="FFC000"/>
              </a:solidFill>
            </a:endParaRPr>
          </a:p>
          <a:p>
            <a:r>
              <a:rPr lang="fr-CA" sz="2400" dirty="0">
                <a:solidFill>
                  <a:srgbClr val="FFC000"/>
                </a:solidFill>
              </a:rPr>
              <a:t>Qu’est ce qui est calculé par l’appareil?</a:t>
            </a:r>
          </a:p>
          <a:p>
            <a:endParaRPr lang="fr-CA" sz="2400" dirty="0">
              <a:solidFill>
                <a:srgbClr val="FFC000"/>
              </a:solidFill>
            </a:endParaRPr>
          </a:p>
          <a:p>
            <a:r>
              <a:rPr lang="fr-CA" sz="2400" dirty="0">
                <a:solidFill>
                  <a:srgbClr val="FFC000"/>
                </a:solidFill>
              </a:rPr>
              <a:t>Qu’est ce qui provient du technologiste?</a:t>
            </a:r>
          </a:p>
          <a:p>
            <a:endParaRPr lang="fr-CA" sz="1600" dirty="0">
              <a:solidFill>
                <a:srgbClr val="FFC000"/>
              </a:solidFill>
            </a:endParaRPr>
          </a:p>
        </p:txBody>
      </p:sp>
      <p:pic>
        <p:nvPicPr>
          <p:cNvPr id="5" name="Picture 24">
            <a:extLst>
              <a:ext uri="{FF2B5EF4-FFF2-40B4-BE49-F238E27FC236}">
                <a16:creationId xmlns:a16="http://schemas.microsoft.com/office/drawing/2014/main" id="{F3D1ECD8-E028-4AAD-BE78-7FA84435611C}"/>
              </a:ext>
            </a:extLst>
          </p:cNvPr>
          <p:cNvPicPr>
            <a:picLocks noChangeAspect="1" noChangeArrowheads="1"/>
          </p:cNvPicPr>
          <p:nvPr>
            <p:custDataLst>
              <p:tags r:id="rId1"/>
            </p:custDataLst>
          </p:nvPr>
        </p:nvPicPr>
        <p:blipFill rotWithShape="1">
          <a:blip r:embed="rId4" cstate="print"/>
          <a:srcRect t="68189"/>
          <a:stretch/>
        </p:blipFill>
        <p:spPr bwMode="auto">
          <a:xfrm>
            <a:off x="3991372" y="4437368"/>
            <a:ext cx="5649871" cy="2304000"/>
          </a:xfrm>
          <a:prstGeom prst="rect">
            <a:avLst/>
          </a:prstGeom>
          <a:noFill/>
          <a:ln w="9525">
            <a:noFill/>
            <a:miter lim="800000"/>
            <a:headEnd/>
            <a:tailEnd/>
          </a:ln>
          <a:effectLst/>
        </p:spPr>
      </p:pic>
      <p:pic>
        <p:nvPicPr>
          <p:cNvPr id="6" name="Picture 24">
            <a:extLst>
              <a:ext uri="{FF2B5EF4-FFF2-40B4-BE49-F238E27FC236}">
                <a16:creationId xmlns:a16="http://schemas.microsoft.com/office/drawing/2014/main" id="{0F058B2B-4B48-4227-A275-59445D67941F}"/>
              </a:ext>
            </a:extLst>
          </p:cNvPr>
          <p:cNvPicPr>
            <a:picLocks noChangeAspect="1" noChangeArrowheads="1"/>
          </p:cNvPicPr>
          <p:nvPr>
            <p:custDataLst>
              <p:tags r:id="rId2"/>
            </p:custDataLst>
          </p:nvPr>
        </p:nvPicPr>
        <p:blipFill rotWithShape="1">
          <a:blip r:embed="rId4" cstate="print"/>
          <a:srcRect b="42044"/>
          <a:stretch/>
        </p:blipFill>
        <p:spPr bwMode="auto">
          <a:xfrm>
            <a:off x="4207394" y="116632"/>
            <a:ext cx="5572301" cy="4140000"/>
          </a:xfrm>
          <a:prstGeom prst="rect">
            <a:avLst/>
          </a:prstGeom>
          <a:noFill/>
          <a:ln w="9525">
            <a:noFill/>
            <a:miter lim="800000"/>
            <a:headEnd/>
            <a:tailEnd/>
          </a:ln>
          <a:effectLst/>
        </p:spPr>
      </p:pic>
    </p:spTree>
    <p:extLst>
      <p:ext uri="{BB962C8B-B14F-4D97-AF65-F5344CB8AC3E}">
        <p14:creationId xmlns:p14="http://schemas.microsoft.com/office/powerpoint/2010/main" val="2506193047"/>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
            </p:custDataLst>
          </p:nvPr>
        </p:nvSpPr>
        <p:spPr>
          <a:xfrm>
            <a:off x="967036" y="620688"/>
            <a:ext cx="8743950" cy="1071503"/>
          </a:xfrm>
        </p:spPr>
        <p:txBody>
          <a:bodyPr vert="horz" lIns="91440" tIns="45720" rIns="91440" bIns="45720" rtlCol="0" anchor="b">
            <a:noAutofit/>
          </a:bodyPr>
          <a:lstStyle/>
          <a:p>
            <a:r>
              <a:rPr lang="fr-CA" sz="3600" b="1" cap="all" dirty="0"/>
              <a:t>Sécrétion des basophiles</a:t>
            </a:r>
          </a:p>
        </p:txBody>
      </p:sp>
      <p:sp>
        <p:nvSpPr>
          <p:cNvPr id="27651" name="Rectangle 3"/>
          <p:cNvSpPr>
            <a:spLocks noGrp="1" noChangeArrowheads="1"/>
          </p:cNvSpPr>
          <p:nvPr>
            <p:ph type="body" idx="1"/>
            <p:custDataLst>
              <p:tags r:id="rId2"/>
            </p:custDataLst>
          </p:nvPr>
        </p:nvSpPr>
        <p:spPr>
          <a:xfrm>
            <a:off x="462980" y="1988840"/>
            <a:ext cx="9559062" cy="3528392"/>
          </a:xfrm>
        </p:spPr>
        <p:txBody>
          <a:bodyPr>
            <a:normAutofit fontScale="92500" lnSpcReduction="20000"/>
          </a:bodyPr>
          <a:lstStyle/>
          <a:p>
            <a:pPr eaLnBrk="1" hangingPunct="1">
              <a:lnSpc>
                <a:spcPct val="90000"/>
              </a:lnSpc>
            </a:pPr>
            <a:r>
              <a:rPr lang="fr-CA" sz="3000" b="1" dirty="0"/>
              <a:t>Caractéristique principale des basophiles</a:t>
            </a:r>
          </a:p>
          <a:p>
            <a:pPr lvl="1" eaLnBrk="1" hangingPunct="1">
              <a:lnSpc>
                <a:spcPct val="90000"/>
              </a:lnSpc>
            </a:pPr>
            <a:r>
              <a:rPr lang="fr-CA" sz="2600" b="1" dirty="0" err="1"/>
              <a:t>Dégranulation</a:t>
            </a:r>
            <a:r>
              <a:rPr lang="fr-CA" sz="2600" dirty="0"/>
              <a:t> : </a:t>
            </a:r>
          </a:p>
          <a:p>
            <a:pPr lvl="2" eaLnBrk="1" hangingPunct="1">
              <a:lnSpc>
                <a:spcPct val="90000"/>
              </a:lnSpc>
            </a:pPr>
            <a:r>
              <a:rPr lang="fr-CA" sz="2400" dirty="0"/>
              <a:t>Histamine</a:t>
            </a:r>
          </a:p>
          <a:p>
            <a:pPr lvl="2" eaLnBrk="1" hangingPunct="1">
              <a:lnSpc>
                <a:spcPct val="90000"/>
              </a:lnSpc>
            </a:pPr>
            <a:r>
              <a:rPr lang="fr-CA" sz="2400" dirty="0"/>
              <a:t>Héparine</a:t>
            </a:r>
          </a:p>
          <a:p>
            <a:pPr lvl="2" eaLnBrk="1" hangingPunct="1">
              <a:lnSpc>
                <a:spcPct val="90000"/>
              </a:lnSpc>
            </a:pPr>
            <a:r>
              <a:rPr lang="fr-CA" sz="2400" dirty="0"/>
              <a:t>FCE</a:t>
            </a:r>
          </a:p>
          <a:p>
            <a:pPr lvl="2" eaLnBrk="1" hangingPunct="1">
              <a:lnSpc>
                <a:spcPct val="90000"/>
              </a:lnSpc>
            </a:pPr>
            <a:r>
              <a:rPr lang="fr-CA" sz="2400" dirty="0"/>
              <a:t>Facteur activateur des plaquettes (PAF) </a:t>
            </a:r>
          </a:p>
          <a:p>
            <a:pPr lvl="2" eaLnBrk="1" hangingPunct="1">
              <a:lnSpc>
                <a:spcPct val="90000"/>
              </a:lnSpc>
            </a:pPr>
            <a:endParaRPr lang="fr-CA" sz="714" dirty="0"/>
          </a:p>
          <a:p>
            <a:pPr lvl="1" eaLnBrk="1" hangingPunct="1">
              <a:lnSpc>
                <a:spcPct val="90000"/>
              </a:lnSpc>
            </a:pPr>
            <a:r>
              <a:rPr lang="fr-CA" sz="2600" b="1" dirty="0"/>
              <a:t>Substances qui favorisent la </a:t>
            </a:r>
            <a:r>
              <a:rPr lang="fr-CA" sz="2600" b="1" dirty="0" err="1"/>
              <a:t>dégranulation</a:t>
            </a:r>
            <a:r>
              <a:rPr lang="fr-CA" sz="2600" dirty="0"/>
              <a:t> : </a:t>
            </a:r>
          </a:p>
          <a:p>
            <a:pPr lvl="2" eaLnBrk="1" hangingPunct="1">
              <a:lnSpc>
                <a:spcPct val="90000"/>
              </a:lnSpc>
            </a:pPr>
            <a:r>
              <a:rPr lang="fr-CA" sz="2400" dirty="0"/>
              <a:t>Complexe antigène-anticorps (</a:t>
            </a:r>
            <a:r>
              <a:rPr lang="fr-CA" sz="2400" dirty="0" err="1"/>
              <a:t>IgE</a:t>
            </a:r>
            <a:r>
              <a:rPr lang="fr-CA" sz="2400" dirty="0"/>
              <a:t> et </a:t>
            </a:r>
            <a:r>
              <a:rPr lang="fr-CA" sz="2400" dirty="0" err="1"/>
              <a:t>IgG</a:t>
            </a:r>
            <a:r>
              <a:rPr lang="fr-CA" sz="2400" dirty="0"/>
              <a:t>)</a:t>
            </a:r>
          </a:p>
          <a:p>
            <a:pPr lvl="2" eaLnBrk="1" hangingPunct="1">
              <a:lnSpc>
                <a:spcPct val="90000"/>
              </a:lnSpc>
            </a:pPr>
            <a:r>
              <a:rPr lang="fr-CA" sz="2400" dirty="0"/>
              <a:t>La peroxydase des éosinophiles</a:t>
            </a:r>
          </a:p>
          <a:p>
            <a:pPr lvl="2" eaLnBrk="1" hangingPunct="1">
              <a:lnSpc>
                <a:spcPct val="90000"/>
              </a:lnSpc>
            </a:pPr>
            <a:r>
              <a:rPr lang="fr-CA" sz="2400" dirty="0"/>
              <a:t>Les protéines cationiques des neutrophiles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
            </p:custDataLst>
          </p:nvPr>
        </p:nvSpPr>
        <p:spPr>
          <a:xfrm>
            <a:off x="895028" y="864434"/>
            <a:ext cx="7551839" cy="914153"/>
          </a:xfrm>
        </p:spPr>
        <p:txBody>
          <a:bodyPr vert="horz" lIns="91440" tIns="45720" rIns="91440" bIns="45720" rtlCol="0" anchor="b">
            <a:noAutofit/>
          </a:bodyPr>
          <a:lstStyle/>
          <a:p>
            <a:r>
              <a:rPr lang="fr-CA" sz="3600" b="1" cap="all" dirty="0"/>
              <a:t>Durée de vie (basophiles)</a:t>
            </a:r>
          </a:p>
        </p:txBody>
      </p:sp>
      <p:sp>
        <p:nvSpPr>
          <p:cNvPr id="28675" name="Rectangle 3"/>
          <p:cNvSpPr>
            <a:spLocks noGrp="1" noChangeArrowheads="1"/>
          </p:cNvSpPr>
          <p:nvPr>
            <p:ph type="body" idx="1"/>
            <p:custDataLst>
              <p:tags r:id="rId2"/>
            </p:custDataLst>
          </p:nvPr>
        </p:nvSpPr>
        <p:spPr>
          <a:xfrm>
            <a:off x="363969" y="1808909"/>
            <a:ext cx="9478053" cy="4320242"/>
          </a:xfrm>
        </p:spPr>
        <p:txBody>
          <a:bodyPr/>
          <a:lstStyle/>
          <a:p>
            <a:pPr eaLnBrk="1" hangingPunct="1"/>
            <a:r>
              <a:rPr lang="fr-CA" sz="2946" dirty="0"/>
              <a:t>Difficile à mesurer (petit nombre de cellules)</a:t>
            </a:r>
          </a:p>
          <a:p>
            <a:pPr eaLnBrk="1" hangingPunct="1"/>
            <a:endParaRPr lang="fr-CA" sz="2946" dirty="0"/>
          </a:p>
          <a:p>
            <a:pPr eaLnBrk="1" hangingPunct="1"/>
            <a:r>
              <a:rPr lang="fr-CA" sz="2946" dirty="0"/>
              <a:t>Durée de vie de toute la lignée basophile : </a:t>
            </a:r>
          </a:p>
          <a:p>
            <a:pPr lvl="1" eaLnBrk="1" hangingPunct="1"/>
            <a:r>
              <a:rPr lang="fr-CA" sz="2500" dirty="0"/>
              <a:t>8 à 12 jours.</a:t>
            </a:r>
          </a:p>
          <a:p>
            <a:pPr lvl="1" eaLnBrk="1" hangingPunct="1"/>
            <a:endParaRPr lang="fr-CA" sz="1250" dirty="0"/>
          </a:p>
          <a:p>
            <a:pPr eaLnBrk="1" hangingPunct="1"/>
            <a:r>
              <a:rPr lang="fr-CA" sz="2946" dirty="0"/>
              <a:t>Temps de transit dans le sang entre 5 et 8 heures</a:t>
            </a:r>
          </a:p>
          <a:p>
            <a:pPr eaLnBrk="1" hangingPunct="1"/>
            <a:endParaRPr lang="fr-CA" sz="2946" dirty="0"/>
          </a:p>
          <a:p>
            <a:pPr eaLnBrk="1" hangingPunct="1"/>
            <a:r>
              <a:rPr lang="fr-CA" sz="2946" dirty="0"/>
              <a:t>Les basophiles meurent dans les tissus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
            </p:custDataLst>
          </p:nvPr>
        </p:nvSpPr>
        <p:spPr>
          <a:xfrm>
            <a:off x="967036" y="672267"/>
            <a:ext cx="8743950" cy="1071503"/>
          </a:xfrm>
        </p:spPr>
        <p:txBody>
          <a:bodyPr vert="horz" lIns="91440" tIns="45720" rIns="91440" bIns="45720" rtlCol="0" anchor="b">
            <a:noAutofit/>
          </a:bodyPr>
          <a:lstStyle/>
          <a:p>
            <a:r>
              <a:rPr lang="fr-CA" sz="3600" b="1" cap="all" dirty="0"/>
              <a:t>Anomalies (Basophile)</a:t>
            </a:r>
          </a:p>
        </p:txBody>
      </p:sp>
      <p:sp>
        <p:nvSpPr>
          <p:cNvPr id="30723" name="Rectangle 3"/>
          <p:cNvSpPr>
            <a:spLocks noGrp="1" noChangeArrowheads="1"/>
          </p:cNvSpPr>
          <p:nvPr>
            <p:ph type="body" idx="1"/>
            <p:custDataLst>
              <p:tags r:id="rId2"/>
            </p:custDataLst>
          </p:nvPr>
        </p:nvSpPr>
        <p:spPr>
          <a:xfrm>
            <a:off x="600076" y="1988840"/>
            <a:ext cx="9315450" cy="4176464"/>
          </a:xfrm>
        </p:spPr>
        <p:txBody>
          <a:bodyPr>
            <a:normAutofit fontScale="92500" lnSpcReduction="10000"/>
          </a:bodyPr>
          <a:lstStyle/>
          <a:p>
            <a:pPr eaLnBrk="1" hangingPunct="1">
              <a:lnSpc>
                <a:spcPct val="90000"/>
              </a:lnSpc>
            </a:pPr>
            <a:r>
              <a:rPr lang="fr-CA" sz="2500" dirty="0"/>
              <a:t>Basophilie : 	</a:t>
            </a:r>
            <a:r>
              <a:rPr lang="fr-CA" sz="2500" b="1" u="sng" dirty="0">
                <a:sym typeface="Symbol" pitchFamily="18" charset="2"/>
              </a:rPr>
              <a:t>Leucémie myéloïde chronique</a:t>
            </a:r>
          </a:p>
          <a:p>
            <a:pPr eaLnBrk="1" hangingPunct="1">
              <a:lnSpc>
                <a:spcPct val="90000"/>
              </a:lnSpc>
              <a:buFontTx/>
              <a:buNone/>
            </a:pPr>
            <a:r>
              <a:rPr lang="fr-CA" sz="2500" dirty="0">
                <a:sym typeface="Symbol" pitchFamily="18" charset="2"/>
              </a:rPr>
              <a:t>                          	Varicelle, variole</a:t>
            </a:r>
          </a:p>
          <a:p>
            <a:pPr eaLnBrk="1" hangingPunct="1">
              <a:lnSpc>
                <a:spcPct val="90000"/>
              </a:lnSpc>
              <a:buFontTx/>
              <a:buNone/>
            </a:pPr>
            <a:r>
              <a:rPr lang="fr-CA" sz="2500" dirty="0">
                <a:sym typeface="Symbol" pitchFamily="18" charset="2"/>
              </a:rPr>
              <a:t>                          	Sinusite chronique</a:t>
            </a:r>
          </a:p>
          <a:p>
            <a:pPr eaLnBrk="1" hangingPunct="1">
              <a:lnSpc>
                <a:spcPct val="90000"/>
              </a:lnSpc>
              <a:buFontTx/>
              <a:buNone/>
            </a:pPr>
            <a:r>
              <a:rPr lang="fr-CA" sz="2500" dirty="0">
                <a:sym typeface="Symbol" pitchFamily="18" charset="2"/>
              </a:rPr>
              <a:t>                         		Cirrhose du foie</a:t>
            </a:r>
          </a:p>
          <a:p>
            <a:pPr eaLnBrk="1" hangingPunct="1">
              <a:lnSpc>
                <a:spcPct val="90000"/>
              </a:lnSpc>
              <a:buFontTx/>
              <a:buNone/>
            </a:pPr>
            <a:r>
              <a:rPr lang="fr-CA" sz="2500" dirty="0">
                <a:sym typeface="Symbol" pitchFamily="18" charset="2"/>
              </a:rPr>
              <a:t>                          	Hypothyroïdie</a:t>
            </a:r>
          </a:p>
          <a:p>
            <a:pPr eaLnBrk="1" hangingPunct="1">
              <a:lnSpc>
                <a:spcPct val="90000"/>
              </a:lnSpc>
              <a:buFontTx/>
              <a:buNone/>
            </a:pPr>
            <a:endParaRPr lang="fr-CA" sz="1700" dirty="0">
              <a:sym typeface="Symbol" pitchFamily="18" charset="2"/>
            </a:endParaRPr>
          </a:p>
          <a:p>
            <a:pPr eaLnBrk="1" hangingPunct="1">
              <a:lnSpc>
                <a:spcPct val="90000"/>
              </a:lnSpc>
            </a:pPr>
            <a:r>
              <a:rPr lang="fr-CA" sz="2500" dirty="0" err="1">
                <a:sym typeface="Symbol" pitchFamily="18" charset="2"/>
              </a:rPr>
              <a:t>Basopénie</a:t>
            </a:r>
            <a:r>
              <a:rPr lang="fr-CA" sz="2500" dirty="0">
                <a:sym typeface="Symbol" pitchFamily="18" charset="2"/>
              </a:rPr>
              <a:t> : Rare et difficile à reconnaître, car la valeur normale sanguine est très faible.</a:t>
            </a:r>
          </a:p>
          <a:p>
            <a:pPr lvl="1" eaLnBrk="1" hangingPunct="1">
              <a:lnSpc>
                <a:spcPct val="90000"/>
              </a:lnSpc>
            </a:pPr>
            <a:r>
              <a:rPr lang="fr-CA" sz="2053" dirty="0">
                <a:sym typeface="Symbol" pitchFamily="18" charset="2"/>
              </a:rPr>
              <a:t>Traitement : Radiothérapie, chimiothérapie</a:t>
            </a:r>
          </a:p>
          <a:p>
            <a:pPr lvl="1" eaLnBrk="1" hangingPunct="1">
              <a:lnSpc>
                <a:spcPct val="90000"/>
              </a:lnSpc>
            </a:pPr>
            <a:r>
              <a:rPr lang="fr-CA" sz="2053" dirty="0">
                <a:sym typeface="Symbol" pitchFamily="18" charset="2"/>
              </a:rPr>
              <a:t>Maladies :  Hyperthyroïdie, rhumatisme articulaire aigu    </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
            </p:custDataLst>
          </p:nvPr>
        </p:nvSpPr>
        <p:spPr>
          <a:xfrm>
            <a:off x="934047" y="620688"/>
            <a:ext cx="8743950" cy="1143000"/>
          </a:xfrm>
        </p:spPr>
        <p:txBody>
          <a:bodyPr vert="horz" lIns="91440" tIns="45720" rIns="91440" bIns="45720" rtlCol="0" anchor="b">
            <a:noAutofit/>
          </a:bodyPr>
          <a:lstStyle/>
          <a:p>
            <a:r>
              <a:rPr lang="fr-CA" sz="3600" b="1" cap="all" dirty="0"/>
              <a:t>Mastocytes</a:t>
            </a:r>
            <a:endParaRPr lang="fr-FR" sz="3600" b="1" cap="all" dirty="0"/>
          </a:p>
        </p:txBody>
      </p:sp>
      <p:sp>
        <p:nvSpPr>
          <p:cNvPr id="31747" name="Rectangle 3"/>
          <p:cNvSpPr>
            <a:spLocks noGrp="1" noChangeArrowheads="1"/>
          </p:cNvSpPr>
          <p:nvPr>
            <p:ph type="body" sz="half" idx="1"/>
            <p:custDataLst>
              <p:tags r:id="rId2"/>
            </p:custDataLst>
          </p:nvPr>
        </p:nvSpPr>
        <p:spPr/>
        <p:txBody>
          <a:bodyPr/>
          <a:lstStyle/>
          <a:p>
            <a:pPr eaLnBrk="1" hangingPunct="1">
              <a:lnSpc>
                <a:spcPct val="90000"/>
              </a:lnSpc>
            </a:pPr>
            <a:r>
              <a:rPr lang="fr-CA" sz="2500" dirty="0"/>
              <a:t>Cellules qui ressemblent à un basophile, mais présent dans le </a:t>
            </a:r>
            <a:r>
              <a:rPr lang="fr-CA" sz="2500" b="1" dirty="0"/>
              <a:t>tissu</a:t>
            </a:r>
          </a:p>
          <a:p>
            <a:pPr eaLnBrk="1" hangingPunct="1">
              <a:lnSpc>
                <a:spcPct val="90000"/>
              </a:lnSpc>
            </a:pPr>
            <a:r>
              <a:rPr lang="fr-CA" sz="2500" dirty="0"/>
              <a:t>Tissus conjonctifs de la peau, muqueuse des voies respiratoires et gastro-intestinales</a:t>
            </a:r>
          </a:p>
          <a:p>
            <a:pPr eaLnBrk="1" hangingPunct="1">
              <a:lnSpc>
                <a:spcPct val="90000"/>
              </a:lnSpc>
            </a:pPr>
            <a:r>
              <a:rPr lang="fr-CA" sz="2500" dirty="0"/>
              <a:t>Granules : Histamine, héparine</a:t>
            </a:r>
            <a:endParaRPr lang="fr-FR" sz="2500" dirty="0"/>
          </a:p>
        </p:txBody>
      </p:sp>
      <p:pic>
        <p:nvPicPr>
          <p:cNvPr id="31748" name="Picture 4" descr="mastocyte2"/>
          <p:cNvPicPr>
            <a:picLocks noGrp="1" noChangeAspect="1" noChangeArrowheads="1"/>
          </p:cNvPicPr>
          <p:nvPr>
            <p:ph sz="half" idx="2"/>
            <p:custDataLst>
              <p:tags r:id="rId3"/>
            </p:custDataLst>
          </p:nvPr>
        </p:nvPicPr>
        <p:blipFill>
          <a:blip r:embed="rId5" cstate="print"/>
          <a:srcRect/>
          <a:stretch>
            <a:fillRect/>
          </a:stretch>
        </p:blipFill>
        <p:spPr>
          <a:xfrm>
            <a:off x="5306022" y="2348568"/>
            <a:ext cx="4698801" cy="3003186"/>
          </a:xfrm>
          <a:noFill/>
        </p:spPr>
      </p:pic>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custDataLst>
              <p:tags r:id="rId1"/>
            </p:custDataLst>
          </p:nvPr>
        </p:nvSpPr>
        <p:spPr>
          <a:xfrm>
            <a:off x="967036" y="908720"/>
            <a:ext cx="4484992" cy="815028"/>
          </a:xfrm>
        </p:spPr>
        <p:txBody>
          <a:bodyPr vert="horz" lIns="91440" tIns="45720" rIns="91440" bIns="45720" rtlCol="0" anchor="b">
            <a:noAutofit/>
          </a:bodyPr>
          <a:lstStyle/>
          <a:p>
            <a:r>
              <a:rPr lang="fr-CA" sz="3600" b="1" cap="all" dirty="0"/>
              <a:t>Le monocyte</a:t>
            </a:r>
            <a:endParaRPr lang="fr-FR" sz="3600" b="1" cap="all" dirty="0"/>
          </a:p>
        </p:txBody>
      </p:sp>
      <p:sp>
        <p:nvSpPr>
          <p:cNvPr id="220163" name="Rectangle 3"/>
          <p:cNvSpPr>
            <a:spLocks noGrp="1" noChangeArrowheads="1"/>
          </p:cNvSpPr>
          <p:nvPr>
            <p:ph type="body" idx="1"/>
            <p:custDataLst>
              <p:tags r:id="rId2"/>
            </p:custDataLst>
          </p:nvPr>
        </p:nvSpPr>
        <p:spPr>
          <a:xfrm>
            <a:off x="220360" y="1844824"/>
            <a:ext cx="10085739" cy="4793419"/>
          </a:xfrm>
        </p:spPr>
        <p:txBody>
          <a:bodyPr/>
          <a:lstStyle/>
          <a:p>
            <a:pPr>
              <a:lnSpc>
                <a:spcPct val="90000"/>
              </a:lnSpc>
            </a:pPr>
            <a:r>
              <a:rPr lang="fr-CA" sz="2857" dirty="0"/>
              <a:t>Le monocyte</a:t>
            </a:r>
            <a:endParaRPr lang="fr-CA" sz="3214" dirty="0"/>
          </a:p>
          <a:p>
            <a:pPr lvl="2">
              <a:lnSpc>
                <a:spcPct val="90000"/>
              </a:lnSpc>
            </a:pPr>
            <a:r>
              <a:rPr lang="fr-CA" sz="2400" dirty="0"/>
              <a:t>Les monocytes demeurent seulement de 4 à 10 heures en circulation sanguine.</a:t>
            </a:r>
          </a:p>
          <a:p>
            <a:pPr lvl="2">
              <a:lnSpc>
                <a:spcPct val="90000"/>
              </a:lnSpc>
            </a:pPr>
            <a:r>
              <a:rPr lang="fr-CA" sz="2400" dirty="0"/>
              <a:t>Après cette période, ils cheminent dans les tissus pour devenir des histiocytes (pour une durée de 60 jours et plus)</a:t>
            </a:r>
          </a:p>
          <a:p>
            <a:pPr lvl="2">
              <a:lnSpc>
                <a:spcPct val="90000"/>
              </a:lnSpc>
            </a:pPr>
            <a:r>
              <a:rPr lang="fr-CA" sz="2400" dirty="0"/>
              <a:t>Les histiocytes ont un aspect différent des monocytes</a:t>
            </a:r>
          </a:p>
          <a:p>
            <a:pPr lvl="3">
              <a:lnSpc>
                <a:spcPct val="90000"/>
              </a:lnSpc>
            </a:pPr>
            <a:r>
              <a:rPr lang="fr-CA" sz="2000" dirty="0"/>
              <a:t>Le noyau possède 1 à 2 nucléoles (possibilité hypothétique de se multiplier)</a:t>
            </a:r>
          </a:p>
          <a:p>
            <a:pPr lvl="3">
              <a:lnSpc>
                <a:spcPct val="90000"/>
              </a:lnSpc>
            </a:pPr>
            <a:r>
              <a:rPr lang="fr-CA" sz="2000" dirty="0"/>
              <a:t>La cellule devient plus grande</a:t>
            </a:r>
          </a:p>
          <a:p>
            <a:pPr lvl="3">
              <a:lnSpc>
                <a:spcPct val="90000"/>
              </a:lnSpc>
            </a:pPr>
            <a:r>
              <a:rPr lang="fr-CA" sz="2000" dirty="0"/>
              <a:t>Plusieurs vacuoles apparaissent</a:t>
            </a:r>
          </a:p>
          <a:p>
            <a:pPr lvl="3">
              <a:lnSpc>
                <a:spcPct val="90000"/>
              </a:lnSpc>
            </a:pPr>
            <a:r>
              <a:rPr lang="fr-CA" sz="2000" dirty="0"/>
              <a:t>L’activité enzymatique des lysosomes augmente</a:t>
            </a:r>
            <a:r>
              <a:rPr lang="fr-CA" sz="2500" dirty="0"/>
              <a:t>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custDataLst>
              <p:tags r:id="rId1"/>
            </p:custDataLst>
          </p:nvPr>
        </p:nvSpPr>
        <p:spPr>
          <a:xfrm>
            <a:off x="707537" y="1178874"/>
            <a:ext cx="9257661" cy="4500252"/>
          </a:xfrm>
        </p:spPr>
        <p:txBody>
          <a:bodyPr>
            <a:normAutofit/>
          </a:bodyPr>
          <a:lstStyle/>
          <a:p>
            <a:pPr eaLnBrk="1" hangingPunct="1">
              <a:lnSpc>
                <a:spcPct val="90000"/>
              </a:lnSpc>
            </a:pPr>
            <a:r>
              <a:rPr lang="fr-CA" sz="3200" dirty="0"/>
              <a:t>DURÉE DE VIE DES GR: </a:t>
            </a:r>
            <a:r>
              <a:rPr lang="fr-CA" sz="3200" dirty="0">
                <a:solidFill>
                  <a:srgbClr val="FF0066"/>
                </a:solidFill>
              </a:rPr>
              <a:t>120 jours</a:t>
            </a:r>
          </a:p>
          <a:p>
            <a:pPr eaLnBrk="1" hangingPunct="1">
              <a:lnSpc>
                <a:spcPct val="90000"/>
              </a:lnSpc>
            </a:pPr>
            <a:r>
              <a:rPr lang="fr-CA" sz="3200" dirty="0"/>
              <a:t>DURÉE DE VIE DES GB: </a:t>
            </a:r>
          </a:p>
          <a:p>
            <a:pPr lvl="1" eaLnBrk="1" hangingPunct="1">
              <a:lnSpc>
                <a:spcPct val="90000"/>
              </a:lnSpc>
            </a:pPr>
            <a:r>
              <a:rPr lang="fr-CA" sz="3200" dirty="0">
                <a:solidFill>
                  <a:srgbClr val="00CC00"/>
                </a:solidFill>
              </a:rPr>
              <a:t>GRANULOCYTE: </a:t>
            </a:r>
          </a:p>
          <a:p>
            <a:pPr lvl="2" eaLnBrk="1" hangingPunct="1">
              <a:lnSpc>
                <a:spcPct val="90000"/>
              </a:lnSpc>
            </a:pPr>
            <a:r>
              <a:rPr lang="fr-CA" sz="3200" dirty="0">
                <a:solidFill>
                  <a:srgbClr val="00CC00"/>
                </a:solidFill>
              </a:rPr>
              <a:t>Environ 15 jours pour les neutrophiles.</a:t>
            </a:r>
          </a:p>
          <a:p>
            <a:pPr lvl="2" eaLnBrk="1" hangingPunct="1">
              <a:lnSpc>
                <a:spcPct val="90000"/>
              </a:lnSpc>
            </a:pPr>
            <a:r>
              <a:rPr lang="fr-CA" sz="3200" dirty="0">
                <a:solidFill>
                  <a:srgbClr val="00CC00"/>
                </a:solidFill>
              </a:rPr>
              <a:t>Environ 15 jours pour les éosinophiles. </a:t>
            </a:r>
          </a:p>
          <a:p>
            <a:pPr lvl="2" eaLnBrk="1" hangingPunct="1">
              <a:lnSpc>
                <a:spcPct val="90000"/>
              </a:lnSpc>
            </a:pPr>
            <a:r>
              <a:rPr lang="fr-CA" sz="3200" dirty="0">
                <a:solidFill>
                  <a:srgbClr val="00CC00"/>
                </a:solidFill>
              </a:rPr>
              <a:t>De 8 à 12 jours pour les basophiles. </a:t>
            </a:r>
          </a:p>
          <a:p>
            <a:pPr lvl="1" eaLnBrk="1" hangingPunct="1">
              <a:lnSpc>
                <a:spcPct val="90000"/>
              </a:lnSpc>
            </a:pPr>
            <a:r>
              <a:rPr lang="fr-CA" sz="3200" dirty="0">
                <a:solidFill>
                  <a:schemeClr val="tx2"/>
                </a:solidFill>
              </a:rPr>
              <a:t>Monocyte: </a:t>
            </a:r>
          </a:p>
          <a:p>
            <a:pPr lvl="2" eaLnBrk="1" hangingPunct="1">
              <a:lnSpc>
                <a:spcPct val="90000"/>
              </a:lnSpc>
            </a:pPr>
            <a:r>
              <a:rPr lang="fr-CA" sz="3200" dirty="0">
                <a:solidFill>
                  <a:schemeClr val="tx2"/>
                </a:solidFill>
              </a:rPr>
              <a:t>environ 60 j (2 mois)</a:t>
            </a:r>
          </a:p>
        </p:txBody>
      </p:sp>
      <p:sp>
        <p:nvSpPr>
          <p:cNvPr id="3" name="Ellipse 2"/>
          <p:cNvSpPr/>
          <p:nvPr/>
        </p:nvSpPr>
        <p:spPr bwMode="auto">
          <a:xfrm>
            <a:off x="246956" y="4293096"/>
            <a:ext cx="5040560" cy="1278068"/>
          </a:xfrm>
          <a:prstGeom prst="ellipse">
            <a:avLst/>
          </a:prstGeom>
          <a:noFill/>
          <a:ln w="38100" cap="flat" cmpd="sng" algn="ctr">
            <a:solidFill>
              <a:srgbClr val="FF0000"/>
            </a:solidFill>
            <a:prstDash val="solid"/>
            <a:round/>
            <a:headEnd type="none" w="med" len="med"/>
            <a:tailEnd type="none" w="med" len="med"/>
          </a:ln>
          <a:effectLst/>
        </p:spPr>
        <p:txBody>
          <a:bodyPr vert="horz" wrap="square" lIns="81638" tIns="40819" rIns="81638" bIns="40819" numCol="1" rtlCol="0" anchor="t" anchorCtr="0" compatLnSpc="1">
            <a:prstTxWarp prst="textNoShape">
              <a:avLst/>
            </a:prstTxWarp>
          </a:bodyPr>
          <a:lstStyle/>
          <a:p>
            <a:pPr defTabSz="955274" fontAlgn="base">
              <a:spcBef>
                <a:spcPct val="0"/>
              </a:spcBef>
              <a:spcAft>
                <a:spcPct val="0"/>
              </a:spcAft>
            </a:pPr>
            <a:endParaRPr lang="fr-CA" sz="1875">
              <a:latin typeface="Arial" charset="0"/>
            </a:endParaRPr>
          </a:p>
        </p:txBody>
      </p:sp>
      <p:sp>
        <p:nvSpPr>
          <p:cNvPr id="4" name="Rectangle 2">
            <a:extLst>
              <a:ext uri="{FF2B5EF4-FFF2-40B4-BE49-F238E27FC236}">
                <a16:creationId xmlns:a16="http://schemas.microsoft.com/office/drawing/2014/main" id="{24269A1B-4E22-4A45-95C3-2A7535ED43FB}"/>
              </a:ext>
            </a:extLst>
          </p:cNvPr>
          <p:cNvSpPr>
            <a:spLocks noGrp="1" noChangeArrowheads="1"/>
          </p:cNvSpPr>
          <p:nvPr>
            <p:ph type="title"/>
            <p:custDataLst>
              <p:tags r:id="rId2"/>
            </p:custDataLst>
          </p:nvPr>
        </p:nvSpPr>
        <p:spPr>
          <a:xfrm>
            <a:off x="751012" y="255884"/>
            <a:ext cx="6469805" cy="815028"/>
          </a:xfrm>
        </p:spPr>
        <p:txBody>
          <a:bodyPr>
            <a:noAutofit/>
          </a:bodyPr>
          <a:lstStyle/>
          <a:p>
            <a:r>
              <a:rPr lang="fr-CA" sz="3600" b="1" cap="all" dirty="0"/>
              <a:t>Le monocyte</a:t>
            </a:r>
            <a:endParaRPr lang="fr-FR" sz="3600" b="1" cap="all" dirty="0"/>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3"/>
          <p:cNvSpPr>
            <a:spLocks noGrp="1" noChangeArrowheads="1"/>
          </p:cNvSpPr>
          <p:nvPr>
            <p:ph type="body" idx="1"/>
            <p:custDataLst>
              <p:tags r:id="rId1"/>
            </p:custDataLst>
          </p:nvPr>
        </p:nvSpPr>
        <p:spPr>
          <a:xfrm>
            <a:off x="246956" y="2053971"/>
            <a:ext cx="10085739" cy="4183342"/>
          </a:xfrm>
        </p:spPr>
        <p:txBody>
          <a:bodyPr/>
          <a:lstStyle/>
          <a:p>
            <a:pPr lvl="1">
              <a:lnSpc>
                <a:spcPct val="90000"/>
              </a:lnSpc>
            </a:pPr>
            <a:r>
              <a:rPr lang="fr-CA" sz="2321" dirty="0"/>
              <a:t>La répartition des monocytes dans le corps humain est diversifiée.</a:t>
            </a:r>
          </a:p>
          <a:p>
            <a:pPr lvl="2">
              <a:lnSpc>
                <a:spcPct val="90000"/>
              </a:lnSpc>
            </a:pPr>
            <a:r>
              <a:rPr lang="fr-CA" sz="1964" dirty="0"/>
              <a:t>Le compartiment médullaire en contient seulement 3%</a:t>
            </a:r>
          </a:p>
          <a:p>
            <a:pPr lvl="2">
              <a:lnSpc>
                <a:spcPct val="90000"/>
              </a:lnSpc>
            </a:pPr>
            <a:r>
              <a:rPr lang="fr-CA" sz="1964" dirty="0"/>
              <a:t>Le compartiment circulant seulement 7%</a:t>
            </a:r>
          </a:p>
          <a:p>
            <a:pPr lvl="2">
              <a:lnSpc>
                <a:spcPct val="90000"/>
              </a:lnSpc>
            </a:pPr>
            <a:r>
              <a:rPr lang="fr-CA" sz="1964" dirty="0"/>
              <a:t>Le compartiment marginal contient 3 fois plus de monocytes que le compartiment circulant (20%)</a:t>
            </a:r>
          </a:p>
          <a:p>
            <a:pPr lvl="2">
              <a:lnSpc>
                <a:spcPct val="90000"/>
              </a:lnSpc>
            </a:pPr>
            <a:r>
              <a:rPr lang="fr-CA" sz="1964" dirty="0"/>
              <a:t>Le compartiment tissulaire (grande majorité de la population soit 70%)</a:t>
            </a:r>
          </a:p>
          <a:p>
            <a:pPr lvl="1">
              <a:lnSpc>
                <a:spcPct val="90000"/>
              </a:lnSpc>
            </a:pPr>
            <a:r>
              <a:rPr lang="fr-FR" sz="2321" dirty="0"/>
              <a:t>Ils interviennent très efficacement dans la phagocytose d’agents pathogènes et éliminent les débris cellulaires et les cellules endommagées. </a:t>
            </a:r>
          </a:p>
          <a:p>
            <a:pPr lvl="1">
              <a:lnSpc>
                <a:spcPct val="90000"/>
              </a:lnSpc>
            </a:pPr>
            <a:r>
              <a:rPr lang="fr-CA" sz="2321" dirty="0"/>
              <a:t>Le neutrophile est considéré comme le leucocyte phagocytaire par excellence. Cependant lorsque la particule est de grande taille, le monocyte le surpasse facilement.</a:t>
            </a:r>
            <a:r>
              <a:rPr lang="fr-CA" sz="2232" dirty="0"/>
              <a:t> </a:t>
            </a:r>
          </a:p>
        </p:txBody>
      </p:sp>
      <p:sp>
        <p:nvSpPr>
          <p:cNvPr id="6" name="Rectangle 2">
            <a:extLst>
              <a:ext uri="{FF2B5EF4-FFF2-40B4-BE49-F238E27FC236}">
                <a16:creationId xmlns:a16="http://schemas.microsoft.com/office/drawing/2014/main" id="{693AC62C-0397-4F6C-A1E9-8B557461F152}"/>
              </a:ext>
            </a:extLst>
          </p:cNvPr>
          <p:cNvSpPr>
            <a:spLocks noGrp="1" noChangeArrowheads="1"/>
          </p:cNvSpPr>
          <p:nvPr>
            <p:ph type="title"/>
            <p:custDataLst>
              <p:tags r:id="rId2"/>
            </p:custDataLst>
          </p:nvPr>
        </p:nvSpPr>
        <p:spPr>
          <a:xfrm>
            <a:off x="895028" y="908720"/>
            <a:ext cx="4484992" cy="815028"/>
          </a:xfrm>
        </p:spPr>
        <p:txBody>
          <a:bodyPr>
            <a:noAutofit/>
          </a:bodyPr>
          <a:lstStyle/>
          <a:p>
            <a:r>
              <a:rPr lang="fr-CA" sz="3600" b="1" cap="all" dirty="0"/>
              <a:t>Le monocyte</a:t>
            </a:r>
            <a:endParaRPr lang="fr-FR" sz="3600" b="1" cap="all" dirty="0"/>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Rectangle 3"/>
          <p:cNvSpPr>
            <a:spLocks noGrp="1" noChangeArrowheads="1"/>
          </p:cNvSpPr>
          <p:nvPr>
            <p:ph type="body" idx="1"/>
            <p:custDataLst>
              <p:tags r:id="rId1"/>
            </p:custDataLst>
          </p:nvPr>
        </p:nvSpPr>
        <p:spPr>
          <a:xfrm>
            <a:off x="201261" y="1916832"/>
            <a:ext cx="10085739" cy="3668206"/>
          </a:xfrm>
        </p:spPr>
        <p:txBody>
          <a:bodyPr/>
          <a:lstStyle/>
          <a:p>
            <a:pPr lvl="1"/>
            <a:r>
              <a:rPr lang="fr-CA" sz="2500" dirty="0"/>
              <a:t>Ils sont souvent confondus avec les lymphocytes atypiques et les grands lymphocytes granuleux</a:t>
            </a:r>
          </a:p>
          <a:p>
            <a:pPr lvl="1"/>
            <a:r>
              <a:rPr lang="fr-CA" sz="2500" dirty="0"/>
              <a:t>Le noyau du monocyte a une chromatine plus lâche qui s’organise plus longitudinalement  « aspect de cerveau ou bien de chromatine peigné ». Il est généralement plus pâle que les autres cellules.</a:t>
            </a:r>
          </a:p>
          <a:p>
            <a:pPr lvl="1"/>
            <a:r>
              <a:rPr lang="fr-CA" sz="2500" dirty="0"/>
              <a:t>Il participe à l’immunité cellulaire et humorale en agissant comme cellule présentatrice d’antigène.</a:t>
            </a:r>
          </a:p>
          <a:p>
            <a:pPr lvl="1"/>
            <a:r>
              <a:rPr lang="fr-CA" sz="2500" dirty="0"/>
              <a:t>Il est impliqué dans le cycle de récupération du fer (macrophage)</a:t>
            </a:r>
          </a:p>
        </p:txBody>
      </p:sp>
      <p:sp>
        <p:nvSpPr>
          <p:cNvPr id="6" name="Rectangle 2">
            <a:extLst>
              <a:ext uri="{FF2B5EF4-FFF2-40B4-BE49-F238E27FC236}">
                <a16:creationId xmlns:a16="http://schemas.microsoft.com/office/drawing/2014/main" id="{DB232BD3-A73D-4AEE-9E27-A5FD142D4709}"/>
              </a:ext>
            </a:extLst>
          </p:cNvPr>
          <p:cNvSpPr>
            <a:spLocks noGrp="1" noChangeArrowheads="1"/>
          </p:cNvSpPr>
          <p:nvPr>
            <p:ph type="title"/>
            <p:custDataLst>
              <p:tags r:id="rId2"/>
            </p:custDataLst>
          </p:nvPr>
        </p:nvSpPr>
        <p:spPr>
          <a:xfrm>
            <a:off x="967036" y="908720"/>
            <a:ext cx="5853144" cy="815028"/>
          </a:xfrm>
        </p:spPr>
        <p:txBody>
          <a:bodyPr>
            <a:noAutofit/>
          </a:bodyPr>
          <a:lstStyle/>
          <a:p>
            <a:r>
              <a:rPr lang="fr-CA" sz="3600" b="1" cap="all" dirty="0"/>
              <a:t>Le monocyte</a:t>
            </a:r>
            <a:endParaRPr lang="fr-FR" sz="3600" b="1" cap="all" dirty="0"/>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custDataLst>
              <p:tags r:id="rId1"/>
            </p:custDataLst>
          </p:nvPr>
        </p:nvSpPr>
        <p:spPr>
          <a:xfrm>
            <a:off x="514492" y="428507"/>
            <a:ext cx="9258017" cy="503153"/>
          </a:xfrm>
        </p:spPr>
        <p:txBody>
          <a:bodyPr>
            <a:noAutofit/>
          </a:bodyPr>
          <a:lstStyle/>
          <a:p>
            <a:r>
              <a:rPr lang="fr-CA" sz="3200" dirty="0"/>
              <a:t>Figure 7.3  page 127 (l’Italien)</a:t>
            </a:r>
            <a:endParaRPr lang="fr-FR" sz="3200" dirty="0"/>
          </a:p>
        </p:txBody>
      </p:sp>
      <p:pic>
        <p:nvPicPr>
          <p:cNvPr id="221189" name="Picture 5"/>
          <p:cNvPicPr>
            <a:picLocks noChangeAspect="1" noChangeArrowheads="1"/>
          </p:cNvPicPr>
          <p:nvPr>
            <p:custDataLst>
              <p:tags r:id="rId2"/>
            </p:custDataLst>
          </p:nvPr>
        </p:nvPicPr>
        <p:blipFill>
          <a:blip r:embed="rId4" cstate="print"/>
          <a:srcRect/>
          <a:stretch>
            <a:fillRect/>
          </a:stretch>
        </p:blipFill>
        <p:spPr bwMode="auto">
          <a:xfrm>
            <a:off x="1" y="1371033"/>
            <a:ext cx="10287000" cy="5261139"/>
          </a:xfrm>
          <a:prstGeom prst="rect">
            <a:avLst/>
          </a:prstGeom>
          <a:noFill/>
          <a:ln w="9525">
            <a:noFill/>
            <a:miter lim="800000"/>
            <a:headEnd/>
            <a:tailEnd/>
          </a:ln>
          <a:effectLst/>
        </p:spPr>
      </p:pic>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3"/>
          <p:cNvSpPr>
            <a:spLocks noGrp="1" noChangeArrowheads="1"/>
          </p:cNvSpPr>
          <p:nvPr>
            <p:ph type="body" idx="1"/>
            <p:custDataLst>
              <p:tags r:id="rId1"/>
            </p:custDataLst>
          </p:nvPr>
        </p:nvSpPr>
        <p:spPr>
          <a:xfrm>
            <a:off x="222335" y="1844824"/>
            <a:ext cx="10085739" cy="4864285"/>
          </a:xfrm>
        </p:spPr>
        <p:txBody>
          <a:bodyPr/>
          <a:lstStyle/>
          <a:p>
            <a:pPr lvl="1">
              <a:lnSpc>
                <a:spcPct val="80000"/>
              </a:lnSpc>
            </a:pPr>
            <a:r>
              <a:rPr lang="fr-CA" sz="2500" dirty="0"/>
              <a:t>Les macrophages sécrètent un facteur activateur des lymphocytes (interleukine 1) qui stimule les lymphocytes T </a:t>
            </a:r>
          </a:p>
          <a:p>
            <a:pPr lvl="1">
              <a:lnSpc>
                <a:spcPct val="80000"/>
              </a:lnSpc>
            </a:pPr>
            <a:r>
              <a:rPr lang="fr-CA" sz="2500" dirty="0"/>
              <a:t>Les macrophages sont également stimulés par les lymphokines sécrétées par les lymphocytes T</a:t>
            </a:r>
          </a:p>
          <a:p>
            <a:pPr lvl="1">
              <a:lnSpc>
                <a:spcPct val="80000"/>
              </a:lnSpc>
            </a:pPr>
            <a:r>
              <a:rPr lang="fr-CA" sz="2500" dirty="0"/>
              <a:t>Les lymphocytes T sécrètent des lymphokines lorsqu’ils ont eu un contact avec les AG présentés par le macrophage.</a:t>
            </a:r>
          </a:p>
          <a:p>
            <a:pPr lvl="1">
              <a:lnSpc>
                <a:spcPct val="80000"/>
              </a:lnSpc>
            </a:pPr>
            <a:r>
              <a:rPr lang="fr-CA" sz="2500" dirty="0"/>
              <a:t>Les macrophages (monocytes activés) phagocytent également les complexes Ag-</a:t>
            </a:r>
            <a:r>
              <a:rPr lang="fr-CA" sz="2500" dirty="0" err="1"/>
              <a:t>Ac</a:t>
            </a:r>
            <a:r>
              <a:rPr lang="fr-CA" sz="2500" dirty="0"/>
              <a:t> directement.</a:t>
            </a:r>
          </a:p>
          <a:p>
            <a:pPr lvl="2">
              <a:lnSpc>
                <a:spcPct val="80000"/>
              </a:lnSpc>
            </a:pPr>
            <a:endParaRPr lang="fr-CA" dirty="0"/>
          </a:p>
          <a:p>
            <a:pPr lvl="2">
              <a:lnSpc>
                <a:spcPct val="80000"/>
              </a:lnSpc>
              <a:buFontTx/>
              <a:buNone/>
            </a:pPr>
            <a:endParaRPr lang="fr-CA" dirty="0"/>
          </a:p>
        </p:txBody>
      </p:sp>
      <p:sp>
        <p:nvSpPr>
          <p:cNvPr id="2" name="Titre 1">
            <a:extLst>
              <a:ext uri="{FF2B5EF4-FFF2-40B4-BE49-F238E27FC236}">
                <a16:creationId xmlns:a16="http://schemas.microsoft.com/office/drawing/2014/main" id="{9E77CD20-E5CE-6D1E-B75F-CD0B07557DA0}"/>
              </a:ext>
            </a:extLst>
          </p:cNvPr>
          <p:cNvSpPr txBox="1">
            <a:spLocks/>
          </p:cNvSpPr>
          <p:nvPr/>
        </p:nvSpPr>
        <p:spPr>
          <a:xfrm>
            <a:off x="925830" y="286605"/>
            <a:ext cx="848677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CA" sz="3600" b="1" cap="all" dirty="0"/>
              <a:t>Le monocyte (interactions cellulaires)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B108D6-EA28-4BD4-BAA9-373EB566E0A5}"/>
              </a:ext>
            </a:extLst>
          </p:cNvPr>
          <p:cNvSpPr>
            <a:spLocks noGrp="1"/>
          </p:cNvSpPr>
          <p:nvPr>
            <p:ph type="title"/>
          </p:nvPr>
        </p:nvSpPr>
        <p:spPr>
          <a:xfrm>
            <a:off x="138944" y="-133173"/>
            <a:ext cx="3096344" cy="2286000"/>
          </a:xfrm>
        </p:spPr>
        <p:txBody>
          <a:bodyPr>
            <a:noAutofit/>
          </a:bodyPr>
          <a:lstStyle/>
          <a:p>
            <a:pPr algn="ctr"/>
            <a:r>
              <a:rPr lang="fr-CA" sz="2800" dirty="0"/>
              <a:t>Quelle est la définition des indices érythrocytaire et plaquettaire?</a:t>
            </a:r>
            <a:br>
              <a:rPr lang="fr-CA" sz="2800" dirty="0"/>
            </a:br>
            <a:endParaRPr lang="fr-CA" sz="2800" dirty="0"/>
          </a:p>
        </p:txBody>
      </p:sp>
      <p:sp>
        <p:nvSpPr>
          <p:cNvPr id="4" name="Espace réservé du texte 3">
            <a:extLst>
              <a:ext uri="{FF2B5EF4-FFF2-40B4-BE49-F238E27FC236}">
                <a16:creationId xmlns:a16="http://schemas.microsoft.com/office/drawing/2014/main" id="{9786286F-58F8-4D31-B950-C1057FEF001D}"/>
              </a:ext>
            </a:extLst>
          </p:cNvPr>
          <p:cNvSpPr>
            <a:spLocks noGrp="1"/>
          </p:cNvSpPr>
          <p:nvPr>
            <p:ph type="body" sz="half" idx="2"/>
          </p:nvPr>
        </p:nvSpPr>
        <p:spPr>
          <a:xfrm>
            <a:off x="138944" y="2058797"/>
            <a:ext cx="2700338" cy="4464496"/>
          </a:xfrm>
        </p:spPr>
        <p:txBody>
          <a:bodyPr>
            <a:normAutofit fontScale="92500" lnSpcReduction="10000"/>
          </a:bodyPr>
          <a:lstStyle/>
          <a:p>
            <a:r>
              <a:rPr lang="fr-CA" sz="2000" b="1" dirty="0">
                <a:solidFill>
                  <a:srgbClr val="FFC000"/>
                </a:solidFill>
              </a:rPr>
              <a:t>MCV / VGM </a:t>
            </a:r>
            <a:r>
              <a:rPr lang="fr-CA" sz="2000" dirty="0">
                <a:solidFill>
                  <a:srgbClr val="FFC000"/>
                </a:solidFill>
              </a:rPr>
              <a:t>:</a:t>
            </a:r>
          </a:p>
          <a:p>
            <a:r>
              <a:rPr lang="fr-CA" sz="2000" dirty="0">
                <a:solidFill>
                  <a:srgbClr val="FFC000"/>
                </a:solidFill>
              </a:rPr>
              <a:t>Formule :</a:t>
            </a:r>
          </a:p>
          <a:p>
            <a:endParaRPr lang="fr-CA" sz="1000" dirty="0">
              <a:solidFill>
                <a:srgbClr val="FFC000"/>
              </a:solidFill>
            </a:endParaRPr>
          </a:p>
          <a:p>
            <a:r>
              <a:rPr lang="fr-CA" sz="2000" b="1" dirty="0">
                <a:solidFill>
                  <a:srgbClr val="FFC000"/>
                </a:solidFill>
              </a:rPr>
              <a:t>MCH / TGMH :</a:t>
            </a:r>
          </a:p>
          <a:p>
            <a:r>
              <a:rPr lang="fr-CA" sz="2000" dirty="0">
                <a:solidFill>
                  <a:srgbClr val="FFC000"/>
                </a:solidFill>
              </a:rPr>
              <a:t>Formule :</a:t>
            </a:r>
          </a:p>
          <a:p>
            <a:endParaRPr lang="fr-CA" sz="1100" dirty="0">
              <a:solidFill>
                <a:srgbClr val="FFC000"/>
              </a:solidFill>
            </a:endParaRPr>
          </a:p>
          <a:p>
            <a:r>
              <a:rPr lang="fr-CA" sz="2000" b="1" dirty="0">
                <a:solidFill>
                  <a:srgbClr val="FFC000"/>
                </a:solidFill>
              </a:rPr>
              <a:t>MCHC / CGMH :</a:t>
            </a:r>
          </a:p>
          <a:p>
            <a:r>
              <a:rPr lang="fr-CA" sz="2000" dirty="0">
                <a:solidFill>
                  <a:srgbClr val="FFC000"/>
                </a:solidFill>
              </a:rPr>
              <a:t>Formule :</a:t>
            </a:r>
          </a:p>
          <a:p>
            <a:endParaRPr lang="fr-CA" sz="1100" dirty="0">
              <a:solidFill>
                <a:srgbClr val="FFC000"/>
              </a:solidFill>
            </a:endParaRPr>
          </a:p>
          <a:p>
            <a:r>
              <a:rPr lang="fr-CA" sz="2000" dirty="0">
                <a:solidFill>
                  <a:srgbClr val="FFC000"/>
                </a:solidFill>
              </a:rPr>
              <a:t>MPV / VPM :</a:t>
            </a:r>
          </a:p>
          <a:p>
            <a:endParaRPr lang="fr-CA" sz="1100" dirty="0">
              <a:solidFill>
                <a:srgbClr val="FFC000"/>
              </a:solidFill>
            </a:endParaRPr>
          </a:p>
          <a:p>
            <a:r>
              <a:rPr lang="fr-CA" sz="2000" dirty="0">
                <a:solidFill>
                  <a:srgbClr val="FFC000"/>
                </a:solidFill>
              </a:rPr>
              <a:t>RDW-CV / DVE :</a:t>
            </a:r>
          </a:p>
          <a:p>
            <a:endParaRPr lang="fr-CA" sz="2000" dirty="0"/>
          </a:p>
        </p:txBody>
      </p:sp>
      <p:sp>
        <p:nvSpPr>
          <p:cNvPr id="5" name="ZoneTexte 5">
            <a:extLst>
              <a:ext uri="{FF2B5EF4-FFF2-40B4-BE49-F238E27FC236}">
                <a16:creationId xmlns:a16="http://schemas.microsoft.com/office/drawing/2014/main" id="{9D56CD28-230C-4BBA-A62C-2636641A25E0}"/>
              </a:ext>
            </a:extLst>
          </p:cNvPr>
          <p:cNvSpPr txBox="1">
            <a:spLocks noChangeArrowheads="1"/>
          </p:cNvSpPr>
          <p:nvPr>
            <p:custDataLst>
              <p:tags r:id="rId1"/>
            </p:custDataLst>
          </p:nvPr>
        </p:nvSpPr>
        <p:spPr bwMode="auto">
          <a:xfrm>
            <a:off x="1687116" y="6523293"/>
            <a:ext cx="1944216" cy="334707"/>
          </a:xfrm>
          <a:prstGeom prst="rect">
            <a:avLst/>
          </a:prstGeom>
          <a:noFill/>
          <a:ln w="9525">
            <a:noFill/>
            <a:miter lim="800000"/>
            <a:headEnd/>
            <a:tailEnd/>
          </a:ln>
        </p:spPr>
        <p:txBody>
          <a:bodyPr wrap="square">
            <a:spAutoFit/>
          </a:bodyPr>
          <a:lstStyle/>
          <a:p>
            <a:r>
              <a:rPr lang="fr-CA" sz="1575" dirty="0">
                <a:solidFill>
                  <a:srgbClr val="000000"/>
                </a:solidFill>
              </a:rPr>
              <a:t>Réf: p.175, L’Italien</a:t>
            </a:r>
          </a:p>
        </p:txBody>
      </p:sp>
      <p:pic>
        <p:nvPicPr>
          <p:cNvPr id="6" name="Picture 24">
            <a:extLst>
              <a:ext uri="{FF2B5EF4-FFF2-40B4-BE49-F238E27FC236}">
                <a16:creationId xmlns:a16="http://schemas.microsoft.com/office/drawing/2014/main" id="{EE0CF8A4-DDCD-4C7A-B55C-CB0D5E8644E7}"/>
              </a:ext>
            </a:extLst>
          </p:cNvPr>
          <p:cNvPicPr>
            <a:picLocks noGrp="1" noChangeAspect="1" noChangeArrowheads="1"/>
          </p:cNvPicPr>
          <p:nvPr>
            <p:ph idx="1"/>
            <p:custDataLst>
              <p:tags r:id="rId2"/>
            </p:custDataLst>
          </p:nvPr>
        </p:nvPicPr>
        <p:blipFill rotWithShape="1">
          <a:blip r:embed="rId5" cstate="print"/>
          <a:srcRect b="43338"/>
          <a:stretch/>
        </p:blipFill>
        <p:spPr bwMode="auto">
          <a:xfrm>
            <a:off x="3681715" y="116632"/>
            <a:ext cx="5947910" cy="4320480"/>
          </a:xfrm>
          <a:prstGeom prst="rect">
            <a:avLst/>
          </a:prstGeom>
          <a:noFill/>
          <a:ln w="9525">
            <a:noFill/>
            <a:miter lim="800000"/>
            <a:headEnd/>
            <a:tailEnd/>
          </a:ln>
          <a:effectLst/>
        </p:spPr>
      </p:pic>
      <p:pic>
        <p:nvPicPr>
          <p:cNvPr id="8" name="Picture 24">
            <a:extLst>
              <a:ext uri="{FF2B5EF4-FFF2-40B4-BE49-F238E27FC236}">
                <a16:creationId xmlns:a16="http://schemas.microsoft.com/office/drawing/2014/main" id="{9209700D-3812-4223-8D26-7234A3D3F358}"/>
              </a:ext>
            </a:extLst>
          </p:cNvPr>
          <p:cNvPicPr>
            <a:picLocks noChangeAspect="1" noChangeArrowheads="1"/>
          </p:cNvPicPr>
          <p:nvPr>
            <p:custDataLst>
              <p:tags r:id="rId3"/>
            </p:custDataLst>
          </p:nvPr>
        </p:nvPicPr>
        <p:blipFill rotWithShape="1">
          <a:blip r:embed="rId5" cstate="print"/>
          <a:srcRect l="13457" t="69249" r="-13457" b="2842"/>
          <a:stretch/>
        </p:blipFill>
        <p:spPr bwMode="auto">
          <a:xfrm>
            <a:off x="4063380" y="4693957"/>
            <a:ext cx="5911063" cy="2119419"/>
          </a:xfrm>
          <a:prstGeom prst="rect">
            <a:avLst/>
          </a:prstGeom>
          <a:noFill/>
          <a:ln w="9525">
            <a:noFill/>
            <a:miter lim="800000"/>
            <a:headEnd/>
            <a:tailEnd/>
          </a:ln>
          <a:effectLst/>
        </p:spPr>
      </p:pic>
      <p:sp>
        <p:nvSpPr>
          <p:cNvPr id="9" name="Ellipse 8">
            <a:extLst>
              <a:ext uri="{FF2B5EF4-FFF2-40B4-BE49-F238E27FC236}">
                <a16:creationId xmlns:a16="http://schemas.microsoft.com/office/drawing/2014/main" id="{AC843609-60D2-4202-841F-336DB64C5BE6}"/>
              </a:ext>
            </a:extLst>
          </p:cNvPr>
          <p:cNvSpPr/>
          <p:nvPr/>
        </p:nvSpPr>
        <p:spPr>
          <a:xfrm>
            <a:off x="4855468" y="1501097"/>
            <a:ext cx="891099" cy="19442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685280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
            </p:custDataLst>
          </p:nvPr>
        </p:nvSpPr>
        <p:spPr>
          <a:xfrm>
            <a:off x="823020" y="1168927"/>
            <a:ext cx="9256600" cy="503153"/>
          </a:xfrm>
        </p:spPr>
        <p:txBody>
          <a:bodyPr>
            <a:normAutofit fontScale="90000"/>
          </a:bodyPr>
          <a:lstStyle/>
          <a:p>
            <a:pPr defTabSz="1138108">
              <a:defRPr/>
            </a:pPr>
            <a:r>
              <a:rPr lang="fr-CA" sz="3839" dirty="0">
                <a:solidFill>
                  <a:schemeClr val="tx1"/>
                </a:solidFill>
              </a:rPr>
              <a:t> </a:t>
            </a:r>
            <a:r>
              <a:rPr lang="fr-CA" sz="4000" b="1" cap="all" dirty="0"/>
              <a:t>L’hémogramme (chapitre 10)</a:t>
            </a:r>
            <a:endParaRPr lang="fr-FR" sz="4000" b="1" cap="all" dirty="0"/>
          </a:p>
        </p:txBody>
      </p:sp>
      <p:sp>
        <p:nvSpPr>
          <p:cNvPr id="258051" name="Rectangle 3"/>
          <p:cNvSpPr>
            <a:spLocks noGrp="1" noChangeArrowheads="1"/>
          </p:cNvSpPr>
          <p:nvPr>
            <p:ph type="body" idx="1"/>
            <p:custDataLst>
              <p:tags r:id="rId2"/>
            </p:custDataLst>
          </p:nvPr>
        </p:nvSpPr>
        <p:spPr>
          <a:xfrm>
            <a:off x="201262" y="1772816"/>
            <a:ext cx="10085739" cy="4792001"/>
          </a:xfrm>
        </p:spPr>
        <p:txBody>
          <a:bodyPr/>
          <a:lstStyle/>
          <a:p>
            <a:pPr marL="426614" indent="-426614" defTabSz="1138108"/>
            <a:r>
              <a:rPr lang="fr-CA" sz="2143" dirty="0"/>
              <a:t>Techniques d’évaluation des érythrocytes</a:t>
            </a:r>
          </a:p>
          <a:p>
            <a:pPr marL="922676" lvl="1" indent="-355748" defTabSz="1138108"/>
            <a:r>
              <a:rPr lang="fr-CA" sz="1786" dirty="0"/>
              <a:t>Manuelle (hématimètre) ou automatisée (compteur cellulaire)</a:t>
            </a:r>
          </a:p>
          <a:p>
            <a:pPr marL="922676" lvl="1" indent="-355748" defTabSz="1138108"/>
            <a:r>
              <a:rPr lang="fr-CA" sz="1786" dirty="0"/>
              <a:t>Exprimé en nombre de GR x 10</a:t>
            </a:r>
            <a:r>
              <a:rPr lang="fr-CA" sz="1786" baseline="30000" dirty="0"/>
              <a:t>12</a:t>
            </a:r>
            <a:r>
              <a:rPr lang="fr-CA" sz="1786" dirty="0"/>
              <a:t> / L</a:t>
            </a:r>
          </a:p>
          <a:p>
            <a:pPr marL="922676" lvl="1" indent="-355748" defTabSz="1138108"/>
            <a:r>
              <a:rPr lang="fr-CA" sz="1786" dirty="0"/>
              <a:t>Mesure et calcule des indices érythrocytaires.</a:t>
            </a:r>
          </a:p>
          <a:p>
            <a:pPr marL="426614" indent="-426614" defTabSz="1138108"/>
            <a:r>
              <a:rPr lang="fr-CA" sz="2143" dirty="0"/>
              <a:t>Techniques d’évaluation des leucocytes</a:t>
            </a:r>
          </a:p>
          <a:p>
            <a:pPr marL="922676" lvl="1" indent="-355748" defTabSz="1138108"/>
            <a:r>
              <a:rPr lang="fr-CA" sz="1786" dirty="0"/>
              <a:t>Manuelle (hématimètre) ou automatisée (compteur cellulaire)</a:t>
            </a:r>
          </a:p>
          <a:p>
            <a:pPr marL="922676" lvl="1" indent="-355748" defTabSz="1138108"/>
            <a:r>
              <a:rPr lang="fr-CA" sz="1786" dirty="0"/>
              <a:t>Exprimé en nombre de GB x 10</a:t>
            </a:r>
            <a:r>
              <a:rPr lang="fr-CA" sz="1786" baseline="30000" dirty="0"/>
              <a:t>9</a:t>
            </a:r>
            <a:r>
              <a:rPr lang="fr-CA" sz="1786" dirty="0"/>
              <a:t> / L</a:t>
            </a:r>
          </a:p>
          <a:p>
            <a:pPr marL="922676" lvl="1" indent="-355748" defTabSz="1138108"/>
            <a:r>
              <a:rPr lang="fr-CA" sz="1786" dirty="0"/>
              <a:t>Le nombre total (100%) de GB (leucocytes) est fractionné normalement en 5 types de GB</a:t>
            </a:r>
          </a:p>
          <a:p>
            <a:pPr marL="922676" lvl="1" indent="-355748" defTabSz="1138108"/>
            <a:r>
              <a:rPr lang="fr-CA" sz="1786" dirty="0"/>
              <a:t>On les exprime en valeur relative (0.56  « 56% ») ou absolue  (3.2 x 10</a:t>
            </a:r>
            <a:r>
              <a:rPr lang="fr-CA" sz="1786" baseline="30000" dirty="0"/>
              <a:t>9</a:t>
            </a:r>
            <a:r>
              <a:rPr lang="fr-CA" sz="1786" dirty="0"/>
              <a:t> / L).</a:t>
            </a:r>
          </a:p>
          <a:p>
            <a:pPr marL="426614" indent="-426614" defTabSz="1138108"/>
            <a:r>
              <a:rPr lang="fr-CA" sz="2143" dirty="0"/>
              <a:t>Techniques d’évaluation des thrombocytes</a:t>
            </a:r>
          </a:p>
          <a:p>
            <a:pPr marL="922676" lvl="1" indent="-355748" defTabSz="1138108"/>
            <a:r>
              <a:rPr lang="fr-CA" sz="1786" dirty="0"/>
              <a:t>Manuelle (hématimètre) ou automatisée (compteur cellulaire)</a:t>
            </a:r>
          </a:p>
          <a:p>
            <a:pPr marL="922676" lvl="1" indent="-355748" defTabSz="1138108"/>
            <a:r>
              <a:rPr lang="fr-CA" sz="1786" dirty="0"/>
              <a:t>Exprimé en nombre de </a:t>
            </a:r>
            <a:r>
              <a:rPr lang="fr-CA" sz="1786" dirty="0" err="1"/>
              <a:t>Plt</a:t>
            </a:r>
            <a:r>
              <a:rPr lang="fr-CA" sz="1786" dirty="0"/>
              <a:t> x 10</a:t>
            </a:r>
            <a:r>
              <a:rPr lang="fr-CA" sz="1786" baseline="30000" dirty="0"/>
              <a:t>9</a:t>
            </a:r>
            <a:r>
              <a:rPr lang="fr-CA" sz="1786" dirty="0"/>
              <a:t> / L </a:t>
            </a:r>
          </a:p>
          <a:p>
            <a:pPr marL="922676" lvl="1" indent="-355748" defTabSz="1138108"/>
            <a:r>
              <a:rPr lang="fr-CA" sz="1786" dirty="0"/>
              <a:t>Il est possible d’obtenir une valeur approximative indirectement sur le frottis sanguin</a:t>
            </a:r>
          </a:p>
          <a:p>
            <a:pPr marL="426614" indent="-426614" defTabSz="1138108">
              <a:buNone/>
            </a:pPr>
            <a:endParaRPr lang="fr-CA" sz="2143" dirty="0"/>
          </a:p>
        </p:txBody>
      </p:sp>
      <p:sp>
        <p:nvSpPr>
          <p:cNvPr id="28676" name="Text Box 4"/>
          <p:cNvSpPr txBox="1">
            <a:spLocks noChangeArrowheads="1"/>
          </p:cNvSpPr>
          <p:nvPr>
            <p:custDataLst>
              <p:tags r:id="rId3"/>
            </p:custDataLst>
          </p:nvPr>
        </p:nvSpPr>
        <p:spPr bwMode="auto">
          <a:xfrm>
            <a:off x="8167836" y="1230066"/>
            <a:ext cx="1768831" cy="380873"/>
          </a:xfrm>
          <a:prstGeom prst="rect">
            <a:avLst/>
          </a:prstGeom>
          <a:noFill/>
          <a:ln w="9525">
            <a:noFill/>
            <a:miter lim="800000"/>
            <a:headEnd/>
            <a:tailEnd/>
          </a:ln>
        </p:spPr>
        <p:txBody>
          <a:bodyPr>
            <a:spAutoFit/>
          </a:bodyPr>
          <a:lstStyle/>
          <a:p>
            <a:pPr algn="l">
              <a:spcBef>
                <a:spcPct val="50000"/>
              </a:spcBef>
            </a:pPr>
            <a:r>
              <a:rPr lang="fr-CA" sz="1875" dirty="0"/>
              <a:t>p.168 à 175</a:t>
            </a:r>
          </a:p>
        </p:txBody>
      </p:sp>
    </p:spTree>
    <p:extLst>
      <p:ext uri="{BB962C8B-B14F-4D97-AF65-F5344CB8AC3E}">
        <p14:creationId xmlns:p14="http://schemas.microsoft.com/office/powerpoint/2010/main" val="330912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0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805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8051">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8051">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8051">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8051">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8051">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8051">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805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custDataLst>
              <p:tags r:id="rId1"/>
            </p:custDataLst>
          </p:nvPr>
        </p:nvSpPr>
        <p:spPr>
          <a:xfrm>
            <a:off x="515200" y="1850092"/>
            <a:ext cx="9256600" cy="4215147"/>
          </a:xfrm>
        </p:spPr>
        <p:txBody>
          <a:bodyPr/>
          <a:lstStyle/>
          <a:p>
            <a:pPr marL="306141" indent="-306141" defTabSz="816376"/>
            <a:r>
              <a:rPr lang="fr-CA" sz="3660" dirty="0">
                <a:solidFill>
                  <a:srgbClr val="C00000"/>
                </a:solidFill>
              </a:rPr>
              <a:t>Méthode directe </a:t>
            </a:r>
          </a:p>
          <a:p>
            <a:pPr marL="1020470" lvl="2" indent="-204094" defTabSz="816376"/>
            <a:r>
              <a:rPr lang="fr-CA" sz="2857" dirty="0"/>
              <a:t>Macrométhode : tubes de Wintrobe</a:t>
            </a:r>
          </a:p>
          <a:p>
            <a:pPr marL="1020470" lvl="2" indent="-204094" defTabSz="816376"/>
            <a:r>
              <a:rPr lang="fr-CA" sz="2857" dirty="0"/>
              <a:t>Microméthode : tubes capillaires</a:t>
            </a:r>
          </a:p>
          <a:p>
            <a:pPr marL="306141" indent="-306141" defTabSz="816376"/>
            <a:r>
              <a:rPr lang="fr-CA" sz="3660" dirty="0">
                <a:solidFill>
                  <a:srgbClr val="C00000"/>
                </a:solidFill>
              </a:rPr>
              <a:t>Méthode indirecte :</a:t>
            </a:r>
            <a:endParaRPr lang="fr-CA" dirty="0">
              <a:solidFill>
                <a:srgbClr val="C00000"/>
              </a:solidFill>
            </a:endParaRPr>
          </a:p>
          <a:p>
            <a:pPr marL="306141" indent="-306141" defTabSz="816376">
              <a:buNone/>
            </a:pPr>
            <a:r>
              <a:rPr lang="fr-CA" sz="2857" dirty="0"/>
              <a:t>	Calculé avec les indices érythrocytaires mesurés par un appareil automatisé : le volume globulaire moyen (VGM) multiplié par le nombre de</a:t>
            </a:r>
            <a:r>
              <a:rPr lang="fr-CA" sz="2857" dirty="0">
                <a:solidFill>
                  <a:schemeClr val="bg1"/>
                </a:solidFill>
              </a:rPr>
              <a:t> </a:t>
            </a:r>
            <a:r>
              <a:rPr lang="fr-CA" sz="2857" dirty="0"/>
              <a:t>globules rouges</a:t>
            </a:r>
          </a:p>
          <a:p>
            <a:pPr marL="663306" lvl="1" indent="-255118" defTabSz="816376"/>
            <a:r>
              <a:rPr lang="fr-CA" dirty="0">
                <a:solidFill>
                  <a:schemeClr val="bg1"/>
                </a:solidFill>
              </a:rPr>
              <a:t> </a:t>
            </a:r>
            <a:r>
              <a:rPr lang="fr-CA" sz="2800" dirty="0">
                <a:solidFill>
                  <a:schemeClr val="tx1"/>
                </a:solidFill>
              </a:rPr>
              <a:t>Équipements automatisés</a:t>
            </a:r>
          </a:p>
        </p:txBody>
      </p:sp>
      <p:sp>
        <p:nvSpPr>
          <p:cNvPr id="309251" name="Rectangle 3"/>
          <p:cNvSpPr>
            <a:spLocks noGrp="1" noChangeArrowheads="1"/>
          </p:cNvSpPr>
          <p:nvPr>
            <p:ph type="title"/>
            <p:custDataLst>
              <p:tags r:id="rId2"/>
            </p:custDataLst>
          </p:nvPr>
        </p:nvSpPr>
        <p:spPr/>
        <p:txBody>
          <a:bodyPr vert="horz" lIns="95517" tIns="47758" rIns="95517" bIns="47758" rtlCol="0" anchor="b">
            <a:normAutofit/>
          </a:bodyPr>
          <a:lstStyle/>
          <a:p>
            <a:pPr eaLnBrk="1" hangingPunct="1">
              <a:defRPr/>
            </a:pPr>
            <a:r>
              <a:rPr lang="fr-CA" sz="3600" b="1" cap="all" dirty="0">
                <a:sym typeface="Symbol" pitchFamily="18" charset="2"/>
              </a:rPr>
              <a:t>Dosage de l’hématocrite</a:t>
            </a:r>
            <a:endParaRPr lang="fr-FR" sz="3600" b="1" cap="all" dirty="0">
              <a:sym typeface="Symbol" pitchFamily="18" charset="2"/>
            </a:endParaRPr>
          </a:p>
        </p:txBody>
      </p:sp>
      <p:sp>
        <p:nvSpPr>
          <p:cNvPr id="15364" name="Text Box 9"/>
          <p:cNvSpPr txBox="1">
            <a:spLocks noChangeArrowheads="1"/>
          </p:cNvSpPr>
          <p:nvPr>
            <p:custDataLst>
              <p:tags r:id="rId3"/>
            </p:custDataLst>
          </p:nvPr>
        </p:nvSpPr>
        <p:spPr bwMode="auto">
          <a:xfrm>
            <a:off x="8159055" y="5730532"/>
            <a:ext cx="2145842" cy="669414"/>
          </a:xfrm>
          <a:prstGeom prst="rect">
            <a:avLst/>
          </a:prstGeom>
          <a:noFill/>
          <a:ln w="9525">
            <a:noFill/>
            <a:miter lim="800000"/>
            <a:headEnd/>
            <a:tailEnd/>
          </a:ln>
        </p:spPr>
        <p:txBody>
          <a:bodyPr>
            <a:spAutoFit/>
          </a:bodyPr>
          <a:lstStyle/>
          <a:p>
            <a:pPr defTabSz="955274">
              <a:spcBef>
                <a:spcPct val="50000"/>
              </a:spcBef>
            </a:pPr>
            <a:r>
              <a:rPr lang="fr-CA" sz="1875" b="1" dirty="0">
                <a:solidFill>
                  <a:srgbClr val="FF3300"/>
                </a:solidFill>
              </a:rPr>
              <a:t>Page 164 et 165 L’Italien</a:t>
            </a:r>
            <a:endParaRPr lang="fr-FR" sz="1875" b="1" dirty="0">
              <a:solidFill>
                <a:srgbClr val="FF3300"/>
              </a:solidFill>
            </a:endParaRPr>
          </a:p>
        </p:txBody>
      </p:sp>
    </p:spTree>
    <p:extLst>
      <p:ext uri="{BB962C8B-B14F-4D97-AF65-F5344CB8AC3E}">
        <p14:creationId xmlns:p14="http://schemas.microsoft.com/office/powerpoint/2010/main" val="486346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4">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6">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048" y="457200"/>
            <a:ext cx="9512903"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055" y="521208"/>
            <a:ext cx="9404889"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au 2">
            <a:extLst>
              <a:ext uri="{FF2B5EF4-FFF2-40B4-BE49-F238E27FC236}">
                <a16:creationId xmlns:a16="http://schemas.microsoft.com/office/drawing/2014/main" id="{8BAFDB94-16DF-4044-8F42-2F979F5421C0}"/>
              </a:ext>
            </a:extLst>
          </p:cNvPr>
          <p:cNvGraphicFramePr>
            <a:graphicFrameLocks noGrp="1"/>
          </p:cNvGraphicFramePr>
          <p:nvPr>
            <p:extLst>
              <p:ext uri="{D42A27DB-BD31-4B8C-83A1-F6EECF244321}">
                <p14:modId xmlns:p14="http://schemas.microsoft.com/office/powerpoint/2010/main" val="3560076779"/>
              </p:ext>
            </p:extLst>
          </p:nvPr>
        </p:nvGraphicFramePr>
        <p:xfrm>
          <a:off x="802298" y="905933"/>
          <a:ext cx="8709408" cy="5039730"/>
        </p:xfrm>
        <a:graphic>
          <a:graphicData uri="http://schemas.openxmlformats.org/drawingml/2006/table">
            <a:tbl>
              <a:tblPr firstRow="1" firstCol="1" bandRow="1"/>
              <a:tblGrid>
                <a:gridCol w="940458">
                  <a:extLst>
                    <a:ext uri="{9D8B030D-6E8A-4147-A177-3AD203B41FA5}">
                      <a16:colId xmlns:a16="http://schemas.microsoft.com/office/drawing/2014/main" val="802584751"/>
                    </a:ext>
                  </a:extLst>
                </a:gridCol>
                <a:gridCol w="1034800">
                  <a:extLst>
                    <a:ext uri="{9D8B030D-6E8A-4147-A177-3AD203B41FA5}">
                      <a16:colId xmlns:a16="http://schemas.microsoft.com/office/drawing/2014/main" val="3858678971"/>
                    </a:ext>
                  </a:extLst>
                </a:gridCol>
                <a:gridCol w="1355361">
                  <a:extLst>
                    <a:ext uri="{9D8B030D-6E8A-4147-A177-3AD203B41FA5}">
                      <a16:colId xmlns:a16="http://schemas.microsoft.com/office/drawing/2014/main" val="213306617"/>
                    </a:ext>
                  </a:extLst>
                </a:gridCol>
                <a:gridCol w="2492655">
                  <a:extLst>
                    <a:ext uri="{9D8B030D-6E8A-4147-A177-3AD203B41FA5}">
                      <a16:colId xmlns:a16="http://schemas.microsoft.com/office/drawing/2014/main" val="2699373622"/>
                    </a:ext>
                  </a:extLst>
                </a:gridCol>
                <a:gridCol w="2886134">
                  <a:extLst>
                    <a:ext uri="{9D8B030D-6E8A-4147-A177-3AD203B41FA5}">
                      <a16:colId xmlns:a16="http://schemas.microsoft.com/office/drawing/2014/main" val="829165585"/>
                    </a:ext>
                  </a:extLst>
                </a:gridCol>
              </a:tblGrid>
              <a:tr h="540018">
                <a:tc>
                  <a:txBody>
                    <a:bodyPr/>
                    <a:lstStyle/>
                    <a:p>
                      <a:pPr algn="ctr" fontAlgn="ctr">
                        <a:lnSpc>
                          <a:spcPct val="107000"/>
                        </a:lnSpc>
                        <a:spcBef>
                          <a:spcPts val="0"/>
                        </a:spcBef>
                        <a:spcAft>
                          <a:spcPts val="800"/>
                        </a:spcAft>
                      </a:pPr>
                      <a:r>
                        <a:rPr lang="fr-CA" sz="1500" b="1" i="0" u="none" strike="noStrike" cap="all">
                          <a:effectLst/>
                          <a:latin typeface="Calibri" panose="020F0502020204030204" pitchFamily="34" charset="0"/>
                          <a:ea typeface="Calibri" panose="020F0502020204030204" pitchFamily="34" charset="0"/>
                          <a:cs typeface="Times New Roman" panose="02020603050405020304" pitchFamily="18" charset="0"/>
                        </a:rPr>
                        <a:t>indices</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lnSpc>
                          <a:spcPct val="107000"/>
                        </a:lnSpc>
                        <a:spcBef>
                          <a:spcPts val="0"/>
                        </a:spcBef>
                        <a:spcAft>
                          <a:spcPts val="800"/>
                        </a:spcAft>
                      </a:pPr>
                      <a:r>
                        <a:rPr lang="fr-CA" sz="1500" b="1" i="0" u="none" strike="noStrike" cap="all">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calculs</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lnSpc>
                          <a:spcPct val="107000"/>
                        </a:lnSpc>
                        <a:spcBef>
                          <a:spcPts val="0"/>
                        </a:spcBef>
                        <a:spcAft>
                          <a:spcPts val="800"/>
                        </a:spcAft>
                      </a:pPr>
                      <a:r>
                        <a:rPr lang="fr-CA" sz="1500" b="1" i="0" u="none" strike="noStrike" cap="all">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valeurs normales</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lnSpc>
                          <a:spcPct val="107000"/>
                        </a:lnSpc>
                        <a:spcBef>
                          <a:spcPts val="0"/>
                        </a:spcBef>
                        <a:spcAft>
                          <a:spcPts val="800"/>
                        </a:spcAft>
                      </a:pPr>
                      <a:r>
                        <a:rPr lang="fr-CA" sz="1500" b="1" i="0" u="none" strike="noStrike" cap="all">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valeurs pathologiques</a:t>
                      </a:r>
                      <a:endParaRPr lang="fr-CA" sz="2400" b="0" i="0" u="none" strike="noStrike">
                        <a:effectLst/>
                        <a:latin typeface="Arial" panose="020B0604020202020204" pitchFamily="34" charset="0"/>
                      </a:endParaRPr>
                    </a:p>
                  </a:txBody>
                  <a:tcPr marL="121840" marR="121840" marT="60921" marB="6092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fr-CA"/>
                    </a:p>
                  </a:txBody>
                  <a:tcPr/>
                </a:tc>
                <a:extLst>
                  <a:ext uri="{0D108BD9-81ED-4DB2-BD59-A6C34878D82A}">
                    <a16:rowId xmlns:a16="http://schemas.microsoft.com/office/drawing/2014/main" val="2811388662"/>
                  </a:ext>
                </a:extLst>
              </a:tr>
              <a:tr h="1928897">
                <a:tc>
                  <a:txBody>
                    <a:bodyPr/>
                    <a:lstStyle/>
                    <a:p>
                      <a:pPr algn="ctr" fontAlgn="ctr">
                        <a:lnSpc>
                          <a:spcPct val="107000"/>
                        </a:lnSpc>
                        <a:spcBef>
                          <a:spcPts val="0"/>
                        </a:spcBef>
                        <a:spcAft>
                          <a:spcPts val="800"/>
                        </a:spcAft>
                      </a:pPr>
                      <a:r>
                        <a:rPr lang="fr-CA" sz="1500" b="1" i="1" u="none" strike="noStrike" cap="all">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Vgm</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lnSpc>
                          <a:spcPct val="107000"/>
                        </a:lnSpc>
                        <a:spcBef>
                          <a:spcPts val="0"/>
                        </a:spcBef>
                        <a:spcAft>
                          <a:spcPts val="800"/>
                        </a:spcAft>
                      </a:pPr>
                      <a:r>
                        <a:rPr lang="fr-CA" sz="1500" b="0" i="0" u="sng" strike="noStrike">
                          <a:effectLst/>
                          <a:latin typeface="Calibri" panose="020F0502020204030204" pitchFamily="34" charset="0"/>
                          <a:ea typeface="Calibri" panose="020F0502020204030204" pitchFamily="34" charset="0"/>
                          <a:cs typeface="Times New Roman" panose="02020603050405020304" pitchFamily="18" charset="0"/>
                        </a:rPr>
                        <a:t>Hte</a:t>
                      </a:r>
                      <a:endParaRPr lang="fr-CA" sz="2400" b="0" i="0" u="none" strike="noStrike">
                        <a:effectLst/>
                        <a:latin typeface="Arial" panose="020B0604020202020204" pitchFamily="34" charset="0"/>
                      </a:endParaRPr>
                    </a:p>
                    <a:p>
                      <a:pPr algn="ctr" fontAlgn="ctr">
                        <a:lnSpc>
                          <a:spcPct val="107000"/>
                        </a:lnSpc>
                        <a:spcBef>
                          <a:spcPts val="0"/>
                        </a:spcBef>
                        <a:spcAft>
                          <a:spcPts val="800"/>
                        </a:spcAft>
                      </a:pPr>
                      <a:r>
                        <a:rPr lang="fr-CA" sz="1500" b="0" i="0" u="none" strike="noStrike">
                          <a:effectLst/>
                          <a:latin typeface="Calibri" panose="020F0502020204030204" pitchFamily="34" charset="0"/>
                          <a:ea typeface="Calibri" panose="020F0502020204030204" pitchFamily="34" charset="0"/>
                          <a:cs typeface="Times New Roman" panose="02020603050405020304" pitchFamily="18" charset="0"/>
                        </a:rPr>
                        <a:t>GR</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Bef>
                          <a:spcPts val="0"/>
                        </a:spcBef>
                        <a:spcAft>
                          <a:spcPts val="800"/>
                        </a:spcAft>
                      </a:pPr>
                      <a:r>
                        <a:rPr lang="fr-CA" sz="1500" b="0" i="0" u="none" strike="noStrike">
                          <a:effectLst/>
                          <a:latin typeface="Calibri" panose="020F0502020204030204" pitchFamily="34" charset="0"/>
                          <a:ea typeface="Calibri" panose="020F0502020204030204" pitchFamily="34" charset="0"/>
                          <a:cs typeface="Times New Roman" panose="02020603050405020304" pitchFamily="18" charset="0"/>
                        </a:rPr>
                        <a:t>80 à 100 fL</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fr-CA" sz="1500" b="1"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&lt; 80 fL</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Anémie ferriprive</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Thalassémie</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Intoxication au plomb</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Anémies sidéroblastiques (héréditaires)</a:t>
                      </a:r>
                      <a:endParaRPr lang="fr-CA" sz="2400" b="0" i="0" u="none" strike="noStrike">
                        <a:effectLst/>
                        <a:latin typeface="Arial" panose="020B0604020202020204" pitchFamily="34" charset="0"/>
                      </a:endParaRPr>
                    </a:p>
                  </a:txBody>
                  <a:tcPr marL="91381" marR="91381" marT="126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fr-CA" sz="1500" b="1"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&gt; 100 fL</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Anémies mégaloblastiques</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Anémies non mégaloblastiques</a:t>
                      </a:r>
                      <a:endParaRPr lang="fr-CA" sz="2400" b="0" i="0" u="none" strike="noStrike">
                        <a:effectLst/>
                        <a:latin typeface="Arial" panose="020B0604020202020204" pitchFamily="34" charset="0"/>
                      </a:endParaRPr>
                    </a:p>
                    <a:p>
                      <a:pPr algn="ctr" fontAlgn="t">
                        <a:lnSpc>
                          <a:spcPct val="107000"/>
                        </a:lnSpc>
                        <a:spcBef>
                          <a:spcPts val="0"/>
                        </a:spcBef>
                        <a:spcAft>
                          <a:spcPts val="800"/>
                        </a:spcAf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2400" b="0" i="0" u="none" strike="noStrike">
                        <a:effectLst/>
                        <a:latin typeface="Arial" panose="020B0604020202020204" pitchFamily="34" charset="0"/>
                      </a:endParaRPr>
                    </a:p>
                  </a:txBody>
                  <a:tcPr marL="91381" marR="91381" marT="126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6309070"/>
                  </a:ext>
                </a:extLst>
              </a:tr>
              <a:tr h="989137">
                <a:tc>
                  <a:txBody>
                    <a:bodyPr/>
                    <a:lstStyle/>
                    <a:p>
                      <a:pPr algn="ctr" fontAlgn="ctr">
                        <a:lnSpc>
                          <a:spcPct val="107000"/>
                        </a:lnSpc>
                        <a:spcBef>
                          <a:spcPts val="0"/>
                        </a:spcBef>
                        <a:spcAft>
                          <a:spcPts val="800"/>
                        </a:spcAft>
                      </a:pPr>
                      <a:r>
                        <a:rPr lang="fr-CA" sz="1500" b="1" i="1" u="none" strike="noStrike" cap="all">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Tgmh</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lnSpc>
                          <a:spcPct val="107000"/>
                        </a:lnSpc>
                        <a:spcBef>
                          <a:spcPts val="0"/>
                        </a:spcBef>
                        <a:spcAft>
                          <a:spcPts val="800"/>
                        </a:spcAft>
                      </a:pPr>
                      <a:r>
                        <a:rPr lang="fr-CA" sz="1500" b="0" i="0" u="sng" strike="noStrike">
                          <a:effectLst/>
                          <a:latin typeface="Calibri" panose="020F0502020204030204" pitchFamily="34" charset="0"/>
                          <a:ea typeface="Calibri" panose="020F0502020204030204" pitchFamily="34" charset="0"/>
                          <a:cs typeface="Times New Roman" panose="02020603050405020304" pitchFamily="18" charset="0"/>
                        </a:rPr>
                        <a:t>Hb</a:t>
                      </a:r>
                      <a:endParaRPr lang="fr-CA" sz="2400" b="0" i="0" u="none" strike="noStrike">
                        <a:effectLst/>
                        <a:latin typeface="Arial" panose="020B0604020202020204" pitchFamily="34" charset="0"/>
                      </a:endParaRPr>
                    </a:p>
                    <a:p>
                      <a:pPr algn="ctr" fontAlgn="ctr">
                        <a:lnSpc>
                          <a:spcPct val="107000"/>
                        </a:lnSpc>
                        <a:spcBef>
                          <a:spcPts val="0"/>
                        </a:spcBef>
                        <a:spcAft>
                          <a:spcPts val="800"/>
                        </a:spcAft>
                      </a:pPr>
                      <a:r>
                        <a:rPr lang="fr-CA" sz="1500" b="0" i="0" u="none" strike="noStrike">
                          <a:effectLst/>
                          <a:latin typeface="Calibri" panose="020F0502020204030204" pitchFamily="34" charset="0"/>
                          <a:ea typeface="Calibri" panose="020F0502020204030204" pitchFamily="34" charset="0"/>
                          <a:cs typeface="Times New Roman" panose="02020603050405020304" pitchFamily="18" charset="0"/>
                        </a:rPr>
                        <a:t>GR</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Bef>
                          <a:spcPts val="0"/>
                        </a:spcBef>
                        <a:spcAft>
                          <a:spcPts val="800"/>
                        </a:spcAft>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 à 34 pg</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fr-CA" sz="1500" b="1"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&lt; 26 pg</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Hypochromie</a:t>
                      </a:r>
                      <a:endParaRPr lang="fr-CA" sz="2400" b="0" i="0" u="none" strike="noStrike">
                        <a:effectLst/>
                        <a:latin typeface="Arial" panose="020B0604020202020204" pitchFamily="34" charset="0"/>
                      </a:endParaRPr>
                    </a:p>
                    <a:p>
                      <a:pPr algn="ctr" fontAlgn="t">
                        <a:lnSpc>
                          <a:spcPct val="107000"/>
                        </a:lnSpc>
                        <a:spcBef>
                          <a:spcPts val="0"/>
                        </a:spcBef>
                        <a:spcAft>
                          <a:spcPts val="800"/>
                        </a:spcAft>
                      </a:pPr>
                      <a:r>
                        <a:rPr lang="fr-CA" sz="15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fr-CA" sz="2400" b="0" i="0" u="none" strike="noStrike">
                        <a:effectLst/>
                        <a:latin typeface="Arial" panose="020B0604020202020204" pitchFamily="34" charset="0"/>
                      </a:endParaRPr>
                    </a:p>
                  </a:txBody>
                  <a:tcPr marL="91381" marR="91381" marT="126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4672" algn="l" fontAlgn="t">
                        <a:lnSpc>
                          <a:spcPct val="107000"/>
                        </a:lnSpc>
                        <a:spcBef>
                          <a:spcPts val="0"/>
                        </a:spcBef>
                        <a:spcAft>
                          <a:spcPts val="800"/>
                        </a:spcAft>
                        <a:tabLst>
                          <a:tab pos="457200" algn="l"/>
                        </a:tabLst>
                      </a:pPr>
                      <a:r>
                        <a:rPr lang="fr-CA" sz="1500" b="1"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&gt; 34 pg</a:t>
                      </a:r>
                      <a:endParaRPr lang="fr-CA" sz="2400" b="0" i="0" u="none" strike="noStrike">
                        <a:effectLst/>
                        <a:latin typeface="Arial" panose="020B0604020202020204" pitchFamily="34" charset="0"/>
                      </a:endParaRPr>
                    </a:p>
                    <a:p>
                      <a:pPr marL="347472" indent="-347472" algn="l"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Anémies macrocytaires</a:t>
                      </a:r>
                      <a:endParaRPr lang="fr-CA" sz="2400" b="0" i="0" u="none" strike="noStrike">
                        <a:effectLst/>
                        <a:latin typeface="Arial" panose="020B0604020202020204" pitchFamily="34" charset="0"/>
                      </a:endParaRPr>
                    </a:p>
                    <a:p>
                      <a:pPr marL="347472" indent="-347472" algn="l"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Anémies mégalocytaires</a:t>
                      </a:r>
                      <a:endParaRPr lang="fr-CA" sz="2400" b="0" i="0" u="none" strike="noStrike">
                        <a:effectLst/>
                        <a:latin typeface="Arial" panose="020B0604020202020204" pitchFamily="34" charset="0"/>
                      </a:endParaRPr>
                    </a:p>
                  </a:txBody>
                  <a:tcPr marL="91381" marR="91381" marT="126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8898915"/>
                  </a:ext>
                </a:extLst>
              </a:tr>
              <a:tr h="1581678">
                <a:tc>
                  <a:txBody>
                    <a:bodyPr/>
                    <a:lstStyle/>
                    <a:p>
                      <a:pPr algn="ctr" fontAlgn="ctr">
                        <a:lnSpc>
                          <a:spcPct val="107000"/>
                        </a:lnSpc>
                        <a:spcBef>
                          <a:spcPts val="0"/>
                        </a:spcBef>
                        <a:spcAft>
                          <a:spcPts val="800"/>
                        </a:spcAft>
                      </a:pPr>
                      <a:r>
                        <a:rPr lang="fr-CA" sz="1500" b="1" i="1" u="none" strike="noStrike" cap="all">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cgmh</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lnSpc>
                          <a:spcPct val="107000"/>
                        </a:lnSpc>
                        <a:spcBef>
                          <a:spcPts val="0"/>
                        </a:spcBef>
                        <a:spcAft>
                          <a:spcPts val="800"/>
                        </a:spcAft>
                      </a:pPr>
                      <a:r>
                        <a:rPr lang="fr-CA" sz="1500" b="0" i="0" u="sng" strike="noStrike">
                          <a:effectLst/>
                          <a:latin typeface="Calibri" panose="020F0502020204030204" pitchFamily="34" charset="0"/>
                          <a:ea typeface="Calibri" panose="020F0502020204030204" pitchFamily="34" charset="0"/>
                          <a:cs typeface="Times New Roman" panose="02020603050405020304" pitchFamily="18" charset="0"/>
                        </a:rPr>
                        <a:t>Hb</a:t>
                      </a:r>
                      <a:endParaRPr lang="fr-CA" sz="2400" b="0" i="0" u="none" strike="noStrike">
                        <a:effectLst/>
                        <a:latin typeface="Arial" panose="020B0604020202020204" pitchFamily="34" charset="0"/>
                      </a:endParaRPr>
                    </a:p>
                    <a:p>
                      <a:pPr algn="ctr" fontAlgn="ctr">
                        <a:lnSpc>
                          <a:spcPct val="107000"/>
                        </a:lnSpc>
                        <a:spcBef>
                          <a:spcPts val="0"/>
                        </a:spcBef>
                        <a:spcAft>
                          <a:spcPts val="800"/>
                        </a:spcAft>
                      </a:pPr>
                      <a:r>
                        <a:rPr lang="fr-CA" sz="1500" b="0" i="0" u="none" strike="noStrike">
                          <a:effectLst/>
                          <a:latin typeface="Calibri" panose="020F0502020204030204" pitchFamily="34" charset="0"/>
                          <a:ea typeface="Calibri" panose="020F0502020204030204" pitchFamily="34" charset="0"/>
                          <a:cs typeface="Times New Roman" panose="02020603050405020304" pitchFamily="18" charset="0"/>
                        </a:rPr>
                        <a:t>Hte</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7000"/>
                        </a:lnSpc>
                        <a:spcBef>
                          <a:spcPts val="0"/>
                        </a:spcBef>
                        <a:spcAft>
                          <a:spcPts val="800"/>
                        </a:spcAft>
                      </a:pPr>
                      <a:r>
                        <a:rPr lang="fr-CA" sz="1500" b="0" i="0" u="none" strike="noStrike">
                          <a:effectLst/>
                          <a:latin typeface="Calibri" panose="020F0502020204030204" pitchFamily="34" charset="0"/>
                          <a:ea typeface="Calibri" panose="020F0502020204030204" pitchFamily="34" charset="0"/>
                          <a:cs typeface="Times New Roman" panose="02020603050405020304" pitchFamily="18" charset="0"/>
                        </a:rPr>
                        <a:t>320 à 365 g/L</a:t>
                      </a:r>
                      <a:endParaRPr lang="fr-CA" sz="2400" b="0" i="0" u="none" strike="noStrike">
                        <a:effectLst/>
                        <a:latin typeface="Arial" panose="020B0604020202020204" pitchFamily="34" charset="0"/>
                      </a:endParaRPr>
                    </a:p>
                  </a:txBody>
                  <a:tcPr marL="91381" marR="91381" marT="126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fr-CA" sz="1500" b="1"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&lt; 320 g/L</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Hypochromie</a:t>
                      </a:r>
                      <a:endParaRPr lang="fr-CA" sz="2400" b="0" i="0" u="none" strike="noStrike">
                        <a:effectLst/>
                        <a:latin typeface="Arial" panose="020B0604020202020204" pitchFamily="34" charset="0"/>
                      </a:endParaRPr>
                    </a:p>
                    <a:p>
                      <a:pPr algn="ctr" fontAlgn="t">
                        <a:lnSpc>
                          <a:spcPct val="107000"/>
                        </a:lnSpc>
                        <a:spcBef>
                          <a:spcPts val="0"/>
                        </a:spcBef>
                        <a:spcAft>
                          <a:spcPts val="800"/>
                        </a:spcAft>
                      </a:pPr>
                      <a:r>
                        <a:rPr lang="fr-CA" sz="15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fr-CA" sz="2400" b="0" i="0" u="none" strike="noStrike">
                        <a:effectLst/>
                        <a:latin typeface="Arial" panose="020B0604020202020204" pitchFamily="34" charset="0"/>
                      </a:endParaRPr>
                    </a:p>
                  </a:txBody>
                  <a:tcPr marL="91381" marR="91381" marT="126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lnSpc>
                          <a:spcPct val="107000"/>
                        </a:lnSpc>
                        <a:spcBef>
                          <a:spcPts val="0"/>
                        </a:spcBef>
                        <a:spcAft>
                          <a:spcPts val="800"/>
                        </a:spcAft>
                      </a:pPr>
                      <a:r>
                        <a:rPr lang="fr-CA" sz="1500" b="1"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&gt; 365 g/L</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Agglutinines froides </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Sphérocytose </a:t>
                      </a:r>
                      <a:endParaRPr lang="fr-CA" sz="2400" b="0" i="0" u="none" strike="noStrike">
                        <a:effectLst/>
                        <a:latin typeface="Arial" panose="020B0604020202020204" pitchFamily="34" charset="0"/>
                      </a:endParaRPr>
                    </a:p>
                    <a:p>
                      <a:pPr marL="347472" indent="-347472" algn="ctr" fontAlgn="t">
                        <a:lnSpc>
                          <a:spcPct val="107000"/>
                        </a:lnSpc>
                        <a:spcBef>
                          <a:spcPts val="0"/>
                        </a:spcBef>
                        <a:spcAft>
                          <a:spcPts val="800"/>
                        </a:spcAft>
                        <a:tabLst>
                          <a:tab pos="202565" algn="l"/>
                        </a:tabLst>
                      </a:pPr>
                      <a:r>
                        <a:rPr lang="fr-CA" sz="1500" b="0" i="0" u="none" strike="noStrike"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Interférence de l’HB (Lactescence ou ictère)</a:t>
                      </a:r>
                      <a:endParaRPr lang="fr-CA" sz="2400" b="0" i="0" u="none" strike="noStrike" dirty="0">
                        <a:effectLst/>
                        <a:latin typeface="Arial" panose="020B0604020202020204" pitchFamily="34" charset="0"/>
                      </a:endParaRPr>
                    </a:p>
                  </a:txBody>
                  <a:tcPr marL="91381" marR="91381" marT="126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6225888"/>
                  </a:ext>
                </a:extLst>
              </a:tr>
            </a:tbl>
          </a:graphicData>
        </a:graphic>
      </p:graphicFrame>
    </p:spTree>
    <p:extLst>
      <p:ext uri="{BB962C8B-B14F-4D97-AF65-F5344CB8AC3E}">
        <p14:creationId xmlns:p14="http://schemas.microsoft.com/office/powerpoint/2010/main" val="1911825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
            </p:custDataLst>
          </p:nvPr>
        </p:nvSpPr>
        <p:spPr>
          <a:xfrm>
            <a:off x="895028" y="1124744"/>
            <a:ext cx="9256600" cy="503153"/>
          </a:xfrm>
        </p:spPr>
        <p:txBody>
          <a:bodyPr>
            <a:normAutofit fontScale="90000"/>
          </a:bodyPr>
          <a:lstStyle/>
          <a:p>
            <a:pPr defTabSz="1138108">
              <a:defRPr/>
            </a:pPr>
            <a:r>
              <a:rPr lang="fr-CA" sz="3600" b="1" cap="all" dirty="0"/>
              <a:t>L’hémogramme</a:t>
            </a:r>
            <a:endParaRPr lang="fr-FR" sz="3600" b="1" cap="all" dirty="0"/>
          </a:p>
        </p:txBody>
      </p:sp>
      <p:sp>
        <p:nvSpPr>
          <p:cNvPr id="260099" name="Rectangle 3"/>
          <p:cNvSpPr>
            <a:spLocks noGrp="1" noChangeArrowheads="1"/>
          </p:cNvSpPr>
          <p:nvPr>
            <p:ph type="body" idx="1"/>
            <p:custDataLst>
              <p:tags r:id="rId2"/>
            </p:custDataLst>
          </p:nvPr>
        </p:nvSpPr>
        <p:spPr>
          <a:xfrm>
            <a:off x="201262" y="1733343"/>
            <a:ext cx="10085739" cy="4792001"/>
          </a:xfrm>
        </p:spPr>
        <p:txBody>
          <a:bodyPr/>
          <a:lstStyle/>
          <a:p>
            <a:pPr marL="426614" indent="-426614" defTabSz="1138108"/>
            <a:r>
              <a:rPr lang="fr-CA" sz="2143" dirty="0"/>
              <a:t>Indices érythrocytaires p.175</a:t>
            </a:r>
          </a:p>
          <a:p>
            <a:pPr marL="922676" lvl="1" indent="-355748" defTabSz="1138108"/>
            <a:r>
              <a:rPr lang="fr-CA" sz="1786" dirty="0"/>
              <a:t>VGM ou VCM ou </a:t>
            </a:r>
            <a:r>
              <a:rPr lang="fr-CA" sz="1786" u="sng" dirty="0"/>
              <a:t>MCV</a:t>
            </a:r>
            <a:r>
              <a:rPr lang="fr-CA" sz="1786" dirty="0"/>
              <a:t> et (VPM)</a:t>
            </a:r>
          </a:p>
          <a:p>
            <a:pPr marL="1421572" lvl="2" indent="-283464" defTabSz="1138108"/>
            <a:r>
              <a:rPr lang="fr-CA" sz="1518" dirty="0"/>
              <a:t>Calcul: VGM</a:t>
            </a:r>
            <a:r>
              <a:rPr lang="fr-CA" sz="1518" dirty="0">
                <a:solidFill>
                  <a:srgbClr val="FF3300"/>
                </a:solidFill>
              </a:rPr>
              <a:t>=  </a:t>
            </a:r>
            <a:r>
              <a:rPr lang="fr-CA" sz="1607" u="sng" dirty="0">
                <a:solidFill>
                  <a:srgbClr val="FF3300"/>
                </a:solidFill>
              </a:rPr>
              <a:t>    Ht (L </a:t>
            </a:r>
            <a:r>
              <a:rPr lang="fr-CA" sz="1696" u="sng" dirty="0">
                <a:solidFill>
                  <a:srgbClr val="FF3300"/>
                </a:solidFill>
              </a:rPr>
              <a:t>/</a:t>
            </a:r>
            <a:r>
              <a:rPr lang="fr-CA" sz="1518" u="sng" dirty="0">
                <a:solidFill>
                  <a:srgbClr val="FF3300"/>
                </a:solidFill>
              </a:rPr>
              <a:t> L)        </a:t>
            </a:r>
            <a:r>
              <a:rPr lang="fr-CA" sz="1518" dirty="0">
                <a:solidFill>
                  <a:srgbClr val="FF3300"/>
                </a:solidFill>
              </a:rPr>
              <a:t> </a:t>
            </a:r>
            <a:r>
              <a:rPr lang="fr-CA" sz="1518" dirty="0"/>
              <a:t> =  - - - x10</a:t>
            </a:r>
            <a:r>
              <a:rPr lang="fr-CA" sz="1518" baseline="30000" dirty="0"/>
              <a:t>-15</a:t>
            </a:r>
            <a:r>
              <a:rPr lang="fr-CA" sz="1518" dirty="0"/>
              <a:t> L  ou - - - </a:t>
            </a:r>
            <a:r>
              <a:rPr lang="fr-CA" sz="1518" dirty="0" err="1"/>
              <a:t>fL</a:t>
            </a:r>
            <a:endParaRPr lang="fr-CA" sz="1518" dirty="0"/>
          </a:p>
          <a:p>
            <a:pPr marL="1421572" lvl="2" indent="-283464" defTabSz="1138108">
              <a:buNone/>
            </a:pPr>
            <a:r>
              <a:rPr lang="fr-CA" sz="1518" dirty="0"/>
              <a:t>		         </a:t>
            </a:r>
            <a:r>
              <a:rPr lang="fr-CA" sz="1518" dirty="0">
                <a:solidFill>
                  <a:srgbClr val="FF3300"/>
                </a:solidFill>
              </a:rPr>
              <a:t>GR  (</a:t>
            </a:r>
            <a:r>
              <a:rPr lang="fr-CA" sz="1696" dirty="0">
                <a:solidFill>
                  <a:srgbClr val="FF3300"/>
                </a:solidFill>
              </a:rPr>
              <a:t>x10</a:t>
            </a:r>
            <a:r>
              <a:rPr lang="fr-CA" sz="1696" baseline="30000" dirty="0">
                <a:solidFill>
                  <a:srgbClr val="FF3300"/>
                </a:solidFill>
              </a:rPr>
              <a:t>12</a:t>
            </a:r>
            <a:r>
              <a:rPr lang="fr-CA" sz="1696" dirty="0">
                <a:solidFill>
                  <a:srgbClr val="FF3300"/>
                </a:solidFill>
              </a:rPr>
              <a:t> / L)</a:t>
            </a:r>
            <a:endParaRPr lang="fr-CA" sz="1518" dirty="0">
              <a:solidFill>
                <a:srgbClr val="FF3300"/>
              </a:solidFill>
            </a:endParaRPr>
          </a:p>
          <a:p>
            <a:pPr marL="1421572" lvl="2" indent="-283464" defTabSz="1138108"/>
            <a:r>
              <a:rPr lang="fr-CA" sz="1518" dirty="0"/>
              <a:t>Mesuré directement par tous les compteurs cellulaires ?</a:t>
            </a:r>
          </a:p>
          <a:p>
            <a:pPr marL="922676" lvl="1" indent="-355748" defTabSz="1138108"/>
            <a:r>
              <a:rPr lang="fr-CA" sz="1786" dirty="0"/>
              <a:t>TGMH ou </a:t>
            </a:r>
            <a:r>
              <a:rPr lang="fr-CA" sz="1786" u="sng" dirty="0"/>
              <a:t>MCH ou CHCM</a:t>
            </a:r>
          </a:p>
          <a:p>
            <a:pPr marL="1421572" lvl="2" indent="-283464" defTabSz="1138108"/>
            <a:r>
              <a:rPr lang="fr-CA" sz="1518" dirty="0"/>
              <a:t>Calcul: TGMH=  </a:t>
            </a:r>
            <a:r>
              <a:rPr lang="fr-CA" sz="1607" u="sng" dirty="0">
                <a:solidFill>
                  <a:srgbClr val="FF3300"/>
                </a:solidFill>
              </a:rPr>
              <a:t>      </a:t>
            </a:r>
            <a:r>
              <a:rPr lang="fr-CA" sz="1607" u="sng" dirty="0" err="1">
                <a:solidFill>
                  <a:srgbClr val="FF3300"/>
                </a:solidFill>
              </a:rPr>
              <a:t>Hb</a:t>
            </a:r>
            <a:r>
              <a:rPr lang="fr-CA" sz="1607" u="sng" dirty="0">
                <a:solidFill>
                  <a:srgbClr val="FF3300"/>
                </a:solidFill>
              </a:rPr>
              <a:t> (g </a:t>
            </a:r>
            <a:r>
              <a:rPr lang="fr-CA" sz="1696" u="sng" dirty="0">
                <a:solidFill>
                  <a:srgbClr val="FF3300"/>
                </a:solidFill>
              </a:rPr>
              <a:t>/</a:t>
            </a:r>
            <a:r>
              <a:rPr lang="fr-CA" sz="1518" u="sng" dirty="0">
                <a:solidFill>
                  <a:srgbClr val="FF3300"/>
                </a:solidFill>
              </a:rPr>
              <a:t> L)         </a:t>
            </a:r>
            <a:r>
              <a:rPr lang="fr-CA" sz="1518" dirty="0"/>
              <a:t>  =  - - - x10</a:t>
            </a:r>
            <a:r>
              <a:rPr lang="fr-CA" sz="1518" baseline="30000" dirty="0"/>
              <a:t>-12</a:t>
            </a:r>
            <a:r>
              <a:rPr lang="fr-CA" sz="1518" dirty="0"/>
              <a:t> g  ou - - - </a:t>
            </a:r>
            <a:r>
              <a:rPr lang="fr-CA" sz="1518" dirty="0" err="1"/>
              <a:t>pg</a:t>
            </a:r>
            <a:endParaRPr lang="fr-CA" sz="1518" dirty="0"/>
          </a:p>
          <a:p>
            <a:pPr marL="1421572" lvl="2" indent="-283464" defTabSz="1138108">
              <a:buNone/>
            </a:pPr>
            <a:r>
              <a:rPr lang="fr-CA" sz="1518" dirty="0"/>
              <a:t>		            </a:t>
            </a:r>
            <a:r>
              <a:rPr lang="fr-CA" sz="1518" dirty="0">
                <a:solidFill>
                  <a:srgbClr val="FF3300"/>
                </a:solidFill>
              </a:rPr>
              <a:t>GR  (</a:t>
            </a:r>
            <a:r>
              <a:rPr lang="fr-CA" sz="1696" dirty="0">
                <a:solidFill>
                  <a:srgbClr val="FF3300"/>
                </a:solidFill>
              </a:rPr>
              <a:t>x10</a:t>
            </a:r>
            <a:r>
              <a:rPr lang="fr-CA" sz="1696" baseline="30000" dirty="0">
                <a:solidFill>
                  <a:srgbClr val="FF3300"/>
                </a:solidFill>
              </a:rPr>
              <a:t>12</a:t>
            </a:r>
            <a:r>
              <a:rPr lang="fr-CA" sz="1696" dirty="0">
                <a:solidFill>
                  <a:srgbClr val="FF3300"/>
                </a:solidFill>
              </a:rPr>
              <a:t> / L)</a:t>
            </a:r>
            <a:endParaRPr lang="fr-CA" sz="1518" dirty="0">
              <a:solidFill>
                <a:srgbClr val="FF3300"/>
              </a:solidFill>
            </a:endParaRPr>
          </a:p>
          <a:p>
            <a:pPr marL="1421572" lvl="2" indent="-283464" defTabSz="1138108"/>
            <a:r>
              <a:rPr lang="fr-CA" sz="1518" dirty="0"/>
              <a:t>Mesuré directement par les compteurs cellulaires </a:t>
            </a:r>
            <a:r>
              <a:rPr lang="fr-CA" sz="1518" u="sng" dirty="0"/>
              <a:t>optique</a:t>
            </a:r>
            <a:r>
              <a:rPr lang="fr-CA" sz="1518" dirty="0"/>
              <a:t> ?</a:t>
            </a:r>
          </a:p>
          <a:p>
            <a:pPr marL="1421572" lvl="2" indent="-283464" defTabSz="1138108"/>
            <a:r>
              <a:rPr lang="fr-CA" sz="1518" dirty="0"/>
              <a:t>Calculé par les compteurs cellulaires par </a:t>
            </a:r>
            <a:r>
              <a:rPr lang="fr-CA" sz="1518" u="sng" dirty="0"/>
              <a:t>impédance</a:t>
            </a:r>
            <a:r>
              <a:rPr lang="fr-CA" sz="1518" dirty="0"/>
              <a:t> ?</a:t>
            </a:r>
          </a:p>
          <a:p>
            <a:pPr marL="922676" lvl="1" indent="-355748" defTabSz="1138108"/>
            <a:r>
              <a:rPr lang="fr-CA" sz="1786" dirty="0"/>
              <a:t>CGMH ou </a:t>
            </a:r>
            <a:r>
              <a:rPr lang="fr-CA" sz="1786" u="sng" dirty="0"/>
              <a:t>MCHC</a:t>
            </a:r>
          </a:p>
          <a:p>
            <a:pPr marL="1421572" lvl="2" indent="-283464" defTabSz="1138108"/>
            <a:r>
              <a:rPr lang="fr-CA" sz="1518" dirty="0"/>
              <a:t>Calcul: CGMH=  </a:t>
            </a:r>
            <a:r>
              <a:rPr lang="fr-CA" sz="1607" u="sng" dirty="0">
                <a:solidFill>
                  <a:srgbClr val="FF3300"/>
                </a:solidFill>
              </a:rPr>
              <a:t>  </a:t>
            </a:r>
            <a:r>
              <a:rPr lang="fr-CA" sz="1607" u="sng" dirty="0" err="1">
                <a:solidFill>
                  <a:srgbClr val="FF3300"/>
                </a:solidFill>
              </a:rPr>
              <a:t>Hb</a:t>
            </a:r>
            <a:r>
              <a:rPr lang="fr-CA" sz="1607" u="sng" dirty="0">
                <a:solidFill>
                  <a:srgbClr val="FF3300"/>
                </a:solidFill>
              </a:rPr>
              <a:t> (</a:t>
            </a:r>
            <a:r>
              <a:rPr lang="fr-CA" sz="1607" b="1" u="sng" dirty="0">
                <a:solidFill>
                  <a:srgbClr val="FF3300"/>
                </a:solidFill>
              </a:rPr>
              <a:t>g </a:t>
            </a:r>
            <a:r>
              <a:rPr lang="fr-CA" sz="1696" b="1" u="sng" dirty="0">
                <a:solidFill>
                  <a:srgbClr val="FF3300"/>
                </a:solidFill>
              </a:rPr>
              <a:t>/</a:t>
            </a:r>
            <a:r>
              <a:rPr lang="fr-CA" sz="1518" b="1" u="sng" dirty="0">
                <a:solidFill>
                  <a:srgbClr val="FF3300"/>
                </a:solidFill>
              </a:rPr>
              <a:t> L</a:t>
            </a:r>
            <a:r>
              <a:rPr lang="fr-CA" sz="1518" u="sng" dirty="0">
                <a:solidFill>
                  <a:srgbClr val="FF3300"/>
                </a:solidFill>
              </a:rPr>
              <a:t>)</a:t>
            </a:r>
            <a:r>
              <a:rPr lang="fr-CA" sz="1518" u="sng" dirty="0"/>
              <a:t>  </a:t>
            </a:r>
            <a:r>
              <a:rPr lang="fr-CA" sz="1518" dirty="0"/>
              <a:t>  =  - - -  </a:t>
            </a:r>
            <a:r>
              <a:rPr lang="fr-CA" sz="1518" b="1" dirty="0"/>
              <a:t>g / L </a:t>
            </a:r>
          </a:p>
          <a:p>
            <a:pPr marL="1421572" lvl="2" indent="-283464" defTabSz="1138108"/>
            <a:r>
              <a:rPr lang="fr-CA" sz="1518" dirty="0"/>
              <a:t>	             </a:t>
            </a:r>
            <a:r>
              <a:rPr lang="fr-CA" sz="1518" dirty="0">
                <a:solidFill>
                  <a:srgbClr val="FF3300"/>
                </a:solidFill>
              </a:rPr>
              <a:t>Ht  (</a:t>
            </a:r>
            <a:r>
              <a:rPr lang="fr-CA" sz="1696" b="1" dirty="0">
                <a:solidFill>
                  <a:srgbClr val="FF3300"/>
                </a:solidFill>
              </a:rPr>
              <a:t>L / L</a:t>
            </a:r>
            <a:r>
              <a:rPr lang="fr-CA" sz="1696" dirty="0">
                <a:solidFill>
                  <a:srgbClr val="FF3300"/>
                </a:solidFill>
              </a:rPr>
              <a:t>)</a:t>
            </a:r>
            <a:endParaRPr lang="fr-CA" sz="1518" dirty="0">
              <a:solidFill>
                <a:srgbClr val="FF3300"/>
              </a:solidFill>
            </a:endParaRPr>
          </a:p>
          <a:p>
            <a:pPr marL="1421572" lvl="2" indent="-283464" defTabSz="1138108"/>
            <a:r>
              <a:rPr lang="fr-CA" sz="1518" dirty="0"/>
              <a:t>Mesuré directement par les compteurs cellulaires </a:t>
            </a:r>
            <a:r>
              <a:rPr lang="fr-CA" sz="1518" u="sng" dirty="0"/>
              <a:t>optique</a:t>
            </a:r>
            <a:r>
              <a:rPr lang="fr-CA" sz="1518" dirty="0"/>
              <a:t> ?</a:t>
            </a:r>
          </a:p>
          <a:p>
            <a:pPr marL="1421572" lvl="2" indent="-283464" defTabSz="1138108"/>
            <a:r>
              <a:rPr lang="fr-CA" sz="1518" dirty="0"/>
              <a:t>Calculé par les compteurs cellulaires par </a:t>
            </a:r>
            <a:r>
              <a:rPr lang="fr-CA" sz="1518" u="sng" dirty="0"/>
              <a:t>impédance</a:t>
            </a:r>
            <a:r>
              <a:rPr lang="fr-CA" sz="1518" dirty="0"/>
              <a:t> ?</a:t>
            </a:r>
            <a:endParaRPr lang="fr-CA" sz="1607" dirty="0"/>
          </a:p>
        </p:txBody>
      </p:sp>
      <p:sp>
        <p:nvSpPr>
          <p:cNvPr id="260100" name="Text Box 4"/>
          <p:cNvSpPr txBox="1">
            <a:spLocks noChangeArrowheads="1"/>
          </p:cNvSpPr>
          <p:nvPr>
            <p:custDataLst>
              <p:tags r:id="rId3"/>
            </p:custDataLst>
          </p:nvPr>
        </p:nvSpPr>
        <p:spPr bwMode="auto">
          <a:xfrm>
            <a:off x="7279420" y="1711193"/>
            <a:ext cx="2721279" cy="367152"/>
          </a:xfrm>
          <a:prstGeom prst="rect">
            <a:avLst/>
          </a:prstGeom>
          <a:noFill/>
          <a:ln w="9525">
            <a:noFill/>
            <a:miter lim="800000"/>
            <a:headEnd/>
            <a:tailEnd/>
          </a:ln>
        </p:spPr>
        <p:txBody>
          <a:bodyPr>
            <a:spAutoFit/>
          </a:bodyPr>
          <a:lstStyle/>
          <a:p>
            <a:pPr algn="l">
              <a:spcBef>
                <a:spcPct val="50000"/>
              </a:spcBef>
            </a:pPr>
            <a:r>
              <a:rPr lang="fr-CA" sz="1786" dirty="0"/>
              <a:t>Normale: </a:t>
            </a:r>
            <a:r>
              <a:rPr lang="fr-CA" sz="1786" u="sng" dirty="0"/>
              <a:t>80 à 100 </a:t>
            </a:r>
            <a:r>
              <a:rPr lang="fr-CA" sz="1786" u="sng" dirty="0" err="1"/>
              <a:t>fL</a:t>
            </a:r>
            <a:endParaRPr lang="fr-CA" sz="1786" u="sng" dirty="0"/>
          </a:p>
        </p:txBody>
      </p:sp>
      <p:sp>
        <p:nvSpPr>
          <p:cNvPr id="260101" name="Text Box 5"/>
          <p:cNvSpPr txBox="1">
            <a:spLocks noChangeArrowheads="1"/>
          </p:cNvSpPr>
          <p:nvPr>
            <p:custDataLst>
              <p:tags r:id="rId4"/>
            </p:custDataLst>
          </p:nvPr>
        </p:nvSpPr>
        <p:spPr bwMode="auto">
          <a:xfrm>
            <a:off x="7347452" y="3343960"/>
            <a:ext cx="2721279" cy="367152"/>
          </a:xfrm>
          <a:prstGeom prst="rect">
            <a:avLst/>
          </a:prstGeom>
          <a:noFill/>
          <a:ln w="9525">
            <a:noFill/>
            <a:miter lim="800000"/>
            <a:headEnd/>
            <a:tailEnd/>
          </a:ln>
        </p:spPr>
        <p:txBody>
          <a:bodyPr>
            <a:spAutoFit/>
          </a:bodyPr>
          <a:lstStyle/>
          <a:p>
            <a:pPr algn="l">
              <a:spcBef>
                <a:spcPct val="50000"/>
              </a:spcBef>
            </a:pPr>
            <a:r>
              <a:rPr lang="fr-CA" sz="1786" dirty="0"/>
              <a:t>Normale: </a:t>
            </a:r>
            <a:r>
              <a:rPr lang="fr-CA" sz="1786" u="sng" dirty="0"/>
              <a:t>27 à 34 </a:t>
            </a:r>
            <a:r>
              <a:rPr lang="fr-CA" sz="1786" u="sng" dirty="0" err="1"/>
              <a:t>pg</a:t>
            </a:r>
            <a:endParaRPr lang="fr-CA" sz="1786" u="sng" dirty="0"/>
          </a:p>
        </p:txBody>
      </p:sp>
      <p:sp>
        <p:nvSpPr>
          <p:cNvPr id="260102" name="Text Box 6"/>
          <p:cNvSpPr txBox="1">
            <a:spLocks noChangeArrowheads="1"/>
          </p:cNvSpPr>
          <p:nvPr>
            <p:custDataLst>
              <p:tags r:id="rId5"/>
            </p:custDataLst>
          </p:nvPr>
        </p:nvSpPr>
        <p:spPr bwMode="auto">
          <a:xfrm>
            <a:off x="7347452" y="4772631"/>
            <a:ext cx="2721279" cy="367152"/>
          </a:xfrm>
          <a:prstGeom prst="rect">
            <a:avLst/>
          </a:prstGeom>
          <a:noFill/>
          <a:ln w="9525">
            <a:noFill/>
            <a:miter lim="800000"/>
            <a:headEnd/>
            <a:tailEnd/>
          </a:ln>
        </p:spPr>
        <p:txBody>
          <a:bodyPr>
            <a:spAutoFit/>
          </a:bodyPr>
          <a:lstStyle/>
          <a:p>
            <a:pPr algn="l">
              <a:spcBef>
                <a:spcPct val="50000"/>
              </a:spcBef>
            </a:pPr>
            <a:r>
              <a:rPr lang="fr-CA" sz="1786" dirty="0"/>
              <a:t>Normale: </a:t>
            </a:r>
            <a:r>
              <a:rPr lang="fr-CA" sz="1786" u="sng" dirty="0"/>
              <a:t>320 à 360 g / L</a:t>
            </a:r>
          </a:p>
        </p:txBody>
      </p:sp>
    </p:spTree>
    <p:extLst>
      <p:ext uri="{BB962C8B-B14F-4D97-AF65-F5344CB8AC3E}">
        <p14:creationId xmlns:p14="http://schemas.microsoft.com/office/powerpoint/2010/main" val="423627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09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0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0099">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0099">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010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0099">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0099">
                                            <p:txEl>
                                              <p:pRg st="14" end="1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0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0" grpId="0"/>
      <p:bldP spid="260101" grpId="0"/>
      <p:bldP spid="260102"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Espace réservé du contenu 4">
            <a:extLst>
              <a:ext uri="{FF2B5EF4-FFF2-40B4-BE49-F238E27FC236}">
                <a16:creationId xmlns:a16="http://schemas.microsoft.com/office/drawing/2014/main" id="{138D747A-63B3-431D-8C9E-22F148242F0D}"/>
              </a:ext>
            </a:extLst>
          </p:cNvPr>
          <p:cNvGraphicFramePr>
            <a:graphicFrameLocks noGrp="1"/>
          </p:cNvGraphicFramePr>
          <p:nvPr>
            <p:ph idx="1"/>
            <p:extLst>
              <p:ext uri="{D42A27DB-BD31-4B8C-83A1-F6EECF244321}">
                <p14:modId xmlns:p14="http://schemas.microsoft.com/office/powerpoint/2010/main" val="2546417824"/>
              </p:ext>
            </p:extLst>
          </p:nvPr>
        </p:nvGraphicFramePr>
        <p:xfrm>
          <a:off x="715008" y="105406"/>
          <a:ext cx="8748972" cy="6707970"/>
        </p:xfrm>
        <a:graphic>
          <a:graphicData uri="http://schemas.openxmlformats.org/drawingml/2006/table">
            <a:tbl>
              <a:tblPr firstRow="1" firstCol="1" lastRow="1" lastCol="1" bandRow="1" bandCol="1"/>
              <a:tblGrid>
                <a:gridCol w="972108">
                  <a:extLst>
                    <a:ext uri="{9D8B030D-6E8A-4147-A177-3AD203B41FA5}">
                      <a16:colId xmlns:a16="http://schemas.microsoft.com/office/drawing/2014/main" val="4016803881"/>
                    </a:ext>
                  </a:extLst>
                </a:gridCol>
                <a:gridCol w="2025225">
                  <a:extLst>
                    <a:ext uri="{9D8B030D-6E8A-4147-A177-3AD203B41FA5}">
                      <a16:colId xmlns:a16="http://schemas.microsoft.com/office/drawing/2014/main" val="1097734888"/>
                    </a:ext>
                  </a:extLst>
                </a:gridCol>
                <a:gridCol w="1944216">
                  <a:extLst>
                    <a:ext uri="{9D8B030D-6E8A-4147-A177-3AD203B41FA5}">
                      <a16:colId xmlns:a16="http://schemas.microsoft.com/office/drawing/2014/main" val="2826085276"/>
                    </a:ext>
                  </a:extLst>
                </a:gridCol>
                <a:gridCol w="1944216">
                  <a:extLst>
                    <a:ext uri="{9D8B030D-6E8A-4147-A177-3AD203B41FA5}">
                      <a16:colId xmlns:a16="http://schemas.microsoft.com/office/drawing/2014/main" val="2399131194"/>
                    </a:ext>
                  </a:extLst>
                </a:gridCol>
                <a:gridCol w="1863207">
                  <a:extLst>
                    <a:ext uri="{9D8B030D-6E8A-4147-A177-3AD203B41FA5}">
                      <a16:colId xmlns:a16="http://schemas.microsoft.com/office/drawing/2014/main" val="2640070661"/>
                    </a:ext>
                  </a:extLst>
                </a:gridCol>
              </a:tblGrid>
              <a:tr h="810090">
                <a:tc>
                  <a:txBody>
                    <a:bodyPr/>
                    <a:lstStyle/>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INDICES</a:t>
                      </a:r>
                      <a:endParaRPr lang="fr-CA" sz="1400" dirty="0">
                        <a:solidFill>
                          <a:srgbClr val="000000"/>
                        </a:solidFill>
                        <a:effectLst/>
                        <a:latin typeface="Times New Roman" panose="02020603050405020304" pitchFamily="18" charset="0"/>
                        <a:ea typeface="Times New Roman" panose="02020603050405020304" pitchFamily="18" charset="0"/>
                      </a:endParaRPr>
                    </a:p>
                  </a:txBody>
                  <a:tcPr marL="74379" marR="74379"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Exemple de calcul avec image</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Exemple de calcul avec image</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1" dirty="0">
                          <a:effectLst/>
                          <a:latin typeface="Calibri" panose="020F0502020204030204" pitchFamily="34" charset="0"/>
                          <a:ea typeface="Times New Roman" panose="02020603050405020304" pitchFamily="18" charset="0"/>
                          <a:cs typeface="Times New Roman" panose="02020603050405020304" pitchFamily="18" charset="0"/>
                        </a:rPr>
                        <a:t> </a:t>
                      </a: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Exemple de calcul avec image</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Exemple de calcul avec image</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3996139488"/>
                  </a:ext>
                </a:extLst>
              </a:tr>
              <a:tr h="2777490">
                <a:tc>
                  <a:txBody>
                    <a:bodyPr/>
                    <a:lstStyle/>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a:t>
                      </a:r>
                    </a:p>
                    <a:p>
                      <a:pPr algn="ctr"/>
                      <a:endPar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fr-CA" sz="14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Hte</a:t>
                      </a: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a:t>
                      </a:r>
                      <a:r>
                        <a:rPr lang="fr-CA" sz="11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0,30 L/L</a:t>
                      </a:r>
                    </a:p>
                    <a:p>
                      <a:pPr algn="l"/>
                      <a:r>
                        <a:rPr lang="fr-CA" sz="11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3</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x10</a:t>
                      </a:r>
                      <a:r>
                        <a:rPr lang="fr-CA" sz="11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0,0000000000001 L</a:t>
                      </a: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0,1 </a:t>
                      </a:r>
                      <a:r>
                        <a:rPr lang="fr-CA" sz="11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ou </a:t>
                      </a:r>
                      <a:r>
                        <a:rPr lang="fr-CA" sz="1100" u="sng"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100 </a:t>
                      </a:r>
                      <a:r>
                        <a:rPr lang="fr-CA" sz="1100" u="sng"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fL</a:t>
                      </a:r>
                      <a:endParaRPr lang="fr-CA" sz="1100" u="sng"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algn="l"/>
                      <a:endParaRPr lang="fr-CA" sz="1400" u="sng" dirty="0">
                        <a:solidFill>
                          <a:srgbClr val="000000"/>
                        </a:solidFill>
                        <a:effectLst/>
                        <a:highlight>
                          <a:srgbClr val="FFFF00"/>
                        </a:highlight>
                        <a:latin typeface="Times New Roman" panose="02020603050405020304" pitchFamily="18" charset="0"/>
                        <a:ea typeface="Times New Roman" panose="02020603050405020304" pitchFamily="18" charset="0"/>
                      </a:endParaRPr>
                    </a:p>
                  </a:txBody>
                  <a:tcPr marL="74379" marR="74379"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400" dirty="0">
                        <a:solidFill>
                          <a:srgbClr val="000000"/>
                        </a:solidFill>
                        <a:effectLst/>
                        <a:latin typeface="Times New Roman" panose="02020603050405020304" pitchFamily="18" charset="0"/>
                        <a:ea typeface="Times New Roman" panose="02020603050405020304" pitchFamily="18" charset="0"/>
                      </a:endParaRP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a:t>
                      </a:r>
                      <a:r>
                        <a:rPr lang="fr-CA" sz="11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0,50 L/L</a:t>
                      </a:r>
                    </a:p>
                    <a:p>
                      <a:pPr algn="l"/>
                      <a:r>
                        <a:rPr lang="fr-CA" sz="11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3</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x10</a:t>
                      </a:r>
                      <a:r>
                        <a:rPr lang="fr-CA" sz="11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0,000000000000167 L</a:t>
                      </a: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0,167 </a:t>
                      </a:r>
                      <a:r>
                        <a:rPr lang="fr-CA" sz="11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ou </a:t>
                      </a:r>
                      <a:r>
                        <a:rPr lang="fr-CA" sz="1100" u="sng"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166 </a:t>
                      </a:r>
                      <a:r>
                        <a:rPr lang="fr-CA" sz="1100" u="sng"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fL</a:t>
                      </a: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4379" marR="743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100" dirty="0">
                        <a:solidFill>
                          <a:srgbClr val="000000"/>
                        </a:solidFill>
                        <a:effectLst/>
                        <a:latin typeface="Times New Roman" panose="02020603050405020304" pitchFamily="18" charset="0"/>
                        <a:ea typeface="Times New Roman" panose="02020603050405020304" pitchFamily="18" charset="0"/>
                      </a:endParaRP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a:t>
                      </a:r>
                      <a:r>
                        <a:rPr lang="fr-CA" sz="11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0,50 L/L</a:t>
                      </a:r>
                    </a:p>
                    <a:p>
                      <a:pPr algn="l"/>
                      <a:r>
                        <a:rPr lang="fr-CA" sz="11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5</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x10</a:t>
                      </a:r>
                      <a:r>
                        <a:rPr lang="fr-CA" sz="11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0,0000000000001 L</a:t>
                      </a: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0,1 </a:t>
                      </a:r>
                      <a:r>
                        <a:rPr lang="fr-CA" sz="11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ou </a:t>
                      </a:r>
                      <a:r>
                        <a:rPr lang="fr-CA" sz="1100" u="sng"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100 </a:t>
                      </a:r>
                      <a:r>
                        <a:rPr lang="fr-CA" sz="1100" u="sng"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fL</a:t>
                      </a: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4379" marR="74379"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r" defTabSz="914400" rtl="0" eaLnBrk="1" latinLnBrk="0" hangingPunct="1">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r>
                        <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a:t>
                      </a:r>
                    </a:p>
                    <a:p>
                      <a:pPr marL="0" algn="r" defTabSz="914400" rtl="0" eaLnBrk="1" latinLnBrk="0" hangingPunct="1">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r>
                        <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p>
                    <a:p>
                      <a:pPr marL="0" algn="r" defTabSz="914400" rtl="0" eaLnBrk="1" latinLnBrk="0" hangingPunct="1">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endPar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tabLst>
                          <a:tab pos="-914400" algn="l"/>
                          <a:tab pos="-457200" algn="l"/>
                          <a:tab pos="314960" algn="l"/>
                          <a:tab pos="640080" algn="l"/>
                          <a:tab pos="991235" algn="l"/>
                          <a:tab pos="1313180" algn="l"/>
                          <a:tab pos="1635760" algn="l"/>
                          <a:tab pos="2011680" algn="l"/>
                          <a:tab pos="2468880" algn="l"/>
                          <a:tab pos="2926080" algn="l"/>
                          <a:tab pos="3383280" algn="l"/>
                          <a:tab pos="3840480" algn="l"/>
                          <a:tab pos="4297680" algn="l"/>
                          <a:tab pos="4754880" algn="l"/>
                          <a:tab pos="5212080" algn="l"/>
                          <a:tab pos="5669280" algn="l"/>
                        </a:tabLst>
                      </a:pPr>
                      <a:r>
                        <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algn="l" defTabSz="914400" rtl="0" eaLnBrk="1" latinLnBrk="0" hangingPunct="1"/>
                      <a:endPar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0,30 L/L</a:t>
                      </a:r>
                    </a:p>
                    <a:p>
                      <a:pPr marL="0" algn="l" defTabSz="914400" rtl="0" eaLnBrk="1" latinLnBrk="0" hangingPunct="1"/>
                      <a:r>
                        <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3x1012/L</a:t>
                      </a:r>
                    </a:p>
                    <a:p>
                      <a:pPr marL="0" algn="l" defTabSz="914400" rtl="0" eaLnBrk="1" latinLnBrk="0" hangingPunct="1"/>
                      <a:endPar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0,0000000000001 L</a:t>
                      </a:r>
                    </a:p>
                    <a:p>
                      <a:pPr marL="0" algn="l" defTabSz="914400" rtl="0" eaLnBrk="1" latinLnBrk="0" hangingPunct="1"/>
                      <a:endPar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VGM = 0,1 </a:t>
                      </a:r>
                      <a:r>
                        <a:rPr lang="fr-CA" sz="11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t>
                      </a:r>
                      <a:r>
                        <a:rPr lang="fr-CA" sz="11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ou </a:t>
                      </a:r>
                      <a:r>
                        <a:rPr lang="fr-CA" sz="110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100 </a:t>
                      </a:r>
                      <a:r>
                        <a:rPr lang="fr-CA" sz="1100" kern="1200"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fL</a:t>
                      </a:r>
                      <a:endParaRPr lang="fr-CA" sz="110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400" dirty="0">
                        <a:solidFill>
                          <a:srgbClr val="000000"/>
                        </a:solidFill>
                        <a:effectLst/>
                        <a:latin typeface="Times New Roman" panose="02020603050405020304" pitchFamily="18" charset="0"/>
                        <a:ea typeface="Times New Roman" panose="02020603050405020304" pitchFamily="18" charset="0"/>
                      </a:endParaRPr>
                    </a:p>
                  </a:txBody>
                  <a:tcPr marL="74379" marR="74379"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1276600"/>
                  </a:ext>
                </a:extLst>
              </a:tr>
              <a:tr h="3120390">
                <a:tc>
                  <a:txBody>
                    <a:bodyPr/>
                    <a:lstStyle/>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a:t>
                      </a:r>
                    </a:p>
                    <a:p>
                      <a:pPr algn="ctr"/>
                      <a:endPar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fr-CA" sz="14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Hb</a:t>
                      </a: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 g/L</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 g/L</a:t>
                      </a:r>
                      <a:endParaRPr lang="fr-CA" sz="14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CA" sz="11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x10</a:t>
                      </a:r>
                      <a:r>
                        <a:rPr lang="fr-CA" sz="11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0,0000000000333 g</a:t>
                      </a: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33,3 </a:t>
                      </a:r>
                      <a:r>
                        <a:rPr lang="fr-CA" sz="1100"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pg</a:t>
                      </a:r>
                      <a:endParaRPr lang="fr-CA" sz="11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algn="l"/>
                      <a:endParaRPr lang="fr-CA" sz="1100" dirty="0">
                        <a:solidFill>
                          <a:srgbClr val="000000"/>
                        </a:solidFill>
                        <a:effectLst/>
                        <a:latin typeface="Times New Roman" panose="02020603050405020304" pitchFamily="18" charset="0"/>
                        <a:ea typeface="Times New Roman" panose="02020603050405020304" pitchFamily="18" charset="0"/>
                      </a:endParaRPr>
                    </a:p>
                  </a:txBody>
                  <a:tcPr marL="74379" marR="74379"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endPar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a:t>
                      </a: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 g/L</a:t>
                      </a:r>
                    </a:p>
                    <a:p>
                      <a:pPr algn="r"/>
                      <a:r>
                        <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400" dirty="0">
                        <a:solidFill>
                          <a:srgbClr val="000000"/>
                        </a:solidFill>
                        <a:effectLst/>
                        <a:latin typeface="Times New Roman" panose="02020603050405020304" pitchFamily="18" charset="0"/>
                        <a:ea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 g/L</a:t>
                      </a:r>
                      <a:endParaRPr lang="fr-CA" sz="14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CA" sz="11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x10</a:t>
                      </a:r>
                      <a:r>
                        <a:rPr lang="fr-CA" sz="11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0,0000000000233 g</a:t>
                      </a: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23,3 </a:t>
                      </a:r>
                      <a:r>
                        <a:rPr lang="fr-CA" sz="1100"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pg</a:t>
                      </a:r>
                      <a:endParaRPr lang="fr-CA" sz="1100" dirty="0">
                        <a:solidFill>
                          <a:srgbClr val="000000"/>
                        </a:solidFill>
                        <a:effectLst/>
                        <a:highlight>
                          <a:srgbClr val="FFFF00"/>
                        </a:highlight>
                        <a:latin typeface="Times New Roman" panose="02020603050405020304" pitchFamily="18" charset="0"/>
                        <a:ea typeface="Times New Roman" panose="02020603050405020304" pitchFamily="18" charset="0"/>
                      </a:endParaRPr>
                    </a:p>
                  </a:txBody>
                  <a:tcPr marL="74379" marR="743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b="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5x1012/L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0,000000000028 g</a:t>
                      </a:r>
                    </a:p>
                    <a:p>
                      <a:pPr marL="0" algn="l"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b="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28,0 </a:t>
                      </a:r>
                      <a:r>
                        <a:rPr lang="fr-CA" sz="1100" b="0" kern="1200"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pg</a:t>
                      </a:r>
                      <a:endParaRPr lang="fr-CA" sz="1100" b="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400" dirty="0">
                        <a:solidFill>
                          <a:srgbClr val="000000"/>
                        </a:solidFill>
                        <a:effectLst/>
                        <a:latin typeface="Times New Roman" panose="02020603050405020304" pitchFamily="18" charset="0"/>
                        <a:ea typeface="Times New Roman" panose="02020603050405020304" pitchFamily="18" charset="0"/>
                      </a:endParaRPr>
                    </a:p>
                  </a:txBody>
                  <a:tcPr marL="74379" marR="74379"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b="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3x1012/L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0,0000000000467 g</a:t>
                      </a:r>
                    </a:p>
                    <a:p>
                      <a:pPr marL="0" algn="l"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b="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46,7 </a:t>
                      </a:r>
                      <a:r>
                        <a:rPr lang="fr-CA" sz="1100" b="0" kern="1200"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pg</a:t>
                      </a:r>
                      <a:endParaRPr lang="fr-CA" sz="1100" b="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400" dirty="0">
                        <a:solidFill>
                          <a:srgbClr val="000000"/>
                        </a:solidFill>
                        <a:effectLst/>
                        <a:latin typeface="Times New Roman" panose="02020603050405020304" pitchFamily="18" charset="0"/>
                        <a:ea typeface="Times New Roman" panose="02020603050405020304" pitchFamily="18" charset="0"/>
                      </a:endParaRPr>
                    </a:p>
                  </a:txBody>
                  <a:tcPr marL="74379" marR="74379"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981634"/>
                  </a:ext>
                </a:extLst>
              </a:tr>
            </a:tbl>
          </a:graphicData>
        </a:graphic>
      </p:graphicFrame>
      <p:pic>
        <p:nvPicPr>
          <p:cNvPr id="3" name="Image 2">
            <a:extLst>
              <a:ext uri="{FF2B5EF4-FFF2-40B4-BE49-F238E27FC236}">
                <a16:creationId xmlns:a16="http://schemas.microsoft.com/office/drawing/2014/main" id="{37FD16D7-F404-4E84-A4E8-71B88E169A9A}"/>
              </a:ext>
            </a:extLst>
          </p:cNvPr>
          <p:cNvPicPr>
            <a:picLocks noChangeAspect="1"/>
          </p:cNvPicPr>
          <p:nvPr/>
        </p:nvPicPr>
        <p:blipFill>
          <a:blip r:embed="rId2"/>
          <a:stretch>
            <a:fillRect/>
          </a:stretch>
        </p:blipFill>
        <p:spPr>
          <a:xfrm>
            <a:off x="2483697" y="1007873"/>
            <a:ext cx="729081" cy="1334937"/>
          </a:xfrm>
          <a:prstGeom prst="rect">
            <a:avLst/>
          </a:prstGeom>
        </p:spPr>
      </p:pic>
      <p:pic>
        <p:nvPicPr>
          <p:cNvPr id="6" name="Image 5">
            <a:extLst>
              <a:ext uri="{FF2B5EF4-FFF2-40B4-BE49-F238E27FC236}">
                <a16:creationId xmlns:a16="http://schemas.microsoft.com/office/drawing/2014/main" id="{36E672D5-3454-45F8-B767-05074E83A417}"/>
              </a:ext>
            </a:extLst>
          </p:cNvPr>
          <p:cNvPicPr>
            <a:picLocks noChangeAspect="1"/>
          </p:cNvPicPr>
          <p:nvPr/>
        </p:nvPicPr>
        <p:blipFill>
          <a:blip r:embed="rId3"/>
          <a:stretch>
            <a:fillRect/>
          </a:stretch>
        </p:blipFill>
        <p:spPr>
          <a:xfrm>
            <a:off x="4505990" y="1007871"/>
            <a:ext cx="613792" cy="1247708"/>
          </a:xfrm>
          <a:prstGeom prst="rect">
            <a:avLst/>
          </a:prstGeom>
        </p:spPr>
      </p:pic>
      <p:pic>
        <p:nvPicPr>
          <p:cNvPr id="8" name="Image 7">
            <a:extLst>
              <a:ext uri="{FF2B5EF4-FFF2-40B4-BE49-F238E27FC236}">
                <a16:creationId xmlns:a16="http://schemas.microsoft.com/office/drawing/2014/main" id="{FC61BF6D-6014-4C9B-BA01-A07C18156301}"/>
              </a:ext>
            </a:extLst>
          </p:cNvPr>
          <p:cNvPicPr>
            <a:picLocks noChangeAspect="1"/>
          </p:cNvPicPr>
          <p:nvPr/>
        </p:nvPicPr>
        <p:blipFill>
          <a:blip r:embed="rId4"/>
          <a:stretch>
            <a:fillRect/>
          </a:stretch>
        </p:blipFill>
        <p:spPr>
          <a:xfrm>
            <a:off x="6338913" y="940670"/>
            <a:ext cx="744202" cy="1406847"/>
          </a:xfrm>
          <a:prstGeom prst="rect">
            <a:avLst/>
          </a:prstGeom>
        </p:spPr>
      </p:pic>
      <p:pic>
        <p:nvPicPr>
          <p:cNvPr id="24" name="Image 23">
            <a:extLst>
              <a:ext uri="{FF2B5EF4-FFF2-40B4-BE49-F238E27FC236}">
                <a16:creationId xmlns:a16="http://schemas.microsoft.com/office/drawing/2014/main" id="{ADB0B3FB-7A10-4081-88E2-FB972C18CE85}"/>
              </a:ext>
            </a:extLst>
          </p:cNvPr>
          <p:cNvPicPr>
            <a:picLocks noChangeAspect="1"/>
          </p:cNvPicPr>
          <p:nvPr/>
        </p:nvPicPr>
        <p:blipFill>
          <a:blip r:embed="rId5"/>
          <a:stretch>
            <a:fillRect/>
          </a:stretch>
        </p:blipFill>
        <p:spPr>
          <a:xfrm>
            <a:off x="2553559" y="3750811"/>
            <a:ext cx="589359" cy="1671638"/>
          </a:xfrm>
          <a:prstGeom prst="rect">
            <a:avLst/>
          </a:prstGeom>
        </p:spPr>
      </p:pic>
      <p:pic>
        <p:nvPicPr>
          <p:cNvPr id="26" name="Image 25">
            <a:extLst>
              <a:ext uri="{FF2B5EF4-FFF2-40B4-BE49-F238E27FC236}">
                <a16:creationId xmlns:a16="http://schemas.microsoft.com/office/drawing/2014/main" id="{EE83AC21-9365-4815-A802-C19E95A753AB}"/>
              </a:ext>
            </a:extLst>
          </p:cNvPr>
          <p:cNvPicPr>
            <a:picLocks noChangeAspect="1"/>
          </p:cNvPicPr>
          <p:nvPr/>
        </p:nvPicPr>
        <p:blipFill>
          <a:blip r:embed="rId6"/>
          <a:stretch>
            <a:fillRect/>
          </a:stretch>
        </p:blipFill>
        <p:spPr>
          <a:xfrm>
            <a:off x="4505988" y="3750812"/>
            <a:ext cx="578644" cy="1693069"/>
          </a:xfrm>
          <a:prstGeom prst="rect">
            <a:avLst/>
          </a:prstGeom>
        </p:spPr>
      </p:pic>
      <p:pic>
        <p:nvPicPr>
          <p:cNvPr id="30" name="Image 29">
            <a:extLst>
              <a:ext uri="{FF2B5EF4-FFF2-40B4-BE49-F238E27FC236}">
                <a16:creationId xmlns:a16="http://schemas.microsoft.com/office/drawing/2014/main" id="{A403C9E2-3289-4CC4-B0B9-396A4BCAC0FB}"/>
              </a:ext>
            </a:extLst>
          </p:cNvPr>
          <p:cNvPicPr>
            <a:picLocks noChangeAspect="1"/>
          </p:cNvPicPr>
          <p:nvPr/>
        </p:nvPicPr>
        <p:blipFill>
          <a:blip r:embed="rId7"/>
          <a:stretch>
            <a:fillRect/>
          </a:stretch>
        </p:blipFill>
        <p:spPr>
          <a:xfrm>
            <a:off x="6447705" y="3750812"/>
            <a:ext cx="610791" cy="1693069"/>
          </a:xfrm>
          <a:prstGeom prst="rect">
            <a:avLst/>
          </a:prstGeom>
        </p:spPr>
      </p:pic>
      <p:pic>
        <p:nvPicPr>
          <p:cNvPr id="34" name="Image 33">
            <a:extLst>
              <a:ext uri="{FF2B5EF4-FFF2-40B4-BE49-F238E27FC236}">
                <a16:creationId xmlns:a16="http://schemas.microsoft.com/office/drawing/2014/main" id="{55C3888F-2AAF-43F1-9708-1C5FE905E154}"/>
              </a:ext>
            </a:extLst>
          </p:cNvPr>
          <p:cNvPicPr>
            <a:picLocks noChangeAspect="1"/>
          </p:cNvPicPr>
          <p:nvPr/>
        </p:nvPicPr>
        <p:blipFill>
          <a:blip r:embed="rId8"/>
          <a:stretch>
            <a:fillRect/>
          </a:stretch>
        </p:blipFill>
        <p:spPr>
          <a:xfrm>
            <a:off x="8296968" y="3819856"/>
            <a:ext cx="578644" cy="1639491"/>
          </a:xfrm>
          <a:prstGeom prst="rect">
            <a:avLst/>
          </a:prstGeom>
        </p:spPr>
      </p:pic>
      <p:pic>
        <p:nvPicPr>
          <p:cNvPr id="37" name="Image 36">
            <a:extLst>
              <a:ext uri="{FF2B5EF4-FFF2-40B4-BE49-F238E27FC236}">
                <a16:creationId xmlns:a16="http://schemas.microsoft.com/office/drawing/2014/main" id="{3CC95F07-7794-42F7-9E4C-FA8AC4813C48}"/>
              </a:ext>
            </a:extLst>
          </p:cNvPr>
          <p:cNvPicPr>
            <a:picLocks noChangeAspect="1"/>
          </p:cNvPicPr>
          <p:nvPr/>
        </p:nvPicPr>
        <p:blipFill>
          <a:blip r:embed="rId9"/>
          <a:stretch>
            <a:fillRect/>
          </a:stretch>
        </p:blipFill>
        <p:spPr>
          <a:xfrm>
            <a:off x="8460953" y="1042542"/>
            <a:ext cx="560361" cy="1230793"/>
          </a:xfrm>
          <a:prstGeom prst="rect">
            <a:avLst/>
          </a:prstGeom>
        </p:spPr>
      </p:pic>
    </p:spTree>
    <p:extLst>
      <p:ext uri="{BB962C8B-B14F-4D97-AF65-F5344CB8AC3E}">
        <p14:creationId xmlns:p14="http://schemas.microsoft.com/office/powerpoint/2010/main" val="431917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Espace réservé du contenu 4">
            <a:extLst>
              <a:ext uri="{FF2B5EF4-FFF2-40B4-BE49-F238E27FC236}">
                <a16:creationId xmlns:a16="http://schemas.microsoft.com/office/drawing/2014/main" id="{138D747A-63B3-431D-8C9E-22F148242F0D}"/>
              </a:ext>
            </a:extLst>
          </p:cNvPr>
          <p:cNvGraphicFramePr>
            <a:graphicFrameLocks noGrp="1"/>
          </p:cNvGraphicFramePr>
          <p:nvPr>
            <p:ph idx="1"/>
            <p:extLst>
              <p:ext uri="{D42A27DB-BD31-4B8C-83A1-F6EECF244321}">
                <p14:modId xmlns:p14="http://schemas.microsoft.com/office/powerpoint/2010/main" val="3934920460"/>
              </p:ext>
            </p:extLst>
          </p:nvPr>
        </p:nvGraphicFramePr>
        <p:xfrm>
          <a:off x="462980" y="116632"/>
          <a:ext cx="9316036" cy="6639390"/>
        </p:xfrm>
        <a:graphic>
          <a:graphicData uri="http://schemas.openxmlformats.org/drawingml/2006/table">
            <a:tbl>
              <a:tblPr firstRow="1" firstCol="1" lastRow="1" lastCol="1" bandRow="1" bandCol="1"/>
              <a:tblGrid>
                <a:gridCol w="972108">
                  <a:extLst>
                    <a:ext uri="{9D8B030D-6E8A-4147-A177-3AD203B41FA5}">
                      <a16:colId xmlns:a16="http://schemas.microsoft.com/office/drawing/2014/main" val="4016803881"/>
                    </a:ext>
                  </a:extLst>
                </a:gridCol>
                <a:gridCol w="2025225">
                  <a:extLst>
                    <a:ext uri="{9D8B030D-6E8A-4147-A177-3AD203B41FA5}">
                      <a16:colId xmlns:a16="http://schemas.microsoft.com/office/drawing/2014/main" val="1097734888"/>
                    </a:ext>
                  </a:extLst>
                </a:gridCol>
                <a:gridCol w="1944216">
                  <a:extLst>
                    <a:ext uri="{9D8B030D-6E8A-4147-A177-3AD203B41FA5}">
                      <a16:colId xmlns:a16="http://schemas.microsoft.com/office/drawing/2014/main" val="2826085276"/>
                    </a:ext>
                  </a:extLst>
                </a:gridCol>
                <a:gridCol w="1944216">
                  <a:extLst>
                    <a:ext uri="{9D8B030D-6E8A-4147-A177-3AD203B41FA5}">
                      <a16:colId xmlns:a16="http://schemas.microsoft.com/office/drawing/2014/main" val="2399131194"/>
                    </a:ext>
                  </a:extLst>
                </a:gridCol>
                <a:gridCol w="2430271">
                  <a:extLst>
                    <a:ext uri="{9D8B030D-6E8A-4147-A177-3AD203B41FA5}">
                      <a16:colId xmlns:a16="http://schemas.microsoft.com/office/drawing/2014/main" val="2640070661"/>
                    </a:ext>
                  </a:extLst>
                </a:gridCol>
              </a:tblGrid>
              <a:tr h="810090">
                <a:tc>
                  <a:txBody>
                    <a:bodyPr/>
                    <a:lstStyle/>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INDICES</a:t>
                      </a:r>
                      <a:endParaRPr lang="fr-CA" sz="1400" dirty="0">
                        <a:solidFill>
                          <a:srgbClr val="000000"/>
                        </a:solidFill>
                        <a:effectLst/>
                        <a:latin typeface="Times New Roman" panose="02020603050405020304" pitchFamily="18" charset="0"/>
                        <a:ea typeface="Times New Roman" panose="02020603050405020304" pitchFamily="18" charset="0"/>
                      </a:endParaRPr>
                    </a:p>
                  </a:txBody>
                  <a:tcPr marL="74379" marR="74379"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Exemple de calcul avec image</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Exemple de calcul avec image</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1" dirty="0">
                          <a:effectLst/>
                          <a:latin typeface="Calibri" panose="020F0502020204030204" pitchFamily="34" charset="0"/>
                          <a:ea typeface="Times New Roman" panose="02020603050405020304" pitchFamily="18" charset="0"/>
                          <a:cs typeface="Times New Roman" panose="02020603050405020304" pitchFamily="18" charset="0"/>
                        </a:rPr>
                        <a:t> </a:t>
                      </a: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Exemple de calcul avec image</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Exemple de calcul avec image</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3996139488"/>
                  </a:ext>
                </a:extLst>
              </a:tr>
              <a:tr h="3086100">
                <a:tc>
                  <a:txBody>
                    <a:bodyPr/>
                    <a:lstStyle/>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a:t>
                      </a:r>
                    </a:p>
                    <a:p>
                      <a:pPr algn="ctr"/>
                      <a:endPar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fr-CA" sz="14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Hb</a:t>
                      </a: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 g/L</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 g/L</a:t>
                      </a:r>
                      <a:endParaRPr lang="fr-CA" sz="14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CA" sz="11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x10</a:t>
                      </a:r>
                      <a:r>
                        <a:rPr lang="fr-CA" sz="11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0,0000000000333 g</a:t>
                      </a: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33,3 </a:t>
                      </a:r>
                      <a:r>
                        <a:rPr lang="fr-CA" sz="1100"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pg</a:t>
                      </a:r>
                      <a:endParaRPr lang="fr-CA" sz="11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txBody>
                  <a:tcPr marL="74379" marR="74379"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endPar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a:t>
                      </a: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 g/L</a:t>
                      </a:r>
                    </a:p>
                    <a:p>
                      <a:pPr algn="r"/>
                      <a:r>
                        <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400" dirty="0">
                        <a:solidFill>
                          <a:srgbClr val="000000"/>
                        </a:solidFill>
                        <a:effectLst/>
                        <a:latin typeface="Times New Roman" panose="02020603050405020304" pitchFamily="18" charset="0"/>
                        <a:ea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 g/L</a:t>
                      </a:r>
                      <a:endParaRPr lang="fr-CA" sz="14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CA" sz="11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x10</a:t>
                      </a:r>
                      <a:r>
                        <a:rPr lang="fr-CA" sz="11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0,0000000000233 g</a:t>
                      </a:r>
                    </a:p>
                    <a:p>
                      <a:pPr algn="l"/>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23,3 </a:t>
                      </a:r>
                      <a:r>
                        <a:rPr lang="fr-CA" sz="1100"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pg</a:t>
                      </a:r>
                      <a:endParaRPr lang="fr-CA" sz="1100" dirty="0">
                        <a:solidFill>
                          <a:srgbClr val="000000"/>
                        </a:solidFill>
                        <a:effectLst/>
                        <a:highlight>
                          <a:srgbClr val="FFFF00"/>
                        </a:highlight>
                        <a:latin typeface="Times New Roman" panose="02020603050405020304" pitchFamily="18" charset="0"/>
                        <a:ea typeface="Times New Roman" panose="02020603050405020304" pitchFamily="18" charset="0"/>
                      </a:endParaRPr>
                    </a:p>
                  </a:txBody>
                  <a:tcPr marL="74379" marR="743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b="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5x10</a:t>
                      </a:r>
                      <a:r>
                        <a:rPr lang="fr-CA" sz="1100" b="0" kern="1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0,000000000028 g</a:t>
                      </a:r>
                    </a:p>
                    <a:p>
                      <a:pPr marL="0" algn="l"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b="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28,0 </a:t>
                      </a:r>
                      <a:r>
                        <a:rPr lang="fr-CA" sz="1100" b="0" kern="1200"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pg</a:t>
                      </a:r>
                      <a:endParaRPr lang="fr-CA" sz="1100" b="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txBody>
                  <a:tcPr marL="74379" marR="74379"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b="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3x10</a:t>
                      </a:r>
                      <a:r>
                        <a:rPr lang="fr-CA" sz="1100" b="0" kern="1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0,0000000000467 g</a:t>
                      </a:r>
                    </a:p>
                    <a:p>
                      <a:pPr marL="0" algn="l"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TGMH = </a:t>
                      </a:r>
                      <a:r>
                        <a:rPr lang="fr-CA" sz="1100" b="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46,7 </a:t>
                      </a:r>
                      <a:r>
                        <a:rPr lang="fr-CA" sz="1100" b="0" kern="1200"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pg</a:t>
                      </a:r>
                      <a:endParaRPr lang="fr-CA" sz="1100" b="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marL="0" algn="l" defTabSz="914400" rtl="0" eaLnBrk="1" latinLnBrk="0" hangingPunct="1"/>
                      <a:endParaRPr lang="fr-CA" sz="1100" b="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txBody>
                  <a:tcPr marL="74379" marR="74379"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981634"/>
                  </a:ext>
                </a:extLst>
              </a:tr>
              <a:tr h="2743200">
                <a:tc>
                  <a:txBody>
                    <a:bodyPr/>
                    <a:lstStyle/>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CGMH</a:t>
                      </a:r>
                    </a:p>
                    <a:p>
                      <a:pPr algn="ct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fr-CA" sz="14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Hb</a:t>
                      </a: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fr-CA" sz="14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Hte</a:t>
                      </a:r>
                      <a:r>
                        <a:rPr lang="fr-CA"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fr-CA" sz="1400" dirty="0">
                        <a:effectLst/>
                        <a:latin typeface="Times New Roman" panose="02020603050405020304" pitchFamily="18" charset="0"/>
                        <a:ea typeface="Times New Roman" panose="02020603050405020304" pitchFamily="18" charset="0"/>
                      </a:endParaRPr>
                    </a:p>
                  </a:txBody>
                  <a:tcPr marL="74379" marR="74379"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a:txBody>
                    <a:bodyPr/>
                    <a:lstStyle/>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 g/L</a:t>
                      </a:r>
                    </a:p>
                    <a:p>
                      <a:pPr algn="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CGMH = </a:t>
                      </a:r>
                      <a:r>
                        <a:rPr lang="fr-CA" sz="11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 g/L</a:t>
                      </a:r>
                      <a:endParaRPr lang="fr-CA" sz="14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0,30 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CGMH = </a:t>
                      </a:r>
                      <a:r>
                        <a:rPr lang="fr-CA" sz="11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303 g/L</a:t>
                      </a:r>
                    </a:p>
                  </a:txBody>
                  <a:tcPr marL="74379" marR="74379"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algn="r"/>
                      <a:endPar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a:t>
                      </a: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r>
                        <a:rPr lang="fr-CA" sz="11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 g/L</a:t>
                      </a:r>
                    </a:p>
                    <a:p>
                      <a:pPr algn="r"/>
                      <a:r>
                        <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400" dirty="0">
                        <a:solidFill>
                          <a:srgbClr val="000000"/>
                        </a:solidFill>
                        <a:effectLst/>
                        <a:latin typeface="Times New Roman" panose="02020603050405020304" pitchFamily="18" charset="0"/>
                        <a:ea typeface="Times New Roman" panose="02020603050405020304" pitchFamily="18" charset="0"/>
                      </a:endParaRPr>
                    </a:p>
                    <a:p>
                      <a:pPr algn="l"/>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CGMH = </a:t>
                      </a:r>
                      <a:r>
                        <a:rPr lang="fr-CA" sz="11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 g/L</a:t>
                      </a:r>
                      <a:endParaRPr lang="fr-CA" sz="14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0,</a:t>
                      </a:r>
                      <a:r>
                        <a:rPr lang="fr-CA" sz="11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  L</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CGMH = </a:t>
                      </a:r>
                      <a:r>
                        <a:rPr lang="fr-CA" sz="11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233 g/L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4379" marR="743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CGMH = </a:t>
                      </a:r>
                      <a:r>
                        <a:rPr lang="fr-CA" sz="1100" b="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0,</a:t>
                      </a:r>
                      <a:r>
                        <a:rPr lang="fr-CA" sz="11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  L</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CGMH = </a:t>
                      </a:r>
                      <a:r>
                        <a:rPr lang="fr-CA" sz="11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280 g/L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4379" marR="74379"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 g/L</a:t>
                      </a:r>
                    </a:p>
                    <a:p>
                      <a:pPr marL="0" algn="r"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algn="l" defTabSz="914400" rtl="0" eaLnBrk="1" latinLnBrk="0" hangingPunct="1"/>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CGMH = </a:t>
                      </a:r>
                      <a:r>
                        <a:rPr lang="fr-CA" sz="1100" b="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140g/L</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0,</a:t>
                      </a:r>
                      <a:r>
                        <a:rPr lang="fr-CA" sz="1100" u="non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  L</a:t>
                      </a: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CGMH = </a:t>
                      </a:r>
                      <a:r>
                        <a:rPr lang="fr-CA" sz="11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280 g/L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4379" marR="74379"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47292605"/>
                  </a:ext>
                </a:extLst>
              </a:tr>
            </a:tbl>
          </a:graphicData>
        </a:graphic>
      </p:graphicFrame>
      <p:pic>
        <p:nvPicPr>
          <p:cNvPr id="7" name="Image 6">
            <a:extLst>
              <a:ext uri="{FF2B5EF4-FFF2-40B4-BE49-F238E27FC236}">
                <a16:creationId xmlns:a16="http://schemas.microsoft.com/office/drawing/2014/main" id="{120B903C-A464-4349-9D7A-55FEE423E870}"/>
              </a:ext>
            </a:extLst>
          </p:cNvPr>
          <p:cNvPicPr>
            <a:picLocks noChangeAspect="1"/>
          </p:cNvPicPr>
          <p:nvPr/>
        </p:nvPicPr>
        <p:blipFill>
          <a:blip r:embed="rId2"/>
          <a:stretch>
            <a:fillRect/>
          </a:stretch>
        </p:blipFill>
        <p:spPr>
          <a:xfrm>
            <a:off x="2245179" y="1088740"/>
            <a:ext cx="589359" cy="1671638"/>
          </a:xfrm>
          <a:prstGeom prst="rect">
            <a:avLst/>
          </a:prstGeom>
        </p:spPr>
      </p:pic>
      <p:pic>
        <p:nvPicPr>
          <p:cNvPr id="9" name="Image 8">
            <a:extLst>
              <a:ext uri="{FF2B5EF4-FFF2-40B4-BE49-F238E27FC236}">
                <a16:creationId xmlns:a16="http://schemas.microsoft.com/office/drawing/2014/main" id="{98C2C69F-4F3F-42AD-BD9A-2F8357AD410E}"/>
              </a:ext>
            </a:extLst>
          </p:cNvPr>
          <p:cNvPicPr>
            <a:picLocks noChangeAspect="1"/>
          </p:cNvPicPr>
          <p:nvPr/>
        </p:nvPicPr>
        <p:blipFill>
          <a:blip r:embed="rId3"/>
          <a:stretch>
            <a:fillRect/>
          </a:stretch>
        </p:blipFill>
        <p:spPr>
          <a:xfrm>
            <a:off x="4189393" y="1088741"/>
            <a:ext cx="578644" cy="1693069"/>
          </a:xfrm>
          <a:prstGeom prst="rect">
            <a:avLst/>
          </a:prstGeom>
        </p:spPr>
      </p:pic>
      <p:pic>
        <p:nvPicPr>
          <p:cNvPr id="10" name="Image 9">
            <a:extLst>
              <a:ext uri="{FF2B5EF4-FFF2-40B4-BE49-F238E27FC236}">
                <a16:creationId xmlns:a16="http://schemas.microsoft.com/office/drawing/2014/main" id="{741CCB0E-3DCC-49BA-B8A7-27C633D33434}"/>
              </a:ext>
            </a:extLst>
          </p:cNvPr>
          <p:cNvPicPr>
            <a:picLocks noChangeAspect="1"/>
          </p:cNvPicPr>
          <p:nvPr/>
        </p:nvPicPr>
        <p:blipFill>
          <a:blip r:embed="rId4"/>
          <a:stretch>
            <a:fillRect/>
          </a:stretch>
        </p:blipFill>
        <p:spPr>
          <a:xfrm>
            <a:off x="6122895" y="1088741"/>
            <a:ext cx="610791" cy="1693069"/>
          </a:xfrm>
          <a:prstGeom prst="rect">
            <a:avLst/>
          </a:prstGeom>
        </p:spPr>
      </p:pic>
      <p:pic>
        <p:nvPicPr>
          <p:cNvPr id="11" name="Image 10">
            <a:extLst>
              <a:ext uri="{FF2B5EF4-FFF2-40B4-BE49-F238E27FC236}">
                <a16:creationId xmlns:a16="http://schemas.microsoft.com/office/drawing/2014/main" id="{534E3BA2-8564-4BFD-B49C-ECA30AD3C907}"/>
              </a:ext>
            </a:extLst>
          </p:cNvPr>
          <p:cNvPicPr>
            <a:picLocks noChangeAspect="1"/>
          </p:cNvPicPr>
          <p:nvPr/>
        </p:nvPicPr>
        <p:blipFill>
          <a:blip r:embed="rId5"/>
          <a:stretch>
            <a:fillRect/>
          </a:stretch>
        </p:blipFill>
        <p:spPr>
          <a:xfrm>
            <a:off x="8320852" y="1142320"/>
            <a:ext cx="578644" cy="1639491"/>
          </a:xfrm>
          <a:prstGeom prst="rect">
            <a:avLst/>
          </a:prstGeom>
        </p:spPr>
      </p:pic>
      <p:pic>
        <p:nvPicPr>
          <p:cNvPr id="12" name="Image 11">
            <a:extLst>
              <a:ext uri="{FF2B5EF4-FFF2-40B4-BE49-F238E27FC236}">
                <a16:creationId xmlns:a16="http://schemas.microsoft.com/office/drawing/2014/main" id="{59CBFD62-8F8E-4C60-AC83-87A1E859B246}"/>
              </a:ext>
            </a:extLst>
          </p:cNvPr>
          <p:cNvPicPr>
            <a:picLocks noChangeAspect="1"/>
          </p:cNvPicPr>
          <p:nvPr/>
        </p:nvPicPr>
        <p:blipFill>
          <a:blip r:embed="rId2"/>
          <a:stretch>
            <a:fillRect/>
          </a:stretch>
        </p:blipFill>
        <p:spPr>
          <a:xfrm>
            <a:off x="2245179" y="4167082"/>
            <a:ext cx="589359" cy="1671638"/>
          </a:xfrm>
          <a:prstGeom prst="rect">
            <a:avLst/>
          </a:prstGeom>
        </p:spPr>
      </p:pic>
      <p:pic>
        <p:nvPicPr>
          <p:cNvPr id="13" name="Image 12">
            <a:extLst>
              <a:ext uri="{FF2B5EF4-FFF2-40B4-BE49-F238E27FC236}">
                <a16:creationId xmlns:a16="http://schemas.microsoft.com/office/drawing/2014/main" id="{6BA339F8-5F73-43E9-97DF-8E3CA9DF297F}"/>
              </a:ext>
            </a:extLst>
          </p:cNvPr>
          <p:cNvPicPr>
            <a:picLocks noChangeAspect="1"/>
          </p:cNvPicPr>
          <p:nvPr/>
        </p:nvPicPr>
        <p:blipFill>
          <a:blip r:embed="rId3"/>
          <a:stretch>
            <a:fillRect/>
          </a:stretch>
        </p:blipFill>
        <p:spPr>
          <a:xfrm>
            <a:off x="4189393" y="4167083"/>
            <a:ext cx="578644" cy="1693069"/>
          </a:xfrm>
          <a:prstGeom prst="rect">
            <a:avLst/>
          </a:prstGeom>
        </p:spPr>
      </p:pic>
      <p:pic>
        <p:nvPicPr>
          <p:cNvPr id="14" name="Image 13">
            <a:extLst>
              <a:ext uri="{FF2B5EF4-FFF2-40B4-BE49-F238E27FC236}">
                <a16:creationId xmlns:a16="http://schemas.microsoft.com/office/drawing/2014/main" id="{756624AF-A48C-49F1-8553-8DC494D8B9B7}"/>
              </a:ext>
            </a:extLst>
          </p:cNvPr>
          <p:cNvPicPr>
            <a:picLocks noChangeAspect="1"/>
          </p:cNvPicPr>
          <p:nvPr/>
        </p:nvPicPr>
        <p:blipFill>
          <a:blip r:embed="rId4"/>
          <a:stretch>
            <a:fillRect/>
          </a:stretch>
        </p:blipFill>
        <p:spPr>
          <a:xfrm>
            <a:off x="6122895" y="4167083"/>
            <a:ext cx="610791" cy="1693069"/>
          </a:xfrm>
          <a:prstGeom prst="rect">
            <a:avLst/>
          </a:prstGeom>
        </p:spPr>
      </p:pic>
      <p:pic>
        <p:nvPicPr>
          <p:cNvPr id="15" name="Image 14">
            <a:extLst>
              <a:ext uri="{FF2B5EF4-FFF2-40B4-BE49-F238E27FC236}">
                <a16:creationId xmlns:a16="http://schemas.microsoft.com/office/drawing/2014/main" id="{B6603296-EF19-4705-8141-DA6EB1D06CE6}"/>
              </a:ext>
            </a:extLst>
          </p:cNvPr>
          <p:cNvPicPr>
            <a:picLocks noChangeAspect="1"/>
          </p:cNvPicPr>
          <p:nvPr/>
        </p:nvPicPr>
        <p:blipFill>
          <a:blip r:embed="rId5"/>
          <a:stretch>
            <a:fillRect/>
          </a:stretch>
        </p:blipFill>
        <p:spPr>
          <a:xfrm>
            <a:off x="8320852" y="4220662"/>
            <a:ext cx="578644" cy="1639491"/>
          </a:xfrm>
          <a:prstGeom prst="rect">
            <a:avLst/>
          </a:prstGeom>
        </p:spPr>
      </p:pic>
    </p:spTree>
    <p:extLst>
      <p:ext uri="{BB962C8B-B14F-4D97-AF65-F5344CB8AC3E}">
        <p14:creationId xmlns:p14="http://schemas.microsoft.com/office/powerpoint/2010/main" val="3165721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DF0E016-7AAA-4021-8283-4541B060B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8BA1D9F7-0238-47FE-A8F8-C3034AC529A3}"/>
              </a:ext>
            </a:extLst>
          </p:cNvPr>
          <p:cNvSpPr>
            <a:spLocks noGrp="1"/>
          </p:cNvSpPr>
          <p:nvPr>
            <p:ph type="title"/>
          </p:nvPr>
        </p:nvSpPr>
        <p:spPr>
          <a:xfrm>
            <a:off x="6899522" y="634946"/>
            <a:ext cx="2845571" cy="5055904"/>
          </a:xfrm>
        </p:spPr>
        <p:txBody>
          <a:bodyPr anchor="ctr">
            <a:normAutofit/>
          </a:bodyPr>
          <a:lstStyle/>
          <a:p>
            <a:r>
              <a:rPr lang="fr-CA" sz="3400" dirty="0"/>
              <a:t>Valeurs de référence de l’hémogramme</a:t>
            </a:r>
            <a:br>
              <a:rPr lang="fr-CA" sz="3400" dirty="0"/>
            </a:br>
            <a:br>
              <a:rPr lang="fr-CA" sz="3400" dirty="0"/>
            </a:br>
            <a:r>
              <a:rPr lang="fr-CA" sz="2400" dirty="0"/>
              <a:t>Formule différentielle</a:t>
            </a:r>
            <a:endParaRPr lang="fr-CA" sz="3400" dirty="0"/>
          </a:p>
        </p:txBody>
      </p:sp>
      <p:cxnSp>
        <p:nvCxnSpPr>
          <p:cNvPr id="12" name="Straight Connector 11">
            <a:extLst>
              <a:ext uri="{FF2B5EF4-FFF2-40B4-BE49-F238E27FC236}">
                <a16:creationId xmlns:a16="http://schemas.microsoft.com/office/drawing/2014/main" id="{1ED7C93A-082F-4C56-B282-DBEA4A168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29325"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1548FC5-3294-4768-A652-ADA82AE22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6334316"/>
            <a:ext cx="10286988"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6" name="Rectangle 15">
            <a:extLst>
              <a:ext uri="{FF2B5EF4-FFF2-40B4-BE49-F238E27FC236}">
                <a16:creationId xmlns:a16="http://schemas.microsoft.com/office/drawing/2014/main" id="{3D3A9120-D290-43FB-863E-28A45D2D3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0287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graphicFrame>
        <p:nvGraphicFramePr>
          <p:cNvPr id="5" name="Espace réservé du contenu 4">
            <a:extLst>
              <a:ext uri="{FF2B5EF4-FFF2-40B4-BE49-F238E27FC236}">
                <a16:creationId xmlns:a16="http://schemas.microsoft.com/office/drawing/2014/main" id="{80D6C363-1A81-4029-9DDD-22FD562FA975}"/>
              </a:ext>
            </a:extLst>
          </p:cNvPr>
          <p:cNvGraphicFramePr>
            <a:graphicFrameLocks noGrp="1"/>
          </p:cNvGraphicFramePr>
          <p:nvPr>
            <p:ph idx="1"/>
            <p:extLst>
              <p:ext uri="{D42A27DB-BD31-4B8C-83A1-F6EECF244321}">
                <p14:modId xmlns:p14="http://schemas.microsoft.com/office/powerpoint/2010/main" val="2003085052"/>
              </p:ext>
            </p:extLst>
          </p:nvPr>
        </p:nvGraphicFramePr>
        <p:xfrm>
          <a:off x="246959" y="980728"/>
          <a:ext cx="6118125" cy="4269022"/>
        </p:xfrm>
        <a:graphic>
          <a:graphicData uri="http://schemas.openxmlformats.org/drawingml/2006/table">
            <a:tbl>
              <a:tblPr firstRow="1" firstCol="1" lastRow="1" lastCol="1" bandRow="1" bandCol="1"/>
              <a:tblGrid>
                <a:gridCol w="1907790">
                  <a:extLst>
                    <a:ext uri="{9D8B030D-6E8A-4147-A177-3AD203B41FA5}">
                      <a16:colId xmlns:a16="http://schemas.microsoft.com/office/drawing/2014/main" val="2880952546"/>
                    </a:ext>
                  </a:extLst>
                </a:gridCol>
                <a:gridCol w="1102483">
                  <a:extLst>
                    <a:ext uri="{9D8B030D-6E8A-4147-A177-3AD203B41FA5}">
                      <a16:colId xmlns:a16="http://schemas.microsoft.com/office/drawing/2014/main" val="3903680279"/>
                    </a:ext>
                  </a:extLst>
                </a:gridCol>
                <a:gridCol w="1002685">
                  <a:extLst>
                    <a:ext uri="{9D8B030D-6E8A-4147-A177-3AD203B41FA5}">
                      <a16:colId xmlns:a16="http://schemas.microsoft.com/office/drawing/2014/main" val="2183575545"/>
                    </a:ext>
                  </a:extLst>
                </a:gridCol>
                <a:gridCol w="1102482">
                  <a:extLst>
                    <a:ext uri="{9D8B030D-6E8A-4147-A177-3AD203B41FA5}">
                      <a16:colId xmlns:a16="http://schemas.microsoft.com/office/drawing/2014/main" val="1036279915"/>
                    </a:ext>
                  </a:extLst>
                </a:gridCol>
                <a:gridCol w="1002685">
                  <a:extLst>
                    <a:ext uri="{9D8B030D-6E8A-4147-A177-3AD203B41FA5}">
                      <a16:colId xmlns:a16="http://schemas.microsoft.com/office/drawing/2014/main" val="1761419386"/>
                    </a:ext>
                  </a:extLst>
                </a:gridCol>
              </a:tblGrid>
              <a:tr h="349490">
                <a:tc rowSpan="2">
                  <a:txBody>
                    <a:bodyPr/>
                    <a:lstStyle/>
                    <a:p>
                      <a:pPr algn="ctr"/>
                      <a:r>
                        <a:rPr lang="fr-CA" sz="19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DIFFÉRENTIEL</a:t>
                      </a:r>
                      <a:endParaRPr lang="fr-CA" sz="1700" dirty="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gridSpan="2">
                  <a:txBody>
                    <a:bodyPr/>
                    <a:lstStyle/>
                    <a:p>
                      <a:pPr algn="ctr"/>
                      <a:r>
                        <a:rPr lang="fr-CA" sz="1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ADULTES</a:t>
                      </a:r>
                      <a:endParaRPr lang="fr-CA" sz="1700">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hMerge="1">
                  <a:txBody>
                    <a:bodyPr/>
                    <a:lstStyle/>
                    <a:p>
                      <a:endParaRPr lang="fr-CA"/>
                    </a:p>
                  </a:txBody>
                  <a:tcPr/>
                </a:tc>
                <a:tc gridSpan="2">
                  <a:txBody>
                    <a:bodyPr/>
                    <a:lstStyle/>
                    <a:p>
                      <a:pPr algn="ctr"/>
                      <a:r>
                        <a:rPr lang="fr-CA" sz="1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CORDON</a:t>
                      </a:r>
                      <a:endParaRPr lang="fr-CA" sz="1700">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hMerge="1">
                  <a:txBody>
                    <a:bodyPr/>
                    <a:lstStyle/>
                    <a:p>
                      <a:endParaRPr lang="fr-CA"/>
                    </a:p>
                  </a:txBody>
                  <a:tcPr/>
                </a:tc>
                <a:extLst>
                  <a:ext uri="{0D108BD9-81ED-4DB2-BD59-A6C34878D82A}">
                    <a16:rowId xmlns:a16="http://schemas.microsoft.com/office/drawing/2014/main" val="443016560"/>
                  </a:ext>
                </a:extLst>
              </a:tr>
              <a:tr h="583400">
                <a:tc vMerge="1">
                  <a:txBody>
                    <a:bodyPr/>
                    <a:lstStyle/>
                    <a:p>
                      <a:endParaRPr lang="fr-CA"/>
                    </a:p>
                  </a:txBody>
                  <a:tcPr/>
                </a:tc>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RELATIF (%)</a:t>
                      </a:r>
                      <a:endParaRPr lang="fr-CA" sz="1700">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ABSOLU</a:t>
                      </a:r>
                      <a:endParaRPr lang="fr-CA" sz="1700">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RELATIF (%)</a:t>
                      </a:r>
                      <a:endParaRPr lang="fr-CA" sz="1700">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ABSOLU</a:t>
                      </a:r>
                      <a:endParaRPr lang="fr-CA" sz="1700">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3652409670"/>
                  </a:ext>
                </a:extLst>
              </a:tr>
              <a:tr h="308212">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NEUTROPHILE</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0.33-0.63</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1.8-7.4</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0.32-0.62</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6.0-26.0</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97678005"/>
                  </a:ext>
                </a:extLst>
              </a:tr>
              <a:tr h="308212">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LYMPHOCYTE</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0.27-0.47</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1.2-3.5</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0.26-0.36</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2.0-11.0</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08070770"/>
                  </a:ext>
                </a:extLst>
              </a:tr>
              <a:tr h="308212">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MONOCYTE</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0.02-0.13</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0.2-0.9</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0.02-0.13</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0.0-0.9</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43325017"/>
                  </a:ext>
                </a:extLst>
              </a:tr>
              <a:tr h="308212">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ÉOSINOPHILE</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0.00-0.05</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0.0-0.5</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dirty="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0.0-0.4</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97252321"/>
                  </a:ext>
                </a:extLst>
              </a:tr>
              <a:tr h="562224">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BASOPHILE</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0.00-0.015</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0.0-0.1</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dirty="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20275054"/>
                  </a:ext>
                </a:extLst>
              </a:tr>
              <a:tr h="308212">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STAB</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0.00-0.04</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dirty="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63345936"/>
                  </a:ext>
                </a:extLst>
              </a:tr>
              <a:tr h="308212">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MÉTAMYÉLOCYTE</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0.00-0.01</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dirty="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61276471"/>
                  </a:ext>
                </a:extLst>
              </a:tr>
              <a:tr h="308212">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MYÉLOCYTE</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0.0-0.0</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dirty="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57251164"/>
                  </a:ext>
                </a:extLst>
              </a:tr>
              <a:tr h="308212">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PROMYÉLOCYTE</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0.0-0.0</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dirty="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0946805"/>
                  </a:ext>
                </a:extLst>
              </a:tr>
              <a:tr h="308212">
                <a:tc>
                  <a:txBody>
                    <a:bodyPr/>
                    <a:lstStyle/>
                    <a:p>
                      <a:pPr algn="ctr"/>
                      <a:r>
                        <a:rPr lang="fr-CA" sz="17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BLASTE</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0.0-0.0</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lumMod val="85000"/>
                      </a:schemeClr>
                    </a:solidFill>
                  </a:tcPr>
                </a:tc>
                <a:tc>
                  <a:txBody>
                    <a:bodyPr/>
                    <a:lstStyle/>
                    <a:p>
                      <a:pPr algn="ctr"/>
                      <a:r>
                        <a:rPr lang="fr-CA" sz="17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CA" sz="1700" dirty="0">
                        <a:solidFill>
                          <a:srgbClr val="000000"/>
                        </a:solidFill>
                        <a:effectLst/>
                        <a:latin typeface="Times New Roman" panose="02020603050405020304" pitchFamily="18" charset="0"/>
                        <a:ea typeface="Times New Roman" panose="02020603050405020304" pitchFamily="18" charset="0"/>
                      </a:endParaRPr>
                    </a:p>
                  </a:txBody>
                  <a:tcPr marL="64198" marR="64198"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92181838"/>
                  </a:ext>
                </a:extLst>
              </a:tr>
            </a:tbl>
          </a:graphicData>
        </a:graphic>
      </p:graphicFrame>
    </p:spTree>
    <p:extLst>
      <p:ext uri="{BB962C8B-B14F-4D97-AF65-F5344CB8AC3E}">
        <p14:creationId xmlns:p14="http://schemas.microsoft.com/office/powerpoint/2010/main" val="1184704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BAF123-6BE1-4303-AA89-7EDF6BAE6FB7}"/>
              </a:ext>
            </a:extLst>
          </p:cNvPr>
          <p:cNvSpPr>
            <a:spLocks noGrp="1"/>
          </p:cNvSpPr>
          <p:nvPr>
            <p:ph type="title"/>
          </p:nvPr>
        </p:nvSpPr>
        <p:spPr/>
        <p:txBody>
          <a:bodyPr>
            <a:normAutofit/>
          </a:bodyPr>
          <a:lstStyle/>
          <a:p>
            <a:pPr>
              <a:defRPr/>
            </a:pPr>
            <a:r>
              <a:rPr lang="fr-CA" sz="3600" b="1" cap="all" dirty="0"/>
              <a:t>Introduction</a:t>
            </a:r>
          </a:p>
        </p:txBody>
      </p:sp>
      <p:sp>
        <p:nvSpPr>
          <p:cNvPr id="3" name="Espace réservé du contenu 2">
            <a:extLst>
              <a:ext uri="{FF2B5EF4-FFF2-40B4-BE49-F238E27FC236}">
                <a16:creationId xmlns:a16="http://schemas.microsoft.com/office/drawing/2014/main" id="{0A6F0DCB-AACA-4F1D-97F7-94FCC7FD7584}"/>
              </a:ext>
            </a:extLst>
          </p:cNvPr>
          <p:cNvSpPr>
            <a:spLocks noGrp="1"/>
          </p:cNvSpPr>
          <p:nvPr>
            <p:ph idx="1"/>
          </p:nvPr>
        </p:nvSpPr>
        <p:spPr>
          <a:xfrm>
            <a:off x="824513" y="2423605"/>
            <a:ext cx="8229600" cy="4124765"/>
          </a:xfrm>
        </p:spPr>
        <p:txBody>
          <a:bodyPr/>
          <a:lstStyle/>
          <a:p>
            <a:r>
              <a:rPr lang="fr-CA" dirty="0"/>
              <a:t>Qu’est-ce que l’hématologie?</a:t>
            </a:r>
          </a:p>
          <a:p>
            <a:endParaRPr lang="fr-CA" dirty="0"/>
          </a:p>
          <a:p>
            <a:r>
              <a:rPr lang="fr-CA" dirty="0"/>
              <a:t>Quelle est l’utilité de l’hématologie?</a:t>
            </a:r>
          </a:p>
        </p:txBody>
      </p:sp>
    </p:spTree>
    <p:extLst>
      <p:ext uri="{BB962C8B-B14F-4D97-AF65-F5344CB8AC3E}">
        <p14:creationId xmlns:p14="http://schemas.microsoft.com/office/powerpoint/2010/main" val="4122235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
            </p:custDataLst>
          </p:nvPr>
        </p:nvSpPr>
        <p:spPr>
          <a:xfrm>
            <a:off x="938669" y="1173364"/>
            <a:ext cx="9256600" cy="503153"/>
          </a:xfrm>
        </p:spPr>
        <p:txBody>
          <a:bodyPr>
            <a:normAutofit fontScale="90000"/>
          </a:bodyPr>
          <a:lstStyle/>
          <a:p>
            <a:pPr defTabSz="1138108">
              <a:defRPr/>
            </a:pPr>
            <a:r>
              <a:rPr lang="fr-CA" sz="3839" b="1" cap="all" dirty="0">
                <a:solidFill>
                  <a:schemeClr val="tx1"/>
                </a:solidFill>
              </a:rPr>
              <a:t>L’hémogramme</a:t>
            </a:r>
            <a:endParaRPr lang="fr-FR" sz="1428" b="1" cap="all" dirty="0">
              <a:solidFill>
                <a:schemeClr val="tx1"/>
              </a:solidFill>
            </a:endParaRPr>
          </a:p>
        </p:txBody>
      </p:sp>
      <p:sp>
        <p:nvSpPr>
          <p:cNvPr id="260099" name="Rectangle 3"/>
          <p:cNvSpPr>
            <a:spLocks noGrp="1" noChangeArrowheads="1"/>
          </p:cNvSpPr>
          <p:nvPr>
            <p:ph type="body" idx="1"/>
            <p:custDataLst>
              <p:tags r:id="rId2"/>
            </p:custDataLst>
          </p:nvPr>
        </p:nvSpPr>
        <p:spPr>
          <a:xfrm>
            <a:off x="-139731" y="1916831"/>
            <a:ext cx="5374286" cy="2111661"/>
          </a:xfrm>
        </p:spPr>
        <p:txBody>
          <a:bodyPr>
            <a:normAutofit/>
          </a:bodyPr>
          <a:lstStyle/>
          <a:p>
            <a:pPr marL="426614" indent="-426614" defTabSz="1138108"/>
            <a:r>
              <a:rPr lang="fr-CA" sz="2143" dirty="0"/>
              <a:t>Valeurs relatives VS nombres absolus (p.184)</a:t>
            </a:r>
          </a:p>
          <a:p>
            <a:pPr marL="922676" lvl="1" indent="-355748" defTabSz="1138108"/>
            <a:r>
              <a:rPr lang="fr-CA" sz="1786" dirty="0"/>
              <a:t>Pour obtenir des nombres absolus de leucocytes, il faut multiplier la valeur relative de chaque population de leucocyte par le nombre total de leucocyte compté manuellement ou par l’appareil automatisé.</a:t>
            </a:r>
          </a:p>
          <a:p>
            <a:pPr marL="1421572" lvl="2" indent="-283464" defTabSz="1138108"/>
            <a:r>
              <a:rPr lang="fr-CA" sz="1518" dirty="0"/>
              <a:t>Exemple de calcul: </a:t>
            </a:r>
          </a:p>
        </p:txBody>
      </p:sp>
      <p:pic>
        <p:nvPicPr>
          <p:cNvPr id="7" name="Picture 24">
            <a:extLst>
              <a:ext uri="{FF2B5EF4-FFF2-40B4-BE49-F238E27FC236}">
                <a16:creationId xmlns:a16="http://schemas.microsoft.com/office/drawing/2014/main" id="{6214B526-8181-485A-8CE3-7E9B8599D118}"/>
              </a:ext>
            </a:extLst>
          </p:cNvPr>
          <p:cNvPicPr>
            <a:picLocks noChangeAspect="1" noChangeArrowheads="1"/>
          </p:cNvPicPr>
          <p:nvPr>
            <p:custDataLst>
              <p:tags r:id="rId3"/>
            </p:custDataLst>
          </p:nvPr>
        </p:nvPicPr>
        <p:blipFill rotWithShape="1">
          <a:blip r:embed="rId7" cstate="print"/>
          <a:srcRect t="68189"/>
          <a:stretch/>
        </p:blipFill>
        <p:spPr bwMode="auto">
          <a:xfrm>
            <a:off x="5296318" y="4028492"/>
            <a:ext cx="4899336" cy="1997934"/>
          </a:xfrm>
          <a:prstGeom prst="rect">
            <a:avLst/>
          </a:prstGeom>
          <a:noFill/>
          <a:ln w="9525">
            <a:noFill/>
            <a:miter lim="800000"/>
            <a:headEnd/>
            <a:tailEnd/>
          </a:ln>
          <a:effectLst/>
        </p:spPr>
      </p:pic>
      <p:pic>
        <p:nvPicPr>
          <p:cNvPr id="8" name="Picture 24">
            <a:extLst>
              <a:ext uri="{FF2B5EF4-FFF2-40B4-BE49-F238E27FC236}">
                <a16:creationId xmlns:a16="http://schemas.microsoft.com/office/drawing/2014/main" id="{4467DA3E-D032-4027-9053-F69329930206}"/>
              </a:ext>
            </a:extLst>
          </p:cNvPr>
          <p:cNvPicPr>
            <a:picLocks noChangeAspect="1" noChangeArrowheads="1"/>
          </p:cNvPicPr>
          <p:nvPr>
            <p:custDataLst>
              <p:tags r:id="rId4"/>
            </p:custDataLst>
          </p:nvPr>
        </p:nvPicPr>
        <p:blipFill rotWithShape="1">
          <a:blip r:embed="rId7" cstate="print"/>
          <a:srcRect b="42044"/>
          <a:stretch/>
        </p:blipFill>
        <p:spPr bwMode="auto">
          <a:xfrm>
            <a:off x="5408392" y="476672"/>
            <a:ext cx="4810866" cy="3574284"/>
          </a:xfrm>
          <a:prstGeom prst="rect">
            <a:avLst/>
          </a:prstGeom>
          <a:noFill/>
          <a:ln w="9525">
            <a:noFill/>
            <a:miter lim="800000"/>
            <a:headEnd/>
            <a:tailEnd/>
          </a:ln>
          <a:effectLst/>
        </p:spPr>
      </p:pic>
      <p:sp>
        <p:nvSpPr>
          <p:cNvPr id="9" name="Rectangle 3">
            <a:extLst>
              <a:ext uri="{FF2B5EF4-FFF2-40B4-BE49-F238E27FC236}">
                <a16:creationId xmlns:a16="http://schemas.microsoft.com/office/drawing/2014/main" id="{5CC97257-6CFC-4F47-9413-468700B09A40}"/>
              </a:ext>
            </a:extLst>
          </p:cNvPr>
          <p:cNvSpPr txBox="1">
            <a:spLocks noChangeArrowheads="1"/>
          </p:cNvSpPr>
          <p:nvPr>
            <p:custDataLst>
              <p:tags r:id="rId5"/>
            </p:custDataLst>
          </p:nvPr>
        </p:nvSpPr>
        <p:spPr>
          <a:xfrm>
            <a:off x="-113084" y="4509120"/>
            <a:ext cx="5577501" cy="158802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26614" indent="-426614" defTabSz="1138108"/>
            <a:r>
              <a:rPr lang="fr-CA" sz="1600" dirty="0"/>
              <a:t>Calculer le nombre absolu de chaque population de leucocyte:</a:t>
            </a:r>
          </a:p>
          <a:p>
            <a:pPr marL="426614" indent="-426614" defTabSz="1138108"/>
            <a:r>
              <a:rPr lang="fr-CA" sz="1600" dirty="0"/>
              <a:t>Neutrophiles:		Éosinophiles:</a:t>
            </a:r>
          </a:p>
          <a:p>
            <a:pPr marL="426614" indent="-426614" defTabSz="1138108"/>
            <a:r>
              <a:rPr lang="fr-CA" sz="1600" dirty="0"/>
              <a:t>Lymphocytes:		Basophiles:</a:t>
            </a:r>
          </a:p>
          <a:p>
            <a:pPr marL="426614" indent="-426614" defTabSz="1138108"/>
            <a:r>
              <a:rPr lang="fr-CA" sz="1600" dirty="0"/>
              <a:t>Monocytes:</a:t>
            </a:r>
          </a:p>
        </p:txBody>
      </p:sp>
    </p:spTree>
    <p:extLst>
      <p:ext uri="{BB962C8B-B14F-4D97-AF65-F5344CB8AC3E}">
        <p14:creationId xmlns:p14="http://schemas.microsoft.com/office/powerpoint/2010/main" val="1096519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custDataLst>
              <p:tags r:id="rId1"/>
            </p:custDataLst>
          </p:nvPr>
        </p:nvSpPr>
        <p:spPr>
          <a:xfrm>
            <a:off x="895028" y="908720"/>
            <a:ext cx="9256600" cy="694229"/>
          </a:xfrm>
        </p:spPr>
        <p:txBody>
          <a:bodyPr/>
          <a:lstStyle/>
          <a:p>
            <a:pPr defTabSz="816376">
              <a:defRPr/>
            </a:pPr>
            <a:r>
              <a:rPr lang="fr-CA" sz="3571" b="1" cap="all" dirty="0">
                <a:solidFill>
                  <a:schemeClr val="tx1"/>
                </a:solidFill>
              </a:rPr>
              <a:t>Formule leucocytaire (manuelle)</a:t>
            </a:r>
          </a:p>
        </p:txBody>
      </p:sp>
      <p:sp>
        <p:nvSpPr>
          <p:cNvPr id="18435" name="Rectangle 3"/>
          <p:cNvSpPr>
            <a:spLocks noGrp="1" noChangeArrowheads="1"/>
          </p:cNvSpPr>
          <p:nvPr>
            <p:ph type="body" idx="1"/>
            <p:custDataLst>
              <p:tags r:id="rId2"/>
            </p:custDataLst>
          </p:nvPr>
        </p:nvSpPr>
        <p:spPr>
          <a:xfrm>
            <a:off x="318964" y="1844824"/>
            <a:ext cx="9780975" cy="4752528"/>
          </a:xfrm>
        </p:spPr>
        <p:txBody>
          <a:bodyPr>
            <a:normAutofit fontScale="92500" lnSpcReduction="20000"/>
          </a:bodyPr>
          <a:lstStyle/>
          <a:p>
            <a:pPr marL="306141" indent="-306141" defTabSz="816376"/>
            <a:r>
              <a:rPr lang="fr-CA" dirty="0"/>
              <a:t>Vérifier la qualité du frottis à 10X (vérifier les stries, l’épaisseur) </a:t>
            </a:r>
          </a:p>
          <a:p>
            <a:pPr marL="306141" indent="-306141" defTabSz="816376"/>
            <a:r>
              <a:rPr lang="fr-CA" b="1" dirty="0">
                <a:solidFill>
                  <a:srgbClr val="FF0000"/>
                </a:solidFill>
              </a:rPr>
              <a:t>TOUJOURS vérifier les gros amas plaquettaires dans la « plume » du frottis</a:t>
            </a:r>
            <a:endParaRPr lang="fr-CA" dirty="0"/>
          </a:p>
          <a:p>
            <a:pPr marL="306141" indent="-306141" defTabSz="816376"/>
            <a:r>
              <a:rPr lang="fr-CA" dirty="0"/>
              <a:t>Choisir la zone de lecture (pas trop mince, ni trop épais, GR se touchent légèrement et ils ont un centre clair)</a:t>
            </a:r>
          </a:p>
          <a:p>
            <a:pPr marL="306141" indent="-306141" defTabSz="816376"/>
            <a:r>
              <a:rPr lang="fr-CA" dirty="0"/>
              <a:t>Faire l’estimation des GB au 10X (moyenne de 4 champs x 0,2). Le résultat devrait être similaire au SYSMEX.</a:t>
            </a:r>
          </a:p>
          <a:p>
            <a:pPr marL="306141" indent="-306141" defTabSz="816376"/>
            <a:r>
              <a:rPr lang="fr-CA" dirty="0"/>
              <a:t>Passer au 50X : vérifier la coloration et faire le différentiel manuel: Débuter dans la zone la plus mince acceptable et parcourir le frottis de haut en bas, se tasser vers le plus épais sans chevauchement, parcourir ainsi le frottis.  Chaque fois que vous apercevez un globule blanc, vous le comptez.</a:t>
            </a:r>
            <a:r>
              <a:rPr lang="fr-CA" dirty="0">
                <a:solidFill>
                  <a:srgbClr val="FF0000"/>
                </a:solidFill>
              </a:rPr>
              <a:t> (</a:t>
            </a:r>
            <a:r>
              <a:rPr lang="fr-CA" b="1" dirty="0">
                <a:solidFill>
                  <a:srgbClr val="FF0000"/>
                </a:solidFill>
              </a:rPr>
              <a:t>vérifier amas </a:t>
            </a:r>
            <a:r>
              <a:rPr lang="fr-CA" b="1" dirty="0" err="1">
                <a:solidFill>
                  <a:srgbClr val="FF0000"/>
                </a:solidFill>
              </a:rPr>
              <a:t>Plt</a:t>
            </a:r>
            <a:r>
              <a:rPr lang="fr-CA" b="1" dirty="0">
                <a:solidFill>
                  <a:srgbClr val="FF0000"/>
                </a:solidFill>
              </a:rPr>
              <a:t>)</a:t>
            </a:r>
            <a:endParaRPr lang="fr-CA" dirty="0"/>
          </a:p>
          <a:p>
            <a:pPr marL="306141" indent="-306141" defTabSz="816376"/>
            <a:r>
              <a:rPr lang="fr-CA" dirty="0"/>
              <a:t>Passer au 100X et observe les globules rouges : grosseur, forme, couleur</a:t>
            </a:r>
          </a:p>
          <a:p>
            <a:pPr marL="306141" indent="-306141" defTabSz="816376"/>
            <a:r>
              <a:rPr lang="fr-CA" dirty="0"/>
              <a:t>Observe les plaquettes : distribution normale </a:t>
            </a:r>
            <a:r>
              <a:rPr lang="fr-CA" dirty="0">
                <a:solidFill>
                  <a:srgbClr val="FF0000"/>
                </a:solidFill>
              </a:rPr>
              <a:t>(vérifier amas </a:t>
            </a:r>
            <a:r>
              <a:rPr lang="fr-CA" dirty="0" err="1">
                <a:solidFill>
                  <a:srgbClr val="FF0000"/>
                </a:solidFill>
              </a:rPr>
              <a:t>Plt</a:t>
            </a:r>
            <a:r>
              <a:rPr lang="fr-CA" dirty="0">
                <a:solidFill>
                  <a:srgbClr val="FF0000"/>
                </a:solidFill>
              </a:rPr>
              <a:t>) </a:t>
            </a:r>
            <a:r>
              <a:rPr lang="fr-CA" dirty="0"/>
              <a:t>et faire « Estimation des plaquette » (moyenne de 4 champs x 15). Le résultat devrait être similaire au SYSMEX.</a:t>
            </a:r>
          </a:p>
          <a:p>
            <a:pPr marL="306141" indent="-306141" defTabSz="816376"/>
            <a:r>
              <a:rPr lang="fr-CA" dirty="0"/>
              <a:t>Si le nombre de plaquette est &lt; 30 x 10</a:t>
            </a:r>
            <a:r>
              <a:rPr lang="fr-CA" baseline="30000" dirty="0"/>
              <a:t>9</a:t>
            </a:r>
            <a:r>
              <a:rPr lang="fr-CA" dirty="0"/>
              <a:t>/L: Faire « Estimation des plaquettes » (la somme de 15 champs). Le résultat devrait être similaire au SYSMEX.</a:t>
            </a:r>
          </a:p>
          <a:p>
            <a:pPr marL="306141" indent="-306141" defTabSz="816376"/>
            <a:endParaRPr lang="fr-CA" dirty="0"/>
          </a:p>
          <a:p>
            <a:pPr marL="306141" indent="-306141" defTabSz="816376"/>
            <a:endParaRPr lang="fr-CA" dirty="0"/>
          </a:p>
          <a:p>
            <a:pPr marL="306141" indent="-306141" defTabSz="816376"/>
            <a:endParaRPr lang="fr-CA" sz="24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custDataLst>
              <p:tags r:id="rId1"/>
            </p:custDataLst>
          </p:nvPr>
        </p:nvSpPr>
        <p:spPr/>
        <p:txBody>
          <a:bodyPr>
            <a:normAutofit/>
          </a:bodyPr>
          <a:lstStyle/>
          <a:p>
            <a:pPr defTabSz="816376">
              <a:defRPr/>
            </a:pPr>
            <a:r>
              <a:rPr lang="fr-CA" sz="3600" b="1" cap="all" dirty="0">
                <a:solidFill>
                  <a:schemeClr val="tx1"/>
                </a:solidFill>
              </a:rPr>
              <a:t>Lecture de </a:t>
            </a:r>
            <a:br>
              <a:rPr lang="fr-CA" sz="3600" b="1" cap="all" dirty="0">
                <a:solidFill>
                  <a:schemeClr val="tx1"/>
                </a:solidFill>
              </a:rPr>
            </a:br>
            <a:r>
              <a:rPr lang="fr-CA" sz="3600" b="1" cap="all" dirty="0">
                <a:solidFill>
                  <a:schemeClr val="tx1"/>
                </a:solidFill>
              </a:rPr>
              <a:t>frottis</a:t>
            </a:r>
            <a:endParaRPr lang="fr-FR" sz="3600" b="1" cap="all" dirty="0">
              <a:solidFill>
                <a:schemeClr val="tx1"/>
              </a:solidFill>
            </a:endParaRPr>
          </a:p>
        </p:txBody>
      </p:sp>
      <p:pic>
        <p:nvPicPr>
          <p:cNvPr id="19459" name="Picture 3" descr="CLP6F_Pic1"/>
          <p:cNvPicPr>
            <a:picLocks noGrp="1" noChangeAspect="1" noChangeArrowheads="1"/>
          </p:cNvPicPr>
          <p:nvPr>
            <p:ph idx="1"/>
            <p:custDataLst>
              <p:tags r:id="rId2"/>
            </p:custDataLst>
          </p:nvPr>
        </p:nvPicPr>
        <p:blipFill>
          <a:blip r:embed="rId8" cstate="print"/>
          <a:srcRect/>
          <a:stretch>
            <a:fillRect/>
          </a:stretch>
        </p:blipFill>
        <p:spPr>
          <a:xfrm>
            <a:off x="3827507" y="188640"/>
            <a:ext cx="5271059" cy="6074688"/>
          </a:xfrm>
          <a:noFill/>
        </p:spPr>
      </p:pic>
      <p:sp>
        <p:nvSpPr>
          <p:cNvPr id="19460" name="Text Box 4"/>
          <p:cNvSpPr txBox="1">
            <a:spLocks noChangeArrowheads="1"/>
          </p:cNvSpPr>
          <p:nvPr>
            <p:custDataLst>
              <p:tags r:id="rId3"/>
            </p:custDataLst>
          </p:nvPr>
        </p:nvSpPr>
        <p:spPr bwMode="auto">
          <a:xfrm>
            <a:off x="503155" y="2030093"/>
            <a:ext cx="2124775" cy="673530"/>
          </a:xfrm>
          <a:prstGeom prst="rect">
            <a:avLst/>
          </a:prstGeom>
          <a:noFill/>
          <a:ln w="9525">
            <a:noFill/>
            <a:miter lim="800000"/>
            <a:headEnd/>
            <a:tailEnd/>
          </a:ln>
        </p:spPr>
        <p:txBody>
          <a:bodyPr wrap="none" lIns="95517" tIns="47758" rIns="95517" bIns="47758">
            <a:spAutoFit/>
          </a:bodyPr>
          <a:lstStyle/>
          <a:p>
            <a:pPr defTabSz="955274"/>
            <a:r>
              <a:rPr lang="fr-CA" sz="1875" dirty="0">
                <a:solidFill>
                  <a:srgbClr val="FF0000"/>
                </a:solidFill>
              </a:rPr>
              <a:t>Page 182 </a:t>
            </a:r>
          </a:p>
          <a:p>
            <a:pPr defTabSz="955274"/>
            <a:r>
              <a:rPr lang="fr-CA" sz="1875" dirty="0">
                <a:solidFill>
                  <a:srgbClr val="FF0000"/>
                </a:solidFill>
              </a:rPr>
              <a:t>Livre d’hématologie</a:t>
            </a:r>
          </a:p>
        </p:txBody>
      </p:sp>
      <p:sp>
        <p:nvSpPr>
          <p:cNvPr id="243717" name="AutoShape 5"/>
          <p:cNvSpPr>
            <a:spLocks noChangeArrowheads="1"/>
          </p:cNvSpPr>
          <p:nvPr>
            <p:custDataLst>
              <p:tags r:id="rId4"/>
            </p:custDataLst>
          </p:nvPr>
        </p:nvSpPr>
        <p:spPr bwMode="auto">
          <a:xfrm>
            <a:off x="4711452" y="286605"/>
            <a:ext cx="3129470" cy="1360639"/>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noFill/>
          <a:ln w="9525">
            <a:solidFill>
              <a:srgbClr val="FF3300"/>
            </a:solidFill>
            <a:miter lim="800000"/>
            <a:headEnd/>
            <a:tailEnd/>
          </a:ln>
          <a:effectLst/>
        </p:spPr>
        <p:txBody>
          <a:bodyPr wrap="none" lIns="97065" tIns="48532" rIns="97065" bIns="48532" anchor="ctr"/>
          <a:lstStyle/>
          <a:p>
            <a:pPr>
              <a:defRPr/>
            </a:pPr>
            <a:endParaRPr lang="fr-CA" sz="1607"/>
          </a:p>
        </p:txBody>
      </p:sp>
      <p:sp>
        <p:nvSpPr>
          <p:cNvPr id="243718" name="AutoShape 6"/>
          <p:cNvSpPr>
            <a:spLocks noChangeArrowheads="1"/>
          </p:cNvSpPr>
          <p:nvPr>
            <p:custDataLst>
              <p:tags r:id="rId5"/>
            </p:custDataLst>
          </p:nvPr>
        </p:nvSpPr>
        <p:spPr bwMode="auto">
          <a:xfrm>
            <a:off x="4898301" y="2068361"/>
            <a:ext cx="3129470" cy="1360639"/>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noFill/>
          <a:ln w="9525">
            <a:solidFill>
              <a:srgbClr val="FF0000"/>
            </a:solidFill>
            <a:miter lim="800000"/>
            <a:headEnd/>
            <a:tailEnd/>
          </a:ln>
          <a:effectLst/>
        </p:spPr>
        <p:txBody>
          <a:bodyPr wrap="none" lIns="97065" tIns="48532" rIns="97065" bIns="48532" anchor="ctr"/>
          <a:lstStyle/>
          <a:p>
            <a:pPr>
              <a:defRPr/>
            </a:pPr>
            <a:endParaRPr lang="fr-CA" sz="1607"/>
          </a:p>
        </p:txBody>
      </p:sp>
      <p:sp>
        <p:nvSpPr>
          <p:cNvPr id="7" name="Rectangle 6"/>
          <p:cNvSpPr/>
          <p:nvPr>
            <p:custDataLst>
              <p:tags r:id="rId6"/>
            </p:custDataLst>
          </p:nvPr>
        </p:nvSpPr>
        <p:spPr bwMode="auto">
          <a:xfrm>
            <a:off x="6871692" y="4005064"/>
            <a:ext cx="446460" cy="1339379"/>
          </a:xfrm>
          <a:prstGeom prst="rect">
            <a:avLst/>
          </a:prstGeom>
          <a:noFill/>
          <a:ln w="9525" cap="flat" cmpd="sng" algn="ctr">
            <a:solidFill>
              <a:schemeClr val="accent5">
                <a:lumMod val="50000"/>
              </a:schemeClr>
            </a:solidFill>
            <a:prstDash val="solid"/>
            <a:round/>
            <a:headEnd type="none" w="med" len="med"/>
            <a:tailEnd type="none" w="med" len="med"/>
          </a:ln>
          <a:effectLst/>
        </p:spPr>
        <p:txBody>
          <a:bodyPr lIns="97065" tIns="48532" rIns="97065" bIns="48532" anchor="ctr"/>
          <a:lstStyle/>
          <a:p>
            <a:pPr defTabSz="972282">
              <a:defRPr/>
            </a:pPr>
            <a:endParaRPr lang="fr-CA" sz="1607"/>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37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37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7" grpId="0" animBg="1"/>
      <p:bldP spid="243718"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F49DD46-C736-E714-265C-06BC4002AD6C}"/>
              </a:ext>
            </a:extLst>
          </p:cNvPr>
          <p:cNvSpPr>
            <a:spLocks noGrp="1"/>
          </p:cNvSpPr>
          <p:nvPr>
            <p:ph type="title"/>
          </p:nvPr>
        </p:nvSpPr>
        <p:spPr/>
        <p:txBody>
          <a:bodyPr>
            <a:noAutofit/>
          </a:bodyPr>
          <a:lstStyle/>
          <a:p>
            <a:r>
              <a:rPr lang="fr-CA" sz="3600" b="1" cap="all" dirty="0"/>
              <a:t>Démarche logique de l’identification des GB au microscope</a:t>
            </a:r>
            <a:endParaRPr lang="fr-CA" sz="3600" cap="all" dirty="0"/>
          </a:p>
        </p:txBody>
      </p:sp>
      <p:sp>
        <p:nvSpPr>
          <p:cNvPr id="20482" name="Rectangle 3"/>
          <p:cNvSpPr>
            <a:spLocks noGrp="1" noChangeArrowheads="1"/>
          </p:cNvSpPr>
          <p:nvPr>
            <p:ph idx="1"/>
            <p:custDataLst>
              <p:tags r:id="rId1"/>
            </p:custDataLst>
          </p:nvPr>
        </p:nvSpPr>
        <p:spPr/>
        <p:txBody>
          <a:bodyPr>
            <a:normAutofit fontScale="85000" lnSpcReduction="20000"/>
          </a:bodyPr>
          <a:lstStyle/>
          <a:p>
            <a:pPr marL="663306" lvl="1" indent="-255118" defTabSz="816376"/>
            <a:r>
              <a:rPr lang="fr-CA" sz="2232" dirty="0"/>
              <a:t>Quelle est la taille de la cellule?</a:t>
            </a:r>
          </a:p>
          <a:p>
            <a:pPr marL="1020470" lvl="2" indent="-204094" defTabSz="816376"/>
            <a:r>
              <a:rPr lang="fr-CA" sz="1786" dirty="0"/>
              <a:t>Petite</a:t>
            </a:r>
          </a:p>
          <a:p>
            <a:pPr marL="1020470" lvl="2" indent="-204094" defTabSz="816376"/>
            <a:r>
              <a:rPr lang="fr-CA" sz="1786" dirty="0"/>
              <a:t>Moyenne</a:t>
            </a:r>
          </a:p>
          <a:p>
            <a:pPr marL="1020470" lvl="2" indent="-204094" defTabSz="816376"/>
            <a:r>
              <a:rPr lang="fr-CA" sz="1786" dirty="0"/>
              <a:t>Grande</a:t>
            </a:r>
          </a:p>
          <a:p>
            <a:pPr marL="663306" lvl="1" indent="-255118" defTabSz="816376"/>
            <a:r>
              <a:rPr lang="fr-CA" sz="2232" dirty="0"/>
              <a:t>Quelles sont les caractéristiques du noyau?</a:t>
            </a:r>
          </a:p>
          <a:p>
            <a:pPr marL="1020470" lvl="2" indent="-204094" defTabSz="816376"/>
            <a:r>
              <a:rPr lang="fr-CA" sz="1786" dirty="0"/>
              <a:t>Taille du noyau</a:t>
            </a:r>
          </a:p>
          <a:p>
            <a:pPr marL="1020470" lvl="2" indent="-204094" defTabSz="816376"/>
            <a:r>
              <a:rPr lang="fr-CA" sz="1786" dirty="0"/>
              <a:t>Forme du noyau</a:t>
            </a:r>
          </a:p>
          <a:p>
            <a:pPr marL="1020470" lvl="2" indent="-204094" defTabSz="816376"/>
            <a:r>
              <a:rPr lang="fr-CA" sz="1786" dirty="0"/>
              <a:t>Noyau segmenté ou non segmenté</a:t>
            </a:r>
          </a:p>
          <a:p>
            <a:pPr marL="1020470" lvl="2" indent="-204094" defTabSz="816376"/>
            <a:r>
              <a:rPr lang="fr-CA" sz="1786" dirty="0"/>
              <a:t>Aspect de la chromatine</a:t>
            </a:r>
          </a:p>
          <a:p>
            <a:pPr marL="1020470" lvl="2" indent="-204094" defTabSz="816376"/>
            <a:r>
              <a:rPr lang="fr-CA" sz="1786" dirty="0"/>
              <a:t>Présence de nucléole(s)   « plus en hémato </a:t>
            </a:r>
            <a:r>
              <a:rPr lang="fr-CA" sz="1786" dirty="0" err="1"/>
              <a:t>patho</a:t>
            </a:r>
            <a:r>
              <a:rPr lang="fr-CA" sz="1786" dirty="0"/>
              <a:t> »</a:t>
            </a:r>
            <a:endParaRPr lang="fr-CA" sz="2143" dirty="0"/>
          </a:p>
          <a:p>
            <a:pPr marL="663306" lvl="1" indent="-255118" defTabSz="816376"/>
            <a:r>
              <a:rPr lang="fr-CA" sz="2232" dirty="0"/>
              <a:t>Quelles sont les caractéristiques du cytoplasme?</a:t>
            </a:r>
          </a:p>
          <a:p>
            <a:pPr marL="1020470" lvl="2" indent="-204094" defTabSz="816376"/>
            <a:r>
              <a:rPr lang="fr-CA" sz="1786" dirty="0"/>
              <a:t>Couleur du cytoplasme</a:t>
            </a:r>
          </a:p>
          <a:p>
            <a:pPr marL="1020470" lvl="2" indent="-204094" defTabSz="816376"/>
            <a:r>
              <a:rPr lang="fr-CA" sz="1786" dirty="0"/>
              <a:t>Quantité de cytoplasmes</a:t>
            </a:r>
          </a:p>
          <a:p>
            <a:pPr marL="1020470" lvl="2" indent="-204094" defTabSz="816376"/>
            <a:r>
              <a:rPr lang="fr-CA" sz="1786" dirty="0"/>
              <a:t>Type et aspect des granulations</a:t>
            </a:r>
          </a:p>
          <a:p>
            <a:pPr marL="1020470" lvl="2" indent="-204094" defTabSz="816376"/>
            <a:r>
              <a:rPr lang="fr-CA" sz="1786" dirty="0"/>
              <a:t>Présence de vacuoles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9031A4F-3ECB-1C75-F21B-D68E7CF077AE}"/>
              </a:ext>
            </a:extLst>
          </p:cNvPr>
          <p:cNvSpPr>
            <a:spLocks noGrp="1"/>
          </p:cNvSpPr>
          <p:nvPr>
            <p:ph type="title"/>
          </p:nvPr>
        </p:nvSpPr>
        <p:spPr/>
        <p:txBody>
          <a:bodyPr>
            <a:noAutofit/>
          </a:bodyPr>
          <a:lstStyle/>
          <a:p>
            <a:r>
              <a:rPr lang="fr-CA" sz="3600" b="1" cap="all" dirty="0"/>
              <a:t>Démarche logique de l’identification des GB au </a:t>
            </a:r>
            <a:r>
              <a:rPr lang="fr-CA" sz="3600" b="1" cap="all" dirty="0" err="1"/>
              <a:t>multianalyseur</a:t>
            </a:r>
            <a:endParaRPr lang="fr-CA" sz="3600" cap="all" dirty="0"/>
          </a:p>
        </p:txBody>
      </p:sp>
      <p:sp>
        <p:nvSpPr>
          <p:cNvPr id="20482" name="Rectangle 3"/>
          <p:cNvSpPr>
            <a:spLocks noGrp="1" noChangeArrowheads="1"/>
          </p:cNvSpPr>
          <p:nvPr>
            <p:ph idx="1"/>
            <p:custDataLst>
              <p:tags r:id="rId1"/>
            </p:custDataLst>
          </p:nvPr>
        </p:nvSpPr>
        <p:spPr/>
        <p:txBody>
          <a:bodyPr>
            <a:normAutofit fontScale="85000" lnSpcReduction="20000"/>
          </a:bodyPr>
          <a:lstStyle/>
          <a:p>
            <a:pPr marL="663306" lvl="1" indent="-255118" defTabSz="816376"/>
            <a:r>
              <a:rPr lang="fr-CA" sz="2232" dirty="0"/>
              <a:t>Quelle est la taille de la cellule?</a:t>
            </a:r>
          </a:p>
          <a:p>
            <a:pPr marL="1020470" lvl="2" indent="-204094" defTabSz="816376"/>
            <a:r>
              <a:rPr lang="fr-CA" sz="1786" dirty="0"/>
              <a:t>Petite</a:t>
            </a:r>
          </a:p>
          <a:p>
            <a:pPr marL="1020470" lvl="2" indent="-204094" defTabSz="816376"/>
            <a:r>
              <a:rPr lang="fr-CA" sz="1786" dirty="0"/>
              <a:t>Moyenne</a:t>
            </a:r>
          </a:p>
          <a:p>
            <a:pPr marL="1020470" lvl="2" indent="-204094" defTabSz="816376"/>
            <a:r>
              <a:rPr lang="fr-CA" sz="1786" dirty="0"/>
              <a:t>Grande</a:t>
            </a:r>
          </a:p>
          <a:p>
            <a:pPr marL="663306" lvl="1" indent="-255118" defTabSz="816376"/>
            <a:r>
              <a:rPr lang="fr-CA" sz="2232" dirty="0"/>
              <a:t>Quelles sont les caractéristiques du noyau?</a:t>
            </a:r>
          </a:p>
          <a:p>
            <a:pPr marL="1020470" lvl="2" indent="-204094" defTabSz="816376"/>
            <a:r>
              <a:rPr lang="fr-CA" sz="1786" dirty="0"/>
              <a:t>Taille du noyau</a:t>
            </a:r>
          </a:p>
          <a:p>
            <a:pPr marL="1020470" lvl="2" indent="-204094" defTabSz="816376"/>
            <a:r>
              <a:rPr lang="fr-CA" sz="1786" dirty="0"/>
              <a:t>Forme du noyau</a:t>
            </a:r>
          </a:p>
          <a:p>
            <a:pPr marL="1020470" lvl="2" indent="-204094" defTabSz="816376"/>
            <a:r>
              <a:rPr lang="fr-CA" sz="1786" dirty="0"/>
              <a:t>Noyau segmenté ou non segmenté</a:t>
            </a:r>
          </a:p>
          <a:p>
            <a:pPr marL="1020470" lvl="2" indent="-204094" defTabSz="816376"/>
            <a:r>
              <a:rPr lang="fr-CA" sz="1786" dirty="0"/>
              <a:t>Aspect de la chromatine</a:t>
            </a:r>
          </a:p>
          <a:p>
            <a:pPr marL="1020470" lvl="2" indent="-204094" defTabSz="816376"/>
            <a:r>
              <a:rPr lang="fr-CA" sz="1786" dirty="0"/>
              <a:t>Présence de nucléole(s)   « plus en hémato </a:t>
            </a:r>
            <a:r>
              <a:rPr lang="fr-CA" sz="1786" dirty="0" err="1"/>
              <a:t>patho</a:t>
            </a:r>
            <a:r>
              <a:rPr lang="fr-CA" sz="1786" dirty="0"/>
              <a:t> »</a:t>
            </a:r>
            <a:endParaRPr lang="fr-CA" sz="2143" dirty="0"/>
          </a:p>
          <a:p>
            <a:pPr marL="663306" lvl="1" indent="-255118" defTabSz="816376"/>
            <a:r>
              <a:rPr lang="fr-CA" sz="2232" dirty="0"/>
              <a:t>Quelles sont les caractéristiques du cytoplasme?</a:t>
            </a:r>
          </a:p>
          <a:p>
            <a:pPr marL="1020470" lvl="2" indent="-204094" defTabSz="816376"/>
            <a:r>
              <a:rPr lang="fr-CA" sz="1786" dirty="0"/>
              <a:t>Couleur du cytoplasme</a:t>
            </a:r>
          </a:p>
          <a:p>
            <a:pPr marL="1020470" lvl="2" indent="-204094" defTabSz="816376"/>
            <a:r>
              <a:rPr lang="fr-CA" sz="1786" dirty="0"/>
              <a:t>Quantité de cytoplasmes</a:t>
            </a:r>
          </a:p>
          <a:p>
            <a:pPr marL="1020470" lvl="2" indent="-204094" defTabSz="816376"/>
            <a:r>
              <a:rPr lang="fr-CA" sz="1786" dirty="0"/>
              <a:t>Type et aspect des granulations</a:t>
            </a:r>
          </a:p>
          <a:p>
            <a:pPr marL="1020470" lvl="2" indent="-204094" defTabSz="816376"/>
            <a:r>
              <a:rPr lang="fr-CA" sz="1786" dirty="0"/>
              <a:t>Présence de vacuoles</a:t>
            </a:r>
          </a:p>
        </p:txBody>
      </p:sp>
      <p:sp>
        <p:nvSpPr>
          <p:cNvPr id="3" name="Rectangle 2">
            <a:extLst>
              <a:ext uri="{FF2B5EF4-FFF2-40B4-BE49-F238E27FC236}">
                <a16:creationId xmlns:a16="http://schemas.microsoft.com/office/drawing/2014/main" id="{534893E9-A506-43DE-9227-EBC71838CDCF}"/>
              </a:ext>
            </a:extLst>
          </p:cNvPr>
          <p:cNvSpPr/>
          <p:nvPr/>
        </p:nvSpPr>
        <p:spPr>
          <a:xfrm>
            <a:off x="6799684" y="1484784"/>
            <a:ext cx="3312368" cy="4608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dirty="0"/>
              <a:t>Par des moyens électroniques, optiques ou colorimétrique :</a:t>
            </a:r>
          </a:p>
          <a:p>
            <a:endParaRPr lang="fr-CA" dirty="0"/>
          </a:p>
          <a:p>
            <a:pPr marL="342900" indent="-342900">
              <a:buFont typeface="+mj-lt"/>
              <a:buAutoNum type="arabicPeriod"/>
            </a:pPr>
            <a:r>
              <a:rPr lang="fr-CA" dirty="0"/>
              <a:t>Perturbation d’onde électrique </a:t>
            </a:r>
          </a:p>
          <a:p>
            <a:pPr marL="342900" indent="-342900">
              <a:buFont typeface="+mj-lt"/>
              <a:buAutoNum type="arabicPeriod"/>
            </a:pPr>
            <a:r>
              <a:rPr lang="fr-CA" dirty="0"/>
              <a:t>Perturbation d’onde radio</a:t>
            </a:r>
          </a:p>
          <a:p>
            <a:pPr marL="342900" indent="-342900">
              <a:buFont typeface="+mj-lt"/>
              <a:buAutoNum type="arabicPeriod"/>
            </a:pPr>
            <a:r>
              <a:rPr lang="fr-CA" dirty="0"/>
              <a:t>Diffraction de la lumière</a:t>
            </a:r>
          </a:p>
          <a:p>
            <a:pPr marL="342900" indent="-342900">
              <a:buFont typeface="+mj-lt"/>
              <a:buAutoNum type="arabicPeriod"/>
            </a:pPr>
            <a:r>
              <a:rPr lang="fr-CA" dirty="0"/>
              <a:t>Coloration des noyaux</a:t>
            </a:r>
          </a:p>
          <a:p>
            <a:pPr marL="342900" indent="-342900">
              <a:buFont typeface="+mj-lt"/>
              <a:buAutoNum type="arabicPeriod"/>
            </a:pPr>
            <a:r>
              <a:rPr lang="fr-CA" dirty="0"/>
              <a:t>Coloration des granulations</a:t>
            </a:r>
          </a:p>
          <a:p>
            <a:pPr marL="342900" indent="-342900">
              <a:buFont typeface="+mj-lt"/>
              <a:buAutoNum type="arabicPeriod"/>
            </a:pPr>
            <a:r>
              <a:rPr lang="fr-CA" dirty="0"/>
              <a:t>Lyse sélective</a:t>
            </a:r>
          </a:p>
          <a:p>
            <a:pPr marL="342900" indent="-342900">
              <a:buFont typeface="+mj-lt"/>
              <a:buAutoNum type="arabicPeriod"/>
            </a:pPr>
            <a:r>
              <a:rPr lang="fr-CA" dirty="0"/>
              <a:t>…</a:t>
            </a:r>
          </a:p>
          <a:p>
            <a:pPr marL="285750" indent="-285750" algn="ctr">
              <a:buFontTx/>
              <a:buChar char="-"/>
            </a:pPr>
            <a:endParaRPr lang="fr-CA" dirty="0"/>
          </a:p>
        </p:txBody>
      </p:sp>
    </p:spTree>
    <p:extLst>
      <p:ext uri="{BB962C8B-B14F-4D97-AF65-F5344CB8AC3E}">
        <p14:creationId xmlns:p14="http://schemas.microsoft.com/office/powerpoint/2010/main" val="4078104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88FEC5-5B5E-E4BE-41F3-7BCC2F68DA13}"/>
              </a:ext>
            </a:extLst>
          </p:cNvPr>
          <p:cNvSpPr>
            <a:spLocks noGrp="1"/>
          </p:cNvSpPr>
          <p:nvPr>
            <p:ph type="title"/>
          </p:nvPr>
        </p:nvSpPr>
        <p:spPr/>
        <p:txBody>
          <a:bodyPr/>
          <a:lstStyle/>
          <a:p>
            <a:r>
              <a:rPr lang="fr-CA" dirty="0"/>
              <a:t>POSTE DE TRAVAIL</a:t>
            </a:r>
          </a:p>
        </p:txBody>
      </p:sp>
      <p:pic>
        <p:nvPicPr>
          <p:cNvPr id="9" name="Espace réservé du contenu 8" descr="Une image contenant intérieur, mur, meubles, ordinateur&#10;&#10;Description générée automatiquement">
            <a:extLst>
              <a:ext uri="{FF2B5EF4-FFF2-40B4-BE49-F238E27FC236}">
                <a16:creationId xmlns:a16="http://schemas.microsoft.com/office/drawing/2014/main" id="{C1C50B11-A570-DBBE-8CB7-13F1306854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7036" y="1844824"/>
            <a:ext cx="5363633" cy="4022725"/>
          </a:xfrm>
        </p:spPr>
      </p:pic>
      <p:pic>
        <p:nvPicPr>
          <p:cNvPr id="11" name="Image 10" descr="Une image contenant intérieur, robinet, Appareil sanitaire, texte&#10;&#10;Description générée automatiquement">
            <a:extLst>
              <a:ext uri="{FF2B5EF4-FFF2-40B4-BE49-F238E27FC236}">
                <a16:creationId xmlns:a16="http://schemas.microsoft.com/office/drawing/2014/main" id="{239E3175-2AB9-A80C-01E9-3AF88A3C6343}"/>
              </a:ext>
            </a:extLst>
          </p:cNvPr>
          <p:cNvPicPr>
            <a:picLocks noChangeAspect="1"/>
          </p:cNvPicPr>
          <p:nvPr/>
        </p:nvPicPr>
        <p:blipFill>
          <a:blip r:embed="rId3">
            <a:extLst>
              <a:ext uri="{28A0092B-C50C-407E-A947-70E740481C1C}">
                <a14:useLocalDpi xmlns:a14="http://schemas.microsoft.com/office/drawing/2010/main" val="0"/>
              </a:ext>
            </a:extLst>
          </a:blip>
          <a:srcRect t="18500" r="3800" b="29001"/>
          <a:stretch/>
        </p:blipFill>
        <p:spPr>
          <a:xfrm>
            <a:off x="6511652" y="3564062"/>
            <a:ext cx="3166729" cy="2304256"/>
          </a:xfrm>
          <a:prstGeom prst="rect">
            <a:avLst/>
          </a:prstGeom>
        </p:spPr>
      </p:pic>
      <p:pic>
        <p:nvPicPr>
          <p:cNvPr id="13" name="Image 12" descr="Une image contenant intérieur, mur, tiroir, commode&#10;&#10;Description générée automatiquement">
            <a:extLst>
              <a:ext uri="{FF2B5EF4-FFF2-40B4-BE49-F238E27FC236}">
                <a16:creationId xmlns:a16="http://schemas.microsoft.com/office/drawing/2014/main" id="{FCF69104-90E4-958F-47F6-19D4D647C4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1651" y="1053955"/>
            <a:ext cx="3166729" cy="2375046"/>
          </a:xfrm>
          <a:prstGeom prst="rect">
            <a:avLst/>
          </a:prstGeom>
        </p:spPr>
      </p:pic>
    </p:spTree>
    <p:extLst>
      <p:ext uri="{BB962C8B-B14F-4D97-AF65-F5344CB8AC3E}">
        <p14:creationId xmlns:p14="http://schemas.microsoft.com/office/powerpoint/2010/main" val="1725205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6C4956-7D76-120D-926E-1F6FF625FBF8}"/>
              </a:ext>
            </a:extLst>
          </p:cNvPr>
          <p:cNvSpPr>
            <a:spLocks noGrp="1"/>
          </p:cNvSpPr>
          <p:nvPr>
            <p:ph type="title"/>
          </p:nvPr>
        </p:nvSpPr>
        <p:spPr/>
        <p:txBody>
          <a:bodyPr/>
          <a:lstStyle/>
          <a:p>
            <a:r>
              <a:rPr lang="fr-CA" dirty="0"/>
              <a:t>BECKMAN COULTER</a:t>
            </a:r>
          </a:p>
        </p:txBody>
      </p:sp>
      <p:pic>
        <p:nvPicPr>
          <p:cNvPr id="7" name="Image 6" descr="Une image contenant machine, intérieur, mur, Appareils électroniques&#10;&#10;Description générée automatiquement">
            <a:extLst>
              <a:ext uri="{FF2B5EF4-FFF2-40B4-BE49-F238E27FC236}">
                <a16:creationId xmlns:a16="http://schemas.microsoft.com/office/drawing/2014/main" id="{517D3BE7-4AA9-33E6-240D-3E174323A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679" y="1844823"/>
            <a:ext cx="3017043" cy="4022725"/>
          </a:xfrm>
          <a:prstGeom prst="rect">
            <a:avLst/>
          </a:prstGeom>
        </p:spPr>
      </p:pic>
      <p:pic>
        <p:nvPicPr>
          <p:cNvPr id="11" name="Image 10" descr="Une image contenant intérieur, texte, carton, Cabinet&#10;&#10;Description générée automatiquement">
            <a:extLst>
              <a:ext uri="{FF2B5EF4-FFF2-40B4-BE49-F238E27FC236}">
                <a16:creationId xmlns:a16="http://schemas.microsoft.com/office/drawing/2014/main" id="{E1765ADA-76D3-A6B3-1359-8229381E6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711" y="1855489"/>
            <a:ext cx="3017044" cy="4022726"/>
          </a:xfrm>
          <a:prstGeom prst="rect">
            <a:avLst/>
          </a:prstGeom>
        </p:spPr>
      </p:pic>
      <p:pic>
        <p:nvPicPr>
          <p:cNvPr id="15" name="Espace réservé du contenu 14" descr="Une image contenant machine, Appareils électroniques, intérieur, ordinateur&#10;&#10;Description générée automatiquement">
            <a:extLst>
              <a:ext uri="{FF2B5EF4-FFF2-40B4-BE49-F238E27FC236}">
                <a16:creationId xmlns:a16="http://schemas.microsoft.com/office/drawing/2014/main" id="{52F91D4F-2674-C2C9-0EFA-58001AC00BD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660695" y="1844824"/>
            <a:ext cx="3017043" cy="4022725"/>
          </a:xfrm>
        </p:spPr>
      </p:pic>
      <p:pic>
        <p:nvPicPr>
          <p:cNvPr id="17" name="Image 16" descr="Une image contenant intérieur, Transparence, fenêtre, violet&#10;&#10;Description générée automatiquement">
            <a:extLst>
              <a:ext uri="{FF2B5EF4-FFF2-40B4-BE49-F238E27FC236}">
                <a16:creationId xmlns:a16="http://schemas.microsoft.com/office/drawing/2014/main" id="{B25E55DC-67CF-673C-949F-03E29C68395A}"/>
              </a:ext>
            </a:extLst>
          </p:cNvPr>
          <p:cNvPicPr>
            <a:picLocks noChangeAspect="1"/>
          </p:cNvPicPr>
          <p:nvPr/>
        </p:nvPicPr>
        <p:blipFill>
          <a:blip r:embed="rId5">
            <a:extLst>
              <a:ext uri="{28A0092B-C50C-407E-A947-70E740481C1C}">
                <a14:useLocalDpi xmlns:a14="http://schemas.microsoft.com/office/drawing/2010/main" val="0"/>
              </a:ext>
            </a:extLst>
          </a:blip>
          <a:srcRect t="20998" r="619" b="25238"/>
          <a:stretch/>
        </p:blipFill>
        <p:spPr>
          <a:xfrm>
            <a:off x="6680739" y="354861"/>
            <a:ext cx="3075016" cy="1247658"/>
          </a:xfrm>
          <a:prstGeom prst="rect">
            <a:avLst/>
          </a:prstGeom>
        </p:spPr>
      </p:pic>
    </p:spTree>
    <p:extLst>
      <p:ext uri="{BB962C8B-B14F-4D97-AF65-F5344CB8AC3E}">
        <p14:creationId xmlns:p14="http://schemas.microsoft.com/office/powerpoint/2010/main" val="41818923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D2C3A3-98EE-2918-A596-8CA657F2B14C}"/>
              </a:ext>
            </a:extLst>
          </p:cNvPr>
          <p:cNvSpPr>
            <a:spLocks noGrp="1"/>
          </p:cNvSpPr>
          <p:nvPr>
            <p:ph type="title"/>
          </p:nvPr>
        </p:nvSpPr>
        <p:spPr/>
        <p:txBody>
          <a:bodyPr/>
          <a:lstStyle/>
          <a:p>
            <a:r>
              <a:rPr lang="fr-CA" dirty="0"/>
              <a:t>LOGICIELS</a:t>
            </a:r>
          </a:p>
        </p:txBody>
      </p:sp>
      <p:pic>
        <p:nvPicPr>
          <p:cNvPr id="5" name="Espace réservé du contenu 4" descr="Une image contenant texte, capture d’écran&#10;&#10;Description générée automatiquement">
            <a:extLst>
              <a:ext uri="{FF2B5EF4-FFF2-40B4-BE49-F238E27FC236}">
                <a16:creationId xmlns:a16="http://schemas.microsoft.com/office/drawing/2014/main" id="{932748FD-4F8D-C7CB-23F6-AAE88E93C8B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6565" t="21444" r="7513" b="18603"/>
          <a:stretch/>
        </p:blipFill>
        <p:spPr>
          <a:xfrm>
            <a:off x="246956" y="2204866"/>
            <a:ext cx="3027172" cy="1584174"/>
          </a:xfrm>
        </p:spPr>
      </p:pic>
      <p:pic>
        <p:nvPicPr>
          <p:cNvPr id="8" name="Image 7" descr="Une image contenant texte, Point de croix, point&#10;&#10;Description générée automatiquement">
            <a:extLst>
              <a:ext uri="{FF2B5EF4-FFF2-40B4-BE49-F238E27FC236}">
                <a16:creationId xmlns:a16="http://schemas.microsoft.com/office/drawing/2014/main" id="{8199C432-9CEC-CBD1-51FA-C68CC89007B5}"/>
              </a:ext>
            </a:extLst>
          </p:cNvPr>
          <p:cNvPicPr>
            <a:picLocks noChangeAspect="1"/>
          </p:cNvPicPr>
          <p:nvPr/>
        </p:nvPicPr>
        <p:blipFill>
          <a:blip r:embed="rId3">
            <a:extLst>
              <a:ext uri="{28A0092B-C50C-407E-A947-70E740481C1C}">
                <a14:useLocalDpi xmlns:a14="http://schemas.microsoft.com/office/drawing/2010/main" val="0"/>
              </a:ext>
            </a:extLst>
          </a:blip>
          <a:srcRect l="9838" t="4179" r="9051" b="6950"/>
          <a:stretch/>
        </p:blipFill>
        <p:spPr>
          <a:xfrm>
            <a:off x="3487317" y="1803781"/>
            <a:ext cx="2933576" cy="2410646"/>
          </a:xfrm>
          <a:prstGeom prst="rect">
            <a:avLst/>
          </a:prstGeom>
        </p:spPr>
      </p:pic>
      <p:pic>
        <p:nvPicPr>
          <p:cNvPr id="10" name="Image 9" descr="Une image contenant texte, capture d’écran, ordinateur, affichage&#10;&#10;Description générée automatiquement">
            <a:extLst>
              <a:ext uri="{FF2B5EF4-FFF2-40B4-BE49-F238E27FC236}">
                <a16:creationId xmlns:a16="http://schemas.microsoft.com/office/drawing/2014/main" id="{C1CBFAE6-3B8A-E323-0FAC-9976555CE2A5}"/>
              </a:ext>
            </a:extLst>
          </p:cNvPr>
          <p:cNvPicPr>
            <a:picLocks noChangeAspect="1"/>
          </p:cNvPicPr>
          <p:nvPr/>
        </p:nvPicPr>
        <p:blipFill>
          <a:blip r:embed="rId4">
            <a:extLst>
              <a:ext uri="{28A0092B-C50C-407E-A947-70E740481C1C}">
                <a14:useLocalDpi xmlns:a14="http://schemas.microsoft.com/office/drawing/2010/main" val="0"/>
              </a:ext>
            </a:extLst>
          </a:blip>
          <a:srcRect l="1963" t="17451" r="2750" b="19550"/>
          <a:stretch/>
        </p:blipFill>
        <p:spPr>
          <a:xfrm>
            <a:off x="2983260" y="4320923"/>
            <a:ext cx="3920836" cy="1944216"/>
          </a:xfrm>
          <a:prstGeom prst="rect">
            <a:avLst/>
          </a:prstGeom>
        </p:spPr>
      </p:pic>
      <p:pic>
        <p:nvPicPr>
          <p:cNvPr id="12" name="Image 11" descr="Une image contenant texte, capture d’écran, Police, logo&#10;&#10;Description générée automatiquement">
            <a:extLst>
              <a:ext uri="{FF2B5EF4-FFF2-40B4-BE49-F238E27FC236}">
                <a16:creationId xmlns:a16="http://schemas.microsoft.com/office/drawing/2014/main" id="{9C52FDEB-C024-9A96-838C-B4764BE039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296" y="4365104"/>
            <a:ext cx="2474473" cy="1855855"/>
          </a:xfrm>
          <a:prstGeom prst="rect">
            <a:avLst/>
          </a:prstGeom>
        </p:spPr>
      </p:pic>
      <p:pic>
        <p:nvPicPr>
          <p:cNvPr id="14" name="Image 13" descr="Une image contenant texte, capture d’écran, plein air, signe&#10;&#10;Description générée automatiquement">
            <a:extLst>
              <a:ext uri="{FF2B5EF4-FFF2-40B4-BE49-F238E27FC236}">
                <a16:creationId xmlns:a16="http://schemas.microsoft.com/office/drawing/2014/main" id="{19FACF2D-EC83-BE52-AB7A-4F3D86D078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4388" y="1803781"/>
            <a:ext cx="2935043" cy="2201283"/>
          </a:xfrm>
          <a:prstGeom prst="rect">
            <a:avLst/>
          </a:prstGeom>
        </p:spPr>
      </p:pic>
      <p:pic>
        <p:nvPicPr>
          <p:cNvPr id="16" name="Image 15" descr="Une image contenant texte, capture d’écran, mots croisés, art&#10;&#10;Description générée automatiquement">
            <a:extLst>
              <a:ext uri="{FF2B5EF4-FFF2-40B4-BE49-F238E27FC236}">
                <a16:creationId xmlns:a16="http://schemas.microsoft.com/office/drawing/2014/main" id="{7F49BA16-1C96-1ABF-6DD9-1BA54CA0C0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3587" y="4225783"/>
            <a:ext cx="2668389" cy="2001292"/>
          </a:xfrm>
          <a:prstGeom prst="rect">
            <a:avLst/>
          </a:prstGeom>
        </p:spPr>
      </p:pic>
    </p:spTree>
    <p:extLst>
      <p:ext uri="{BB962C8B-B14F-4D97-AF65-F5344CB8AC3E}">
        <p14:creationId xmlns:p14="http://schemas.microsoft.com/office/powerpoint/2010/main" val="19170237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5BC351-F7B7-08BB-194E-39F8DB63D1FE}"/>
              </a:ext>
            </a:extLst>
          </p:cNvPr>
          <p:cNvSpPr>
            <a:spLocks noGrp="1"/>
          </p:cNvSpPr>
          <p:nvPr>
            <p:ph type="title"/>
          </p:nvPr>
        </p:nvSpPr>
        <p:spPr/>
        <p:txBody>
          <a:bodyPr/>
          <a:lstStyle/>
          <a:p>
            <a:r>
              <a:rPr lang="fr-CA" dirty="0" err="1"/>
              <a:t>Sysmex</a:t>
            </a:r>
            <a:r>
              <a:rPr lang="fr-CA" dirty="0"/>
              <a:t> XN-450</a:t>
            </a:r>
          </a:p>
        </p:txBody>
      </p:sp>
      <p:pic>
        <p:nvPicPr>
          <p:cNvPr id="5" name="Espace réservé du contenu 4" descr="Une image contenant texte, intérieur, ordinateur, Ordinateur personnel&#10;&#10;Description générée automatiquement">
            <a:extLst>
              <a:ext uri="{FF2B5EF4-FFF2-40B4-BE49-F238E27FC236}">
                <a16:creationId xmlns:a16="http://schemas.microsoft.com/office/drawing/2014/main" id="{9F9284AC-2B2B-0C25-54D0-F3EFBFD1B6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7084" y="1846263"/>
            <a:ext cx="5363633" cy="4022725"/>
          </a:xfrm>
        </p:spPr>
      </p:pic>
    </p:spTree>
    <p:extLst>
      <p:ext uri="{BB962C8B-B14F-4D97-AF65-F5344CB8AC3E}">
        <p14:creationId xmlns:p14="http://schemas.microsoft.com/office/powerpoint/2010/main" val="412695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02A36A-F255-49F7-8D24-E6A841E9516C}"/>
              </a:ext>
            </a:extLst>
          </p:cNvPr>
          <p:cNvSpPr>
            <a:spLocks noGrp="1"/>
          </p:cNvSpPr>
          <p:nvPr>
            <p:ph type="title"/>
          </p:nvPr>
        </p:nvSpPr>
        <p:spPr/>
        <p:txBody>
          <a:bodyPr>
            <a:normAutofit/>
          </a:bodyPr>
          <a:lstStyle/>
          <a:p>
            <a:r>
              <a:rPr lang="fr-CA" sz="3600" b="1" cap="all" dirty="0"/>
              <a:t>Principe du </a:t>
            </a:r>
            <a:r>
              <a:rPr lang="fr-CA" sz="3600" b="1" cap="all" dirty="0" err="1"/>
              <a:t>Sysmex</a:t>
            </a:r>
            <a:endParaRPr lang="fr-CA" sz="3600" b="1" cap="all" dirty="0"/>
          </a:p>
        </p:txBody>
      </p:sp>
      <p:pic>
        <p:nvPicPr>
          <p:cNvPr id="5" name="Espace réservé du contenu 4">
            <a:extLst>
              <a:ext uri="{FF2B5EF4-FFF2-40B4-BE49-F238E27FC236}">
                <a16:creationId xmlns:a16="http://schemas.microsoft.com/office/drawing/2014/main" id="{9178461A-8E3D-40C7-BFFF-9726CDC5F8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495" y="1844824"/>
            <a:ext cx="5855660" cy="4022725"/>
          </a:xfrm>
        </p:spPr>
      </p:pic>
      <p:sp>
        <p:nvSpPr>
          <p:cNvPr id="6" name="Rectangle 5">
            <a:extLst>
              <a:ext uri="{FF2B5EF4-FFF2-40B4-BE49-F238E27FC236}">
                <a16:creationId xmlns:a16="http://schemas.microsoft.com/office/drawing/2014/main" id="{B46C762F-351B-445A-B91B-A813F7A3E78B}"/>
              </a:ext>
            </a:extLst>
          </p:cNvPr>
          <p:cNvSpPr/>
          <p:nvPr/>
        </p:nvSpPr>
        <p:spPr>
          <a:xfrm>
            <a:off x="6093155" y="1484784"/>
            <a:ext cx="4176463" cy="2808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dirty="0">
                <a:solidFill>
                  <a:schemeClr val="tx1"/>
                </a:solidFill>
              </a:rPr>
              <a:t>Principe de notre appareil </a:t>
            </a:r>
            <a:r>
              <a:rPr lang="fr-CA" dirty="0" err="1">
                <a:solidFill>
                  <a:schemeClr val="tx1"/>
                </a:solidFill>
              </a:rPr>
              <a:t>Sysmex</a:t>
            </a:r>
            <a:r>
              <a:rPr lang="fr-CA" dirty="0">
                <a:solidFill>
                  <a:schemeClr val="tx1"/>
                </a:solidFill>
              </a:rPr>
              <a:t>:</a:t>
            </a:r>
          </a:p>
          <a:p>
            <a:endParaRPr lang="fr-CA" dirty="0">
              <a:solidFill>
                <a:schemeClr val="tx1"/>
              </a:solidFill>
            </a:endParaRPr>
          </a:p>
          <a:p>
            <a:r>
              <a:rPr lang="fr-CA" dirty="0">
                <a:solidFill>
                  <a:srgbClr val="0070C0"/>
                </a:solidFill>
              </a:rPr>
              <a:t>Il colore ARN/ARN et observe la diffraction de la lumière</a:t>
            </a:r>
          </a:p>
        </p:txBody>
      </p:sp>
    </p:spTree>
    <p:extLst>
      <p:ext uri="{BB962C8B-B14F-4D97-AF65-F5344CB8AC3E}">
        <p14:creationId xmlns:p14="http://schemas.microsoft.com/office/powerpoint/2010/main" val="603217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5D09586-8FDA-4308-8955-E1F37F0CC5F9}"/>
              </a:ext>
            </a:extLst>
          </p:cNvPr>
          <p:cNvSpPr>
            <a:spLocks noGrp="1"/>
          </p:cNvSpPr>
          <p:nvPr>
            <p:ph idx="1"/>
          </p:nvPr>
        </p:nvSpPr>
        <p:spPr>
          <a:xfrm>
            <a:off x="704665" y="1988840"/>
            <a:ext cx="8877670" cy="3931568"/>
          </a:xfrm>
        </p:spPr>
        <p:txBody>
          <a:bodyPr>
            <a:normAutofit/>
          </a:bodyPr>
          <a:lstStyle/>
          <a:p>
            <a:pPr marL="0" indent="0" algn="just">
              <a:buNone/>
            </a:pPr>
            <a:r>
              <a:rPr lang="fr-CA" sz="2400" b="1" dirty="0"/>
              <a:t>Objectifs du cours</a:t>
            </a:r>
          </a:p>
          <a:p>
            <a:pPr marL="235659" indent="-235659" algn="just"/>
            <a:r>
              <a:rPr lang="fr-CA" dirty="0"/>
              <a:t>Cycle de vie des cellules sanguines (fabrication </a:t>
            </a:r>
            <a:r>
              <a:rPr lang="fr-CA" dirty="0">
                <a:sym typeface="Wingdings" panose="05000000000000000000" pitchFamily="2" charset="2"/>
              </a:rPr>
              <a:t> </a:t>
            </a:r>
            <a:r>
              <a:rPr lang="fr-CA" dirty="0"/>
              <a:t>élimination ou recyclage);</a:t>
            </a:r>
          </a:p>
          <a:p>
            <a:pPr marL="235659" indent="-235659" algn="just"/>
            <a:r>
              <a:rPr lang="fr-CA" dirty="0"/>
              <a:t>Variations morphologiques observées aux différents stades de développement normal;</a:t>
            </a:r>
          </a:p>
          <a:p>
            <a:pPr marL="235659" indent="-235659" algn="just"/>
            <a:r>
              <a:rPr lang="fr-CA" dirty="0"/>
              <a:t>Valeurs normales pour chaque paramètre quantitatif qui caractérise le sang normal;</a:t>
            </a:r>
          </a:p>
          <a:p>
            <a:pPr marL="235659" indent="-235659" algn="just"/>
            <a:endParaRPr lang="fr-CA" dirty="0"/>
          </a:p>
          <a:p>
            <a:endParaRPr lang="fr-CA" sz="2800" dirty="0"/>
          </a:p>
        </p:txBody>
      </p:sp>
      <p:sp>
        <p:nvSpPr>
          <p:cNvPr id="4" name="Rectangle 2">
            <a:extLst>
              <a:ext uri="{FF2B5EF4-FFF2-40B4-BE49-F238E27FC236}">
                <a16:creationId xmlns:a16="http://schemas.microsoft.com/office/drawing/2014/main" id="{B71A23EF-C762-46B1-B87E-D9F5E78CD6E3}"/>
              </a:ext>
            </a:extLst>
          </p:cNvPr>
          <p:cNvSpPr>
            <a:spLocks noGrp="1" noChangeArrowheads="1"/>
          </p:cNvSpPr>
          <p:nvPr>
            <p:ph type="title"/>
            <p:custDataLst>
              <p:tags r:id="rId1"/>
            </p:custDataLst>
          </p:nvPr>
        </p:nvSpPr>
        <p:spPr>
          <a:xfrm>
            <a:off x="879713" y="404664"/>
            <a:ext cx="7543800" cy="1288344"/>
          </a:xfrm>
        </p:spPr>
        <p:txBody>
          <a:bodyPr>
            <a:normAutofit/>
          </a:bodyPr>
          <a:lstStyle/>
          <a:p>
            <a:pPr eaLnBrk="1" hangingPunct="1">
              <a:defRPr/>
            </a:pPr>
            <a:r>
              <a:rPr lang="fr-CA" sz="3600" b="1" cap="all" dirty="0"/>
              <a:t>Introduction</a:t>
            </a:r>
            <a:endParaRPr lang="fr-FR" sz="1400" b="1" cap="all" dirty="0"/>
          </a:p>
        </p:txBody>
      </p:sp>
      <p:sp>
        <p:nvSpPr>
          <p:cNvPr id="5" name="ZoneTexte 5">
            <a:extLst>
              <a:ext uri="{FF2B5EF4-FFF2-40B4-BE49-F238E27FC236}">
                <a16:creationId xmlns:a16="http://schemas.microsoft.com/office/drawing/2014/main" id="{02F00324-C8AC-49FA-8598-89BD7CC04DB0}"/>
              </a:ext>
            </a:extLst>
          </p:cNvPr>
          <p:cNvSpPr txBox="1">
            <a:spLocks noChangeArrowheads="1"/>
          </p:cNvSpPr>
          <p:nvPr>
            <p:custDataLst>
              <p:tags r:id="rId2"/>
            </p:custDataLst>
          </p:nvPr>
        </p:nvSpPr>
        <p:spPr bwMode="auto">
          <a:xfrm>
            <a:off x="8395699" y="6425077"/>
            <a:ext cx="1571625" cy="307777"/>
          </a:xfrm>
          <a:prstGeom prst="rect">
            <a:avLst/>
          </a:prstGeom>
          <a:noFill/>
          <a:ln w="9525">
            <a:noFill/>
            <a:miter lim="800000"/>
            <a:headEnd/>
            <a:tailEnd/>
          </a:ln>
        </p:spPr>
        <p:txBody>
          <a:bodyPr>
            <a:spAutoFit/>
          </a:bodyPr>
          <a:lstStyle/>
          <a:p>
            <a:r>
              <a:rPr lang="fr-CA" sz="1400" dirty="0">
                <a:solidFill>
                  <a:srgbClr val="000000"/>
                </a:solidFill>
              </a:rPr>
              <a:t>Réf: p.3-5</a:t>
            </a:r>
          </a:p>
        </p:txBody>
      </p:sp>
    </p:spTree>
    <p:extLst>
      <p:ext uri="{BB962C8B-B14F-4D97-AF65-F5344CB8AC3E}">
        <p14:creationId xmlns:p14="http://schemas.microsoft.com/office/powerpoint/2010/main" val="2288781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T:\DOCUMENT\cegep TAB\Cours\Hématologie\HÉMATOLOGIE#1\hémato_1_H2014\cours theorique\SYSMEX INFO\Normal scattergram distribution cellulaire.JPG"/>
          <p:cNvPicPr>
            <a:picLocks noGrp="1" noChangeAspect="1" noChangeArrowheads="1"/>
          </p:cNvPicPr>
          <p:nvPr>
            <p:ph idx="1"/>
          </p:nvPr>
        </p:nvPicPr>
        <p:blipFill>
          <a:blip r:embed="rId2" cstate="print"/>
          <a:srcRect/>
          <a:stretch>
            <a:fillRect/>
          </a:stretch>
        </p:blipFill>
        <p:spPr bwMode="auto">
          <a:xfrm>
            <a:off x="174949" y="247689"/>
            <a:ext cx="7287756" cy="5989624"/>
          </a:xfrm>
          <a:prstGeom prst="rect">
            <a:avLst/>
          </a:prstGeom>
          <a:noFill/>
        </p:spPr>
      </p:pic>
      <p:sp>
        <p:nvSpPr>
          <p:cNvPr id="3" name="Rectangle 2">
            <a:extLst>
              <a:ext uri="{FF2B5EF4-FFF2-40B4-BE49-F238E27FC236}">
                <a16:creationId xmlns:a16="http://schemas.microsoft.com/office/drawing/2014/main" id="{A0D3DF16-F9E2-43A6-BA4D-16DFCFBCBF9E}"/>
              </a:ext>
            </a:extLst>
          </p:cNvPr>
          <p:cNvSpPr/>
          <p:nvPr/>
        </p:nvSpPr>
        <p:spPr>
          <a:xfrm>
            <a:off x="4639445" y="1484784"/>
            <a:ext cx="5472606"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dirty="0">
                <a:solidFill>
                  <a:schemeClr val="tx1"/>
                </a:solidFill>
              </a:rPr>
              <a:t>Principe de notre appareil </a:t>
            </a:r>
            <a:r>
              <a:rPr lang="fr-CA" dirty="0" err="1">
                <a:solidFill>
                  <a:schemeClr val="tx1"/>
                </a:solidFill>
              </a:rPr>
              <a:t>Sysmex</a:t>
            </a:r>
            <a:r>
              <a:rPr lang="fr-CA" dirty="0">
                <a:solidFill>
                  <a:schemeClr val="tx1"/>
                </a:solidFill>
              </a:rPr>
              <a:t>:</a:t>
            </a:r>
          </a:p>
          <a:p>
            <a:endParaRPr lang="fr-CA" dirty="0">
              <a:solidFill>
                <a:schemeClr val="tx1"/>
              </a:solidFill>
            </a:endParaRPr>
          </a:p>
          <a:p>
            <a:r>
              <a:rPr lang="fr-CA" dirty="0">
                <a:solidFill>
                  <a:schemeClr val="tx1"/>
                </a:solidFill>
              </a:rPr>
              <a:t>Il colore ARN/ARN et observe la diffraction de la lumière</a:t>
            </a:r>
          </a:p>
        </p:txBody>
      </p:sp>
      <p:sp>
        <p:nvSpPr>
          <p:cNvPr id="2" name="ZoneTexte 1">
            <a:extLst>
              <a:ext uri="{FF2B5EF4-FFF2-40B4-BE49-F238E27FC236}">
                <a16:creationId xmlns:a16="http://schemas.microsoft.com/office/drawing/2014/main" id="{1107AB52-96F1-4663-AD25-63DAD388ED53}"/>
              </a:ext>
            </a:extLst>
          </p:cNvPr>
          <p:cNvSpPr txBox="1"/>
          <p:nvPr/>
        </p:nvSpPr>
        <p:spPr>
          <a:xfrm>
            <a:off x="6799684" y="476672"/>
            <a:ext cx="1872208" cy="369332"/>
          </a:xfrm>
          <a:prstGeom prst="rect">
            <a:avLst/>
          </a:prstGeom>
          <a:noFill/>
        </p:spPr>
        <p:txBody>
          <a:bodyPr wrap="square" rtlCol="0">
            <a:spAutoFit/>
          </a:bodyPr>
          <a:lstStyle/>
          <a:p>
            <a:r>
              <a:rPr lang="fr-CA" dirty="0">
                <a:hlinkClick r:id="rId3"/>
              </a:rPr>
              <a:t>Lien 1</a:t>
            </a:r>
            <a:endParaRPr lang="fr-CA"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pic>
        <p:nvPicPr>
          <p:cNvPr id="99330" name="Picture 2" descr="T:\DOCUMENT\cegep TAB\Cours\Hématologie\HÉMATOLOGIE#1\hémato_1_H2014\cours theorique\SYSMEX INFO\Abnormal scattergram distribution cellulaire.JPG"/>
          <p:cNvPicPr>
            <a:picLocks noGrp="1" noChangeAspect="1" noChangeArrowheads="1"/>
          </p:cNvPicPr>
          <p:nvPr>
            <p:ph idx="1"/>
          </p:nvPr>
        </p:nvPicPr>
        <p:blipFill>
          <a:blip r:embed="rId2" cstate="print"/>
          <a:srcRect/>
          <a:stretch>
            <a:fillRect/>
          </a:stretch>
        </p:blipFill>
        <p:spPr bwMode="auto">
          <a:xfrm>
            <a:off x="1" y="379443"/>
            <a:ext cx="13372532" cy="6264068"/>
          </a:xfrm>
          <a:prstGeom prst="rect">
            <a:avLst/>
          </a:prstGeom>
          <a:noFill/>
        </p:spPr>
      </p:pic>
      <p:grpSp>
        <p:nvGrpSpPr>
          <p:cNvPr id="16" name="Groupe 15"/>
          <p:cNvGrpSpPr/>
          <p:nvPr/>
        </p:nvGrpSpPr>
        <p:grpSpPr>
          <a:xfrm>
            <a:off x="6879311" y="2786107"/>
            <a:ext cx="3214466" cy="3296953"/>
            <a:chOff x="7705253" y="2880370"/>
            <a:chExt cx="3600400" cy="3692791"/>
          </a:xfrm>
        </p:grpSpPr>
        <p:sp>
          <p:nvSpPr>
            <p:cNvPr id="5" name="ZoneTexte 4"/>
            <p:cNvSpPr txBox="1"/>
            <p:nvPr/>
          </p:nvSpPr>
          <p:spPr>
            <a:xfrm>
              <a:off x="7705253" y="2880370"/>
              <a:ext cx="576064" cy="380423"/>
            </a:xfrm>
            <a:prstGeom prst="rect">
              <a:avLst/>
            </a:prstGeom>
            <a:noFill/>
          </p:spPr>
          <p:txBody>
            <a:bodyPr wrap="square" rtlCol="0">
              <a:spAutoFit/>
            </a:bodyPr>
            <a:lstStyle/>
            <a:p>
              <a:r>
                <a:rPr lang="fr-CA" sz="1607" dirty="0">
                  <a:solidFill>
                    <a:srgbClr val="000000"/>
                  </a:solidFill>
                </a:rPr>
                <a:t>Y</a:t>
              </a:r>
            </a:p>
          </p:txBody>
        </p:sp>
        <p:sp>
          <p:nvSpPr>
            <p:cNvPr id="7" name="ZoneTexte 6"/>
            <p:cNvSpPr txBox="1"/>
            <p:nvPr/>
          </p:nvSpPr>
          <p:spPr>
            <a:xfrm>
              <a:off x="10729589" y="6192738"/>
              <a:ext cx="576064" cy="380423"/>
            </a:xfrm>
            <a:prstGeom prst="rect">
              <a:avLst/>
            </a:prstGeom>
            <a:noFill/>
          </p:spPr>
          <p:txBody>
            <a:bodyPr wrap="square" rtlCol="0">
              <a:spAutoFit/>
            </a:bodyPr>
            <a:lstStyle/>
            <a:p>
              <a:r>
                <a:rPr lang="fr-CA" sz="1607" dirty="0">
                  <a:solidFill>
                    <a:srgbClr val="000000"/>
                  </a:solidFill>
                </a:rPr>
                <a:t>X</a:t>
              </a:r>
            </a:p>
          </p:txBody>
        </p:sp>
        <p:sp>
          <p:nvSpPr>
            <p:cNvPr id="8" name="ZoneTexte 7"/>
            <p:cNvSpPr txBox="1"/>
            <p:nvPr/>
          </p:nvSpPr>
          <p:spPr>
            <a:xfrm>
              <a:off x="9577461" y="4032498"/>
              <a:ext cx="576064" cy="411233"/>
            </a:xfrm>
            <a:prstGeom prst="rect">
              <a:avLst/>
            </a:prstGeom>
            <a:noFill/>
          </p:spPr>
          <p:txBody>
            <a:bodyPr wrap="square" rtlCol="0">
              <a:spAutoFit/>
            </a:bodyPr>
            <a:lstStyle/>
            <a:p>
              <a:r>
                <a:rPr lang="fr-CA" sz="1786" dirty="0">
                  <a:solidFill>
                    <a:srgbClr val="000000"/>
                  </a:solidFill>
                </a:rPr>
                <a:t>Z</a:t>
              </a:r>
            </a:p>
          </p:txBody>
        </p:sp>
        <p:cxnSp>
          <p:nvCxnSpPr>
            <p:cNvPr id="10" name="Connecteur droit avec flèche 9"/>
            <p:cNvCxnSpPr/>
            <p:nvPr/>
          </p:nvCxnSpPr>
          <p:spPr bwMode="auto">
            <a:xfrm flipV="1">
              <a:off x="8353325" y="4536554"/>
              <a:ext cx="1296144" cy="151216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11" name="Connecteur droit avec flèche 10"/>
            <p:cNvCxnSpPr/>
            <p:nvPr/>
          </p:nvCxnSpPr>
          <p:spPr bwMode="auto">
            <a:xfrm flipV="1">
              <a:off x="8353325" y="3672458"/>
              <a:ext cx="0" cy="2376264"/>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13" name="Connecteur droit avec flèche 12"/>
            <p:cNvCxnSpPr/>
            <p:nvPr/>
          </p:nvCxnSpPr>
          <p:spPr bwMode="auto">
            <a:xfrm flipV="1">
              <a:off x="8353325" y="6048722"/>
              <a:ext cx="2511896" cy="8384"/>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pic>
        <p:nvPicPr>
          <p:cNvPr id="100354" name="Picture 2"/>
          <p:cNvPicPr>
            <a:picLocks noGrp="1" noChangeAspect="1" noChangeArrowheads="1"/>
          </p:cNvPicPr>
          <p:nvPr>
            <p:ph idx="1"/>
          </p:nvPr>
        </p:nvPicPr>
        <p:blipFill>
          <a:blip r:embed="rId2" cstate="print"/>
          <a:srcRect/>
          <a:stretch>
            <a:fillRect/>
          </a:stretch>
        </p:blipFill>
        <p:spPr bwMode="auto">
          <a:xfrm>
            <a:off x="1" y="214490"/>
            <a:ext cx="10287000" cy="6503124"/>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75D7E-E482-477F-B4AF-2F8C2277FF07}"/>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C546E68E-7C87-90CF-FB0B-AD8C4580F4E2}"/>
              </a:ext>
            </a:extLst>
          </p:cNvPr>
          <p:cNvSpPr>
            <a:spLocks noGrp="1"/>
          </p:cNvSpPr>
          <p:nvPr>
            <p:ph type="ctrTitle"/>
          </p:nvPr>
        </p:nvSpPr>
        <p:spPr>
          <a:xfrm>
            <a:off x="921565" y="1916832"/>
            <a:ext cx="8398399" cy="1953816"/>
          </a:xfrm>
        </p:spPr>
        <p:txBody>
          <a:bodyPr>
            <a:noAutofit/>
          </a:bodyPr>
          <a:lstStyle/>
          <a:p>
            <a:r>
              <a:rPr lang="fr-CA" sz="5400" cap="all" dirty="0"/>
              <a:t>L’introduction aux lignées cellulaires</a:t>
            </a:r>
          </a:p>
        </p:txBody>
      </p:sp>
      <p:sp>
        <p:nvSpPr>
          <p:cNvPr id="3" name="Sous-titre 2">
            <a:extLst>
              <a:ext uri="{FF2B5EF4-FFF2-40B4-BE49-F238E27FC236}">
                <a16:creationId xmlns:a16="http://schemas.microsoft.com/office/drawing/2014/main" id="{E418CF7B-7D02-591D-9F23-B91FF007E959}"/>
              </a:ext>
            </a:extLst>
          </p:cNvPr>
          <p:cNvSpPr>
            <a:spLocks noGrp="1"/>
          </p:cNvSpPr>
          <p:nvPr>
            <p:ph type="subTitle" idx="1"/>
          </p:nvPr>
        </p:nvSpPr>
        <p:spPr/>
        <p:txBody>
          <a:bodyPr>
            <a:normAutofit/>
          </a:bodyPr>
          <a:lstStyle/>
          <a:p>
            <a:endParaRPr lang="fr-CA" sz="2800" cap="all" dirty="0"/>
          </a:p>
        </p:txBody>
      </p:sp>
    </p:spTree>
    <p:extLst>
      <p:ext uri="{BB962C8B-B14F-4D97-AF65-F5344CB8AC3E}">
        <p14:creationId xmlns:p14="http://schemas.microsoft.com/office/powerpoint/2010/main" val="13613745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74949" y="980728"/>
            <a:ext cx="3096344" cy="2016224"/>
          </a:xfrm>
        </p:spPr>
        <p:txBody>
          <a:bodyPr/>
          <a:lstStyle/>
          <a:p>
            <a:pPr algn="ctr"/>
            <a:r>
              <a:rPr lang="fr-CA" sz="3600" dirty="0">
                <a:solidFill>
                  <a:schemeClr val="bg1"/>
                </a:solidFill>
              </a:rPr>
              <a:t>Introduction aux lignées cellulaires</a:t>
            </a:r>
            <a:br>
              <a:rPr lang="fr-CA" sz="3600" dirty="0">
                <a:solidFill>
                  <a:schemeClr val="bg1"/>
                </a:solidFill>
              </a:rPr>
            </a:br>
            <a:endParaRPr lang="fr-CA" sz="3600" dirty="0">
              <a:solidFill>
                <a:schemeClr val="bg1"/>
              </a:solidFill>
            </a:endParaRPr>
          </a:p>
        </p:txBody>
      </p:sp>
      <p:pic>
        <p:nvPicPr>
          <p:cNvPr id="6" name="Image 5">
            <a:extLst>
              <a:ext uri="{FF2B5EF4-FFF2-40B4-BE49-F238E27FC236}">
                <a16:creationId xmlns:a16="http://schemas.microsoft.com/office/drawing/2014/main" id="{986AE129-12A6-4DA1-B830-2C102283728F}"/>
              </a:ext>
            </a:extLst>
          </p:cNvPr>
          <p:cNvPicPr>
            <a:picLocks noChangeAspect="1"/>
          </p:cNvPicPr>
          <p:nvPr/>
        </p:nvPicPr>
        <p:blipFill>
          <a:blip r:embed="rId2"/>
          <a:stretch>
            <a:fillRect/>
          </a:stretch>
        </p:blipFill>
        <p:spPr>
          <a:xfrm>
            <a:off x="4639444" y="-54000"/>
            <a:ext cx="5307301" cy="6912000"/>
          </a:xfrm>
          <a:prstGeom prst="rect">
            <a:avLst/>
          </a:prstGeom>
        </p:spPr>
      </p:pic>
      <p:cxnSp>
        <p:nvCxnSpPr>
          <p:cNvPr id="14" name="Connecteur droit 13">
            <a:extLst>
              <a:ext uri="{FF2B5EF4-FFF2-40B4-BE49-F238E27FC236}">
                <a16:creationId xmlns:a16="http://schemas.microsoft.com/office/drawing/2014/main" id="{682A1812-83E7-4CB9-B47C-F72C29E25DD0}"/>
              </a:ext>
            </a:extLst>
          </p:cNvPr>
          <p:cNvCxnSpPr>
            <a:cxnSpLocks/>
          </p:cNvCxnSpPr>
          <p:nvPr/>
        </p:nvCxnSpPr>
        <p:spPr>
          <a:xfrm flipH="1" flipV="1">
            <a:off x="2702717" y="4581128"/>
            <a:ext cx="1999158" cy="1011098"/>
          </a:xfrm>
          <a:prstGeom prst="line">
            <a:avLst/>
          </a:prstGeom>
        </p:spPr>
        <p:style>
          <a:lnRef idx="2">
            <a:schemeClr val="dk1"/>
          </a:lnRef>
          <a:fillRef idx="0">
            <a:schemeClr val="dk1"/>
          </a:fillRef>
          <a:effectRef idx="1">
            <a:schemeClr val="dk1"/>
          </a:effectRef>
          <a:fontRef idx="minor">
            <a:schemeClr val="tx1"/>
          </a:fontRef>
        </p:style>
      </p:cxnSp>
      <p:cxnSp>
        <p:nvCxnSpPr>
          <p:cNvPr id="15" name="Connecteur droit 14">
            <a:extLst>
              <a:ext uri="{FF2B5EF4-FFF2-40B4-BE49-F238E27FC236}">
                <a16:creationId xmlns:a16="http://schemas.microsoft.com/office/drawing/2014/main" id="{8DE0C8BE-6845-4979-8755-2C8C71A7D4ED}"/>
              </a:ext>
            </a:extLst>
          </p:cNvPr>
          <p:cNvCxnSpPr>
            <a:cxnSpLocks/>
            <a:endCxn id="17" idx="3"/>
          </p:cNvCxnSpPr>
          <p:nvPr/>
        </p:nvCxnSpPr>
        <p:spPr>
          <a:xfrm flipH="1">
            <a:off x="3026724" y="5878107"/>
            <a:ext cx="1675152" cy="220129"/>
          </a:xfrm>
          <a:prstGeom prst="line">
            <a:avLst/>
          </a:prstGeom>
        </p:spPr>
        <p:style>
          <a:lnRef idx="2">
            <a:schemeClr val="dk1"/>
          </a:lnRef>
          <a:fillRef idx="0">
            <a:schemeClr val="dk1"/>
          </a:fillRef>
          <a:effectRef idx="1">
            <a:schemeClr val="dk1"/>
          </a:effectRef>
          <a:fontRef idx="minor">
            <a:schemeClr val="tx1"/>
          </a:fontRef>
        </p:style>
      </p:cxnSp>
      <p:pic>
        <p:nvPicPr>
          <p:cNvPr id="16" name="Image 15">
            <a:extLst>
              <a:ext uri="{FF2B5EF4-FFF2-40B4-BE49-F238E27FC236}">
                <a16:creationId xmlns:a16="http://schemas.microsoft.com/office/drawing/2014/main" id="{12A70952-7278-4029-BFC7-742C0DEA010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223" t="23541" r="51963" b="17240"/>
          <a:stretch/>
        </p:blipFill>
        <p:spPr>
          <a:xfrm>
            <a:off x="751012" y="3395902"/>
            <a:ext cx="2009601" cy="1991656"/>
          </a:xfrm>
          <a:prstGeom prst="rect">
            <a:avLst/>
          </a:prstGeom>
          <a:effectLst>
            <a:softEdge rad="127000"/>
          </a:effectLst>
        </p:spPr>
      </p:pic>
      <p:pic>
        <p:nvPicPr>
          <p:cNvPr id="17" name="Image 16">
            <a:extLst>
              <a:ext uri="{FF2B5EF4-FFF2-40B4-BE49-F238E27FC236}">
                <a16:creationId xmlns:a16="http://schemas.microsoft.com/office/drawing/2014/main" id="{A04C1B0E-DCBA-4F6B-827D-898CC4728C3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1963" t="40435" b="29010"/>
          <a:stretch/>
        </p:blipFill>
        <p:spPr>
          <a:xfrm>
            <a:off x="542208" y="5505623"/>
            <a:ext cx="2484516" cy="1185226"/>
          </a:xfrm>
          <a:prstGeom prst="rect">
            <a:avLst/>
          </a:prstGeom>
          <a:effectLst>
            <a:softEdge rad="127000"/>
          </a:effectLst>
        </p:spPr>
      </p:pic>
    </p:spTree>
    <p:extLst>
      <p:ext uri="{BB962C8B-B14F-4D97-AF65-F5344CB8AC3E}">
        <p14:creationId xmlns:p14="http://schemas.microsoft.com/office/powerpoint/2010/main" val="610099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BB95034-4EEE-4AFE-A133-53D6C0B83309}"/>
              </a:ext>
            </a:extLst>
          </p:cNvPr>
          <p:cNvSpPr>
            <a:spLocks noGrp="1"/>
          </p:cNvSpPr>
          <p:nvPr>
            <p:ph type="ctrTitle"/>
          </p:nvPr>
        </p:nvSpPr>
        <p:spPr>
          <a:xfrm>
            <a:off x="921565" y="1916832"/>
            <a:ext cx="8398399" cy="1953816"/>
          </a:xfrm>
        </p:spPr>
        <p:txBody>
          <a:bodyPr>
            <a:noAutofit/>
          </a:bodyPr>
          <a:lstStyle/>
          <a:p>
            <a:r>
              <a:rPr lang="fr-CA" sz="5400" cap="all" dirty="0"/>
              <a:t>Exercice d’identification</a:t>
            </a:r>
          </a:p>
        </p:txBody>
      </p:sp>
      <p:sp>
        <p:nvSpPr>
          <p:cNvPr id="3" name="Sous-titre 2">
            <a:extLst>
              <a:ext uri="{FF2B5EF4-FFF2-40B4-BE49-F238E27FC236}">
                <a16:creationId xmlns:a16="http://schemas.microsoft.com/office/drawing/2014/main" id="{8EB3AF25-B99A-4ECF-87D6-A6031DCA3DBE}"/>
              </a:ext>
            </a:extLst>
          </p:cNvPr>
          <p:cNvSpPr>
            <a:spLocks noGrp="1"/>
          </p:cNvSpPr>
          <p:nvPr>
            <p:ph type="subTitle" idx="1"/>
          </p:nvPr>
        </p:nvSpPr>
        <p:spPr/>
        <p:txBody>
          <a:bodyPr>
            <a:normAutofit/>
          </a:bodyPr>
          <a:lstStyle/>
          <a:p>
            <a:r>
              <a:rPr lang="fr-CA" sz="2800" cap="all" dirty="0" err="1"/>
              <a:t>GloBules</a:t>
            </a:r>
            <a:r>
              <a:rPr lang="fr-CA" sz="2800" cap="all" dirty="0"/>
              <a:t> blancs</a:t>
            </a:r>
          </a:p>
        </p:txBody>
      </p:sp>
    </p:spTree>
    <p:extLst>
      <p:ext uri="{BB962C8B-B14F-4D97-AF65-F5344CB8AC3E}">
        <p14:creationId xmlns:p14="http://schemas.microsoft.com/office/powerpoint/2010/main" val="13262431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40" name="Picture 6" descr="E:\256\LEUKO\EO4.BMP"/>
          <p:cNvPicPr>
            <a:picLocks noChangeAspect="1" noChangeArrowheads="1"/>
          </p:cNvPicPr>
          <p:nvPr>
            <p:custDataLst>
              <p:tags r:id="rId1"/>
            </p:custDataLst>
          </p:nvPr>
        </p:nvPicPr>
        <p:blipFill>
          <a:blip r:embed="rId10" cstate="print"/>
          <a:srcRect/>
          <a:stretch>
            <a:fillRect/>
          </a:stretch>
        </p:blipFill>
        <p:spPr bwMode="auto">
          <a:xfrm>
            <a:off x="5143500" y="116632"/>
            <a:ext cx="4832747" cy="3643313"/>
          </a:xfrm>
          <a:prstGeom prst="rect">
            <a:avLst/>
          </a:prstGeom>
          <a:solidFill>
            <a:srgbClr val="C00000"/>
          </a:solidFill>
          <a:ln w="9525">
            <a:noFill/>
            <a:miter lim="800000"/>
            <a:headEnd/>
            <a:tailEnd/>
          </a:ln>
        </p:spPr>
      </p:pic>
      <p:pic>
        <p:nvPicPr>
          <p:cNvPr id="39941" name="Picture 4" descr="E:\256\LEUKO\SEGM2.BMP"/>
          <p:cNvPicPr>
            <a:picLocks noChangeAspect="1" noChangeArrowheads="1"/>
          </p:cNvPicPr>
          <p:nvPr>
            <p:custDataLst>
              <p:tags r:id="rId2"/>
            </p:custDataLst>
          </p:nvPr>
        </p:nvPicPr>
        <p:blipFill rotWithShape="1">
          <a:blip r:embed="rId11" cstate="print"/>
          <a:srcRect b="11029"/>
          <a:stretch/>
        </p:blipFill>
        <p:spPr bwMode="auto">
          <a:xfrm>
            <a:off x="137560" y="3616525"/>
            <a:ext cx="4832747" cy="3241475"/>
          </a:xfrm>
          <a:prstGeom prst="rect">
            <a:avLst/>
          </a:prstGeom>
          <a:noFill/>
          <a:ln w="9525">
            <a:noFill/>
            <a:miter lim="800000"/>
            <a:headEnd/>
            <a:tailEnd/>
          </a:ln>
        </p:spPr>
      </p:pic>
      <p:pic>
        <p:nvPicPr>
          <p:cNvPr id="39942" name="Picture 5" descr="E:\256\LEUKO\LYMFO3.BMP"/>
          <p:cNvPicPr>
            <a:picLocks noChangeAspect="1" noChangeArrowheads="1"/>
          </p:cNvPicPr>
          <p:nvPr>
            <p:custDataLst>
              <p:tags r:id="rId3"/>
            </p:custDataLst>
          </p:nvPr>
        </p:nvPicPr>
        <p:blipFill>
          <a:blip r:embed="rId12" cstate="print"/>
          <a:srcRect/>
          <a:stretch>
            <a:fillRect/>
          </a:stretch>
        </p:blipFill>
        <p:spPr bwMode="auto">
          <a:xfrm>
            <a:off x="142370" y="116632"/>
            <a:ext cx="4832747" cy="3643313"/>
          </a:xfrm>
          <a:prstGeom prst="rect">
            <a:avLst/>
          </a:prstGeom>
          <a:noFill/>
          <a:ln w="9525">
            <a:noFill/>
            <a:miter lim="800000"/>
            <a:headEnd/>
            <a:tailEnd/>
          </a:ln>
        </p:spPr>
      </p:pic>
      <p:sp>
        <p:nvSpPr>
          <p:cNvPr id="13" name="Rectangle avec flèche vers le bas 12"/>
          <p:cNvSpPr/>
          <p:nvPr>
            <p:custDataLst>
              <p:tags r:id="rId4"/>
            </p:custDataLst>
          </p:nvPr>
        </p:nvSpPr>
        <p:spPr>
          <a:xfrm>
            <a:off x="1446609" y="915565"/>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a:t>
            </a:r>
          </a:p>
        </p:txBody>
      </p:sp>
      <p:sp>
        <p:nvSpPr>
          <p:cNvPr id="14" name="Rectangle avec flèche vers le bas 13"/>
          <p:cNvSpPr/>
          <p:nvPr>
            <p:custDataLst>
              <p:tags r:id="rId5"/>
            </p:custDataLst>
          </p:nvPr>
        </p:nvSpPr>
        <p:spPr>
          <a:xfrm>
            <a:off x="6359725" y="476672"/>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a:t>
            </a:r>
          </a:p>
        </p:txBody>
      </p:sp>
      <p:sp>
        <p:nvSpPr>
          <p:cNvPr id="16" name="Rectangle avec flèche vers le haut 15"/>
          <p:cNvSpPr/>
          <p:nvPr>
            <p:custDataLst>
              <p:tags r:id="rId6"/>
            </p:custDataLst>
          </p:nvPr>
        </p:nvSpPr>
        <p:spPr>
          <a:xfrm>
            <a:off x="1111052" y="5230013"/>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3</a:t>
            </a:r>
          </a:p>
        </p:txBody>
      </p:sp>
      <p:pic>
        <p:nvPicPr>
          <p:cNvPr id="10" name="Picture 5" descr="E:\256\LEUKO\SEGM3.BMP">
            <a:extLst>
              <a:ext uri="{FF2B5EF4-FFF2-40B4-BE49-F238E27FC236}">
                <a16:creationId xmlns:a16="http://schemas.microsoft.com/office/drawing/2014/main" id="{0FB24C98-BE63-47EB-8CD3-41A2FA2FE65E}"/>
              </a:ext>
            </a:extLst>
          </p:cNvPr>
          <p:cNvPicPr>
            <a:picLocks noChangeAspect="1" noChangeArrowheads="1"/>
          </p:cNvPicPr>
          <p:nvPr>
            <p:custDataLst>
              <p:tags r:id="rId7"/>
            </p:custDataLst>
          </p:nvPr>
        </p:nvPicPr>
        <p:blipFill rotWithShape="1">
          <a:blip r:embed="rId13" cstate="print"/>
          <a:srcRect b="18789"/>
          <a:stretch/>
        </p:blipFill>
        <p:spPr bwMode="auto">
          <a:xfrm>
            <a:off x="5143500" y="3782619"/>
            <a:ext cx="4832747" cy="2958749"/>
          </a:xfrm>
          <a:prstGeom prst="rect">
            <a:avLst/>
          </a:prstGeom>
          <a:solidFill>
            <a:srgbClr val="C00000"/>
          </a:solidFill>
          <a:ln w="9525">
            <a:noFill/>
            <a:miter lim="800000"/>
            <a:headEnd/>
            <a:tailEnd/>
          </a:ln>
        </p:spPr>
      </p:pic>
      <p:sp>
        <p:nvSpPr>
          <p:cNvPr id="11" name="Rectangle avec flèche vers le haut 13">
            <a:extLst>
              <a:ext uri="{FF2B5EF4-FFF2-40B4-BE49-F238E27FC236}">
                <a16:creationId xmlns:a16="http://schemas.microsoft.com/office/drawing/2014/main" id="{E3E1C8ED-D850-4653-B72B-A6A38E530427}"/>
              </a:ext>
            </a:extLst>
          </p:cNvPr>
          <p:cNvSpPr/>
          <p:nvPr>
            <p:custDataLst>
              <p:tags r:id="rId8"/>
            </p:custDataLst>
          </p:nvPr>
        </p:nvSpPr>
        <p:spPr>
          <a:xfrm>
            <a:off x="5786437" y="5631067"/>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4</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4" name="Picture 6" descr="E:\256\LEUKO\MONO4.BMP"/>
          <p:cNvPicPr>
            <a:picLocks noChangeAspect="1" noChangeArrowheads="1"/>
          </p:cNvPicPr>
          <p:nvPr>
            <p:custDataLst>
              <p:tags r:id="rId1"/>
            </p:custDataLst>
          </p:nvPr>
        </p:nvPicPr>
        <p:blipFill rotWithShape="1">
          <a:blip r:embed="rId10" cstate="print"/>
          <a:srcRect b="5131"/>
          <a:stretch/>
        </p:blipFill>
        <p:spPr bwMode="auto">
          <a:xfrm>
            <a:off x="174948" y="116632"/>
            <a:ext cx="4832747" cy="3456385"/>
          </a:xfrm>
          <a:prstGeom prst="rect">
            <a:avLst/>
          </a:prstGeom>
          <a:solidFill>
            <a:srgbClr val="C00000"/>
          </a:solidFill>
          <a:ln w="9525">
            <a:noFill/>
            <a:miter lim="800000"/>
            <a:headEnd/>
            <a:tailEnd/>
          </a:ln>
        </p:spPr>
      </p:pic>
      <p:pic>
        <p:nvPicPr>
          <p:cNvPr id="40966" name="Picture 4" descr="E:\256\LEUKO\LYMFO2.BMP"/>
          <p:cNvPicPr>
            <a:picLocks noChangeAspect="1" noChangeArrowheads="1"/>
          </p:cNvPicPr>
          <p:nvPr>
            <p:custDataLst>
              <p:tags r:id="rId2"/>
            </p:custDataLst>
          </p:nvPr>
        </p:nvPicPr>
        <p:blipFill>
          <a:blip r:embed="rId11" cstate="print"/>
          <a:srcRect/>
          <a:stretch>
            <a:fillRect/>
          </a:stretch>
        </p:blipFill>
        <p:spPr bwMode="auto">
          <a:xfrm>
            <a:off x="5157713" y="116632"/>
            <a:ext cx="4832747" cy="3643313"/>
          </a:xfrm>
          <a:prstGeom prst="rect">
            <a:avLst/>
          </a:prstGeom>
          <a:solidFill>
            <a:srgbClr val="C00000"/>
          </a:solidFill>
          <a:ln w="9525">
            <a:noFill/>
            <a:miter lim="800000"/>
            <a:headEnd/>
            <a:tailEnd/>
          </a:ln>
        </p:spPr>
      </p:pic>
      <p:sp>
        <p:nvSpPr>
          <p:cNvPr id="12" name="Rectangle avec flèche vers le bas 11"/>
          <p:cNvSpPr/>
          <p:nvPr>
            <p:custDataLst>
              <p:tags r:id="rId3"/>
            </p:custDataLst>
          </p:nvPr>
        </p:nvSpPr>
        <p:spPr>
          <a:xfrm>
            <a:off x="1380455" y="357733"/>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5</a:t>
            </a:r>
          </a:p>
        </p:txBody>
      </p:sp>
      <p:sp>
        <p:nvSpPr>
          <p:cNvPr id="13" name="Rectangle avec flèche vers le bas 12"/>
          <p:cNvSpPr/>
          <p:nvPr>
            <p:custDataLst>
              <p:tags r:id="rId4"/>
            </p:custDataLst>
          </p:nvPr>
        </p:nvSpPr>
        <p:spPr>
          <a:xfrm>
            <a:off x="6122120" y="598834"/>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6</a:t>
            </a:r>
          </a:p>
        </p:txBody>
      </p:sp>
      <p:pic>
        <p:nvPicPr>
          <p:cNvPr id="10" name="Picture 6" descr="E:\256\LEUKO\BASO6.BMP">
            <a:extLst>
              <a:ext uri="{FF2B5EF4-FFF2-40B4-BE49-F238E27FC236}">
                <a16:creationId xmlns:a16="http://schemas.microsoft.com/office/drawing/2014/main" id="{4D051F25-56E6-4974-9459-76E116CDCFAF}"/>
              </a:ext>
            </a:extLst>
          </p:cNvPr>
          <p:cNvPicPr>
            <a:picLocks noGrp="1" noChangeAspect="1" noChangeArrowheads="1"/>
          </p:cNvPicPr>
          <p:nvPr>
            <p:ph idx="1"/>
            <p:custDataLst>
              <p:tags r:id="rId5"/>
            </p:custDataLst>
          </p:nvPr>
        </p:nvPicPr>
        <p:blipFill rotWithShape="1">
          <a:blip r:embed="rId12" cstate="print"/>
          <a:srcRect b="9835"/>
          <a:stretch/>
        </p:blipFill>
        <p:spPr>
          <a:xfrm>
            <a:off x="174948" y="3573017"/>
            <a:ext cx="4832747" cy="3284984"/>
          </a:xfrm>
          <a:solidFill>
            <a:srgbClr val="C00000"/>
          </a:solidFill>
        </p:spPr>
      </p:pic>
      <p:sp>
        <p:nvSpPr>
          <p:cNvPr id="11" name="Rectangle avec flèche vers le haut 9">
            <a:extLst>
              <a:ext uri="{FF2B5EF4-FFF2-40B4-BE49-F238E27FC236}">
                <a16:creationId xmlns:a16="http://schemas.microsoft.com/office/drawing/2014/main" id="{3CF66507-F9BF-489E-9E13-D322B4F863F2}"/>
              </a:ext>
            </a:extLst>
          </p:cNvPr>
          <p:cNvSpPr/>
          <p:nvPr>
            <p:custDataLst>
              <p:tags r:id="rId6"/>
            </p:custDataLst>
          </p:nvPr>
        </p:nvSpPr>
        <p:spPr>
          <a:xfrm>
            <a:off x="1621558" y="5501829"/>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7</a:t>
            </a:r>
          </a:p>
        </p:txBody>
      </p:sp>
      <p:pic>
        <p:nvPicPr>
          <p:cNvPr id="15" name="Picture 4" descr="E:\256\LEUKO\MONO2.BMP">
            <a:extLst>
              <a:ext uri="{FF2B5EF4-FFF2-40B4-BE49-F238E27FC236}">
                <a16:creationId xmlns:a16="http://schemas.microsoft.com/office/drawing/2014/main" id="{701AA6B3-E2E1-4975-B4F5-D6B1A20A0461}"/>
              </a:ext>
            </a:extLst>
          </p:cNvPr>
          <p:cNvPicPr>
            <a:picLocks noChangeAspect="1" noChangeArrowheads="1"/>
          </p:cNvPicPr>
          <p:nvPr>
            <p:custDataLst>
              <p:tags r:id="rId7"/>
            </p:custDataLst>
          </p:nvPr>
        </p:nvPicPr>
        <p:blipFill rotWithShape="1">
          <a:blip r:embed="rId13" cstate="print"/>
          <a:srcRect t="762" b="9073"/>
          <a:stretch/>
        </p:blipFill>
        <p:spPr bwMode="auto">
          <a:xfrm>
            <a:off x="5218438" y="3581859"/>
            <a:ext cx="4832747" cy="3284985"/>
          </a:xfrm>
          <a:prstGeom prst="rect">
            <a:avLst/>
          </a:prstGeom>
          <a:noFill/>
          <a:ln w="9525">
            <a:noFill/>
            <a:miter lim="800000"/>
            <a:headEnd/>
            <a:tailEnd/>
          </a:ln>
        </p:spPr>
      </p:pic>
      <p:sp>
        <p:nvSpPr>
          <p:cNvPr id="16" name="Rectangle avec flèche vers le bas 7">
            <a:extLst>
              <a:ext uri="{FF2B5EF4-FFF2-40B4-BE49-F238E27FC236}">
                <a16:creationId xmlns:a16="http://schemas.microsoft.com/office/drawing/2014/main" id="{002F1A7E-E1DE-43CF-819A-A5311338426C}"/>
              </a:ext>
            </a:extLst>
          </p:cNvPr>
          <p:cNvSpPr/>
          <p:nvPr>
            <p:custDataLst>
              <p:tags r:id="rId8"/>
            </p:custDataLst>
          </p:nvPr>
        </p:nvSpPr>
        <p:spPr>
          <a:xfrm>
            <a:off x="6122120" y="4287050"/>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8</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9" name="Picture 3" descr="E:\256\LEUKO\LYMFO1.BMP"/>
          <p:cNvPicPr>
            <a:picLocks noChangeAspect="1" noChangeArrowheads="1"/>
          </p:cNvPicPr>
          <p:nvPr>
            <p:custDataLst>
              <p:tags r:id="rId1"/>
            </p:custDataLst>
          </p:nvPr>
        </p:nvPicPr>
        <p:blipFill rotWithShape="1">
          <a:blip r:embed="rId10" cstate="print"/>
          <a:srcRect t="5930"/>
          <a:stretch/>
        </p:blipFill>
        <p:spPr bwMode="auto">
          <a:xfrm>
            <a:off x="102940" y="116632"/>
            <a:ext cx="4832747" cy="3427289"/>
          </a:xfrm>
          <a:prstGeom prst="rect">
            <a:avLst/>
          </a:prstGeom>
          <a:solidFill>
            <a:srgbClr val="C00000"/>
          </a:solidFill>
          <a:ln w="9525">
            <a:noFill/>
            <a:miter lim="800000"/>
            <a:headEnd/>
            <a:tailEnd/>
          </a:ln>
        </p:spPr>
      </p:pic>
      <p:sp>
        <p:nvSpPr>
          <p:cNvPr id="9" name="Rectangle avec flèche vers le haut 8"/>
          <p:cNvSpPr/>
          <p:nvPr>
            <p:custDataLst>
              <p:tags r:id="rId2"/>
            </p:custDataLst>
          </p:nvPr>
        </p:nvSpPr>
        <p:spPr>
          <a:xfrm>
            <a:off x="1327076" y="1916832"/>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9</a:t>
            </a:r>
          </a:p>
        </p:txBody>
      </p:sp>
      <p:pic>
        <p:nvPicPr>
          <p:cNvPr id="11" name="Picture 7" descr="E:\256\LEUKO\EO2.BMP">
            <a:extLst>
              <a:ext uri="{FF2B5EF4-FFF2-40B4-BE49-F238E27FC236}">
                <a16:creationId xmlns:a16="http://schemas.microsoft.com/office/drawing/2014/main" id="{C23E40B8-25C4-4B81-A59A-44F1455EF6E8}"/>
              </a:ext>
            </a:extLst>
          </p:cNvPr>
          <p:cNvPicPr>
            <a:picLocks noChangeAspect="1" noChangeArrowheads="1"/>
          </p:cNvPicPr>
          <p:nvPr>
            <p:custDataLst>
              <p:tags r:id="rId3"/>
            </p:custDataLst>
          </p:nvPr>
        </p:nvPicPr>
        <p:blipFill rotWithShape="1">
          <a:blip r:embed="rId11" cstate="print"/>
          <a:srcRect b="5929"/>
          <a:stretch/>
        </p:blipFill>
        <p:spPr bwMode="auto">
          <a:xfrm>
            <a:off x="4999484" y="95176"/>
            <a:ext cx="4832747" cy="3427290"/>
          </a:xfrm>
          <a:prstGeom prst="rect">
            <a:avLst/>
          </a:prstGeom>
          <a:noFill/>
          <a:ln w="9525">
            <a:noFill/>
            <a:miter lim="800000"/>
            <a:headEnd/>
            <a:tailEnd/>
          </a:ln>
        </p:spPr>
      </p:pic>
      <p:sp>
        <p:nvSpPr>
          <p:cNvPr id="12" name="Rectangle avec flèche vers le bas 16">
            <a:extLst>
              <a:ext uri="{FF2B5EF4-FFF2-40B4-BE49-F238E27FC236}">
                <a16:creationId xmlns:a16="http://schemas.microsoft.com/office/drawing/2014/main" id="{E5404409-0B5B-4081-B9DA-A1CADF85CAF6}"/>
              </a:ext>
            </a:extLst>
          </p:cNvPr>
          <p:cNvSpPr/>
          <p:nvPr>
            <p:custDataLst>
              <p:tags r:id="rId4"/>
            </p:custDataLst>
          </p:nvPr>
        </p:nvSpPr>
        <p:spPr>
          <a:xfrm>
            <a:off x="6285360" y="497010"/>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10</a:t>
            </a:r>
          </a:p>
        </p:txBody>
      </p:sp>
      <p:pic>
        <p:nvPicPr>
          <p:cNvPr id="13" name="Picture 6" descr="E:\256\LEUKO\SEGM4.BMP">
            <a:extLst>
              <a:ext uri="{FF2B5EF4-FFF2-40B4-BE49-F238E27FC236}">
                <a16:creationId xmlns:a16="http://schemas.microsoft.com/office/drawing/2014/main" id="{3EB0E211-CAAC-4E23-B029-BAF5FE76CFD5}"/>
              </a:ext>
            </a:extLst>
          </p:cNvPr>
          <p:cNvPicPr>
            <a:picLocks noGrp="1" noChangeAspect="1" noChangeArrowheads="1"/>
          </p:cNvPicPr>
          <p:nvPr>
            <p:ph idx="1"/>
            <p:custDataLst>
              <p:tags r:id="rId5"/>
            </p:custDataLst>
          </p:nvPr>
        </p:nvPicPr>
        <p:blipFill rotWithShape="1">
          <a:blip r:embed="rId12" cstate="print"/>
          <a:srcRect b="9239"/>
          <a:stretch/>
        </p:blipFill>
        <p:spPr>
          <a:xfrm>
            <a:off x="5143500" y="3573244"/>
            <a:ext cx="4832747" cy="3306707"/>
          </a:xfrm>
          <a:solidFill>
            <a:srgbClr val="C00000"/>
          </a:solidFill>
        </p:spPr>
      </p:pic>
      <p:pic>
        <p:nvPicPr>
          <p:cNvPr id="14" name="Picture 2" descr="E:\256\LEUKO\LYMFO5.BMP">
            <a:extLst>
              <a:ext uri="{FF2B5EF4-FFF2-40B4-BE49-F238E27FC236}">
                <a16:creationId xmlns:a16="http://schemas.microsoft.com/office/drawing/2014/main" id="{9D24ED91-DCE1-4DB1-8F30-491CF34507AE}"/>
              </a:ext>
            </a:extLst>
          </p:cNvPr>
          <p:cNvPicPr>
            <a:picLocks noChangeAspect="1" noChangeArrowheads="1"/>
          </p:cNvPicPr>
          <p:nvPr>
            <p:custDataLst>
              <p:tags r:id="rId6"/>
            </p:custDataLst>
          </p:nvPr>
        </p:nvPicPr>
        <p:blipFill rotWithShape="1">
          <a:blip r:embed="rId13" cstate="print"/>
          <a:srcRect b="5929"/>
          <a:stretch/>
        </p:blipFill>
        <p:spPr bwMode="auto">
          <a:xfrm>
            <a:off x="111583" y="3522466"/>
            <a:ext cx="4832747" cy="3427289"/>
          </a:xfrm>
          <a:prstGeom prst="rect">
            <a:avLst/>
          </a:prstGeom>
          <a:solidFill>
            <a:srgbClr val="C00000"/>
          </a:solidFill>
          <a:ln w="9525">
            <a:noFill/>
            <a:miter lim="800000"/>
            <a:headEnd/>
            <a:tailEnd/>
          </a:ln>
        </p:spPr>
      </p:pic>
      <p:sp>
        <p:nvSpPr>
          <p:cNvPr id="15" name="Rectangle avec flèche vers le haut 12">
            <a:extLst>
              <a:ext uri="{FF2B5EF4-FFF2-40B4-BE49-F238E27FC236}">
                <a16:creationId xmlns:a16="http://schemas.microsoft.com/office/drawing/2014/main" id="{A69CD8F2-BE68-4A64-936D-46032B19B80B}"/>
              </a:ext>
            </a:extLst>
          </p:cNvPr>
          <p:cNvSpPr/>
          <p:nvPr>
            <p:custDataLst>
              <p:tags r:id="rId7"/>
            </p:custDataLst>
          </p:nvPr>
        </p:nvSpPr>
        <p:spPr>
          <a:xfrm>
            <a:off x="6434732" y="5517232"/>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12</a:t>
            </a:r>
          </a:p>
        </p:txBody>
      </p:sp>
      <p:sp>
        <p:nvSpPr>
          <p:cNvPr id="16" name="Rectangle avec flèche vers le bas 17">
            <a:extLst>
              <a:ext uri="{FF2B5EF4-FFF2-40B4-BE49-F238E27FC236}">
                <a16:creationId xmlns:a16="http://schemas.microsoft.com/office/drawing/2014/main" id="{312C4A09-5B51-4ACB-B02F-751605A9ABB6}"/>
              </a:ext>
            </a:extLst>
          </p:cNvPr>
          <p:cNvSpPr/>
          <p:nvPr>
            <p:custDataLst>
              <p:tags r:id="rId8"/>
            </p:custDataLst>
          </p:nvPr>
        </p:nvSpPr>
        <p:spPr>
          <a:xfrm>
            <a:off x="1236724" y="4326137"/>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5" name="Picture 3" descr="E:\256\LEUKO\MONO1.BMP"/>
          <p:cNvPicPr>
            <a:picLocks noGrp="1" noChangeAspect="1" noChangeArrowheads="1"/>
          </p:cNvPicPr>
          <p:nvPr>
            <p:ph idx="1"/>
            <p:custDataLst>
              <p:tags r:id="rId1"/>
            </p:custDataLst>
          </p:nvPr>
        </p:nvPicPr>
        <p:blipFill>
          <a:blip r:embed="rId10" cstate="print"/>
          <a:srcRect/>
          <a:stretch>
            <a:fillRect/>
          </a:stretch>
        </p:blipFill>
        <p:spPr>
          <a:xfrm>
            <a:off x="5213226" y="44624"/>
            <a:ext cx="4832747" cy="3643313"/>
          </a:xfrm>
          <a:solidFill>
            <a:srgbClr val="C00000"/>
          </a:solidFill>
        </p:spPr>
      </p:pic>
      <p:pic>
        <p:nvPicPr>
          <p:cNvPr id="44036" name="Picture 2" descr="E:\256\LEUKO\SEGM5.BMP"/>
          <p:cNvPicPr>
            <a:picLocks noChangeAspect="1" noChangeArrowheads="1"/>
          </p:cNvPicPr>
          <p:nvPr>
            <p:custDataLst>
              <p:tags r:id="rId2"/>
            </p:custDataLst>
          </p:nvPr>
        </p:nvPicPr>
        <p:blipFill>
          <a:blip r:embed="rId11" cstate="print"/>
          <a:srcRect/>
          <a:stretch>
            <a:fillRect/>
          </a:stretch>
        </p:blipFill>
        <p:spPr bwMode="auto">
          <a:xfrm>
            <a:off x="174948" y="44624"/>
            <a:ext cx="4832747" cy="3643313"/>
          </a:xfrm>
          <a:prstGeom prst="rect">
            <a:avLst/>
          </a:prstGeom>
          <a:solidFill>
            <a:srgbClr val="C00000"/>
          </a:solidFill>
          <a:ln w="9525">
            <a:noFill/>
            <a:miter lim="800000"/>
            <a:headEnd/>
            <a:tailEnd/>
          </a:ln>
        </p:spPr>
      </p:pic>
      <p:pic>
        <p:nvPicPr>
          <p:cNvPr id="44037" name="Picture 4" descr="E:\256\LEUKO\BASO4.BMP"/>
          <p:cNvPicPr>
            <a:picLocks noChangeAspect="1" noChangeArrowheads="1"/>
          </p:cNvPicPr>
          <p:nvPr>
            <p:custDataLst>
              <p:tags r:id="rId3"/>
            </p:custDataLst>
          </p:nvPr>
        </p:nvPicPr>
        <p:blipFill rotWithShape="1">
          <a:blip r:embed="rId12" cstate="print"/>
          <a:srcRect b="13933"/>
          <a:stretch/>
        </p:blipFill>
        <p:spPr bwMode="auto">
          <a:xfrm>
            <a:off x="158592" y="3677687"/>
            <a:ext cx="4832747" cy="3135690"/>
          </a:xfrm>
          <a:prstGeom prst="rect">
            <a:avLst/>
          </a:prstGeom>
          <a:noFill/>
          <a:ln w="9525">
            <a:noFill/>
            <a:miter lim="800000"/>
            <a:headEnd/>
            <a:tailEnd/>
          </a:ln>
        </p:spPr>
      </p:pic>
      <p:sp>
        <p:nvSpPr>
          <p:cNvPr id="12" name="Rectangle avec flèche vers le haut 11"/>
          <p:cNvSpPr/>
          <p:nvPr>
            <p:custDataLst>
              <p:tags r:id="rId4"/>
            </p:custDataLst>
          </p:nvPr>
        </p:nvSpPr>
        <p:spPr>
          <a:xfrm>
            <a:off x="1283733" y="5526133"/>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15</a:t>
            </a:r>
          </a:p>
        </p:txBody>
      </p:sp>
      <p:sp>
        <p:nvSpPr>
          <p:cNvPr id="14" name="Rectangle avec flèche vers le haut 13"/>
          <p:cNvSpPr/>
          <p:nvPr>
            <p:custDataLst>
              <p:tags r:id="rId5"/>
            </p:custDataLst>
          </p:nvPr>
        </p:nvSpPr>
        <p:spPr>
          <a:xfrm>
            <a:off x="5936530" y="2375272"/>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14</a:t>
            </a:r>
          </a:p>
        </p:txBody>
      </p:sp>
      <p:sp>
        <p:nvSpPr>
          <p:cNvPr id="15" name="Rectangle avec flèche vers le haut 14"/>
          <p:cNvSpPr/>
          <p:nvPr>
            <p:custDataLst>
              <p:tags r:id="rId6"/>
            </p:custDataLst>
          </p:nvPr>
        </p:nvSpPr>
        <p:spPr>
          <a:xfrm>
            <a:off x="1139355" y="2294907"/>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13</a:t>
            </a:r>
          </a:p>
        </p:txBody>
      </p:sp>
      <p:pic>
        <p:nvPicPr>
          <p:cNvPr id="9" name="Picture 5" descr="E:\256\LEUKO\BASO5.BMP">
            <a:extLst>
              <a:ext uri="{FF2B5EF4-FFF2-40B4-BE49-F238E27FC236}">
                <a16:creationId xmlns:a16="http://schemas.microsoft.com/office/drawing/2014/main" id="{10536FF6-C6B5-4DD6-938E-2D9F5810C7DF}"/>
              </a:ext>
            </a:extLst>
          </p:cNvPr>
          <p:cNvPicPr>
            <a:picLocks noChangeAspect="1" noChangeArrowheads="1"/>
          </p:cNvPicPr>
          <p:nvPr>
            <p:custDataLst>
              <p:tags r:id="rId7"/>
            </p:custDataLst>
          </p:nvPr>
        </p:nvPicPr>
        <p:blipFill rotWithShape="1">
          <a:blip r:embed="rId13" cstate="print"/>
          <a:srcRect b="13372"/>
          <a:stretch/>
        </p:blipFill>
        <p:spPr>
          <a:xfrm>
            <a:off x="5196870" y="3657239"/>
            <a:ext cx="4832747" cy="3156137"/>
          </a:xfrm>
          <a:prstGeom prst="rect">
            <a:avLst/>
          </a:prstGeom>
          <a:solidFill>
            <a:srgbClr val="C00000"/>
          </a:solidFill>
        </p:spPr>
      </p:pic>
      <p:sp>
        <p:nvSpPr>
          <p:cNvPr id="10" name="Rectangle avec flèche vers le bas 11">
            <a:extLst>
              <a:ext uri="{FF2B5EF4-FFF2-40B4-BE49-F238E27FC236}">
                <a16:creationId xmlns:a16="http://schemas.microsoft.com/office/drawing/2014/main" id="{0AEB10F1-DC16-43AB-A007-E3BBF05675EC}"/>
              </a:ext>
            </a:extLst>
          </p:cNvPr>
          <p:cNvSpPr/>
          <p:nvPr>
            <p:custDataLst>
              <p:tags r:id="rId8"/>
            </p:custDataLst>
          </p:nvPr>
        </p:nvSpPr>
        <p:spPr>
          <a:xfrm>
            <a:off x="7206050" y="4219810"/>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8B536-9CA8-C508-0D57-7C1DCACE1C4A}"/>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61D7CB1-9005-C05F-E819-A4C5B8C7CA1C}"/>
              </a:ext>
            </a:extLst>
          </p:cNvPr>
          <p:cNvSpPr>
            <a:spLocks noGrp="1"/>
          </p:cNvSpPr>
          <p:nvPr>
            <p:ph idx="1"/>
          </p:nvPr>
        </p:nvSpPr>
        <p:spPr>
          <a:xfrm>
            <a:off x="704665" y="1988840"/>
            <a:ext cx="8877670" cy="3931568"/>
          </a:xfrm>
        </p:spPr>
        <p:txBody>
          <a:bodyPr>
            <a:normAutofit/>
          </a:bodyPr>
          <a:lstStyle/>
          <a:p>
            <a:pPr marL="0" indent="0" algn="just">
              <a:buNone/>
            </a:pPr>
            <a:r>
              <a:rPr lang="fr-CA" sz="2400" b="1" dirty="0"/>
              <a:t>Objectifs du cours (suite)</a:t>
            </a:r>
          </a:p>
          <a:p>
            <a:pPr marL="235659" indent="-235659" algn="just"/>
            <a:r>
              <a:rPr lang="fr-CA" dirty="0"/>
              <a:t>Développement d’habiletés permettant l’exécution efficace et sécuritaire des techniques hématologiques;</a:t>
            </a:r>
          </a:p>
          <a:p>
            <a:pPr marL="235659" indent="-235659" algn="just"/>
            <a:r>
              <a:rPr lang="fr-CA" dirty="0"/>
              <a:t>Apprendre l’utilisation d’un microscope, de l’équipement spécialisé, d’un compteur cellulaire automatisé et à identifier les différents éléments figurés du sang;</a:t>
            </a:r>
          </a:p>
          <a:p>
            <a:pPr marL="235659" indent="-235659" algn="just"/>
            <a:r>
              <a:rPr lang="fr-CA" dirty="0"/>
              <a:t>Comprendre toutes les étapes des processus d’analyse couramment appliqués en hématologie.</a:t>
            </a:r>
          </a:p>
          <a:p>
            <a:pPr marL="235659" indent="-235659" algn="just"/>
            <a:endParaRPr lang="fr-CA" dirty="0"/>
          </a:p>
          <a:p>
            <a:endParaRPr lang="fr-CA" sz="2800" dirty="0"/>
          </a:p>
        </p:txBody>
      </p:sp>
      <p:sp>
        <p:nvSpPr>
          <p:cNvPr id="4" name="Rectangle 2">
            <a:extLst>
              <a:ext uri="{FF2B5EF4-FFF2-40B4-BE49-F238E27FC236}">
                <a16:creationId xmlns:a16="http://schemas.microsoft.com/office/drawing/2014/main" id="{05AE987B-EB11-5169-EB9E-311BCB99EF24}"/>
              </a:ext>
            </a:extLst>
          </p:cNvPr>
          <p:cNvSpPr>
            <a:spLocks noGrp="1" noChangeArrowheads="1"/>
          </p:cNvSpPr>
          <p:nvPr>
            <p:ph type="title"/>
            <p:custDataLst>
              <p:tags r:id="rId1"/>
            </p:custDataLst>
          </p:nvPr>
        </p:nvSpPr>
        <p:spPr>
          <a:xfrm>
            <a:off x="879713" y="404664"/>
            <a:ext cx="7543800" cy="1288344"/>
          </a:xfrm>
        </p:spPr>
        <p:txBody>
          <a:bodyPr>
            <a:normAutofit/>
          </a:bodyPr>
          <a:lstStyle/>
          <a:p>
            <a:pPr eaLnBrk="1" hangingPunct="1">
              <a:defRPr/>
            </a:pPr>
            <a:r>
              <a:rPr lang="fr-CA" sz="3600" b="1" cap="all" dirty="0"/>
              <a:t>Introduction</a:t>
            </a:r>
            <a:endParaRPr lang="fr-FR" sz="1400" b="1" cap="all" dirty="0"/>
          </a:p>
        </p:txBody>
      </p:sp>
      <p:sp>
        <p:nvSpPr>
          <p:cNvPr id="5" name="ZoneTexte 5">
            <a:extLst>
              <a:ext uri="{FF2B5EF4-FFF2-40B4-BE49-F238E27FC236}">
                <a16:creationId xmlns:a16="http://schemas.microsoft.com/office/drawing/2014/main" id="{2DA19E07-2C14-407D-0AB9-57D50B082B13}"/>
              </a:ext>
            </a:extLst>
          </p:cNvPr>
          <p:cNvSpPr txBox="1">
            <a:spLocks noChangeArrowheads="1"/>
          </p:cNvSpPr>
          <p:nvPr>
            <p:custDataLst>
              <p:tags r:id="rId2"/>
            </p:custDataLst>
          </p:nvPr>
        </p:nvSpPr>
        <p:spPr bwMode="auto">
          <a:xfrm>
            <a:off x="8395699" y="6425077"/>
            <a:ext cx="1571625" cy="307777"/>
          </a:xfrm>
          <a:prstGeom prst="rect">
            <a:avLst/>
          </a:prstGeom>
          <a:noFill/>
          <a:ln w="9525">
            <a:noFill/>
            <a:miter lim="800000"/>
            <a:headEnd/>
            <a:tailEnd/>
          </a:ln>
        </p:spPr>
        <p:txBody>
          <a:bodyPr>
            <a:spAutoFit/>
          </a:bodyPr>
          <a:lstStyle/>
          <a:p>
            <a:r>
              <a:rPr lang="fr-CA" sz="1400" dirty="0">
                <a:solidFill>
                  <a:srgbClr val="000000"/>
                </a:solidFill>
              </a:rPr>
              <a:t>Réf: p.3-5</a:t>
            </a:r>
          </a:p>
        </p:txBody>
      </p:sp>
    </p:spTree>
    <p:extLst>
      <p:ext uri="{BB962C8B-B14F-4D97-AF65-F5344CB8AC3E}">
        <p14:creationId xmlns:p14="http://schemas.microsoft.com/office/powerpoint/2010/main" val="26328696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60" name="Picture 3" descr="E:\256\LEUKO\SEGM1.BMP"/>
          <p:cNvPicPr>
            <a:picLocks noChangeAspect="1" noChangeArrowheads="1"/>
          </p:cNvPicPr>
          <p:nvPr>
            <p:custDataLst>
              <p:tags r:id="rId1"/>
            </p:custDataLst>
          </p:nvPr>
        </p:nvPicPr>
        <p:blipFill rotWithShape="1">
          <a:blip r:embed="rId10" cstate="print"/>
          <a:srcRect t="7849"/>
          <a:stretch/>
        </p:blipFill>
        <p:spPr bwMode="auto">
          <a:xfrm>
            <a:off x="310753" y="44624"/>
            <a:ext cx="4832747" cy="3357360"/>
          </a:xfrm>
          <a:prstGeom prst="rect">
            <a:avLst/>
          </a:prstGeom>
          <a:solidFill>
            <a:srgbClr val="C00000"/>
          </a:solidFill>
          <a:ln w="9525">
            <a:noFill/>
            <a:miter lim="800000"/>
            <a:headEnd/>
            <a:tailEnd/>
          </a:ln>
        </p:spPr>
      </p:pic>
      <p:pic>
        <p:nvPicPr>
          <p:cNvPr id="45061" name="Picture 2" descr="E:\256\LEUKO\EO5.BMP"/>
          <p:cNvPicPr>
            <a:picLocks noChangeAspect="1" noChangeArrowheads="1"/>
          </p:cNvPicPr>
          <p:nvPr>
            <p:custDataLst>
              <p:tags r:id="rId2"/>
            </p:custDataLst>
          </p:nvPr>
        </p:nvPicPr>
        <p:blipFill rotWithShape="1">
          <a:blip r:embed="rId11" cstate="print"/>
          <a:srcRect t="7849"/>
          <a:stretch/>
        </p:blipFill>
        <p:spPr bwMode="auto">
          <a:xfrm>
            <a:off x="5293518" y="44624"/>
            <a:ext cx="4832747" cy="3357360"/>
          </a:xfrm>
          <a:prstGeom prst="rect">
            <a:avLst/>
          </a:prstGeom>
          <a:solidFill>
            <a:srgbClr val="C00000"/>
          </a:solidFill>
          <a:ln w="9525">
            <a:noFill/>
            <a:miter lim="800000"/>
            <a:headEnd/>
            <a:tailEnd/>
          </a:ln>
        </p:spPr>
      </p:pic>
      <p:sp>
        <p:nvSpPr>
          <p:cNvPr id="7" name="Rectangle avec flèche vers le haut 6"/>
          <p:cNvSpPr/>
          <p:nvPr>
            <p:custDataLst>
              <p:tags r:id="rId3"/>
            </p:custDataLst>
          </p:nvPr>
        </p:nvSpPr>
        <p:spPr>
          <a:xfrm>
            <a:off x="5856088" y="1767852"/>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18</a:t>
            </a:r>
          </a:p>
        </p:txBody>
      </p:sp>
      <p:sp>
        <p:nvSpPr>
          <p:cNvPr id="9" name="Rectangle avec flèche vers le haut 8"/>
          <p:cNvSpPr/>
          <p:nvPr>
            <p:custDataLst>
              <p:tags r:id="rId4"/>
            </p:custDataLst>
          </p:nvPr>
        </p:nvSpPr>
        <p:spPr>
          <a:xfrm>
            <a:off x="792954" y="2169687"/>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17</a:t>
            </a:r>
          </a:p>
        </p:txBody>
      </p:sp>
      <p:pic>
        <p:nvPicPr>
          <p:cNvPr id="11" name="Picture 2" descr="E:\256\LEUKO\BASO7.BMP">
            <a:extLst>
              <a:ext uri="{FF2B5EF4-FFF2-40B4-BE49-F238E27FC236}">
                <a16:creationId xmlns:a16="http://schemas.microsoft.com/office/drawing/2014/main" id="{29657004-D722-4BCB-9C48-1C2414224054}"/>
              </a:ext>
            </a:extLst>
          </p:cNvPr>
          <p:cNvPicPr>
            <a:picLocks noGrp="1" noChangeAspect="1" noChangeArrowheads="1"/>
          </p:cNvPicPr>
          <p:nvPr>
            <p:ph idx="1"/>
            <p:custDataLst>
              <p:tags r:id="rId5"/>
            </p:custDataLst>
          </p:nvPr>
        </p:nvPicPr>
        <p:blipFill rotWithShape="1">
          <a:blip r:embed="rId12" cstate="print"/>
          <a:srcRect b="7849"/>
          <a:stretch/>
        </p:blipFill>
        <p:spPr>
          <a:xfrm>
            <a:off x="310753" y="3401984"/>
            <a:ext cx="4832747" cy="3357361"/>
          </a:xfrm>
          <a:solidFill>
            <a:srgbClr val="C00000"/>
          </a:solidFill>
        </p:spPr>
      </p:pic>
      <p:sp>
        <p:nvSpPr>
          <p:cNvPr id="13" name="Rectangle avec flèche vers le haut 9">
            <a:extLst>
              <a:ext uri="{FF2B5EF4-FFF2-40B4-BE49-F238E27FC236}">
                <a16:creationId xmlns:a16="http://schemas.microsoft.com/office/drawing/2014/main" id="{9271FB07-8FFF-4E0D-B596-1ABF7A12D199}"/>
              </a:ext>
            </a:extLst>
          </p:cNvPr>
          <p:cNvSpPr/>
          <p:nvPr>
            <p:custDataLst>
              <p:tags r:id="rId6"/>
            </p:custDataLst>
          </p:nvPr>
        </p:nvSpPr>
        <p:spPr>
          <a:xfrm>
            <a:off x="1516262" y="5250429"/>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19</a:t>
            </a:r>
          </a:p>
        </p:txBody>
      </p:sp>
      <p:pic>
        <p:nvPicPr>
          <p:cNvPr id="14" name="Picture 3" descr="E:\256\LEUKO\EO2.BMP">
            <a:extLst>
              <a:ext uri="{FF2B5EF4-FFF2-40B4-BE49-F238E27FC236}">
                <a16:creationId xmlns:a16="http://schemas.microsoft.com/office/drawing/2014/main" id="{C736D18B-0666-458B-A8D3-1AF2B7AEFC46}"/>
              </a:ext>
            </a:extLst>
          </p:cNvPr>
          <p:cNvPicPr>
            <a:picLocks noChangeAspect="1" noChangeArrowheads="1"/>
          </p:cNvPicPr>
          <p:nvPr>
            <p:custDataLst>
              <p:tags r:id="rId7"/>
            </p:custDataLst>
          </p:nvPr>
        </p:nvPicPr>
        <p:blipFill rotWithShape="1">
          <a:blip r:embed="rId13" cstate="print"/>
          <a:srcRect b="9388"/>
          <a:stretch/>
        </p:blipFill>
        <p:spPr bwMode="auto">
          <a:xfrm>
            <a:off x="5279122" y="3458078"/>
            <a:ext cx="4832747" cy="3301267"/>
          </a:xfrm>
          <a:prstGeom prst="rect">
            <a:avLst/>
          </a:prstGeom>
          <a:solidFill>
            <a:srgbClr val="C00000"/>
          </a:solidFill>
          <a:ln w="9525">
            <a:noFill/>
            <a:miter lim="800000"/>
            <a:headEnd/>
            <a:tailEnd/>
          </a:ln>
        </p:spPr>
      </p:pic>
      <p:sp>
        <p:nvSpPr>
          <p:cNvPr id="15" name="Rectangle avec flèche vers le bas 10">
            <a:extLst>
              <a:ext uri="{FF2B5EF4-FFF2-40B4-BE49-F238E27FC236}">
                <a16:creationId xmlns:a16="http://schemas.microsoft.com/office/drawing/2014/main" id="{888E3822-4CA9-4490-81D4-39F29A00420B}"/>
              </a:ext>
            </a:extLst>
          </p:cNvPr>
          <p:cNvSpPr/>
          <p:nvPr>
            <p:custDataLst>
              <p:tags r:id="rId8"/>
            </p:custDataLst>
          </p:nvPr>
        </p:nvSpPr>
        <p:spPr>
          <a:xfrm>
            <a:off x="6484629" y="3940280"/>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20</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4" name="Picture 2" descr="E:\256\LEUKO\MONO5.BMP"/>
          <p:cNvPicPr>
            <a:picLocks noChangeAspect="1" noChangeArrowheads="1"/>
          </p:cNvPicPr>
          <p:nvPr>
            <p:custDataLst>
              <p:tags r:id="rId1"/>
            </p:custDataLst>
          </p:nvPr>
        </p:nvPicPr>
        <p:blipFill rotWithShape="1">
          <a:blip r:embed="rId11" cstate="print"/>
          <a:srcRect b="9084"/>
          <a:stretch/>
        </p:blipFill>
        <p:spPr bwMode="auto">
          <a:xfrm>
            <a:off x="102940" y="116633"/>
            <a:ext cx="4832747" cy="3312368"/>
          </a:xfrm>
          <a:prstGeom prst="rect">
            <a:avLst/>
          </a:prstGeom>
          <a:solidFill>
            <a:srgbClr val="C00000"/>
          </a:solidFill>
          <a:ln w="9525">
            <a:noFill/>
            <a:miter lim="800000"/>
            <a:headEnd/>
            <a:tailEnd/>
          </a:ln>
        </p:spPr>
      </p:pic>
      <p:sp>
        <p:nvSpPr>
          <p:cNvPr id="12" name="Rectangle avec flèche vers le bas 11"/>
          <p:cNvSpPr/>
          <p:nvPr>
            <p:custDataLst>
              <p:tags r:id="rId2"/>
            </p:custDataLst>
          </p:nvPr>
        </p:nvSpPr>
        <p:spPr>
          <a:xfrm>
            <a:off x="1147713" y="518467"/>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21</a:t>
            </a:r>
          </a:p>
        </p:txBody>
      </p:sp>
      <p:pic>
        <p:nvPicPr>
          <p:cNvPr id="13" name="Picture 5" descr="E:\256\LEUKO\MONO3.BMP">
            <a:extLst>
              <a:ext uri="{FF2B5EF4-FFF2-40B4-BE49-F238E27FC236}">
                <a16:creationId xmlns:a16="http://schemas.microsoft.com/office/drawing/2014/main" id="{98E9C791-5020-4169-9546-DC066B60DF66}"/>
              </a:ext>
            </a:extLst>
          </p:cNvPr>
          <p:cNvPicPr>
            <a:picLocks noGrp="1" noChangeAspect="1" noChangeArrowheads="1"/>
          </p:cNvPicPr>
          <p:nvPr>
            <p:ph idx="1"/>
            <p:custDataLst>
              <p:tags r:id="rId3"/>
            </p:custDataLst>
          </p:nvPr>
        </p:nvPicPr>
        <p:blipFill rotWithShape="1">
          <a:blip r:embed="rId12" cstate="print"/>
          <a:srcRect b="11182"/>
          <a:stretch/>
        </p:blipFill>
        <p:spPr>
          <a:xfrm>
            <a:off x="5143500" y="121071"/>
            <a:ext cx="4832747" cy="3235921"/>
          </a:xfrm>
          <a:solidFill>
            <a:srgbClr val="C00000"/>
          </a:solidFill>
        </p:spPr>
      </p:pic>
      <p:sp>
        <p:nvSpPr>
          <p:cNvPr id="14" name="Rectangle avec flèche vers le haut 13">
            <a:extLst>
              <a:ext uri="{FF2B5EF4-FFF2-40B4-BE49-F238E27FC236}">
                <a16:creationId xmlns:a16="http://schemas.microsoft.com/office/drawing/2014/main" id="{F3084BB5-FFA8-4565-AF0F-404EE99F6905}"/>
              </a:ext>
            </a:extLst>
          </p:cNvPr>
          <p:cNvSpPr/>
          <p:nvPr>
            <p:custDataLst>
              <p:tags r:id="rId4"/>
            </p:custDataLst>
          </p:nvPr>
        </p:nvSpPr>
        <p:spPr>
          <a:xfrm>
            <a:off x="5545337" y="2049884"/>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22</a:t>
            </a:r>
          </a:p>
        </p:txBody>
      </p:sp>
      <p:pic>
        <p:nvPicPr>
          <p:cNvPr id="15" name="Picture 3" descr="E:\256\LEUKO\BASO3.BMP">
            <a:extLst>
              <a:ext uri="{FF2B5EF4-FFF2-40B4-BE49-F238E27FC236}">
                <a16:creationId xmlns:a16="http://schemas.microsoft.com/office/drawing/2014/main" id="{F6BB92CD-16DC-4EAA-9B47-05BD5CDCB217}"/>
              </a:ext>
            </a:extLst>
          </p:cNvPr>
          <p:cNvPicPr>
            <a:picLocks noChangeAspect="1" noChangeArrowheads="1"/>
          </p:cNvPicPr>
          <p:nvPr>
            <p:custDataLst>
              <p:tags r:id="rId5"/>
            </p:custDataLst>
          </p:nvPr>
        </p:nvPicPr>
        <p:blipFill rotWithShape="1">
          <a:blip r:embed="rId13" cstate="print"/>
          <a:srcRect b="9205"/>
          <a:stretch/>
        </p:blipFill>
        <p:spPr bwMode="auto">
          <a:xfrm>
            <a:off x="5143500" y="3429002"/>
            <a:ext cx="4832747" cy="3307928"/>
          </a:xfrm>
          <a:prstGeom prst="rect">
            <a:avLst/>
          </a:prstGeom>
          <a:solidFill>
            <a:srgbClr val="C00000"/>
          </a:solidFill>
          <a:ln w="9525">
            <a:noFill/>
            <a:miter lim="800000"/>
            <a:headEnd/>
            <a:tailEnd/>
          </a:ln>
        </p:spPr>
      </p:pic>
      <p:pic>
        <p:nvPicPr>
          <p:cNvPr id="16" name="Picture 6" descr="E:\256\LEUKO\LYMFO4.BMP">
            <a:extLst>
              <a:ext uri="{FF2B5EF4-FFF2-40B4-BE49-F238E27FC236}">
                <a16:creationId xmlns:a16="http://schemas.microsoft.com/office/drawing/2014/main" id="{D36F7360-039F-4D83-AC75-45D3DC16B057}"/>
              </a:ext>
            </a:extLst>
          </p:cNvPr>
          <p:cNvPicPr>
            <a:picLocks noChangeAspect="1" noChangeArrowheads="1"/>
          </p:cNvPicPr>
          <p:nvPr>
            <p:custDataLst>
              <p:tags r:id="rId6"/>
            </p:custDataLst>
          </p:nvPr>
        </p:nvPicPr>
        <p:blipFill rotWithShape="1">
          <a:blip r:embed="rId14" cstate="print"/>
          <a:srcRect b="9084"/>
          <a:stretch/>
        </p:blipFill>
        <p:spPr bwMode="auto">
          <a:xfrm>
            <a:off x="102940" y="3429002"/>
            <a:ext cx="4832747" cy="3312366"/>
          </a:xfrm>
          <a:prstGeom prst="rect">
            <a:avLst/>
          </a:prstGeom>
          <a:solidFill>
            <a:srgbClr val="C00000"/>
          </a:solidFill>
          <a:ln w="9525">
            <a:noFill/>
            <a:miter lim="800000"/>
            <a:headEnd/>
            <a:tailEnd/>
          </a:ln>
        </p:spPr>
      </p:pic>
      <p:sp>
        <p:nvSpPr>
          <p:cNvPr id="17" name="Rectangle avec flèche vers le bas 14">
            <a:extLst>
              <a:ext uri="{FF2B5EF4-FFF2-40B4-BE49-F238E27FC236}">
                <a16:creationId xmlns:a16="http://schemas.microsoft.com/office/drawing/2014/main" id="{ACC3DE9D-EDC8-405B-B0F6-BCC616685E90}"/>
              </a:ext>
            </a:extLst>
          </p:cNvPr>
          <p:cNvSpPr/>
          <p:nvPr>
            <p:custDataLst>
              <p:tags r:id="rId7"/>
            </p:custDataLst>
          </p:nvPr>
        </p:nvSpPr>
        <p:spPr>
          <a:xfrm>
            <a:off x="7072314" y="4152305"/>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24</a:t>
            </a:r>
          </a:p>
        </p:txBody>
      </p:sp>
      <p:sp>
        <p:nvSpPr>
          <p:cNvPr id="18" name="Rectangle avec flèche vers le bas 15">
            <a:extLst>
              <a:ext uri="{FF2B5EF4-FFF2-40B4-BE49-F238E27FC236}">
                <a16:creationId xmlns:a16="http://schemas.microsoft.com/office/drawing/2014/main" id="{A7F240BA-5857-404B-B20A-0CCC357BD931}"/>
              </a:ext>
            </a:extLst>
          </p:cNvPr>
          <p:cNvSpPr/>
          <p:nvPr>
            <p:custDataLst>
              <p:tags r:id="rId8"/>
            </p:custDataLst>
          </p:nvPr>
        </p:nvSpPr>
        <p:spPr>
          <a:xfrm>
            <a:off x="1687713" y="3991571"/>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23</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C0E3DC-8C27-4E7C-9582-98D8CC0B6C5A}"/>
              </a:ext>
            </a:extLst>
          </p:cNvPr>
          <p:cNvSpPr>
            <a:spLocks noGrp="1"/>
          </p:cNvSpPr>
          <p:nvPr>
            <p:ph type="title"/>
          </p:nvPr>
        </p:nvSpPr>
        <p:spPr/>
        <p:txBody>
          <a:bodyPr/>
          <a:lstStyle/>
          <a:p>
            <a:r>
              <a:rPr lang="fr-CA" sz="3600" b="1" cap="all" dirty="0"/>
              <a:t>CORRIGÉ</a:t>
            </a:r>
          </a:p>
        </p:txBody>
      </p:sp>
    </p:spTree>
    <p:extLst>
      <p:ext uri="{BB962C8B-B14F-4D97-AF65-F5344CB8AC3E}">
        <p14:creationId xmlns:p14="http://schemas.microsoft.com/office/powerpoint/2010/main" val="25635370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6" descr="E:\256\LEUKO\EO4.BMP"/>
          <p:cNvPicPr>
            <a:picLocks noChangeAspect="1" noChangeArrowheads="1"/>
          </p:cNvPicPr>
          <p:nvPr>
            <p:custDataLst>
              <p:tags r:id="rId1"/>
            </p:custDataLst>
          </p:nvPr>
        </p:nvPicPr>
        <p:blipFill>
          <a:blip r:embed="rId10" cstate="print"/>
          <a:srcRect/>
          <a:stretch>
            <a:fillRect/>
          </a:stretch>
        </p:blipFill>
        <p:spPr bwMode="auto">
          <a:xfrm>
            <a:off x="5143500" y="116632"/>
            <a:ext cx="4832747" cy="3643313"/>
          </a:xfrm>
          <a:prstGeom prst="rect">
            <a:avLst/>
          </a:prstGeom>
          <a:solidFill>
            <a:srgbClr val="C00000"/>
          </a:solidFill>
          <a:ln w="9525">
            <a:noFill/>
            <a:miter lim="800000"/>
            <a:headEnd/>
            <a:tailEnd/>
          </a:ln>
        </p:spPr>
      </p:pic>
      <p:pic>
        <p:nvPicPr>
          <p:cNvPr id="39941" name="Picture 4" descr="E:\256\LEUKO\SEGM2.BMP"/>
          <p:cNvPicPr>
            <a:picLocks noChangeAspect="1" noChangeArrowheads="1"/>
          </p:cNvPicPr>
          <p:nvPr>
            <p:custDataLst>
              <p:tags r:id="rId2"/>
            </p:custDataLst>
          </p:nvPr>
        </p:nvPicPr>
        <p:blipFill rotWithShape="1">
          <a:blip r:embed="rId11" cstate="print"/>
          <a:srcRect b="11029"/>
          <a:stretch/>
        </p:blipFill>
        <p:spPr bwMode="auto">
          <a:xfrm>
            <a:off x="137560" y="3616525"/>
            <a:ext cx="4832747" cy="3241475"/>
          </a:xfrm>
          <a:prstGeom prst="rect">
            <a:avLst/>
          </a:prstGeom>
          <a:noFill/>
          <a:ln w="9525">
            <a:noFill/>
            <a:miter lim="800000"/>
            <a:headEnd/>
            <a:tailEnd/>
          </a:ln>
        </p:spPr>
      </p:pic>
      <p:pic>
        <p:nvPicPr>
          <p:cNvPr id="39942" name="Picture 5" descr="E:\256\LEUKO\LYMFO3.BMP"/>
          <p:cNvPicPr>
            <a:picLocks noChangeAspect="1" noChangeArrowheads="1"/>
          </p:cNvPicPr>
          <p:nvPr>
            <p:custDataLst>
              <p:tags r:id="rId3"/>
            </p:custDataLst>
          </p:nvPr>
        </p:nvPicPr>
        <p:blipFill>
          <a:blip r:embed="rId12" cstate="print"/>
          <a:srcRect/>
          <a:stretch>
            <a:fillRect/>
          </a:stretch>
        </p:blipFill>
        <p:spPr bwMode="auto">
          <a:xfrm>
            <a:off x="142370" y="116632"/>
            <a:ext cx="4832747" cy="3643313"/>
          </a:xfrm>
          <a:prstGeom prst="rect">
            <a:avLst/>
          </a:prstGeom>
          <a:noFill/>
          <a:ln w="9525">
            <a:noFill/>
            <a:miter lim="800000"/>
            <a:headEnd/>
            <a:tailEnd/>
          </a:ln>
        </p:spPr>
      </p:pic>
      <p:sp>
        <p:nvSpPr>
          <p:cNvPr id="13" name="Rectangle avec flèche vers le bas 12"/>
          <p:cNvSpPr/>
          <p:nvPr>
            <p:custDataLst>
              <p:tags r:id="rId4"/>
            </p:custDataLst>
          </p:nvPr>
        </p:nvSpPr>
        <p:spPr>
          <a:xfrm>
            <a:off x="1446609" y="915565"/>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 Petit lymphocyte</a:t>
            </a:r>
          </a:p>
        </p:txBody>
      </p:sp>
      <p:sp>
        <p:nvSpPr>
          <p:cNvPr id="14" name="Rectangle avec flèche vers le bas 13"/>
          <p:cNvSpPr/>
          <p:nvPr>
            <p:custDataLst>
              <p:tags r:id="rId5"/>
            </p:custDataLst>
          </p:nvPr>
        </p:nvSpPr>
        <p:spPr>
          <a:xfrm>
            <a:off x="6359725" y="476672"/>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 : Éosinophile</a:t>
            </a:r>
          </a:p>
        </p:txBody>
      </p:sp>
      <p:sp>
        <p:nvSpPr>
          <p:cNvPr id="16" name="Rectangle avec flèche vers le haut 15"/>
          <p:cNvSpPr/>
          <p:nvPr>
            <p:custDataLst>
              <p:tags r:id="rId6"/>
            </p:custDataLst>
          </p:nvPr>
        </p:nvSpPr>
        <p:spPr>
          <a:xfrm>
            <a:off x="1111052" y="5230013"/>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rgbClr val="000000"/>
                </a:solidFill>
              </a:rPr>
              <a:t>3 : </a:t>
            </a:r>
            <a:r>
              <a:rPr lang="fr-CA" dirty="0">
                <a:solidFill>
                  <a:schemeClr val="bg1"/>
                </a:solidFill>
              </a:rPr>
              <a:t>Neutrophile</a:t>
            </a:r>
          </a:p>
        </p:txBody>
      </p:sp>
      <p:pic>
        <p:nvPicPr>
          <p:cNvPr id="10" name="Picture 5" descr="E:\256\LEUKO\SEGM3.BMP">
            <a:extLst>
              <a:ext uri="{FF2B5EF4-FFF2-40B4-BE49-F238E27FC236}">
                <a16:creationId xmlns:a16="http://schemas.microsoft.com/office/drawing/2014/main" id="{0FB24C98-BE63-47EB-8CD3-41A2FA2FE65E}"/>
              </a:ext>
            </a:extLst>
          </p:cNvPr>
          <p:cNvPicPr>
            <a:picLocks noChangeAspect="1" noChangeArrowheads="1"/>
          </p:cNvPicPr>
          <p:nvPr>
            <p:custDataLst>
              <p:tags r:id="rId7"/>
            </p:custDataLst>
          </p:nvPr>
        </p:nvPicPr>
        <p:blipFill rotWithShape="1">
          <a:blip r:embed="rId13" cstate="print"/>
          <a:srcRect b="18789"/>
          <a:stretch/>
        </p:blipFill>
        <p:spPr bwMode="auto">
          <a:xfrm>
            <a:off x="5143500" y="3782619"/>
            <a:ext cx="4832747" cy="2958749"/>
          </a:xfrm>
          <a:prstGeom prst="rect">
            <a:avLst/>
          </a:prstGeom>
          <a:solidFill>
            <a:srgbClr val="C00000"/>
          </a:solidFill>
          <a:ln w="9525">
            <a:noFill/>
            <a:miter lim="800000"/>
            <a:headEnd/>
            <a:tailEnd/>
          </a:ln>
        </p:spPr>
      </p:pic>
      <p:sp>
        <p:nvSpPr>
          <p:cNvPr id="11" name="Rectangle avec flèche vers le haut 13">
            <a:extLst>
              <a:ext uri="{FF2B5EF4-FFF2-40B4-BE49-F238E27FC236}">
                <a16:creationId xmlns:a16="http://schemas.microsoft.com/office/drawing/2014/main" id="{E3E1C8ED-D850-4653-B72B-A6A38E530427}"/>
              </a:ext>
            </a:extLst>
          </p:cNvPr>
          <p:cNvSpPr/>
          <p:nvPr>
            <p:custDataLst>
              <p:tags r:id="rId8"/>
            </p:custDataLst>
          </p:nvPr>
        </p:nvSpPr>
        <p:spPr>
          <a:xfrm>
            <a:off x="5786437" y="5631067"/>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rgbClr val="000000"/>
                </a:solidFill>
              </a:rPr>
              <a:t>4 : </a:t>
            </a:r>
            <a:r>
              <a:rPr lang="fr-CA" dirty="0">
                <a:solidFill>
                  <a:schemeClr val="bg1"/>
                </a:solidFill>
              </a:rPr>
              <a:t>Neutrophile</a:t>
            </a:r>
          </a:p>
        </p:txBody>
      </p:sp>
    </p:spTree>
    <p:extLst>
      <p:ext uri="{BB962C8B-B14F-4D97-AF65-F5344CB8AC3E}">
        <p14:creationId xmlns:p14="http://schemas.microsoft.com/office/powerpoint/2010/main" val="22976645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6" descr="E:\256\LEUKO\MONO4.BMP"/>
          <p:cNvPicPr>
            <a:picLocks noChangeAspect="1" noChangeArrowheads="1"/>
          </p:cNvPicPr>
          <p:nvPr>
            <p:custDataLst>
              <p:tags r:id="rId1"/>
            </p:custDataLst>
          </p:nvPr>
        </p:nvPicPr>
        <p:blipFill rotWithShape="1">
          <a:blip r:embed="rId10" cstate="print"/>
          <a:srcRect b="5131"/>
          <a:stretch/>
        </p:blipFill>
        <p:spPr bwMode="auto">
          <a:xfrm>
            <a:off x="174948" y="116632"/>
            <a:ext cx="4832747" cy="3456385"/>
          </a:xfrm>
          <a:prstGeom prst="rect">
            <a:avLst/>
          </a:prstGeom>
          <a:solidFill>
            <a:srgbClr val="C00000"/>
          </a:solidFill>
          <a:ln w="9525">
            <a:noFill/>
            <a:miter lim="800000"/>
            <a:headEnd/>
            <a:tailEnd/>
          </a:ln>
        </p:spPr>
      </p:pic>
      <p:pic>
        <p:nvPicPr>
          <p:cNvPr id="40966" name="Picture 4" descr="E:\256\LEUKO\LYMFO2.BMP"/>
          <p:cNvPicPr>
            <a:picLocks noChangeAspect="1" noChangeArrowheads="1"/>
          </p:cNvPicPr>
          <p:nvPr>
            <p:custDataLst>
              <p:tags r:id="rId2"/>
            </p:custDataLst>
          </p:nvPr>
        </p:nvPicPr>
        <p:blipFill>
          <a:blip r:embed="rId11" cstate="print"/>
          <a:srcRect/>
          <a:stretch>
            <a:fillRect/>
          </a:stretch>
        </p:blipFill>
        <p:spPr bwMode="auto">
          <a:xfrm>
            <a:off x="5157713" y="116632"/>
            <a:ext cx="4832747" cy="3643313"/>
          </a:xfrm>
          <a:prstGeom prst="rect">
            <a:avLst/>
          </a:prstGeom>
          <a:solidFill>
            <a:srgbClr val="C00000"/>
          </a:solidFill>
          <a:ln w="9525">
            <a:noFill/>
            <a:miter lim="800000"/>
            <a:headEnd/>
            <a:tailEnd/>
          </a:ln>
        </p:spPr>
      </p:pic>
      <p:sp>
        <p:nvSpPr>
          <p:cNvPr id="12" name="Rectangle avec flèche vers le bas 11"/>
          <p:cNvSpPr/>
          <p:nvPr>
            <p:custDataLst>
              <p:tags r:id="rId3"/>
            </p:custDataLst>
          </p:nvPr>
        </p:nvSpPr>
        <p:spPr>
          <a:xfrm>
            <a:off x="1380455" y="357733"/>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5 : Monocyte</a:t>
            </a:r>
          </a:p>
        </p:txBody>
      </p:sp>
      <p:sp>
        <p:nvSpPr>
          <p:cNvPr id="13" name="Rectangle avec flèche vers le bas 12"/>
          <p:cNvSpPr/>
          <p:nvPr>
            <p:custDataLst>
              <p:tags r:id="rId4"/>
            </p:custDataLst>
          </p:nvPr>
        </p:nvSpPr>
        <p:spPr>
          <a:xfrm>
            <a:off x="6122120" y="598834"/>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6 : Petit lymphocyte</a:t>
            </a:r>
          </a:p>
        </p:txBody>
      </p:sp>
      <p:pic>
        <p:nvPicPr>
          <p:cNvPr id="10" name="Picture 6" descr="E:\256\LEUKO\BASO6.BMP">
            <a:extLst>
              <a:ext uri="{FF2B5EF4-FFF2-40B4-BE49-F238E27FC236}">
                <a16:creationId xmlns:a16="http://schemas.microsoft.com/office/drawing/2014/main" id="{4D051F25-56E6-4974-9459-76E116CDCFAF}"/>
              </a:ext>
            </a:extLst>
          </p:cNvPr>
          <p:cNvPicPr>
            <a:picLocks noGrp="1" noChangeAspect="1" noChangeArrowheads="1"/>
          </p:cNvPicPr>
          <p:nvPr>
            <p:ph idx="1"/>
            <p:custDataLst>
              <p:tags r:id="rId5"/>
            </p:custDataLst>
          </p:nvPr>
        </p:nvPicPr>
        <p:blipFill rotWithShape="1">
          <a:blip r:embed="rId12" cstate="print"/>
          <a:srcRect b="9835"/>
          <a:stretch/>
        </p:blipFill>
        <p:spPr>
          <a:xfrm>
            <a:off x="174948" y="3573017"/>
            <a:ext cx="4832747" cy="3284984"/>
          </a:xfrm>
          <a:solidFill>
            <a:srgbClr val="C00000"/>
          </a:solidFill>
        </p:spPr>
      </p:pic>
      <p:sp>
        <p:nvSpPr>
          <p:cNvPr id="11" name="Rectangle avec flèche vers le haut 9">
            <a:extLst>
              <a:ext uri="{FF2B5EF4-FFF2-40B4-BE49-F238E27FC236}">
                <a16:creationId xmlns:a16="http://schemas.microsoft.com/office/drawing/2014/main" id="{3CF66507-F9BF-489E-9E13-D322B4F863F2}"/>
              </a:ext>
            </a:extLst>
          </p:cNvPr>
          <p:cNvSpPr/>
          <p:nvPr>
            <p:custDataLst>
              <p:tags r:id="rId6"/>
            </p:custDataLst>
          </p:nvPr>
        </p:nvSpPr>
        <p:spPr>
          <a:xfrm>
            <a:off x="1621558" y="5501829"/>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7 : Basophile</a:t>
            </a:r>
          </a:p>
        </p:txBody>
      </p:sp>
      <p:pic>
        <p:nvPicPr>
          <p:cNvPr id="15" name="Picture 4" descr="E:\256\LEUKO\MONO2.BMP">
            <a:extLst>
              <a:ext uri="{FF2B5EF4-FFF2-40B4-BE49-F238E27FC236}">
                <a16:creationId xmlns:a16="http://schemas.microsoft.com/office/drawing/2014/main" id="{701AA6B3-E2E1-4975-B4F5-D6B1A20A0461}"/>
              </a:ext>
            </a:extLst>
          </p:cNvPr>
          <p:cNvPicPr>
            <a:picLocks noChangeAspect="1" noChangeArrowheads="1"/>
          </p:cNvPicPr>
          <p:nvPr>
            <p:custDataLst>
              <p:tags r:id="rId7"/>
            </p:custDataLst>
          </p:nvPr>
        </p:nvPicPr>
        <p:blipFill rotWithShape="1">
          <a:blip r:embed="rId13" cstate="print"/>
          <a:srcRect t="762" b="9073"/>
          <a:stretch/>
        </p:blipFill>
        <p:spPr bwMode="auto">
          <a:xfrm>
            <a:off x="5218438" y="3581859"/>
            <a:ext cx="4832747" cy="3284985"/>
          </a:xfrm>
          <a:prstGeom prst="rect">
            <a:avLst/>
          </a:prstGeom>
          <a:noFill/>
          <a:ln w="9525">
            <a:noFill/>
            <a:miter lim="800000"/>
            <a:headEnd/>
            <a:tailEnd/>
          </a:ln>
        </p:spPr>
      </p:pic>
      <p:sp>
        <p:nvSpPr>
          <p:cNvPr id="16" name="Rectangle avec flèche vers le bas 7">
            <a:extLst>
              <a:ext uri="{FF2B5EF4-FFF2-40B4-BE49-F238E27FC236}">
                <a16:creationId xmlns:a16="http://schemas.microsoft.com/office/drawing/2014/main" id="{002F1A7E-E1DE-43CF-819A-A5311338426C}"/>
              </a:ext>
            </a:extLst>
          </p:cNvPr>
          <p:cNvSpPr/>
          <p:nvPr>
            <p:custDataLst>
              <p:tags r:id="rId8"/>
            </p:custDataLst>
          </p:nvPr>
        </p:nvSpPr>
        <p:spPr>
          <a:xfrm>
            <a:off x="6122120" y="4287050"/>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8 : Monocyte</a:t>
            </a:r>
          </a:p>
        </p:txBody>
      </p:sp>
    </p:spTree>
    <p:extLst>
      <p:ext uri="{BB962C8B-B14F-4D97-AF65-F5344CB8AC3E}">
        <p14:creationId xmlns:p14="http://schemas.microsoft.com/office/powerpoint/2010/main" val="27299879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3" descr="E:\256\LEUKO\LYMFO1.BMP"/>
          <p:cNvPicPr>
            <a:picLocks noChangeAspect="1" noChangeArrowheads="1"/>
          </p:cNvPicPr>
          <p:nvPr>
            <p:custDataLst>
              <p:tags r:id="rId1"/>
            </p:custDataLst>
          </p:nvPr>
        </p:nvPicPr>
        <p:blipFill rotWithShape="1">
          <a:blip r:embed="rId10" cstate="print"/>
          <a:srcRect t="5930"/>
          <a:stretch/>
        </p:blipFill>
        <p:spPr bwMode="auto">
          <a:xfrm>
            <a:off x="102940" y="116632"/>
            <a:ext cx="4832747" cy="3427289"/>
          </a:xfrm>
          <a:prstGeom prst="rect">
            <a:avLst/>
          </a:prstGeom>
          <a:solidFill>
            <a:srgbClr val="C00000"/>
          </a:solidFill>
          <a:ln w="9525">
            <a:noFill/>
            <a:miter lim="800000"/>
            <a:headEnd/>
            <a:tailEnd/>
          </a:ln>
        </p:spPr>
      </p:pic>
      <p:sp>
        <p:nvSpPr>
          <p:cNvPr id="9" name="Rectangle avec flèche vers le haut 8"/>
          <p:cNvSpPr/>
          <p:nvPr>
            <p:custDataLst>
              <p:tags r:id="rId2"/>
            </p:custDataLst>
          </p:nvPr>
        </p:nvSpPr>
        <p:spPr>
          <a:xfrm>
            <a:off x="1327076" y="1916832"/>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9 : Lymphocyte</a:t>
            </a:r>
          </a:p>
        </p:txBody>
      </p:sp>
      <p:pic>
        <p:nvPicPr>
          <p:cNvPr id="11" name="Picture 7" descr="E:\256\LEUKO\EO2.BMP">
            <a:extLst>
              <a:ext uri="{FF2B5EF4-FFF2-40B4-BE49-F238E27FC236}">
                <a16:creationId xmlns:a16="http://schemas.microsoft.com/office/drawing/2014/main" id="{C23E40B8-25C4-4B81-A59A-44F1455EF6E8}"/>
              </a:ext>
            </a:extLst>
          </p:cNvPr>
          <p:cNvPicPr>
            <a:picLocks noChangeAspect="1" noChangeArrowheads="1"/>
          </p:cNvPicPr>
          <p:nvPr>
            <p:custDataLst>
              <p:tags r:id="rId3"/>
            </p:custDataLst>
          </p:nvPr>
        </p:nvPicPr>
        <p:blipFill rotWithShape="1">
          <a:blip r:embed="rId11" cstate="print"/>
          <a:srcRect b="5929"/>
          <a:stretch/>
        </p:blipFill>
        <p:spPr bwMode="auto">
          <a:xfrm>
            <a:off x="4999484" y="95176"/>
            <a:ext cx="4832747" cy="3427290"/>
          </a:xfrm>
          <a:prstGeom prst="rect">
            <a:avLst/>
          </a:prstGeom>
          <a:noFill/>
          <a:ln w="9525">
            <a:noFill/>
            <a:miter lim="800000"/>
            <a:headEnd/>
            <a:tailEnd/>
          </a:ln>
        </p:spPr>
      </p:pic>
      <p:sp>
        <p:nvSpPr>
          <p:cNvPr id="12" name="Rectangle avec flèche vers le bas 16">
            <a:extLst>
              <a:ext uri="{FF2B5EF4-FFF2-40B4-BE49-F238E27FC236}">
                <a16:creationId xmlns:a16="http://schemas.microsoft.com/office/drawing/2014/main" id="{E5404409-0B5B-4081-B9DA-A1CADF85CAF6}"/>
              </a:ext>
            </a:extLst>
          </p:cNvPr>
          <p:cNvSpPr/>
          <p:nvPr>
            <p:custDataLst>
              <p:tags r:id="rId4"/>
            </p:custDataLst>
          </p:nvPr>
        </p:nvSpPr>
        <p:spPr>
          <a:xfrm>
            <a:off x="6285360" y="497010"/>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10 : Éosinophile</a:t>
            </a:r>
          </a:p>
        </p:txBody>
      </p:sp>
      <p:pic>
        <p:nvPicPr>
          <p:cNvPr id="13" name="Picture 6" descr="E:\256\LEUKO\SEGM4.BMP">
            <a:extLst>
              <a:ext uri="{FF2B5EF4-FFF2-40B4-BE49-F238E27FC236}">
                <a16:creationId xmlns:a16="http://schemas.microsoft.com/office/drawing/2014/main" id="{3EB0E211-CAAC-4E23-B029-BAF5FE76CFD5}"/>
              </a:ext>
            </a:extLst>
          </p:cNvPr>
          <p:cNvPicPr>
            <a:picLocks noGrp="1" noChangeAspect="1" noChangeArrowheads="1"/>
          </p:cNvPicPr>
          <p:nvPr>
            <p:ph idx="1"/>
            <p:custDataLst>
              <p:tags r:id="rId5"/>
            </p:custDataLst>
          </p:nvPr>
        </p:nvPicPr>
        <p:blipFill rotWithShape="1">
          <a:blip r:embed="rId12" cstate="print"/>
          <a:srcRect b="9239"/>
          <a:stretch/>
        </p:blipFill>
        <p:spPr>
          <a:xfrm>
            <a:off x="5143500" y="3573244"/>
            <a:ext cx="4832747" cy="3306707"/>
          </a:xfrm>
          <a:solidFill>
            <a:srgbClr val="C00000"/>
          </a:solidFill>
        </p:spPr>
      </p:pic>
      <p:pic>
        <p:nvPicPr>
          <p:cNvPr id="14" name="Picture 2" descr="E:\256\LEUKO\LYMFO5.BMP">
            <a:extLst>
              <a:ext uri="{FF2B5EF4-FFF2-40B4-BE49-F238E27FC236}">
                <a16:creationId xmlns:a16="http://schemas.microsoft.com/office/drawing/2014/main" id="{9D24ED91-DCE1-4DB1-8F30-491CF34507AE}"/>
              </a:ext>
            </a:extLst>
          </p:cNvPr>
          <p:cNvPicPr>
            <a:picLocks noChangeAspect="1" noChangeArrowheads="1"/>
          </p:cNvPicPr>
          <p:nvPr>
            <p:custDataLst>
              <p:tags r:id="rId6"/>
            </p:custDataLst>
          </p:nvPr>
        </p:nvPicPr>
        <p:blipFill rotWithShape="1">
          <a:blip r:embed="rId13" cstate="print"/>
          <a:srcRect b="5929"/>
          <a:stretch/>
        </p:blipFill>
        <p:spPr bwMode="auto">
          <a:xfrm>
            <a:off x="111583" y="3522466"/>
            <a:ext cx="4832747" cy="3427289"/>
          </a:xfrm>
          <a:prstGeom prst="rect">
            <a:avLst/>
          </a:prstGeom>
          <a:solidFill>
            <a:srgbClr val="C00000"/>
          </a:solidFill>
          <a:ln w="9525">
            <a:noFill/>
            <a:miter lim="800000"/>
            <a:headEnd/>
            <a:tailEnd/>
          </a:ln>
        </p:spPr>
      </p:pic>
      <p:sp>
        <p:nvSpPr>
          <p:cNvPr id="15" name="Rectangle avec flèche vers le haut 12">
            <a:extLst>
              <a:ext uri="{FF2B5EF4-FFF2-40B4-BE49-F238E27FC236}">
                <a16:creationId xmlns:a16="http://schemas.microsoft.com/office/drawing/2014/main" id="{A69CD8F2-BE68-4A64-936D-46032B19B80B}"/>
              </a:ext>
            </a:extLst>
          </p:cNvPr>
          <p:cNvSpPr/>
          <p:nvPr>
            <p:custDataLst>
              <p:tags r:id="rId7"/>
            </p:custDataLst>
          </p:nvPr>
        </p:nvSpPr>
        <p:spPr>
          <a:xfrm>
            <a:off x="6434732" y="5517232"/>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12 : Neutrophile</a:t>
            </a:r>
          </a:p>
        </p:txBody>
      </p:sp>
      <p:sp>
        <p:nvSpPr>
          <p:cNvPr id="16" name="Rectangle avec flèche vers le bas 17">
            <a:extLst>
              <a:ext uri="{FF2B5EF4-FFF2-40B4-BE49-F238E27FC236}">
                <a16:creationId xmlns:a16="http://schemas.microsoft.com/office/drawing/2014/main" id="{312C4A09-5B51-4ACB-B02F-751605A9ABB6}"/>
              </a:ext>
            </a:extLst>
          </p:cNvPr>
          <p:cNvSpPr/>
          <p:nvPr>
            <p:custDataLst>
              <p:tags r:id="rId8"/>
            </p:custDataLst>
          </p:nvPr>
        </p:nvSpPr>
        <p:spPr>
          <a:xfrm>
            <a:off x="462980" y="4326137"/>
            <a:ext cx="4104456"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11 : Grand lymphocyte avec granulations</a:t>
            </a:r>
          </a:p>
        </p:txBody>
      </p:sp>
    </p:spTree>
    <p:extLst>
      <p:ext uri="{BB962C8B-B14F-4D97-AF65-F5344CB8AC3E}">
        <p14:creationId xmlns:p14="http://schemas.microsoft.com/office/powerpoint/2010/main" val="2736146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E:\256\LEUKO\MONO1.BMP"/>
          <p:cNvPicPr>
            <a:picLocks noGrp="1" noChangeAspect="1" noChangeArrowheads="1"/>
          </p:cNvPicPr>
          <p:nvPr>
            <p:ph idx="1"/>
            <p:custDataLst>
              <p:tags r:id="rId1"/>
            </p:custDataLst>
          </p:nvPr>
        </p:nvPicPr>
        <p:blipFill>
          <a:blip r:embed="rId13" cstate="print"/>
          <a:srcRect/>
          <a:stretch>
            <a:fillRect/>
          </a:stretch>
        </p:blipFill>
        <p:spPr>
          <a:xfrm>
            <a:off x="5213226" y="44624"/>
            <a:ext cx="4832747" cy="3643313"/>
          </a:xfrm>
          <a:solidFill>
            <a:srgbClr val="C00000"/>
          </a:solidFill>
        </p:spPr>
      </p:pic>
      <p:pic>
        <p:nvPicPr>
          <p:cNvPr id="44036" name="Picture 2" descr="E:\256\LEUKO\SEGM5.BMP"/>
          <p:cNvPicPr>
            <a:picLocks noChangeAspect="1" noChangeArrowheads="1"/>
          </p:cNvPicPr>
          <p:nvPr>
            <p:custDataLst>
              <p:tags r:id="rId2"/>
            </p:custDataLst>
          </p:nvPr>
        </p:nvPicPr>
        <p:blipFill>
          <a:blip r:embed="rId14" cstate="print"/>
          <a:srcRect/>
          <a:stretch>
            <a:fillRect/>
          </a:stretch>
        </p:blipFill>
        <p:spPr bwMode="auto">
          <a:xfrm>
            <a:off x="174948" y="44624"/>
            <a:ext cx="4832747" cy="3643313"/>
          </a:xfrm>
          <a:prstGeom prst="rect">
            <a:avLst/>
          </a:prstGeom>
          <a:solidFill>
            <a:srgbClr val="C00000"/>
          </a:solidFill>
          <a:ln w="9525">
            <a:noFill/>
            <a:miter lim="800000"/>
            <a:headEnd/>
            <a:tailEnd/>
          </a:ln>
        </p:spPr>
      </p:pic>
      <p:pic>
        <p:nvPicPr>
          <p:cNvPr id="44037" name="Picture 4" descr="E:\256\LEUKO\BASO4.BMP"/>
          <p:cNvPicPr>
            <a:picLocks noChangeAspect="1" noChangeArrowheads="1"/>
          </p:cNvPicPr>
          <p:nvPr>
            <p:custDataLst>
              <p:tags r:id="rId3"/>
            </p:custDataLst>
          </p:nvPr>
        </p:nvPicPr>
        <p:blipFill rotWithShape="1">
          <a:blip r:embed="rId15" cstate="print"/>
          <a:srcRect b="13933"/>
          <a:stretch/>
        </p:blipFill>
        <p:spPr bwMode="auto">
          <a:xfrm>
            <a:off x="158592" y="3677687"/>
            <a:ext cx="4832747" cy="3135690"/>
          </a:xfrm>
          <a:prstGeom prst="rect">
            <a:avLst/>
          </a:prstGeom>
          <a:noFill/>
          <a:ln w="9525">
            <a:noFill/>
            <a:miter lim="800000"/>
            <a:headEnd/>
            <a:tailEnd/>
          </a:ln>
        </p:spPr>
      </p:pic>
      <p:sp>
        <p:nvSpPr>
          <p:cNvPr id="12" name="Rectangle avec flèche vers le haut 11"/>
          <p:cNvSpPr/>
          <p:nvPr>
            <p:custDataLst>
              <p:tags r:id="rId4"/>
            </p:custDataLst>
          </p:nvPr>
        </p:nvSpPr>
        <p:spPr>
          <a:xfrm>
            <a:off x="1283733" y="5526133"/>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15 : Basophile</a:t>
            </a:r>
          </a:p>
        </p:txBody>
      </p:sp>
      <p:sp>
        <p:nvSpPr>
          <p:cNvPr id="14" name="Rectangle avec flèche vers le haut 13"/>
          <p:cNvSpPr/>
          <p:nvPr>
            <p:custDataLst>
              <p:tags r:id="rId5"/>
            </p:custDataLst>
          </p:nvPr>
        </p:nvSpPr>
        <p:spPr>
          <a:xfrm>
            <a:off x="5936530" y="2375272"/>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rgbClr val="000000"/>
                </a:solidFill>
              </a:rPr>
              <a:t>14 : Monocyte</a:t>
            </a:r>
          </a:p>
        </p:txBody>
      </p:sp>
      <p:sp>
        <p:nvSpPr>
          <p:cNvPr id="15" name="Rectangle avec flèche vers le haut 14"/>
          <p:cNvSpPr/>
          <p:nvPr>
            <p:custDataLst>
              <p:tags r:id="rId6"/>
            </p:custDataLst>
          </p:nvPr>
        </p:nvSpPr>
        <p:spPr>
          <a:xfrm>
            <a:off x="1139355" y="2294907"/>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rgbClr val="000000"/>
                </a:solidFill>
              </a:rPr>
              <a:t>13 : Neutrophile</a:t>
            </a:r>
          </a:p>
        </p:txBody>
      </p:sp>
      <p:pic>
        <p:nvPicPr>
          <p:cNvPr id="9" name="Picture 5" descr="E:\256\LEUKO\BASO5.BMP">
            <a:extLst>
              <a:ext uri="{FF2B5EF4-FFF2-40B4-BE49-F238E27FC236}">
                <a16:creationId xmlns:a16="http://schemas.microsoft.com/office/drawing/2014/main" id="{10536FF6-C6B5-4DD6-938E-2D9F5810C7DF}"/>
              </a:ext>
            </a:extLst>
          </p:cNvPr>
          <p:cNvPicPr>
            <a:picLocks noChangeAspect="1" noChangeArrowheads="1"/>
          </p:cNvPicPr>
          <p:nvPr>
            <p:custDataLst>
              <p:tags r:id="rId7"/>
            </p:custDataLst>
          </p:nvPr>
        </p:nvPicPr>
        <p:blipFill rotWithShape="1">
          <a:blip r:embed="rId16" cstate="print"/>
          <a:srcRect b="13372"/>
          <a:stretch/>
        </p:blipFill>
        <p:spPr>
          <a:xfrm>
            <a:off x="5196870" y="3657239"/>
            <a:ext cx="4832747" cy="3156137"/>
          </a:xfrm>
          <a:prstGeom prst="rect">
            <a:avLst/>
          </a:prstGeom>
          <a:solidFill>
            <a:srgbClr val="C00000"/>
          </a:solidFill>
        </p:spPr>
      </p:pic>
      <p:sp>
        <p:nvSpPr>
          <p:cNvPr id="10" name="Rectangle avec flèche vers le bas 11">
            <a:extLst>
              <a:ext uri="{FF2B5EF4-FFF2-40B4-BE49-F238E27FC236}">
                <a16:creationId xmlns:a16="http://schemas.microsoft.com/office/drawing/2014/main" id="{0AEB10F1-DC16-43AB-A007-E3BBF05675EC}"/>
              </a:ext>
            </a:extLst>
          </p:cNvPr>
          <p:cNvSpPr/>
          <p:nvPr>
            <p:custDataLst>
              <p:tags r:id="rId8"/>
            </p:custDataLst>
          </p:nvPr>
        </p:nvSpPr>
        <p:spPr>
          <a:xfrm>
            <a:off x="7206050" y="4219810"/>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rgbClr val="000000"/>
                </a:solidFill>
              </a:rPr>
              <a:t>16 : Basophile</a:t>
            </a:r>
          </a:p>
        </p:txBody>
      </p:sp>
      <p:sp>
        <p:nvSpPr>
          <p:cNvPr id="11" name="Rectangle avec flèche vers le haut 13">
            <a:extLst>
              <a:ext uri="{FF2B5EF4-FFF2-40B4-BE49-F238E27FC236}">
                <a16:creationId xmlns:a16="http://schemas.microsoft.com/office/drawing/2014/main" id="{5D563693-E774-4060-BADA-D78D522A72F3}"/>
              </a:ext>
            </a:extLst>
          </p:cNvPr>
          <p:cNvSpPr/>
          <p:nvPr>
            <p:custDataLst>
              <p:tags r:id="rId9"/>
            </p:custDataLst>
          </p:nvPr>
        </p:nvSpPr>
        <p:spPr>
          <a:xfrm>
            <a:off x="5890204" y="2376550"/>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14 : Monocyte</a:t>
            </a:r>
          </a:p>
        </p:txBody>
      </p:sp>
      <p:sp>
        <p:nvSpPr>
          <p:cNvPr id="13" name="Rectangle avec flèche vers le haut 14">
            <a:extLst>
              <a:ext uri="{FF2B5EF4-FFF2-40B4-BE49-F238E27FC236}">
                <a16:creationId xmlns:a16="http://schemas.microsoft.com/office/drawing/2014/main" id="{CAF9BF11-15EF-4BB7-88CC-FA4520B775A2}"/>
              </a:ext>
            </a:extLst>
          </p:cNvPr>
          <p:cNvSpPr/>
          <p:nvPr>
            <p:custDataLst>
              <p:tags r:id="rId10"/>
            </p:custDataLst>
          </p:nvPr>
        </p:nvSpPr>
        <p:spPr>
          <a:xfrm>
            <a:off x="1093029" y="2296185"/>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13 : Neutrophile</a:t>
            </a:r>
          </a:p>
        </p:txBody>
      </p:sp>
      <p:sp>
        <p:nvSpPr>
          <p:cNvPr id="16" name="Rectangle avec flèche vers le bas 11">
            <a:extLst>
              <a:ext uri="{FF2B5EF4-FFF2-40B4-BE49-F238E27FC236}">
                <a16:creationId xmlns:a16="http://schemas.microsoft.com/office/drawing/2014/main" id="{74A22D02-B361-427C-9173-9AF9E83B5EFE}"/>
              </a:ext>
            </a:extLst>
          </p:cNvPr>
          <p:cNvSpPr/>
          <p:nvPr>
            <p:custDataLst>
              <p:tags r:id="rId11"/>
            </p:custDataLst>
          </p:nvPr>
        </p:nvSpPr>
        <p:spPr>
          <a:xfrm>
            <a:off x="7159724" y="4221088"/>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16 : Basophile</a:t>
            </a:r>
          </a:p>
        </p:txBody>
      </p:sp>
    </p:spTree>
    <p:extLst>
      <p:ext uri="{BB962C8B-B14F-4D97-AF65-F5344CB8AC3E}">
        <p14:creationId xmlns:p14="http://schemas.microsoft.com/office/powerpoint/2010/main" val="14630801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3" descr="E:\256\LEUKO\SEGM1.BMP"/>
          <p:cNvPicPr>
            <a:picLocks noChangeAspect="1" noChangeArrowheads="1"/>
          </p:cNvPicPr>
          <p:nvPr>
            <p:custDataLst>
              <p:tags r:id="rId1"/>
            </p:custDataLst>
          </p:nvPr>
        </p:nvPicPr>
        <p:blipFill rotWithShape="1">
          <a:blip r:embed="rId10" cstate="print"/>
          <a:srcRect t="7849"/>
          <a:stretch/>
        </p:blipFill>
        <p:spPr bwMode="auto">
          <a:xfrm>
            <a:off x="310753" y="44624"/>
            <a:ext cx="4832747" cy="3357360"/>
          </a:xfrm>
          <a:prstGeom prst="rect">
            <a:avLst/>
          </a:prstGeom>
          <a:solidFill>
            <a:srgbClr val="C00000"/>
          </a:solidFill>
          <a:ln w="9525">
            <a:noFill/>
            <a:miter lim="800000"/>
            <a:headEnd/>
            <a:tailEnd/>
          </a:ln>
        </p:spPr>
      </p:pic>
      <p:pic>
        <p:nvPicPr>
          <p:cNvPr id="45061" name="Picture 2" descr="E:\256\LEUKO\EO5.BMP"/>
          <p:cNvPicPr>
            <a:picLocks noChangeAspect="1" noChangeArrowheads="1"/>
          </p:cNvPicPr>
          <p:nvPr>
            <p:custDataLst>
              <p:tags r:id="rId2"/>
            </p:custDataLst>
          </p:nvPr>
        </p:nvPicPr>
        <p:blipFill rotWithShape="1">
          <a:blip r:embed="rId11" cstate="print"/>
          <a:srcRect t="7849"/>
          <a:stretch/>
        </p:blipFill>
        <p:spPr bwMode="auto">
          <a:xfrm>
            <a:off x="5293518" y="44624"/>
            <a:ext cx="4832747" cy="3357360"/>
          </a:xfrm>
          <a:prstGeom prst="rect">
            <a:avLst/>
          </a:prstGeom>
          <a:solidFill>
            <a:srgbClr val="C00000"/>
          </a:solidFill>
          <a:ln w="9525">
            <a:noFill/>
            <a:miter lim="800000"/>
            <a:headEnd/>
            <a:tailEnd/>
          </a:ln>
        </p:spPr>
      </p:pic>
      <p:sp>
        <p:nvSpPr>
          <p:cNvPr id="7" name="Rectangle avec flèche vers le haut 6"/>
          <p:cNvSpPr/>
          <p:nvPr>
            <p:custDataLst>
              <p:tags r:id="rId3"/>
            </p:custDataLst>
          </p:nvPr>
        </p:nvSpPr>
        <p:spPr>
          <a:xfrm>
            <a:off x="5856088" y="1767852"/>
            <a:ext cx="2250281" cy="723304"/>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18 : Éosinophile</a:t>
            </a:r>
          </a:p>
        </p:txBody>
      </p:sp>
      <p:sp>
        <p:nvSpPr>
          <p:cNvPr id="9" name="Rectangle avec flèche vers le haut 8"/>
          <p:cNvSpPr/>
          <p:nvPr>
            <p:custDataLst>
              <p:tags r:id="rId4"/>
            </p:custDataLst>
          </p:nvPr>
        </p:nvSpPr>
        <p:spPr>
          <a:xfrm>
            <a:off x="792954" y="2169687"/>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17 : Neutrophile</a:t>
            </a:r>
          </a:p>
        </p:txBody>
      </p:sp>
      <p:pic>
        <p:nvPicPr>
          <p:cNvPr id="11" name="Picture 2" descr="E:\256\LEUKO\BASO7.BMP">
            <a:extLst>
              <a:ext uri="{FF2B5EF4-FFF2-40B4-BE49-F238E27FC236}">
                <a16:creationId xmlns:a16="http://schemas.microsoft.com/office/drawing/2014/main" id="{29657004-D722-4BCB-9C48-1C2414224054}"/>
              </a:ext>
            </a:extLst>
          </p:cNvPr>
          <p:cNvPicPr>
            <a:picLocks noGrp="1" noChangeAspect="1" noChangeArrowheads="1"/>
          </p:cNvPicPr>
          <p:nvPr>
            <p:ph idx="1"/>
            <p:custDataLst>
              <p:tags r:id="rId5"/>
            </p:custDataLst>
          </p:nvPr>
        </p:nvPicPr>
        <p:blipFill rotWithShape="1">
          <a:blip r:embed="rId12" cstate="print"/>
          <a:srcRect b="7849"/>
          <a:stretch/>
        </p:blipFill>
        <p:spPr>
          <a:xfrm>
            <a:off x="310753" y="3401984"/>
            <a:ext cx="4832747" cy="3357361"/>
          </a:xfrm>
          <a:solidFill>
            <a:srgbClr val="C00000"/>
          </a:solidFill>
        </p:spPr>
      </p:pic>
      <p:sp>
        <p:nvSpPr>
          <p:cNvPr id="13" name="Rectangle avec flèche vers le haut 9">
            <a:extLst>
              <a:ext uri="{FF2B5EF4-FFF2-40B4-BE49-F238E27FC236}">
                <a16:creationId xmlns:a16="http://schemas.microsoft.com/office/drawing/2014/main" id="{9271FB07-8FFF-4E0D-B596-1ABF7A12D199}"/>
              </a:ext>
            </a:extLst>
          </p:cNvPr>
          <p:cNvSpPr/>
          <p:nvPr>
            <p:custDataLst>
              <p:tags r:id="rId6"/>
            </p:custDataLst>
          </p:nvPr>
        </p:nvSpPr>
        <p:spPr>
          <a:xfrm>
            <a:off x="1516262" y="5250429"/>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19 : Basophile</a:t>
            </a:r>
          </a:p>
        </p:txBody>
      </p:sp>
      <p:pic>
        <p:nvPicPr>
          <p:cNvPr id="14" name="Picture 3" descr="E:\256\LEUKO\EO2.BMP">
            <a:extLst>
              <a:ext uri="{FF2B5EF4-FFF2-40B4-BE49-F238E27FC236}">
                <a16:creationId xmlns:a16="http://schemas.microsoft.com/office/drawing/2014/main" id="{C736D18B-0666-458B-A8D3-1AF2B7AEFC46}"/>
              </a:ext>
            </a:extLst>
          </p:cNvPr>
          <p:cNvPicPr>
            <a:picLocks noChangeAspect="1" noChangeArrowheads="1"/>
          </p:cNvPicPr>
          <p:nvPr>
            <p:custDataLst>
              <p:tags r:id="rId7"/>
            </p:custDataLst>
          </p:nvPr>
        </p:nvPicPr>
        <p:blipFill rotWithShape="1">
          <a:blip r:embed="rId13" cstate="print"/>
          <a:srcRect b="9388"/>
          <a:stretch/>
        </p:blipFill>
        <p:spPr bwMode="auto">
          <a:xfrm>
            <a:off x="5279122" y="3458078"/>
            <a:ext cx="4832747" cy="3301267"/>
          </a:xfrm>
          <a:prstGeom prst="rect">
            <a:avLst/>
          </a:prstGeom>
          <a:solidFill>
            <a:srgbClr val="C00000"/>
          </a:solidFill>
          <a:ln w="9525">
            <a:noFill/>
            <a:miter lim="800000"/>
            <a:headEnd/>
            <a:tailEnd/>
          </a:ln>
        </p:spPr>
      </p:pic>
      <p:sp>
        <p:nvSpPr>
          <p:cNvPr id="15" name="Rectangle avec flèche vers le bas 10">
            <a:extLst>
              <a:ext uri="{FF2B5EF4-FFF2-40B4-BE49-F238E27FC236}">
                <a16:creationId xmlns:a16="http://schemas.microsoft.com/office/drawing/2014/main" id="{888E3822-4CA9-4490-81D4-39F29A00420B}"/>
              </a:ext>
            </a:extLst>
          </p:cNvPr>
          <p:cNvSpPr/>
          <p:nvPr>
            <p:custDataLst>
              <p:tags r:id="rId8"/>
            </p:custDataLst>
          </p:nvPr>
        </p:nvSpPr>
        <p:spPr>
          <a:xfrm>
            <a:off x="6484629" y="3940280"/>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20 : Éosinophile</a:t>
            </a:r>
          </a:p>
        </p:txBody>
      </p:sp>
    </p:spTree>
    <p:extLst>
      <p:ext uri="{BB962C8B-B14F-4D97-AF65-F5344CB8AC3E}">
        <p14:creationId xmlns:p14="http://schemas.microsoft.com/office/powerpoint/2010/main" val="22306076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2" descr="E:\256\LEUKO\MONO5.BMP"/>
          <p:cNvPicPr>
            <a:picLocks noChangeAspect="1" noChangeArrowheads="1"/>
          </p:cNvPicPr>
          <p:nvPr>
            <p:custDataLst>
              <p:tags r:id="rId1"/>
            </p:custDataLst>
          </p:nvPr>
        </p:nvPicPr>
        <p:blipFill rotWithShape="1">
          <a:blip r:embed="rId11" cstate="print"/>
          <a:srcRect b="9084"/>
          <a:stretch/>
        </p:blipFill>
        <p:spPr bwMode="auto">
          <a:xfrm>
            <a:off x="102940" y="116633"/>
            <a:ext cx="4832747" cy="3312368"/>
          </a:xfrm>
          <a:prstGeom prst="rect">
            <a:avLst/>
          </a:prstGeom>
          <a:solidFill>
            <a:srgbClr val="C00000"/>
          </a:solidFill>
          <a:ln w="9525">
            <a:noFill/>
            <a:miter lim="800000"/>
            <a:headEnd/>
            <a:tailEnd/>
          </a:ln>
        </p:spPr>
      </p:pic>
      <p:sp>
        <p:nvSpPr>
          <p:cNvPr id="12" name="Rectangle avec flèche vers le bas 11"/>
          <p:cNvSpPr/>
          <p:nvPr>
            <p:custDataLst>
              <p:tags r:id="rId2"/>
            </p:custDataLst>
          </p:nvPr>
        </p:nvSpPr>
        <p:spPr>
          <a:xfrm>
            <a:off x="1147713" y="518467"/>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21 : Monocyte</a:t>
            </a:r>
          </a:p>
        </p:txBody>
      </p:sp>
      <p:pic>
        <p:nvPicPr>
          <p:cNvPr id="13" name="Picture 5" descr="E:\256\LEUKO\MONO3.BMP">
            <a:extLst>
              <a:ext uri="{FF2B5EF4-FFF2-40B4-BE49-F238E27FC236}">
                <a16:creationId xmlns:a16="http://schemas.microsoft.com/office/drawing/2014/main" id="{98E9C791-5020-4169-9546-DC066B60DF66}"/>
              </a:ext>
            </a:extLst>
          </p:cNvPr>
          <p:cNvPicPr>
            <a:picLocks noGrp="1" noChangeAspect="1" noChangeArrowheads="1"/>
          </p:cNvPicPr>
          <p:nvPr>
            <p:ph idx="1"/>
            <p:custDataLst>
              <p:tags r:id="rId3"/>
            </p:custDataLst>
          </p:nvPr>
        </p:nvPicPr>
        <p:blipFill rotWithShape="1">
          <a:blip r:embed="rId12" cstate="print"/>
          <a:srcRect b="11182"/>
          <a:stretch/>
        </p:blipFill>
        <p:spPr>
          <a:xfrm>
            <a:off x="5143500" y="121071"/>
            <a:ext cx="4832747" cy="3235921"/>
          </a:xfrm>
          <a:solidFill>
            <a:srgbClr val="C00000"/>
          </a:solidFill>
        </p:spPr>
      </p:pic>
      <p:sp>
        <p:nvSpPr>
          <p:cNvPr id="14" name="Rectangle avec flèche vers le haut 13">
            <a:extLst>
              <a:ext uri="{FF2B5EF4-FFF2-40B4-BE49-F238E27FC236}">
                <a16:creationId xmlns:a16="http://schemas.microsoft.com/office/drawing/2014/main" id="{F3084BB5-FFA8-4565-AF0F-404EE99F6905}"/>
              </a:ext>
            </a:extLst>
          </p:cNvPr>
          <p:cNvSpPr/>
          <p:nvPr>
            <p:custDataLst>
              <p:tags r:id="rId4"/>
            </p:custDataLst>
          </p:nvPr>
        </p:nvSpPr>
        <p:spPr>
          <a:xfrm>
            <a:off x="5545337" y="2049884"/>
            <a:ext cx="2250281" cy="723305"/>
          </a:xfrm>
          <a:prstGeom prst="up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22 : Monocyte</a:t>
            </a:r>
          </a:p>
        </p:txBody>
      </p:sp>
      <p:pic>
        <p:nvPicPr>
          <p:cNvPr id="15" name="Picture 3" descr="E:\256\LEUKO\BASO3.BMP">
            <a:extLst>
              <a:ext uri="{FF2B5EF4-FFF2-40B4-BE49-F238E27FC236}">
                <a16:creationId xmlns:a16="http://schemas.microsoft.com/office/drawing/2014/main" id="{F6BB92CD-16DC-4EAA-9B47-05BD5CDCB217}"/>
              </a:ext>
            </a:extLst>
          </p:cNvPr>
          <p:cNvPicPr>
            <a:picLocks noChangeAspect="1" noChangeArrowheads="1"/>
          </p:cNvPicPr>
          <p:nvPr>
            <p:custDataLst>
              <p:tags r:id="rId5"/>
            </p:custDataLst>
          </p:nvPr>
        </p:nvPicPr>
        <p:blipFill rotWithShape="1">
          <a:blip r:embed="rId13" cstate="print"/>
          <a:srcRect b="9205"/>
          <a:stretch/>
        </p:blipFill>
        <p:spPr bwMode="auto">
          <a:xfrm>
            <a:off x="5143500" y="3429002"/>
            <a:ext cx="4832747" cy="3307928"/>
          </a:xfrm>
          <a:prstGeom prst="rect">
            <a:avLst/>
          </a:prstGeom>
          <a:solidFill>
            <a:srgbClr val="C00000"/>
          </a:solidFill>
          <a:ln w="9525">
            <a:noFill/>
            <a:miter lim="800000"/>
            <a:headEnd/>
            <a:tailEnd/>
          </a:ln>
        </p:spPr>
      </p:pic>
      <p:pic>
        <p:nvPicPr>
          <p:cNvPr id="16" name="Picture 6" descr="E:\256\LEUKO\LYMFO4.BMP">
            <a:extLst>
              <a:ext uri="{FF2B5EF4-FFF2-40B4-BE49-F238E27FC236}">
                <a16:creationId xmlns:a16="http://schemas.microsoft.com/office/drawing/2014/main" id="{D36F7360-039F-4D83-AC75-45D3DC16B057}"/>
              </a:ext>
            </a:extLst>
          </p:cNvPr>
          <p:cNvPicPr>
            <a:picLocks noChangeAspect="1" noChangeArrowheads="1"/>
          </p:cNvPicPr>
          <p:nvPr>
            <p:custDataLst>
              <p:tags r:id="rId6"/>
            </p:custDataLst>
          </p:nvPr>
        </p:nvPicPr>
        <p:blipFill rotWithShape="1">
          <a:blip r:embed="rId14" cstate="print"/>
          <a:srcRect b="9084"/>
          <a:stretch/>
        </p:blipFill>
        <p:spPr bwMode="auto">
          <a:xfrm>
            <a:off x="102940" y="3429002"/>
            <a:ext cx="4832747" cy="3312366"/>
          </a:xfrm>
          <a:prstGeom prst="rect">
            <a:avLst/>
          </a:prstGeom>
          <a:solidFill>
            <a:srgbClr val="C00000"/>
          </a:solidFill>
          <a:ln w="9525">
            <a:noFill/>
            <a:miter lim="800000"/>
            <a:headEnd/>
            <a:tailEnd/>
          </a:ln>
        </p:spPr>
      </p:pic>
      <p:sp>
        <p:nvSpPr>
          <p:cNvPr id="17" name="Rectangle avec flèche vers le bas 14">
            <a:extLst>
              <a:ext uri="{FF2B5EF4-FFF2-40B4-BE49-F238E27FC236}">
                <a16:creationId xmlns:a16="http://schemas.microsoft.com/office/drawing/2014/main" id="{ACC3DE9D-EDC8-405B-B0F6-BCC616685E90}"/>
              </a:ext>
            </a:extLst>
          </p:cNvPr>
          <p:cNvSpPr/>
          <p:nvPr>
            <p:custDataLst>
              <p:tags r:id="rId7"/>
            </p:custDataLst>
          </p:nvPr>
        </p:nvSpPr>
        <p:spPr>
          <a:xfrm>
            <a:off x="7072314" y="4152305"/>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24 : Basophile</a:t>
            </a:r>
          </a:p>
        </p:txBody>
      </p:sp>
      <p:sp>
        <p:nvSpPr>
          <p:cNvPr id="18" name="Rectangle avec flèche vers le bas 15">
            <a:extLst>
              <a:ext uri="{FF2B5EF4-FFF2-40B4-BE49-F238E27FC236}">
                <a16:creationId xmlns:a16="http://schemas.microsoft.com/office/drawing/2014/main" id="{A7F240BA-5857-404B-B20A-0CCC357BD931}"/>
              </a:ext>
            </a:extLst>
          </p:cNvPr>
          <p:cNvSpPr/>
          <p:nvPr>
            <p:custDataLst>
              <p:tags r:id="rId8"/>
            </p:custDataLst>
          </p:nvPr>
        </p:nvSpPr>
        <p:spPr>
          <a:xfrm>
            <a:off x="1687713" y="3991571"/>
            <a:ext cx="2089547" cy="642938"/>
          </a:xfrm>
          <a:prstGeom prst="downArrowCallou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chemeClr val="bg1"/>
                </a:solidFill>
              </a:rPr>
              <a:t>23 : Lymphocyte</a:t>
            </a:r>
          </a:p>
        </p:txBody>
      </p:sp>
    </p:spTree>
    <p:extLst>
      <p:ext uri="{BB962C8B-B14F-4D97-AF65-F5344CB8AC3E}">
        <p14:creationId xmlns:p14="http://schemas.microsoft.com/office/powerpoint/2010/main" val="16737426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6693" y="629816"/>
            <a:ext cx="8365279" cy="1143000"/>
          </a:xfrm>
        </p:spPr>
        <p:txBody>
          <a:bodyPr>
            <a:normAutofit/>
          </a:bodyPr>
          <a:lstStyle/>
          <a:p>
            <a:r>
              <a:rPr lang="fr-CA" sz="3600" b="1" cap="all" dirty="0"/>
              <a:t>Exercice sur la morphologie des GR</a:t>
            </a:r>
            <a:br>
              <a:rPr lang="fr-CA" sz="3600" b="1" cap="all" dirty="0"/>
            </a:br>
            <a:r>
              <a:rPr lang="fr-CA" sz="3600" b="1" cap="all" dirty="0" err="1"/>
              <a:t>DéfinitionS</a:t>
            </a:r>
            <a:r>
              <a:rPr lang="fr-CA" sz="3600" b="1" cap="all" dirty="0"/>
              <a:t>:</a:t>
            </a:r>
          </a:p>
        </p:txBody>
      </p:sp>
      <p:sp>
        <p:nvSpPr>
          <p:cNvPr id="4" name="ZoneTexte 3"/>
          <p:cNvSpPr txBox="1"/>
          <p:nvPr/>
        </p:nvSpPr>
        <p:spPr>
          <a:xfrm>
            <a:off x="967036" y="1924883"/>
            <a:ext cx="8424936" cy="4247317"/>
          </a:xfrm>
          <a:prstGeom prst="rect">
            <a:avLst/>
          </a:prstGeom>
          <a:noFill/>
        </p:spPr>
        <p:txBody>
          <a:bodyPr wrap="square" rtlCol="0">
            <a:spAutoFit/>
          </a:bodyPr>
          <a:lstStyle/>
          <a:p>
            <a:pPr algn="l">
              <a:lnSpc>
                <a:spcPct val="150000"/>
              </a:lnSpc>
            </a:pPr>
            <a:r>
              <a:rPr lang="fr-CA" sz="2400" dirty="0"/>
              <a:t>Microcytose =</a:t>
            </a:r>
          </a:p>
          <a:p>
            <a:pPr algn="l">
              <a:lnSpc>
                <a:spcPct val="150000"/>
              </a:lnSpc>
            </a:pPr>
            <a:r>
              <a:rPr lang="fr-CA" sz="2400" dirty="0" err="1"/>
              <a:t>Macrocytose</a:t>
            </a:r>
            <a:r>
              <a:rPr lang="fr-CA" sz="2400" dirty="0"/>
              <a:t> =</a:t>
            </a:r>
          </a:p>
          <a:p>
            <a:pPr algn="l">
              <a:lnSpc>
                <a:spcPct val="150000"/>
              </a:lnSpc>
            </a:pPr>
            <a:r>
              <a:rPr lang="fr-CA" sz="2400" dirty="0" err="1"/>
              <a:t>Anisocytose</a:t>
            </a:r>
            <a:r>
              <a:rPr lang="fr-CA" sz="2400" dirty="0"/>
              <a:t> =</a:t>
            </a:r>
          </a:p>
          <a:p>
            <a:pPr algn="l">
              <a:lnSpc>
                <a:spcPct val="150000"/>
              </a:lnSpc>
            </a:pPr>
            <a:r>
              <a:rPr lang="fr-CA" sz="2400" dirty="0"/>
              <a:t>Sphérocytose =</a:t>
            </a:r>
          </a:p>
          <a:p>
            <a:pPr algn="l">
              <a:lnSpc>
                <a:spcPct val="150000"/>
              </a:lnSpc>
            </a:pPr>
            <a:r>
              <a:rPr lang="fr-CA" sz="2400" dirty="0"/>
              <a:t>Hypochromie =</a:t>
            </a:r>
          </a:p>
          <a:p>
            <a:pPr algn="l">
              <a:lnSpc>
                <a:spcPct val="150000"/>
              </a:lnSpc>
            </a:pPr>
            <a:r>
              <a:rPr lang="fr-CA" sz="2400" dirty="0" err="1"/>
              <a:t>Polychromatophilie</a:t>
            </a:r>
            <a:r>
              <a:rPr lang="fr-CA" sz="2400" dirty="0"/>
              <a:t> =</a:t>
            </a:r>
          </a:p>
          <a:p>
            <a:pPr algn="l">
              <a:lnSpc>
                <a:spcPct val="150000"/>
              </a:lnSpc>
            </a:pPr>
            <a:r>
              <a:rPr lang="fr-CA" sz="2400" dirty="0"/>
              <a:t>Ponctuations basophiles =</a:t>
            </a:r>
          </a:p>
          <a:p>
            <a:pPr algn="l"/>
            <a:endParaRPr lang="fr-CA"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custDataLst>
              <p:tags r:id="rId1"/>
            </p:custDataLst>
          </p:nvPr>
        </p:nvSpPr>
        <p:spPr>
          <a:xfrm>
            <a:off x="895028" y="836712"/>
            <a:ext cx="8229600" cy="896938"/>
          </a:xfrm>
        </p:spPr>
        <p:txBody>
          <a:bodyPr>
            <a:normAutofit/>
          </a:bodyPr>
          <a:lstStyle/>
          <a:p>
            <a:pPr eaLnBrk="1" hangingPunct="1">
              <a:defRPr/>
            </a:pPr>
            <a:r>
              <a:rPr lang="fr-CA" sz="3600" b="1" cap="all" dirty="0"/>
              <a:t>Introduction</a:t>
            </a:r>
            <a:endParaRPr lang="fr-FR" sz="1400" b="1" cap="all" dirty="0"/>
          </a:p>
        </p:txBody>
      </p:sp>
      <p:sp>
        <p:nvSpPr>
          <p:cNvPr id="20483" name="Rectangle 3"/>
          <p:cNvSpPr>
            <a:spLocks noGrp="1" noChangeArrowheads="1"/>
          </p:cNvSpPr>
          <p:nvPr>
            <p:ph idx="1"/>
            <p:custDataLst>
              <p:tags r:id="rId2"/>
            </p:custDataLst>
          </p:nvPr>
        </p:nvSpPr>
        <p:spPr>
          <a:xfrm>
            <a:off x="767727" y="2417051"/>
            <a:ext cx="8751546" cy="4645135"/>
          </a:xfrm>
        </p:spPr>
        <p:txBody>
          <a:bodyPr>
            <a:normAutofit/>
          </a:bodyPr>
          <a:lstStyle/>
          <a:p>
            <a:pPr algn="just" eaLnBrk="1" hangingPunct="1"/>
            <a:r>
              <a:rPr lang="fr-CA" sz="1956" dirty="0"/>
              <a:t>Le terme « hématologie » provient des mots grecs « </a:t>
            </a:r>
            <a:r>
              <a:rPr lang="fr-CA" sz="1956" b="1" dirty="0" err="1">
                <a:solidFill>
                  <a:srgbClr val="C00000"/>
                </a:solidFill>
              </a:rPr>
              <a:t>Haima</a:t>
            </a:r>
            <a:r>
              <a:rPr lang="fr-CA" sz="1956" dirty="0"/>
              <a:t> » qui signifie </a:t>
            </a:r>
            <a:r>
              <a:rPr lang="fr-CA" sz="1956" b="1" dirty="0">
                <a:solidFill>
                  <a:srgbClr val="C00000"/>
                </a:solidFill>
              </a:rPr>
              <a:t>sang</a:t>
            </a:r>
            <a:r>
              <a:rPr lang="fr-CA" sz="1956" dirty="0"/>
              <a:t> et « </a:t>
            </a:r>
            <a:r>
              <a:rPr lang="fr-CA" sz="1956" b="1" dirty="0">
                <a:solidFill>
                  <a:srgbClr val="0070C0"/>
                </a:solidFill>
              </a:rPr>
              <a:t>logos</a:t>
            </a:r>
            <a:r>
              <a:rPr lang="fr-CA" sz="1956" dirty="0"/>
              <a:t> » qui signifie étude ou </a:t>
            </a:r>
            <a:r>
              <a:rPr lang="fr-CA" sz="1956" b="1" dirty="0">
                <a:solidFill>
                  <a:srgbClr val="0070C0"/>
                </a:solidFill>
              </a:rPr>
              <a:t>science</a:t>
            </a:r>
            <a:r>
              <a:rPr lang="fr-CA" sz="1956" dirty="0"/>
              <a:t>.</a:t>
            </a:r>
          </a:p>
          <a:p>
            <a:pPr algn="just" eaLnBrk="1" hangingPunct="1"/>
            <a:endParaRPr lang="fr-CA" sz="889" dirty="0"/>
          </a:p>
          <a:p>
            <a:pPr lvl="1" algn="just" eaLnBrk="1" hangingPunct="1"/>
            <a:r>
              <a:rPr lang="fr-CA" sz="1956" dirty="0"/>
              <a:t>L’hématologie est donc la science du sang ou bien l’étude du sang.</a:t>
            </a:r>
          </a:p>
          <a:p>
            <a:pPr algn="just" eaLnBrk="1" hangingPunct="1"/>
            <a:endParaRPr lang="fr-CA" sz="889" dirty="0"/>
          </a:p>
          <a:p>
            <a:pPr algn="just" eaLnBrk="1" hangingPunct="1"/>
            <a:r>
              <a:rPr lang="fr-CA" sz="1956" dirty="0"/>
              <a:t>Le volet </a:t>
            </a:r>
            <a:r>
              <a:rPr lang="fr-CA" sz="1956" b="1" dirty="0"/>
              <a:t>Hématologie fondamentale </a:t>
            </a:r>
            <a:r>
              <a:rPr lang="fr-CA" sz="1956" dirty="0"/>
              <a:t>du cours vise l’apprentissage des techniques de base utilisées en hématologie. </a:t>
            </a:r>
          </a:p>
          <a:p>
            <a:pPr algn="just" eaLnBrk="1" hangingPunct="1"/>
            <a:endParaRPr lang="fr-CA" sz="889" dirty="0"/>
          </a:p>
          <a:p>
            <a:pPr algn="just" eaLnBrk="1" hangingPunct="1"/>
            <a:r>
              <a:rPr lang="fr-CA" sz="1956" dirty="0"/>
              <a:t>L’étudiant deviendra apte à réaliser et à interpréter correctement des hémogrammes normaux.</a:t>
            </a:r>
          </a:p>
        </p:txBody>
      </p:sp>
      <p:sp>
        <p:nvSpPr>
          <p:cNvPr id="20484" name="ZoneTexte 5"/>
          <p:cNvSpPr txBox="1">
            <a:spLocks noChangeArrowheads="1"/>
          </p:cNvSpPr>
          <p:nvPr>
            <p:custDataLst>
              <p:tags r:id="rId3"/>
            </p:custDataLst>
          </p:nvPr>
        </p:nvSpPr>
        <p:spPr bwMode="auto">
          <a:xfrm>
            <a:off x="8034879" y="6444229"/>
            <a:ext cx="1571625" cy="307777"/>
          </a:xfrm>
          <a:prstGeom prst="rect">
            <a:avLst/>
          </a:prstGeom>
          <a:noFill/>
          <a:ln w="9525">
            <a:noFill/>
            <a:miter lim="800000"/>
            <a:headEnd/>
            <a:tailEnd/>
          </a:ln>
        </p:spPr>
        <p:txBody>
          <a:bodyPr>
            <a:spAutoFit/>
          </a:bodyPr>
          <a:lstStyle/>
          <a:p>
            <a:r>
              <a:rPr lang="fr-CA" sz="1400" dirty="0">
                <a:solidFill>
                  <a:srgbClr val="000000"/>
                </a:solidFill>
              </a:rPr>
              <a:t>Réf: p.3, L’Italien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custDataLst>
              <p:tags r:id="rId1"/>
            </p:custDataLst>
          </p:nvPr>
        </p:nvSpPr>
        <p:spPr>
          <a:xfrm>
            <a:off x="1039045" y="1988840"/>
            <a:ext cx="8280920" cy="4032448"/>
          </a:xfrm>
        </p:spPr>
        <p:txBody>
          <a:bodyPr>
            <a:normAutofit fontScale="85000" lnSpcReduction="20000"/>
          </a:bodyPr>
          <a:lstStyle/>
          <a:p>
            <a:pPr marL="0" indent="0" defTabSz="914400" eaLnBrk="1" hangingPunct="1">
              <a:lnSpc>
                <a:spcPct val="90000"/>
              </a:lnSpc>
              <a:buNone/>
            </a:pPr>
            <a:endParaRPr lang="fr-CA" sz="2400" dirty="0"/>
          </a:p>
          <a:p>
            <a:pPr marL="354013" lvl="1" indent="-177800" defTabSz="914400" eaLnBrk="1" hangingPunct="1">
              <a:lnSpc>
                <a:spcPct val="90000"/>
              </a:lnSpc>
            </a:pPr>
            <a:r>
              <a:rPr lang="fr-CA" sz="2400" u="sng" dirty="0"/>
              <a:t>Anisocytose </a:t>
            </a:r>
            <a:r>
              <a:rPr lang="fr-CA" sz="2400" dirty="0"/>
              <a:t>: variation de la taille des GR</a:t>
            </a:r>
          </a:p>
          <a:p>
            <a:pPr marL="806450" lvl="2" indent="-177800" defTabSz="914400" eaLnBrk="1" hangingPunct="1">
              <a:lnSpc>
                <a:spcPct val="90000"/>
              </a:lnSpc>
            </a:pPr>
            <a:r>
              <a:rPr lang="fr-CA" sz="2400" u="sng" dirty="0"/>
              <a:t>Microcytose </a:t>
            </a:r>
            <a:r>
              <a:rPr lang="fr-CA" sz="2400" dirty="0"/>
              <a:t>: GR plus petits</a:t>
            </a:r>
          </a:p>
          <a:p>
            <a:pPr marL="806450" lvl="2" indent="-177800" defTabSz="914400" eaLnBrk="1" hangingPunct="1">
              <a:lnSpc>
                <a:spcPct val="90000"/>
              </a:lnSpc>
            </a:pPr>
            <a:r>
              <a:rPr lang="fr-CA" sz="2400" u="sng" dirty="0"/>
              <a:t>Macrocytose </a:t>
            </a:r>
            <a:r>
              <a:rPr lang="fr-CA" sz="2400" dirty="0"/>
              <a:t>: GR plus gros</a:t>
            </a:r>
          </a:p>
          <a:p>
            <a:pPr marL="806450" lvl="2" indent="-177800" defTabSz="914400" eaLnBrk="1" hangingPunct="1">
              <a:lnSpc>
                <a:spcPct val="90000"/>
              </a:lnSpc>
            </a:pPr>
            <a:endParaRPr lang="fr-CA" sz="2400" dirty="0"/>
          </a:p>
          <a:p>
            <a:pPr marL="354013" lvl="1" indent="-177800" defTabSz="914400" eaLnBrk="1" hangingPunct="1">
              <a:lnSpc>
                <a:spcPct val="90000"/>
              </a:lnSpc>
            </a:pPr>
            <a:r>
              <a:rPr lang="fr-CA" sz="2400" u="sng" dirty="0" err="1"/>
              <a:t>Polychromatophilie</a:t>
            </a:r>
            <a:r>
              <a:rPr lang="fr-CA" sz="2400" u="sng" dirty="0"/>
              <a:t> </a:t>
            </a:r>
            <a:r>
              <a:rPr lang="fr-CA" sz="2400" dirty="0"/>
              <a:t>: variation dans la couleur</a:t>
            </a:r>
          </a:p>
          <a:p>
            <a:pPr marL="806450" lvl="2" indent="-177800" defTabSz="914400" eaLnBrk="1" hangingPunct="1">
              <a:lnSpc>
                <a:spcPct val="90000"/>
              </a:lnSpc>
            </a:pPr>
            <a:r>
              <a:rPr lang="fr-CA" sz="2400" dirty="0"/>
              <a:t>Possibilité de réticulocytes</a:t>
            </a:r>
          </a:p>
          <a:p>
            <a:pPr marL="806450" lvl="1" indent="-177800" defTabSz="914400" eaLnBrk="1" hangingPunct="1">
              <a:lnSpc>
                <a:spcPct val="90000"/>
              </a:lnSpc>
            </a:pPr>
            <a:r>
              <a:rPr lang="fr-CA" sz="2400" u="sng" dirty="0"/>
              <a:t>Hypochromie </a:t>
            </a:r>
            <a:r>
              <a:rPr lang="fr-CA" sz="2400" dirty="0"/>
              <a:t>: GR plus pâles</a:t>
            </a:r>
          </a:p>
          <a:p>
            <a:pPr marL="628650" lvl="1" indent="0" defTabSz="914400" eaLnBrk="1" hangingPunct="1">
              <a:lnSpc>
                <a:spcPct val="90000"/>
              </a:lnSpc>
              <a:buNone/>
            </a:pPr>
            <a:endParaRPr lang="fr-CA" sz="2400" dirty="0"/>
          </a:p>
          <a:p>
            <a:pPr marL="354013" lvl="1" indent="-177800" defTabSz="914400" eaLnBrk="1" hangingPunct="1">
              <a:lnSpc>
                <a:spcPct val="90000"/>
              </a:lnSpc>
            </a:pPr>
            <a:r>
              <a:rPr lang="fr-CA" sz="2400" u="sng" dirty="0" err="1"/>
              <a:t>Poïkilocytose</a:t>
            </a:r>
            <a:r>
              <a:rPr lang="fr-CA" sz="2400" u="sng" dirty="0"/>
              <a:t> </a:t>
            </a:r>
            <a:r>
              <a:rPr lang="fr-CA" sz="2400" dirty="0"/>
              <a:t>: variation dans la forme</a:t>
            </a:r>
          </a:p>
          <a:p>
            <a:pPr marL="1143000" lvl="2" indent="-228600" defTabSz="914400" eaLnBrk="1" hangingPunct="1">
              <a:lnSpc>
                <a:spcPct val="90000"/>
              </a:lnSpc>
            </a:pPr>
            <a:r>
              <a:rPr lang="fr-CA" sz="2400" dirty="0">
                <a:solidFill>
                  <a:srgbClr val="FF3300"/>
                </a:solidFill>
              </a:rPr>
              <a:t>Page 71</a:t>
            </a:r>
          </a:p>
          <a:p>
            <a:pPr marL="342900" indent="-342900" defTabSz="914400" eaLnBrk="1" hangingPunct="1">
              <a:lnSpc>
                <a:spcPct val="90000"/>
              </a:lnSpc>
              <a:buNone/>
            </a:pPr>
            <a:r>
              <a:rPr lang="fr-CA" sz="3300" dirty="0"/>
              <a:t>		</a:t>
            </a:r>
          </a:p>
        </p:txBody>
      </p:sp>
      <p:sp>
        <p:nvSpPr>
          <p:cNvPr id="246788" name="Text Box 4"/>
          <p:cNvSpPr txBox="1">
            <a:spLocks noChangeArrowheads="1"/>
          </p:cNvSpPr>
          <p:nvPr>
            <p:custDataLst>
              <p:tags r:id="rId2"/>
            </p:custDataLst>
          </p:nvPr>
        </p:nvSpPr>
        <p:spPr bwMode="auto">
          <a:xfrm>
            <a:off x="6799684" y="3642397"/>
            <a:ext cx="2894977" cy="725333"/>
          </a:xfrm>
          <a:prstGeom prst="rect">
            <a:avLst/>
          </a:prstGeom>
          <a:solidFill>
            <a:schemeClr val="accent2"/>
          </a:solidFill>
          <a:ln w="9525">
            <a:solidFill>
              <a:srgbClr val="FF0000"/>
            </a:solidFill>
            <a:miter lim="800000"/>
            <a:headEnd/>
            <a:tailEnd/>
          </a:ln>
          <a:effectLst/>
        </p:spPr>
        <p:txBody>
          <a:bodyPr wrap="square" lIns="108719" tIns="54359" rIns="108719" bIns="54359">
            <a:spAutoFit/>
          </a:bodyPr>
          <a:lstStyle/>
          <a:p>
            <a:pPr algn="ctr">
              <a:spcBef>
                <a:spcPct val="50000"/>
              </a:spcBef>
              <a:defRPr/>
            </a:pPr>
            <a:r>
              <a:rPr lang="fr-CA" sz="2000" dirty="0">
                <a:solidFill>
                  <a:schemeClr val="bg1"/>
                </a:solidFill>
                <a:effectLst/>
              </a:rPr>
              <a:t>L’hyperchromie n’existe pas, c’est impossible</a:t>
            </a:r>
          </a:p>
        </p:txBody>
      </p:sp>
      <p:sp>
        <p:nvSpPr>
          <p:cNvPr id="3" name="Titre 2">
            <a:extLst>
              <a:ext uri="{FF2B5EF4-FFF2-40B4-BE49-F238E27FC236}">
                <a16:creationId xmlns:a16="http://schemas.microsoft.com/office/drawing/2014/main" id="{FCE4A574-2D32-421B-8532-3B5C54363D39}"/>
              </a:ext>
            </a:extLst>
          </p:cNvPr>
          <p:cNvSpPr>
            <a:spLocks noGrp="1"/>
          </p:cNvSpPr>
          <p:nvPr>
            <p:ph type="title"/>
          </p:nvPr>
        </p:nvSpPr>
        <p:spPr>
          <a:xfrm>
            <a:off x="925830" y="908720"/>
            <a:ext cx="8486775" cy="828642"/>
          </a:xfrm>
        </p:spPr>
        <p:txBody>
          <a:bodyPr>
            <a:normAutofit/>
          </a:bodyPr>
          <a:lstStyle/>
          <a:p>
            <a:r>
              <a:rPr lang="fr-CA" sz="3600" b="1" cap="all" dirty="0"/>
              <a:t>Morphologie des globules rouges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8"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custDataLst>
              <p:tags r:id="rId1"/>
            </p:custDataLst>
          </p:nvPr>
        </p:nvSpPr>
        <p:spPr>
          <a:xfrm>
            <a:off x="1021997" y="1134641"/>
            <a:ext cx="10369550" cy="638175"/>
          </a:xfrm>
        </p:spPr>
        <p:txBody>
          <a:bodyPr>
            <a:normAutofit/>
          </a:bodyPr>
          <a:lstStyle/>
          <a:p>
            <a:r>
              <a:rPr lang="fr-CA" sz="3600" b="1" cap="all" dirty="0"/>
              <a:t>Structure du globule rouge</a:t>
            </a:r>
            <a:endParaRPr lang="fr-FR" sz="3600" b="1" cap="all" dirty="0"/>
          </a:p>
        </p:txBody>
      </p:sp>
      <p:sp>
        <p:nvSpPr>
          <p:cNvPr id="219139" name="Rectangle 3"/>
          <p:cNvSpPr>
            <a:spLocks noGrp="1" noChangeArrowheads="1"/>
          </p:cNvSpPr>
          <p:nvPr>
            <p:ph idx="1"/>
            <p:custDataLst>
              <p:tags r:id="rId2"/>
            </p:custDataLst>
          </p:nvPr>
        </p:nvSpPr>
        <p:spPr>
          <a:xfrm>
            <a:off x="1039044" y="1884956"/>
            <a:ext cx="8352928" cy="5375275"/>
          </a:xfrm>
        </p:spPr>
        <p:txBody>
          <a:bodyPr>
            <a:normAutofit/>
          </a:bodyPr>
          <a:lstStyle/>
          <a:p>
            <a:r>
              <a:rPr lang="fr-CA" sz="2400" dirty="0"/>
              <a:t>Variation de la taille du GR</a:t>
            </a:r>
          </a:p>
          <a:p>
            <a:pPr lvl="1"/>
            <a:r>
              <a:rPr lang="fr-CA" sz="2200" u="sng" dirty="0"/>
              <a:t>ANISOCYTOSE</a:t>
            </a:r>
          </a:p>
          <a:p>
            <a:pPr lvl="1"/>
            <a:r>
              <a:rPr lang="fr-CA" sz="2200" u="sng" dirty="0"/>
              <a:t>MICROCYTOSE</a:t>
            </a:r>
          </a:p>
          <a:p>
            <a:pPr lvl="1"/>
            <a:r>
              <a:rPr lang="fr-CA" sz="2200" u="sng" dirty="0"/>
              <a:t>MACROCYTOSE</a:t>
            </a:r>
          </a:p>
          <a:p>
            <a:pPr lvl="1"/>
            <a:r>
              <a:rPr lang="fr-CA" sz="2200" u="sng" dirty="0"/>
              <a:t>MÉGALOCYTOSE</a:t>
            </a:r>
          </a:p>
          <a:p>
            <a:endParaRPr lang="fr-CA" sz="400" dirty="0"/>
          </a:p>
          <a:p>
            <a:r>
              <a:rPr lang="fr-CA" sz="2400" dirty="0"/>
              <a:t>Variation de la couleur du GR</a:t>
            </a:r>
          </a:p>
          <a:p>
            <a:pPr lvl="1"/>
            <a:r>
              <a:rPr lang="fr-CA" sz="2200" u="sng" dirty="0"/>
              <a:t>ANISOCHROMIE</a:t>
            </a:r>
          </a:p>
          <a:p>
            <a:pPr lvl="1"/>
            <a:r>
              <a:rPr lang="fr-CA" sz="2200" u="sng" dirty="0"/>
              <a:t>HYPOCHROMIE</a:t>
            </a:r>
          </a:p>
          <a:p>
            <a:pPr lvl="1"/>
            <a:r>
              <a:rPr lang="fr-CA" sz="2200" u="sng" dirty="0"/>
              <a:t>POLYCHROMATOPHILIE</a:t>
            </a:r>
          </a:p>
          <a:p>
            <a:endParaRPr lang="fr-CA" sz="2800" dirty="0"/>
          </a:p>
        </p:txBody>
      </p:sp>
      <p:sp>
        <p:nvSpPr>
          <p:cNvPr id="219140" name="Text Box 4"/>
          <p:cNvSpPr txBox="1">
            <a:spLocks noChangeArrowheads="1"/>
          </p:cNvSpPr>
          <p:nvPr>
            <p:custDataLst>
              <p:tags r:id="rId3"/>
            </p:custDataLst>
          </p:nvPr>
        </p:nvSpPr>
        <p:spPr bwMode="auto">
          <a:xfrm>
            <a:off x="6470650" y="4797152"/>
            <a:ext cx="3816350" cy="1304331"/>
          </a:xfrm>
          <a:prstGeom prst="rect">
            <a:avLst/>
          </a:prstGeom>
          <a:noFill/>
          <a:ln w="9525">
            <a:noFill/>
            <a:miter lim="800000"/>
            <a:headEnd/>
            <a:tailEnd/>
          </a:ln>
          <a:effectLst/>
        </p:spPr>
        <p:txBody>
          <a:bodyPr>
            <a:spAutoFit/>
          </a:bodyPr>
          <a:lstStyle/>
          <a:p>
            <a:pPr defTabSz="1069975">
              <a:spcBef>
                <a:spcPct val="50000"/>
              </a:spcBef>
            </a:pPr>
            <a:r>
              <a:rPr lang="fr-CA"/>
              <a:t>Tableau 4.3 à la page 68</a:t>
            </a:r>
            <a:endParaRPr lang="fr-FR"/>
          </a:p>
        </p:txBody>
      </p:sp>
      <p:sp>
        <p:nvSpPr>
          <p:cNvPr id="219141" name="Text Box 5"/>
          <p:cNvSpPr txBox="1">
            <a:spLocks noChangeArrowheads="1"/>
          </p:cNvSpPr>
          <p:nvPr>
            <p:custDataLst>
              <p:tags r:id="rId4"/>
            </p:custDataLst>
          </p:nvPr>
        </p:nvSpPr>
        <p:spPr bwMode="auto">
          <a:xfrm>
            <a:off x="6470650" y="2502546"/>
            <a:ext cx="3816350" cy="1304331"/>
          </a:xfrm>
          <a:prstGeom prst="rect">
            <a:avLst/>
          </a:prstGeom>
          <a:noFill/>
          <a:ln w="9525">
            <a:noFill/>
            <a:miter lim="800000"/>
            <a:headEnd/>
            <a:tailEnd/>
          </a:ln>
          <a:effectLst/>
        </p:spPr>
        <p:txBody>
          <a:bodyPr>
            <a:spAutoFit/>
          </a:bodyPr>
          <a:lstStyle/>
          <a:p>
            <a:pPr defTabSz="1069975">
              <a:spcBef>
                <a:spcPct val="50000"/>
              </a:spcBef>
            </a:pPr>
            <a:r>
              <a:rPr lang="fr-CA" dirty="0"/>
              <a:t>Tableau 4.2 à la page 67</a:t>
            </a:r>
            <a:endParaRPr lang="fr-F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custDataLst>
              <p:tags r:id="rId1"/>
            </p:custDataLst>
          </p:nvPr>
        </p:nvSpPr>
        <p:spPr>
          <a:xfrm>
            <a:off x="1021997" y="1134641"/>
            <a:ext cx="10369550" cy="638175"/>
          </a:xfrm>
        </p:spPr>
        <p:txBody>
          <a:bodyPr>
            <a:normAutofit/>
          </a:bodyPr>
          <a:lstStyle/>
          <a:p>
            <a:r>
              <a:rPr lang="fr-CA" sz="3600" b="1" cap="all" dirty="0"/>
              <a:t>Structure du globule rouge</a:t>
            </a:r>
            <a:endParaRPr lang="fr-FR" sz="3600" b="1" cap="all" dirty="0"/>
          </a:p>
        </p:txBody>
      </p:sp>
      <p:sp>
        <p:nvSpPr>
          <p:cNvPr id="219139" name="Rectangle 3"/>
          <p:cNvSpPr>
            <a:spLocks noGrp="1" noChangeArrowheads="1"/>
          </p:cNvSpPr>
          <p:nvPr>
            <p:ph idx="1"/>
            <p:custDataLst>
              <p:tags r:id="rId2"/>
            </p:custDataLst>
          </p:nvPr>
        </p:nvSpPr>
        <p:spPr>
          <a:xfrm>
            <a:off x="1039044" y="2060848"/>
            <a:ext cx="8352928" cy="5199383"/>
          </a:xfrm>
        </p:spPr>
        <p:txBody>
          <a:bodyPr>
            <a:normAutofit/>
          </a:bodyPr>
          <a:lstStyle/>
          <a:p>
            <a:r>
              <a:rPr lang="fr-CA" sz="2400" dirty="0"/>
              <a:t>Variation dans la distribution des GR</a:t>
            </a:r>
          </a:p>
          <a:p>
            <a:pPr lvl="1"/>
            <a:r>
              <a:rPr lang="fr-CA" sz="2200" u="sng" dirty="0"/>
              <a:t>Formation en rouleaux</a:t>
            </a:r>
          </a:p>
          <a:p>
            <a:pPr lvl="1"/>
            <a:r>
              <a:rPr lang="fr-CA" sz="2200" u="sng" dirty="0"/>
              <a:t>Agglutinines froides</a:t>
            </a:r>
          </a:p>
          <a:p>
            <a:endParaRPr lang="fr-CA" sz="2400" u="sng" dirty="0"/>
          </a:p>
        </p:txBody>
      </p:sp>
    </p:spTree>
    <p:extLst>
      <p:ext uri="{BB962C8B-B14F-4D97-AF65-F5344CB8AC3E}">
        <p14:creationId xmlns:p14="http://schemas.microsoft.com/office/powerpoint/2010/main" val="6956118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custDataLst>
              <p:tags r:id="rId1"/>
            </p:custDataLst>
          </p:nvPr>
        </p:nvSpPr>
        <p:spPr>
          <a:xfrm>
            <a:off x="1042368" y="1124744"/>
            <a:ext cx="10369550" cy="638175"/>
          </a:xfrm>
        </p:spPr>
        <p:txBody>
          <a:bodyPr>
            <a:normAutofit/>
          </a:bodyPr>
          <a:lstStyle/>
          <a:p>
            <a:r>
              <a:rPr lang="fr-CA" sz="3600" b="1" cap="all" dirty="0"/>
              <a:t>Structure du globule rouge</a:t>
            </a:r>
            <a:endParaRPr lang="fr-FR" sz="3600" b="1" cap="all" dirty="0"/>
          </a:p>
        </p:txBody>
      </p:sp>
      <p:sp>
        <p:nvSpPr>
          <p:cNvPr id="220163" name="Rectangle 3"/>
          <p:cNvSpPr>
            <a:spLocks noGrp="1" noChangeArrowheads="1"/>
          </p:cNvSpPr>
          <p:nvPr>
            <p:ph idx="1"/>
            <p:custDataLst>
              <p:tags r:id="rId2"/>
            </p:custDataLst>
          </p:nvPr>
        </p:nvSpPr>
        <p:spPr>
          <a:xfrm>
            <a:off x="1039044" y="1925434"/>
            <a:ext cx="11296650" cy="5375275"/>
          </a:xfrm>
        </p:spPr>
        <p:txBody>
          <a:bodyPr/>
          <a:lstStyle/>
          <a:p>
            <a:r>
              <a:rPr lang="fr-CA" sz="2400" dirty="0"/>
              <a:t>Variation dans la forme du GR</a:t>
            </a:r>
          </a:p>
          <a:p>
            <a:pPr lvl="1"/>
            <a:r>
              <a:rPr lang="fr-CA" sz="2000" dirty="0"/>
              <a:t>POÏKILOCYTOSE</a:t>
            </a:r>
          </a:p>
          <a:p>
            <a:pPr lvl="1"/>
            <a:r>
              <a:rPr lang="fr-CA" sz="2000" dirty="0"/>
              <a:t>ACANTHOCYTES</a:t>
            </a:r>
          </a:p>
          <a:p>
            <a:pPr lvl="1"/>
            <a:r>
              <a:rPr lang="fr-CA" sz="2000" dirty="0"/>
              <a:t>CODOCYTES</a:t>
            </a:r>
          </a:p>
          <a:p>
            <a:pPr lvl="1"/>
            <a:r>
              <a:rPr lang="fr-CA" sz="2000" dirty="0"/>
              <a:t>DACRYOCYTES</a:t>
            </a:r>
          </a:p>
          <a:p>
            <a:pPr lvl="1"/>
            <a:r>
              <a:rPr lang="fr-CA" sz="2000" dirty="0"/>
              <a:t>DRÉPANOCYTES</a:t>
            </a:r>
          </a:p>
          <a:p>
            <a:pPr lvl="1"/>
            <a:r>
              <a:rPr lang="fr-CA" sz="2000" dirty="0"/>
              <a:t>ÉCHINOCYTES</a:t>
            </a:r>
          </a:p>
          <a:p>
            <a:pPr lvl="1"/>
            <a:r>
              <a:rPr lang="fr-CA" sz="2000" dirty="0"/>
              <a:t>ELLIPTOCYTES</a:t>
            </a:r>
          </a:p>
          <a:p>
            <a:pPr lvl="1"/>
            <a:r>
              <a:rPr lang="fr-CA" sz="2000" dirty="0"/>
              <a:t>KÉRATOCYTES</a:t>
            </a:r>
          </a:p>
          <a:p>
            <a:pPr lvl="1"/>
            <a:r>
              <a:rPr lang="fr-CA" sz="2000" dirty="0"/>
              <a:t>SCHIZOCYTES</a:t>
            </a:r>
          </a:p>
          <a:p>
            <a:pPr lvl="1"/>
            <a:r>
              <a:rPr lang="fr-CA" sz="2000" dirty="0"/>
              <a:t>SPHÉROCYTES</a:t>
            </a:r>
          </a:p>
          <a:p>
            <a:pPr lvl="1"/>
            <a:r>
              <a:rPr lang="fr-CA" sz="2000" dirty="0"/>
              <a:t>STOMATOCYTES</a:t>
            </a:r>
          </a:p>
          <a:p>
            <a:pPr lvl="1"/>
            <a:endParaRPr lang="fr-CA" sz="2200" dirty="0"/>
          </a:p>
          <a:p>
            <a:pPr lvl="2"/>
            <a:endParaRPr lang="fr-CA" dirty="0"/>
          </a:p>
        </p:txBody>
      </p:sp>
      <p:sp>
        <p:nvSpPr>
          <p:cNvPr id="220164" name="Text Box 4"/>
          <p:cNvSpPr txBox="1">
            <a:spLocks noChangeArrowheads="1"/>
          </p:cNvSpPr>
          <p:nvPr>
            <p:custDataLst>
              <p:tags r:id="rId3"/>
            </p:custDataLst>
          </p:nvPr>
        </p:nvSpPr>
        <p:spPr bwMode="auto">
          <a:xfrm>
            <a:off x="7015708" y="5589240"/>
            <a:ext cx="3600400" cy="707886"/>
          </a:xfrm>
          <a:prstGeom prst="rect">
            <a:avLst/>
          </a:prstGeom>
          <a:noFill/>
          <a:ln w="9525">
            <a:noFill/>
            <a:miter lim="800000"/>
            <a:headEnd/>
            <a:tailEnd/>
          </a:ln>
          <a:effectLst/>
        </p:spPr>
        <p:txBody>
          <a:bodyPr wrap="square">
            <a:spAutoFit/>
          </a:bodyPr>
          <a:lstStyle/>
          <a:p>
            <a:pPr algn="ctr" defTabSz="1069975">
              <a:spcBef>
                <a:spcPct val="50000"/>
              </a:spcBef>
            </a:pPr>
            <a:r>
              <a:rPr lang="fr-CA" sz="1600" dirty="0">
                <a:solidFill>
                  <a:srgbClr val="FF3300"/>
                </a:solidFill>
              </a:rPr>
              <a:t>Figure 4.4 à la page 63</a:t>
            </a:r>
          </a:p>
          <a:p>
            <a:pPr algn="ctr" defTabSz="1069975">
              <a:spcBef>
                <a:spcPct val="50000"/>
              </a:spcBef>
            </a:pPr>
            <a:r>
              <a:rPr lang="fr-CA" sz="1600" dirty="0">
                <a:solidFill>
                  <a:srgbClr val="FF3300"/>
                </a:solidFill>
              </a:rPr>
              <a:t>Tableau 4.4 aux pages 71 et 72</a:t>
            </a:r>
            <a:endParaRPr lang="fr-FR" sz="1600" dirty="0">
              <a:solidFill>
                <a:srgbClr val="FF33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custDataLst>
              <p:tags r:id="rId1"/>
            </p:custDataLst>
          </p:nvPr>
        </p:nvSpPr>
        <p:spPr>
          <a:xfrm>
            <a:off x="1039044" y="1124744"/>
            <a:ext cx="10369550" cy="638175"/>
          </a:xfrm>
        </p:spPr>
        <p:txBody>
          <a:bodyPr>
            <a:normAutofit/>
          </a:bodyPr>
          <a:lstStyle/>
          <a:p>
            <a:r>
              <a:rPr lang="fr-CA" sz="3600" b="1" cap="all" dirty="0"/>
              <a:t>Inclusions dans les globules rouges</a:t>
            </a:r>
            <a:endParaRPr lang="fr-FR" sz="3600" b="1" cap="all" dirty="0"/>
          </a:p>
        </p:txBody>
      </p:sp>
      <p:sp>
        <p:nvSpPr>
          <p:cNvPr id="220163" name="Rectangle 3"/>
          <p:cNvSpPr>
            <a:spLocks noGrp="1" noChangeArrowheads="1"/>
          </p:cNvSpPr>
          <p:nvPr>
            <p:ph idx="1"/>
            <p:custDataLst>
              <p:tags r:id="rId2"/>
            </p:custDataLst>
          </p:nvPr>
        </p:nvSpPr>
        <p:spPr>
          <a:xfrm>
            <a:off x="1039044" y="2014165"/>
            <a:ext cx="7488832" cy="5159251"/>
          </a:xfrm>
        </p:spPr>
        <p:txBody>
          <a:bodyPr/>
          <a:lstStyle/>
          <a:p>
            <a:pPr lvl="1"/>
            <a:r>
              <a:rPr lang="fr-CA" sz="2000" dirty="0"/>
              <a:t>Corps d’Howell-Jolly</a:t>
            </a:r>
          </a:p>
          <a:p>
            <a:pPr lvl="1"/>
            <a:endParaRPr lang="fr-CA" sz="2000" dirty="0"/>
          </a:p>
          <a:p>
            <a:pPr lvl="1"/>
            <a:r>
              <a:rPr lang="fr-CA" sz="2000" dirty="0"/>
              <a:t>Anneaux de Cabot</a:t>
            </a:r>
          </a:p>
          <a:p>
            <a:pPr lvl="1"/>
            <a:endParaRPr lang="fr-CA" sz="2000" dirty="0"/>
          </a:p>
          <a:p>
            <a:pPr lvl="1"/>
            <a:r>
              <a:rPr lang="fr-CA" sz="2000" dirty="0"/>
              <a:t>Ponctuations basophiles</a:t>
            </a:r>
          </a:p>
          <a:p>
            <a:pPr lvl="1"/>
            <a:endParaRPr lang="fr-CA" sz="2000" dirty="0"/>
          </a:p>
          <a:p>
            <a:pPr lvl="1"/>
            <a:r>
              <a:rPr lang="fr-CA" sz="2000" dirty="0"/>
              <a:t>Corps de </a:t>
            </a:r>
            <a:r>
              <a:rPr lang="fr-CA" sz="2000" dirty="0" err="1"/>
              <a:t>Pappenheimer</a:t>
            </a:r>
            <a:endParaRPr lang="fr-CA" sz="2000" dirty="0"/>
          </a:p>
          <a:p>
            <a:pPr lvl="1"/>
            <a:endParaRPr lang="fr-CA" sz="2000" dirty="0"/>
          </a:p>
          <a:p>
            <a:pPr lvl="1"/>
            <a:r>
              <a:rPr lang="fr-CA" sz="2000" dirty="0"/>
              <a:t>Corps de Heinz</a:t>
            </a:r>
          </a:p>
          <a:p>
            <a:pPr lvl="1"/>
            <a:endParaRPr lang="fr-CA" sz="2000" dirty="0"/>
          </a:p>
          <a:p>
            <a:pPr lvl="1"/>
            <a:r>
              <a:rPr lang="fr-CA" sz="2000" dirty="0"/>
              <a:t>Corps de </a:t>
            </a:r>
            <a:r>
              <a:rPr lang="fr-CA" sz="2000" dirty="0" err="1"/>
              <a:t>Schuffner</a:t>
            </a:r>
            <a:endParaRPr lang="fr-CA" sz="2000" dirty="0"/>
          </a:p>
          <a:p>
            <a:pPr lvl="1"/>
            <a:endParaRPr lang="fr-CA" sz="2200" dirty="0"/>
          </a:p>
          <a:p>
            <a:pPr lvl="2"/>
            <a:endParaRPr lang="fr-CA" dirty="0"/>
          </a:p>
        </p:txBody>
      </p:sp>
      <p:sp>
        <p:nvSpPr>
          <p:cNvPr id="220164" name="Text Box 4"/>
          <p:cNvSpPr txBox="1">
            <a:spLocks noChangeArrowheads="1"/>
          </p:cNvSpPr>
          <p:nvPr>
            <p:custDataLst>
              <p:tags r:id="rId3"/>
            </p:custDataLst>
          </p:nvPr>
        </p:nvSpPr>
        <p:spPr bwMode="auto">
          <a:xfrm>
            <a:off x="7022205" y="5949280"/>
            <a:ext cx="3240360" cy="369332"/>
          </a:xfrm>
          <a:prstGeom prst="rect">
            <a:avLst/>
          </a:prstGeom>
          <a:noFill/>
          <a:ln w="9525">
            <a:noFill/>
            <a:miter lim="800000"/>
            <a:headEnd/>
            <a:tailEnd/>
          </a:ln>
          <a:effectLst/>
        </p:spPr>
        <p:txBody>
          <a:bodyPr wrap="square">
            <a:spAutoFit/>
          </a:bodyPr>
          <a:lstStyle/>
          <a:p>
            <a:pPr defTabSz="1069975">
              <a:spcBef>
                <a:spcPct val="50000"/>
              </a:spcBef>
            </a:pPr>
            <a:r>
              <a:rPr lang="fr-CA" dirty="0">
                <a:solidFill>
                  <a:srgbClr val="FF3300"/>
                </a:solidFill>
              </a:rPr>
              <a:t>Tableau 4.4 aux pages 72 et 73</a:t>
            </a:r>
            <a:endParaRPr lang="fr-FR" dirty="0">
              <a:solidFill>
                <a:srgbClr val="FF3300"/>
              </a:solidFill>
            </a:endParaRPr>
          </a:p>
        </p:txBody>
      </p:sp>
    </p:spTree>
    <p:extLst>
      <p:ext uri="{BB962C8B-B14F-4D97-AF65-F5344CB8AC3E}">
        <p14:creationId xmlns:p14="http://schemas.microsoft.com/office/powerpoint/2010/main" val="42646468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a:xfrm>
            <a:off x="1039044" y="548629"/>
            <a:ext cx="10367963" cy="1200150"/>
          </a:xfrm>
        </p:spPr>
        <p:txBody>
          <a:bodyPr>
            <a:normAutofit/>
          </a:bodyPr>
          <a:lstStyle/>
          <a:p>
            <a:pPr>
              <a:defRPr/>
            </a:pPr>
            <a:r>
              <a:rPr lang="fr-CA" sz="3600" b="1" cap="all" dirty="0"/>
              <a:t>Exercice</a:t>
            </a:r>
          </a:p>
        </p:txBody>
      </p:sp>
      <p:sp>
        <p:nvSpPr>
          <p:cNvPr id="25603" name="Espace réservé du contenu 2"/>
          <p:cNvSpPr>
            <a:spLocks noGrp="1"/>
          </p:cNvSpPr>
          <p:nvPr>
            <p:ph idx="1"/>
            <p:custDataLst>
              <p:tags r:id="rId3"/>
            </p:custDataLst>
          </p:nvPr>
        </p:nvSpPr>
        <p:spPr>
          <a:xfrm>
            <a:off x="246956" y="3429000"/>
            <a:ext cx="2736304" cy="4721225"/>
          </a:xfrm>
        </p:spPr>
        <p:txBody>
          <a:bodyPr/>
          <a:lstStyle/>
          <a:p>
            <a:pPr algn="ctr"/>
            <a:r>
              <a:rPr lang="fr-CA" dirty="0"/>
              <a:t>Morphologie normale des GR</a:t>
            </a:r>
          </a:p>
          <a:p>
            <a:pPr algn="ctr">
              <a:buNone/>
            </a:pPr>
            <a:r>
              <a:rPr lang="fr-CA" dirty="0"/>
              <a:t>									</a:t>
            </a:r>
          </a:p>
        </p:txBody>
      </p:sp>
      <p:pic>
        <p:nvPicPr>
          <p:cNvPr id="94210" name="Picture 2" descr="E:\ERY\NORM3.BMP"/>
          <p:cNvPicPr>
            <a:picLocks noChangeAspect="1" noChangeArrowheads="1"/>
          </p:cNvPicPr>
          <p:nvPr>
            <p:custDataLst>
              <p:tags r:id="rId4"/>
            </p:custDataLst>
          </p:nvPr>
        </p:nvPicPr>
        <p:blipFill>
          <a:blip r:embed="rId6" cstate="print">
            <a:lum bright="-20000"/>
          </a:blip>
          <a:srcRect/>
          <a:stretch>
            <a:fillRect/>
          </a:stretch>
        </p:blipFill>
        <p:spPr bwMode="auto">
          <a:xfrm>
            <a:off x="3127276" y="1772816"/>
            <a:ext cx="6466147" cy="4536555"/>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039044" y="560673"/>
            <a:ext cx="10367963" cy="1200150"/>
          </a:xfrm>
        </p:spPr>
        <p:txBody>
          <a:bodyPr>
            <a:normAutofit/>
          </a:bodyPr>
          <a:lstStyle/>
          <a:p>
            <a:pPr>
              <a:defRPr/>
            </a:pPr>
            <a:r>
              <a:rPr lang="fr-CA" sz="3600" b="1" cap="all" dirty="0"/>
              <a:t>Exercice : Morphologie des GR</a:t>
            </a:r>
          </a:p>
        </p:txBody>
      </p:sp>
      <p:pic>
        <p:nvPicPr>
          <p:cNvPr id="43009" name="Picture 1" descr="E:\ERY\HYPER3.BMP"/>
          <p:cNvPicPr>
            <a:picLocks noChangeAspect="1" noChangeArrowheads="1"/>
          </p:cNvPicPr>
          <p:nvPr>
            <p:custDataLst>
              <p:tags r:id="rId2"/>
            </p:custDataLst>
          </p:nvPr>
        </p:nvPicPr>
        <p:blipFill>
          <a:blip r:embed="rId6" cstate="print">
            <a:lum bright="-20000"/>
          </a:blip>
          <a:srcRect/>
          <a:stretch>
            <a:fillRect/>
          </a:stretch>
        </p:blipFill>
        <p:spPr bwMode="auto">
          <a:xfrm>
            <a:off x="5071493" y="2276872"/>
            <a:ext cx="4992841" cy="4068000"/>
          </a:xfrm>
          <a:prstGeom prst="rect">
            <a:avLst/>
          </a:prstGeom>
          <a:noFill/>
        </p:spPr>
      </p:pic>
      <p:pic>
        <p:nvPicPr>
          <p:cNvPr id="43010" name="Picture 2" descr="E:\ERY\HYPO6.BMP"/>
          <p:cNvPicPr>
            <a:picLocks noChangeAspect="1" noChangeArrowheads="1"/>
          </p:cNvPicPr>
          <p:nvPr>
            <p:custDataLst>
              <p:tags r:id="rId3"/>
            </p:custDataLst>
          </p:nvPr>
        </p:nvPicPr>
        <p:blipFill>
          <a:blip r:embed="rId7" cstate="print">
            <a:lum bright="-20000"/>
          </a:blip>
          <a:srcRect/>
          <a:stretch>
            <a:fillRect/>
          </a:stretch>
        </p:blipFill>
        <p:spPr bwMode="auto">
          <a:xfrm>
            <a:off x="221533" y="2276872"/>
            <a:ext cx="4777951" cy="4068000"/>
          </a:xfrm>
          <a:prstGeom prst="rect">
            <a:avLst/>
          </a:prstGeom>
          <a:noFill/>
        </p:spPr>
      </p:pic>
      <p:sp>
        <p:nvSpPr>
          <p:cNvPr id="6" name="Espace réservé du contenu 2"/>
          <p:cNvSpPr txBox="1">
            <a:spLocks/>
          </p:cNvSpPr>
          <p:nvPr>
            <p:custDataLst>
              <p:tags r:id="rId4"/>
            </p:custDataLst>
          </p:nvPr>
        </p:nvSpPr>
        <p:spPr bwMode="auto">
          <a:xfrm>
            <a:off x="221533" y="1760823"/>
            <a:ext cx="9842802" cy="2232248"/>
          </a:xfrm>
          <a:prstGeom prst="rect">
            <a:avLst/>
          </a:prstGeom>
          <a:noFill/>
          <a:ln w="9525">
            <a:noFill/>
            <a:miter lim="800000"/>
            <a:headEnd/>
            <a:tailEnd/>
          </a:ln>
        </p:spPr>
        <p:txBody>
          <a:bodyPr vert="horz" wrap="square" lIns="108719" tIns="54359" rIns="108719" bIns="54359" numCol="1" anchor="t" anchorCtr="0" compatLnSpc="1">
            <a:prstTxWarp prst="textNoShape">
              <a:avLst/>
            </a:prstTxWarp>
          </a:bodyPr>
          <a:lstStyle/>
          <a:p>
            <a:pPr marL="407988" indent="-407988" defTabSz="1089025" eaLnBrk="0" hangingPunct="0">
              <a:spcBef>
                <a:spcPct val="20000"/>
              </a:spcBef>
              <a:buClr>
                <a:schemeClr val="tx2"/>
              </a:buClr>
              <a:defRPr/>
            </a:pPr>
            <a:r>
              <a:rPr lang="fr-CA" sz="3700" kern="0" dirty="0">
                <a:solidFill>
                  <a:schemeClr val="tx1"/>
                </a:solidFill>
                <a:effectLst/>
                <a:latin typeface="+mn-lt"/>
              </a:rPr>
              <a:t>                     1		                    </a:t>
            </a:r>
            <a:r>
              <a:rPr lang="fr-CA" sz="3700" kern="0" dirty="0"/>
              <a:t>     </a:t>
            </a:r>
            <a:r>
              <a:rPr lang="fr-CA" sz="3700" kern="0" dirty="0">
                <a:solidFill>
                  <a:schemeClr val="tx1"/>
                </a:solidFill>
                <a:effectLst/>
                <a:latin typeface="+mn-lt"/>
              </a:rPr>
              <a:t>2</a:t>
            </a:r>
            <a:endParaRPr lang="fr-CA" sz="3700" kern="0" dirty="0">
              <a:solidFill>
                <a:schemeClr val="bg1">
                  <a:lumMod val="50000"/>
                </a:schemeClr>
              </a:solidFill>
              <a:effectLst/>
              <a:latin typeface="+mn-lt"/>
            </a:endParaRPr>
          </a:p>
          <a:p>
            <a:pPr marL="407988" indent="-407988" algn="l" defTabSz="1089025" eaLnBrk="0" hangingPunct="0">
              <a:spcBef>
                <a:spcPct val="20000"/>
              </a:spcBef>
              <a:buClr>
                <a:schemeClr val="tx2"/>
              </a:buClr>
              <a:defRPr/>
            </a:pPr>
            <a:r>
              <a:rPr lang="fr-CA" sz="3700" kern="0" dirty="0">
                <a:solidFill>
                  <a:schemeClr val="bg1">
                    <a:lumMod val="50000"/>
                  </a:schemeClr>
                </a:solidFill>
                <a:effectLst/>
                <a:latin typeface="+mn-lt"/>
              </a:rPr>
              <a:t>                                    </a:t>
            </a:r>
          </a:p>
        </p:txBody>
      </p:sp>
      <p:sp>
        <p:nvSpPr>
          <p:cNvPr id="3" name="ZoneTexte 2">
            <a:extLst>
              <a:ext uri="{FF2B5EF4-FFF2-40B4-BE49-F238E27FC236}">
                <a16:creationId xmlns:a16="http://schemas.microsoft.com/office/drawing/2014/main" id="{F7058245-962D-43B2-BE7A-FB3764EA8A59}"/>
              </a:ext>
            </a:extLst>
          </p:cNvPr>
          <p:cNvSpPr txBox="1"/>
          <p:nvPr/>
        </p:nvSpPr>
        <p:spPr>
          <a:xfrm>
            <a:off x="4567436" y="1825660"/>
            <a:ext cx="1000595" cy="523220"/>
          </a:xfrm>
          <a:prstGeom prst="rect">
            <a:avLst/>
          </a:prstGeom>
          <a:solidFill>
            <a:schemeClr val="bg1">
              <a:lumMod val="65000"/>
            </a:schemeClr>
          </a:solidFill>
        </p:spPr>
        <p:txBody>
          <a:bodyPr wrap="none" rtlCol="0">
            <a:spAutoFit/>
          </a:bodyPr>
          <a:lstStyle/>
          <a:p>
            <a:r>
              <a:rPr lang="fr-CA" sz="2800" dirty="0"/>
              <a:t>100 X</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039044" y="560673"/>
            <a:ext cx="10367963" cy="1200150"/>
          </a:xfrm>
        </p:spPr>
        <p:txBody>
          <a:bodyPr>
            <a:normAutofit/>
          </a:bodyPr>
          <a:lstStyle/>
          <a:p>
            <a:pPr>
              <a:defRPr/>
            </a:pPr>
            <a:r>
              <a:rPr lang="fr-CA" sz="3600" b="1" cap="all" dirty="0"/>
              <a:t>Exercice : Morphologie des GR</a:t>
            </a:r>
          </a:p>
        </p:txBody>
      </p:sp>
      <p:sp>
        <p:nvSpPr>
          <p:cNvPr id="6" name="Espace réservé du contenu 2"/>
          <p:cNvSpPr txBox="1">
            <a:spLocks/>
          </p:cNvSpPr>
          <p:nvPr>
            <p:custDataLst>
              <p:tags r:id="rId2"/>
            </p:custDataLst>
          </p:nvPr>
        </p:nvSpPr>
        <p:spPr bwMode="auto">
          <a:xfrm>
            <a:off x="221533" y="1760823"/>
            <a:ext cx="9842802" cy="2232248"/>
          </a:xfrm>
          <a:prstGeom prst="rect">
            <a:avLst/>
          </a:prstGeom>
          <a:noFill/>
          <a:ln w="9525">
            <a:noFill/>
            <a:miter lim="800000"/>
            <a:headEnd/>
            <a:tailEnd/>
          </a:ln>
        </p:spPr>
        <p:txBody>
          <a:bodyPr vert="horz" wrap="square" lIns="108719" tIns="54359" rIns="108719" bIns="54359" numCol="1" anchor="t" anchorCtr="0" compatLnSpc="1">
            <a:prstTxWarp prst="textNoShape">
              <a:avLst/>
            </a:prstTxWarp>
          </a:bodyPr>
          <a:lstStyle/>
          <a:p>
            <a:pPr marL="407988" indent="-407988" defTabSz="1089025" eaLnBrk="0" hangingPunct="0">
              <a:spcBef>
                <a:spcPct val="20000"/>
              </a:spcBef>
              <a:buClr>
                <a:schemeClr val="tx2"/>
              </a:buClr>
              <a:defRPr/>
            </a:pPr>
            <a:r>
              <a:rPr lang="fr-CA" sz="3700" kern="0" dirty="0">
                <a:solidFill>
                  <a:schemeClr val="tx1"/>
                </a:solidFill>
                <a:effectLst/>
                <a:latin typeface="+mn-lt"/>
              </a:rPr>
              <a:t>                     3		                    </a:t>
            </a:r>
            <a:r>
              <a:rPr lang="fr-CA" sz="3700" kern="0" dirty="0"/>
              <a:t>     </a:t>
            </a:r>
            <a:r>
              <a:rPr lang="fr-CA" sz="3700" kern="0" dirty="0">
                <a:solidFill>
                  <a:schemeClr val="tx1"/>
                </a:solidFill>
                <a:effectLst/>
                <a:latin typeface="+mn-lt"/>
              </a:rPr>
              <a:t>4</a:t>
            </a:r>
            <a:endParaRPr lang="fr-CA" sz="3700" kern="0" dirty="0">
              <a:solidFill>
                <a:schemeClr val="bg1">
                  <a:lumMod val="50000"/>
                </a:schemeClr>
              </a:solidFill>
              <a:effectLst/>
              <a:latin typeface="+mn-lt"/>
            </a:endParaRPr>
          </a:p>
          <a:p>
            <a:pPr marL="407988" indent="-407988" algn="l" defTabSz="1089025" eaLnBrk="0" hangingPunct="0">
              <a:spcBef>
                <a:spcPct val="20000"/>
              </a:spcBef>
              <a:buClr>
                <a:schemeClr val="tx2"/>
              </a:buClr>
              <a:defRPr/>
            </a:pPr>
            <a:r>
              <a:rPr lang="fr-CA" sz="3700" kern="0" dirty="0">
                <a:solidFill>
                  <a:schemeClr val="bg1">
                    <a:lumMod val="50000"/>
                  </a:schemeClr>
                </a:solidFill>
                <a:effectLst/>
                <a:latin typeface="+mn-lt"/>
              </a:rPr>
              <a:t>                                    </a:t>
            </a:r>
          </a:p>
        </p:txBody>
      </p:sp>
      <p:pic>
        <p:nvPicPr>
          <p:cNvPr id="7" name="Picture 2" descr="E:\ERY\STOMA2.BMP">
            <a:extLst>
              <a:ext uri="{FF2B5EF4-FFF2-40B4-BE49-F238E27FC236}">
                <a16:creationId xmlns:a16="http://schemas.microsoft.com/office/drawing/2014/main" id="{4AED8ED4-6D59-4E7C-81E3-39E544434DAE}"/>
              </a:ext>
            </a:extLst>
          </p:cNvPr>
          <p:cNvPicPr>
            <a:picLocks noChangeAspect="1" noChangeArrowheads="1"/>
          </p:cNvPicPr>
          <p:nvPr>
            <p:custDataLst>
              <p:tags r:id="rId3"/>
            </p:custDataLst>
          </p:nvPr>
        </p:nvPicPr>
        <p:blipFill>
          <a:blip r:embed="rId6" cstate="print">
            <a:lum bright="-14000"/>
          </a:blip>
          <a:srcRect/>
          <a:stretch>
            <a:fillRect/>
          </a:stretch>
        </p:blipFill>
        <p:spPr bwMode="auto">
          <a:xfrm>
            <a:off x="254449" y="2301327"/>
            <a:ext cx="4744888" cy="3996000"/>
          </a:xfrm>
          <a:prstGeom prst="rect">
            <a:avLst/>
          </a:prstGeom>
          <a:noFill/>
        </p:spPr>
      </p:pic>
      <p:pic>
        <p:nvPicPr>
          <p:cNvPr id="8" name="Picture 3" descr="E:\ERY\SIKKEL6.BMP">
            <a:extLst>
              <a:ext uri="{FF2B5EF4-FFF2-40B4-BE49-F238E27FC236}">
                <a16:creationId xmlns:a16="http://schemas.microsoft.com/office/drawing/2014/main" id="{9F14A860-1AA1-468C-8663-E5C81AD94D7D}"/>
              </a:ext>
            </a:extLst>
          </p:cNvPr>
          <p:cNvPicPr>
            <a:picLocks noChangeAspect="1" noChangeArrowheads="1"/>
          </p:cNvPicPr>
          <p:nvPr>
            <p:custDataLst>
              <p:tags r:id="rId4"/>
            </p:custDataLst>
          </p:nvPr>
        </p:nvPicPr>
        <p:blipFill>
          <a:blip r:embed="rId7" cstate="print">
            <a:lum bright="-9000"/>
          </a:blip>
          <a:srcRect/>
          <a:stretch>
            <a:fillRect/>
          </a:stretch>
        </p:blipFill>
        <p:spPr bwMode="auto">
          <a:xfrm>
            <a:off x="5118594" y="2301327"/>
            <a:ext cx="4826484" cy="3960000"/>
          </a:xfrm>
          <a:prstGeom prst="rect">
            <a:avLst/>
          </a:prstGeom>
          <a:noFill/>
        </p:spPr>
      </p:pic>
      <p:sp>
        <p:nvSpPr>
          <p:cNvPr id="3" name="ZoneTexte 2">
            <a:extLst>
              <a:ext uri="{FF2B5EF4-FFF2-40B4-BE49-F238E27FC236}">
                <a16:creationId xmlns:a16="http://schemas.microsoft.com/office/drawing/2014/main" id="{F7058245-962D-43B2-BE7A-FB3764EA8A59}"/>
              </a:ext>
            </a:extLst>
          </p:cNvPr>
          <p:cNvSpPr txBox="1"/>
          <p:nvPr/>
        </p:nvSpPr>
        <p:spPr>
          <a:xfrm>
            <a:off x="4567436" y="1825660"/>
            <a:ext cx="1000595" cy="523220"/>
          </a:xfrm>
          <a:prstGeom prst="rect">
            <a:avLst/>
          </a:prstGeom>
          <a:solidFill>
            <a:schemeClr val="bg1">
              <a:lumMod val="65000"/>
            </a:schemeClr>
          </a:solidFill>
        </p:spPr>
        <p:txBody>
          <a:bodyPr wrap="none" rtlCol="0">
            <a:spAutoFit/>
          </a:bodyPr>
          <a:lstStyle/>
          <a:p>
            <a:r>
              <a:rPr lang="fr-CA" sz="2800" dirty="0"/>
              <a:t>100 X</a:t>
            </a:r>
          </a:p>
        </p:txBody>
      </p:sp>
    </p:spTree>
    <p:extLst>
      <p:ext uri="{BB962C8B-B14F-4D97-AF65-F5344CB8AC3E}">
        <p14:creationId xmlns:p14="http://schemas.microsoft.com/office/powerpoint/2010/main" val="14253254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039044" y="560673"/>
            <a:ext cx="10367963" cy="1200150"/>
          </a:xfrm>
        </p:spPr>
        <p:txBody>
          <a:bodyPr>
            <a:normAutofit/>
          </a:bodyPr>
          <a:lstStyle/>
          <a:p>
            <a:pPr>
              <a:defRPr/>
            </a:pPr>
            <a:r>
              <a:rPr lang="fr-CA" sz="3600" b="1" cap="all" dirty="0"/>
              <a:t>Exercice : Morphologie des GR</a:t>
            </a:r>
          </a:p>
        </p:txBody>
      </p:sp>
      <p:sp>
        <p:nvSpPr>
          <p:cNvPr id="6" name="Espace réservé du contenu 2"/>
          <p:cNvSpPr txBox="1">
            <a:spLocks/>
          </p:cNvSpPr>
          <p:nvPr>
            <p:custDataLst>
              <p:tags r:id="rId2"/>
            </p:custDataLst>
          </p:nvPr>
        </p:nvSpPr>
        <p:spPr bwMode="auto">
          <a:xfrm>
            <a:off x="221533" y="1760823"/>
            <a:ext cx="9842802" cy="2232248"/>
          </a:xfrm>
          <a:prstGeom prst="rect">
            <a:avLst/>
          </a:prstGeom>
          <a:noFill/>
          <a:ln w="9525">
            <a:noFill/>
            <a:miter lim="800000"/>
            <a:headEnd/>
            <a:tailEnd/>
          </a:ln>
        </p:spPr>
        <p:txBody>
          <a:bodyPr vert="horz" wrap="square" lIns="108719" tIns="54359" rIns="108719" bIns="54359" numCol="1" anchor="t" anchorCtr="0" compatLnSpc="1">
            <a:prstTxWarp prst="textNoShape">
              <a:avLst/>
            </a:prstTxWarp>
          </a:bodyPr>
          <a:lstStyle/>
          <a:p>
            <a:pPr marL="407988" indent="-407988" defTabSz="1089025" eaLnBrk="0" hangingPunct="0">
              <a:spcBef>
                <a:spcPct val="20000"/>
              </a:spcBef>
              <a:buClr>
                <a:schemeClr val="tx2"/>
              </a:buClr>
              <a:defRPr/>
            </a:pPr>
            <a:r>
              <a:rPr lang="fr-CA" sz="3700" kern="0" dirty="0">
                <a:solidFill>
                  <a:schemeClr val="tx1"/>
                </a:solidFill>
                <a:effectLst/>
                <a:latin typeface="+mn-lt"/>
              </a:rPr>
              <a:t>                     5		                    </a:t>
            </a:r>
            <a:r>
              <a:rPr lang="fr-CA" sz="3700" kern="0" dirty="0"/>
              <a:t>     </a:t>
            </a:r>
            <a:r>
              <a:rPr lang="fr-CA" sz="3700" kern="0" dirty="0">
                <a:solidFill>
                  <a:schemeClr val="tx1"/>
                </a:solidFill>
                <a:effectLst/>
                <a:latin typeface="+mn-lt"/>
              </a:rPr>
              <a:t>6</a:t>
            </a:r>
            <a:endParaRPr lang="fr-CA" sz="3700" kern="0" dirty="0">
              <a:solidFill>
                <a:schemeClr val="bg1">
                  <a:lumMod val="50000"/>
                </a:schemeClr>
              </a:solidFill>
              <a:effectLst/>
              <a:latin typeface="+mn-lt"/>
            </a:endParaRPr>
          </a:p>
          <a:p>
            <a:pPr marL="407988" indent="-407988" algn="l" defTabSz="1089025" eaLnBrk="0" hangingPunct="0">
              <a:spcBef>
                <a:spcPct val="20000"/>
              </a:spcBef>
              <a:buClr>
                <a:schemeClr val="tx2"/>
              </a:buClr>
              <a:defRPr/>
            </a:pPr>
            <a:r>
              <a:rPr lang="fr-CA" sz="3700" kern="0" dirty="0">
                <a:solidFill>
                  <a:schemeClr val="bg1">
                    <a:lumMod val="50000"/>
                  </a:schemeClr>
                </a:solidFill>
                <a:effectLst/>
                <a:latin typeface="+mn-lt"/>
              </a:rPr>
              <a:t>                                    </a:t>
            </a:r>
          </a:p>
        </p:txBody>
      </p:sp>
      <p:sp>
        <p:nvSpPr>
          <p:cNvPr id="3" name="ZoneTexte 2">
            <a:extLst>
              <a:ext uri="{FF2B5EF4-FFF2-40B4-BE49-F238E27FC236}">
                <a16:creationId xmlns:a16="http://schemas.microsoft.com/office/drawing/2014/main" id="{F7058245-962D-43B2-BE7A-FB3764EA8A59}"/>
              </a:ext>
            </a:extLst>
          </p:cNvPr>
          <p:cNvSpPr txBox="1"/>
          <p:nvPr/>
        </p:nvSpPr>
        <p:spPr>
          <a:xfrm>
            <a:off x="116042" y="1766687"/>
            <a:ext cx="1000595" cy="523220"/>
          </a:xfrm>
          <a:prstGeom prst="rect">
            <a:avLst/>
          </a:prstGeom>
          <a:solidFill>
            <a:schemeClr val="bg1">
              <a:lumMod val="65000"/>
            </a:schemeClr>
          </a:solidFill>
        </p:spPr>
        <p:txBody>
          <a:bodyPr wrap="none" rtlCol="0">
            <a:spAutoFit/>
          </a:bodyPr>
          <a:lstStyle/>
          <a:p>
            <a:r>
              <a:rPr lang="fr-CA" sz="2800" dirty="0"/>
              <a:t>100 X</a:t>
            </a:r>
          </a:p>
        </p:txBody>
      </p:sp>
      <p:pic>
        <p:nvPicPr>
          <p:cNvPr id="5" name="Picture 2" descr="E:\ERY\HJ9.BMP">
            <a:extLst>
              <a:ext uri="{FF2B5EF4-FFF2-40B4-BE49-F238E27FC236}">
                <a16:creationId xmlns:a16="http://schemas.microsoft.com/office/drawing/2014/main" id="{F9F4019D-98AF-448A-8DA3-56C2542390AF}"/>
              </a:ext>
            </a:extLst>
          </p:cNvPr>
          <p:cNvPicPr>
            <a:picLocks noChangeAspect="1" noChangeArrowheads="1"/>
          </p:cNvPicPr>
          <p:nvPr>
            <p:custDataLst>
              <p:tags r:id="rId3"/>
            </p:custDataLst>
          </p:nvPr>
        </p:nvPicPr>
        <p:blipFill>
          <a:blip r:embed="rId6" cstate="print">
            <a:lum bright="-9000"/>
          </a:blip>
          <a:srcRect/>
          <a:stretch>
            <a:fillRect/>
          </a:stretch>
        </p:blipFill>
        <p:spPr bwMode="auto">
          <a:xfrm>
            <a:off x="348333" y="2265327"/>
            <a:ext cx="4719400" cy="4032000"/>
          </a:xfrm>
          <a:prstGeom prst="rect">
            <a:avLst/>
          </a:prstGeom>
          <a:noFill/>
        </p:spPr>
      </p:pic>
      <p:pic>
        <p:nvPicPr>
          <p:cNvPr id="7" name="Picture 3" descr="E:\ERY\SFER2.BMP">
            <a:extLst>
              <a:ext uri="{FF2B5EF4-FFF2-40B4-BE49-F238E27FC236}">
                <a16:creationId xmlns:a16="http://schemas.microsoft.com/office/drawing/2014/main" id="{9B2BB888-2A47-452A-BAC5-19AF1853351A}"/>
              </a:ext>
            </a:extLst>
          </p:cNvPr>
          <p:cNvPicPr>
            <a:picLocks noChangeAspect="1" noChangeArrowheads="1"/>
          </p:cNvPicPr>
          <p:nvPr>
            <p:custDataLst>
              <p:tags r:id="rId4"/>
            </p:custDataLst>
          </p:nvPr>
        </p:nvPicPr>
        <p:blipFill>
          <a:blip r:embed="rId7" cstate="print">
            <a:lum bright="-13000"/>
          </a:blip>
          <a:srcRect/>
          <a:stretch>
            <a:fillRect/>
          </a:stretch>
        </p:blipFill>
        <p:spPr bwMode="auto">
          <a:xfrm>
            <a:off x="5219269" y="2265327"/>
            <a:ext cx="4788887" cy="4032000"/>
          </a:xfrm>
          <a:prstGeom prst="rect">
            <a:avLst/>
          </a:prstGeom>
          <a:noFill/>
        </p:spPr>
      </p:pic>
      <p:sp>
        <p:nvSpPr>
          <p:cNvPr id="8" name="ZoneTexte 7">
            <a:extLst>
              <a:ext uri="{FF2B5EF4-FFF2-40B4-BE49-F238E27FC236}">
                <a16:creationId xmlns:a16="http://schemas.microsoft.com/office/drawing/2014/main" id="{F5E902C3-0BD5-4B1C-9370-340EBDBF75E3}"/>
              </a:ext>
            </a:extLst>
          </p:cNvPr>
          <p:cNvSpPr txBox="1"/>
          <p:nvPr/>
        </p:nvSpPr>
        <p:spPr>
          <a:xfrm>
            <a:off x="9373282" y="1766687"/>
            <a:ext cx="817853" cy="523220"/>
          </a:xfrm>
          <a:prstGeom prst="rect">
            <a:avLst/>
          </a:prstGeom>
          <a:solidFill>
            <a:schemeClr val="bg1">
              <a:lumMod val="65000"/>
            </a:schemeClr>
          </a:solidFill>
        </p:spPr>
        <p:txBody>
          <a:bodyPr wrap="none" rtlCol="0">
            <a:spAutoFit/>
          </a:bodyPr>
          <a:lstStyle/>
          <a:p>
            <a:r>
              <a:rPr lang="fr-CA" sz="2800" dirty="0"/>
              <a:t>40 X</a:t>
            </a:r>
          </a:p>
        </p:txBody>
      </p:sp>
    </p:spTree>
    <p:extLst>
      <p:ext uri="{BB962C8B-B14F-4D97-AF65-F5344CB8AC3E}">
        <p14:creationId xmlns:p14="http://schemas.microsoft.com/office/powerpoint/2010/main" val="13369244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039044" y="560673"/>
            <a:ext cx="10367963" cy="1200150"/>
          </a:xfrm>
        </p:spPr>
        <p:txBody>
          <a:bodyPr>
            <a:normAutofit/>
          </a:bodyPr>
          <a:lstStyle/>
          <a:p>
            <a:pPr>
              <a:defRPr/>
            </a:pPr>
            <a:r>
              <a:rPr lang="fr-CA" sz="3600" b="1" cap="all" dirty="0"/>
              <a:t>Exercice : Morphologie des GR</a:t>
            </a:r>
          </a:p>
        </p:txBody>
      </p:sp>
      <p:sp>
        <p:nvSpPr>
          <p:cNvPr id="6" name="Espace réservé du contenu 2"/>
          <p:cNvSpPr txBox="1">
            <a:spLocks/>
          </p:cNvSpPr>
          <p:nvPr>
            <p:custDataLst>
              <p:tags r:id="rId2"/>
            </p:custDataLst>
          </p:nvPr>
        </p:nvSpPr>
        <p:spPr bwMode="auto">
          <a:xfrm>
            <a:off x="221533" y="1760823"/>
            <a:ext cx="9842802" cy="2232248"/>
          </a:xfrm>
          <a:prstGeom prst="rect">
            <a:avLst/>
          </a:prstGeom>
          <a:noFill/>
          <a:ln w="9525">
            <a:noFill/>
            <a:miter lim="800000"/>
            <a:headEnd/>
            <a:tailEnd/>
          </a:ln>
        </p:spPr>
        <p:txBody>
          <a:bodyPr vert="horz" wrap="square" lIns="108719" tIns="54359" rIns="108719" bIns="54359" numCol="1" anchor="t" anchorCtr="0" compatLnSpc="1">
            <a:prstTxWarp prst="textNoShape">
              <a:avLst/>
            </a:prstTxWarp>
          </a:bodyPr>
          <a:lstStyle/>
          <a:p>
            <a:pPr marL="407988" indent="-407988" defTabSz="1089025" eaLnBrk="0" hangingPunct="0">
              <a:spcBef>
                <a:spcPct val="20000"/>
              </a:spcBef>
              <a:buClr>
                <a:schemeClr val="tx2"/>
              </a:buClr>
              <a:defRPr/>
            </a:pPr>
            <a:r>
              <a:rPr lang="fr-CA" sz="3700" kern="0" dirty="0">
                <a:solidFill>
                  <a:schemeClr val="tx1"/>
                </a:solidFill>
                <a:effectLst/>
                <a:latin typeface="+mn-lt"/>
              </a:rPr>
              <a:t>                     7		                    </a:t>
            </a:r>
            <a:r>
              <a:rPr lang="fr-CA" sz="3700" kern="0" dirty="0"/>
              <a:t>     </a:t>
            </a:r>
            <a:r>
              <a:rPr lang="fr-CA" sz="3700" kern="0" dirty="0">
                <a:solidFill>
                  <a:schemeClr val="tx1"/>
                </a:solidFill>
                <a:effectLst/>
                <a:latin typeface="+mn-lt"/>
              </a:rPr>
              <a:t>8</a:t>
            </a:r>
            <a:endParaRPr lang="fr-CA" sz="3700" kern="0" dirty="0">
              <a:solidFill>
                <a:schemeClr val="bg1">
                  <a:lumMod val="50000"/>
                </a:schemeClr>
              </a:solidFill>
              <a:effectLst/>
              <a:latin typeface="+mn-lt"/>
            </a:endParaRPr>
          </a:p>
          <a:p>
            <a:pPr marL="407988" indent="-407988" algn="l" defTabSz="1089025" eaLnBrk="0" hangingPunct="0">
              <a:spcBef>
                <a:spcPct val="20000"/>
              </a:spcBef>
              <a:buClr>
                <a:schemeClr val="tx2"/>
              </a:buClr>
              <a:defRPr/>
            </a:pPr>
            <a:r>
              <a:rPr lang="fr-CA" sz="3700" kern="0" dirty="0">
                <a:solidFill>
                  <a:schemeClr val="bg1">
                    <a:lumMod val="50000"/>
                  </a:schemeClr>
                </a:solidFill>
                <a:effectLst/>
                <a:latin typeface="+mn-lt"/>
              </a:rPr>
              <a:t>                                    </a:t>
            </a:r>
          </a:p>
        </p:txBody>
      </p:sp>
      <p:sp>
        <p:nvSpPr>
          <p:cNvPr id="3" name="ZoneTexte 2">
            <a:extLst>
              <a:ext uri="{FF2B5EF4-FFF2-40B4-BE49-F238E27FC236}">
                <a16:creationId xmlns:a16="http://schemas.microsoft.com/office/drawing/2014/main" id="{F7058245-962D-43B2-BE7A-FB3764EA8A59}"/>
              </a:ext>
            </a:extLst>
          </p:cNvPr>
          <p:cNvSpPr txBox="1"/>
          <p:nvPr/>
        </p:nvSpPr>
        <p:spPr>
          <a:xfrm>
            <a:off x="9063740" y="1850107"/>
            <a:ext cx="1000595" cy="523220"/>
          </a:xfrm>
          <a:prstGeom prst="rect">
            <a:avLst/>
          </a:prstGeom>
          <a:solidFill>
            <a:schemeClr val="bg1">
              <a:lumMod val="65000"/>
            </a:schemeClr>
          </a:solidFill>
        </p:spPr>
        <p:txBody>
          <a:bodyPr wrap="none" rtlCol="0">
            <a:spAutoFit/>
          </a:bodyPr>
          <a:lstStyle/>
          <a:p>
            <a:r>
              <a:rPr lang="fr-CA" sz="2800" dirty="0"/>
              <a:t>100 X</a:t>
            </a:r>
          </a:p>
        </p:txBody>
      </p:sp>
      <p:pic>
        <p:nvPicPr>
          <p:cNvPr id="5" name="Picture 2" descr="E:\ERY\HUS1.BMP">
            <a:extLst>
              <a:ext uri="{FF2B5EF4-FFF2-40B4-BE49-F238E27FC236}">
                <a16:creationId xmlns:a16="http://schemas.microsoft.com/office/drawing/2014/main" id="{C9878A7A-0C20-4161-B001-74F0ACA9A5FB}"/>
              </a:ext>
            </a:extLst>
          </p:cNvPr>
          <p:cNvPicPr>
            <a:picLocks noChangeAspect="1" noChangeArrowheads="1"/>
          </p:cNvPicPr>
          <p:nvPr>
            <p:custDataLst>
              <p:tags r:id="rId3"/>
            </p:custDataLst>
          </p:nvPr>
        </p:nvPicPr>
        <p:blipFill>
          <a:blip r:embed="rId5" cstate="print">
            <a:lum bright="-9000"/>
          </a:blip>
          <a:srcRect/>
          <a:stretch>
            <a:fillRect/>
          </a:stretch>
        </p:blipFill>
        <p:spPr bwMode="auto">
          <a:xfrm>
            <a:off x="277869" y="2373327"/>
            <a:ext cx="4919909" cy="3924000"/>
          </a:xfrm>
          <a:prstGeom prst="rect">
            <a:avLst/>
          </a:prstGeom>
          <a:noFill/>
        </p:spPr>
      </p:pic>
      <p:pic>
        <p:nvPicPr>
          <p:cNvPr id="7" name="Picture 1" descr="E:\ERY\POLY1.BMP">
            <a:extLst>
              <a:ext uri="{FF2B5EF4-FFF2-40B4-BE49-F238E27FC236}">
                <a16:creationId xmlns:a16="http://schemas.microsoft.com/office/drawing/2014/main" id="{6FC7FC31-CA7C-48EC-8D64-6AEA8A27997D}"/>
              </a:ext>
            </a:extLst>
          </p:cNvPr>
          <p:cNvPicPr>
            <a:picLocks noChangeAspect="1" noChangeArrowheads="1"/>
          </p:cNvPicPr>
          <p:nvPr/>
        </p:nvPicPr>
        <p:blipFill>
          <a:blip r:embed="rId6" cstate="print"/>
          <a:srcRect/>
          <a:stretch>
            <a:fillRect/>
          </a:stretch>
        </p:blipFill>
        <p:spPr bwMode="auto">
          <a:xfrm>
            <a:off x="5434648" y="2387287"/>
            <a:ext cx="4392817" cy="3924000"/>
          </a:xfrm>
          <a:prstGeom prst="rect">
            <a:avLst/>
          </a:prstGeom>
          <a:noFill/>
        </p:spPr>
      </p:pic>
      <p:sp>
        <p:nvSpPr>
          <p:cNvPr id="8" name="ZoneTexte 7">
            <a:extLst>
              <a:ext uri="{FF2B5EF4-FFF2-40B4-BE49-F238E27FC236}">
                <a16:creationId xmlns:a16="http://schemas.microsoft.com/office/drawing/2014/main" id="{95C9881A-40A0-4AF6-B98F-421EC0B9FF1F}"/>
              </a:ext>
            </a:extLst>
          </p:cNvPr>
          <p:cNvSpPr txBox="1"/>
          <p:nvPr/>
        </p:nvSpPr>
        <p:spPr>
          <a:xfrm>
            <a:off x="149183" y="1850107"/>
            <a:ext cx="817853" cy="523220"/>
          </a:xfrm>
          <a:prstGeom prst="rect">
            <a:avLst/>
          </a:prstGeom>
          <a:solidFill>
            <a:schemeClr val="bg1">
              <a:lumMod val="65000"/>
            </a:schemeClr>
          </a:solidFill>
        </p:spPr>
        <p:txBody>
          <a:bodyPr wrap="none" rtlCol="0">
            <a:spAutoFit/>
          </a:bodyPr>
          <a:lstStyle/>
          <a:p>
            <a:r>
              <a:rPr lang="fr-CA" sz="2800" dirty="0"/>
              <a:t>40 X</a:t>
            </a:r>
          </a:p>
        </p:txBody>
      </p:sp>
    </p:spTree>
    <p:extLst>
      <p:ext uri="{BB962C8B-B14F-4D97-AF65-F5344CB8AC3E}">
        <p14:creationId xmlns:p14="http://schemas.microsoft.com/office/powerpoint/2010/main" val="108189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5D09586-8FDA-4308-8955-E1F37F0CC5F9}"/>
              </a:ext>
            </a:extLst>
          </p:cNvPr>
          <p:cNvSpPr>
            <a:spLocks noGrp="1"/>
          </p:cNvSpPr>
          <p:nvPr>
            <p:ph idx="1"/>
          </p:nvPr>
        </p:nvSpPr>
        <p:spPr>
          <a:xfrm>
            <a:off x="895028" y="1836774"/>
            <a:ext cx="8653280" cy="4230609"/>
          </a:xfrm>
        </p:spPr>
        <p:txBody>
          <a:bodyPr>
            <a:normAutofit fontScale="92500" lnSpcReduction="10000"/>
          </a:bodyPr>
          <a:lstStyle/>
          <a:p>
            <a:pPr marL="0" indent="0" algn="just">
              <a:lnSpc>
                <a:spcPct val="105000"/>
              </a:lnSpc>
              <a:buNone/>
            </a:pPr>
            <a:r>
              <a:rPr lang="fr-CA" sz="3000" b="1" dirty="0"/>
              <a:t>Historique</a:t>
            </a:r>
          </a:p>
          <a:p>
            <a:pPr lvl="1" algn="just" eaLnBrk="1" hangingPunct="1">
              <a:lnSpc>
                <a:spcPct val="105000"/>
              </a:lnSpc>
            </a:pPr>
            <a:r>
              <a:rPr lang="fr-CA" sz="2133" dirty="0"/>
              <a:t>Les premières autopsies de sujets atteints de leucémie ont été faites en 1840.</a:t>
            </a:r>
          </a:p>
          <a:p>
            <a:pPr marL="178818" lvl="1" indent="0" algn="just">
              <a:lnSpc>
                <a:spcPct val="105000"/>
              </a:lnSpc>
              <a:buNone/>
            </a:pPr>
            <a:endParaRPr lang="fr-CA" sz="800" dirty="0"/>
          </a:p>
          <a:p>
            <a:pPr lvl="1" algn="just">
              <a:lnSpc>
                <a:spcPct val="105000"/>
              </a:lnSpc>
            </a:pPr>
            <a:r>
              <a:rPr lang="fr-CA" sz="2200" dirty="0"/>
              <a:t>Au milieu du 19e siècle, les plaquettes furent découvertes :</a:t>
            </a:r>
          </a:p>
          <a:p>
            <a:pPr lvl="2" algn="just">
              <a:lnSpc>
                <a:spcPct val="105000"/>
              </a:lnSpc>
            </a:pPr>
            <a:r>
              <a:rPr lang="fr-CA" sz="2000" dirty="0"/>
              <a:t>Elles avaient longtemps été perçues comme des poussières.</a:t>
            </a:r>
          </a:p>
          <a:p>
            <a:pPr lvl="1" algn="just">
              <a:lnSpc>
                <a:spcPct val="105000"/>
              </a:lnSpc>
            </a:pPr>
            <a:endParaRPr lang="fr-CA" sz="2200" dirty="0"/>
          </a:p>
          <a:p>
            <a:pPr lvl="1" algn="just">
              <a:lnSpc>
                <a:spcPct val="105000"/>
              </a:lnSpc>
            </a:pPr>
            <a:r>
              <a:rPr lang="fr-CA" sz="2200" dirty="0"/>
              <a:t>Un peu plus tard, on établit le lien entre les PLT et les hémorragies.</a:t>
            </a:r>
          </a:p>
          <a:p>
            <a:pPr lvl="1" algn="just">
              <a:lnSpc>
                <a:spcPct val="105000"/>
              </a:lnSpc>
            </a:pPr>
            <a:endParaRPr lang="fr-CA" sz="2200" dirty="0"/>
          </a:p>
          <a:p>
            <a:pPr lvl="1" algn="just">
              <a:lnSpc>
                <a:spcPct val="105000"/>
              </a:lnSpc>
            </a:pPr>
            <a:r>
              <a:rPr lang="fr-CA" sz="2200" dirty="0"/>
              <a:t>En 1870, on démontre que la moelle osseuse est la source des cellules sanguines et que la leucémie est une maladie de la moelle osseuse.</a:t>
            </a:r>
          </a:p>
          <a:p>
            <a:pPr lvl="1" algn="just">
              <a:lnSpc>
                <a:spcPct val="105000"/>
              </a:lnSpc>
            </a:pPr>
            <a:endParaRPr lang="fr-CA" sz="2200" dirty="0"/>
          </a:p>
          <a:p>
            <a:pPr lvl="1" algn="just">
              <a:lnSpc>
                <a:spcPct val="105000"/>
              </a:lnSpc>
            </a:pPr>
            <a:r>
              <a:rPr lang="fr-CA" sz="2200" dirty="0"/>
              <a:t>Prix Nobel de 1930 : Découverte du système ABO.</a:t>
            </a:r>
          </a:p>
        </p:txBody>
      </p:sp>
      <p:sp>
        <p:nvSpPr>
          <p:cNvPr id="4" name="Rectangle 2">
            <a:extLst>
              <a:ext uri="{FF2B5EF4-FFF2-40B4-BE49-F238E27FC236}">
                <a16:creationId xmlns:a16="http://schemas.microsoft.com/office/drawing/2014/main" id="{B71A23EF-C762-46B1-B87E-D9F5E78CD6E3}"/>
              </a:ext>
            </a:extLst>
          </p:cNvPr>
          <p:cNvSpPr>
            <a:spLocks noGrp="1" noChangeArrowheads="1"/>
          </p:cNvSpPr>
          <p:nvPr>
            <p:ph type="title"/>
            <p:custDataLst>
              <p:tags r:id="rId1"/>
            </p:custDataLst>
          </p:nvPr>
        </p:nvSpPr>
        <p:spPr>
          <a:xfrm>
            <a:off x="895028" y="684087"/>
            <a:ext cx="7543800" cy="982426"/>
          </a:xfrm>
        </p:spPr>
        <p:txBody>
          <a:bodyPr>
            <a:normAutofit/>
          </a:bodyPr>
          <a:lstStyle/>
          <a:p>
            <a:pPr eaLnBrk="1" hangingPunct="1">
              <a:defRPr/>
            </a:pPr>
            <a:r>
              <a:rPr lang="fr-CA" sz="3600" b="1" cap="all" dirty="0"/>
              <a:t>Introduction</a:t>
            </a:r>
            <a:r>
              <a:rPr lang="fr-CA" sz="3600" b="1" cap="all" dirty="0">
                <a:solidFill>
                  <a:srgbClr val="C00000"/>
                </a:solidFill>
              </a:rPr>
              <a:t>   </a:t>
            </a:r>
            <a:endParaRPr lang="fr-FR" sz="1400" b="1" cap="all" dirty="0">
              <a:solidFill>
                <a:srgbClr val="C00000"/>
              </a:solidFill>
            </a:endParaRPr>
          </a:p>
        </p:txBody>
      </p:sp>
      <p:sp>
        <p:nvSpPr>
          <p:cNvPr id="5" name="ZoneTexte 5">
            <a:extLst>
              <a:ext uri="{FF2B5EF4-FFF2-40B4-BE49-F238E27FC236}">
                <a16:creationId xmlns:a16="http://schemas.microsoft.com/office/drawing/2014/main" id="{02F00324-C8AC-49FA-8598-89BD7CC04DB0}"/>
              </a:ext>
            </a:extLst>
          </p:cNvPr>
          <p:cNvSpPr txBox="1">
            <a:spLocks noChangeArrowheads="1"/>
          </p:cNvSpPr>
          <p:nvPr>
            <p:custDataLst>
              <p:tags r:id="rId2"/>
            </p:custDataLst>
          </p:nvPr>
        </p:nvSpPr>
        <p:spPr bwMode="auto">
          <a:xfrm>
            <a:off x="8324677" y="6407906"/>
            <a:ext cx="1571625" cy="307777"/>
          </a:xfrm>
          <a:prstGeom prst="rect">
            <a:avLst/>
          </a:prstGeom>
          <a:noFill/>
          <a:ln w="9525">
            <a:noFill/>
            <a:miter lim="800000"/>
            <a:headEnd/>
            <a:tailEnd/>
          </a:ln>
        </p:spPr>
        <p:txBody>
          <a:bodyPr>
            <a:spAutoFit/>
          </a:bodyPr>
          <a:lstStyle/>
          <a:p>
            <a:r>
              <a:rPr lang="fr-CA" sz="1400" dirty="0">
                <a:solidFill>
                  <a:srgbClr val="000000"/>
                </a:solidFill>
              </a:rPr>
              <a:t>Réf: p.3-5</a:t>
            </a:r>
          </a:p>
        </p:txBody>
      </p:sp>
    </p:spTree>
    <p:extLst>
      <p:ext uri="{BB962C8B-B14F-4D97-AF65-F5344CB8AC3E}">
        <p14:creationId xmlns:p14="http://schemas.microsoft.com/office/powerpoint/2010/main" val="20035491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039044" y="560673"/>
            <a:ext cx="10367963" cy="1200150"/>
          </a:xfrm>
        </p:spPr>
        <p:txBody>
          <a:bodyPr>
            <a:normAutofit/>
          </a:bodyPr>
          <a:lstStyle/>
          <a:p>
            <a:pPr>
              <a:defRPr/>
            </a:pPr>
            <a:r>
              <a:rPr lang="fr-CA" sz="3600" b="1" cap="all" dirty="0"/>
              <a:t>Exercice : Morphologie des GR</a:t>
            </a:r>
          </a:p>
        </p:txBody>
      </p:sp>
      <p:sp>
        <p:nvSpPr>
          <p:cNvPr id="6" name="Espace réservé du contenu 2"/>
          <p:cNvSpPr txBox="1">
            <a:spLocks/>
          </p:cNvSpPr>
          <p:nvPr>
            <p:custDataLst>
              <p:tags r:id="rId2"/>
            </p:custDataLst>
          </p:nvPr>
        </p:nvSpPr>
        <p:spPr bwMode="auto">
          <a:xfrm>
            <a:off x="221533" y="1760823"/>
            <a:ext cx="9842802" cy="2232248"/>
          </a:xfrm>
          <a:prstGeom prst="rect">
            <a:avLst/>
          </a:prstGeom>
          <a:noFill/>
          <a:ln w="9525">
            <a:noFill/>
            <a:miter lim="800000"/>
            <a:headEnd/>
            <a:tailEnd/>
          </a:ln>
        </p:spPr>
        <p:txBody>
          <a:bodyPr vert="horz" wrap="square" lIns="108719" tIns="54359" rIns="108719" bIns="54359" numCol="1" anchor="t" anchorCtr="0" compatLnSpc="1">
            <a:prstTxWarp prst="textNoShape">
              <a:avLst/>
            </a:prstTxWarp>
          </a:bodyPr>
          <a:lstStyle/>
          <a:p>
            <a:pPr marL="407988" indent="-407988" defTabSz="1089025" eaLnBrk="0" hangingPunct="0">
              <a:spcBef>
                <a:spcPct val="20000"/>
              </a:spcBef>
              <a:buClr>
                <a:schemeClr val="tx2"/>
              </a:buClr>
              <a:defRPr/>
            </a:pPr>
            <a:r>
              <a:rPr lang="fr-CA" sz="3700" kern="0" dirty="0">
                <a:solidFill>
                  <a:schemeClr val="tx1"/>
                </a:solidFill>
                <a:effectLst/>
                <a:latin typeface="+mn-lt"/>
              </a:rPr>
              <a:t>                     9		                    </a:t>
            </a:r>
            <a:r>
              <a:rPr lang="fr-CA" sz="3700" kern="0" dirty="0"/>
              <a:t>     10</a:t>
            </a:r>
            <a:endParaRPr lang="fr-CA" sz="3700" kern="0" dirty="0">
              <a:solidFill>
                <a:schemeClr val="bg1">
                  <a:lumMod val="50000"/>
                </a:schemeClr>
              </a:solidFill>
              <a:effectLst/>
              <a:latin typeface="+mn-lt"/>
            </a:endParaRPr>
          </a:p>
          <a:p>
            <a:pPr marL="407988" indent="-407988" algn="l" defTabSz="1089025" eaLnBrk="0" hangingPunct="0">
              <a:spcBef>
                <a:spcPct val="20000"/>
              </a:spcBef>
              <a:buClr>
                <a:schemeClr val="tx2"/>
              </a:buClr>
              <a:defRPr/>
            </a:pPr>
            <a:r>
              <a:rPr lang="fr-CA" sz="3700" kern="0" dirty="0">
                <a:solidFill>
                  <a:schemeClr val="bg1">
                    <a:lumMod val="50000"/>
                  </a:schemeClr>
                </a:solidFill>
                <a:effectLst/>
                <a:latin typeface="+mn-lt"/>
              </a:rPr>
              <a:t>                                    </a:t>
            </a:r>
          </a:p>
        </p:txBody>
      </p:sp>
      <p:sp>
        <p:nvSpPr>
          <p:cNvPr id="3" name="ZoneTexte 2">
            <a:extLst>
              <a:ext uri="{FF2B5EF4-FFF2-40B4-BE49-F238E27FC236}">
                <a16:creationId xmlns:a16="http://schemas.microsoft.com/office/drawing/2014/main" id="{F7058245-962D-43B2-BE7A-FB3764EA8A59}"/>
              </a:ext>
            </a:extLst>
          </p:cNvPr>
          <p:cNvSpPr txBox="1"/>
          <p:nvPr/>
        </p:nvSpPr>
        <p:spPr>
          <a:xfrm>
            <a:off x="4718969" y="1897668"/>
            <a:ext cx="1000595" cy="523220"/>
          </a:xfrm>
          <a:prstGeom prst="rect">
            <a:avLst/>
          </a:prstGeom>
          <a:solidFill>
            <a:schemeClr val="bg1">
              <a:lumMod val="65000"/>
            </a:schemeClr>
          </a:solidFill>
        </p:spPr>
        <p:txBody>
          <a:bodyPr wrap="none" rtlCol="0">
            <a:spAutoFit/>
          </a:bodyPr>
          <a:lstStyle/>
          <a:p>
            <a:r>
              <a:rPr lang="fr-CA" sz="2800" dirty="0"/>
              <a:t>100 X</a:t>
            </a:r>
          </a:p>
        </p:txBody>
      </p:sp>
      <p:pic>
        <p:nvPicPr>
          <p:cNvPr id="5" name="Picture 2" descr="E:\ERY\EBL2.BMP">
            <a:extLst>
              <a:ext uri="{FF2B5EF4-FFF2-40B4-BE49-F238E27FC236}">
                <a16:creationId xmlns:a16="http://schemas.microsoft.com/office/drawing/2014/main" id="{C542FF14-3094-4285-B50B-AA7E5510157B}"/>
              </a:ext>
            </a:extLst>
          </p:cNvPr>
          <p:cNvPicPr>
            <a:picLocks noChangeAspect="1" noChangeArrowheads="1"/>
          </p:cNvPicPr>
          <p:nvPr>
            <p:custDataLst>
              <p:tags r:id="rId3"/>
            </p:custDataLst>
          </p:nvPr>
        </p:nvPicPr>
        <p:blipFill>
          <a:blip r:embed="rId6" cstate="print"/>
          <a:srcRect/>
          <a:stretch>
            <a:fillRect/>
          </a:stretch>
        </p:blipFill>
        <p:spPr bwMode="auto">
          <a:xfrm>
            <a:off x="5215508" y="2413717"/>
            <a:ext cx="4661261" cy="3924000"/>
          </a:xfrm>
          <a:prstGeom prst="rect">
            <a:avLst/>
          </a:prstGeom>
          <a:noFill/>
        </p:spPr>
      </p:pic>
      <p:pic>
        <p:nvPicPr>
          <p:cNvPr id="7" name="Picture 4" descr="E:\ERY\ELLIP5.BMP">
            <a:extLst>
              <a:ext uri="{FF2B5EF4-FFF2-40B4-BE49-F238E27FC236}">
                <a16:creationId xmlns:a16="http://schemas.microsoft.com/office/drawing/2014/main" id="{B54326B5-2F08-4347-9B94-C91CE5D4E80C}"/>
              </a:ext>
            </a:extLst>
          </p:cNvPr>
          <p:cNvPicPr>
            <a:picLocks noChangeAspect="1" noChangeArrowheads="1"/>
          </p:cNvPicPr>
          <p:nvPr>
            <p:custDataLst>
              <p:tags r:id="rId4"/>
            </p:custDataLst>
          </p:nvPr>
        </p:nvPicPr>
        <p:blipFill>
          <a:blip r:embed="rId7" cstate="print">
            <a:lum bright="-17000"/>
          </a:blip>
          <a:srcRect/>
          <a:stretch>
            <a:fillRect/>
          </a:stretch>
        </p:blipFill>
        <p:spPr bwMode="auto">
          <a:xfrm>
            <a:off x="360583" y="2427677"/>
            <a:ext cx="4700706" cy="3888000"/>
          </a:xfrm>
          <a:prstGeom prst="rect">
            <a:avLst/>
          </a:prstGeom>
          <a:noFill/>
        </p:spPr>
      </p:pic>
    </p:spTree>
    <p:extLst>
      <p:ext uri="{BB962C8B-B14F-4D97-AF65-F5344CB8AC3E}">
        <p14:creationId xmlns:p14="http://schemas.microsoft.com/office/powerpoint/2010/main" val="38698178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039044" y="560673"/>
            <a:ext cx="10367963" cy="1200150"/>
          </a:xfrm>
        </p:spPr>
        <p:txBody>
          <a:bodyPr>
            <a:normAutofit/>
          </a:bodyPr>
          <a:lstStyle/>
          <a:p>
            <a:pPr>
              <a:defRPr/>
            </a:pPr>
            <a:r>
              <a:rPr lang="fr-CA" sz="3600" b="1" cap="all" dirty="0"/>
              <a:t>Exercice : Morphologie des GR</a:t>
            </a:r>
          </a:p>
        </p:txBody>
      </p:sp>
      <p:sp>
        <p:nvSpPr>
          <p:cNvPr id="6" name="Espace réservé du contenu 2"/>
          <p:cNvSpPr txBox="1">
            <a:spLocks/>
          </p:cNvSpPr>
          <p:nvPr>
            <p:custDataLst>
              <p:tags r:id="rId2"/>
            </p:custDataLst>
          </p:nvPr>
        </p:nvSpPr>
        <p:spPr bwMode="auto">
          <a:xfrm>
            <a:off x="221533" y="1760823"/>
            <a:ext cx="9842802" cy="2232248"/>
          </a:xfrm>
          <a:prstGeom prst="rect">
            <a:avLst/>
          </a:prstGeom>
          <a:noFill/>
          <a:ln w="9525">
            <a:noFill/>
            <a:miter lim="800000"/>
            <a:headEnd/>
            <a:tailEnd/>
          </a:ln>
        </p:spPr>
        <p:txBody>
          <a:bodyPr vert="horz" wrap="square" lIns="108719" tIns="54359" rIns="108719" bIns="54359" numCol="1" anchor="t" anchorCtr="0" compatLnSpc="1">
            <a:prstTxWarp prst="textNoShape">
              <a:avLst/>
            </a:prstTxWarp>
          </a:bodyPr>
          <a:lstStyle/>
          <a:p>
            <a:pPr marL="407988" indent="-407988" defTabSz="1089025" eaLnBrk="0" hangingPunct="0">
              <a:spcBef>
                <a:spcPct val="20000"/>
              </a:spcBef>
              <a:buClr>
                <a:schemeClr val="tx2"/>
              </a:buClr>
              <a:defRPr/>
            </a:pPr>
            <a:r>
              <a:rPr lang="fr-CA" sz="3700" kern="0" dirty="0">
                <a:solidFill>
                  <a:schemeClr val="tx1"/>
                </a:solidFill>
                <a:effectLst/>
                <a:latin typeface="+mn-lt"/>
              </a:rPr>
              <a:t>                     11		                    </a:t>
            </a:r>
            <a:r>
              <a:rPr lang="fr-CA" sz="3700" kern="0" dirty="0"/>
              <a:t>     1</a:t>
            </a:r>
            <a:r>
              <a:rPr lang="fr-CA" sz="3700" kern="0" dirty="0">
                <a:solidFill>
                  <a:schemeClr val="tx1"/>
                </a:solidFill>
                <a:effectLst/>
                <a:latin typeface="+mn-lt"/>
              </a:rPr>
              <a:t>2</a:t>
            </a:r>
            <a:endParaRPr lang="fr-CA" sz="3700" kern="0" dirty="0">
              <a:solidFill>
                <a:schemeClr val="bg1">
                  <a:lumMod val="50000"/>
                </a:schemeClr>
              </a:solidFill>
              <a:effectLst/>
              <a:latin typeface="+mn-lt"/>
            </a:endParaRPr>
          </a:p>
          <a:p>
            <a:pPr marL="407988" indent="-407988" algn="l" defTabSz="1089025" eaLnBrk="0" hangingPunct="0">
              <a:spcBef>
                <a:spcPct val="20000"/>
              </a:spcBef>
              <a:buClr>
                <a:schemeClr val="tx2"/>
              </a:buClr>
              <a:defRPr/>
            </a:pPr>
            <a:r>
              <a:rPr lang="fr-CA" sz="3700" kern="0" dirty="0">
                <a:solidFill>
                  <a:schemeClr val="bg1">
                    <a:lumMod val="50000"/>
                  </a:schemeClr>
                </a:solidFill>
                <a:effectLst/>
                <a:latin typeface="+mn-lt"/>
              </a:rPr>
              <a:t>                                    </a:t>
            </a:r>
          </a:p>
        </p:txBody>
      </p:sp>
      <p:pic>
        <p:nvPicPr>
          <p:cNvPr id="5" name="Picture 5" descr="E:\ERY\SCHYF3.BMP">
            <a:extLst>
              <a:ext uri="{FF2B5EF4-FFF2-40B4-BE49-F238E27FC236}">
                <a16:creationId xmlns:a16="http://schemas.microsoft.com/office/drawing/2014/main" id="{2B9D2EC8-82FA-4771-83C1-051F493D46BE}"/>
              </a:ext>
            </a:extLst>
          </p:cNvPr>
          <p:cNvPicPr>
            <a:picLocks noChangeAspect="1" noChangeArrowheads="1"/>
          </p:cNvPicPr>
          <p:nvPr>
            <p:custDataLst>
              <p:tags r:id="rId3"/>
            </p:custDataLst>
          </p:nvPr>
        </p:nvPicPr>
        <p:blipFill>
          <a:blip r:embed="rId6" cstate="print">
            <a:lum bright="-24000"/>
          </a:blip>
          <a:srcRect/>
          <a:stretch>
            <a:fillRect/>
          </a:stretch>
        </p:blipFill>
        <p:spPr bwMode="auto">
          <a:xfrm>
            <a:off x="5349624" y="2426397"/>
            <a:ext cx="4484689" cy="3852000"/>
          </a:xfrm>
          <a:prstGeom prst="rect">
            <a:avLst/>
          </a:prstGeom>
          <a:noFill/>
        </p:spPr>
      </p:pic>
      <p:pic>
        <p:nvPicPr>
          <p:cNvPr id="7" name="Picture 6" descr="E:\ERY\MACRO2.BMP">
            <a:extLst>
              <a:ext uri="{FF2B5EF4-FFF2-40B4-BE49-F238E27FC236}">
                <a16:creationId xmlns:a16="http://schemas.microsoft.com/office/drawing/2014/main" id="{FB3C3A5C-DFDB-4D68-9D32-A7AEF7AEA83D}"/>
              </a:ext>
            </a:extLst>
          </p:cNvPr>
          <p:cNvPicPr>
            <a:picLocks noChangeAspect="1" noChangeArrowheads="1"/>
          </p:cNvPicPr>
          <p:nvPr>
            <p:custDataLst>
              <p:tags r:id="rId4"/>
            </p:custDataLst>
          </p:nvPr>
        </p:nvPicPr>
        <p:blipFill>
          <a:blip r:embed="rId7" cstate="print">
            <a:lum bright="-17000"/>
          </a:blip>
          <a:srcRect/>
          <a:stretch>
            <a:fillRect/>
          </a:stretch>
        </p:blipFill>
        <p:spPr bwMode="auto">
          <a:xfrm>
            <a:off x="504989" y="2413717"/>
            <a:ext cx="4642653" cy="3888000"/>
          </a:xfrm>
          <a:prstGeom prst="rect">
            <a:avLst/>
          </a:prstGeom>
          <a:noFill/>
        </p:spPr>
      </p:pic>
      <p:sp>
        <p:nvSpPr>
          <p:cNvPr id="3" name="ZoneTexte 2">
            <a:extLst>
              <a:ext uri="{FF2B5EF4-FFF2-40B4-BE49-F238E27FC236}">
                <a16:creationId xmlns:a16="http://schemas.microsoft.com/office/drawing/2014/main" id="{F7058245-962D-43B2-BE7A-FB3764EA8A59}"/>
              </a:ext>
            </a:extLst>
          </p:cNvPr>
          <p:cNvSpPr txBox="1"/>
          <p:nvPr/>
        </p:nvSpPr>
        <p:spPr>
          <a:xfrm>
            <a:off x="4646961" y="1969676"/>
            <a:ext cx="1000595" cy="523220"/>
          </a:xfrm>
          <a:prstGeom prst="rect">
            <a:avLst/>
          </a:prstGeom>
          <a:solidFill>
            <a:schemeClr val="bg1">
              <a:lumMod val="65000"/>
            </a:schemeClr>
          </a:solidFill>
        </p:spPr>
        <p:txBody>
          <a:bodyPr wrap="none" rtlCol="0">
            <a:spAutoFit/>
          </a:bodyPr>
          <a:lstStyle/>
          <a:p>
            <a:r>
              <a:rPr lang="fr-CA" sz="2800" dirty="0"/>
              <a:t>100 X</a:t>
            </a:r>
          </a:p>
        </p:txBody>
      </p:sp>
    </p:spTree>
    <p:extLst>
      <p:ext uri="{BB962C8B-B14F-4D97-AF65-F5344CB8AC3E}">
        <p14:creationId xmlns:p14="http://schemas.microsoft.com/office/powerpoint/2010/main" val="24974209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039044" y="560673"/>
            <a:ext cx="10367963" cy="1200150"/>
          </a:xfrm>
        </p:spPr>
        <p:txBody>
          <a:bodyPr>
            <a:normAutofit/>
          </a:bodyPr>
          <a:lstStyle/>
          <a:p>
            <a:pPr>
              <a:defRPr/>
            </a:pPr>
            <a:r>
              <a:rPr lang="fr-CA" sz="3600" b="1" cap="all" dirty="0"/>
              <a:t>Exercice : Morphologie des GR</a:t>
            </a:r>
          </a:p>
        </p:txBody>
      </p:sp>
      <p:sp>
        <p:nvSpPr>
          <p:cNvPr id="6" name="Espace réservé du contenu 2"/>
          <p:cNvSpPr txBox="1">
            <a:spLocks/>
          </p:cNvSpPr>
          <p:nvPr>
            <p:custDataLst>
              <p:tags r:id="rId2"/>
            </p:custDataLst>
          </p:nvPr>
        </p:nvSpPr>
        <p:spPr bwMode="auto">
          <a:xfrm>
            <a:off x="221533" y="1760823"/>
            <a:ext cx="9842802" cy="2232248"/>
          </a:xfrm>
          <a:prstGeom prst="rect">
            <a:avLst/>
          </a:prstGeom>
          <a:noFill/>
          <a:ln w="9525">
            <a:noFill/>
            <a:miter lim="800000"/>
            <a:headEnd/>
            <a:tailEnd/>
          </a:ln>
        </p:spPr>
        <p:txBody>
          <a:bodyPr vert="horz" wrap="square" lIns="108719" tIns="54359" rIns="108719" bIns="54359" numCol="1" anchor="t" anchorCtr="0" compatLnSpc="1">
            <a:prstTxWarp prst="textNoShape">
              <a:avLst/>
            </a:prstTxWarp>
          </a:bodyPr>
          <a:lstStyle/>
          <a:p>
            <a:pPr marL="407988" indent="-407988" defTabSz="1089025" eaLnBrk="0" hangingPunct="0">
              <a:spcBef>
                <a:spcPct val="20000"/>
              </a:spcBef>
              <a:buClr>
                <a:schemeClr val="tx2"/>
              </a:buClr>
              <a:defRPr/>
            </a:pPr>
            <a:r>
              <a:rPr lang="fr-CA" sz="3700" kern="0" dirty="0">
                <a:solidFill>
                  <a:schemeClr val="tx1"/>
                </a:solidFill>
                <a:effectLst/>
                <a:latin typeface="+mn-lt"/>
              </a:rPr>
              <a:t>                     13		                    </a:t>
            </a:r>
            <a:r>
              <a:rPr lang="fr-CA" sz="3700" kern="0" dirty="0"/>
              <a:t>     14</a:t>
            </a:r>
            <a:endParaRPr lang="fr-CA" sz="3700" kern="0" dirty="0">
              <a:solidFill>
                <a:schemeClr val="bg1">
                  <a:lumMod val="50000"/>
                </a:schemeClr>
              </a:solidFill>
              <a:effectLst/>
              <a:latin typeface="+mn-lt"/>
            </a:endParaRPr>
          </a:p>
          <a:p>
            <a:pPr marL="407988" indent="-407988" algn="l" defTabSz="1089025" eaLnBrk="0" hangingPunct="0">
              <a:spcBef>
                <a:spcPct val="20000"/>
              </a:spcBef>
              <a:buClr>
                <a:schemeClr val="tx2"/>
              </a:buClr>
              <a:defRPr/>
            </a:pPr>
            <a:r>
              <a:rPr lang="fr-CA" sz="3700" kern="0" dirty="0">
                <a:solidFill>
                  <a:schemeClr val="bg1">
                    <a:lumMod val="50000"/>
                  </a:schemeClr>
                </a:solidFill>
                <a:effectLst/>
                <a:latin typeface="+mn-lt"/>
              </a:rPr>
              <a:t>                                    </a:t>
            </a:r>
          </a:p>
        </p:txBody>
      </p:sp>
      <p:sp>
        <p:nvSpPr>
          <p:cNvPr id="3" name="ZoneTexte 2">
            <a:extLst>
              <a:ext uri="{FF2B5EF4-FFF2-40B4-BE49-F238E27FC236}">
                <a16:creationId xmlns:a16="http://schemas.microsoft.com/office/drawing/2014/main" id="{F7058245-962D-43B2-BE7A-FB3764EA8A59}"/>
              </a:ext>
            </a:extLst>
          </p:cNvPr>
          <p:cNvSpPr txBox="1"/>
          <p:nvPr/>
        </p:nvSpPr>
        <p:spPr>
          <a:xfrm>
            <a:off x="4776237" y="1890497"/>
            <a:ext cx="817853" cy="523220"/>
          </a:xfrm>
          <a:prstGeom prst="rect">
            <a:avLst/>
          </a:prstGeom>
          <a:solidFill>
            <a:schemeClr val="bg1">
              <a:lumMod val="65000"/>
            </a:schemeClr>
          </a:solidFill>
        </p:spPr>
        <p:txBody>
          <a:bodyPr wrap="none" rtlCol="0">
            <a:spAutoFit/>
          </a:bodyPr>
          <a:lstStyle/>
          <a:p>
            <a:r>
              <a:rPr lang="fr-CA" sz="2800" dirty="0"/>
              <a:t>50 X</a:t>
            </a:r>
          </a:p>
        </p:txBody>
      </p:sp>
      <p:pic>
        <p:nvPicPr>
          <p:cNvPr id="5" name="Picture 2" descr="E:\ERY\AGG5.BMP">
            <a:extLst>
              <a:ext uri="{FF2B5EF4-FFF2-40B4-BE49-F238E27FC236}">
                <a16:creationId xmlns:a16="http://schemas.microsoft.com/office/drawing/2014/main" id="{919B5F7C-DF9C-4E5D-B030-8500E5BDE35C}"/>
              </a:ext>
            </a:extLst>
          </p:cNvPr>
          <p:cNvPicPr>
            <a:picLocks noChangeAspect="1" noChangeArrowheads="1"/>
          </p:cNvPicPr>
          <p:nvPr>
            <p:custDataLst>
              <p:tags r:id="rId3"/>
            </p:custDataLst>
          </p:nvPr>
        </p:nvPicPr>
        <p:blipFill>
          <a:blip r:embed="rId6" cstate="print">
            <a:lum bright="-9000" contrast="3000"/>
          </a:blip>
          <a:srcRect/>
          <a:stretch>
            <a:fillRect/>
          </a:stretch>
        </p:blipFill>
        <p:spPr bwMode="auto">
          <a:xfrm>
            <a:off x="318964" y="2413717"/>
            <a:ext cx="4866200" cy="3852000"/>
          </a:xfrm>
          <a:prstGeom prst="rect">
            <a:avLst/>
          </a:prstGeom>
          <a:noFill/>
        </p:spPr>
      </p:pic>
      <p:pic>
        <p:nvPicPr>
          <p:cNvPr id="7" name="Picture 3" descr="E:\ERY\GELD1.BMP">
            <a:extLst>
              <a:ext uri="{FF2B5EF4-FFF2-40B4-BE49-F238E27FC236}">
                <a16:creationId xmlns:a16="http://schemas.microsoft.com/office/drawing/2014/main" id="{DDCE83BB-DEAB-427F-809A-2739730F1E45}"/>
              </a:ext>
            </a:extLst>
          </p:cNvPr>
          <p:cNvPicPr>
            <a:picLocks noChangeAspect="1" noChangeArrowheads="1"/>
          </p:cNvPicPr>
          <p:nvPr>
            <p:custDataLst>
              <p:tags r:id="rId4"/>
            </p:custDataLst>
          </p:nvPr>
        </p:nvPicPr>
        <p:blipFill>
          <a:blip r:embed="rId7" cstate="print">
            <a:lum bright="-11000"/>
          </a:blip>
          <a:srcRect/>
          <a:stretch>
            <a:fillRect/>
          </a:stretch>
        </p:blipFill>
        <p:spPr bwMode="auto">
          <a:xfrm>
            <a:off x="5287516" y="2413717"/>
            <a:ext cx="4695653" cy="3780000"/>
          </a:xfrm>
          <a:prstGeom prst="rect">
            <a:avLst/>
          </a:prstGeom>
          <a:noFill/>
        </p:spPr>
      </p:pic>
    </p:spTree>
    <p:extLst>
      <p:ext uri="{BB962C8B-B14F-4D97-AF65-F5344CB8AC3E}">
        <p14:creationId xmlns:p14="http://schemas.microsoft.com/office/powerpoint/2010/main" val="18169309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925830" y="286605"/>
            <a:ext cx="9114214" cy="1450757"/>
          </a:xfrm>
        </p:spPr>
        <p:txBody>
          <a:bodyPr>
            <a:normAutofit/>
          </a:bodyPr>
          <a:lstStyle/>
          <a:p>
            <a:pPr>
              <a:defRPr/>
            </a:pPr>
            <a:r>
              <a:rPr lang="fr-CA" sz="3600" b="1" cap="all" dirty="0"/>
              <a:t>Corrigé Exercice : Identification des GR</a:t>
            </a:r>
          </a:p>
        </p:txBody>
      </p:sp>
      <p:sp>
        <p:nvSpPr>
          <p:cNvPr id="21507" name="Espace réservé du contenu 2"/>
          <p:cNvSpPr>
            <a:spLocks noGrp="1"/>
          </p:cNvSpPr>
          <p:nvPr>
            <p:ph idx="1"/>
            <p:custDataLst>
              <p:tags r:id="rId2"/>
            </p:custDataLst>
          </p:nvPr>
        </p:nvSpPr>
        <p:spPr>
          <a:xfrm>
            <a:off x="1039044" y="1962978"/>
            <a:ext cx="5072098" cy="4721225"/>
          </a:xfrm>
        </p:spPr>
        <p:txBody>
          <a:bodyPr>
            <a:normAutofit/>
          </a:bodyPr>
          <a:lstStyle/>
          <a:p>
            <a:r>
              <a:rPr lang="fr-CA" sz="2400" dirty="0"/>
              <a:t>1: Hypochromie</a:t>
            </a:r>
          </a:p>
          <a:p>
            <a:r>
              <a:rPr lang="fr-CA" sz="2400" dirty="0"/>
              <a:t>2: </a:t>
            </a:r>
            <a:r>
              <a:rPr lang="fr-CA" sz="2400" dirty="0" err="1"/>
              <a:t>Sphérocytes</a:t>
            </a:r>
            <a:r>
              <a:rPr lang="fr-CA" sz="2400" dirty="0"/>
              <a:t> +</a:t>
            </a:r>
          </a:p>
          <a:p>
            <a:r>
              <a:rPr lang="fr-CA" sz="2400" dirty="0"/>
              <a:t>3: </a:t>
            </a:r>
            <a:r>
              <a:rPr lang="fr-CA" sz="2400" dirty="0" err="1"/>
              <a:t>Stomatocytes</a:t>
            </a:r>
            <a:endParaRPr lang="fr-CA" sz="2400" dirty="0"/>
          </a:p>
          <a:p>
            <a:r>
              <a:rPr lang="fr-CA" sz="2400" dirty="0"/>
              <a:t>4: Drépanocytes</a:t>
            </a:r>
          </a:p>
          <a:p>
            <a:pPr>
              <a:buNone/>
            </a:pPr>
            <a:r>
              <a:rPr lang="fr-CA" sz="2400" dirty="0"/>
              <a:t>	    Hématies falciformes</a:t>
            </a:r>
          </a:p>
          <a:p>
            <a:pPr>
              <a:buNone/>
            </a:pPr>
            <a:r>
              <a:rPr lang="fr-CA" sz="2400" dirty="0"/>
              <a:t>	    « </a:t>
            </a:r>
            <a:r>
              <a:rPr lang="fr-CA" sz="2400" dirty="0" err="1"/>
              <a:t>Sickle</a:t>
            </a:r>
            <a:r>
              <a:rPr lang="fr-CA" sz="2400" dirty="0"/>
              <a:t> </a:t>
            </a:r>
            <a:r>
              <a:rPr lang="fr-CA" sz="2400" dirty="0" err="1"/>
              <a:t>cells</a:t>
            </a:r>
            <a:r>
              <a:rPr lang="fr-CA" sz="2400" dirty="0"/>
              <a:t> »</a:t>
            </a:r>
          </a:p>
          <a:p>
            <a:r>
              <a:rPr lang="fr-CA" sz="2400" dirty="0"/>
              <a:t>5: Corps d’</a:t>
            </a:r>
            <a:r>
              <a:rPr lang="fr-CA" sz="2400" dirty="0" err="1"/>
              <a:t>Howell</a:t>
            </a:r>
            <a:r>
              <a:rPr lang="fr-CA" sz="2400" dirty="0"/>
              <a:t>-Jolly</a:t>
            </a:r>
          </a:p>
          <a:p>
            <a:r>
              <a:rPr lang="fr-CA" sz="2400" dirty="0"/>
              <a:t>6: </a:t>
            </a:r>
            <a:r>
              <a:rPr lang="fr-CA" sz="2400" dirty="0" err="1"/>
              <a:t>Sphérocytes</a:t>
            </a:r>
            <a:r>
              <a:rPr lang="fr-CA" sz="2400" dirty="0"/>
              <a:t> +++</a:t>
            </a:r>
          </a:p>
          <a:p>
            <a:pPr>
              <a:buNone/>
            </a:pPr>
            <a:endParaRPr lang="fr-CA" sz="2400" dirty="0"/>
          </a:p>
        </p:txBody>
      </p:sp>
      <p:sp>
        <p:nvSpPr>
          <p:cNvPr id="4" name="Espace réservé du contenu 2"/>
          <p:cNvSpPr txBox="1">
            <a:spLocks/>
          </p:cNvSpPr>
          <p:nvPr>
            <p:custDataLst>
              <p:tags r:id="rId3"/>
            </p:custDataLst>
          </p:nvPr>
        </p:nvSpPr>
        <p:spPr bwMode="auto">
          <a:xfrm>
            <a:off x="4855468" y="1968842"/>
            <a:ext cx="6332542" cy="4721225"/>
          </a:xfrm>
          <a:prstGeom prst="rect">
            <a:avLst/>
          </a:prstGeom>
          <a:noFill/>
          <a:ln w="9525">
            <a:noFill/>
            <a:miter lim="800000"/>
            <a:headEnd/>
            <a:tailEnd/>
          </a:ln>
        </p:spPr>
        <p:txBody>
          <a:bodyPr vert="horz" wrap="square" lIns="108719" tIns="54359" rIns="108719" bIns="54359" numCol="1" anchor="t" anchorCtr="0" compatLnSpc="1">
            <a:prstTxWarp prst="textNoShape">
              <a:avLst/>
            </a:prstTxWarp>
          </a:bodyPr>
          <a:lstStyle/>
          <a:p>
            <a:pPr algn="l" defTabSz="1089025" eaLnBrk="0" hangingPunct="0">
              <a:spcBef>
                <a:spcPct val="20000"/>
              </a:spcBef>
              <a:buClr>
                <a:schemeClr val="tx2"/>
              </a:buClr>
              <a:defRPr/>
            </a:pPr>
            <a:r>
              <a:rPr lang="fr-CA" sz="2400" kern="0" dirty="0">
                <a:solidFill>
                  <a:schemeClr val="tx1"/>
                </a:solidFill>
                <a:effectLst/>
                <a:latin typeface="+mn-lt"/>
              </a:rPr>
              <a:t>7:   </a:t>
            </a:r>
            <a:r>
              <a:rPr lang="fr-CA" sz="2400" dirty="0" err="1"/>
              <a:t>Schistocytes</a:t>
            </a:r>
            <a:r>
              <a:rPr lang="fr-CA" sz="2400" dirty="0"/>
              <a:t> + </a:t>
            </a:r>
            <a:r>
              <a:rPr lang="fr-CA" sz="2400" dirty="0" err="1"/>
              <a:t>Échinocytes</a:t>
            </a:r>
            <a:endParaRPr lang="fr-CA" sz="2400" kern="0" dirty="0">
              <a:solidFill>
                <a:schemeClr val="tx1"/>
              </a:solidFill>
              <a:effectLst/>
              <a:latin typeface="+mn-lt"/>
            </a:endParaRPr>
          </a:p>
          <a:p>
            <a:pPr algn="l" defTabSz="1089025" eaLnBrk="0" hangingPunct="0">
              <a:spcBef>
                <a:spcPct val="20000"/>
              </a:spcBef>
              <a:buClr>
                <a:schemeClr val="tx2"/>
              </a:buClr>
              <a:defRPr/>
            </a:pPr>
            <a:r>
              <a:rPr lang="fr-CA" sz="2400" kern="0" dirty="0">
                <a:solidFill>
                  <a:schemeClr val="tx1"/>
                </a:solidFill>
                <a:effectLst/>
                <a:latin typeface="+mn-lt"/>
              </a:rPr>
              <a:t>8:   </a:t>
            </a:r>
            <a:r>
              <a:rPr lang="fr-CA" sz="2400" kern="0" dirty="0" err="1">
                <a:solidFill>
                  <a:schemeClr val="tx1"/>
                </a:solidFill>
                <a:effectLst/>
                <a:latin typeface="+mn-lt"/>
              </a:rPr>
              <a:t>Polychromatophilie</a:t>
            </a:r>
            <a:endParaRPr lang="fr-CA" sz="1100" kern="0" dirty="0">
              <a:solidFill>
                <a:schemeClr val="tx1"/>
              </a:solidFill>
              <a:effectLst/>
              <a:latin typeface="+mn-lt"/>
            </a:endParaRPr>
          </a:p>
          <a:p>
            <a:pPr algn="l" defTabSz="1089025" eaLnBrk="0" hangingPunct="0">
              <a:spcBef>
                <a:spcPct val="20000"/>
              </a:spcBef>
              <a:buClr>
                <a:schemeClr val="tx2"/>
              </a:buClr>
              <a:defRPr/>
            </a:pPr>
            <a:r>
              <a:rPr lang="fr-CA" sz="2400" kern="0" dirty="0">
                <a:solidFill>
                  <a:schemeClr val="tx1"/>
                </a:solidFill>
                <a:effectLst/>
                <a:latin typeface="+mn-lt"/>
              </a:rPr>
              <a:t>9:   </a:t>
            </a:r>
            <a:r>
              <a:rPr lang="fr-CA" sz="2400" kern="0" dirty="0" err="1">
                <a:solidFill>
                  <a:schemeClr val="tx1"/>
                </a:solidFill>
                <a:effectLst/>
                <a:latin typeface="+mn-lt"/>
              </a:rPr>
              <a:t>Élyptocytes</a:t>
            </a:r>
            <a:r>
              <a:rPr lang="fr-CA" sz="2400" kern="0" dirty="0">
                <a:solidFill>
                  <a:schemeClr val="tx1"/>
                </a:solidFill>
                <a:effectLst/>
                <a:latin typeface="+mn-lt"/>
              </a:rPr>
              <a:t>/</a:t>
            </a:r>
            <a:r>
              <a:rPr lang="fr-CA" sz="2400" kern="0" dirty="0" err="1">
                <a:solidFill>
                  <a:schemeClr val="tx1"/>
                </a:solidFill>
                <a:effectLst/>
                <a:latin typeface="+mn-lt"/>
              </a:rPr>
              <a:t>Ovalocytes</a:t>
            </a:r>
            <a:endParaRPr lang="fr-CA" sz="2400" kern="0" dirty="0">
              <a:solidFill>
                <a:schemeClr val="tx1"/>
              </a:solidFill>
              <a:effectLst/>
              <a:latin typeface="+mn-lt"/>
            </a:endParaRPr>
          </a:p>
          <a:p>
            <a:pPr algn="l" defTabSz="1089025" eaLnBrk="0" hangingPunct="0">
              <a:spcBef>
                <a:spcPct val="20000"/>
              </a:spcBef>
              <a:buClr>
                <a:schemeClr val="tx2"/>
              </a:buClr>
              <a:defRPr/>
            </a:pPr>
            <a:r>
              <a:rPr lang="fr-CA" sz="2400" kern="0" dirty="0">
                <a:solidFill>
                  <a:schemeClr val="tx1"/>
                </a:solidFill>
                <a:effectLst/>
                <a:latin typeface="+mn-lt"/>
              </a:rPr>
              <a:t>10: Érythroblaste</a:t>
            </a:r>
          </a:p>
          <a:p>
            <a:pPr algn="l" defTabSz="1089025" eaLnBrk="0" hangingPunct="0">
              <a:spcBef>
                <a:spcPct val="20000"/>
              </a:spcBef>
              <a:buClr>
                <a:schemeClr val="tx2"/>
              </a:buClr>
              <a:defRPr/>
            </a:pPr>
            <a:r>
              <a:rPr lang="fr-CA" sz="2400" kern="0" dirty="0">
                <a:solidFill>
                  <a:schemeClr val="tx1"/>
                </a:solidFill>
                <a:effectLst/>
                <a:latin typeface="+mn-lt"/>
              </a:rPr>
              <a:t>11: Macrocytose/anisocytose</a:t>
            </a:r>
          </a:p>
          <a:p>
            <a:pPr algn="l" defTabSz="1089025" eaLnBrk="0" hangingPunct="0">
              <a:spcBef>
                <a:spcPct val="20000"/>
              </a:spcBef>
              <a:buClr>
                <a:schemeClr val="tx2"/>
              </a:buClr>
              <a:defRPr/>
            </a:pPr>
            <a:r>
              <a:rPr lang="fr-CA" sz="2400" kern="0" dirty="0">
                <a:solidFill>
                  <a:schemeClr val="tx1"/>
                </a:solidFill>
                <a:effectLst/>
                <a:latin typeface="+mn-lt"/>
              </a:rPr>
              <a:t>12: </a:t>
            </a:r>
            <a:r>
              <a:rPr lang="fr-CA" sz="2400" kern="0" dirty="0" err="1">
                <a:solidFill>
                  <a:schemeClr val="tx1"/>
                </a:solidFill>
                <a:effectLst/>
                <a:latin typeface="+mn-lt"/>
              </a:rPr>
              <a:t>Codocytes</a:t>
            </a:r>
            <a:r>
              <a:rPr lang="fr-CA" sz="2400" kern="0" dirty="0">
                <a:solidFill>
                  <a:schemeClr val="tx1"/>
                </a:solidFill>
                <a:effectLst/>
                <a:latin typeface="+mn-lt"/>
              </a:rPr>
              <a:t>/Cellules cibles</a:t>
            </a:r>
          </a:p>
          <a:p>
            <a:pPr algn="l" defTabSz="1089025" eaLnBrk="0" hangingPunct="0">
              <a:spcBef>
                <a:spcPct val="20000"/>
              </a:spcBef>
              <a:buClr>
                <a:schemeClr val="tx2"/>
              </a:buClr>
              <a:defRPr/>
            </a:pPr>
            <a:r>
              <a:rPr lang="fr-CA" sz="2400" kern="0" dirty="0">
                <a:solidFill>
                  <a:schemeClr val="tx1"/>
                </a:solidFill>
                <a:effectLst/>
                <a:latin typeface="+mn-lt"/>
              </a:rPr>
              <a:t>13: Agglutinines </a:t>
            </a:r>
            <a:r>
              <a:rPr lang="fr-CA" sz="1400" kern="0" dirty="0">
                <a:solidFill>
                  <a:schemeClr val="tx1"/>
                </a:solidFill>
                <a:effectLst/>
                <a:latin typeface="+mn-lt"/>
              </a:rPr>
              <a:t>(</a:t>
            </a:r>
            <a:r>
              <a:rPr lang="fr-CA" sz="1400" u="sng" kern="0" dirty="0">
                <a:solidFill>
                  <a:schemeClr val="tx1"/>
                </a:solidFill>
                <a:effectLst/>
                <a:latin typeface="+mn-lt"/>
              </a:rPr>
              <a:t>froides</a:t>
            </a:r>
            <a:r>
              <a:rPr lang="fr-CA" sz="1400" kern="0" dirty="0">
                <a:solidFill>
                  <a:schemeClr val="tx1"/>
                </a:solidFill>
                <a:effectLst/>
                <a:latin typeface="+mn-lt"/>
              </a:rPr>
              <a:t> ou chaudes)</a:t>
            </a:r>
            <a:endParaRPr lang="fr-CA" sz="2400" kern="0" dirty="0">
              <a:solidFill>
                <a:schemeClr val="tx1"/>
              </a:solidFill>
              <a:effectLst/>
              <a:latin typeface="+mn-lt"/>
            </a:endParaRPr>
          </a:p>
          <a:p>
            <a:pPr algn="l" defTabSz="1089025" eaLnBrk="0" hangingPunct="0">
              <a:spcBef>
                <a:spcPct val="20000"/>
              </a:spcBef>
              <a:buClr>
                <a:schemeClr val="tx2"/>
              </a:buClr>
              <a:defRPr/>
            </a:pPr>
            <a:r>
              <a:rPr lang="fr-CA" sz="2400" kern="0" dirty="0">
                <a:solidFill>
                  <a:schemeClr val="tx1"/>
                </a:solidFill>
                <a:effectLst/>
                <a:latin typeface="+mn-lt"/>
              </a:rPr>
              <a:t>14: Formation en rouleaux</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endParaRPr lang="fr-CA" dirty="0"/>
          </a:p>
        </p:txBody>
      </p:sp>
      <p:pic>
        <p:nvPicPr>
          <p:cNvPr id="93186" name="Picture 2" descr="E:\ERY\TRGR3.BMP"/>
          <p:cNvPicPr>
            <a:picLocks noGrp="1" noChangeAspect="1" noChangeArrowheads="1"/>
          </p:cNvPicPr>
          <p:nvPr>
            <p:ph idx="1"/>
            <p:custDataLst>
              <p:tags r:id="rId2"/>
            </p:custDataLst>
          </p:nvPr>
        </p:nvPicPr>
        <p:blipFill>
          <a:blip r:embed="rId6" cstate="print">
            <a:lum bright="-20000"/>
          </a:blip>
          <a:srcRect/>
          <a:stretch>
            <a:fillRect/>
          </a:stretch>
        </p:blipFill>
        <p:spPr bwMode="auto">
          <a:xfrm>
            <a:off x="3138634" y="66656"/>
            <a:ext cx="4536529" cy="3420000"/>
          </a:xfrm>
          <a:prstGeom prst="rect">
            <a:avLst/>
          </a:prstGeom>
          <a:noFill/>
        </p:spPr>
      </p:pic>
      <p:pic>
        <p:nvPicPr>
          <p:cNvPr id="93188" name="Picture 4" descr="E:\ERY\TRAGG3.BMP"/>
          <p:cNvPicPr>
            <a:picLocks noChangeAspect="1" noChangeArrowheads="1"/>
          </p:cNvPicPr>
          <p:nvPr>
            <p:custDataLst>
              <p:tags r:id="rId3"/>
            </p:custDataLst>
          </p:nvPr>
        </p:nvPicPr>
        <p:blipFill>
          <a:blip r:embed="rId7" cstate="print">
            <a:lum bright="-20000"/>
          </a:blip>
          <a:srcRect/>
          <a:stretch>
            <a:fillRect/>
          </a:stretch>
        </p:blipFill>
        <p:spPr bwMode="auto">
          <a:xfrm>
            <a:off x="390972" y="3429000"/>
            <a:ext cx="4460049" cy="3362344"/>
          </a:xfrm>
          <a:prstGeom prst="rect">
            <a:avLst/>
          </a:prstGeom>
          <a:noFill/>
        </p:spPr>
      </p:pic>
      <p:pic>
        <p:nvPicPr>
          <p:cNvPr id="93189" name="Picture 5" descr="E:\ERY\TRGR5.BMP"/>
          <p:cNvPicPr>
            <a:picLocks noChangeAspect="1" noChangeArrowheads="1"/>
          </p:cNvPicPr>
          <p:nvPr>
            <p:custDataLst>
              <p:tags r:id="rId4"/>
            </p:custDataLst>
          </p:nvPr>
        </p:nvPicPr>
        <p:blipFill rotWithShape="1">
          <a:blip r:embed="rId8" cstate="print">
            <a:lum bright="-20000"/>
          </a:blip>
          <a:srcRect t="4750"/>
          <a:stretch/>
        </p:blipFill>
        <p:spPr bwMode="auto">
          <a:xfrm>
            <a:off x="5105975" y="3429000"/>
            <a:ext cx="4775294" cy="342900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B3469-8B00-5978-FEAE-C20B8094662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EBBBAB8-412B-11C7-A729-40D1DBF843A5}"/>
              </a:ext>
            </a:extLst>
          </p:cNvPr>
          <p:cNvSpPr>
            <a:spLocks noGrp="1"/>
          </p:cNvSpPr>
          <p:nvPr>
            <p:ph type="title"/>
          </p:nvPr>
        </p:nvSpPr>
        <p:spPr/>
        <p:txBody>
          <a:bodyPr/>
          <a:lstStyle/>
          <a:p>
            <a:r>
              <a:rPr lang="fr-CA" dirty="0"/>
              <a:t>Cours 8</a:t>
            </a:r>
          </a:p>
        </p:txBody>
      </p:sp>
      <p:sp>
        <p:nvSpPr>
          <p:cNvPr id="7" name="Espace réservé du texte 6">
            <a:extLst>
              <a:ext uri="{FF2B5EF4-FFF2-40B4-BE49-F238E27FC236}">
                <a16:creationId xmlns:a16="http://schemas.microsoft.com/office/drawing/2014/main" id="{165D3090-33FD-6B56-8D72-7FC2C44F538D}"/>
              </a:ext>
            </a:extLst>
          </p:cNvPr>
          <p:cNvSpPr>
            <a:spLocks noGrp="1"/>
          </p:cNvSpPr>
          <p:nvPr>
            <p:ph type="body" idx="1"/>
          </p:nvPr>
        </p:nvSpPr>
        <p:spPr>
          <a:xfrm>
            <a:off x="925830" y="4453128"/>
            <a:ext cx="8486775" cy="1928200"/>
          </a:xfrm>
        </p:spPr>
        <p:txBody>
          <a:bodyPr>
            <a:normAutofit/>
          </a:bodyPr>
          <a:lstStyle/>
          <a:p>
            <a:r>
              <a:rPr lang="fr-CA" sz="3600" dirty="0"/>
              <a:t>Décompte manuel des GB, PLT et GR</a:t>
            </a:r>
          </a:p>
          <a:p>
            <a:r>
              <a:rPr lang="fr-CA" sz="3600" dirty="0"/>
              <a:t>Hématopoïèse</a:t>
            </a:r>
          </a:p>
        </p:txBody>
      </p:sp>
    </p:spTree>
    <p:extLst>
      <p:ext uri="{BB962C8B-B14F-4D97-AF65-F5344CB8AC3E}">
        <p14:creationId xmlns:p14="http://schemas.microsoft.com/office/powerpoint/2010/main" val="19804578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18778-90F8-883F-00FD-1C1D8149E6CF}"/>
            </a:ext>
          </a:extLst>
        </p:cNvPr>
        <p:cNvGrpSpPr/>
        <p:nvPr/>
      </p:nvGrpSpPr>
      <p:grpSpPr>
        <a:xfrm>
          <a:off x="0" y="0"/>
          <a:ext cx="0" cy="0"/>
          <a:chOff x="0" y="0"/>
          <a:chExt cx="0" cy="0"/>
        </a:xfrm>
      </p:grpSpPr>
      <p:sp>
        <p:nvSpPr>
          <p:cNvPr id="182274" name="Rectangle 2">
            <a:extLst>
              <a:ext uri="{FF2B5EF4-FFF2-40B4-BE49-F238E27FC236}">
                <a16:creationId xmlns:a16="http://schemas.microsoft.com/office/drawing/2014/main" id="{AD031F4A-4327-5FCB-D711-2CDC5466B109}"/>
              </a:ext>
            </a:extLst>
          </p:cNvPr>
          <p:cNvSpPr>
            <a:spLocks noGrp="1" noChangeArrowheads="1"/>
          </p:cNvSpPr>
          <p:nvPr>
            <p:ph type="body" idx="1"/>
            <p:custDataLst>
              <p:tags r:id="rId1"/>
            </p:custDataLst>
          </p:nvPr>
        </p:nvSpPr>
        <p:spPr/>
        <p:txBody>
          <a:bodyPr/>
          <a:lstStyle/>
          <a:p>
            <a:r>
              <a:rPr lang="fr-CA" dirty="0"/>
              <a:t>Hématologie de L’Italien, Lord </a:t>
            </a:r>
            <a:r>
              <a:rPr lang="fr-CA" dirty="0" err="1"/>
              <a:t>Dubé</a:t>
            </a:r>
            <a:endParaRPr lang="fr-CA" dirty="0"/>
          </a:p>
          <a:p>
            <a:pPr lvl="1"/>
            <a:r>
              <a:rPr lang="fr-CA" sz="2000" dirty="0"/>
              <a:t>Chapitre 3, L’hématopoïèse (Pages 25 à 30, 34 à 37)</a:t>
            </a:r>
          </a:p>
          <a:p>
            <a:pPr lvl="1"/>
            <a:r>
              <a:rPr lang="fr-CA" sz="2000" dirty="0"/>
              <a:t>Chapitre 10, L’hémogramme (Relire pages 168 à 172, page 185 à 188)</a:t>
            </a:r>
          </a:p>
          <a:p>
            <a:pPr lvl="1"/>
            <a:endParaRPr lang="fr-CA" sz="2000" dirty="0"/>
          </a:p>
          <a:p>
            <a:pPr lvl="1"/>
            <a:endParaRPr lang="fr-CA" sz="2000" dirty="0"/>
          </a:p>
          <a:p>
            <a:r>
              <a:rPr lang="fr-CA" dirty="0"/>
              <a:t>Lecture fortement suggérée</a:t>
            </a:r>
          </a:p>
          <a:p>
            <a:pPr lvl="1"/>
            <a:r>
              <a:rPr lang="fr-CA" sz="2000" dirty="0"/>
              <a:t>Chapitre 2, Notions fondamentales de biologie cellulaire (Pages 13 à 21)</a:t>
            </a:r>
          </a:p>
          <a:p>
            <a:pPr lvl="1"/>
            <a:endParaRPr lang="fr-CA" sz="2000" dirty="0"/>
          </a:p>
          <a:p>
            <a:pPr lvl="1"/>
            <a:endParaRPr lang="fr-CA" sz="1600" dirty="0">
              <a:solidFill>
                <a:srgbClr val="FF0000"/>
              </a:solidFill>
            </a:endParaRPr>
          </a:p>
          <a:p>
            <a:pPr lvl="1"/>
            <a:endParaRPr lang="fr-CA" sz="1607" dirty="0">
              <a:solidFill>
                <a:srgbClr val="FF0000"/>
              </a:solidFill>
            </a:endParaRPr>
          </a:p>
        </p:txBody>
      </p:sp>
      <p:sp>
        <p:nvSpPr>
          <p:cNvPr id="182275" name="Rectangle 3">
            <a:extLst>
              <a:ext uri="{FF2B5EF4-FFF2-40B4-BE49-F238E27FC236}">
                <a16:creationId xmlns:a16="http://schemas.microsoft.com/office/drawing/2014/main" id="{7213FC90-BFE9-2EBD-157E-C66CB429BD24}"/>
              </a:ext>
            </a:extLst>
          </p:cNvPr>
          <p:cNvSpPr>
            <a:spLocks noGrp="1" noChangeArrowheads="1"/>
          </p:cNvSpPr>
          <p:nvPr>
            <p:ph type="title"/>
            <p:custDataLst>
              <p:tags r:id="rId2"/>
            </p:custDataLst>
          </p:nvPr>
        </p:nvSpPr>
        <p:spPr>
          <a:xfrm>
            <a:off x="914671" y="548680"/>
            <a:ext cx="9256600" cy="1071503"/>
          </a:xfrm>
          <a:noFill/>
          <a:ln/>
        </p:spPr>
        <p:txBody>
          <a:bodyPr vert="horz" lIns="97065" tIns="48532" rIns="97065" bIns="48532" rtlCol="0" anchor="b">
            <a:normAutofit/>
          </a:bodyPr>
          <a:lstStyle/>
          <a:p>
            <a:pPr>
              <a:defRPr/>
            </a:pPr>
            <a:r>
              <a:rPr lang="fr-CA" sz="3600" b="1" cap="all" dirty="0"/>
              <a:t>Lectures obligatoires</a:t>
            </a:r>
            <a:endParaRPr lang="fr-FR" sz="3600" b="1" cap="all" dirty="0"/>
          </a:p>
        </p:txBody>
      </p:sp>
    </p:spTree>
    <p:extLst>
      <p:ext uri="{BB962C8B-B14F-4D97-AF65-F5344CB8AC3E}">
        <p14:creationId xmlns:p14="http://schemas.microsoft.com/office/powerpoint/2010/main" val="7940188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80096-E7E6-ADE8-81BB-5817E46022B0}"/>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A429C589-31F2-EB0F-F430-469C5F4A5297}"/>
              </a:ext>
            </a:extLst>
          </p:cNvPr>
          <p:cNvSpPr>
            <a:spLocks noGrp="1"/>
          </p:cNvSpPr>
          <p:nvPr>
            <p:ph type="ctrTitle"/>
          </p:nvPr>
        </p:nvSpPr>
        <p:spPr>
          <a:xfrm>
            <a:off x="921565" y="1916832"/>
            <a:ext cx="8398399" cy="1953816"/>
          </a:xfrm>
        </p:spPr>
        <p:txBody>
          <a:bodyPr>
            <a:noAutofit/>
          </a:bodyPr>
          <a:lstStyle/>
          <a:p>
            <a:r>
              <a:rPr lang="fr-CA" sz="5400" cap="all" dirty="0"/>
              <a:t>Décompte manuel des </a:t>
            </a:r>
            <a:r>
              <a:rPr lang="fr-CA" sz="5400" cap="all" dirty="0" err="1"/>
              <a:t>gb</a:t>
            </a:r>
            <a:r>
              <a:rPr lang="fr-CA" sz="5400" cap="all" dirty="0"/>
              <a:t>, </a:t>
            </a:r>
            <a:r>
              <a:rPr lang="fr-CA" sz="5400" cap="all" dirty="0" err="1"/>
              <a:t>plt</a:t>
            </a:r>
            <a:r>
              <a:rPr lang="fr-CA" sz="5400" cap="all" dirty="0"/>
              <a:t> et GR</a:t>
            </a:r>
          </a:p>
        </p:txBody>
      </p:sp>
      <p:sp>
        <p:nvSpPr>
          <p:cNvPr id="3" name="Sous-titre 2">
            <a:extLst>
              <a:ext uri="{FF2B5EF4-FFF2-40B4-BE49-F238E27FC236}">
                <a16:creationId xmlns:a16="http://schemas.microsoft.com/office/drawing/2014/main" id="{23833127-298B-E655-1A6F-B1F47BF30018}"/>
              </a:ext>
            </a:extLst>
          </p:cNvPr>
          <p:cNvSpPr>
            <a:spLocks noGrp="1"/>
          </p:cNvSpPr>
          <p:nvPr>
            <p:ph type="subTitle" idx="1"/>
          </p:nvPr>
        </p:nvSpPr>
        <p:spPr/>
        <p:txBody>
          <a:bodyPr>
            <a:normAutofit/>
          </a:bodyPr>
          <a:lstStyle/>
          <a:p>
            <a:r>
              <a:rPr lang="fr-CA" sz="2800" cap="all" dirty="0"/>
              <a:t>Utilisation d’un hématimètre</a:t>
            </a:r>
          </a:p>
        </p:txBody>
      </p:sp>
    </p:spTree>
    <p:extLst>
      <p:ext uri="{BB962C8B-B14F-4D97-AF65-F5344CB8AC3E}">
        <p14:creationId xmlns:p14="http://schemas.microsoft.com/office/powerpoint/2010/main" val="16398817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custDataLst>
              <p:tags r:id="rId1"/>
            </p:custDataLst>
          </p:nvPr>
        </p:nvSpPr>
        <p:spPr/>
        <p:txBody>
          <a:bodyPr>
            <a:normAutofit/>
          </a:bodyPr>
          <a:lstStyle/>
          <a:p>
            <a:pPr defTabSz="914400" eaLnBrk="1" hangingPunct="1">
              <a:defRPr/>
            </a:pPr>
            <a:r>
              <a:rPr lang="fr-CA" sz="3600" b="1" cap="all" dirty="0"/>
              <a:t>Hématimètre de Neubauer</a:t>
            </a:r>
          </a:p>
        </p:txBody>
      </p:sp>
      <p:graphicFrame>
        <p:nvGraphicFramePr>
          <p:cNvPr id="2051" name="Object 2049"/>
          <p:cNvGraphicFramePr>
            <a:graphicFrameLocks noChangeAspect="1"/>
          </p:cNvGraphicFramePr>
          <p:nvPr>
            <p:custDataLst>
              <p:tags r:id="rId2"/>
            </p:custDataLst>
          </p:nvPr>
        </p:nvGraphicFramePr>
        <p:xfrm>
          <a:off x="261938" y="2251317"/>
          <a:ext cx="4260850" cy="3560763"/>
        </p:xfrm>
        <a:graphic>
          <a:graphicData uri="http://schemas.openxmlformats.org/presentationml/2006/ole">
            <mc:AlternateContent xmlns:mc="http://schemas.openxmlformats.org/markup-compatibility/2006">
              <mc:Choice xmlns:v="urn:schemas-microsoft-com:vml" Requires="v">
                <p:oleObj name="Document" r:id="rId8" imgW="2658600" imgH="2666520" progId="Word.Document.8">
                  <p:embed/>
                </p:oleObj>
              </mc:Choice>
              <mc:Fallback>
                <p:oleObj name="Document" r:id="rId8" imgW="2658600" imgH="2666520" progId="Word.Document.8">
                  <p:embed/>
                  <p:pic>
                    <p:nvPicPr>
                      <p:cNvPr id="2051" name="Object 204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1938" y="2251317"/>
                        <a:ext cx="426085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8840" name="Text Box 8"/>
          <p:cNvSpPr txBox="1">
            <a:spLocks noChangeArrowheads="1"/>
          </p:cNvSpPr>
          <p:nvPr>
            <p:custDataLst>
              <p:tags r:id="rId3"/>
            </p:custDataLst>
          </p:nvPr>
        </p:nvSpPr>
        <p:spPr bwMode="auto">
          <a:xfrm>
            <a:off x="4744063" y="5835028"/>
            <a:ext cx="4575901" cy="417556"/>
          </a:xfrm>
          <a:prstGeom prst="rect">
            <a:avLst/>
          </a:prstGeom>
          <a:solidFill>
            <a:srgbClr val="C00000"/>
          </a:solidFill>
          <a:ln w="9525">
            <a:noFill/>
            <a:miter lim="800000"/>
            <a:headEnd/>
            <a:tailEnd/>
          </a:ln>
          <a:effectLst/>
        </p:spPr>
        <p:txBody>
          <a:bodyPr wrap="square" lIns="108719" tIns="54359" rIns="108719" bIns="54359">
            <a:spAutoFit/>
          </a:bodyPr>
          <a:lstStyle/>
          <a:p>
            <a:pPr algn="ctr">
              <a:spcBef>
                <a:spcPct val="50000"/>
              </a:spcBef>
              <a:defRPr/>
            </a:pPr>
            <a:r>
              <a:rPr lang="fr-CA" sz="2000" dirty="0"/>
              <a:t>3 mm x 3 mm x 0.1 mm = 0.9 mm</a:t>
            </a:r>
            <a:r>
              <a:rPr lang="fr-CA" sz="2000" baseline="30000" dirty="0"/>
              <a:t>3</a:t>
            </a:r>
          </a:p>
        </p:txBody>
      </p:sp>
      <p:sp>
        <p:nvSpPr>
          <p:cNvPr id="248841" name="Oval 9"/>
          <p:cNvSpPr>
            <a:spLocks noChangeArrowheads="1"/>
          </p:cNvSpPr>
          <p:nvPr>
            <p:custDataLst>
              <p:tags r:id="rId4"/>
            </p:custDataLst>
          </p:nvPr>
        </p:nvSpPr>
        <p:spPr bwMode="auto">
          <a:xfrm>
            <a:off x="1903140" y="1988840"/>
            <a:ext cx="1295400" cy="762000"/>
          </a:xfrm>
          <a:prstGeom prst="ellipse">
            <a:avLst/>
          </a:prstGeom>
          <a:noFill/>
          <a:ln w="25400">
            <a:solidFill>
              <a:srgbClr val="FF0000"/>
            </a:solidFill>
            <a:round/>
            <a:headEnd/>
            <a:tailEnd/>
          </a:ln>
          <a:effectLst/>
        </p:spPr>
        <p:txBody>
          <a:bodyPr wrap="none" lIns="108719" tIns="54359" rIns="108719" bIns="54359" anchor="ctr"/>
          <a:lstStyle/>
          <a:p>
            <a:pPr>
              <a:defRPr/>
            </a:pPr>
            <a:endParaRPr lang="fr-CA"/>
          </a:p>
        </p:txBody>
      </p:sp>
      <p:sp>
        <p:nvSpPr>
          <p:cNvPr id="2055" name="Text Box 9"/>
          <p:cNvSpPr txBox="1">
            <a:spLocks noChangeArrowheads="1"/>
          </p:cNvSpPr>
          <p:nvPr>
            <p:custDataLst>
              <p:tags r:id="rId5"/>
            </p:custDataLst>
          </p:nvPr>
        </p:nvSpPr>
        <p:spPr bwMode="auto">
          <a:xfrm>
            <a:off x="8118226" y="6381328"/>
            <a:ext cx="2403475" cy="738188"/>
          </a:xfrm>
          <a:prstGeom prst="rect">
            <a:avLst/>
          </a:prstGeom>
          <a:noFill/>
          <a:ln w="9525">
            <a:noFill/>
            <a:miter lim="800000"/>
            <a:headEnd/>
            <a:tailEnd/>
          </a:ln>
        </p:spPr>
        <p:txBody>
          <a:bodyPr>
            <a:spAutoFit/>
          </a:bodyPr>
          <a:lstStyle/>
          <a:p>
            <a:pPr defTabSz="1069975">
              <a:spcBef>
                <a:spcPct val="50000"/>
              </a:spcBef>
            </a:pPr>
            <a:r>
              <a:rPr lang="fr-CA" sz="2100" b="1" dirty="0">
                <a:solidFill>
                  <a:srgbClr val="FF3300"/>
                </a:solidFill>
                <a:effectLst/>
              </a:rPr>
              <a:t>Page 170 L’Italien</a:t>
            </a:r>
            <a:endParaRPr lang="fr-FR" sz="2100" b="1" dirty="0">
              <a:solidFill>
                <a:srgbClr val="FF3300"/>
              </a:solidFill>
              <a:effectLst/>
            </a:endParaRPr>
          </a:p>
        </p:txBody>
      </p:sp>
      <p:pic>
        <p:nvPicPr>
          <p:cNvPr id="2052" name="Picture 4"/>
          <p:cNvPicPr>
            <a:picLocks noChangeAspect="1" noChangeArrowheads="1"/>
          </p:cNvPicPr>
          <p:nvPr>
            <p:custDataLst>
              <p:tags r:id="rId6"/>
            </p:custDataLst>
          </p:nvPr>
        </p:nvPicPr>
        <p:blipFill>
          <a:blip r:embed="rId10" cstate="print"/>
          <a:srcRect/>
          <a:stretch>
            <a:fillRect/>
          </a:stretch>
        </p:blipFill>
        <p:spPr bwMode="auto">
          <a:xfrm>
            <a:off x="4744063" y="1816350"/>
            <a:ext cx="4688797" cy="4032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88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40"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a:xfrm>
            <a:off x="967037" y="983847"/>
            <a:ext cx="10367963" cy="788969"/>
          </a:xfrm>
        </p:spPr>
        <p:txBody>
          <a:bodyPr>
            <a:normAutofit/>
          </a:bodyPr>
          <a:lstStyle/>
          <a:p>
            <a:pPr>
              <a:defRPr/>
            </a:pPr>
            <a:r>
              <a:rPr lang="fr-CA" sz="3600" b="1" cap="all" dirty="0"/>
              <a:t>Exercice (consulter votre livre)</a:t>
            </a:r>
          </a:p>
        </p:txBody>
      </p:sp>
      <p:sp>
        <p:nvSpPr>
          <p:cNvPr id="27651" name="Espace réservé du contenu 2"/>
          <p:cNvSpPr>
            <a:spLocks noGrp="1"/>
          </p:cNvSpPr>
          <p:nvPr>
            <p:ph idx="1"/>
            <p:custDataLst>
              <p:tags r:id="rId3"/>
            </p:custDataLst>
          </p:nvPr>
        </p:nvSpPr>
        <p:spPr>
          <a:xfrm>
            <a:off x="967037" y="1844824"/>
            <a:ext cx="8496944" cy="3590758"/>
          </a:xfrm>
        </p:spPr>
        <p:txBody>
          <a:bodyPr/>
          <a:lstStyle/>
          <a:p>
            <a:pPr algn="just"/>
            <a:r>
              <a:rPr lang="fr-CA" dirty="0"/>
              <a:t>Questions sur les hématimètres</a:t>
            </a:r>
          </a:p>
          <a:p>
            <a:pPr lvl="1" algn="just"/>
            <a:r>
              <a:rPr lang="fr-CA" sz="2000" dirty="0"/>
              <a:t>1: Quelle est l’épaisseur de l’espace entre l’hématimètre de </a:t>
            </a:r>
            <a:r>
              <a:rPr lang="fr-CA" sz="2000" dirty="0" err="1"/>
              <a:t>Neubauer</a:t>
            </a:r>
            <a:r>
              <a:rPr lang="fr-CA" sz="2000" dirty="0"/>
              <a:t> et la lamelle?</a:t>
            </a:r>
          </a:p>
          <a:p>
            <a:pPr lvl="1" algn="just"/>
            <a:r>
              <a:rPr lang="fr-CA" sz="2000" dirty="0"/>
              <a:t>2: Quelle est la surface en mm</a:t>
            </a:r>
            <a:r>
              <a:rPr lang="fr-CA" sz="2000" baseline="30000" dirty="0"/>
              <a:t>2</a:t>
            </a:r>
            <a:r>
              <a:rPr lang="fr-CA" sz="2000" dirty="0"/>
              <a:t> d’un grand carré d’un hématimètre de </a:t>
            </a:r>
            <a:r>
              <a:rPr lang="fr-CA" sz="2000" dirty="0" err="1"/>
              <a:t>Neubauer</a:t>
            </a:r>
            <a:r>
              <a:rPr lang="fr-CA" sz="2000" dirty="0"/>
              <a:t>?</a:t>
            </a:r>
          </a:p>
          <a:p>
            <a:pPr lvl="1" algn="just"/>
            <a:r>
              <a:rPr lang="fr-CA" sz="2000" dirty="0"/>
              <a:t>3: Quel est le volume total en mm</a:t>
            </a:r>
            <a:r>
              <a:rPr lang="fr-CA" sz="2000" baseline="30000" dirty="0"/>
              <a:t>3 </a:t>
            </a:r>
            <a:r>
              <a:rPr lang="fr-CA" sz="2000" dirty="0"/>
              <a:t>d’une seule chambre de lecture d’un hématimètre de Neubauer?</a:t>
            </a:r>
          </a:p>
          <a:p>
            <a:pPr lvl="1" algn="just">
              <a:buNone/>
            </a:pPr>
            <a:endParaRPr lang="fr-CA" sz="2400" dirty="0"/>
          </a:p>
        </p:txBody>
      </p:sp>
      <p:graphicFrame>
        <p:nvGraphicFramePr>
          <p:cNvPr id="41985" name="Object 2048"/>
          <p:cNvGraphicFramePr>
            <a:graphicFrameLocks noChangeAspect="1"/>
          </p:cNvGraphicFramePr>
          <p:nvPr>
            <p:custDataLst>
              <p:tags r:id="rId4"/>
            </p:custDataLst>
          </p:nvPr>
        </p:nvGraphicFramePr>
        <p:xfrm>
          <a:off x="1831132" y="4031582"/>
          <a:ext cx="3488048" cy="2808000"/>
        </p:xfrm>
        <a:graphic>
          <a:graphicData uri="http://schemas.openxmlformats.org/presentationml/2006/ole">
            <mc:AlternateContent xmlns:mc="http://schemas.openxmlformats.org/markup-compatibility/2006">
              <mc:Choice xmlns:v="urn:schemas-microsoft-com:vml" Requires="v">
                <p:oleObj name="Document" r:id="rId7" imgW="3115800" imgH="3009240" progId="Word.Document.8">
                  <p:embed/>
                </p:oleObj>
              </mc:Choice>
              <mc:Fallback>
                <p:oleObj name="Document" r:id="rId7" imgW="3115800" imgH="3009240" progId="Word.Document.8">
                  <p:embed/>
                  <p:pic>
                    <p:nvPicPr>
                      <p:cNvPr id="41985" name="Object 20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1132" y="4031582"/>
                        <a:ext cx="3488048" cy="28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986" name="Picture 2"/>
          <p:cNvPicPr>
            <a:picLocks noChangeAspect="1" noChangeArrowheads="1"/>
          </p:cNvPicPr>
          <p:nvPr>
            <p:custDataLst>
              <p:tags r:id="rId5"/>
            </p:custDataLst>
          </p:nvPr>
        </p:nvPicPr>
        <p:blipFill>
          <a:blip r:embed="rId9" cstate="print"/>
          <a:srcRect/>
          <a:stretch>
            <a:fillRect/>
          </a:stretch>
        </p:blipFill>
        <p:spPr bwMode="auto">
          <a:xfrm>
            <a:off x="5863580" y="3995582"/>
            <a:ext cx="3337585" cy="284400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5D09586-8FDA-4308-8955-E1F37F0CC5F9}"/>
              </a:ext>
            </a:extLst>
          </p:cNvPr>
          <p:cNvSpPr>
            <a:spLocks noGrp="1"/>
          </p:cNvSpPr>
          <p:nvPr>
            <p:ph idx="1"/>
          </p:nvPr>
        </p:nvSpPr>
        <p:spPr>
          <a:xfrm>
            <a:off x="746178" y="1934591"/>
            <a:ext cx="8639519" cy="4336597"/>
          </a:xfrm>
        </p:spPr>
        <p:txBody>
          <a:bodyPr>
            <a:normAutofit fontScale="77500" lnSpcReduction="20000"/>
          </a:bodyPr>
          <a:lstStyle/>
          <a:p>
            <a:pPr marL="0" indent="0">
              <a:buNone/>
            </a:pPr>
            <a:r>
              <a:rPr lang="fr-CA" sz="4000" dirty="0"/>
              <a:t>Rôles d’un laboratoire d’hématologie :</a:t>
            </a:r>
          </a:p>
          <a:p>
            <a:pPr eaLnBrk="1" hangingPunct="1">
              <a:lnSpc>
                <a:spcPct val="90000"/>
              </a:lnSpc>
              <a:buFont typeface="Wingdings" panose="05000000000000000000" pitchFamily="2" charset="2"/>
              <a:buChar char="S"/>
            </a:pPr>
            <a:r>
              <a:rPr lang="fr-CA" sz="3200" dirty="0"/>
              <a:t> Confirmer ou exclure le diagnostic suggéré par l’examen clinique</a:t>
            </a:r>
          </a:p>
          <a:p>
            <a:pPr eaLnBrk="1" hangingPunct="1">
              <a:lnSpc>
                <a:spcPct val="90000"/>
              </a:lnSpc>
              <a:buFont typeface="Wingdings" panose="05000000000000000000" pitchFamily="2" charset="2"/>
              <a:buChar char="S"/>
            </a:pPr>
            <a:r>
              <a:rPr lang="fr-CA" sz="3200" dirty="0"/>
              <a:t> Détecter un désordre insoupçonné</a:t>
            </a:r>
          </a:p>
          <a:p>
            <a:pPr eaLnBrk="1" hangingPunct="1">
              <a:lnSpc>
                <a:spcPct val="90000"/>
              </a:lnSpc>
              <a:buFont typeface="Wingdings" panose="05000000000000000000" pitchFamily="2" charset="2"/>
              <a:buChar char="S"/>
            </a:pPr>
            <a:r>
              <a:rPr lang="fr-CA" sz="3200" dirty="0"/>
              <a:t> Suivre les effets d’un traitement et l’évolution de la maladie</a:t>
            </a:r>
          </a:p>
          <a:p>
            <a:pPr eaLnBrk="1" hangingPunct="1">
              <a:lnSpc>
                <a:spcPct val="90000"/>
              </a:lnSpc>
            </a:pPr>
            <a:endParaRPr lang="fr-CA" sz="3200" dirty="0"/>
          </a:p>
          <a:p>
            <a:pPr marL="349250" lvl="1" indent="0">
              <a:buNone/>
            </a:pPr>
            <a:r>
              <a:rPr lang="fr-CA" sz="3200" dirty="0"/>
              <a:t>L’examen de base (formule sanguine complète ou FSC) :</a:t>
            </a:r>
          </a:p>
          <a:p>
            <a:pPr marL="0" indent="0">
              <a:buNone/>
            </a:pPr>
            <a:endParaRPr lang="fr-CA" sz="100" dirty="0"/>
          </a:p>
          <a:p>
            <a:pPr lvl="2">
              <a:lnSpc>
                <a:spcPct val="90000"/>
              </a:lnSpc>
              <a:buFont typeface="Courier New" panose="02070309020205020404" pitchFamily="49" charset="0"/>
              <a:buChar char="o"/>
            </a:pPr>
            <a:r>
              <a:rPr lang="fr-CA" sz="2900" dirty="0"/>
              <a:t>Détermination de l’hématocrite</a:t>
            </a:r>
          </a:p>
          <a:p>
            <a:pPr lvl="2">
              <a:lnSpc>
                <a:spcPct val="90000"/>
              </a:lnSpc>
              <a:buFont typeface="Courier New" panose="02070309020205020404" pitchFamily="49" charset="0"/>
              <a:buChar char="o"/>
            </a:pPr>
            <a:r>
              <a:rPr lang="fr-CA" sz="2900" dirty="0"/>
              <a:t>Dosage de l’hémoglobine</a:t>
            </a:r>
          </a:p>
          <a:p>
            <a:pPr lvl="2">
              <a:lnSpc>
                <a:spcPct val="90000"/>
              </a:lnSpc>
              <a:buFont typeface="Courier New" panose="02070309020205020404" pitchFamily="49" charset="0"/>
              <a:buChar char="o"/>
            </a:pPr>
            <a:r>
              <a:rPr lang="fr-CA" sz="2900" dirty="0"/>
              <a:t>Numération des GR, GB et PLT</a:t>
            </a:r>
          </a:p>
          <a:p>
            <a:pPr lvl="2">
              <a:lnSpc>
                <a:spcPct val="90000"/>
              </a:lnSpc>
              <a:buFont typeface="Courier New" panose="02070309020205020404" pitchFamily="49" charset="0"/>
              <a:buChar char="o"/>
            </a:pPr>
            <a:r>
              <a:rPr lang="fr-CA" sz="2900" dirty="0"/>
              <a:t>Formule différentielle</a:t>
            </a:r>
          </a:p>
          <a:p>
            <a:pPr lvl="2">
              <a:lnSpc>
                <a:spcPct val="90000"/>
              </a:lnSpc>
              <a:buFont typeface="Courier New" panose="02070309020205020404" pitchFamily="49" charset="0"/>
              <a:buChar char="o"/>
            </a:pPr>
            <a:r>
              <a:rPr lang="fr-CA" sz="2900" dirty="0"/>
              <a:t>Étude du frottis : morpho GR, GB et PLT</a:t>
            </a:r>
            <a:endParaRPr lang="fr-CA" sz="3200" dirty="0"/>
          </a:p>
        </p:txBody>
      </p:sp>
      <p:sp>
        <p:nvSpPr>
          <p:cNvPr id="4" name="Rectangle 2">
            <a:extLst>
              <a:ext uri="{FF2B5EF4-FFF2-40B4-BE49-F238E27FC236}">
                <a16:creationId xmlns:a16="http://schemas.microsoft.com/office/drawing/2014/main" id="{B71A23EF-C762-46B1-B87E-D9F5E78CD6E3}"/>
              </a:ext>
            </a:extLst>
          </p:cNvPr>
          <p:cNvSpPr>
            <a:spLocks noGrp="1" noChangeArrowheads="1"/>
          </p:cNvSpPr>
          <p:nvPr>
            <p:ph type="title"/>
            <p:custDataLst>
              <p:tags r:id="rId1"/>
            </p:custDataLst>
          </p:nvPr>
        </p:nvSpPr>
        <p:spPr>
          <a:xfrm>
            <a:off x="895028" y="719291"/>
            <a:ext cx="7543800" cy="972165"/>
          </a:xfrm>
        </p:spPr>
        <p:txBody>
          <a:bodyPr>
            <a:normAutofit/>
          </a:bodyPr>
          <a:lstStyle/>
          <a:p>
            <a:pPr eaLnBrk="1" hangingPunct="1">
              <a:defRPr/>
            </a:pPr>
            <a:r>
              <a:rPr lang="fr-CA" sz="3600" b="1" cap="all" dirty="0"/>
              <a:t>Introduction</a:t>
            </a:r>
            <a:r>
              <a:rPr lang="fr-CA" sz="3600" b="1" cap="all" dirty="0">
                <a:solidFill>
                  <a:srgbClr val="C00000"/>
                </a:solidFill>
              </a:rPr>
              <a:t>   </a:t>
            </a:r>
            <a:endParaRPr lang="fr-FR" sz="1400" b="1" cap="all" dirty="0">
              <a:solidFill>
                <a:srgbClr val="C00000"/>
              </a:solidFill>
            </a:endParaRPr>
          </a:p>
        </p:txBody>
      </p:sp>
      <p:sp>
        <p:nvSpPr>
          <p:cNvPr id="5" name="ZoneTexte 5">
            <a:extLst>
              <a:ext uri="{FF2B5EF4-FFF2-40B4-BE49-F238E27FC236}">
                <a16:creationId xmlns:a16="http://schemas.microsoft.com/office/drawing/2014/main" id="{02F00324-C8AC-49FA-8598-89BD7CC04DB0}"/>
              </a:ext>
            </a:extLst>
          </p:cNvPr>
          <p:cNvSpPr txBox="1">
            <a:spLocks noChangeArrowheads="1"/>
          </p:cNvSpPr>
          <p:nvPr>
            <p:custDataLst>
              <p:tags r:id="rId2"/>
            </p:custDataLst>
          </p:nvPr>
        </p:nvSpPr>
        <p:spPr bwMode="auto">
          <a:xfrm>
            <a:off x="8444035" y="6453336"/>
            <a:ext cx="1571625" cy="307777"/>
          </a:xfrm>
          <a:prstGeom prst="rect">
            <a:avLst/>
          </a:prstGeom>
          <a:noFill/>
          <a:ln w="9525">
            <a:noFill/>
            <a:miter lim="800000"/>
            <a:headEnd/>
            <a:tailEnd/>
          </a:ln>
        </p:spPr>
        <p:txBody>
          <a:bodyPr>
            <a:spAutoFit/>
          </a:bodyPr>
          <a:lstStyle/>
          <a:p>
            <a:r>
              <a:rPr lang="fr-CA" sz="1400" dirty="0">
                <a:solidFill>
                  <a:srgbClr val="000000"/>
                </a:solidFill>
              </a:rPr>
              <a:t>Réf: p.3-5</a:t>
            </a:r>
          </a:p>
        </p:txBody>
      </p:sp>
    </p:spTree>
    <p:extLst>
      <p:ext uri="{BB962C8B-B14F-4D97-AF65-F5344CB8AC3E}">
        <p14:creationId xmlns:p14="http://schemas.microsoft.com/office/powerpoint/2010/main" val="32953805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Espace réservé du contenu 2"/>
          <p:cNvSpPr>
            <a:spLocks noGrp="1"/>
          </p:cNvSpPr>
          <p:nvPr>
            <p:ph idx="1"/>
            <p:custDataLst>
              <p:tags r:id="rId1"/>
            </p:custDataLst>
          </p:nvPr>
        </p:nvSpPr>
        <p:spPr>
          <a:xfrm>
            <a:off x="1030071" y="1844824"/>
            <a:ext cx="8433909" cy="4721225"/>
          </a:xfrm>
        </p:spPr>
        <p:txBody>
          <a:bodyPr>
            <a:normAutofit/>
          </a:bodyPr>
          <a:lstStyle/>
          <a:p>
            <a:pPr algn="just"/>
            <a:r>
              <a:rPr lang="fr-CA" dirty="0"/>
              <a:t>Questions sur les hématimètres</a:t>
            </a:r>
          </a:p>
          <a:p>
            <a:pPr lvl="1" algn="just"/>
            <a:r>
              <a:rPr lang="fr-CA" sz="2000" dirty="0"/>
              <a:t>4: Quelle est l’épaisseur de l’espace entre l’hématimètre de Fuchs </a:t>
            </a:r>
            <a:r>
              <a:rPr lang="fr-CA" sz="2000" dirty="0" err="1"/>
              <a:t>Rosenthal</a:t>
            </a:r>
            <a:r>
              <a:rPr lang="fr-CA" sz="2000" dirty="0"/>
              <a:t> et la lamelle?</a:t>
            </a:r>
          </a:p>
          <a:p>
            <a:pPr lvl="1" algn="just"/>
            <a:r>
              <a:rPr lang="fr-CA" sz="2000" dirty="0"/>
              <a:t>5: Quelle est la surface en mm</a:t>
            </a:r>
            <a:r>
              <a:rPr lang="fr-CA" sz="2000" baseline="30000" dirty="0"/>
              <a:t>2</a:t>
            </a:r>
            <a:r>
              <a:rPr lang="fr-CA" sz="2000" dirty="0"/>
              <a:t> d’un grand carré d’un hématimètre de Fuchs </a:t>
            </a:r>
            <a:r>
              <a:rPr lang="fr-CA" sz="2000" dirty="0" err="1"/>
              <a:t>Rosenthal</a:t>
            </a:r>
            <a:r>
              <a:rPr lang="fr-CA" sz="2000" dirty="0"/>
              <a:t> ?</a:t>
            </a:r>
          </a:p>
          <a:p>
            <a:pPr lvl="1" algn="just"/>
            <a:r>
              <a:rPr lang="fr-CA" sz="2000" dirty="0"/>
              <a:t>6: Quel est le volume total en mm</a:t>
            </a:r>
            <a:r>
              <a:rPr lang="fr-CA" sz="2000" baseline="30000" dirty="0"/>
              <a:t>3</a:t>
            </a:r>
            <a:r>
              <a:rPr lang="fr-CA" sz="2000" dirty="0"/>
              <a:t> d’une seule chambre de lecture d’un hématimètre de Fuchs </a:t>
            </a:r>
            <a:r>
              <a:rPr lang="fr-CA" sz="2000" dirty="0" err="1"/>
              <a:t>Rosenthal</a:t>
            </a:r>
            <a:r>
              <a:rPr lang="fr-CA" sz="2000" dirty="0"/>
              <a:t> ?</a:t>
            </a:r>
          </a:p>
          <a:p>
            <a:pPr lvl="1" algn="just"/>
            <a:endParaRPr lang="fr-CA" sz="2000" dirty="0"/>
          </a:p>
        </p:txBody>
      </p:sp>
      <p:graphicFrame>
        <p:nvGraphicFramePr>
          <p:cNvPr id="41985" name="Object 2048"/>
          <p:cNvGraphicFramePr>
            <a:graphicFrameLocks noChangeAspect="1"/>
          </p:cNvGraphicFramePr>
          <p:nvPr>
            <p:custDataLst>
              <p:tags r:id="rId2"/>
            </p:custDataLst>
          </p:nvPr>
        </p:nvGraphicFramePr>
        <p:xfrm>
          <a:off x="1399084" y="4026680"/>
          <a:ext cx="3532766" cy="2844000"/>
        </p:xfrm>
        <a:graphic>
          <a:graphicData uri="http://schemas.openxmlformats.org/presentationml/2006/ole">
            <mc:AlternateContent xmlns:mc="http://schemas.openxmlformats.org/markup-compatibility/2006">
              <mc:Choice xmlns:v="urn:schemas-microsoft-com:vml" Requires="v">
                <p:oleObj name="Document" r:id="rId6" imgW="3115800" imgH="3009240" progId="Word.Document.8">
                  <p:embed/>
                </p:oleObj>
              </mc:Choice>
              <mc:Fallback>
                <p:oleObj name="Document" r:id="rId6" imgW="3115800" imgH="3009240" progId="Word.Document.8">
                  <p:embed/>
                  <p:pic>
                    <p:nvPicPr>
                      <p:cNvPr id="41985" name="Object 20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9084" y="4026680"/>
                        <a:ext cx="3532766" cy="28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986" name="Picture 2"/>
          <p:cNvPicPr>
            <a:picLocks noChangeAspect="1" noChangeArrowheads="1"/>
          </p:cNvPicPr>
          <p:nvPr>
            <p:custDataLst>
              <p:tags r:id="rId3"/>
            </p:custDataLst>
          </p:nvPr>
        </p:nvPicPr>
        <p:blipFill>
          <a:blip r:embed="rId8" cstate="print"/>
          <a:srcRect/>
          <a:stretch>
            <a:fillRect/>
          </a:stretch>
        </p:blipFill>
        <p:spPr bwMode="auto">
          <a:xfrm>
            <a:off x="5928700" y="4040744"/>
            <a:ext cx="3337585" cy="2844000"/>
          </a:xfrm>
          <a:prstGeom prst="rect">
            <a:avLst/>
          </a:prstGeom>
          <a:noFill/>
          <a:ln w="9525">
            <a:noFill/>
            <a:miter lim="800000"/>
            <a:headEnd/>
            <a:tailEnd/>
          </a:ln>
          <a:effectLst/>
        </p:spPr>
      </p:pic>
      <p:sp>
        <p:nvSpPr>
          <p:cNvPr id="6" name="Titre 1">
            <a:extLst>
              <a:ext uri="{FF2B5EF4-FFF2-40B4-BE49-F238E27FC236}">
                <a16:creationId xmlns:a16="http://schemas.microsoft.com/office/drawing/2014/main" id="{79EDFE18-9BD7-4F71-9D69-B73CE8B818F7}"/>
              </a:ext>
            </a:extLst>
          </p:cNvPr>
          <p:cNvSpPr>
            <a:spLocks noGrp="1"/>
          </p:cNvSpPr>
          <p:nvPr>
            <p:ph type="title"/>
            <p:custDataLst>
              <p:tags r:id="rId4"/>
            </p:custDataLst>
          </p:nvPr>
        </p:nvSpPr>
        <p:spPr>
          <a:xfrm>
            <a:off x="1030071" y="980728"/>
            <a:ext cx="10367963" cy="788969"/>
          </a:xfrm>
        </p:spPr>
        <p:txBody>
          <a:bodyPr>
            <a:normAutofit/>
          </a:bodyPr>
          <a:lstStyle/>
          <a:p>
            <a:pPr>
              <a:defRPr/>
            </a:pPr>
            <a:r>
              <a:rPr lang="fr-CA" sz="3600" b="1" cap="all" dirty="0"/>
              <a:t>Exercice (consulter votre livre)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970360" y="980728"/>
            <a:ext cx="10367963" cy="788969"/>
          </a:xfrm>
        </p:spPr>
        <p:txBody>
          <a:bodyPr>
            <a:normAutofit/>
          </a:bodyPr>
          <a:lstStyle/>
          <a:p>
            <a:pPr>
              <a:defRPr/>
            </a:pPr>
            <a:r>
              <a:rPr lang="fr-CA" sz="3600" b="1" cap="all" dirty="0"/>
              <a:t>CORRIGÉ Exercice</a:t>
            </a:r>
          </a:p>
        </p:txBody>
      </p:sp>
      <p:sp>
        <p:nvSpPr>
          <p:cNvPr id="27651" name="Espace réservé du contenu 2"/>
          <p:cNvSpPr>
            <a:spLocks noGrp="1"/>
          </p:cNvSpPr>
          <p:nvPr>
            <p:ph idx="1"/>
            <p:custDataLst>
              <p:tags r:id="rId2"/>
            </p:custDataLst>
          </p:nvPr>
        </p:nvSpPr>
        <p:spPr>
          <a:xfrm>
            <a:off x="967036" y="1844824"/>
            <a:ext cx="8424936" cy="5572164"/>
          </a:xfrm>
        </p:spPr>
        <p:txBody>
          <a:bodyPr>
            <a:normAutofit/>
          </a:bodyPr>
          <a:lstStyle/>
          <a:p>
            <a:r>
              <a:rPr lang="fr-CA" sz="2200" dirty="0"/>
              <a:t>Question sur les hématimètres</a:t>
            </a:r>
          </a:p>
          <a:p>
            <a:pPr lvl="1"/>
            <a:r>
              <a:rPr lang="fr-CA" sz="2200" dirty="0"/>
              <a:t>1: Quelle est l’épaisseur de l’espace entre l’hématimètre de </a:t>
            </a:r>
            <a:r>
              <a:rPr lang="fr-CA" sz="2200" dirty="0" err="1"/>
              <a:t>Neubauer</a:t>
            </a:r>
            <a:r>
              <a:rPr lang="fr-CA" sz="2200" dirty="0"/>
              <a:t> et la lamelle?   </a:t>
            </a:r>
            <a:r>
              <a:rPr lang="fr-CA" sz="2200" dirty="0">
                <a:solidFill>
                  <a:srgbClr val="FF0000"/>
                </a:solidFill>
              </a:rPr>
              <a:t>0.1 mm</a:t>
            </a:r>
            <a:endParaRPr lang="fr-CA" sz="2200" dirty="0"/>
          </a:p>
          <a:p>
            <a:pPr lvl="1"/>
            <a:r>
              <a:rPr lang="fr-CA" sz="2200" dirty="0"/>
              <a:t>2: Quelle est la surface en mm</a:t>
            </a:r>
            <a:r>
              <a:rPr lang="fr-CA" sz="2200" baseline="30000" dirty="0"/>
              <a:t>2</a:t>
            </a:r>
            <a:r>
              <a:rPr lang="fr-CA" sz="2200" dirty="0"/>
              <a:t> d’un grand carré d’un hématimètre de </a:t>
            </a:r>
            <a:r>
              <a:rPr lang="fr-CA" sz="2200" dirty="0" err="1"/>
              <a:t>Neubauer</a:t>
            </a:r>
            <a:r>
              <a:rPr lang="fr-CA" sz="2200" dirty="0"/>
              <a:t>?  </a:t>
            </a:r>
            <a:r>
              <a:rPr lang="fr-CA" sz="2200" dirty="0">
                <a:solidFill>
                  <a:srgbClr val="FF0000"/>
                </a:solidFill>
              </a:rPr>
              <a:t>1 mm</a:t>
            </a:r>
            <a:r>
              <a:rPr lang="fr-CA" sz="2200" baseline="30000" dirty="0">
                <a:solidFill>
                  <a:srgbClr val="FF0000"/>
                </a:solidFill>
              </a:rPr>
              <a:t>2</a:t>
            </a:r>
            <a:r>
              <a:rPr lang="fr-CA" sz="2200" dirty="0">
                <a:solidFill>
                  <a:srgbClr val="FF0000"/>
                </a:solidFill>
              </a:rPr>
              <a:t> (1 mm X 1 mm)</a:t>
            </a:r>
          </a:p>
          <a:p>
            <a:pPr lvl="1"/>
            <a:r>
              <a:rPr lang="fr-CA" sz="2200" dirty="0"/>
              <a:t>3: Quel est le volume total en mm</a:t>
            </a:r>
            <a:r>
              <a:rPr lang="fr-CA" sz="2200" baseline="30000" dirty="0"/>
              <a:t>3</a:t>
            </a:r>
            <a:r>
              <a:rPr lang="fr-CA" sz="2200" dirty="0"/>
              <a:t> d’une seule chambre de lecture d’un hématimètre de </a:t>
            </a:r>
            <a:r>
              <a:rPr lang="fr-CA" sz="2200" dirty="0" err="1"/>
              <a:t>Neubauer</a:t>
            </a:r>
            <a:r>
              <a:rPr lang="fr-CA" sz="2200" dirty="0"/>
              <a:t>?  </a:t>
            </a:r>
            <a:r>
              <a:rPr lang="fr-CA" sz="2200" dirty="0">
                <a:solidFill>
                  <a:srgbClr val="FF0000"/>
                </a:solidFill>
              </a:rPr>
              <a:t>0.9 mm</a:t>
            </a:r>
            <a:r>
              <a:rPr lang="fr-CA" sz="2200" baseline="30000" dirty="0">
                <a:solidFill>
                  <a:srgbClr val="FF0000"/>
                </a:solidFill>
              </a:rPr>
              <a:t>3 </a:t>
            </a:r>
            <a:r>
              <a:rPr lang="fr-CA" sz="2200" dirty="0">
                <a:solidFill>
                  <a:srgbClr val="FF0000"/>
                </a:solidFill>
              </a:rPr>
              <a:t> (3 mm X 3 mm X 0.1 mm)</a:t>
            </a:r>
          </a:p>
          <a:p>
            <a:pPr lvl="1"/>
            <a:r>
              <a:rPr lang="fr-CA" sz="2200" dirty="0"/>
              <a:t>4: Quel est l’épaisseur de l’espace entre l’hématimètre de Fuchs </a:t>
            </a:r>
            <a:r>
              <a:rPr lang="fr-CA" sz="2200" dirty="0" err="1"/>
              <a:t>Rosenthal</a:t>
            </a:r>
            <a:r>
              <a:rPr lang="fr-CA" sz="2200" dirty="0"/>
              <a:t> et la lamelle?  </a:t>
            </a:r>
            <a:r>
              <a:rPr lang="fr-CA" sz="2200" dirty="0">
                <a:solidFill>
                  <a:srgbClr val="FF0000"/>
                </a:solidFill>
              </a:rPr>
              <a:t>0.2 mm</a:t>
            </a:r>
          </a:p>
          <a:p>
            <a:pPr lvl="1"/>
            <a:r>
              <a:rPr lang="fr-CA" sz="2200" dirty="0"/>
              <a:t>5: Quelle est la surface en mm</a:t>
            </a:r>
            <a:r>
              <a:rPr lang="fr-CA" sz="2200" baseline="30000" dirty="0"/>
              <a:t>2</a:t>
            </a:r>
            <a:r>
              <a:rPr lang="fr-CA" sz="2200" dirty="0"/>
              <a:t> d’un grand carré d’un hématimètre de Fuchs Rosenthal ? </a:t>
            </a:r>
            <a:r>
              <a:rPr lang="fr-CA" sz="2200" dirty="0">
                <a:solidFill>
                  <a:srgbClr val="FF0000"/>
                </a:solidFill>
              </a:rPr>
              <a:t>1 mm</a:t>
            </a:r>
            <a:r>
              <a:rPr lang="fr-CA" sz="2200" baseline="30000" dirty="0">
                <a:solidFill>
                  <a:srgbClr val="FF0000"/>
                </a:solidFill>
              </a:rPr>
              <a:t>2</a:t>
            </a:r>
            <a:r>
              <a:rPr lang="fr-CA" sz="2200" dirty="0">
                <a:solidFill>
                  <a:srgbClr val="FF0000"/>
                </a:solidFill>
              </a:rPr>
              <a:t> (1 mm X 1 mm)</a:t>
            </a:r>
            <a:endParaRPr lang="fr-CA" sz="2200" dirty="0"/>
          </a:p>
          <a:p>
            <a:pPr lvl="1"/>
            <a:r>
              <a:rPr lang="fr-CA" sz="2200" dirty="0"/>
              <a:t>6: Quel est le volume total en mm</a:t>
            </a:r>
            <a:r>
              <a:rPr lang="fr-CA" sz="2200" baseline="30000" dirty="0"/>
              <a:t>3</a:t>
            </a:r>
            <a:r>
              <a:rPr lang="fr-CA" sz="2200" dirty="0"/>
              <a:t> d’une seule chambre de lecture d’un hématimètre de Fuchs </a:t>
            </a:r>
            <a:r>
              <a:rPr lang="fr-CA" sz="2200" dirty="0" err="1"/>
              <a:t>Rosenthal</a:t>
            </a:r>
            <a:r>
              <a:rPr lang="fr-CA" sz="2200" dirty="0"/>
              <a:t> ? </a:t>
            </a:r>
            <a:r>
              <a:rPr lang="fr-CA" sz="2200" dirty="0">
                <a:solidFill>
                  <a:srgbClr val="FF0000"/>
                </a:solidFill>
              </a:rPr>
              <a:t>3.2 mm</a:t>
            </a:r>
            <a:r>
              <a:rPr lang="fr-CA" sz="2200" baseline="30000" dirty="0">
                <a:solidFill>
                  <a:srgbClr val="FF0000"/>
                </a:solidFill>
              </a:rPr>
              <a:t>3 </a:t>
            </a:r>
            <a:r>
              <a:rPr lang="fr-CA" sz="2200" dirty="0">
                <a:solidFill>
                  <a:srgbClr val="FF0000"/>
                </a:solidFill>
              </a:rPr>
              <a:t> (4 mm X 4 mm X 0.2 mm)</a:t>
            </a:r>
            <a:endParaRPr lang="fr-CA" sz="2200" dirty="0"/>
          </a:p>
          <a:p>
            <a:pPr lvl="1"/>
            <a:endParaRPr lang="fr-CA" sz="2200" dirty="0"/>
          </a:p>
          <a:p>
            <a:pPr lvl="1">
              <a:buNone/>
            </a:pPr>
            <a:endParaRPr lang="fr-CA" sz="22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95028" y="1055855"/>
            <a:ext cx="10367963" cy="788969"/>
          </a:xfrm>
        </p:spPr>
        <p:txBody>
          <a:bodyPr>
            <a:normAutofit/>
          </a:bodyPr>
          <a:lstStyle/>
          <a:p>
            <a:pPr>
              <a:defRPr/>
            </a:pPr>
            <a:r>
              <a:rPr lang="fr-CA" sz="3600" b="1" cap="all" dirty="0"/>
              <a:t>Exercice</a:t>
            </a:r>
          </a:p>
        </p:txBody>
      </p:sp>
      <p:sp>
        <p:nvSpPr>
          <p:cNvPr id="27651" name="Espace réservé du contenu 2"/>
          <p:cNvSpPr>
            <a:spLocks noGrp="1"/>
          </p:cNvSpPr>
          <p:nvPr>
            <p:ph idx="1"/>
            <p:custDataLst>
              <p:tags r:id="rId2"/>
            </p:custDataLst>
          </p:nvPr>
        </p:nvSpPr>
        <p:spPr>
          <a:xfrm>
            <a:off x="1039044" y="1844824"/>
            <a:ext cx="8496944" cy="5572164"/>
          </a:xfrm>
        </p:spPr>
        <p:txBody>
          <a:bodyPr/>
          <a:lstStyle/>
          <a:p>
            <a:pPr algn="just"/>
            <a:r>
              <a:rPr lang="fr-CA" sz="2400" dirty="0"/>
              <a:t>Quel est le nombre </a:t>
            </a:r>
            <a:r>
              <a:rPr lang="fr-CA" sz="2400" u="sng" dirty="0"/>
              <a:t>absolu</a:t>
            </a:r>
            <a:r>
              <a:rPr lang="fr-CA" sz="2400" dirty="0"/>
              <a:t> des éléments comptés dans les cas suivants ? Vous utilisez un hématimètre de Neubauer.</a:t>
            </a:r>
          </a:p>
          <a:p>
            <a:pPr algn="just"/>
            <a:endParaRPr lang="fr-CA" sz="600" dirty="0"/>
          </a:p>
          <a:p>
            <a:pPr lvl="1" algn="just"/>
            <a:r>
              <a:rPr lang="fr-CA" sz="2200" dirty="0"/>
              <a:t>1: Vous avez compté 16, 14, 12 et 15 leucocytes dans les carrés 1, 2, 3 et 4 :</a:t>
            </a:r>
          </a:p>
          <a:p>
            <a:pPr marL="201168" lvl="1" indent="0" algn="just">
              <a:buNone/>
            </a:pPr>
            <a:endParaRPr lang="fr-CA" sz="2200" dirty="0"/>
          </a:p>
          <a:p>
            <a:pPr lvl="1" algn="just"/>
            <a:r>
              <a:rPr lang="fr-CA" sz="2200" dirty="0"/>
              <a:t>2: Vous avez compté 16, 14, 12, 13 et 15 hématies dans les carrés A, B, C, D et E du carré central : </a:t>
            </a:r>
          </a:p>
          <a:p>
            <a:pPr marL="201168" lvl="1" indent="0" algn="just">
              <a:buNone/>
            </a:pPr>
            <a:endParaRPr lang="fr-CA" sz="2200" dirty="0"/>
          </a:p>
          <a:p>
            <a:pPr lvl="1" algn="just"/>
            <a:r>
              <a:rPr lang="fr-CA" sz="2200" dirty="0"/>
              <a:t>3: Vous avez compté 118 plaquettes dans les 25 petits carrés du Grand carré du centre sur </a:t>
            </a:r>
            <a:r>
              <a:rPr lang="fr-CA" sz="2200" u="sng" dirty="0"/>
              <a:t>un des cotés </a:t>
            </a:r>
            <a:r>
              <a:rPr lang="fr-CA" sz="2200" dirty="0"/>
              <a:t>et 128 plaquettes dans les 25 petits carrés du Grand carré du centre sur </a:t>
            </a:r>
            <a:r>
              <a:rPr lang="fr-CA" sz="2200" u="sng" dirty="0"/>
              <a:t>l’autre côté :</a:t>
            </a:r>
            <a:endParaRPr lang="fr-CA" sz="2200" dirty="0"/>
          </a:p>
          <a:p>
            <a:pPr marL="542925" lvl="1" indent="0" algn="just">
              <a:buNone/>
            </a:pPr>
            <a:endParaRPr lang="fr-CA" sz="2200" dirty="0"/>
          </a:p>
          <a:p>
            <a:pPr lvl="1" algn="just"/>
            <a:endParaRPr lang="fr-CA" sz="2400" dirty="0"/>
          </a:p>
          <a:p>
            <a:pPr lvl="1" algn="just">
              <a:buNone/>
            </a:pPr>
            <a:endParaRPr lang="fr-CA" sz="2400" dirty="0"/>
          </a:p>
        </p:txBody>
      </p:sp>
    </p:spTree>
    <p:extLst>
      <p:ext uri="{BB962C8B-B14F-4D97-AF65-F5344CB8AC3E}">
        <p14:creationId xmlns:p14="http://schemas.microsoft.com/office/powerpoint/2010/main" val="30065431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1026"/>
          <p:cNvSpPr>
            <a:spLocks noGrp="1" noChangeArrowheads="1"/>
          </p:cNvSpPr>
          <p:nvPr>
            <p:ph type="title"/>
            <p:custDataLst>
              <p:tags r:id="rId1"/>
            </p:custDataLst>
          </p:nvPr>
        </p:nvSpPr>
        <p:spPr>
          <a:xfrm>
            <a:off x="1039044" y="572666"/>
            <a:ext cx="10367963" cy="1200150"/>
          </a:xfrm>
        </p:spPr>
        <p:txBody>
          <a:bodyPr>
            <a:normAutofit/>
          </a:bodyPr>
          <a:lstStyle/>
          <a:p>
            <a:pPr>
              <a:defRPr/>
            </a:pPr>
            <a:r>
              <a:rPr lang="fr-CA" sz="3600" b="1" cap="all" dirty="0"/>
              <a:t>Hématimètre de Rosenthal</a:t>
            </a:r>
          </a:p>
        </p:txBody>
      </p:sp>
      <p:sp>
        <p:nvSpPr>
          <p:cNvPr id="4100" name="Text Box 1028"/>
          <p:cNvSpPr txBox="1">
            <a:spLocks noChangeArrowheads="1"/>
          </p:cNvSpPr>
          <p:nvPr>
            <p:custDataLst>
              <p:tags r:id="rId2"/>
            </p:custDataLst>
          </p:nvPr>
        </p:nvSpPr>
        <p:spPr bwMode="auto">
          <a:xfrm>
            <a:off x="390972" y="5156200"/>
            <a:ext cx="5313361" cy="1485900"/>
          </a:xfrm>
          <a:prstGeom prst="rect">
            <a:avLst/>
          </a:prstGeom>
          <a:noFill/>
          <a:ln w="9525">
            <a:noFill/>
            <a:miter lim="800000"/>
            <a:headEnd/>
            <a:tailEnd/>
          </a:ln>
        </p:spPr>
        <p:txBody>
          <a:bodyPr wrap="square" lIns="106985" tIns="53492" rIns="106985" bIns="53492">
            <a:spAutoFit/>
          </a:bodyPr>
          <a:lstStyle/>
          <a:p>
            <a:pPr algn="l" defTabSz="1069975"/>
            <a:r>
              <a:rPr lang="fr-CA" sz="2100" dirty="0">
                <a:solidFill>
                  <a:schemeClr val="tx1"/>
                </a:solidFill>
                <a:effectLst/>
              </a:rPr>
              <a:t>16 grands carrés :   1 mm de côté</a:t>
            </a:r>
          </a:p>
          <a:p>
            <a:pPr marL="1069975" lvl="2" algn="l" defTabSz="1069975">
              <a:lnSpc>
                <a:spcPct val="90000"/>
              </a:lnSpc>
              <a:spcBef>
                <a:spcPct val="20000"/>
              </a:spcBef>
            </a:pPr>
            <a:r>
              <a:rPr lang="fr-CA" sz="2100" dirty="0">
                <a:solidFill>
                  <a:schemeClr val="tx1"/>
                </a:solidFill>
                <a:effectLst/>
              </a:rPr>
              <a:t>                 1 mm</a:t>
            </a:r>
            <a:r>
              <a:rPr lang="fr-CA" sz="2100" baseline="30000" dirty="0">
                <a:solidFill>
                  <a:schemeClr val="tx1"/>
                </a:solidFill>
                <a:effectLst/>
              </a:rPr>
              <a:t>2</a:t>
            </a:r>
            <a:r>
              <a:rPr lang="fr-CA" sz="2100" dirty="0">
                <a:solidFill>
                  <a:schemeClr val="tx1"/>
                </a:solidFill>
                <a:effectLst/>
              </a:rPr>
              <a:t> de surface</a:t>
            </a:r>
          </a:p>
          <a:p>
            <a:pPr marL="1069975" lvl="2" algn="l" defTabSz="1069975">
              <a:lnSpc>
                <a:spcPct val="90000"/>
              </a:lnSpc>
              <a:spcBef>
                <a:spcPct val="20000"/>
              </a:spcBef>
            </a:pPr>
            <a:r>
              <a:rPr lang="fr-CA" sz="2100" dirty="0">
                <a:solidFill>
                  <a:schemeClr val="tx1"/>
                </a:solidFill>
                <a:effectLst/>
              </a:rPr>
              <a:t>                 </a:t>
            </a:r>
            <a:r>
              <a:rPr lang="fr-CA" sz="2100" b="1" dirty="0">
                <a:solidFill>
                  <a:schemeClr val="tx1"/>
                </a:solidFill>
                <a:effectLst/>
              </a:rPr>
              <a:t>0,2 mm</a:t>
            </a:r>
            <a:r>
              <a:rPr lang="fr-CA" sz="2100" b="1" baseline="30000" dirty="0">
                <a:solidFill>
                  <a:schemeClr val="tx1"/>
                </a:solidFill>
                <a:effectLst/>
              </a:rPr>
              <a:t>3</a:t>
            </a:r>
            <a:r>
              <a:rPr lang="fr-CA" sz="2100" b="1" dirty="0">
                <a:solidFill>
                  <a:schemeClr val="tx1"/>
                </a:solidFill>
                <a:effectLst/>
              </a:rPr>
              <a:t> de volume</a:t>
            </a:r>
          </a:p>
          <a:p>
            <a:pPr marL="1069975" lvl="2" algn="l" defTabSz="1069975">
              <a:lnSpc>
                <a:spcPct val="90000"/>
              </a:lnSpc>
              <a:spcBef>
                <a:spcPct val="20000"/>
              </a:spcBef>
            </a:pPr>
            <a:endParaRPr lang="fr-CA" sz="2100" dirty="0">
              <a:solidFill>
                <a:schemeClr val="tx1"/>
              </a:solidFill>
              <a:effectLst/>
            </a:endParaRPr>
          </a:p>
        </p:txBody>
      </p:sp>
      <p:sp>
        <p:nvSpPr>
          <p:cNvPr id="4101" name="Text Box 1029"/>
          <p:cNvSpPr txBox="1">
            <a:spLocks noChangeArrowheads="1"/>
          </p:cNvSpPr>
          <p:nvPr>
            <p:custDataLst>
              <p:tags r:id="rId3"/>
            </p:custDataLst>
          </p:nvPr>
        </p:nvSpPr>
        <p:spPr bwMode="auto">
          <a:xfrm>
            <a:off x="5092888" y="4887504"/>
            <a:ext cx="5602288" cy="1422400"/>
          </a:xfrm>
          <a:prstGeom prst="rect">
            <a:avLst/>
          </a:prstGeom>
          <a:noFill/>
          <a:ln w="9525">
            <a:noFill/>
            <a:miter lim="800000"/>
            <a:headEnd/>
            <a:tailEnd/>
          </a:ln>
        </p:spPr>
        <p:txBody>
          <a:bodyPr lIns="106985" tIns="53492" rIns="106985" bIns="53492">
            <a:spAutoFit/>
          </a:bodyPr>
          <a:lstStyle/>
          <a:p>
            <a:pPr marL="1069975" lvl="2" algn="l" defTabSz="1069975">
              <a:lnSpc>
                <a:spcPct val="90000"/>
              </a:lnSpc>
              <a:spcBef>
                <a:spcPct val="20000"/>
              </a:spcBef>
            </a:pPr>
            <a:endParaRPr lang="fr-CA" sz="2100" dirty="0">
              <a:solidFill>
                <a:schemeClr val="tx1"/>
              </a:solidFill>
              <a:effectLst/>
            </a:endParaRPr>
          </a:p>
          <a:p>
            <a:pPr algn="l" defTabSz="1069975"/>
            <a:r>
              <a:rPr lang="fr-CA" sz="2100" dirty="0">
                <a:solidFill>
                  <a:schemeClr val="tx1"/>
                </a:solidFill>
                <a:effectLst/>
              </a:rPr>
              <a:t>16 petits carrés :      0,25 mm de côté</a:t>
            </a:r>
          </a:p>
          <a:p>
            <a:pPr marL="1069975" lvl="2" algn="l" defTabSz="1069975">
              <a:lnSpc>
                <a:spcPct val="90000"/>
              </a:lnSpc>
              <a:spcBef>
                <a:spcPct val="20000"/>
              </a:spcBef>
            </a:pPr>
            <a:r>
              <a:rPr lang="fr-CA" sz="2100" dirty="0">
                <a:solidFill>
                  <a:schemeClr val="tx1"/>
                </a:solidFill>
                <a:effectLst/>
              </a:rPr>
              <a:t>                  0,0625 mm</a:t>
            </a:r>
            <a:r>
              <a:rPr lang="fr-CA" sz="2100" baseline="30000" dirty="0">
                <a:solidFill>
                  <a:schemeClr val="tx1"/>
                </a:solidFill>
                <a:effectLst/>
              </a:rPr>
              <a:t>2</a:t>
            </a:r>
            <a:r>
              <a:rPr lang="fr-CA" sz="2100" dirty="0">
                <a:solidFill>
                  <a:schemeClr val="tx1"/>
                </a:solidFill>
                <a:effectLst/>
              </a:rPr>
              <a:t> de surface</a:t>
            </a:r>
          </a:p>
          <a:p>
            <a:pPr marL="1069975" lvl="2" algn="l" defTabSz="1069975">
              <a:lnSpc>
                <a:spcPct val="90000"/>
              </a:lnSpc>
              <a:spcBef>
                <a:spcPct val="20000"/>
              </a:spcBef>
            </a:pPr>
            <a:r>
              <a:rPr lang="fr-CA" sz="2100" dirty="0">
                <a:solidFill>
                  <a:schemeClr val="tx1"/>
                </a:solidFill>
                <a:effectLst/>
              </a:rPr>
              <a:t>                  0,0125 mm</a:t>
            </a:r>
            <a:r>
              <a:rPr lang="fr-CA" sz="2100" baseline="30000" dirty="0">
                <a:solidFill>
                  <a:schemeClr val="tx1"/>
                </a:solidFill>
                <a:effectLst/>
              </a:rPr>
              <a:t>3</a:t>
            </a:r>
            <a:r>
              <a:rPr lang="fr-CA" sz="2100" dirty="0">
                <a:solidFill>
                  <a:schemeClr val="tx1"/>
                </a:solidFill>
                <a:effectLst/>
              </a:rPr>
              <a:t> de volume</a:t>
            </a:r>
          </a:p>
        </p:txBody>
      </p:sp>
      <p:sp>
        <p:nvSpPr>
          <p:cNvPr id="250886" name="Text Box 1030"/>
          <p:cNvSpPr txBox="1">
            <a:spLocks noChangeArrowheads="1"/>
          </p:cNvSpPr>
          <p:nvPr>
            <p:custDataLst>
              <p:tags r:id="rId4"/>
            </p:custDataLst>
          </p:nvPr>
        </p:nvSpPr>
        <p:spPr bwMode="auto">
          <a:xfrm>
            <a:off x="5150688" y="4759741"/>
            <a:ext cx="4648200" cy="386779"/>
          </a:xfrm>
          <a:prstGeom prst="rect">
            <a:avLst/>
          </a:prstGeom>
          <a:solidFill>
            <a:srgbClr val="C00000"/>
          </a:solidFill>
          <a:ln w="9525">
            <a:noFill/>
            <a:miter lim="800000"/>
            <a:headEnd/>
            <a:tailEnd/>
          </a:ln>
          <a:effectLst/>
        </p:spPr>
        <p:txBody>
          <a:bodyPr lIns="108719" tIns="54359" rIns="108719" bIns="54359">
            <a:spAutoFit/>
          </a:bodyPr>
          <a:lstStyle/>
          <a:p>
            <a:pPr algn="ctr">
              <a:spcBef>
                <a:spcPct val="50000"/>
              </a:spcBef>
              <a:defRPr/>
            </a:pPr>
            <a:r>
              <a:rPr lang="fr-CA" dirty="0"/>
              <a:t>4mm x 4mm x 0.2mm = 3.2mm</a:t>
            </a:r>
            <a:r>
              <a:rPr lang="fr-CA" baseline="30000" dirty="0"/>
              <a:t>3</a:t>
            </a:r>
          </a:p>
        </p:txBody>
      </p:sp>
      <p:graphicFrame>
        <p:nvGraphicFramePr>
          <p:cNvPr id="7" name="Object 2048">
            <a:extLst>
              <a:ext uri="{FF2B5EF4-FFF2-40B4-BE49-F238E27FC236}">
                <a16:creationId xmlns:a16="http://schemas.microsoft.com/office/drawing/2014/main" id="{4664E0FA-F556-45D3-B2DF-BF2981F16A24}"/>
              </a:ext>
            </a:extLst>
          </p:cNvPr>
          <p:cNvGraphicFramePr>
            <a:graphicFrameLocks noChangeAspect="1"/>
          </p:cNvGraphicFramePr>
          <p:nvPr>
            <p:custDataLst>
              <p:tags r:id="rId5"/>
            </p:custDataLst>
          </p:nvPr>
        </p:nvGraphicFramePr>
        <p:xfrm>
          <a:off x="1756333" y="1781338"/>
          <a:ext cx="7023100" cy="2982912"/>
        </p:xfrm>
        <a:graphic>
          <a:graphicData uri="http://schemas.openxmlformats.org/presentationml/2006/ole">
            <mc:AlternateContent xmlns:mc="http://schemas.openxmlformats.org/markup-compatibility/2006">
              <mc:Choice xmlns:v="urn:schemas-microsoft-com:vml" Requires="v">
                <p:oleObj name="Document" r:id="rId7" imgW="5602865" imgH="2372896" progId="Word.Document.8">
                  <p:embed/>
                </p:oleObj>
              </mc:Choice>
              <mc:Fallback>
                <p:oleObj name="Document" r:id="rId7" imgW="5602865" imgH="2372896" progId="Word.Document.8">
                  <p:embed/>
                  <p:pic>
                    <p:nvPicPr>
                      <p:cNvPr id="7" name="Object 2048">
                        <a:extLst>
                          <a:ext uri="{FF2B5EF4-FFF2-40B4-BE49-F238E27FC236}">
                            <a16:creationId xmlns:a16="http://schemas.microsoft.com/office/drawing/2014/main" id="{4664E0FA-F556-45D3-B2DF-BF2981F16A24}"/>
                          </a:ext>
                        </a:extLst>
                      </p:cNvPr>
                      <p:cNvPicPr>
                        <a:picLocks noChangeAspect="1" noChangeArrowheads="1"/>
                      </p:cNvPicPr>
                      <p:nvPr/>
                    </p:nvPicPr>
                    <p:blipFill>
                      <a:blip r:embed="rId8"/>
                      <a:srcRect/>
                      <a:stretch>
                        <a:fillRect/>
                      </a:stretch>
                    </p:blipFill>
                    <p:spPr bwMode="auto">
                      <a:xfrm>
                        <a:off x="1756333" y="1781338"/>
                        <a:ext cx="7023100" cy="2982912"/>
                      </a:xfrm>
                      <a:prstGeom prst="rect">
                        <a:avLst/>
                      </a:prstGeom>
                      <a:noFill/>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08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6"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a:xfrm>
            <a:off x="1041947" y="983847"/>
            <a:ext cx="8350025" cy="788969"/>
          </a:xfrm>
        </p:spPr>
        <p:txBody>
          <a:bodyPr>
            <a:normAutofit/>
          </a:bodyPr>
          <a:lstStyle/>
          <a:p>
            <a:pPr>
              <a:defRPr/>
            </a:pPr>
            <a:r>
              <a:rPr lang="fr-CA" sz="3600" b="1" cap="all" dirty="0"/>
              <a:t>Exercice</a:t>
            </a:r>
          </a:p>
        </p:txBody>
      </p:sp>
      <p:sp>
        <p:nvSpPr>
          <p:cNvPr id="27651" name="Espace réservé du contenu 2"/>
          <p:cNvSpPr>
            <a:spLocks noGrp="1"/>
          </p:cNvSpPr>
          <p:nvPr>
            <p:ph idx="1"/>
            <p:custDataLst>
              <p:tags r:id="rId3"/>
            </p:custDataLst>
          </p:nvPr>
        </p:nvSpPr>
        <p:spPr>
          <a:xfrm>
            <a:off x="1039044" y="1988840"/>
            <a:ext cx="8452483" cy="5572164"/>
          </a:xfrm>
        </p:spPr>
        <p:txBody>
          <a:bodyPr/>
          <a:lstStyle/>
          <a:p>
            <a:r>
              <a:rPr lang="fr-CA" sz="2400" dirty="0"/>
              <a:t>Quel est le nombre absolu des éléments comptés dans les cas suivants ? Vous utilisez un hématimètre de Rosenthal :</a:t>
            </a:r>
          </a:p>
          <a:p>
            <a:endParaRPr lang="fr-CA" sz="1600" dirty="0"/>
          </a:p>
          <a:p>
            <a:pPr lvl="1"/>
            <a:r>
              <a:rPr lang="fr-CA" sz="2200" dirty="0"/>
              <a:t>1: Vous avez compté 36 éosinophiles au total dans les 16 carrés :</a:t>
            </a:r>
          </a:p>
          <a:p>
            <a:pPr lvl="1"/>
            <a:endParaRPr lang="fr-CA" sz="2200" dirty="0"/>
          </a:p>
          <a:p>
            <a:pPr lvl="1"/>
            <a:endParaRPr lang="fr-CA" sz="2200" dirty="0"/>
          </a:p>
          <a:p>
            <a:pPr marL="542925" lvl="1" indent="0">
              <a:buNone/>
            </a:pPr>
            <a:endParaRPr lang="fr-CA" sz="2200" dirty="0"/>
          </a:p>
          <a:p>
            <a:pPr lvl="1"/>
            <a:r>
              <a:rPr lang="fr-CA" sz="2200" dirty="0"/>
              <a:t>2: Vous avez compté 8 éosinophiles au total dans les 16 carrés :</a:t>
            </a:r>
          </a:p>
          <a:p>
            <a:pPr lvl="1"/>
            <a:endParaRPr lang="fr-CA" sz="2200" dirty="0"/>
          </a:p>
          <a:p>
            <a:pPr lvl="1">
              <a:buNone/>
            </a:pPr>
            <a:endParaRPr lang="fr-CA" sz="2400" dirty="0"/>
          </a:p>
        </p:txBody>
      </p:sp>
    </p:spTree>
    <p:extLst>
      <p:ext uri="{BB962C8B-B14F-4D97-AF65-F5344CB8AC3E}">
        <p14:creationId xmlns:p14="http://schemas.microsoft.com/office/powerpoint/2010/main" val="3306198149"/>
      </p:ext>
    </p:extLst>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2" name="Picture 24"/>
          <p:cNvPicPr>
            <a:picLocks noGrp="1" noChangeAspect="1" noChangeArrowheads="1"/>
          </p:cNvPicPr>
          <p:nvPr>
            <p:ph idx="1"/>
          </p:nvPr>
        </p:nvPicPr>
        <p:blipFill rotWithShape="1">
          <a:blip r:embed="rId3" cstate="print"/>
          <a:srcRect t="68804"/>
          <a:stretch/>
        </p:blipFill>
        <p:spPr bwMode="auto">
          <a:xfrm>
            <a:off x="4135388" y="4581128"/>
            <a:ext cx="6085961" cy="2220070"/>
          </a:xfrm>
          <a:prstGeom prst="rect">
            <a:avLst/>
          </a:prstGeom>
          <a:noFill/>
          <a:ln w="9525">
            <a:noFill/>
            <a:miter lim="800000"/>
            <a:headEnd/>
            <a:tailEnd/>
          </a:ln>
          <a:effectLst/>
        </p:spPr>
      </p:pic>
      <p:sp>
        <p:nvSpPr>
          <p:cNvPr id="2" name="ZoneTexte 1">
            <a:extLst>
              <a:ext uri="{FF2B5EF4-FFF2-40B4-BE49-F238E27FC236}">
                <a16:creationId xmlns:a16="http://schemas.microsoft.com/office/drawing/2014/main" id="{F425CB30-BC94-4F9A-9811-8410531D7144}"/>
              </a:ext>
            </a:extLst>
          </p:cNvPr>
          <p:cNvSpPr txBox="1"/>
          <p:nvPr/>
        </p:nvSpPr>
        <p:spPr>
          <a:xfrm>
            <a:off x="390972" y="167097"/>
            <a:ext cx="4135388" cy="6124754"/>
          </a:xfrm>
          <a:prstGeom prst="rect">
            <a:avLst/>
          </a:prstGeom>
          <a:noFill/>
        </p:spPr>
        <p:txBody>
          <a:bodyPr wrap="square" rtlCol="0">
            <a:spAutoFit/>
          </a:bodyPr>
          <a:lstStyle/>
          <a:p>
            <a:pPr algn="l"/>
            <a:r>
              <a:rPr lang="fr-CA" sz="2400" dirty="0">
                <a:solidFill>
                  <a:srgbClr val="C00000"/>
                </a:solidFill>
              </a:rPr>
              <a:t>Interpréter les résultats selon les valeurs de référence et indiquer ce qui risque d’être observé :</a:t>
            </a:r>
          </a:p>
          <a:p>
            <a:pPr algn="l"/>
            <a:endParaRPr lang="fr-CA" sz="2400" dirty="0">
              <a:solidFill>
                <a:srgbClr val="C00000"/>
              </a:solidFill>
            </a:endParaRPr>
          </a:p>
          <a:p>
            <a:pPr algn="l"/>
            <a:r>
              <a:rPr lang="fr-CA" sz="2000" dirty="0"/>
              <a:t>WBC </a:t>
            </a:r>
            <a:r>
              <a:rPr lang="fr-CA" sz="2000" dirty="0">
                <a:latin typeface="Arial" panose="020B0604020202020204" pitchFamily="34" charset="0"/>
                <a:cs typeface="Arial" panose="020B0604020202020204" pitchFamily="34" charset="0"/>
              </a:rPr>
              <a:t>↑ou↓:</a:t>
            </a:r>
          </a:p>
          <a:p>
            <a:pPr algn="l"/>
            <a:endParaRPr lang="fr-CA" sz="1000" dirty="0">
              <a:latin typeface="Arial" panose="020B0604020202020204" pitchFamily="34" charset="0"/>
              <a:cs typeface="Arial" panose="020B0604020202020204" pitchFamily="34" charset="0"/>
            </a:endParaRPr>
          </a:p>
          <a:p>
            <a:pPr algn="l"/>
            <a:r>
              <a:rPr lang="fr-CA" sz="2000" dirty="0">
                <a:latin typeface="Arial" panose="020B0604020202020204" pitchFamily="34" charset="0"/>
                <a:cs typeface="Arial" panose="020B0604020202020204" pitchFamily="34" charset="0"/>
              </a:rPr>
              <a:t>RBC ↑ou↓:</a:t>
            </a:r>
          </a:p>
          <a:p>
            <a:pPr algn="l"/>
            <a:endParaRPr lang="fr-CA" sz="1000" dirty="0">
              <a:latin typeface="Arial" panose="020B0604020202020204" pitchFamily="34" charset="0"/>
              <a:cs typeface="Arial" panose="020B0604020202020204" pitchFamily="34" charset="0"/>
            </a:endParaRPr>
          </a:p>
          <a:p>
            <a:pPr algn="l"/>
            <a:r>
              <a:rPr lang="fr-CA" sz="2000" dirty="0">
                <a:latin typeface="Arial" panose="020B0604020202020204" pitchFamily="34" charset="0"/>
                <a:cs typeface="Arial" panose="020B0604020202020204" pitchFamily="34" charset="0"/>
              </a:rPr>
              <a:t>HGB ↑ou↓ :</a:t>
            </a:r>
          </a:p>
          <a:p>
            <a:pPr algn="l"/>
            <a:endParaRPr lang="fr-CA" sz="1000" dirty="0">
              <a:latin typeface="Arial" panose="020B0604020202020204" pitchFamily="34" charset="0"/>
              <a:cs typeface="Arial" panose="020B0604020202020204" pitchFamily="34" charset="0"/>
            </a:endParaRPr>
          </a:p>
          <a:p>
            <a:pPr algn="l"/>
            <a:r>
              <a:rPr lang="fr-CA" sz="2000" dirty="0">
                <a:latin typeface="Arial" panose="020B0604020202020204" pitchFamily="34" charset="0"/>
                <a:cs typeface="Arial" panose="020B0604020202020204" pitchFamily="34" charset="0"/>
              </a:rPr>
              <a:t>MCV ↑ou↓ :</a:t>
            </a:r>
          </a:p>
          <a:p>
            <a:pPr algn="l"/>
            <a:endParaRPr lang="fr-CA" sz="1000" dirty="0">
              <a:latin typeface="Arial" panose="020B0604020202020204" pitchFamily="34" charset="0"/>
              <a:cs typeface="Arial" panose="020B0604020202020204" pitchFamily="34" charset="0"/>
            </a:endParaRPr>
          </a:p>
          <a:p>
            <a:pPr algn="l"/>
            <a:r>
              <a:rPr lang="fr-CA" sz="2000" dirty="0">
                <a:latin typeface="Arial" panose="020B0604020202020204" pitchFamily="34" charset="0"/>
                <a:cs typeface="Arial" panose="020B0604020202020204" pitchFamily="34" charset="0"/>
              </a:rPr>
              <a:t>MCH ↑ou↓ :</a:t>
            </a:r>
          </a:p>
          <a:p>
            <a:pPr algn="l"/>
            <a:endParaRPr lang="fr-CA" sz="1200" dirty="0">
              <a:latin typeface="Arial" panose="020B0604020202020204" pitchFamily="34" charset="0"/>
              <a:cs typeface="Arial" panose="020B0604020202020204" pitchFamily="34" charset="0"/>
            </a:endParaRPr>
          </a:p>
          <a:p>
            <a:pPr algn="l"/>
            <a:r>
              <a:rPr lang="fr-CA" sz="2000" dirty="0">
                <a:latin typeface="Arial" panose="020B0604020202020204" pitchFamily="34" charset="0"/>
                <a:cs typeface="Arial" panose="020B0604020202020204" pitchFamily="34" charset="0"/>
              </a:rPr>
              <a:t>MCHC ↑ou↓ :</a:t>
            </a:r>
          </a:p>
          <a:p>
            <a:pPr algn="l"/>
            <a:endParaRPr lang="fr-CA" sz="1000" dirty="0">
              <a:latin typeface="Arial" panose="020B0604020202020204" pitchFamily="34" charset="0"/>
              <a:cs typeface="Arial" panose="020B0604020202020204" pitchFamily="34" charset="0"/>
            </a:endParaRPr>
          </a:p>
          <a:p>
            <a:pPr algn="l"/>
            <a:r>
              <a:rPr lang="fr-CA" sz="2000" dirty="0">
                <a:latin typeface="Arial" panose="020B0604020202020204" pitchFamily="34" charset="0"/>
                <a:cs typeface="Arial" panose="020B0604020202020204" pitchFamily="34" charset="0"/>
              </a:rPr>
              <a:t>PLT ↑ou↓ :</a:t>
            </a:r>
          </a:p>
          <a:p>
            <a:pPr algn="l"/>
            <a:endParaRPr lang="fr-CA" sz="1000" dirty="0">
              <a:latin typeface="Arial" panose="020B0604020202020204" pitchFamily="34" charset="0"/>
              <a:cs typeface="Arial" panose="020B0604020202020204" pitchFamily="34" charset="0"/>
            </a:endParaRPr>
          </a:p>
          <a:p>
            <a:pPr algn="l"/>
            <a:r>
              <a:rPr lang="fr-CA" sz="2000" dirty="0">
                <a:latin typeface="Arial" panose="020B0604020202020204" pitchFamily="34" charset="0"/>
                <a:cs typeface="Arial" panose="020B0604020202020204" pitchFamily="34" charset="0"/>
              </a:rPr>
              <a:t>MPV ↑ou↓ :</a:t>
            </a:r>
          </a:p>
          <a:p>
            <a:pPr algn="l"/>
            <a:endParaRPr lang="fr-CA" sz="1000" dirty="0">
              <a:latin typeface="Arial" panose="020B0604020202020204" pitchFamily="34" charset="0"/>
              <a:cs typeface="Arial" panose="020B0604020202020204" pitchFamily="34" charset="0"/>
            </a:endParaRPr>
          </a:p>
          <a:p>
            <a:pPr algn="l"/>
            <a:r>
              <a:rPr lang="fr-CA" sz="2000" dirty="0">
                <a:latin typeface="Arial" panose="020B0604020202020204" pitchFamily="34" charset="0"/>
                <a:cs typeface="Arial" panose="020B0604020202020204" pitchFamily="34" charset="0"/>
              </a:rPr>
              <a:t>RDW-CV ↑ou↓ :</a:t>
            </a:r>
          </a:p>
        </p:txBody>
      </p:sp>
      <p:pic>
        <p:nvPicPr>
          <p:cNvPr id="5" name="Picture 24">
            <a:extLst>
              <a:ext uri="{FF2B5EF4-FFF2-40B4-BE49-F238E27FC236}">
                <a16:creationId xmlns:a16="http://schemas.microsoft.com/office/drawing/2014/main" id="{581D29B0-67E1-450E-A2FF-160BB6F38FAF}"/>
              </a:ext>
            </a:extLst>
          </p:cNvPr>
          <p:cNvPicPr>
            <a:picLocks noChangeAspect="1" noChangeArrowheads="1"/>
          </p:cNvPicPr>
          <p:nvPr/>
        </p:nvPicPr>
        <p:blipFill rotWithShape="1">
          <a:blip r:embed="rId3" cstate="print"/>
          <a:srcRect t="-1" b="42326"/>
          <a:stretch/>
        </p:blipFill>
        <p:spPr bwMode="auto">
          <a:xfrm>
            <a:off x="4201039" y="167097"/>
            <a:ext cx="6085961" cy="4104456"/>
          </a:xfrm>
          <a:prstGeom prst="rect">
            <a:avLst/>
          </a:prstGeom>
          <a:noFill/>
          <a:ln w="9525">
            <a:noFill/>
            <a:miter lim="800000"/>
            <a:headEnd/>
            <a:tailEnd/>
          </a:ln>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T:\DOCUMENT\cegep TAB\Cours\Hématologie\HÉMATOLOGIE#1\hémato_1_H2014\cours theorique\SYSMEX INFO\Normal scattergram distribution cellulaire.JPG"/>
          <p:cNvPicPr>
            <a:picLocks noGrp="1" noChangeAspect="1" noChangeArrowheads="1"/>
          </p:cNvPicPr>
          <p:nvPr>
            <p:ph idx="1"/>
          </p:nvPr>
        </p:nvPicPr>
        <p:blipFill>
          <a:blip r:embed="rId2" cstate="print"/>
          <a:srcRect/>
          <a:stretch>
            <a:fillRect/>
          </a:stretch>
        </p:blipFill>
        <p:spPr bwMode="auto">
          <a:xfrm>
            <a:off x="1255068" y="78531"/>
            <a:ext cx="8248783" cy="6779469"/>
          </a:xfrm>
          <a:prstGeom prst="rect">
            <a:avLst/>
          </a:prstGeom>
          <a:noFill/>
        </p:spPr>
      </p:pic>
      <p:sp>
        <p:nvSpPr>
          <p:cNvPr id="2" name="ZoneTexte 1">
            <a:extLst>
              <a:ext uri="{FF2B5EF4-FFF2-40B4-BE49-F238E27FC236}">
                <a16:creationId xmlns:a16="http://schemas.microsoft.com/office/drawing/2014/main" id="{084F3AA7-3144-4D9A-81A0-7AEC94F9C228}"/>
              </a:ext>
            </a:extLst>
          </p:cNvPr>
          <p:cNvSpPr txBox="1"/>
          <p:nvPr/>
        </p:nvSpPr>
        <p:spPr>
          <a:xfrm>
            <a:off x="318964" y="476672"/>
            <a:ext cx="8712968" cy="646331"/>
          </a:xfrm>
          <a:prstGeom prst="rect">
            <a:avLst/>
          </a:prstGeom>
          <a:noFill/>
        </p:spPr>
        <p:txBody>
          <a:bodyPr wrap="square" rtlCol="0">
            <a:spAutoFit/>
          </a:bodyPr>
          <a:lstStyle/>
          <a:p>
            <a:r>
              <a:rPr lang="fr-CA" dirty="0">
                <a:hlinkClick r:id="rId3"/>
              </a:rPr>
              <a:t>Lien 1</a:t>
            </a:r>
            <a:endParaRPr lang="fr-CA" dirty="0"/>
          </a:p>
          <a:p>
            <a:r>
              <a:rPr lang="fr-CA" dirty="0">
                <a:hlinkClick r:id="rId4"/>
              </a:rPr>
              <a:t>Lien 2</a:t>
            </a:r>
            <a:endParaRPr lang="fr-CA"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T:\DOCUMENT\cegep TAB\Cours\Hématologie\HÉMATOLOGIE#1\hémato_1_H2014\cours theorique\SYSMEX INFO\Abnormal scattergram distribution cellulaire.JPG"/>
          <p:cNvPicPr>
            <a:picLocks noGrp="1" noChangeAspect="1" noChangeArrowheads="1"/>
          </p:cNvPicPr>
          <p:nvPr>
            <p:ph idx="1"/>
          </p:nvPr>
        </p:nvPicPr>
        <p:blipFill rotWithShape="1">
          <a:blip r:embed="rId2" cstate="print"/>
          <a:srcRect l="6249" r="46282"/>
          <a:stretch/>
        </p:blipFill>
        <p:spPr bwMode="auto">
          <a:xfrm>
            <a:off x="114438" y="177418"/>
            <a:ext cx="6829261" cy="6739284"/>
          </a:xfrm>
          <a:prstGeom prst="rect">
            <a:avLst/>
          </a:prstGeom>
          <a:noFill/>
        </p:spPr>
      </p:pic>
      <p:grpSp>
        <p:nvGrpSpPr>
          <p:cNvPr id="16" name="Groupe 15"/>
          <p:cNvGrpSpPr/>
          <p:nvPr/>
        </p:nvGrpSpPr>
        <p:grpSpPr>
          <a:xfrm>
            <a:off x="6943699" y="2924944"/>
            <a:ext cx="3168352" cy="3715313"/>
            <a:chOff x="8137301" y="3175758"/>
            <a:chExt cx="3168352" cy="3715313"/>
          </a:xfrm>
        </p:grpSpPr>
        <p:sp>
          <p:nvSpPr>
            <p:cNvPr id="5" name="ZoneTexte 4"/>
            <p:cNvSpPr txBox="1"/>
            <p:nvPr/>
          </p:nvSpPr>
          <p:spPr>
            <a:xfrm>
              <a:off x="8137301" y="3175758"/>
              <a:ext cx="576064" cy="698333"/>
            </a:xfrm>
            <a:prstGeom prst="rect">
              <a:avLst/>
            </a:prstGeom>
            <a:noFill/>
          </p:spPr>
          <p:txBody>
            <a:bodyPr wrap="square" rtlCol="0">
              <a:spAutoFit/>
            </a:bodyPr>
            <a:lstStyle/>
            <a:p>
              <a:r>
                <a:rPr lang="fr-CA" dirty="0">
                  <a:solidFill>
                    <a:srgbClr val="000000"/>
                  </a:solidFill>
                </a:rPr>
                <a:t>Y</a:t>
              </a:r>
            </a:p>
          </p:txBody>
        </p:sp>
        <p:sp>
          <p:nvSpPr>
            <p:cNvPr id="7" name="ZoneTexte 6"/>
            <p:cNvSpPr txBox="1"/>
            <p:nvPr/>
          </p:nvSpPr>
          <p:spPr>
            <a:xfrm>
              <a:off x="10729589" y="6192738"/>
              <a:ext cx="576064" cy="698333"/>
            </a:xfrm>
            <a:prstGeom prst="rect">
              <a:avLst/>
            </a:prstGeom>
            <a:noFill/>
          </p:spPr>
          <p:txBody>
            <a:bodyPr wrap="square" rtlCol="0">
              <a:spAutoFit/>
            </a:bodyPr>
            <a:lstStyle/>
            <a:p>
              <a:r>
                <a:rPr lang="fr-CA" dirty="0">
                  <a:solidFill>
                    <a:srgbClr val="000000"/>
                  </a:solidFill>
                </a:rPr>
                <a:t>X</a:t>
              </a:r>
            </a:p>
          </p:txBody>
        </p:sp>
        <p:sp>
          <p:nvSpPr>
            <p:cNvPr id="8" name="ZoneTexte 7"/>
            <p:cNvSpPr txBox="1"/>
            <p:nvPr/>
          </p:nvSpPr>
          <p:spPr>
            <a:xfrm>
              <a:off x="9577461" y="4032498"/>
              <a:ext cx="576064" cy="400110"/>
            </a:xfrm>
            <a:prstGeom prst="rect">
              <a:avLst/>
            </a:prstGeom>
            <a:noFill/>
          </p:spPr>
          <p:txBody>
            <a:bodyPr wrap="square" rtlCol="0">
              <a:spAutoFit/>
            </a:bodyPr>
            <a:lstStyle/>
            <a:p>
              <a:r>
                <a:rPr lang="fr-CA" sz="2000" dirty="0">
                  <a:solidFill>
                    <a:srgbClr val="000000"/>
                  </a:solidFill>
                </a:rPr>
                <a:t>Z</a:t>
              </a:r>
            </a:p>
          </p:txBody>
        </p:sp>
        <p:cxnSp>
          <p:nvCxnSpPr>
            <p:cNvPr id="10" name="Connecteur droit avec flèche 9"/>
            <p:cNvCxnSpPr/>
            <p:nvPr/>
          </p:nvCxnSpPr>
          <p:spPr bwMode="auto">
            <a:xfrm flipV="1">
              <a:off x="8353325" y="4536554"/>
              <a:ext cx="1296144" cy="151216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11" name="Connecteur droit avec flèche 10"/>
            <p:cNvCxnSpPr/>
            <p:nvPr/>
          </p:nvCxnSpPr>
          <p:spPr bwMode="auto">
            <a:xfrm flipV="1">
              <a:off x="8353325" y="3672458"/>
              <a:ext cx="0" cy="2376264"/>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13" name="Connecteur droit avec flèche 12"/>
            <p:cNvCxnSpPr/>
            <p:nvPr/>
          </p:nvCxnSpPr>
          <p:spPr bwMode="auto">
            <a:xfrm flipV="1">
              <a:off x="8353325" y="6048722"/>
              <a:ext cx="2511896" cy="8384"/>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Grp="1" noChangeAspect="1" noChangeArrowheads="1"/>
          </p:cNvPicPr>
          <p:nvPr>
            <p:ph idx="1"/>
          </p:nvPr>
        </p:nvPicPr>
        <p:blipFill>
          <a:blip r:embed="rId2" cstate="print"/>
          <a:srcRect/>
          <a:stretch>
            <a:fillRect/>
          </a:stretch>
        </p:blipFill>
        <p:spPr bwMode="auto">
          <a:xfrm>
            <a:off x="390972" y="484626"/>
            <a:ext cx="9315146" cy="5888748"/>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6EA91-B81E-C3A6-8843-13E39E7EF05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10EE972E-3C11-8A26-90E3-C06DCAA9950B}"/>
              </a:ext>
            </a:extLst>
          </p:cNvPr>
          <p:cNvSpPr>
            <a:spLocks noGrp="1"/>
          </p:cNvSpPr>
          <p:nvPr>
            <p:ph type="ctrTitle"/>
          </p:nvPr>
        </p:nvSpPr>
        <p:spPr>
          <a:xfrm>
            <a:off x="921565" y="1916832"/>
            <a:ext cx="8398399" cy="1953816"/>
          </a:xfrm>
        </p:spPr>
        <p:txBody>
          <a:bodyPr>
            <a:noAutofit/>
          </a:bodyPr>
          <a:lstStyle/>
          <a:p>
            <a:r>
              <a:rPr lang="fr-CA" sz="5400" cap="all" dirty="0"/>
              <a:t>hématopoïèse</a:t>
            </a:r>
          </a:p>
        </p:txBody>
      </p:sp>
      <p:sp>
        <p:nvSpPr>
          <p:cNvPr id="3" name="Sous-titre 2">
            <a:extLst>
              <a:ext uri="{FF2B5EF4-FFF2-40B4-BE49-F238E27FC236}">
                <a16:creationId xmlns:a16="http://schemas.microsoft.com/office/drawing/2014/main" id="{5FF87F4B-7567-65E2-F5D9-B8C976569034}"/>
              </a:ext>
            </a:extLst>
          </p:cNvPr>
          <p:cNvSpPr>
            <a:spLocks noGrp="1"/>
          </p:cNvSpPr>
          <p:nvPr>
            <p:ph type="subTitle" idx="1"/>
          </p:nvPr>
        </p:nvSpPr>
        <p:spPr/>
        <p:txBody>
          <a:bodyPr>
            <a:normAutofit/>
          </a:bodyPr>
          <a:lstStyle/>
          <a:p>
            <a:endParaRPr lang="fr-CA" sz="2800" cap="all" dirty="0"/>
          </a:p>
        </p:txBody>
      </p:sp>
    </p:spTree>
    <p:extLst>
      <p:ext uri="{BB962C8B-B14F-4D97-AF65-F5344CB8AC3E}">
        <p14:creationId xmlns:p14="http://schemas.microsoft.com/office/powerpoint/2010/main" val="34472863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5"/>
</p:tagLst>
</file>

<file path=ppt/tags/tag111.xml><?xml version="1.0" encoding="utf-8"?>
<p:tagLst xmlns:a="http://schemas.openxmlformats.org/drawingml/2006/main" xmlns:r="http://schemas.openxmlformats.org/officeDocument/2006/relationships" xmlns:p="http://schemas.openxmlformats.org/presentationml/2006/main">
  <p:tag name="NUM" val="6"/>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5.xml><?xml version="1.0" encoding="utf-8"?>
<p:tagLst xmlns:a="http://schemas.openxmlformats.org/drawingml/2006/main" xmlns:r="http://schemas.openxmlformats.org/officeDocument/2006/relationships" xmlns:p="http://schemas.openxmlformats.org/presentationml/2006/main">
  <p:tag name="NUM" val="4"/>
</p:tagLst>
</file>

<file path=ppt/tags/tag116.xml><?xml version="1.0" encoding="utf-8"?>
<p:tagLst xmlns:a="http://schemas.openxmlformats.org/drawingml/2006/main" xmlns:r="http://schemas.openxmlformats.org/officeDocument/2006/relationships" xmlns:p="http://schemas.openxmlformats.org/presentationml/2006/main">
  <p:tag name="NUM" val="5"/>
</p:tagLst>
</file>

<file path=ppt/tags/tag117.xml><?xml version="1.0" encoding="utf-8"?>
<p:tagLst xmlns:a="http://schemas.openxmlformats.org/drawingml/2006/main" xmlns:r="http://schemas.openxmlformats.org/officeDocument/2006/relationships" xmlns:p="http://schemas.openxmlformats.org/presentationml/2006/main">
  <p:tag name="NUM" val="6"/>
</p:tagLst>
</file>

<file path=ppt/tags/tag118.xml><?xml version="1.0" encoding="utf-8"?>
<p:tagLst xmlns:a="http://schemas.openxmlformats.org/drawingml/2006/main" xmlns:r="http://schemas.openxmlformats.org/officeDocument/2006/relationships" xmlns:p="http://schemas.openxmlformats.org/presentationml/2006/main">
  <p:tag name="NUM" val="7"/>
</p:tagLst>
</file>

<file path=ppt/tags/tag119.xml><?xml version="1.0" encoding="utf-8"?>
<p:tagLst xmlns:a="http://schemas.openxmlformats.org/drawingml/2006/main" xmlns:r="http://schemas.openxmlformats.org/officeDocument/2006/relationships" xmlns:p="http://schemas.openxmlformats.org/presentationml/2006/main">
  <p:tag name="NUM" val="8"/>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4"/>
</p:tagLst>
</file>

<file path=ppt/tags/tag121.xml><?xml version="1.0" encoding="utf-8"?>
<p:tagLst xmlns:a="http://schemas.openxmlformats.org/drawingml/2006/main" xmlns:r="http://schemas.openxmlformats.org/officeDocument/2006/relationships" xmlns:p="http://schemas.openxmlformats.org/presentationml/2006/main">
  <p:tag name="NUM" val="8"/>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5"/>
</p:tagLst>
</file>

<file path=ppt/tags/tag124.xml><?xml version="1.0" encoding="utf-8"?>
<p:tagLst xmlns:a="http://schemas.openxmlformats.org/drawingml/2006/main" xmlns:r="http://schemas.openxmlformats.org/officeDocument/2006/relationships" xmlns:p="http://schemas.openxmlformats.org/presentationml/2006/main">
  <p:tag name="NUM" val="6"/>
</p:tagLst>
</file>

<file path=ppt/tags/tag125.xml><?xml version="1.0" encoding="utf-8"?>
<p:tagLst xmlns:a="http://schemas.openxmlformats.org/drawingml/2006/main" xmlns:r="http://schemas.openxmlformats.org/officeDocument/2006/relationships" xmlns:p="http://schemas.openxmlformats.org/presentationml/2006/main">
  <p:tag name="NUM" val="7"/>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7"/>
</p:tagLst>
</file>

<file path=ppt/tags/tag128.xml><?xml version="1.0" encoding="utf-8"?>
<p:tagLst xmlns:a="http://schemas.openxmlformats.org/drawingml/2006/main" xmlns:r="http://schemas.openxmlformats.org/officeDocument/2006/relationships" xmlns:p="http://schemas.openxmlformats.org/presentationml/2006/main">
  <p:tag name="NUM" val="3"/>
</p:tagLst>
</file>

<file path=ppt/tags/tag129.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4"/>
</p:tagLst>
</file>

<file path=ppt/tags/tag131.xml><?xml version="1.0" encoding="utf-8"?>
<p:tagLst xmlns:a="http://schemas.openxmlformats.org/drawingml/2006/main" xmlns:r="http://schemas.openxmlformats.org/officeDocument/2006/relationships" xmlns:p="http://schemas.openxmlformats.org/presentationml/2006/main">
  <p:tag name="NUM" val="6"/>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6"/>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4"/>
</p:tagLst>
</file>

<file path=ppt/tags/tag136.xml><?xml version="1.0" encoding="utf-8"?>
<p:tagLst xmlns:a="http://schemas.openxmlformats.org/drawingml/2006/main" xmlns:r="http://schemas.openxmlformats.org/officeDocument/2006/relationships" xmlns:p="http://schemas.openxmlformats.org/presentationml/2006/main">
  <p:tag name="NUM" val="5"/>
</p:tagLst>
</file>

<file path=ppt/tags/tag137.xml><?xml version="1.0" encoding="utf-8"?>
<p:tagLst xmlns:a="http://schemas.openxmlformats.org/drawingml/2006/main" xmlns:r="http://schemas.openxmlformats.org/officeDocument/2006/relationships" xmlns:p="http://schemas.openxmlformats.org/presentationml/2006/main">
  <p:tag name="NUM" val="7"/>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40.xml><?xml version="1.0" encoding="utf-8"?>
<p:tagLst xmlns:a="http://schemas.openxmlformats.org/drawingml/2006/main" xmlns:r="http://schemas.openxmlformats.org/officeDocument/2006/relationships" xmlns:p="http://schemas.openxmlformats.org/presentationml/2006/main">
  <p:tag name="NUM" val="4"/>
</p:tagLst>
</file>

<file path=ppt/tags/tag141.xml><?xml version="1.0" encoding="utf-8"?>
<p:tagLst xmlns:a="http://schemas.openxmlformats.org/drawingml/2006/main" xmlns:r="http://schemas.openxmlformats.org/officeDocument/2006/relationships" xmlns:p="http://schemas.openxmlformats.org/presentationml/2006/main">
  <p:tag name="NUM" val="5"/>
</p:tagLst>
</file>

<file path=ppt/tags/tag142.xml><?xml version="1.0" encoding="utf-8"?>
<p:tagLst xmlns:a="http://schemas.openxmlformats.org/drawingml/2006/main" xmlns:r="http://schemas.openxmlformats.org/officeDocument/2006/relationships" xmlns:p="http://schemas.openxmlformats.org/presentationml/2006/main">
  <p:tag name="NUM" val="6"/>
</p:tagLst>
</file>

<file path=ppt/tags/tag143.xml><?xml version="1.0" encoding="utf-8"?>
<p:tagLst xmlns:a="http://schemas.openxmlformats.org/drawingml/2006/main" xmlns:r="http://schemas.openxmlformats.org/officeDocument/2006/relationships" xmlns:p="http://schemas.openxmlformats.org/presentationml/2006/main">
  <p:tag name="NUM" val="7"/>
</p:tagLst>
</file>

<file path=ppt/tags/tag144.xml><?xml version="1.0" encoding="utf-8"?>
<p:tagLst xmlns:a="http://schemas.openxmlformats.org/drawingml/2006/main" xmlns:r="http://schemas.openxmlformats.org/officeDocument/2006/relationships" xmlns:p="http://schemas.openxmlformats.org/presentationml/2006/main">
  <p:tag name="NUM" val="2"/>
</p:tagLst>
</file>

<file path=ppt/tags/tag145.xml><?xml version="1.0" encoding="utf-8"?>
<p:tagLst xmlns:a="http://schemas.openxmlformats.org/drawingml/2006/main" xmlns:r="http://schemas.openxmlformats.org/officeDocument/2006/relationships" xmlns:p="http://schemas.openxmlformats.org/presentationml/2006/main">
  <p:tag name="NUM" val="7"/>
</p:tagLst>
</file>

<file path=ppt/tags/tag146.xml><?xml version="1.0" encoding="utf-8"?>
<p:tagLst xmlns:a="http://schemas.openxmlformats.org/drawingml/2006/main" xmlns:r="http://schemas.openxmlformats.org/officeDocument/2006/relationships" xmlns:p="http://schemas.openxmlformats.org/presentationml/2006/main">
  <p:tag name="NUM" val="3"/>
</p:tagLst>
</file>

<file path=ppt/tags/tag147.xml><?xml version="1.0" encoding="utf-8"?>
<p:tagLst xmlns:a="http://schemas.openxmlformats.org/drawingml/2006/main" xmlns:r="http://schemas.openxmlformats.org/officeDocument/2006/relationships" xmlns:p="http://schemas.openxmlformats.org/presentationml/2006/main">
  <p:tag name="NUM" val="4"/>
</p:tagLst>
</file>

<file path=ppt/tags/tag148.xml><?xml version="1.0" encoding="utf-8"?>
<p:tagLst xmlns:a="http://schemas.openxmlformats.org/drawingml/2006/main" xmlns:r="http://schemas.openxmlformats.org/officeDocument/2006/relationships" xmlns:p="http://schemas.openxmlformats.org/presentationml/2006/main">
  <p:tag name="NUM" val="5"/>
</p:tagLst>
</file>

<file path=ppt/tags/tag149.xml><?xml version="1.0" encoding="utf-8"?>
<p:tagLst xmlns:a="http://schemas.openxmlformats.org/drawingml/2006/main" xmlns:r="http://schemas.openxmlformats.org/officeDocument/2006/relationships" xmlns:p="http://schemas.openxmlformats.org/presentationml/2006/main">
  <p:tag name="NUM" val="6"/>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50.xml><?xml version="1.0" encoding="utf-8"?>
<p:tagLst xmlns:a="http://schemas.openxmlformats.org/drawingml/2006/main" xmlns:r="http://schemas.openxmlformats.org/officeDocument/2006/relationships" xmlns:p="http://schemas.openxmlformats.org/presentationml/2006/main">
  <p:tag name="NUM" val="2"/>
</p:tagLst>
</file>

<file path=ppt/tags/tag151.xml><?xml version="1.0" encoding="utf-8"?>
<p:tagLst xmlns:a="http://schemas.openxmlformats.org/drawingml/2006/main" xmlns:r="http://schemas.openxmlformats.org/officeDocument/2006/relationships" xmlns:p="http://schemas.openxmlformats.org/presentationml/2006/main">
  <p:tag name="NUM" val="5"/>
</p:tagLst>
</file>

<file path=ppt/tags/tag152.xml><?xml version="1.0" encoding="utf-8"?>
<p:tagLst xmlns:a="http://schemas.openxmlformats.org/drawingml/2006/main" xmlns:r="http://schemas.openxmlformats.org/officeDocument/2006/relationships" xmlns:p="http://schemas.openxmlformats.org/presentationml/2006/main">
  <p:tag name="NUM" val="4"/>
</p:tagLst>
</file>

<file path=ppt/tags/tag153.xml><?xml version="1.0" encoding="utf-8"?>
<p:tagLst xmlns:a="http://schemas.openxmlformats.org/drawingml/2006/main" xmlns:r="http://schemas.openxmlformats.org/officeDocument/2006/relationships" xmlns:p="http://schemas.openxmlformats.org/presentationml/2006/main">
  <p:tag name="NUM" val="6"/>
</p:tagLst>
</file>

<file path=ppt/tags/tag154.xml><?xml version="1.0" encoding="utf-8"?>
<p:tagLst xmlns:a="http://schemas.openxmlformats.org/drawingml/2006/main" xmlns:r="http://schemas.openxmlformats.org/officeDocument/2006/relationships" xmlns:p="http://schemas.openxmlformats.org/presentationml/2006/main">
  <p:tag name="NUM" val="3"/>
</p:tagLst>
</file>

<file path=ppt/tags/tag155.xml><?xml version="1.0" encoding="utf-8"?>
<p:tagLst xmlns:a="http://schemas.openxmlformats.org/drawingml/2006/main" xmlns:r="http://schemas.openxmlformats.org/officeDocument/2006/relationships" xmlns:p="http://schemas.openxmlformats.org/presentationml/2006/main">
  <p:tag name="NUM" val="7"/>
</p:tagLst>
</file>

<file path=ppt/tags/tag156.xml><?xml version="1.0" encoding="utf-8"?>
<p:tagLst xmlns:a="http://schemas.openxmlformats.org/drawingml/2006/main" xmlns:r="http://schemas.openxmlformats.org/officeDocument/2006/relationships" xmlns:p="http://schemas.openxmlformats.org/presentationml/2006/main">
  <p:tag name="NUM" val="3"/>
</p:tagLst>
</file>

<file path=ppt/tags/tag157.xml><?xml version="1.0" encoding="utf-8"?>
<p:tagLst xmlns:a="http://schemas.openxmlformats.org/drawingml/2006/main" xmlns:r="http://schemas.openxmlformats.org/officeDocument/2006/relationships" xmlns:p="http://schemas.openxmlformats.org/presentationml/2006/main">
  <p:tag name="NUM" val="5"/>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6"/>
</p:tagLst>
</file>

<file path=ppt/tags/tag161.xml><?xml version="1.0" encoding="utf-8"?>
<p:tagLst xmlns:a="http://schemas.openxmlformats.org/drawingml/2006/main" xmlns:r="http://schemas.openxmlformats.org/officeDocument/2006/relationships" xmlns:p="http://schemas.openxmlformats.org/presentationml/2006/main">
  <p:tag name="NUM" val="7"/>
</p:tagLst>
</file>

<file path=ppt/tags/tag162.xml><?xml version="1.0" encoding="utf-8"?>
<p:tagLst xmlns:a="http://schemas.openxmlformats.org/drawingml/2006/main" xmlns:r="http://schemas.openxmlformats.org/officeDocument/2006/relationships" xmlns:p="http://schemas.openxmlformats.org/presentationml/2006/main">
  <p:tag name="NUM" val="3"/>
</p:tagLst>
</file>

<file path=ppt/tags/tag163.xml><?xml version="1.0" encoding="utf-8"?>
<p:tagLst xmlns:a="http://schemas.openxmlformats.org/drawingml/2006/main" xmlns:r="http://schemas.openxmlformats.org/officeDocument/2006/relationships" xmlns:p="http://schemas.openxmlformats.org/presentationml/2006/main">
  <p:tag name="NUM" val="4"/>
</p:tagLst>
</file>

<file path=ppt/tags/tag164.xml><?xml version="1.0" encoding="utf-8"?>
<p:tagLst xmlns:a="http://schemas.openxmlformats.org/drawingml/2006/main" xmlns:r="http://schemas.openxmlformats.org/officeDocument/2006/relationships" xmlns:p="http://schemas.openxmlformats.org/presentationml/2006/main">
  <p:tag name="NUM" val="5"/>
</p:tagLst>
</file>

<file path=ppt/tags/tag165.xml><?xml version="1.0" encoding="utf-8"?>
<p:tagLst xmlns:a="http://schemas.openxmlformats.org/drawingml/2006/main" xmlns:r="http://schemas.openxmlformats.org/officeDocument/2006/relationships" xmlns:p="http://schemas.openxmlformats.org/presentationml/2006/main">
  <p:tag name="NUM" val="6"/>
</p:tagLst>
</file>

<file path=ppt/tags/tag166.xml><?xml version="1.0" encoding="utf-8"?>
<p:tagLst xmlns:a="http://schemas.openxmlformats.org/drawingml/2006/main" xmlns:r="http://schemas.openxmlformats.org/officeDocument/2006/relationships" xmlns:p="http://schemas.openxmlformats.org/presentationml/2006/main">
  <p:tag name="NUM" val="7"/>
</p:tagLst>
</file>

<file path=ppt/tags/tag167.xml><?xml version="1.0" encoding="utf-8"?>
<p:tagLst xmlns:a="http://schemas.openxmlformats.org/drawingml/2006/main" xmlns:r="http://schemas.openxmlformats.org/officeDocument/2006/relationships" xmlns:p="http://schemas.openxmlformats.org/presentationml/2006/main">
  <p:tag name="NUM" val="8"/>
</p:tagLst>
</file>

<file path=ppt/tags/tag168.xml><?xml version="1.0" encoding="utf-8"?>
<p:tagLst xmlns:a="http://schemas.openxmlformats.org/drawingml/2006/main" xmlns:r="http://schemas.openxmlformats.org/officeDocument/2006/relationships" xmlns:p="http://schemas.openxmlformats.org/presentationml/2006/main">
  <p:tag name="NUM" val="4"/>
</p:tagLst>
</file>

<file path=ppt/tags/tag169.xml><?xml version="1.0" encoding="utf-8"?>
<p:tagLst xmlns:a="http://schemas.openxmlformats.org/drawingml/2006/main" xmlns:r="http://schemas.openxmlformats.org/officeDocument/2006/relationships" xmlns:p="http://schemas.openxmlformats.org/presentationml/2006/main">
  <p:tag name="NUM" val="8"/>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5"/>
</p:tagLst>
</file>

<file path=ppt/tags/tag172.xml><?xml version="1.0" encoding="utf-8"?>
<p:tagLst xmlns:a="http://schemas.openxmlformats.org/drawingml/2006/main" xmlns:r="http://schemas.openxmlformats.org/officeDocument/2006/relationships" xmlns:p="http://schemas.openxmlformats.org/presentationml/2006/main">
  <p:tag name="NUM" val="6"/>
</p:tagLst>
</file>

<file path=ppt/tags/tag173.xml><?xml version="1.0" encoding="utf-8"?>
<p:tagLst xmlns:a="http://schemas.openxmlformats.org/drawingml/2006/main" xmlns:r="http://schemas.openxmlformats.org/officeDocument/2006/relationships" xmlns:p="http://schemas.openxmlformats.org/presentationml/2006/main">
  <p:tag name="NUM" val="7"/>
</p:tagLst>
</file>

<file path=ppt/tags/tag174.xml><?xml version="1.0" encoding="utf-8"?>
<p:tagLst xmlns:a="http://schemas.openxmlformats.org/drawingml/2006/main" xmlns:r="http://schemas.openxmlformats.org/officeDocument/2006/relationships" xmlns:p="http://schemas.openxmlformats.org/presentationml/2006/main">
  <p:tag name="NUM" val="2"/>
</p:tagLst>
</file>

<file path=ppt/tags/tag175.xml><?xml version="1.0" encoding="utf-8"?>
<p:tagLst xmlns:a="http://schemas.openxmlformats.org/drawingml/2006/main" xmlns:r="http://schemas.openxmlformats.org/officeDocument/2006/relationships" xmlns:p="http://schemas.openxmlformats.org/presentationml/2006/main">
  <p:tag name="NUM" val="7"/>
</p:tagLst>
</file>

<file path=ppt/tags/tag176.xml><?xml version="1.0" encoding="utf-8"?>
<p:tagLst xmlns:a="http://schemas.openxmlformats.org/drawingml/2006/main" xmlns:r="http://schemas.openxmlformats.org/officeDocument/2006/relationships" xmlns:p="http://schemas.openxmlformats.org/presentationml/2006/main">
  <p:tag name="NUM" val="3"/>
</p:tagLst>
</file>

<file path=ppt/tags/tag177.xml><?xml version="1.0" encoding="utf-8"?>
<p:tagLst xmlns:a="http://schemas.openxmlformats.org/drawingml/2006/main" xmlns:r="http://schemas.openxmlformats.org/officeDocument/2006/relationships" xmlns:p="http://schemas.openxmlformats.org/presentationml/2006/main">
  <p:tag name="NUM" val="5"/>
</p:tagLst>
</file>

<file path=ppt/tags/tag178.xml><?xml version="1.0" encoding="utf-8"?>
<p:tagLst xmlns:a="http://schemas.openxmlformats.org/drawingml/2006/main" xmlns:r="http://schemas.openxmlformats.org/officeDocument/2006/relationships" xmlns:p="http://schemas.openxmlformats.org/presentationml/2006/main">
  <p:tag name="NUM" val="4"/>
</p:tagLst>
</file>

<file path=ppt/tags/tag179.xml><?xml version="1.0" encoding="utf-8"?>
<p:tagLst xmlns:a="http://schemas.openxmlformats.org/drawingml/2006/main" xmlns:r="http://schemas.openxmlformats.org/officeDocument/2006/relationships" xmlns:p="http://schemas.openxmlformats.org/presentationml/2006/main">
  <p:tag name="NUM" val="6"/>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80.xml><?xml version="1.0" encoding="utf-8"?>
<p:tagLst xmlns:a="http://schemas.openxmlformats.org/drawingml/2006/main" xmlns:r="http://schemas.openxmlformats.org/officeDocument/2006/relationships" xmlns:p="http://schemas.openxmlformats.org/presentationml/2006/main">
  <p:tag name="NUM" val="2"/>
</p:tagLst>
</file>

<file path=ppt/tags/tag181.xml><?xml version="1.0" encoding="utf-8"?>
<p:tagLst xmlns:a="http://schemas.openxmlformats.org/drawingml/2006/main" xmlns:r="http://schemas.openxmlformats.org/officeDocument/2006/relationships" xmlns:p="http://schemas.openxmlformats.org/presentationml/2006/main">
  <p:tag name="NUM" val="6"/>
</p:tagLst>
</file>

<file path=ppt/tags/tag182.xml><?xml version="1.0" encoding="utf-8"?>
<p:tagLst xmlns:a="http://schemas.openxmlformats.org/drawingml/2006/main" xmlns:r="http://schemas.openxmlformats.org/officeDocument/2006/relationships" xmlns:p="http://schemas.openxmlformats.org/presentationml/2006/main">
  <p:tag name="NUM" val="3"/>
</p:tagLst>
</file>

<file path=ppt/tags/tag183.xml><?xml version="1.0" encoding="utf-8"?>
<p:tagLst xmlns:a="http://schemas.openxmlformats.org/drawingml/2006/main" xmlns:r="http://schemas.openxmlformats.org/officeDocument/2006/relationships" xmlns:p="http://schemas.openxmlformats.org/presentationml/2006/main">
  <p:tag name="NUM" val="4"/>
</p:tagLst>
</file>

<file path=ppt/tags/tag184.xml><?xml version="1.0" encoding="utf-8"?>
<p:tagLst xmlns:a="http://schemas.openxmlformats.org/drawingml/2006/main" xmlns:r="http://schemas.openxmlformats.org/officeDocument/2006/relationships" xmlns:p="http://schemas.openxmlformats.org/presentationml/2006/main">
  <p:tag name="NUM" val="5"/>
</p:tagLst>
</file>

<file path=ppt/tags/tag185.xml><?xml version="1.0" encoding="utf-8"?>
<p:tagLst xmlns:a="http://schemas.openxmlformats.org/drawingml/2006/main" xmlns:r="http://schemas.openxmlformats.org/officeDocument/2006/relationships" xmlns:p="http://schemas.openxmlformats.org/presentationml/2006/main">
  <p:tag name="NUM" val="7"/>
</p:tagLst>
</file>

<file path=ppt/tags/tag186.xml><?xml version="1.0" encoding="utf-8"?>
<p:tagLst xmlns:a="http://schemas.openxmlformats.org/drawingml/2006/main" xmlns:r="http://schemas.openxmlformats.org/officeDocument/2006/relationships" xmlns:p="http://schemas.openxmlformats.org/presentationml/2006/main">
  <p:tag name="NUM" val="2"/>
</p:tagLst>
</file>

<file path=ppt/tags/tag187.xml><?xml version="1.0" encoding="utf-8"?>
<p:tagLst xmlns:a="http://schemas.openxmlformats.org/drawingml/2006/main" xmlns:r="http://schemas.openxmlformats.org/officeDocument/2006/relationships" xmlns:p="http://schemas.openxmlformats.org/presentationml/2006/main">
  <p:tag name="NUM" val="3"/>
</p:tagLst>
</file>

<file path=ppt/tags/tag188.xml><?xml version="1.0" encoding="utf-8"?>
<p:tagLst xmlns:a="http://schemas.openxmlformats.org/drawingml/2006/main" xmlns:r="http://schemas.openxmlformats.org/officeDocument/2006/relationships" xmlns:p="http://schemas.openxmlformats.org/presentationml/2006/main">
  <p:tag name="NUM" val="4"/>
</p:tagLst>
</file>

<file path=ppt/tags/tag189.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190.xml><?xml version="1.0" encoding="utf-8"?>
<p:tagLst xmlns:a="http://schemas.openxmlformats.org/drawingml/2006/main" xmlns:r="http://schemas.openxmlformats.org/officeDocument/2006/relationships" xmlns:p="http://schemas.openxmlformats.org/presentationml/2006/main">
  <p:tag name="NUM" val="6"/>
</p:tagLst>
</file>

<file path=ppt/tags/tag191.xml><?xml version="1.0" encoding="utf-8"?>
<p:tagLst xmlns:a="http://schemas.openxmlformats.org/drawingml/2006/main" xmlns:r="http://schemas.openxmlformats.org/officeDocument/2006/relationships" xmlns:p="http://schemas.openxmlformats.org/presentationml/2006/main">
  <p:tag name="NUM" val="7"/>
</p:tagLst>
</file>

<file path=ppt/tags/tag192.xml><?xml version="1.0" encoding="utf-8"?>
<p:tagLst xmlns:a="http://schemas.openxmlformats.org/drawingml/2006/main" xmlns:r="http://schemas.openxmlformats.org/officeDocument/2006/relationships" xmlns:p="http://schemas.openxmlformats.org/presentationml/2006/main">
  <p:tag name="NUM" val="2"/>
</p:tagLst>
</file>

<file path=ppt/tags/tag193.xml><?xml version="1.0" encoding="utf-8"?>
<p:tagLst xmlns:a="http://schemas.openxmlformats.org/drawingml/2006/main" xmlns:r="http://schemas.openxmlformats.org/officeDocument/2006/relationships" xmlns:p="http://schemas.openxmlformats.org/presentationml/2006/main">
  <p:tag name="NUM" val="7"/>
</p:tagLst>
</file>

<file path=ppt/tags/tag194.xml><?xml version="1.0" encoding="utf-8"?>
<p:tagLst xmlns:a="http://schemas.openxmlformats.org/drawingml/2006/main" xmlns:r="http://schemas.openxmlformats.org/officeDocument/2006/relationships" xmlns:p="http://schemas.openxmlformats.org/presentationml/2006/main">
  <p:tag name="NUM" val="6"/>
</p:tagLst>
</file>

<file path=ppt/tags/tag195.xml><?xml version="1.0" encoding="utf-8"?>
<p:tagLst xmlns:a="http://schemas.openxmlformats.org/drawingml/2006/main" xmlns:r="http://schemas.openxmlformats.org/officeDocument/2006/relationships" xmlns:p="http://schemas.openxmlformats.org/presentationml/2006/main">
  <p:tag name="NUM" val="7"/>
</p:tagLst>
</file>

<file path=ppt/tags/tag196.xml><?xml version="1.0" encoding="utf-8"?>
<p:tagLst xmlns:a="http://schemas.openxmlformats.org/drawingml/2006/main" xmlns:r="http://schemas.openxmlformats.org/officeDocument/2006/relationships" xmlns:p="http://schemas.openxmlformats.org/presentationml/2006/main">
  <p:tag name="NUM" val="7"/>
</p:tagLst>
</file>

<file path=ppt/tags/tag197.xml><?xml version="1.0" encoding="utf-8"?>
<p:tagLst xmlns:a="http://schemas.openxmlformats.org/drawingml/2006/main" xmlns:r="http://schemas.openxmlformats.org/officeDocument/2006/relationships" xmlns:p="http://schemas.openxmlformats.org/presentationml/2006/main">
  <p:tag name="NUM" val="3"/>
</p:tagLst>
</file>

<file path=ppt/tags/tag198.xml><?xml version="1.0" encoding="utf-8"?>
<p:tagLst xmlns:a="http://schemas.openxmlformats.org/drawingml/2006/main" xmlns:r="http://schemas.openxmlformats.org/officeDocument/2006/relationships" xmlns:p="http://schemas.openxmlformats.org/presentationml/2006/main">
  <p:tag name="NUM" val="4"/>
</p:tagLst>
</file>

<file path=ppt/tags/tag199.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00.xml><?xml version="1.0" encoding="utf-8"?>
<p:tagLst xmlns:a="http://schemas.openxmlformats.org/drawingml/2006/main" xmlns:r="http://schemas.openxmlformats.org/officeDocument/2006/relationships" xmlns:p="http://schemas.openxmlformats.org/presentationml/2006/main">
  <p:tag name="NUM" val="6"/>
</p:tagLst>
</file>

<file path=ppt/tags/tag201.xml><?xml version="1.0" encoding="utf-8"?>
<p:tagLst xmlns:a="http://schemas.openxmlformats.org/drawingml/2006/main" xmlns:r="http://schemas.openxmlformats.org/officeDocument/2006/relationships" xmlns:p="http://schemas.openxmlformats.org/presentationml/2006/main">
  <p:tag name="NUM" val="2"/>
</p:tagLst>
</file>

<file path=ppt/tags/tag202.xml><?xml version="1.0" encoding="utf-8"?>
<p:tagLst xmlns:a="http://schemas.openxmlformats.org/drawingml/2006/main" xmlns:r="http://schemas.openxmlformats.org/officeDocument/2006/relationships" xmlns:p="http://schemas.openxmlformats.org/presentationml/2006/main">
  <p:tag name="NUM" val="5"/>
</p:tagLst>
</file>

<file path=ppt/tags/tag203.xml><?xml version="1.0" encoding="utf-8"?>
<p:tagLst xmlns:a="http://schemas.openxmlformats.org/drawingml/2006/main" xmlns:r="http://schemas.openxmlformats.org/officeDocument/2006/relationships" xmlns:p="http://schemas.openxmlformats.org/presentationml/2006/main">
  <p:tag name="NUM" val="4"/>
</p:tagLst>
</file>

<file path=ppt/tags/tag204.xml><?xml version="1.0" encoding="utf-8"?>
<p:tagLst xmlns:a="http://schemas.openxmlformats.org/drawingml/2006/main" xmlns:r="http://schemas.openxmlformats.org/officeDocument/2006/relationships" xmlns:p="http://schemas.openxmlformats.org/presentationml/2006/main">
  <p:tag name="NUM" val="6"/>
</p:tagLst>
</file>

<file path=ppt/tags/tag205.xml><?xml version="1.0" encoding="utf-8"?>
<p:tagLst xmlns:a="http://schemas.openxmlformats.org/drawingml/2006/main" xmlns:r="http://schemas.openxmlformats.org/officeDocument/2006/relationships" xmlns:p="http://schemas.openxmlformats.org/presentationml/2006/main">
  <p:tag name="NUM" val="3"/>
</p:tagLst>
</file>

<file path=ppt/tags/tag206.xml><?xml version="1.0" encoding="utf-8"?>
<p:tagLst xmlns:a="http://schemas.openxmlformats.org/drawingml/2006/main" xmlns:r="http://schemas.openxmlformats.org/officeDocument/2006/relationships" xmlns:p="http://schemas.openxmlformats.org/presentationml/2006/main">
  <p:tag name="NUM" val="7"/>
</p:tagLst>
</file>

<file path=ppt/tags/tag207.xml><?xml version="1.0" encoding="utf-8"?>
<p:tagLst xmlns:a="http://schemas.openxmlformats.org/drawingml/2006/main" xmlns:r="http://schemas.openxmlformats.org/officeDocument/2006/relationships" xmlns:p="http://schemas.openxmlformats.org/presentationml/2006/main">
  <p:tag name="NUM" val="3"/>
</p:tagLst>
</file>

<file path=ppt/tags/tag208.xml><?xml version="1.0" encoding="utf-8"?>
<p:tagLst xmlns:a="http://schemas.openxmlformats.org/drawingml/2006/main" xmlns:r="http://schemas.openxmlformats.org/officeDocument/2006/relationships" xmlns:p="http://schemas.openxmlformats.org/presentationml/2006/main">
  <p:tag name="NUM" val="5"/>
</p:tagLst>
</file>

<file path=ppt/tags/tag209.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10.xml><?xml version="1.0" encoding="utf-8"?>
<p:tagLst xmlns:a="http://schemas.openxmlformats.org/drawingml/2006/main" xmlns:r="http://schemas.openxmlformats.org/officeDocument/2006/relationships" xmlns:p="http://schemas.openxmlformats.org/presentationml/2006/main">
  <p:tag name="NUM" val="4"/>
</p:tagLst>
</file>

<file path=ppt/tags/tag211.xml><?xml version="1.0" encoding="utf-8"?>
<p:tagLst xmlns:a="http://schemas.openxmlformats.org/drawingml/2006/main" xmlns:r="http://schemas.openxmlformats.org/officeDocument/2006/relationships" xmlns:p="http://schemas.openxmlformats.org/presentationml/2006/main">
  <p:tag name="NUM" val="6"/>
</p:tagLst>
</file>

<file path=ppt/tags/tag212.xml><?xml version="1.0" encoding="utf-8"?>
<p:tagLst xmlns:a="http://schemas.openxmlformats.org/drawingml/2006/main" xmlns:r="http://schemas.openxmlformats.org/officeDocument/2006/relationships" xmlns:p="http://schemas.openxmlformats.org/presentationml/2006/main">
  <p:tag name="NUM" val="7"/>
</p:tagLst>
</file>

<file path=ppt/tags/tag213.xml><?xml version="1.0" encoding="utf-8"?>
<p:tagLst xmlns:a="http://schemas.openxmlformats.org/drawingml/2006/main" xmlns:r="http://schemas.openxmlformats.org/officeDocument/2006/relationships" xmlns:p="http://schemas.openxmlformats.org/presentationml/2006/main">
  <p:tag name="NUM" val="2"/>
</p:tagLst>
</file>

<file path=ppt/tags/tag214.xml><?xml version="1.0" encoding="utf-8"?>
<p:tagLst xmlns:a="http://schemas.openxmlformats.org/drawingml/2006/main" xmlns:r="http://schemas.openxmlformats.org/officeDocument/2006/relationships" xmlns:p="http://schemas.openxmlformats.org/presentationml/2006/main">
  <p:tag name="NUM" val="3"/>
</p:tagLst>
</file>

<file path=ppt/tags/tag215.xml><?xml version="1.0" encoding="utf-8"?>
<p:tagLst xmlns:a="http://schemas.openxmlformats.org/drawingml/2006/main" xmlns:r="http://schemas.openxmlformats.org/officeDocument/2006/relationships" xmlns:p="http://schemas.openxmlformats.org/presentationml/2006/main">
  <p:tag name="NUM" val="1"/>
</p:tagLst>
</file>

<file path=ppt/tags/tag216.xml><?xml version="1.0" encoding="utf-8"?>
<p:tagLst xmlns:a="http://schemas.openxmlformats.org/drawingml/2006/main" xmlns:r="http://schemas.openxmlformats.org/officeDocument/2006/relationships" xmlns:p="http://schemas.openxmlformats.org/presentationml/2006/main">
  <p:tag name="NUM" val="2"/>
</p:tagLst>
</file>

<file path=ppt/tags/tag217.xml><?xml version="1.0" encoding="utf-8"?>
<p:tagLst xmlns:a="http://schemas.openxmlformats.org/drawingml/2006/main" xmlns:r="http://schemas.openxmlformats.org/officeDocument/2006/relationships" xmlns:p="http://schemas.openxmlformats.org/presentationml/2006/main">
  <p:tag name="NUM" val="3"/>
</p:tagLst>
</file>

<file path=ppt/tags/tag218.xml><?xml version="1.0" encoding="utf-8"?>
<p:tagLst xmlns:a="http://schemas.openxmlformats.org/drawingml/2006/main" xmlns:r="http://schemas.openxmlformats.org/officeDocument/2006/relationships" xmlns:p="http://schemas.openxmlformats.org/presentationml/2006/main">
  <p:tag name="NUM" val="4"/>
</p:tagLst>
</file>

<file path=ppt/tags/tag219.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20.xml><?xml version="1.0" encoding="utf-8"?>
<p:tagLst xmlns:a="http://schemas.openxmlformats.org/drawingml/2006/main" xmlns:r="http://schemas.openxmlformats.org/officeDocument/2006/relationships" xmlns:p="http://schemas.openxmlformats.org/presentationml/2006/main">
  <p:tag name="NUM" val="2"/>
</p:tagLst>
</file>

<file path=ppt/tags/tag221.xml><?xml version="1.0" encoding="utf-8"?>
<p:tagLst xmlns:a="http://schemas.openxmlformats.org/drawingml/2006/main" xmlns:r="http://schemas.openxmlformats.org/officeDocument/2006/relationships" xmlns:p="http://schemas.openxmlformats.org/presentationml/2006/main">
  <p:tag name="NUM" val="1"/>
</p:tagLst>
</file>

<file path=ppt/tags/tag222.xml><?xml version="1.0" encoding="utf-8"?>
<p:tagLst xmlns:a="http://schemas.openxmlformats.org/drawingml/2006/main" xmlns:r="http://schemas.openxmlformats.org/officeDocument/2006/relationships" xmlns:p="http://schemas.openxmlformats.org/presentationml/2006/main">
  <p:tag name="NUM" val="2"/>
</p:tagLst>
</file>

<file path=ppt/tags/tag223.xml><?xml version="1.0" encoding="utf-8"?>
<p:tagLst xmlns:a="http://schemas.openxmlformats.org/drawingml/2006/main" xmlns:r="http://schemas.openxmlformats.org/officeDocument/2006/relationships" xmlns:p="http://schemas.openxmlformats.org/presentationml/2006/main">
  <p:tag name="NUM" val="3"/>
</p:tagLst>
</file>

<file path=ppt/tags/tag224.xml><?xml version="1.0" encoding="utf-8"?>
<p:tagLst xmlns:a="http://schemas.openxmlformats.org/drawingml/2006/main" xmlns:r="http://schemas.openxmlformats.org/officeDocument/2006/relationships" xmlns:p="http://schemas.openxmlformats.org/presentationml/2006/main">
  <p:tag name="NUM" val="1"/>
</p:tagLst>
</file>

<file path=ppt/tags/tag225.xml><?xml version="1.0" encoding="utf-8"?>
<p:tagLst xmlns:a="http://schemas.openxmlformats.org/drawingml/2006/main" xmlns:r="http://schemas.openxmlformats.org/officeDocument/2006/relationships" xmlns:p="http://schemas.openxmlformats.org/presentationml/2006/main">
  <p:tag name="NUM" val="2"/>
</p:tagLst>
</file>

<file path=ppt/tags/tag226.xml><?xml version="1.0" encoding="utf-8"?>
<p:tagLst xmlns:a="http://schemas.openxmlformats.org/drawingml/2006/main" xmlns:r="http://schemas.openxmlformats.org/officeDocument/2006/relationships" xmlns:p="http://schemas.openxmlformats.org/presentationml/2006/main">
  <p:tag name="NUM" val="3"/>
</p:tagLst>
</file>

<file path=ppt/tags/tag227.xml><?xml version="1.0" encoding="utf-8"?>
<p:tagLst xmlns:a="http://schemas.openxmlformats.org/drawingml/2006/main" xmlns:r="http://schemas.openxmlformats.org/officeDocument/2006/relationships" xmlns:p="http://schemas.openxmlformats.org/presentationml/2006/main">
  <p:tag name="NUM" val="1"/>
</p:tagLst>
</file>

<file path=ppt/tags/tag228.xml><?xml version="1.0" encoding="utf-8"?>
<p:tagLst xmlns:a="http://schemas.openxmlformats.org/drawingml/2006/main" xmlns:r="http://schemas.openxmlformats.org/officeDocument/2006/relationships" xmlns:p="http://schemas.openxmlformats.org/presentationml/2006/main">
  <p:tag name="NUM" val="2"/>
</p:tagLst>
</file>

<file path=ppt/tags/tag229.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6"/>
</p:tagLst>
</file>

<file path=ppt/tags/tag230.xml><?xml version="1.0" encoding="utf-8"?>
<p:tagLst xmlns:a="http://schemas.openxmlformats.org/drawingml/2006/main" xmlns:r="http://schemas.openxmlformats.org/officeDocument/2006/relationships" xmlns:p="http://schemas.openxmlformats.org/presentationml/2006/main">
  <p:tag name="NUM" val="1"/>
</p:tagLst>
</file>

<file path=ppt/tags/tag231.xml><?xml version="1.0" encoding="utf-8"?>
<p:tagLst xmlns:a="http://schemas.openxmlformats.org/drawingml/2006/main" xmlns:r="http://schemas.openxmlformats.org/officeDocument/2006/relationships" xmlns:p="http://schemas.openxmlformats.org/presentationml/2006/main">
  <p:tag name="NUM" val="2"/>
</p:tagLst>
</file>

<file path=ppt/tags/tag232.xml><?xml version="1.0" encoding="utf-8"?>
<p:tagLst xmlns:a="http://schemas.openxmlformats.org/drawingml/2006/main" xmlns:r="http://schemas.openxmlformats.org/officeDocument/2006/relationships" xmlns:p="http://schemas.openxmlformats.org/presentationml/2006/main">
  <p:tag name="NUM" val="3"/>
</p:tagLst>
</file>

<file path=ppt/tags/tag233.xml><?xml version="1.0" encoding="utf-8"?>
<p:tagLst xmlns:a="http://schemas.openxmlformats.org/drawingml/2006/main" xmlns:r="http://schemas.openxmlformats.org/officeDocument/2006/relationships" xmlns:p="http://schemas.openxmlformats.org/presentationml/2006/main">
  <p:tag name="NUM" val="4"/>
</p:tagLst>
</file>

<file path=ppt/tags/tag234.xml><?xml version="1.0" encoding="utf-8"?>
<p:tagLst xmlns:a="http://schemas.openxmlformats.org/drawingml/2006/main" xmlns:r="http://schemas.openxmlformats.org/officeDocument/2006/relationships" xmlns:p="http://schemas.openxmlformats.org/presentationml/2006/main">
  <p:tag name="NUM" val="1"/>
</p:tagLst>
</file>

<file path=ppt/tags/tag235.xml><?xml version="1.0" encoding="utf-8"?>
<p:tagLst xmlns:a="http://schemas.openxmlformats.org/drawingml/2006/main" xmlns:r="http://schemas.openxmlformats.org/officeDocument/2006/relationships" xmlns:p="http://schemas.openxmlformats.org/presentationml/2006/main">
  <p:tag name="NUM" val="4"/>
</p:tagLst>
</file>

<file path=ppt/tags/tag236.xml><?xml version="1.0" encoding="utf-8"?>
<p:tagLst xmlns:a="http://schemas.openxmlformats.org/drawingml/2006/main" xmlns:r="http://schemas.openxmlformats.org/officeDocument/2006/relationships" xmlns:p="http://schemas.openxmlformats.org/presentationml/2006/main">
  <p:tag name="NUM" val="2"/>
</p:tagLst>
</file>

<file path=ppt/tags/tag237.xml><?xml version="1.0" encoding="utf-8"?>
<p:tagLst xmlns:a="http://schemas.openxmlformats.org/drawingml/2006/main" xmlns:r="http://schemas.openxmlformats.org/officeDocument/2006/relationships" xmlns:p="http://schemas.openxmlformats.org/presentationml/2006/main">
  <p:tag name="NUM" val="3"/>
</p:tagLst>
</file>

<file path=ppt/tags/tag238.xml><?xml version="1.0" encoding="utf-8"?>
<p:tagLst xmlns:a="http://schemas.openxmlformats.org/drawingml/2006/main" xmlns:r="http://schemas.openxmlformats.org/officeDocument/2006/relationships" xmlns:p="http://schemas.openxmlformats.org/presentationml/2006/main">
  <p:tag name="NUM" val="1"/>
</p:tagLst>
</file>

<file path=ppt/tags/tag239.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7"/>
</p:tagLst>
</file>

<file path=ppt/tags/tag240.xml><?xml version="1.0" encoding="utf-8"?>
<p:tagLst xmlns:a="http://schemas.openxmlformats.org/drawingml/2006/main" xmlns:r="http://schemas.openxmlformats.org/officeDocument/2006/relationships" xmlns:p="http://schemas.openxmlformats.org/presentationml/2006/main">
  <p:tag name="NUM" val="2"/>
</p:tagLst>
</file>

<file path=ppt/tags/tag241.xml><?xml version="1.0" encoding="utf-8"?>
<p:tagLst xmlns:a="http://schemas.openxmlformats.org/drawingml/2006/main" xmlns:r="http://schemas.openxmlformats.org/officeDocument/2006/relationships" xmlns:p="http://schemas.openxmlformats.org/presentationml/2006/main">
  <p:tag name="NUM" val="3"/>
</p:tagLst>
</file>

<file path=ppt/tags/tag242.xml><?xml version="1.0" encoding="utf-8"?>
<p:tagLst xmlns:a="http://schemas.openxmlformats.org/drawingml/2006/main" xmlns:r="http://schemas.openxmlformats.org/officeDocument/2006/relationships" xmlns:p="http://schemas.openxmlformats.org/presentationml/2006/main">
  <p:tag name="NUM" val="1"/>
</p:tagLst>
</file>

<file path=ppt/tags/tag243.xml><?xml version="1.0" encoding="utf-8"?>
<p:tagLst xmlns:a="http://schemas.openxmlformats.org/drawingml/2006/main" xmlns:r="http://schemas.openxmlformats.org/officeDocument/2006/relationships" xmlns:p="http://schemas.openxmlformats.org/presentationml/2006/main">
  <p:tag name="NUM" val="4"/>
</p:tagLst>
</file>

<file path=ppt/tags/tag244.xml><?xml version="1.0" encoding="utf-8"?>
<p:tagLst xmlns:a="http://schemas.openxmlformats.org/drawingml/2006/main" xmlns:r="http://schemas.openxmlformats.org/officeDocument/2006/relationships" xmlns:p="http://schemas.openxmlformats.org/presentationml/2006/main">
  <p:tag name="NUM" val="2"/>
</p:tagLst>
</file>

<file path=ppt/tags/tag245.xml><?xml version="1.0" encoding="utf-8"?>
<p:tagLst xmlns:a="http://schemas.openxmlformats.org/drawingml/2006/main" xmlns:r="http://schemas.openxmlformats.org/officeDocument/2006/relationships" xmlns:p="http://schemas.openxmlformats.org/presentationml/2006/main">
  <p:tag name="NUM" val="1"/>
</p:tagLst>
</file>

<file path=ppt/tags/tag246.xml><?xml version="1.0" encoding="utf-8"?>
<p:tagLst xmlns:a="http://schemas.openxmlformats.org/drawingml/2006/main" xmlns:r="http://schemas.openxmlformats.org/officeDocument/2006/relationships" xmlns:p="http://schemas.openxmlformats.org/presentationml/2006/main">
  <p:tag name="NUM" val="4"/>
</p:tagLst>
</file>

<file path=ppt/tags/tag247.xml><?xml version="1.0" encoding="utf-8"?>
<p:tagLst xmlns:a="http://schemas.openxmlformats.org/drawingml/2006/main" xmlns:r="http://schemas.openxmlformats.org/officeDocument/2006/relationships" xmlns:p="http://schemas.openxmlformats.org/presentationml/2006/main">
  <p:tag name="NUM" val="2"/>
</p:tagLst>
</file>

<file path=ppt/tags/tag248.xml><?xml version="1.0" encoding="utf-8"?>
<p:tagLst xmlns:a="http://schemas.openxmlformats.org/drawingml/2006/main" xmlns:r="http://schemas.openxmlformats.org/officeDocument/2006/relationships" xmlns:p="http://schemas.openxmlformats.org/presentationml/2006/main">
  <p:tag name="NUM" val="3"/>
</p:tagLst>
</file>

<file path=ppt/tags/tag249.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8"/>
</p:tagLst>
</file>

<file path=ppt/tags/tag250.xml><?xml version="1.0" encoding="utf-8"?>
<p:tagLst xmlns:a="http://schemas.openxmlformats.org/drawingml/2006/main" xmlns:r="http://schemas.openxmlformats.org/officeDocument/2006/relationships" xmlns:p="http://schemas.openxmlformats.org/presentationml/2006/main">
  <p:tag name="NUM" val="4"/>
</p:tagLst>
</file>

<file path=ppt/tags/tag251.xml><?xml version="1.0" encoding="utf-8"?>
<p:tagLst xmlns:a="http://schemas.openxmlformats.org/drawingml/2006/main" xmlns:r="http://schemas.openxmlformats.org/officeDocument/2006/relationships" xmlns:p="http://schemas.openxmlformats.org/presentationml/2006/main">
  <p:tag name="NUM" val="2"/>
</p:tagLst>
</file>

<file path=ppt/tags/tag252.xml><?xml version="1.0" encoding="utf-8"?>
<p:tagLst xmlns:a="http://schemas.openxmlformats.org/drawingml/2006/main" xmlns:r="http://schemas.openxmlformats.org/officeDocument/2006/relationships" xmlns:p="http://schemas.openxmlformats.org/presentationml/2006/main">
  <p:tag name="NUM" val="3"/>
</p:tagLst>
</file>

<file path=ppt/tags/tag253.xml><?xml version="1.0" encoding="utf-8"?>
<p:tagLst xmlns:a="http://schemas.openxmlformats.org/drawingml/2006/main" xmlns:r="http://schemas.openxmlformats.org/officeDocument/2006/relationships" xmlns:p="http://schemas.openxmlformats.org/presentationml/2006/main">
  <p:tag name="NUM" val="1"/>
</p:tagLst>
</file>

<file path=ppt/tags/tag254.xml><?xml version="1.0" encoding="utf-8"?>
<p:tagLst xmlns:a="http://schemas.openxmlformats.org/drawingml/2006/main" xmlns:r="http://schemas.openxmlformats.org/officeDocument/2006/relationships" xmlns:p="http://schemas.openxmlformats.org/presentationml/2006/main">
  <p:tag name="NUM" val="4"/>
</p:tagLst>
</file>

<file path=ppt/tags/tag255.xml><?xml version="1.0" encoding="utf-8"?>
<p:tagLst xmlns:a="http://schemas.openxmlformats.org/drawingml/2006/main" xmlns:r="http://schemas.openxmlformats.org/officeDocument/2006/relationships" xmlns:p="http://schemas.openxmlformats.org/presentationml/2006/main">
  <p:tag name="NUM" val="2"/>
</p:tagLst>
</file>

<file path=ppt/tags/tag256.xml><?xml version="1.0" encoding="utf-8"?>
<p:tagLst xmlns:a="http://schemas.openxmlformats.org/drawingml/2006/main" xmlns:r="http://schemas.openxmlformats.org/officeDocument/2006/relationships" xmlns:p="http://schemas.openxmlformats.org/presentationml/2006/main">
  <p:tag name="NUM" val="3"/>
</p:tagLst>
</file>

<file path=ppt/tags/tag257.xml><?xml version="1.0" encoding="utf-8"?>
<p:tagLst xmlns:a="http://schemas.openxmlformats.org/drawingml/2006/main" xmlns:r="http://schemas.openxmlformats.org/officeDocument/2006/relationships" xmlns:p="http://schemas.openxmlformats.org/presentationml/2006/main">
  <p:tag name="NUM" val="1"/>
</p:tagLst>
</file>

<file path=ppt/tags/tag258.xml><?xml version="1.0" encoding="utf-8"?>
<p:tagLst xmlns:a="http://schemas.openxmlformats.org/drawingml/2006/main" xmlns:r="http://schemas.openxmlformats.org/officeDocument/2006/relationships" xmlns:p="http://schemas.openxmlformats.org/presentationml/2006/main">
  <p:tag name="NUM" val="2"/>
</p:tagLst>
</file>

<file path=ppt/tags/tag259.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9"/>
</p:tagLst>
</file>

<file path=ppt/tags/tag260.xml><?xml version="1.0" encoding="utf-8"?>
<p:tagLst xmlns:a="http://schemas.openxmlformats.org/drawingml/2006/main" xmlns:r="http://schemas.openxmlformats.org/officeDocument/2006/relationships" xmlns:p="http://schemas.openxmlformats.org/presentationml/2006/main">
  <p:tag name="NUM" val="1"/>
</p:tagLst>
</file>

<file path=ppt/tags/tag261.xml><?xml version="1.0" encoding="utf-8"?>
<p:tagLst xmlns:a="http://schemas.openxmlformats.org/drawingml/2006/main" xmlns:r="http://schemas.openxmlformats.org/officeDocument/2006/relationships" xmlns:p="http://schemas.openxmlformats.org/presentationml/2006/main">
  <p:tag name="NUM" val="2"/>
</p:tagLst>
</file>

<file path=ppt/tags/tag262.xml><?xml version="1.0" encoding="utf-8"?>
<p:tagLst xmlns:a="http://schemas.openxmlformats.org/drawingml/2006/main" xmlns:r="http://schemas.openxmlformats.org/officeDocument/2006/relationships" xmlns:p="http://schemas.openxmlformats.org/presentationml/2006/main">
  <p:tag name="NUM" val="3"/>
</p:tagLst>
</file>

<file path=ppt/tags/tag263.xml><?xml version="1.0" encoding="utf-8"?>
<p:tagLst xmlns:a="http://schemas.openxmlformats.org/drawingml/2006/main" xmlns:r="http://schemas.openxmlformats.org/officeDocument/2006/relationships" xmlns:p="http://schemas.openxmlformats.org/presentationml/2006/main">
  <p:tag name="NUM" val="4"/>
</p:tagLst>
</file>

<file path=ppt/tags/tag264.xml><?xml version="1.0" encoding="utf-8"?>
<p:tagLst xmlns:a="http://schemas.openxmlformats.org/drawingml/2006/main" xmlns:r="http://schemas.openxmlformats.org/officeDocument/2006/relationships" xmlns:p="http://schemas.openxmlformats.org/presentationml/2006/main">
  <p:tag name="NUM" val="1"/>
</p:tagLst>
</file>

<file path=ppt/tags/tag265.xml><?xml version="1.0" encoding="utf-8"?>
<p:tagLst xmlns:a="http://schemas.openxmlformats.org/drawingml/2006/main" xmlns:r="http://schemas.openxmlformats.org/officeDocument/2006/relationships" xmlns:p="http://schemas.openxmlformats.org/presentationml/2006/main">
  <p:tag name="NUM" val="2"/>
</p:tagLst>
</file>

<file path=ppt/tags/tag266.xml><?xml version="1.0" encoding="utf-8"?>
<p:tagLst xmlns:a="http://schemas.openxmlformats.org/drawingml/2006/main" xmlns:r="http://schemas.openxmlformats.org/officeDocument/2006/relationships" xmlns:p="http://schemas.openxmlformats.org/presentationml/2006/main">
  <p:tag name="NUM" val="1"/>
</p:tagLst>
</file>

<file path=ppt/tags/tag267.xml><?xml version="1.0" encoding="utf-8"?>
<p:tagLst xmlns:a="http://schemas.openxmlformats.org/drawingml/2006/main" xmlns:r="http://schemas.openxmlformats.org/officeDocument/2006/relationships" xmlns:p="http://schemas.openxmlformats.org/presentationml/2006/main">
  <p:tag name="NUM" val="2"/>
</p:tagLst>
</file>

<file path=ppt/tags/tag268.xml><?xml version="1.0" encoding="utf-8"?>
<p:tagLst xmlns:a="http://schemas.openxmlformats.org/drawingml/2006/main" xmlns:r="http://schemas.openxmlformats.org/officeDocument/2006/relationships" xmlns:p="http://schemas.openxmlformats.org/presentationml/2006/main">
  <p:tag name="NUM" val="3"/>
</p:tagLst>
</file>

<file path=ppt/tags/tag269.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10"/>
</p:tagLst>
</file>

<file path=ppt/tags/tag270.xml><?xml version="1.0" encoding="utf-8"?>
<p:tagLst xmlns:a="http://schemas.openxmlformats.org/drawingml/2006/main" xmlns:r="http://schemas.openxmlformats.org/officeDocument/2006/relationships" xmlns:p="http://schemas.openxmlformats.org/presentationml/2006/main">
  <p:tag name="NUM" val="5"/>
</p:tagLst>
</file>

<file path=ppt/tags/tag271.xml><?xml version="1.0" encoding="utf-8"?>
<p:tagLst xmlns:a="http://schemas.openxmlformats.org/drawingml/2006/main" xmlns:r="http://schemas.openxmlformats.org/officeDocument/2006/relationships" xmlns:p="http://schemas.openxmlformats.org/presentationml/2006/main">
  <p:tag name="NUM" val="6"/>
</p:tagLst>
</file>

<file path=ppt/tags/tag272.xml><?xml version="1.0" encoding="utf-8"?>
<p:tagLst xmlns:a="http://schemas.openxmlformats.org/drawingml/2006/main" xmlns:r="http://schemas.openxmlformats.org/officeDocument/2006/relationships" xmlns:p="http://schemas.openxmlformats.org/presentationml/2006/main">
  <p:tag name="NUM" val="1"/>
</p:tagLst>
</file>

<file path=ppt/tags/tag273.xml><?xml version="1.0" encoding="utf-8"?>
<p:tagLst xmlns:a="http://schemas.openxmlformats.org/drawingml/2006/main" xmlns:r="http://schemas.openxmlformats.org/officeDocument/2006/relationships" xmlns:p="http://schemas.openxmlformats.org/presentationml/2006/main">
  <p:tag name="NUM" val="2"/>
</p:tagLst>
</file>

<file path=ppt/tags/tag274.xml><?xml version="1.0" encoding="utf-8"?>
<p:tagLst xmlns:a="http://schemas.openxmlformats.org/drawingml/2006/main" xmlns:r="http://schemas.openxmlformats.org/officeDocument/2006/relationships" xmlns:p="http://schemas.openxmlformats.org/presentationml/2006/main">
  <p:tag name="NUM" val="3"/>
</p:tagLst>
</file>

<file path=ppt/tags/tag275.xml><?xml version="1.0" encoding="utf-8"?>
<p:tagLst xmlns:a="http://schemas.openxmlformats.org/drawingml/2006/main" xmlns:r="http://schemas.openxmlformats.org/officeDocument/2006/relationships" xmlns:p="http://schemas.openxmlformats.org/presentationml/2006/main">
  <p:tag name="NUM" val="4"/>
</p:tagLst>
</file>

<file path=ppt/tags/tag276.xml><?xml version="1.0" encoding="utf-8"?>
<p:tagLst xmlns:a="http://schemas.openxmlformats.org/drawingml/2006/main" xmlns:r="http://schemas.openxmlformats.org/officeDocument/2006/relationships" xmlns:p="http://schemas.openxmlformats.org/presentationml/2006/main">
  <p:tag name="NUM" val="2"/>
</p:tagLst>
</file>

<file path=ppt/tags/tag277.xml><?xml version="1.0" encoding="utf-8"?>
<p:tagLst xmlns:a="http://schemas.openxmlformats.org/drawingml/2006/main" xmlns:r="http://schemas.openxmlformats.org/officeDocument/2006/relationships" xmlns:p="http://schemas.openxmlformats.org/presentationml/2006/main">
  <p:tag name="NUM" val="3"/>
</p:tagLst>
</file>

<file path=ppt/tags/tag278.xml><?xml version="1.0" encoding="utf-8"?>
<p:tagLst xmlns:a="http://schemas.openxmlformats.org/drawingml/2006/main" xmlns:r="http://schemas.openxmlformats.org/officeDocument/2006/relationships" xmlns:p="http://schemas.openxmlformats.org/presentationml/2006/main">
  <p:tag name="NUM" val="4"/>
</p:tagLst>
</file>

<file path=ppt/tags/tag279.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11"/>
</p:tagLst>
</file>

<file path=ppt/tags/tag280.xml><?xml version="1.0" encoding="utf-8"?>
<p:tagLst xmlns:a="http://schemas.openxmlformats.org/drawingml/2006/main" xmlns:r="http://schemas.openxmlformats.org/officeDocument/2006/relationships" xmlns:p="http://schemas.openxmlformats.org/presentationml/2006/main">
  <p:tag name="NUM" val="1"/>
</p:tagLst>
</file>

<file path=ppt/tags/tag281.xml><?xml version="1.0" encoding="utf-8"?>
<p:tagLst xmlns:a="http://schemas.openxmlformats.org/drawingml/2006/main" xmlns:r="http://schemas.openxmlformats.org/officeDocument/2006/relationships" xmlns:p="http://schemas.openxmlformats.org/presentationml/2006/main">
  <p:tag name="NUM" val="2"/>
</p:tagLst>
</file>

<file path=ppt/tags/tag282.xml><?xml version="1.0" encoding="utf-8"?>
<p:tagLst xmlns:a="http://schemas.openxmlformats.org/drawingml/2006/main" xmlns:r="http://schemas.openxmlformats.org/officeDocument/2006/relationships" xmlns:p="http://schemas.openxmlformats.org/presentationml/2006/main">
  <p:tag name="NUM" val="1"/>
</p:tagLst>
</file>

<file path=ppt/tags/tag283.xml><?xml version="1.0" encoding="utf-8"?>
<p:tagLst xmlns:a="http://schemas.openxmlformats.org/drawingml/2006/main" xmlns:r="http://schemas.openxmlformats.org/officeDocument/2006/relationships" xmlns:p="http://schemas.openxmlformats.org/presentationml/2006/main">
  <p:tag name="NUM" val="2"/>
</p:tagLst>
</file>

<file path=ppt/tags/tag284.xml><?xml version="1.0" encoding="utf-8"?>
<p:tagLst xmlns:a="http://schemas.openxmlformats.org/drawingml/2006/main" xmlns:r="http://schemas.openxmlformats.org/officeDocument/2006/relationships" xmlns:p="http://schemas.openxmlformats.org/presentationml/2006/main">
  <p:tag name="NUM" val="1"/>
</p:tagLst>
</file>

<file path=ppt/tags/tag285.xml><?xml version="1.0" encoding="utf-8"?>
<p:tagLst xmlns:a="http://schemas.openxmlformats.org/drawingml/2006/main" xmlns:r="http://schemas.openxmlformats.org/officeDocument/2006/relationships" xmlns:p="http://schemas.openxmlformats.org/presentationml/2006/main">
  <p:tag name="NUM" val="3"/>
</p:tagLst>
</file>

<file path=ppt/tags/tag286.xml><?xml version="1.0" encoding="utf-8"?>
<p:tagLst xmlns:a="http://schemas.openxmlformats.org/drawingml/2006/main" xmlns:r="http://schemas.openxmlformats.org/officeDocument/2006/relationships" xmlns:p="http://schemas.openxmlformats.org/presentationml/2006/main">
  <p:tag name="NUM" val="4"/>
</p:tagLst>
</file>

<file path=ppt/tags/tag287.xml><?xml version="1.0" encoding="utf-8"?>
<p:tagLst xmlns:a="http://schemas.openxmlformats.org/drawingml/2006/main" xmlns:r="http://schemas.openxmlformats.org/officeDocument/2006/relationships" xmlns:p="http://schemas.openxmlformats.org/presentationml/2006/main">
  <p:tag name="NUM" val="5"/>
</p:tagLst>
</file>

<file path=ppt/tags/tag288.xml><?xml version="1.0" encoding="utf-8"?>
<p:tagLst xmlns:a="http://schemas.openxmlformats.org/drawingml/2006/main" xmlns:r="http://schemas.openxmlformats.org/officeDocument/2006/relationships" xmlns:p="http://schemas.openxmlformats.org/presentationml/2006/main">
  <p:tag name="NUM" val="2"/>
</p:tagLst>
</file>

<file path=ppt/tags/tag289.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12"/>
</p:tagLst>
</file>

<file path=ppt/tags/tag290.xml><?xml version="1.0" encoding="utf-8"?>
<p:tagLst xmlns:a="http://schemas.openxmlformats.org/drawingml/2006/main" xmlns:r="http://schemas.openxmlformats.org/officeDocument/2006/relationships" xmlns:p="http://schemas.openxmlformats.org/presentationml/2006/main">
  <p:tag name="NUM" val="2"/>
</p:tagLst>
</file>

<file path=ppt/tags/tag291.xml><?xml version="1.0" encoding="utf-8"?>
<p:tagLst xmlns:a="http://schemas.openxmlformats.org/drawingml/2006/main" xmlns:r="http://schemas.openxmlformats.org/officeDocument/2006/relationships" xmlns:p="http://schemas.openxmlformats.org/presentationml/2006/main">
  <p:tag name="NUM" val="1"/>
</p:tagLst>
</file>

<file path=ppt/tags/tag292.xml><?xml version="1.0" encoding="utf-8"?>
<p:tagLst xmlns:a="http://schemas.openxmlformats.org/drawingml/2006/main" xmlns:r="http://schemas.openxmlformats.org/officeDocument/2006/relationships" xmlns:p="http://schemas.openxmlformats.org/presentationml/2006/main">
  <p:tag name="NUM" val="1"/>
</p:tagLst>
</file>

<file path=ppt/tags/tag293.xml><?xml version="1.0" encoding="utf-8"?>
<p:tagLst xmlns:a="http://schemas.openxmlformats.org/drawingml/2006/main" xmlns:r="http://schemas.openxmlformats.org/officeDocument/2006/relationships" xmlns:p="http://schemas.openxmlformats.org/presentationml/2006/main">
  <p:tag name="NUM" val="1"/>
</p:tagLst>
</file>

<file path=ppt/tags/tag294.xml><?xml version="1.0" encoding="utf-8"?>
<p:tagLst xmlns:a="http://schemas.openxmlformats.org/drawingml/2006/main" xmlns:r="http://schemas.openxmlformats.org/officeDocument/2006/relationships" xmlns:p="http://schemas.openxmlformats.org/presentationml/2006/main">
  <p:tag name="NUM" val="1"/>
</p:tagLst>
</file>

<file path=ppt/tags/tag295.xml><?xml version="1.0" encoding="utf-8"?>
<p:tagLst xmlns:a="http://schemas.openxmlformats.org/drawingml/2006/main" xmlns:r="http://schemas.openxmlformats.org/officeDocument/2006/relationships" xmlns:p="http://schemas.openxmlformats.org/presentationml/2006/main">
  <p:tag name="NUM" val="1"/>
</p:tagLst>
</file>

<file path=ppt/tags/tag296.xml><?xml version="1.0" encoding="utf-8"?>
<p:tagLst xmlns:a="http://schemas.openxmlformats.org/drawingml/2006/main" xmlns:r="http://schemas.openxmlformats.org/officeDocument/2006/relationships" xmlns:p="http://schemas.openxmlformats.org/presentationml/2006/main">
  <p:tag name="NUM" val="7"/>
</p:tagLst>
</file>

<file path=ppt/tags/tag297.xml><?xml version="1.0" encoding="utf-8"?>
<p:tagLst xmlns:a="http://schemas.openxmlformats.org/drawingml/2006/main" xmlns:r="http://schemas.openxmlformats.org/officeDocument/2006/relationships" xmlns:p="http://schemas.openxmlformats.org/presentationml/2006/main">
  <p:tag name="NUM" val="7"/>
</p:tagLst>
</file>

<file path=ppt/tags/tag298.xml><?xml version="1.0" encoding="utf-8"?>
<p:tagLst xmlns:a="http://schemas.openxmlformats.org/drawingml/2006/main" xmlns:r="http://schemas.openxmlformats.org/officeDocument/2006/relationships" xmlns:p="http://schemas.openxmlformats.org/presentationml/2006/main">
  <p:tag name="NUM" val="8"/>
</p:tagLst>
</file>

<file path=ppt/tags/tag29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13"/>
</p:tagLst>
</file>

<file path=ppt/tags/tag300.xml><?xml version="1.0" encoding="utf-8"?>
<p:tagLst xmlns:a="http://schemas.openxmlformats.org/drawingml/2006/main" xmlns:r="http://schemas.openxmlformats.org/officeDocument/2006/relationships" xmlns:p="http://schemas.openxmlformats.org/presentationml/2006/main">
  <p:tag name="NUM" val="2"/>
</p:tagLst>
</file>

<file path=ppt/tags/tag301.xml><?xml version="1.0" encoding="utf-8"?>
<p:tagLst xmlns:a="http://schemas.openxmlformats.org/drawingml/2006/main" xmlns:r="http://schemas.openxmlformats.org/officeDocument/2006/relationships" xmlns:p="http://schemas.openxmlformats.org/presentationml/2006/main">
  <p:tag name="NUM" val="3"/>
</p:tagLst>
</file>

<file path=ppt/tags/tag302.xml><?xml version="1.0" encoding="utf-8"?>
<p:tagLst xmlns:a="http://schemas.openxmlformats.org/drawingml/2006/main" xmlns:r="http://schemas.openxmlformats.org/officeDocument/2006/relationships" xmlns:p="http://schemas.openxmlformats.org/presentationml/2006/main">
  <p:tag name="NUM" val="1"/>
</p:tagLst>
</file>

<file path=ppt/tags/tag303.xml><?xml version="1.0" encoding="utf-8"?>
<p:tagLst xmlns:a="http://schemas.openxmlformats.org/drawingml/2006/main" xmlns:r="http://schemas.openxmlformats.org/officeDocument/2006/relationships" xmlns:p="http://schemas.openxmlformats.org/presentationml/2006/main">
  <p:tag name="NUM" val="7"/>
</p:tagLst>
</file>

<file path=ppt/tags/tag304.xml><?xml version="1.0" encoding="utf-8"?>
<p:tagLst xmlns:a="http://schemas.openxmlformats.org/drawingml/2006/main" xmlns:r="http://schemas.openxmlformats.org/officeDocument/2006/relationships" xmlns:p="http://schemas.openxmlformats.org/presentationml/2006/main">
  <p:tag name="NUM" val="8"/>
</p:tagLst>
</file>

<file path=ppt/tags/tag305.xml><?xml version="1.0" encoding="utf-8"?>
<p:tagLst xmlns:a="http://schemas.openxmlformats.org/drawingml/2006/main" xmlns:r="http://schemas.openxmlformats.org/officeDocument/2006/relationships" xmlns:p="http://schemas.openxmlformats.org/presentationml/2006/main">
  <p:tag name="NUM" val="2"/>
</p:tagLst>
</file>

<file path=ppt/tags/tag306.xml><?xml version="1.0" encoding="utf-8"?>
<p:tagLst xmlns:a="http://schemas.openxmlformats.org/drawingml/2006/main" xmlns:r="http://schemas.openxmlformats.org/officeDocument/2006/relationships" xmlns:p="http://schemas.openxmlformats.org/presentationml/2006/main">
  <p:tag name="NUM" val="1"/>
</p:tagLst>
</file>

<file path=ppt/tags/tag307.xml><?xml version="1.0" encoding="utf-8"?>
<p:tagLst xmlns:a="http://schemas.openxmlformats.org/drawingml/2006/main" xmlns:r="http://schemas.openxmlformats.org/officeDocument/2006/relationships" xmlns:p="http://schemas.openxmlformats.org/presentationml/2006/main">
  <p:tag name="NUM" val="1"/>
</p:tagLst>
</file>

<file path=ppt/tags/tag308.xml><?xml version="1.0" encoding="utf-8"?>
<p:tagLst xmlns:a="http://schemas.openxmlformats.org/drawingml/2006/main" xmlns:r="http://schemas.openxmlformats.org/officeDocument/2006/relationships" xmlns:p="http://schemas.openxmlformats.org/presentationml/2006/main">
  <p:tag name="NUM" val="2"/>
</p:tagLst>
</file>

<file path=ppt/tags/tag309.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10.xml><?xml version="1.0" encoding="utf-8"?>
<p:tagLst xmlns:a="http://schemas.openxmlformats.org/drawingml/2006/main" xmlns:r="http://schemas.openxmlformats.org/officeDocument/2006/relationships" xmlns:p="http://schemas.openxmlformats.org/presentationml/2006/main">
  <p:tag name="NUM" val="1"/>
</p:tagLst>
</file>

<file path=ppt/tags/tag311.xml><?xml version="1.0" encoding="utf-8"?>
<p:tagLst xmlns:a="http://schemas.openxmlformats.org/drawingml/2006/main" xmlns:r="http://schemas.openxmlformats.org/officeDocument/2006/relationships" xmlns:p="http://schemas.openxmlformats.org/presentationml/2006/main">
  <p:tag name="NUM" val="2"/>
</p:tagLst>
</file>

<file path=ppt/tags/tag312.xml><?xml version="1.0" encoding="utf-8"?>
<p:tagLst xmlns:a="http://schemas.openxmlformats.org/drawingml/2006/main" xmlns:r="http://schemas.openxmlformats.org/officeDocument/2006/relationships" xmlns:p="http://schemas.openxmlformats.org/presentationml/2006/main">
  <p:tag name="NUM" val="1"/>
</p:tagLst>
</file>

<file path=ppt/tags/tag313.xml><?xml version="1.0" encoding="utf-8"?>
<p:tagLst xmlns:a="http://schemas.openxmlformats.org/drawingml/2006/main" xmlns:r="http://schemas.openxmlformats.org/officeDocument/2006/relationships" xmlns:p="http://schemas.openxmlformats.org/presentationml/2006/main">
  <p:tag name="NUM" val="1"/>
</p:tagLst>
</file>

<file path=ppt/tags/tag314.xml><?xml version="1.0" encoding="utf-8"?>
<p:tagLst xmlns:a="http://schemas.openxmlformats.org/drawingml/2006/main" xmlns:r="http://schemas.openxmlformats.org/officeDocument/2006/relationships" xmlns:p="http://schemas.openxmlformats.org/presentationml/2006/main">
  <p:tag name="NUM" val="3"/>
</p:tagLst>
</file>

<file path=ppt/tags/tag315.xml><?xml version="1.0" encoding="utf-8"?>
<p:tagLst xmlns:a="http://schemas.openxmlformats.org/drawingml/2006/main" xmlns:r="http://schemas.openxmlformats.org/officeDocument/2006/relationships" xmlns:p="http://schemas.openxmlformats.org/presentationml/2006/main">
  <p:tag name="NUM" val="4"/>
</p:tagLst>
</file>

<file path=ppt/tags/tag316.xml><?xml version="1.0" encoding="utf-8"?>
<p:tagLst xmlns:a="http://schemas.openxmlformats.org/drawingml/2006/main" xmlns:r="http://schemas.openxmlformats.org/officeDocument/2006/relationships" xmlns:p="http://schemas.openxmlformats.org/presentationml/2006/main">
  <p:tag name="NUM" val="1"/>
</p:tagLst>
</file>

<file path=ppt/tags/tag317.xml><?xml version="1.0" encoding="utf-8"?>
<p:tagLst xmlns:a="http://schemas.openxmlformats.org/drawingml/2006/main" xmlns:r="http://schemas.openxmlformats.org/officeDocument/2006/relationships" xmlns:p="http://schemas.openxmlformats.org/presentationml/2006/main">
  <p:tag name="NUM" val="1"/>
</p:tagLst>
</file>

<file path=ppt/tags/tag318.xml><?xml version="1.0" encoding="utf-8"?>
<p:tagLst xmlns:a="http://schemas.openxmlformats.org/drawingml/2006/main" xmlns:r="http://schemas.openxmlformats.org/officeDocument/2006/relationships" xmlns:p="http://schemas.openxmlformats.org/presentationml/2006/main">
  <p:tag name="NUM" val="2"/>
</p:tagLst>
</file>

<file path=ppt/tags/tag319.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20.xml><?xml version="1.0" encoding="utf-8"?>
<p:tagLst xmlns:a="http://schemas.openxmlformats.org/drawingml/2006/main" xmlns:r="http://schemas.openxmlformats.org/officeDocument/2006/relationships" xmlns:p="http://schemas.openxmlformats.org/presentationml/2006/main">
  <p:tag name="NUM" val="4"/>
</p:tagLst>
</file>

<file path=ppt/tags/tag321.xml><?xml version="1.0" encoding="utf-8"?>
<p:tagLst xmlns:a="http://schemas.openxmlformats.org/drawingml/2006/main" xmlns:r="http://schemas.openxmlformats.org/officeDocument/2006/relationships" xmlns:p="http://schemas.openxmlformats.org/presentationml/2006/main">
  <p:tag name="NUM" val="5"/>
</p:tagLst>
</file>

<file path=ppt/tags/tag322.xml><?xml version="1.0" encoding="utf-8"?>
<p:tagLst xmlns:a="http://schemas.openxmlformats.org/drawingml/2006/main" xmlns:r="http://schemas.openxmlformats.org/officeDocument/2006/relationships" xmlns:p="http://schemas.openxmlformats.org/presentationml/2006/main">
  <p:tag name="NUM" val="1"/>
</p:tagLst>
</file>

<file path=ppt/tags/tag323.xml><?xml version="1.0" encoding="utf-8"?>
<p:tagLst xmlns:a="http://schemas.openxmlformats.org/drawingml/2006/main" xmlns:r="http://schemas.openxmlformats.org/officeDocument/2006/relationships" xmlns:p="http://schemas.openxmlformats.org/presentationml/2006/main">
  <p:tag name="NUM" val="1"/>
</p:tagLst>
</file>

<file path=ppt/tags/tag324.xml><?xml version="1.0" encoding="utf-8"?>
<p:tagLst xmlns:a="http://schemas.openxmlformats.org/drawingml/2006/main" xmlns:r="http://schemas.openxmlformats.org/officeDocument/2006/relationships" xmlns:p="http://schemas.openxmlformats.org/presentationml/2006/main">
  <p:tag name="NUM" val="2"/>
</p:tagLst>
</file>

<file path=ppt/tags/tag325.xml><?xml version="1.0" encoding="utf-8"?>
<p:tagLst xmlns:a="http://schemas.openxmlformats.org/drawingml/2006/main" xmlns:r="http://schemas.openxmlformats.org/officeDocument/2006/relationships" xmlns:p="http://schemas.openxmlformats.org/presentationml/2006/main">
  <p:tag name="NUM" val="3"/>
</p:tagLst>
</file>

<file path=ppt/tags/tag326.xml><?xml version="1.0" encoding="utf-8"?>
<p:tagLst xmlns:a="http://schemas.openxmlformats.org/drawingml/2006/main" xmlns:r="http://schemas.openxmlformats.org/officeDocument/2006/relationships" xmlns:p="http://schemas.openxmlformats.org/presentationml/2006/main">
  <p:tag name="NUM" val="4"/>
</p:tagLst>
</file>

<file path=ppt/tags/tag327.xml><?xml version="1.0" encoding="utf-8"?>
<p:tagLst xmlns:a="http://schemas.openxmlformats.org/drawingml/2006/main" xmlns:r="http://schemas.openxmlformats.org/officeDocument/2006/relationships" xmlns:p="http://schemas.openxmlformats.org/presentationml/2006/main">
  <p:tag name="NUM" val="7"/>
</p:tagLst>
</file>

<file path=ppt/tags/tag328.xml><?xml version="1.0" encoding="utf-8"?>
<p:tagLst xmlns:a="http://schemas.openxmlformats.org/drawingml/2006/main" xmlns:r="http://schemas.openxmlformats.org/officeDocument/2006/relationships" xmlns:p="http://schemas.openxmlformats.org/presentationml/2006/main">
  <p:tag name="NUM" val="8"/>
</p:tagLst>
</file>

<file path=ppt/tags/tag329.xml><?xml version="1.0" encoding="utf-8"?>
<p:tagLst xmlns:a="http://schemas.openxmlformats.org/drawingml/2006/main" xmlns:r="http://schemas.openxmlformats.org/officeDocument/2006/relationships" xmlns:p="http://schemas.openxmlformats.org/presentationml/2006/main">
  <p:tag name="NUM" val="6"/>
</p:tagLst>
</file>

<file path=ppt/tags/tag33.xml><?xml version="1.0" encoding="utf-8"?>
<p:tagLst xmlns:a="http://schemas.openxmlformats.org/drawingml/2006/main" xmlns:r="http://schemas.openxmlformats.org/officeDocument/2006/relationships" xmlns:p="http://schemas.openxmlformats.org/presentationml/2006/main">
  <p:tag name="NUM" val="6"/>
</p:tagLst>
</file>

<file path=ppt/tags/tag330.xml><?xml version="1.0" encoding="utf-8"?>
<p:tagLst xmlns:a="http://schemas.openxmlformats.org/drawingml/2006/main" xmlns:r="http://schemas.openxmlformats.org/officeDocument/2006/relationships" xmlns:p="http://schemas.openxmlformats.org/presentationml/2006/main">
  <p:tag name="NUM" val="5"/>
</p:tagLst>
</file>

<file path=ppt/tags/tag331.xml><?xml version="1.0" encoding="utf-8"?>
<p:tagLst xmlns:a="http://schemas.openxmlformats.org/drawingml/2006/main" xmlns:r="http://schemas.openxmlformats.org/officeDocument/2006/relationships" xmlns:p="http://schemas.openxmlformats.org/presentationml/2006/main">
  <p:tag name="NUM" val="1"/>
</p:tagLst>
</file>

<file path=ppt/tags/tag332.xml><?xml version="1.0" encoding="utf-8"?>
<p:tagLst xmlns:a="http://schemas.openxmlformats.org/drawingml/2006/main" xmlns:r="http://schemas.openxmlformats.org/officeDocument/2006/relationships" xmlns:p="http://schemas.openxmlformats.org/presentationml/2006/main">
  <p:tag name="NUM" val="2"/>
</p:tagLst>
</file>

<file path=ppt/tags/tag333.xml><?xml version="1.0" encoding="utf-8"?>
<p:tagLst xmlns:a="http://schemas.openxmlformats.org/drawingml/2006/main" xmlns:r="http://schemas.openxmlformats.org/officeDocument/2006/relationships" xmlns:p="http://schemas.openxmlformats.org/presentationml/2006/main">
  <p:tag name="NUM" val="1"/>
</p:tagLst>
</file>

<file path=ppt/tags/tag334.xml><?xml version="1.0" encoding="utf-8"?>
<p:tagLst xmlns:a="http://schemas.openxmlformats.org/drawingml/2006/main" xmlns:r="http://schemas.openxmlformats.org/officeDocument/2006/relationships" xmlns:p="http://schemas.openxmlformats.org/presentationml/2006/main">
  <p:tag name="NUM" val="2"/>
</p:tagLst>
</file>

<file path=ppt/tags/tag335.xml><?xml version="1.0" encoding="utf-8"?>
<p:tagLst xmlns:a="http://schemas.openxmlformats.org/drawingml/2006/main" xmlns:r="http://schemas.openxmlformats.org/officeDocument/2006/relationships" xmlns:p="http://schemas.openxmlformats.org/presentationml/2006/main">
  <p:tag name="NUM" val="4"/>
</p:tagLst>
</file>

<file path=ppt/tags/tag336.xml><?xml version="1.0" encoding="utf-8"?>
<p:tagLst xmlns:a="http://schemas.openxmlformats.org/drawingml/2006/main" xmlns:r="http://schemas.openxmlformats.org/officeDocument/2006/relationships" xmlns:p="http://schemas.openxmlformats.org/presentationml/2006/main">
  <p:tag name="NUM" val="1"/>
</p:tagLst>
</file>

<file path=ppt/tags/tag337.xml><?xml version="1.0" encoding="utf-8"?>
<p:tagLst xmlns:a="http://schemas.openxmlformats.org/drawingml/2006/main" xmlns:r="http://schemas.openxmlformats.org/officeDocument/2006/relationships" xmlns:p="http://schemas.openxmlformats.org/presentationml/2006/main">
  <p:tag name="NUM" val="1"/>
</p:tagLst>
</file>

<file path=ppt/tags/tag338.xml><?xml version="1.0" encoding="utf-8"?>
<p:tagLst xmlns:a="http://schemas.openxmlformats.org/drawingml/2006/main" xmlns:r="http://schemas.openxmlformats.org/officeDocument/2006/relationships" xmlns:p="http://schemas.openxmlformats.org/presentationml/2006/main">
  <p:tag name="NUM" val="2"/>
</p:tagLst>
</file>

<file path=ppt/tags/tag339.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40.xml><?xml version="1.0" encoding="utf-8"?>
<p:tagLst xmlns:a="http://schemas.openxmlformats.org/drawingml/2006/main" xmlns:r="http://schemas.openxmlformats.org/officeDocument/2006/relationships" xmlns:p="http://schemas.openxmlformats.org/presentationml/2006/main">
  <p:tag name="NUM" val="4"/>
</p:tagLst>
</file>

<file path=ppt/tags/tag341.xml><?xml version="1.0" encoding="utf-8"?>
<p:tagLst xmlns:a="http://schemas.openxmlformats.org/drawingml/2006/main" xmlns:r="http://schemas.openxmlformats.org/officeDocument/2006/relationships" xmlns:p="http://schemas.openxmlformats.org/presentationml/2006/main">
  <p:tag name="NUM" val="5"/>
</p:tagLst>
</file>

<file path=ppt/tags/tag342.xml><?xml version="1.0" encoding="utf-8"?>
<p:tagLst xmlns:a="http://schemas.openxmlformats.org/drawingml/2006/main" xmlns:r="http://schemas.openxmlformats.org/officeDocument/2006/relationships" xmlns:p="http://schemas.openxmlformats.org/presentationml/2006/main">
  <p:tag name="NUM" val="1"/>
</p:tagLst>
</file>

<file path=ppt/tags/tag343.xml><?xml version="1.0" encoding="utf-8"?>
<p:tagLst xmlns:a="http://schemas.openxmlformats.org/drawingml/2006/main" xmlns:r="http://schemas.openxmlformats.org/officeDocument/2006/relationships" xmlns:p="http://schemas.openxmlformats.org/presentationml/2006/main">
  <p:tag name="NUM" val="2"/>
</p:tagLst>
</file>

<file path=ppt/tags/tag344.xml><?xml version="1.0" encoding="utf-8"?>
<p:tagLst xmlns:a="http://schemas.openxmlformats.org/drawingml/2006/main" xmlns:r="http://schemas.openxmlformats.org/officeDocument/2006/relationships" xmlns:p="http://schemas.openxmlformats.org/presentationml/2006/main">
  <p:tag name="NUM" val="3"/>
</p:tagLst>
</file>

<file path=ppt/tags/tag345.xml><?xml version="1.0" encoding="utf-8"?>
<p:tagLst xmlns:a="http://schemas.openxmlformats.org/drawingml/2006/main" xmlns:r="http://schemas.openxmlformats.org/officeDocument/2006/relationships" xmlns:p="http://schemas.openxmlformats.org/presentationml/2006/main">
  <p:tag name="NUM" val="4"/>
</p:tagLst>
</file>

<file path=ppt/tags/tag346.xml><?xml version="1.0" encoding="utf-8"?>
<p:tagLst xmlns:a="http://schemas.openxmlformats.org/drawingml/2006/main" xmlns:r="http://schemas.openxmlformats.org/officeDocument/2006/relationships" xmlns:p="http://schemas.openxmlformats.org/presentationml/2006/main">
  <p:tag name="NUM" val="5"/>
</p:tagLst>
</file>

<file path=ppt/tags/tag347.xml><?xml version="1.0" encoding="utf-8"?>
<p:tagLst xmlns:a="http://schemas.openxmlformats.org/drawingml/2006/main" xmlns:r="http://schemas.openxmlformats.org/officeDocument/2006/relationships" xmlns:p="http://schemas.openxmlformats.org/presentationml/2006/main">
  <p:tag name="NUM" val="6"/>
</p:tagLst>
</file>

<file path=ppt/tags/tag348.xml><?xml version="1.0" encoding="utf-8"?>
<p:tagLst xmlns:a="http://schemas.openxmlformats.org/drawingml/2006/main" xmlns:r="http://schemas.openxmlformats.org/officeDocument/2006/relationships" xmlns:p="http://schemas.openxmlformats.org/presentationml/2006/main">
  <p:tag name="NUM" val="1"/>
</p:tagLst>
</file>

<file path=ppt/tags/tag349.xml><?xml version="1.0" encoding="utf-8"?>
<p:tagLst xmlns:a="http://schemas.openxmlformats.org/drawingml/2006/main" xmlns:r="http://schemas.openxmlformats.org/officeDocument/2006/relationships" xmlns:p="http://schemas.openxmlformats.org/presentationml/2006/main">
  <p:tag name="NUM" val="23"/>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50.xml><?xml version="1.0" encoding="utf-8"?>
<p:tagLst xmlns:a="http://schemas.openxmlformats.org/drawingml/2006/main" xmlns:r="http://schemas.openxmlformats.org/officeDocument/2006/relationships" xmlns:p="http://schemas.openxmlformats.org/presentationml/2006/main">
  <p:tag name="NUM" val="1"/>
</p:tagLst>
</file>

<file path=ppt/tags/tag351.xml><?xml version="1.0" encoding="utf-8"?>
<p:tagLst xmlns:a="http://schemas.openxmlformats.org/drawingml/2006/main" xmlns:r="http://schemas.openxmlformats.org/officeDocument/2006/relationships" xmlns:p="http://schemas.openxmlformats.org/presentationml/2006/main">
  <p:tag name="NUM" val="7"/>
</p:tagLst>
</file>

<file path=ppt/tags/tag352.xml><?xml version="1.0" encoding="utf-8"?>
<p:tagLst xmlns:a="http://schemas.openxmlformats.org/drawingml/2006/main" xmlns:r="http://schemas.openxmlformats.org/officeDocument/2006/relationships" xmlns:p="http://schemas.openxmlformats.org/presentationml/2006/main">
  <p:tag name="NUM" val="8"/>
</p:tagLst>
</file>

<file path=ppt/tags/tag353.xml><?xml version="1.0" encoding="utf-8"?>
<p:tagLst xmlns:a="http://schemas.openxmlformats.org/drawingml/2006/main" xmlns:r="http://schemas.openxmlformats.org/officeDocument/2006/relationships" xmlns:p="http://schemas.openxmlformats.org/presentationml/2006/main">
  <p:tag name="NUM" val="9"/>
</p:tagLst>
</file>

<file path=ppt/tags/tag354.xml><?xml version="1.0" encoding="utf-8"?>
<p:tagLst xmlns:a="http://schemas.openxmlformats.org/drawingml/2006/main" xmlns:r="http://schemas.openxmlformats.org/officeDocument/2006/relationships" xmlns:p="http://schemas.openxmlformats.org/presentationml/2006/main">
  <p:tag name="NUM" val="10"/>
</p:tagLst>
</file>

<file path=ppt/tags/tag355.xml><?xml version="1.0" encoding="utf-8"?>
<p:tagLst xmlns:a="http://schemas.openxmlformats.org/drawingml/2006/main" xmlns:r="http://schemas.openxmlformats.org/officeDocument/2006/relationships" xmlns:p="http://schemas.openxmlformats.org/presentationml/2006/main">
  <p:tag name="NUM" val="11"/>
</p:tagLst>
</file>

<file path=ppt/tags/tag356.xml><?xml version="1.0" encoding="utf-8"?>
<p:tagLst xmlns:a="http://schemas.openxmlformats.org/drawingml/2006/main" xmlns:r="http://schemas.openxmlformats.org/officeDocument/2006/relationships" xmlns:p="http://schemas.openxmlformats.org/presentationml/2006/main">
  <p:tag name="NUM" val="12"/>
</p:tagLst>
</file>

<file path=ppt/tags/tag357.xml><?xml version="1.0" encoding="utf-8"?>
<p:tagLst xmlns:a="http://schemas.openxmlformats.org/drawingml/2006/main" xmlns:r="http://schemas.openxmlformats.org/officeDocument/2006/relationships" xmlns:p="http://schemas.openxmlformats.org/presentationml/2006/main">
  <p:tag name="NUM" val="13"/>
</p:tagLst>
</file>

<file path=ppt/tags/tag358.xml><?xml version="1.0" encoding="utf-8"?>
<p:tagLst xmlns:a="http://schemas.openxmlformats.org/drawingml/2006/main" xmlns:r="http://schemas.openxmlformats.org/officeDocument/2006/relationships" xmlns:p="http://schemas.openxmlformats.org/presentationml/2006/main">
  <p:tag name="NUM" val="14"/>
</p:tagLst>
</file>

<file path=ppt/tags/tag359.xml><?xml version="1.0" encoding="utf-8"?>
<p:tagLst xmlns:a="http://schemas.openxmlformats.org/drawingml/2006/main" xmlns:r="http://schemas.openxmlformats.org/officeDocument/2006/relationships" xmlns:p="http://schemas.openxmlformats.org/presentationml/2006/main">
  <p:tag name="NUM" val="22"/>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60.xml><?xml version="1.0" encoding="utf-8"?>
<p:tagLst xmlns:a="http://schemas.openxmlformats.org/drawingml/2006/main" xmlns:r="http://schemas.openxmlformats.org/officeDocument/2006/relationships" xmlns:p="http://schemas.openxmlformats.org/presentationml/2006/main">
  <p:tag name="NUM" val="18"/>
</p:tagLst>
</file>

<file path=ppt/tags/tag361.xml><?xml version="1.0" encoding="utf-8"?>
<p:tagLst xmlns:a="http://schemas.openxmlformats.org/drawingml/2006/main" xmlns:r="http://schemas.openxmlformats.org/officeDocument/2006/relationships" xmlns:p="http://schemas.openxmlformats.org/presentationml/2006/main">
  <p:tag name="NUM" val="19"/>
</p:tagLst>
</file>

<file path=ppt/tags/tag362.xml><?xml version="1.0" encoding="utf-8"?>
<p:tagLst xmlns:a="http://schemas.openxmlformats.org/drawingml/2006/main" xmlns:r="http://schemas.openxmlformats.org/officeDocument/2006/relationships" xmlns:p="http://schemas.openxmlformats.org/presentationml/2006/main">
  <p:tag name="NUM" val="20"/>
</p:tagLst>
</file>

<file path=ppt/tags/tag363.xml><?xml version="1.0" encoding="utf-8"?>
<p:tagLst xmlns:a="http://schemas.openxmlformats.org/drawingml/2006/main" xmlns:r="http://schemas.openxmlformats.org/officeDocument/2006/relationships" xmlns:p="http://schemas.openxmlformats.org/presentationml/2006/main">
  <p:tag name="NUM" val="21"/>
</p:tagLst>
</file>

<file path=ppt/tags/tag364.xml><?xml version="1.0" encoding="utf-8"?>
<p:tagLst xmlns:a="http://schemas.openxmlformats.org/drawingml/2006/main" xmlns:r="http://schemas.openxmlformats.org/officeDocument/2006/relationships" xmlns:p="http://schemas.openxmlformats.org/presentationml/2006/main">
  <p:tag name="NUM" val="16"/>
</p:tagLst>
</file>

<file path=ppt/tags/tag365.xml><?xml version="1.0" encoding="utf-8"?>
<p:tagLst xmlns:a="http://schemas.openxmlformats.org/drawingml/2006/main" xmlns:r="http://schemas.openxmlformats.org/officeDocument/2006/relationships" xmlns:p="http://schemas.openxmlformats.org/presentationml/2006/main">
  <p:tag name="NUM" val="17"/>
</p:tagLst>
</file>

<file path=ppt/tags/tag366.xml><?xml version="1.0" encoding="utf-8"?>
<p:tagLst xmlns:a="http://schemas.openxmlformats.org/drawingml/2006/main" xmlns:r="http://schemas.openxmlformats.org/officeDocument/2006/relationships" xmlns:p="http://schemas.openxmlformats.org/presentationml/2006/main">
  <p:tag name="NUM" val="1"/>
</p:tagLst>
</file>

<file path=ppt/tags/tag367.xml><?xml version="1.0" encoding="utf-8"?>
<p:tagLst xmlns:a="http://schemas.openxmlformats.org/drawingml/2006/main" xmlns:r="http://schemas.openxmlformats.org/officeDocument/2006/relationships" xmlns:p="http://schemas.openxmlformats.org/presentationml/2006/main">
  <p:tag name="NUM" val="4"/>
</p:tagLst>
</file>

<file path=ppt/tags/tag368.xml><?xml version="1.0" encoding="utf-8"?>
<p:tagLst xmlns:a="http://schemas.openxmlformats.org/drawingml/2006/main" xmlns:r="http://schemas.openxmlformats.org/officeDocument/2006/relationships" xmlns:p="http://schemas.openxmlformats.org/presentationml/2006/main">
  <p:tag name="NUM" val="7"/>
</p:tagLst>
</file>

<file path=ppt/tags/tag369.xml><?xml version="1.0" encoding="utf-8"?>
<p:tagLst xmlns:a="http://schemas.openxmlformats.org/drawingml/2006/main" xmlns:r="http://schemas.openxmlformats.org/officeDocument/2006/relationships" xmlns:p="http://schemas.openxmlformats.org/presentationml/2006/main">
  <p:tag name="NUM" val="8"/>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70.xml><?xml version="1.0" encoding="utf-8"?>
<p:tagLst xmlns:a="http://schemas.openxmlformats.org/drawingml/2006/main" xmlns:r="http://schemas.openxmlformats.org/officeDocument/2006/relationships" xmlns:p="http://schemas.openxmlformats.org/presentationml/2006/main">
  <p:tag name="NUM" val="1"/>
</p:tagLst>
</file>

<file path=ppt/tags/tag371.xml><?xml version="1.0" encoding="utf-8"?>
<p:tagLst xmlns:a="http://schemas.openxmlformats.org/drawingml/2006/main" xmlns:r="http://schemas.openxmlformats.org/officeDocument/2006/relationships" xmlns:p="http://schemas.openxmlformats.org/presentationml/2006/main">
  <p:tag name="NUM" val="1"/>
</p:tagLst>
</file>

<file path=ppt/tags/tag372.xml><?xml version="1.0" encoding="utf-8"?>
<p:tagLst xmlns:a="http://schemas.openxmlformats.org/drawingml/2006/main" xmlns:r="http://schemas.openxmlformats.org/officeDocument/2006/relationships" xmlns:p="http://schemas.openxmlformats.org/presentationml/2006/main">
  <p:tag name="NUM" val="3"/>
</p:tagLst>
</file>

<file path=ppt/tags/tag373.xml><?xml version="1.0" encoding="utf-8"?>
<p:tagLst xmlns:a="http://schemas.openxmlformats.org/drawingml/2006/main" xmlns:r="http://schemas.openxmlformats.org/officeDocument/2006/relationships" xmlns:p="http://schemas.openxmlformats.org/presentationml/2006/main">
  <p:tag name="NUM" val="4"/>
</p:tagLst>
</file>

<file path=ppt/tags/tag374.xml><?xml version="1.0" encoding="utf-8"?>
<p:tagLst xmlns:a="http://schemas.openxmlformats.org/drawingml/2006/main" xmlns:r="http://schemas.openxmlformats.org/officeDocument/2006/relationships" xmlns:p="http://schemas.openxmlformats.org/presentationml/2006/main">
  <p:tag name="NUM" val="5"/>
</p:tagLst>
</file>

<file path=ppt/tags/tag375.xml><?xml version="1.0" encoding="utf-8"?>
<p:tagLst xmlns:a="http://schemas.openxmlformats.org/drawingml/2006/main" xmlns:r="http://schemas.openxmlformats.org/officeDocument/2006/relationships" xmlns:p="http://schemas.openxmlformats.org/presentationml/2006/main">
  <p:tag name="NUM" val="6"/>
</p:tagLst>
</file>

<file path=ppt/tags/tag376.xml><?xml version="1.0" encoding="utf-8"?>
<p:tagLst xmlns:a="http://schemas.openxmlformats.org/drawingml/2006/main" xmlns:r="http://schemas.openxmlformats.org/officeDocument/2006/relationships" xmlns:p="http://schemas.openxmlformats.org/presentationml/2006/main">
  <p:tag name="NUM" val="7"/>
</p:tagLst>
</file>

<file path=ppt/tags/tag377.xml><?xml version="1.0" encoding="utf-8"?>
<p:tagLst xmlns:a="http://schemas.openxmlformats.org/drawingml/2006/main" xmlns:r="http://schemas.openxmlformats.org/officeDocument/2006/relationships" xmlns:p="http://schemas.openxmlformats.org/presentationml/2006/main">
  <p:tag name="NUM" val="8"/>
</p:tagLst>
</file>

<file path=ppt/tags/tag378.xml><?xml version="1.0" encoding="utf-8"?>
<p:tagLst xmlns:a="http://schemas.openxmlformats.org/drawingml/2006/main" xmlns:r="http://schemas.openxmlformats.org/officeDocument/2006/relationships" xmlns:p="http://schemas.openxmlformats.org/presentationml/2006/main">
  <p:tag name="NUM" val="9"/>
</p:tagLst>
</file>

<file path=ppt/tags/tag379.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80.xml><?xml version="1.0" encoding="utf-8"?>
<p:tagLst xmlns:a="http://schemas.openxmlformats.org/drawingml/2006/main" xmlns:r="http://schemas.openxmlformats.org/officeDocument/2006/relationships" xmlns:p="http://schemas.openxmlformats.org/presentationml/2006/main">
  <p:tag name="NUM" val="1"/>
</p:tagLst>
</file>

<file path=ppt/tags/tag381.xml><?xml version="1.0" encoding="utf-8"?>
<p:tagLst xmlns:a="http://schemas.openxmlformats.org/drawingml/2006/main" xmlns:r="http://schemas.openxmlformats.org/officeDocument/2006/relationships" xmlns:p="http://schemas.openxmlformats.org/presentationml/2006/main">
  <p:tag name="NUM" val="2"/>
</p:tagLst>
</file>

<file path=ppt/tags/tag382.xml><?xml version="1.0" encoding="utf-8"?>
<p:tagLst xmlns:a="http://schemas.openxmlformats.org/drawingml/2006/main" xmlns:r="http://schemas.openxmlformats.org/officeDocument/2006/relationships" xmlns:p="http://schemas.openxmlformats.org/presentationml/2006/main">
  <p:tag name="NUM" val="7"/>
</p:tagLst>
</file>

<file path=ppt/tags/tag383.xml><?xml version="1.0" encoding="utf-8"?>
<p:tagLst xmlns:a="http://schemas.openxmlformats.org/drawingml/2006/main" xmlns:r="http://schemas.openxmlformats.org/officeDocument/2006/relationships" xmlns:p="http://schemas.openxmlformats.org/presentationml/2006/main">
  <p:tag name="NUM" val="6"/>
</p:tagLst>
</file>

<file path=ppt/tags/tag384.xml><?xml version="1.0" encoding="utf-8"?>
<p:tagLst xmlns:a="http://schemas.openxmlformats.org/drawingml/2006/main" xmlns:r="http://schemas.openxmlformats.org/officeDocument/2006/relationships" xmlns:p="http://schemas.openxmlformats.org/presentationml/2006/main">
  <p:tag name="NUM" val="1"/>
</p:tagLst>
</file>

<file path=ppt/tags/tag385.xml><?xml version="1.0" encoding="utf-8"?>
<p:tagLst xmlns:a="http://schemas.openxmlformats.org/drawingml/2006/main" xmlns:r="http://schemas.openxmlformats.org/officeDocument/2006/relationships" xmlns:p="http://schemas.openxmlformats.org/presentationml/2006/main">
  <p:tag name="NUM" val="1"/>
</p:tagLst>
</file>

<file path=ppt/tags/tag386.xml><?xml version="1.0" encoding="utf-8"?>
<p:tagLst xmlns:a="http://schemas.openxmlformats.org/drawingml/2006/main" xmlns:r="http://schemas.openxmlformats.org/officeDocument/2006/relationships" xmlns:p="http://schemas.openxmlformats.org/presentationml/2006/main">
  <p:tag name="NUM" val="2"/>
</p:tagLst>
</file>

<file path=ppt/tags/tag387.xml><?xml version="1.0" encoding="utf-8"?>
<p:tagLst xmlns:a="http://schemas.openxmlformats.org/drawingml/2006/main" xmlns:r="http://schemas.openxmlformats.org/officeDocument/2006/relationships" xmlns:p="http://schemas.openxmlformats.org/presentationml/2006/main">
  <p:tag name="NUM" val="3"/>
</p:tagLst>
</file>

<file path=ppt/tags/tag388.xml><?xml version="1.0" encoding="utf-8"?>
<p:tagLst xmlns:a="http://schemas.openxmlformats.org/drawingml/2006/main" xmlns:r="http://schemas.openxmlformats.org/officeDocument/2006/relationships" xmlns:p="http://schemas.openxmlformats.org/presentationml/2006/main">
  <p:tag name="NUM" val="4"/>
</p:tagLst>
</file>

<file path=ppt/tags/tag389.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5"/>
</p:tagLst>
</file>

<file path=ppt/tags/tag390.xml><?xml version="1.0" encoding="utf-8"?>
<p:tagLst xmlns:a="http://schemas.openxmlformats.org/drawingml/2006/main" xmlns:r="http://schemas.openxmlformats.org/officeDocument/2006/relationships" xmlns:p="http://schemas.openxmlformats.org/presentationml/2006/main">
  <p:tag name="NUM" val="6"/>
</p:tagLst>
</file>

<file path=ppt/tags/tag391.xml><?xml version="1.0" encoding="utf-8"?>
<p:tagLst xmlns:a="http://schemas.openxmlformats.org/drawingml/2006/main" xmlns:r="http://schemas.openxmlformats.org/officeDocument/2006/relationships" xmlns:p="http://schemas.openxmlformats.org/presentationml/2006/main">
  <p:tag name="NUM" val="3"/>
</p:tagLst>
</file>

<file path=ppt/tags/tag392.xml><?xml version="1.0" encoding="utf-8"?>
<p:tagLst xmlns:a="http://schemas.openxmlformats.org/drawingml/2006/main" xmlns:r="http://schemas.openxmlformats.org/officeDocument/2006/relationships" xmlns:p="http://schemas.openxmlformats.org/presentationml/2006/main">
  <p:tag name="NUM" val="6"/>
</p:tagLst>
</file>

<file path=ppt/tags/tag393.xml><?xml version="1.0" encoding="utf-8"?>
<p:tagLst xmlns:a="http://schemas.openxmlformats.org/drawingml/2006/main" xmlns:r="http://schemas.openxmlformats.org/officeDocument/2006/relationships" xmlns:p="http://schemas.openxmlformats.org/presentationml/2006/main">
  <p:tag name="NUM" val="7"/>
</p:tagLst>
</file>

<file path=ppt/tags/tag394.xml><?xml version="1.0" encoding="utf-8"?>
<p:tagLst xmlns:a="http://schemas.openxmlformats.org/drawingml/2006/main" xmlns:r="http://schemas.openxmlformats.org/officeDocument/2006/relationships" xmlns:p="http://schemas.openxmlformats.org/presentationml/2006/main">
  <p:tag name="NUM" val="8"/>
</p:tagLst>
</file>

<file path=ppt/tags/tag395.xml><?xml version="1.0" encoding="utf-8"?>
<p:tagLst xmlns:a="http://schemas.openxmlformats.org/drawingml/2006/main" xmlns:r="http://schemas.openxmlformats.org/officeDocument/2006/relationships" xmlns:p="http://schemas.openxmlformats.org/presentationml/2006/main">
  <p:tag name="NUM" val="1"/>
</p:tagLst>
</file>

<file path=ppt/tags/tag396.xml><?xml version="1.0" encoding="utf-8"?>
<p:tagLst xmlns:a="http://schemas.openxmlformats.org/drawingml/2006/main" xmlns:r="http://schemas.openxmlformats.org/officeDocument/2006/relationships" xmlns:p="http://schemas.openxmlformats.org/presentationml/2006/main">
  <p:tag name="NUM" val="1"/>
</p:tagLst>
</file>

<file path=ppt/tags/tag397.xml><?xml version="1.0" encoding="utf-8"?>
<p:tagLst xmlns:a="http://schemas.openxmlformats.org/drawingml/2006/main" xmlns:r="http://schemas.openxmlformats.org/officeDocument/2006/relationships" xmlns:p="http://schemas.openxmlformats.org/presentationml/2006/main">
  <p:tag name="NUM" val="2"/>
</p:tagLst>
</file>

<file path=ppt/tags/tag398.xml><?xml version="1.0" encoding="utf-8"?>
<p:tagLst xmlns:a="http://schemas.openxmlformats.org/drawingml/2006/main" xmlns:r="http://schemas.openxmlformats.org/officeDocument/2006/relationships" xmlns:p="http://schemas.openxmlformats.org/presentationml/2006/main">
  <p:tag name="NUM" val="3"/>
</p:tagLst>
</file>

<file path=ppt/tags/tag39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6"/>
</p:tagLst>
</file>

<file path=ppt/tags/tag400.xml><?xml version="1.0" encoding="utf-8"?>
<p:tagLst xmlns:a="http://schemas.openxmlformats.org/drawingml/2006/main" xmlns:r="http://schemas.openxmlformats.org/officeDocument/2006/relationships" xmlns:p="http://schemas.openxmlformats.org/presentationml/2006/main">
  <p:tag name="NUM" val="5"/>
</p:tagLst>
</file>

<file path=ppt/tags/tag401.xml><?xml version="1.0" encoding="utf-8"?>
<p:tagLst xmlns:a="http://schemas.openxmlformats.org/drawingml/2006/main" xmlns:r="http://schemas.openxmlformats.org/officeDocument/2006/relationships" xmlns:p="http://schemas.openxmlformats.org/presentationml/2006/main">
  <p:tag name="NUM" val="6"/>
</p:tagLst>
</file>

<file path=ppt/tags/tag402.xml><?xml version="1.0" encoding="utf-8"?>
<p:tagLst xmlns:a="http://schemas.openxmlformats.org/drawingml/2006/main" xmlns:r="http://schemas.openxmlformats.org/officeDocument/2006/relationships" xmlns:p="http://schemas.openxmlformats.org/presentationml/2006/main">
  <p:tag name="NUM" val="1"/>
</p:tagLst>
</file>

<file path=ppt/tags/tag403.xml><?xml version="1.0" encoding="utf-8"?>
<p:tagLst xmlns:a="http://schemas.openxmlformats.org/drawingml/2006/main" xmlns:r="http://schemas.openxmlformats.org/officeDocument/2006/relationships" xmlns:p="http://schemas.openxmlformats.org/presentationml/2006/main">
  <p:tag name="NUM" val="2"/>
</p:tagLst>
</file>

<file path=ppt/tags/tag404.xml><?xml version="1.0" encoding="utf-8"?>
<p:tagLst xmlns:a="http://schemas.openxmlformats.org/drawingml/2006/main" xmlns:r="http://schemas.openxmlformats.org/officeDocument/2006/relationships" xmlns:p="http://schemas.openxmlformats.org/presentationml/2006/main">
  <p:tag name="NUM" val="3"/>
</p:tagLst>
</file>

<file path=ppt/tags/tag405.xml><?xml version="1.0" encoding="utf-8"?>
<p:tagLst xmlns:a="http://schemas.openxmlformats.org/drawingml/2006/main" xmlns:r="http://schemas.openxmlformats.org/officeDocument/2006/relationships" xmlns:p="http://schemas.openxmlformats.org/presentationml/2006/main">
  <p:tag name="NUM" val="4"/>
</p:tagLst>
</file>

<file path=ppt/tags/tag406.xml><?xml version="1.0" encoding="utf-8"?>
<p:tagLst xmlns:a="http://schemas.openxmlformats.org/drawingml/2006/main" xmlns:r="http://schemas.openxmlformats.org/officeDocument/2006/relationships" xmlns:p="http://schemas.openxmlformats.org/presentationml/2006/main">
  <p:tag name="NUM" val="5"/>
</p:tagLst>
</file>

<file path=ppt/tags/tag407.xml><?xml version="1.0" encoding="utf-8"?>
<p:tagLst xmlns:a="http://schemas.openxmlformats.org/drawingml/2006/main" xmlns:r="http://schemas.openxmlformats.org/officeDocument/2006/relationships" xmlns:p="http://schemas.openxmlformats.org/presentationml/2006/main">
  <p:tag name="NUM" val="1"/>
</p:tagLst>
</file>

<file path=ppt/tags/tag408.xml><?xml version="1.0" encoding="utf-8"?>
<p:tagLst xmlns:a="http://schemas.openxmlformats.org/drawingml/2006/main" xmlns:r="http://schemas.openxmlformats.org/officeDocument/2006/relationships" xmlns:p="http://schemas.openxmlformats.org/presentationml/2006/main">
  <p:tag name="NUM" val="2"/>
</p:tagLst>
</file>

<file path=ppt/tags/tag409.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7"/>
</p:tagLst>
</file>

<file path=ppt/tags/tag410.xml><?xml version="1.0" encoding="utf-8"?>
<p:tagLst xmlns:a="http://schemas.openxmlformats.org/drawingml/2006/main" xmlns:r="http://schemas.openxmlformats.org/officeDocument/2006/relationships" xmlns:p="http://schemas.openxmlformats.org/presentationml/2006/main">
  <p:tag name="NUM" val="4"/>
</p:tagLst>
</file>

<file path=ppt/tags/tag411.xml><?xml version="1.0" encoding="utf-8"?>
<p:tagLst xmlns:a="http://schemas.openxmlformats.org/drawingml/2006/main" xmlns:r="http://schemas.openxmlformats.org/officeDocument/2006/relationships" xmlns:p="http://schemas.openxmlformats.org/presentationml/2006/main">
  <p:tag name="NUM" val="5"/>
</p:tagLst>
</file>

<file path=ppt/tags/tag412.xml><?xml version="1.0" encoding="utf-8"?>
<p:tagLst xmlns:a="http://schemas.openxmlformats.org/drawingml/2006/main" xmlns:r="http://schemas.openxmlformats.org/officeDocument/2006/relationships" xmlns:p="http://schemas.openxmlformats.org/presentationml/2006/main">
  <p:tag name="NUM" val="1"/>
</p:tagLst>
</file>

<file path=ppt/tags/tag413.xml><?xml version="1.0" encoding="utf-8"?>
<p:tagLst xmlns:a="http://schemas.openxmlformats.org/drawingml/2006/main" xmlns:r="http://schemas.openxmlformats.org/officeDocument/2006/relationships" xmlns:p="http://schemas.openxmlformats.org/presentationml/2006/main">
  <p:tag name="NUM" val="2"/>
</p:tagLst>
</file>

<file path=ppt/tags/tag414.xml><?xml version="1.0" encoding="utf-8"?>
<p:tagLst xmlns:a="http://schemas.openxmlformats.org/drawingml/2006/main" xmlns:r="http://schemas.openxmlformats.org/officeDocument/2006/relationships" xmlns:p="http://schemas.openxmlformats.org/presentationml/2006/main">
  <p:tag name="NUM" val="3"/>
</p:tagLst>
</file>

<file path=ppt/tags/tag415.xml><?xml version="1.0" encoding="utf-8"?>
<p:tagLst xmlns:a="http://schemas.openxmlformats.org/drawingml/2006/main" xmlns:r="http://schemas.openxmlformats.org/officeDocument/2006/relationships" xmlns:p="http://schemas.openxmlformats.org/presentationml/2006/main">
  <p:tag name="NUM" val="4"/>
</p:tagLst>
</file>

<file path=ppt/tags/tag416.xml><?xml version="1.0" encoding="utf-8"?>
<p:tagLst xmlns:a="http://schemas.openxmlformats.org/drawingml/2006/main" xmlns:r="http://schemas.openxmlformats.org/officeDocument/2006/relationships" xmlns:p="http://schemas.openxmlformats.org/presentationml/2006/main">
  <p:tag name="NUM" val="5"/>
</p:tagLst>
</file>

<file path=ppt/tags/tag417.xml><?xml version="1.0" encoding="utf-8"?>
<p:tagLst xmlns:a="http://schemas.openxmlformats.org/drawingml/2006/main" xmlns:r="http://schemas.openxmlformats.org/officeDocument/2006/relationships" xmlns:p="http://schemas.openxmlformats.org/presentationml/2006/main">
  <p:tag name="NUM" val="6"/>
</p:tagLst>
</file>

<file path=ppt/tags/tag418.xml><?xml version="1.0" encoding="utf-8"?>
<p:tagLst xmlns:a="http://schemas.openxmlformats.org/drawingml/2006/main" xmlns:r="http://schemas.openxmlformats.org/officeDocument/2006/relationships" xmlns:p="http://schemas.openxmlformats.org/presentationml/2006/main">
  <p:tag name="NUM" val="7"/>
</p:tagLst>
</file>

<file path=ppt/tags/tag419.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8"/>
</p:tagLst>
</file>

<file path=ppt/tags/tag420.xml><?xml version="1.0" encoding="utf-8"?>
<p:tagLst xmlns:a="http://schemas.openxmlformats.org/drawingml/2006/main" xmlns:r="http://schemas.openxmlformats.org/officeDocument/2006/relationships" xmlns:p="http://schemas.openxmlformats.org/presentationml/2006/main">
  <p:tag name="NUM" val="2"/>
</p:tagLst>
</file>

<file path=ppt/tags/tag421.xml><?xml version="1.0" encoding="utf-8"?>
<p:tagLst xmlns:a="http://schemas.openxmlformats.org/drawingml/2006/main" xmlns:r="http://schemas.openxmlformats.org/officeDocument/2006/relationships" xmlns:p="http://schemas.openxmlformats.org/presentationml/2006/main">
  <p:tag name="NUM" val="1"/>
</p:tagLst>
</file>

<file path=ppt/tags/tag422.xml><?xml version="1.0" encoding="utf-8"?>
<p:tagLst xmlns:a="http://schemas.openxmlformats.org/drawingml/2006/main" xmlns:r="http://schemas.openxmlformats.org/officeDocument/2006/relationships" xmlns:p="http://schemas.openxmlformats.org/presentationml/2006/main">
  <p:tag name="NUM" val="2"/>
</p:tagLst>
</file>

<file path=ppt/tags/tag423.xml><?xml version="1.0" encoding="utf-8"?>
<p:tagLst xmlns:a="http://schemas.openxmlformats.org/drawingml/2006/main" xmlns:r="http://schemas.openxmlformats.org/officeDocument/2006/relationships" xmlns:p="http://schemas.openxmlformats.org/presentationml/2006/main">
  <p:tag name="NUM" val="3"/>
</p:tagLst>
</file>

<file path=ppt/tags/tag424.xml><?xml version="1.0" encoding="utf-8"?>
<p:tagLst xmlns:a="http://schemas.openxmlformats.org/drawingml/2006/main" xmlns:r="http://schemas.openxmlformats.org/officeDocument/2006/relationships" xmlns:p="http://schemas.openxmlformats.org/presentationml/2006/main">
  <p:tag name="NUM" val="4"/>
</p:tagLst>
</file>

<file path=ppt/tags/tag425.xml><?xml version="1.0" encoding="utf-8"?>
<p:tagLst xmlns:a="http://schemas.openxmlformats.org/drawingml/2006/main" xmlns:r="http://schemas.openxmlformats.org/officeDocument/2006/relationships" xmlns:p="http://schemas.openxmlformats.org/presentationml/2006/main">
  <p:tag name="NUM" val="5"/>
</p:tagLst>
</file>

<file path=ppt/tags/tag426.xml><?xml version="1.0" encoding="utf-8"?>
<p:tagLst xmlns:a="http://schemas.openxmlformats.org/drawingml/2006/main" xmlns:r="http://schemas.openxmlformats.org/officeDocument/2006/relationships" xmlns:p="http://schemas.openxmlformats.org/presentationml/2006/main">
  <p:tag name="NUM" val="6"/>
</p:tagLst>
</file>

<file path=ppt/tags/tag427.xml><?xml version="1.0" encoding="utf-8"?>
<p:tagLst xmlns:a="http://schemas.openxmlformats.org/drawingml/2006/main" xmlns:r="http://schemas.openxmlformats.org/officeDocument/2006/relationships" xmlns:p="http://schemas.openxmlformats.org/presentationml/2006/main">
  <p:tag name="NUM" val="7"/>
</p:tagLst>
</file>

<file path=ppt/tags/tag428.xml><?xml version="1.0" encoding="utf-8"?>
<p:tagLst xmlns:a="http://schemas.openxmlformats.org/drawingml/2006/main" xmlns:r="http://schemas.openxmlformats.org/officeDocument/2006/relationships" xmlns:p="http://schemas.openxmlformats.org/presentationml/2006/main">
  <p:tag name="NUM" val="8"/>
</p:tagLst>
</file>

<file path=ppt/tags/tag429.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9"/>
</p:tagLst>
</file>

<file path=ppt/tags/tag430.xml><?xml version="1.0" encoding="utf-8"?>
<p:tagLst xmlns:a="http://schemas.openxmlformats.org/drawingml/2006/main" xmlns:r="http://schemas.openxmlformats.org/officeDocument/2006/relationships" xmlns:p="http://schemas.openxmlformats.org/presentationml/2006/main">
  <p:tag name="NUM" val="2"/>
</p:tagLst>
</file>

<file path=ppt/tags/tag431.xml><?xml version="1.0" encoding="utf-8"?>
<p:tagLst xmlns:a="http://schemas.openxmlformats.org/drawingml/2006/main" xmlns:r="http://schemas.openxmlformats.org/officeDocument/2006/relationships" xmlns:p="http://schemas.openxmlformats.org/presentationml/2006/main">
  <p:tag name="NUM" val="3"/>
</p:tagLst>
</file>

<file path=ppt/tags/tag432.xml><?xml version="1.0" encoding="utf-8"?>
<p:tagLst xmlns:a="http://schemas.openxmlformats.org/drawingml/2006/main" xmlns:r="http://schemas.openxmlformats.org/officeDocument/2006/relationships" xmlns:p="http://schemas.openxmlformats.org/presentationml/2006/main">
  <p:tag name="NUM" val="4"/>
</p:tagLst>
</file>

<file path=ppt/tags/tag433.xml><?xml version="1.0" encoding="utf-8"?>
<p:tagLst xmlns:a="http://schemas.openxmlformats.org/drawingml/2006/main" xmlns:r="http://schemas.openxmlformats.org/officeDocument/2006/relationships" xmlns:p="http://schemas.openxmlformats.org/presentationml/2006/main">
  <p:tag name="NUM" val="5"/>
</p:tagLst>
</file>

<file path=ppt/tags/tag434.xml><?xml version="1.0" encoding="utf-8"?>
<p:tagLst xmlns:a="http://schemas.openxmlformats.org/drawingml/2006/main" xmlns:r="http://schemas.openxmlformats.org/officeDocument/2006/relationships" xmlns:p="http://schemas.openxmlformats.org/presentationml/2006/main">
  <p:tag name="NUM" val="1"/>
</p:tagLst>
</file>

<file path=ppt/tags/tag435.xml><?xml version="1.0" encoding="utf-8"?>
<p:tagLst xmlns:a="http://schemas.openxmlformats.org/drawingml/2006/main" xmlns:r="http://schemas.openxmlformats.org/officeDocument/2006/relationships" xmlns:p="http://schemas.openxmlformats.org/presentationml/2006/main">
  <p:tag name="NUM" val="2"/>
</p:tagLst>
</file>

<file path=ppt/tags/tag436.xml><?xml version="1.0" encoding="utf-8"?>
<p:tagLst xmlns:a="http://schemas.openxmlformats.org/drawingml/2006/main" xmlns:r="http://schemas.openxmlformats.org/officeDocument/2006/relationships" xmlns:p="http://schemas.openxmlformats.org/presentationml/2006/main">
  <p:tag name="NUM" val="3"/>
</p:tagLst>
</file>

<file path=ppt/tags/tag437.xml><?xml version="1.0" encoding="utf-8"?>
<p:tagLst xmlns:a="http://schemas.openxmlformats.org/drawingml/2006/main" xmlns:r="http://schemas.openxmlformats.org/officeDocument/2006/relationships" xmlns:p="http://schemas.openxmlformats.org/presentationml/2006/main">
  <p:tag name="NUM" val="4"/>
</p:tagLst>
</file>

<file path=ppt/tags/tag438.xml><?xml version="1.0" encoding="utf-8"?>
<p:tagLst xmlns:a="http://schemas.openxmlformats.org/drawingml/2006/main" xmlns:r="http://schemas.openxmlformats.org/officeDocument/2006/relationships" xmlns:p="http://schemas.openxmlformats.org/presentationml/2006/main">
  <p:tag name="NUM" val="1"/>
</p:tagLst>
</file>

<file path=ppt/tags/tag439.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10"/>
</p:tagLst>
</file>

<file path=ppt/tags/tag440.xml><?xml version="1.0" encoding="utf-8"?>
<p:tagLst xmlns:a="http://schemas.openxmlformats.org/drawingml/2006/main" xmlns:r="http://schemas.openxmlformats.org/officeDocument/2006/relationships" xmlns:p="http://schemas.openxmlformats.org/presentationml/2006/main">
  <p:tag name="NUM" val="3"/>
</p:tagLst>
</file>

<file path=ppt/tags/tag441.xml><?xml version="1.0" encoding="utf-8"?>
<p:tagLst xmlns:a="http://schemas.openxmlformats.org/drawingml/2006/main" xmlns:r="http://schemas.openxmlformats.org/officeDocument/2006/relationships" xmlns:p="http://schemas.openxmlformats.org/presentationml/2006/main">
  <p:tag name="NUM" val="4"/>
</p:tagLst>
</file>

<file path=ppt/tags/tag442.xml><?xml version="1.0" encoding="utf-8"?>
<p:tagLst xmlns:a="http://schemas.openxmlformats.org/drawingml/2006/main" xmlns:r="http://schemas.openxmlformats.org/officeDocument/2006/relationships" xmlns:p="http://schemas.openxmlformats.org/presentationml/2006/main">
  <p:tag name="NUM" val="1"/>
</p:tagLst>
</file>

<file path=ppt/tags/tag443.xml><?xml version="1.0" encoding="utf-8"?>
<p:tagLst xmlns:a="http://schemas.openxmlformats.org/drawingml/2006/main" xmlns:r="http://schemas.openxmlformats.org/officeDocument/2006/relationships" xmlns:p="http://schemas.openxmlformats.org/presentationml/2006/main">
  <p:tag name="NUM" val="1"/>
</p:tagLst>
</file>

<file path=ppt/tags/tag444.xml><?xml version="1.0" encoding="utf-8"?>
<p:tagLst xmlns:a="http://schemas.openxmlformats.org/drawingml/2006/main" xmlns:r="http://schemas.openxmlformats.org/officeDocument/2006/relationships" xmlns:p="http://schemas.openxmlformats.org/presentationml/2006/main">
  <p:tag name="NUM" val="1"/>
</p:tagLst>
</file>

<file path=ppt/tags/tag445.xml><?xml version="1.0" encoding="utf-8"?>
<p:tagLst xmlns:a="http://schemas.openxmlformats.org/drawingml/2006/main" xmlns:r="http://schemas.openxmlformats.org/officeDocument/2006/relationships" xmlns:p="http://schemas.openxmlformats.org/presentationml/2006/main">
  <p:tag name="NUM" val="2"/>
</p:tagLst>
</file>

<file path=ppt/tags/tag446.xml><?xml version="1.0" encoding="utf-8"?>
<p:tagLst xmlns:a="http://schemas.openxmlformats.org/drawingml/2006/main" xmlns:r="http://schemas.openxmlformats.org/officeDocument/2006/relationships" xmlns:p="http://schemas.openxmlformats.org/presentationml/2006/main">
  <p:tag name="NUM" val="1"/>
</p:tagLst>
</file>

<file path=ppt/tags/tag447.xml><?xml version="1.0" encoding="utf-8"?>
<p:tagLst xmlns:a="http://schemas.openxmlformats.org/drawingml/2006/main" xmlns:r="http://schemas.openxmlformats.org/officeDocument/2006/relationships" xmlns:p="http://schemas.openxmlformats.org/presentationml/2006/main">
  <p:tag name="NUM" val="2"/>
</p:tagLst>
</file>

<file path=ppt/tags/tag448.xml><?xml version="1.0" encoding="utf-8"?>
<p:tagLst xmlns:a="http://schemas.openxmlformats.org/drawingml/2006/main" xmlns:r="http://schemas.openxmlformats.org/officeDocument/2006/relationships" xmlns:p="http://schemas.openxmlformats.org/presentationml/2006/main">
  <p:tag name="NUM" val="3"/>
</p:tagLst>
</file>

<file path=ppt/tags/tag449.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11"/>
</p:tagLst>
</file>

<file path=ppt/tags/tag450.xml><?xml version="1.0" encoding="utf-8"?>
<p:tagLst xmlns:a="http://schemas.openxmlformats.org/drawingml/2006/main" xmlns:r="http://schemas.openxmlformats.org/officeDocument/2006/relationships" xmlns:p="http://schemas.openxmlformats.org/presentationml/2006/main">
  <p:tag name="NUM" val="3"/>
</p:tagLst>
</file>

<file path=ppt/tags/tag451.xml><?xml version="1.0" encoding="utf-8"?>
<p:tagLst xmlns:a="http://schemas.openxmlformats.org/drawingml/2006/main" xmlns:r="http://schemas.openxmlformats.org/officeDocument/2006/relationships" xmlns:p="http://schemas.openxmlformats.org/presentationml/2006/main">
  <p:tag name="NUM" val="1"/>
</p:tagLst>
</file>

<file path=ppt/tags/tag452.xml><?xml version="1.0" encoding="utf-8"?>
<p:tagLst xmlns:a="http://schemas.openxmlformats.org/drawingml/2006/main" xmlns:r="http://schemas.openxmlformats.org/officeDocument/2006/relationships" xmlns:p="http://schemas.openxmlformats.org/presentationml/2006/main">
  <p:tag name="NUM" val="1"/>
</p:tagLst>
</file>

<file path=ppt/tags/tag453.xml><?xml version="1.0" encoding="utf-8"?>
<p:tagLst xmlns:a="http://schemas.openxmlformats.org/drawingml/2006/main" xmlns:r="http://schemas.openxmlformats.org/officeDocument/2006/relationships" xmlns:p="http://schemas.openxmlformats.org/presentationml/2006/main">
  <p:tag name="NUM" val="2"/>
</p:tagLst>
</file>

<file path=ppt/tags/tag454.xml><?xml version="1.0" encoding="utf-8"?>
<p:tagLst xmlns:a="http://schemas.openxmlformats.org/drawingml/2006/main" xmlns:r="http://schemas.openxmlformats.org/officeDocument/2006/relationships" xmlns:p="http://schemas.openxmlformats.org/presentationml/2006/main">
  <p:tag name="NUM" val="1"/>
</p:tagLst>
</file>

<file path=ppt/tags/tag455.xml><?xml version="1.0" encoding="utf-8"?>
<p:tagLst xmlns:a="http://schemas.openxmlformats.org/drawingml/2006/main" xmlns:r="http://schemas.openxmlformats.org/officeDocument/2006/relationships" xmlns:p="http://schemas.openxmlformats.org/presentationml/2006/main">
  <p:tag name="NUM" val="2"/>
</p:tagLst>
</file>

<file path=ppt/tags/tag456.xml><?xml version="1.0" encoding="utf-8"?>
<p:tagLst xmlns:a="http://schemas.openxmlformats.org/drawingml/2006/main" xmlns:r="http://schemas.openxmlformats.org/officeDocument/2006/relationships" xmlns:p="http://schemas.openxmlformats.org/presentationml/2006/main">
  <p:tag name="NUM" val="1"/>
</p:tagLst>
</file>

<file path=ppt/tags/tag457.xml><?xml version="1.0" encoding="utf-8"?>
<p:tagLst xmlns:a="http://schemas.openxmlformats.org/drawingml/2006/main" xmlns:r="http://schemas.openxmlformats.org/officeDocument/2006/relationships" xmlns:p="http://schemas.openxmlformats.org/presentationml/2006/main">
  <p:tag name="NUM" val="1"/>
</p:tagLst>
</file>

<file path=ppt/tags/tag458.xml><?xml version="1.0" encoding="utf-8"?>
<p:tagLst xmlns:a="http://schemas.openxmlformats.org/drawingml/2006/main" xmlns:r="http://schemas.openxmlformats.org/officeDocument/2006/relationships" xmlns:p="http://schemas.openxmlformats.org/presentationml/2006/main">
  <p:tag name="NUM" val="1"/>
</p:tagLst>
</file>

<file path=ppt/tags/tag459.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12"/>
</p:tagLst>
</file>

<file path=ppt/tags/tag460.xml><?xml version="1.0" encoding="utf-8"?>
<p:tagLst xmlns:a="http://schemas.openxmlformats.org/drawingml/2006/main" xmlns:r="http://schemas.openxmlformats.org/officeDocument/2006/relationships" xmlns:p="http://schemas.openxmlformats.org/presentationml/2006/main">
  <p:tag name="NUM" val="1"/>
</p:tagLst>
</file>

<file path=ppt/tags/tag461.xml><?xml version="1.0" encoding="utf-8"?>
<p:tagLst xmlns:a="http://schemas.openxmlformats.org/drawingml/2006/main" xmlns:r="http://schemas.openxmlformats.org/officeDocument/2006/relationships" xmlns:p="http://schemas.openxmlformats.org/presentationml/2006/main">
  <p:tag name="NUM" val="2"/>
</p:tagLst>
</file>

<file path=ppt/tags/tag462.xml><?xml version="1.0" encoding="utf-8"?>
<p:tagLst xmlns:a="http://schemas.openxmlformats.org/drawingml/2006/main" xmlns:r="http://schemas.openxmlformats.org/officeDocument/2006/relationships" xmlns:p="http://schemas.openxmlformats.org/presentationml/2006/main">
  <p:tag name="NUM" val="1"/>
</p:tagLst>
</file>

<file path=ppt/tags/tag463.xml><?xml version="1.0" encoding="utf-8"?>
<p:tagLst xmlns:a="http://schemas.openxmlformats.org/drawingml/2006/main" xmlns:r="http://schemas.openxmlformats.org/officeDocument/2006/relationships" xmlns:p="http://schemas.openxmlformats.org/presentationml/2006/main">
  <p:tag name="NUM" val="2"/>
</p:tagLst>
</file>

<file path=ppt/tags/tag464.xml><?xml version="1.0" encoding="utf-8"?>
<p:tagLst xmlns:a="http://schemas.openxmlformats.org/drawingml/2006/main" xmlns:r="http://schemas.openxmlformats.org/officeDocument/2006/relationships" xmlns:p="http://schemas.openxmlformats.org/presentationml/2006/main">
  <p:tag name="NUM" val="4"/>
</p:tagLst>
</file>

<file path=ppt/tags/tag465.xml><?xml version="1.0" encoding="utf-8"?>
<p:tagLst xmlns:a="http://schemas.openxmlformats.org/drawingml/2006/main" xmlns:r="http://schemas.openxmlformats.org/officeDocument/2006/relationships" xmlns:p="http://schemas.openxmlformats.org/presentationml/2006/main">
  <p:tag name="NUM" val="2"/>
</p:tagLst>
</file>

<file path=ppt/tags/tag466.xml><?xml version="1.0" encoding="utf-8"?>
<p:tagLst xmlns:a="http://schemas.openxmlformats.org/drawingml/2006/main" xmlns:r="http://schemas.openxmlformats.org/officeDocument/2006/relationships" xmlns:p="http://schemas.openxmlformats.org/presentationml/2006/main">
  <p:tag name="NUM" val="1"/>
</p:tagLst>
</file>

<file path=ppt/tags/tag467.xml><?xml version="1.0" encoding="utf-8"?>
<p:tagLst xmlns:a="http://schemas.openxmlformats.org/drawingml/2006/main" xmlns:r="http://schemas.openxmlformats.org/officeDocument/2006/relationships" xmlns:p="http://schemas.openxmlformats.org/presentationml/2006/main">
  <p:tag name="NUM" val="4"/>
</p:tagLst>
</file>

<file path=ppt/tags/tag468.xml><?xml version="1.0" encoding="utf-8"?>
<p:tagLst xmlns:a="http://schemas.openxmlformats.org/drawingml/2006/main" xmlns:r="http://schemas.openxmlformats.org/officeDocument/2006/relationships" xmlns:p="http://schemas.openxmlformats.org/presentationml/2006/main">
  <p:tag name="NUM" val="2"/>
</p:tagLst>
</file>

<file path=ppt/tags/tag469.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13"/>
</p:tagLst>
</file>

<file path=ppt/tags/tag470.xml><?xml version="1.0" encoding="utf-8"?>
<p:tagLst xmlns:a="http://schemas.openxmlformats.org/drawingml/2006/main" xmlns:r="http://schemas.openxmlformats.org/officeDocument/2006/relationships" xmlns:p="http://schemas.openxmlformats.org/presentationml/2006/main">
  <p:tag name="NUM" val="4"/>
</p:tagLst>
</file>

<file path=ppt/tags/tag471.xml><?xml version="1.0" encoding="utf-8"?>
<p:tagLst xmlns:a="http://schemas.openxmlformats.org/drawingml/2006/main" xmlns:r="http://schemas.openxmlformats.org/officeDocument/2006/relationships" xmlns:p="http://schemas.openxmlformats.org/presentationml/2006/main">
  <p:tag name="NUM" val="2"/>
</p:tagLst>
</file>

<file path=ppt/tags/tag472.xml><?xml version="1.0" encoding="utf-8"?>
<p:tagLst xmlns:a="http://schemas.openxmlformats.org/drawingml/2006/main" xmlns:r="http://schemas.openxmlformats.org/officeDocument/2006/relationships" xmlns:p="http://schemas.openxmlformats.org/presentationml/2006/main">
  <p:tag name="NUM" val="1"/>
</p:tagLst>
</file>

<file path=ppt/tags/tag473.xml><?xml version="1.0" encoding="utf-8"?>
<p:tagLst xmlns:a="http://schemas.openxmlformats.org/drawingml/2006/main" xmlns:r="http://schemas.openxmlformats.org/officeDocument/2006/relationships" xmlns:p="http://schemas.openxmlformats.org/presentationml/2006/main">
  <p:tag name="NUM" val="4"/>
</p:tagLst>
</file>

<file path=ppt/tags/tag474.xml><?xml version="1.0" encoding="utf-8"?>
<p:tagLst xmlns:a="http://schemas.openxmlformats.org/drawingml/2006/main" xmlns:r="http://schemas.openxmlformats.org/officeDocument/2006/relationships" xmlns:p="http://schemas.openxmlformats.org/presentationml/2006/main">
  <p:tag name="NUM" val="1"/>
</p:tagLst>
</file>

<file path=ppt/tags/tag475.xml><?xml version="1.0" encoding="utf-8"?>
<p:tagLst xmlns:a="http://schemas.openxmlformats.org/drawingml/2006/main" xmlns:r="http://schemas.openxmlformats.org/officeDocument/2006/relationships" xmlns:p="http://schemas.openxmlformats.org/presentationml/2006/main">
  <p:tag name="NUM" val="1"/>
</p:tagLst>
</file>

<file path=ppt/tags/tag476.xml><?xml version="1.0" encoding="utf-8"?>
<p:tagLst xmlns:a="http://schemas.openxmlformats.org/drawingml/2006/main" xmlns:r="http://schemas.openxmlformats.org/officeDocument/2006/relationships" xmlns:p="http://schemas.openxmlformats.org/presentationml/2006/main">
  <p:tag name="NUM" val="2"/>
</p:tagLst>
</file>

<file path=ppt/tags/tag477.xml><?xml version="1.0" encoding="utf-8"?>
<p:tagLst xmlns:a="http://schemas.openxmlformats.org/drawingml/2006/main" xmlns:r="http://schemas.openxmlformats.org/officeDocument/2006/relationships" xmlns:p="http://schemas.openxmlformats.org/presentationml/2006/main">
  <p:tag name="NUM" val="2"/>
</p:tagLst>
</file>

<file path=ppt/tags/tag478.xml><?xml version="1.0" encoding="utf-8"?>
<p:tagLst xmlns:a="http://schemas.openxmlformats.org/drawingml/2006/main" xmlns:r="http://schemas.openxmlformats.org/officeDocument/2006/relationships" xmlns:p="http://schemas.openxmlformats.org/presentationml/2006/main">
  <p:tag name="NUM" val="1"/>
</p:tagLst>
</file>

<file path=ppt/tags/tag479.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14"/>
</p:tagLst>
</file>

<file path=ppt/tags/tag480.xml><?xml version="1.0" encoding="utf-8"?>
<p:tagLst xmlns:a="http://schemas.openxmlformats.org/drawingml/2006/main" xmlns:r="http://schemas.openxmlformats.org/officeDocument/2006/relationships" xmlns:p="http://schemas.openxmlformats.org/presentationml/2006/main">
  <p:tag name="NUM" val="2"/>
</p:tagLst>
</file>

<file path=ppt/tags/tag481.xml><?xml version="1.0" encoding="utf-8"?>
<p:tagLst xmlns:a="http://schemas.openxmlformats.org/drawingml/2006/main" xmlns:r="http://schemas.openxmlformats.org/officeDocument/2006/relationships" xmlns:p="http://schemas.openxmlformats.org/presentationml/2006/main">
  <p:tag name="NUM" val="2"/>
</p:tagLst>
</file>

<file path=ppt/tags/tag482.xml><?xml version="1.0" encoding="utf-8"?>
<p:tagLst xmlns:a="http://schemas.openxmlformats.org/drawingml/2006/main" xmlns:r="http://schemas.openxmlformats.org/officeDocument/2006/relationships" xmlns:p="http://schemas.openxmlformats.org/presentationml/2006/main">
  <p:tag name="NUM" val="1"/>
</p:tagLst>
</file>

<file path=ppt/tags/tag483.xml><?xml version="1.0" encoding="utf-8"?>
<p:tagLst xmlns:a="http://schemas.openxmlformats.org/drawingml/2006/main" xmlns:r="http://schemas.openxmlformats.org/officeDocument/2006/relationships" xmlns:p="http://schemas.openxmlformats.org/presentationml/2006/main">
  <p:tag name="NUM" val="1"/>
</p:tagLst>
</file>

<file path=ppt/tags/tag484.xml><?xml version="1.0" encoding="utf-8"?>
<p:tagLst xmlns:a="http://schemas.openxmlformats.org/drawingml/2006/main" xmlns:r="http://schemas.openxmlformats.org/officeDocument/2006/relationships" xmlns:p="http://schemas.openxmlformats.org/presentationml/2006/main">
  <p:tag name="NUM" val="2"/>
</p:tagLst>
</file>

<file path=ppt/tags/tag485.xml><?xml version="1.0" encoding="utf-8"?>
<p:tagLst xmlns:a="http://schemas.openxmlformats.org/drawingml/2006/main" xmlns:r="http://schemas.openxmlformats.org/officeDocument/2006/relationships" xmlns:p="http://schemas.openxmlformats.org/presentationml/2006/main">
  <p:tag name="NUM" val="1"/>
</p:tagLst>
</file>

<file path=ppt/tags/tag486.xml><?xml version="1.0" encoding="utf-8"?>
<p:tagLst xmlns:a="http://schemas.openxmlformats.org/drawingml/2006/main" xmlns:r="http://schemas.openxmlformats.org/officeDocument/2006/relationships" xmlns:p="http://schemas.openxmlformats.org/presentationml/2006/main">
  <p:tag name="NUM" val="2"/>
</p:tagLst>
</file>

<file path=ppt/tags/tag487.xml><?xml version="1.0" encoding="utf-8"?>
<p:tagLst xmlns:a="http://schemas.openxmlformats.org/drawingml/2006/main" xmlns:r="http://schemas.openxmlformats.org/officeDocument/2006/relationships" xmlns:p="http://schemas.openxmlformats.org/presentationml/2006/main">
  <p:tag name="NUM" val="1"/>
</p:tagLst>
</file>

<file path=ppt/tags/tag488.xml><?xml version="1.0" encoding="utf-8"?>
<p:tagLst xmlns:a="http://schemas.openxmlformats.org/drawingml/2006/main" xmlns:r="http://schemas.openxmlformats.org/officeDocument/2006/relationships" xmlns:p="http://schemas.openxmlformats.org/presentationml/2006/main">
  <p:tag name="NUM" val="2"/>
</p:tagLst>
</file>

<file path=ppt/tags/tag489.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15"/>
</p:tagLst>
</file>

<file path=ppt/tags/tag490.xml><?xml version="1.0" encoding="utf-8"?>
<p:tagLst xmlns:a="http://schemas.openxmlformats.org/drawingml/2006/main" xmlns:r="http://schemas.openxmlformats.org/officeDocument/2006/relationships" xmlns:p="http://schemas.openxmlformats.org/presentationml/2006/main">
  <p:tag name="NUM" val="1"/>
</p:tagLst>
</file>

<file path=ppt/tags/tag491.xml><?xml version="1.0" encoding="utf-8"?>
<p:tagLst xmlns:a="http://schemas.openxmlformats.org/drawingml/2006/main" xmlns:r="http://schemas.openxmlformats.org/officeDocument/2006/relationships" xmlns:p="http://schemas.openxmlformats.org/presentationml/2006/main">
  <p:tag name="NUM" val="2"/>
</p:tagLst>
</file>

<file path=ppt/tags/tag492.xml><?xml version="1.0" encoding="utf-8"?>
<p:tagLst xmlns:a="http://schemas.openxmlformats.org/drawingml/2006/main" xmlns:r="http://schemas.openxmlformats.org/officeDocument/2006/relationships" xmlns:p="http://schemas.openxmlformats.org/presentationml/2006/main">
  <p:tag name="NUM" val="1"/>
</p:tagLst>
</file>

<file path=ppt/tags/tag493.xml><?xml version="1.0" encoding="utf-8"?>
<p:tagLst xmlns:a="http://schemas.openxmlformats.org/drawingml/2006/main" xmlns:r="http://schemas.openxmlformats.org/officeDocument/2006/relationships" xmlns:p="http://schemas.openxmlformats.org/presentationml/2006/main">
  <p:tag name="NUM" val="2"/>
</p:tagLst>
</file>

<file path=ppt/tags/tag494.xml><?xml version="1.0" encoding="utf-8"?>
<p:tagLst xmlns:a="http://schemas.openxmlformats.org/drawingml/2006/main" xmlns:r="http://schemas.openxmlformats.org/officeDocument/2006/relationships" xmlns:p="http://schemas.openxmlformats.org/presentationml/2006/main">
  <p:tag name="NUM" val="3"/>
</p:tagLst>
</file>

<file path=ppt/tags/tag495.xml><?xml version="1.0" encoding="utf-8"?>
<p:tagLst xmlns:a="http://schemas.openxmlformats.org/drawingml/2006/main" xmlns:r="http://schemas.openxmlformats.org/officeDocument/2006/relationships" xmlns:p="http://schemas.openxmlformats.org/presentationml/2006/main">
  <p:tag name="NUM" val="4"/>
</p:tagLst>
</file>

<file path=ppt/tags/tag496.xml><?xml version="1.0" encoding="utf-8"?>
<p:tagLst xmlns:a="http://schemas.openxmlformats.org/drawingml/2006/main" xmlns:r="http://schemas.openxmlformats.org/officeDocument/2006/relationships" xmlns:p="http://schemas.openxmlformats.org/presentationml/2006/main">
  <p:tag name="NUM" val="1"/>
</p:tagLst>
</file>

<file path=ppt/tags/tag497.xml><?xml version="1.0" encoding="utf-8"?>
<p:tagLst xmlns:a="http://schemas.openxmlformats.org/drawingml/2006/main" xmlns:r="http://schemas.openxmlformats.org/officeDocument/2006/relationships" xmlns:p="http://schemas.openxmlformats.org/presentationml/2006/main">
  <p:tag name="NUM" val="2"/>
</p:tagLst>
</file>

<file path=ppt/tags/tag498.xml><?xml version="1.0" encoding="utf-8"?>
<p:tagLst xmlns:a="http://schemas.openxmlformats.org/drawingml/2006/main" xmlns:r="http://schemas.openxmlformats.org/officeDocument/2006/relationships" xmlns:p="http://schemas.openxmlformats.org/presentationml/2006/main">
  <p:tag name="NUM" val="1"/>
</p:tagLst>
</file>

<file path=ppt/tags/tag49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16"/>
</p:tagLst>
</file>

<file path=ppt/tags/tag500.xml><?xml version="1.0" encoding="utf-8"?>
<p:tagLst xmlns:a="http://schemas.openxmlformats.org/drawingml/2006/main" xmlns:r="http://schemas.openxmlformats.org/officeDocument/2006/relationships" xmlns:p="http://schemas.openxmlformats.org/presentationml/2006/main">
  <p:tag name="NUM" val="1"/>
</p:tagLst>
</file>

<file path=ppt/tags/tag501.xml><?xml version="1.0" encoding="utf-8"?>
<p:tagLst xmlns:a="http://schemas.openxmlformats.org/drawingml/2006/main" xmlns:r="http://schemas.openxmlformats.org/officeDocument/2006/relationships" xmlns:p="http://schemas.openxmlformats.org/presentationml/2006/main">
  <p:tag name="NUM" val="2"/>
</p:tagLst>
</file>

<file path=ppt/tags/tag502.xml><?xml version="1.0" encoding="utf-8"?>
<p:tagLst xmlns:a="http://schemas.openxmlformats.org/drawingml/2006/main" xmlns:r="http://schemas.openxmlformats.org/officeDocument/2006/relationships" xmlns:p="http://schemas.openxmlformats.org/presentationml/2006/main">
  <p:tag name="NUM" val="1"/>
</p:tagLst>
</file>

<file path=ppt/tags/tag503.xml><?xml version="1.0" encoding="utf-8"?>
<p:tagLst xmlns:a="http://schemas.openxmlformats.org/drawingml/2006/main" xmlns:r="http://schemas.openxmlformats.org/officeDocument/2006/relationships" xmlns:p="http://schemas.openxmlformats.org/presentationml/2006/main">
  <p:tag name="NUM" val="3"/>
</p:tagLst>
</file>

<file path=ppt/tags/tag504.xml><?xml version="1.0" encoding="utf-8"?>
<p:tagLst xmlns:a="http://schemas.openxmlformats.org/drawingml/2006/main" xmlns:r="http://schemas.openxmlformats.org/officeDocument/2006/relationships" xmlns:p="http://schemas.openxmlformats.org/presentationml/2006/main">
  <p:tag name="NUM" val="3"/>
</p:tagLst>
</file>

<file path=ppt/tags/tag505.xml><?xml version="1.0" encoding="utf-8"?>
<p:tagLst xmlns:a="http://schemas.openxmlformats.org/drawingml/2006/main" xmlns:r="http://schemas.openxmlformats.org/officeDocument/2006/relationships" xmlns:p="http://schemas.openxmlformats.org/presentationml/2006/main">
  <p:tag name="NUM" val="1"/>
</p:tagLst>
</file>

<file path=ppt/tags/tag506.xml><?xml version="1.0" encoding="utf-8"?>
<p:tagLst xmlns:a="http://schemas.openxmlformats.org/drawingml/2006/main" xmlns:r="http://schemas.openxmlformats.org/officeDocument/2006/relationships" xmlns:p="http://schemas.openxmlformats.org/presentationml/2006/main">
  <p:tag name="NUM" val="2"/>
</p:tagLst>
</file>

<file path=ppt/tags/tag507.xml><?xml version="1.0" encoding="utf-8"?>
<p:tagLst xmlns:a="http://schemas.openxmlformats.org/drawingml/2006/main" xmlns:r="http://schemas.openxmlformats.org/officeDocument/2006/relationships" xmlns:p="http://schemas.openxmlformats.org/presentationml/2006/main">
  <p:tag name="NUM" val="1"/>
</p:tagLst>
</file>

<file path=ppt/tags/tag508.xml><?xml version="1.0" encoding="utf-8"?>
<p:tagLst xmlns:a="http://schemas.openxmlformats.org/drawingml/2006/main" xmlns:r="http://schemas.openxmlformats.org/officeDocument/2006/relationships" xmlns:p="http://schemas.openxmlformats.org/presentationml/2006/main">
  <p:tag name="NUM" val="2"/>
</p:tagLst>
</file>

<file path=ppt/tags/tag509.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5"/>
</p:tagLst>
</file>

<file path=ppt/tags/tag510.xml><?xml version="1.0" encoding="utf-8"?>
<p:tagLst xmlns:a="http://schemas.openxmlformats.org/drawingml/2006/main" xmlns:r="http://schemas.openxmlformats.org/officeDocument/2006/relationships" xmlns:p="http://schemas.openxmlformats.org/presentationml/2006/main">
  <p:tag name="NUM" val="2"/>
</p:tagLst>
</file>

<file path=ppt/tags/tag511.xml><?xml version="1.0" encoding="utf-8"?>
<p:tagLst xmlns:a="http://schemas.openxmlformats.org/drawingml/2006/main" xmlns:r="http://schemas.openxmlformats.org/officeDocument/2006/relationships" xmlns:p="http://schemas.openxmlformats.org/presentationml/2006/main">
  <p:tag name="NUM" val="1"/>
</p:tagLst>
</file>

<file path=ppt/tags/tag512.xml><?xml version="1.0" encoding="utf-8"?>
<p:tagLst xmlns:a="http://schemas.openxmlformats.org/drawingml/2006/main" xmlns:r="http://schemas.openxmlformats.org/officeDocument/2006/relationships" xmlns:p="http://schemas.openxmlformats.org/presentationml/2006/main">
  <p:tag name="NUM" val="2"/>
</p:tagLst>
</file>

<file path=ppt/tags/tag513.xml><?xml version="1.0" encoding="utf-8"?>
<p:tagLst xmlns:a="http://schemas.openxmlformats.org/drawingml/2006/main" xmlns:r="http://schemas.openxmlformats.org/officeDocument/2006/relationships" xmlns:p="http://schemas.openxmlformats.org/presentationml/2006/main">
  <p:tag name="NUM" val="1"/>
</p:tagLst>
</file>

<file path=ppt/tags/tag514.xml><?xml version="1.0" encoding="utf-8"?>
<p:tagLst xmlns:a="http://schemas.openxmlformats.org/drawingml/2006/main" xmlns:r="http://schemas.openxmlformats.org/officeDocument/2006/relationships" xmlns:p="http://schemas.openxmlformats.org/presentationml/2006/main">
  <p:tag name="NUM" val="2"/>
</p:tagLst>
</file>

<file path=ppt/tags/tag515.xml><?xml version="1.0" encoding="utf-8"?>
<p:tagLst xmlns:a="http://schemas.openxmlformats.org/drawingml/2006/main" xmlns:r="http://schemas.openxmlformats.org/officeDocument/2006/relationships" xmlns:p="http://schemas.openxmlformats.org/presentationml/2006/main">
  <p:tag name="NUM" val="1"/>
</p:tagLst>
</file>

<file path=ppt/tags/tag516.xml><?xml version="1.0" encoding="utf-8"?>
<p:tagLst xmlns:a="http://schemas.openxmlformats.org/drawingml/2006/main" xmlns:r="http://schemas.openxmlformats.org/officeDocument/2006/relationships" xmlns:p="http://schemas.openxmlformats.org/presentationml/2006/main">
  <p:tag name="NUM" val="2"/>
</p:tagLst>
</file>

<file path=ppt/tags/tag517.xml><?xml version="1.0" encoding="utf-8"?>
<p:tagLst xmlns:a="http://schemas.openxmlformats.org/drawingml/2006/main" xmlns:r="http://schemas.openxmlformats.org/officeDocument/2006/relationships" xmlns:p="http://schemas.openxmlformats.org/presentationml/2006/main">
  <p:tag name="NUM" val="3"/>
</p:tagLst>
</file>

<file path=ppt/tags/tag518.xml><?xml version="1.0" encoding="utf-8"?>
<p:tagLst xmlns:a="http://schemas.openxmlformats.org/drawingml/2006/main" xmlns:r="http://schemas.openxmlformats.org/officeDocument/2006/relationships" xmlns:p="http://schemas.openxmlformats.org/presentationml/2006/main">
  <p:tag name="NUM" val="1"/>
</p:tagLst>
</file>

<file path=ppt/tags/tag519.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20.xml><?xml version="1.0" encoding="utf-8"?>
<p:tagLst xmlns:a="http://schemas.openxmlformats.org/drawingml/2006/main" xmlns:r="http://schemas.openxmlformats.org/officeDocument/2006/relationships" xmlns:p="http://schemas.openxmlformats.org/presentationml/2006/main">
  <p:tag name="NUM" val="2"/>
</p:tagLst>
</file>

<file path=ppt/tags/tag521.xml><?xml version="1.0" encoding="utf-8"?>
<p:tagLst xmlns:a="http://schemas.openxmlformats.org/drawingml/2006/main" xmlns:r="http://schemas.openxmlformats.org/officeDocument/2006/relationships" xmlns:p="http://schemas.openxmlformats.org/presentationml/2006/main">
  <p:tag name="NUM" val="3"/>
</p:tagLst>
</file>

<file path=ppt/tags/tag522.xml><?xml version="1.0" encoding="utf-8"?>
<p:tagLst xmlns:a="http://schemas.openxmlformats.org/drawingml/2006/main" xmlns:r="http://schemas.openxmlformats.org/officeDocument/2006/relationships" xmlns:p="http://schemas.openxmlformats.org/presentationml/2006/main">
  <p:tag name="NUM" val="2"/>
</p:tagLst>
</file>

<file path=ppt/tags/tag523.xml><?xml version="1.0" encoding="utf-8"?>
<p:tagLst xmlns:a="http://schemas.openxmlformats.org/drawingml/2006/main" xmlns:r="http://schemas.openxmlformats.org/officeDocument/2006/relationships" xmlns:p="http://schemas.openxmlformats.org/presentationml/2006/main">
  <p:tag name="NUM" val="3"/>
</p:tagLst>
</file>

<file path=ppt/tags/tag524.xml><?xml version="1.0" encoding="utf-8"?>
<p:tagLst xmlns:a="http://schemas.openxmlformats.org/drawingml/2006/main" xmlns:r="http://schemas.openxmlformats.org/officeDocument/2006/relationships" xmlns:p="http://schemas.openxmlformats.org/presentationml/2006/main">
  <p:tag name="NUM" val="2"/>
</p:tagLst>
</file>

<file path=ppt/tags/tag525.xml><?xml version="1.0" encoding="utf-8"?>
<p:tagLst xmlns:a="http://schemas.openxmlformats.org/drawingml/2006/main" xmlns:r="http://schemas.openxmlformats.org/officeDocument/2006/relationships" xmlns:p="http://schemas.openxmlformats.org/presentationml/2006/main">
  <p:tag name="NUM" val="3"/>
</p:tagLst>
</file>

<file path=ppt/tags/tag526.xml><?xml version="1.0" encoding="utf-8"?>
<p:tagLst xmlns:a="http://schemas.openxmlformats.org/drawingml/2006/main" xmlns:r="http://schemas.openxmlformats.org/officeDocument/2006/relationships" xmlns:p="http://schemas.openxmlformats.org/presentationml/2006/main">
  <p:tag name="NUM" val="2"/>
</p:tagLst>
</file>

<file path=ppt/tags/tag527.xml><?xml version="1.0" encoding="utf-8"?>
<p:tagLst xmlns:a="http://schemas.openxmlformats.org/drawingml/2006/main" xmlns:r="http://schemas.openxmlformats.org/officeDocument/2006/relationships" xmlns:p="http://schemas.openxmlformats.org/presentationml/2006/main">
  <p:tag name="NUM" val="3"/>
</p:tagLst>
</file>

<file path=ppt/tags/tag528.xml><?xml version="1.0" encoding="utf-8"?>
<p:tagLst xmlns:a="http://schemas.openxmlformats.org/drawingml/2006/main" xmlns:r="http://schemas.openxmlformats.org/officeDocument/2006/relationships" xmlns:p="http://schemas.openxmlformats.org/presentationml/2006/main">
  <p:tag name="NUM" val="1"/>
</p:tagLst>
</file>

<file path=ppt/tags/tag529.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13"/>
</p:tagLst>
</file>

<file path=ppt/tags/tag530.xml><?xml version="1.0" encoding="utf-8"?>
<p:tagLst xmlns:a="http://schemas.openxmlformats.org/drawingml/2006/main" xmlns:r="http://schemas.openxmlformats.org/officeDocument/2006/relationships" xmlns:p="http://schemas.openxmlformats.org/presentationml/2006/main">
  <p:tag name="NUM" val="1"/>
</p:tagLst>
</file>

<file path=ppt/tags/tag531.xml><?xml version="1.0" encoding="utf-8"?>
<p:tagLst xmlns:a="http://schemas.openxmlformats.org/drawingml/2006/main" xmlns:r="http://schemas.openxmlformats.org/officeDocument/2006/relationships" xmlns:p="http://schemas.openxmlformats.org/presentationml/2006/main">
  <p:tag name="NUM" val="2"/>
</p:tagLst>
</file>

<file path=ppt/tags/tag532.xml><?xml version="1.0" encoding="utf-8"?>
<p:tagLst xmlns:a="http://schemas.openxmlformats.org/drawingml/2006/main" xmlns:r="http://schemas.openxmlformats.org/officeDocument/2006/relationships" xmlns:p="http://schemas.openxmlformats.org/presentationml/2006/main">
  <p:tag name="NUM" val="3"/>
</p:tagLst>
</file>

<file path=ppt/tags/tag533.xml><?xml version="1.0" encoding="utf-8"?>
<p:tagLst xmlns:a="http://schemas.openxmlformats.org/drawingml/2006/main" xmlns:r="http://schemas.openxmlformats.org/officeDocument/2006/relationships" xmlns:p="http://schemas.openxmlformats.org/presentationml/2006/main">
  <p:tag name="NUM" val="4"/>
</p:tagLst>
</file>

<file path=ppt/tags/tag534.xml><?xml version="1.0" encoding="utf-8"?>
<p:tagLst xmlns:a="http://schemas.openxmlformats.org/drawingml/2006/main" xmlns:r="http://schemas.openxmlformats.org/officeDocument/2006/relationships" xmlns:p="http://schemas.openxmlformats.org/presentationml/2006/main">
  <p:tag name="NUM" val="1"/>
</p:tagLst>
</file>

<file path=ppt/tags/tag535.xml><?xml version="1.0" encoding="utf-8"?>
<p:tagLst xmlns:a="http://schemas.openxmlformats.org/drawingml/2006/main" xmlns:r="http://schemas.openxmlformats.org/officeDocument/2006/relationships" xmlns:p="http://schemas.openxmlformats.org/presentationml/2006/main">
  <p:tag name="NUM" val="2"/>
</p:tagLst>
</file>

<file path=ppt/tags/tag536.xml><?xml version="1.0" encoding="utf-8"?>
<p:tagLst xmlns:a="http://schemas.openxmlformats.org/drawingml/2006/main" xmlns:r="http://schemas.openxmlformats.org/officeDocument/2006/relationships" xmlns:p="http://schemas.openxmlformats.org/presentationml/2006/main">
  <p:tag name="NUM" val="3"/>
</p:tagLst>
</file>

<file path=ppt/tags/tag537.xml><?xml version="1.0" encoding="utf-8"?>
<p:tagLst xmlns:a="http://schemas.openxmlformats.org/drawingml/2006/main" xmlns:r="http://schemas.openxmlformats.org/officeDocument/2006/relationships" xmlns:p="http://schemas.openxmlformats.org/presentationml/2006/main">
  <p:tag name="NUM" val="1"/>
</p:tagLst>
</file>

<file path=ppt/tags/tag538.xml><?xml version="1.0" encoding="utf-8"?>
<p:tagLst xmlns:a="http://schemas.openxmlformats.org/drawingml/2006/main" xmlns:r="http://schemas.openxmlformats.org/officeDocument/2006/relationships" xmlns:p="http://schemas.openxmlformats.org/presentationml/2006/main">
  <p:tag name="NUM" val="2"/>
</p:tagLst>
</file>

<file path=ppt/tags/tag539.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14"/>
</p:tagLst>
</file>

<file path=ppt/tags/tag540.xml><?xml version="1.0" encoding="utf-8"?>
<p:tagLst xmlns:a="http://schemas.openxmlformats.org/drawingml/2006/main" xmlns:r="http://schemas.openxmlformats.org/officeDocument/2006/relationships" xmlns:p="http://schemas.openxmlformats.org/presentationml/2006/main">
  <p:tag name="NUM" val="4"/>
</p:tagLst>
</file>

<file path=ppt/tags/tag541.xml><?xml version="1.0" encoding="utf-8"?>
<p:tagLst xmlns:a="http://schemas.openxmlformats.org/drawingml/2006/main" xmlns:r="http://schemas.openxmlformats.org/officeDocument/2006/relationships" xmlns:p="http://schemas.openxmlformats.org/presentationml/2006/main">
  <p:tag name="NUM" val="7"/>
</p:tagLst>
</file>

<file path=ppt/tags/tag542.xml><?xml version="1.0" encoding="utf-8"?>
<p:tagLst xmlns:a="http://schemas.openxmlformats.org/drawingml/2006/main" xmlns:r="http://schemas.openxmlformats.org/officeDocument/2006/relationships" xmlns:p="http://schemas.openxmlformats.org/presentationml/2006/main">
  <p:tag name="NUM" val="8"/>
</p:tagLst>
</file>

<file path=ppt/tags/tag543.xml><?xml version="1.0" encoding="utf-8"?>
<p:tagLst xmlns:a="http://schemas.openxmlformats.org/drawingml/2006/main" xmlns:r="http://schemas.openxmlformats.org/officeDocument/2006/relationships" xmlns:p="http://schemas.openxmlformats.org/presentationml/2006/main">
  <p:tag name="NUM" val="9"/>
</p:tagLst>
</file>

<file path=ppt/tags/tag544.xml><?xml version="1.0" encoding="utf-8"?>
<p:tagLst xmlns:a="http://schemas.openxmlformats.org/drawingml/2006/main" xmlns:r="http://schemas.openxmlformats.org/officeDocument/2006/relationships" xmlns:p="http://schemas.openxmlformats.org/presentationml/2006/main">
  <p:tag name="NUM" val="5"/>
</p:tagLst>
</file>

<file path=ppt/tags/tag545.xml><?xml version="1.0" encoding="utf-8"?>
<p:tagLst xmlns:a="http://schemas.openxmlformats.org/drawingml/2006/main" xmlns:r="http://schemas.openxmlformats.org/officeDocument/2006/relationships" xmlns:p="http://schemas.openxmlformats.org/presentationml/2006/main">
  <p:tag name="NUM" val="1"/>
</p:tagLst>
</file>

<file path=ppt/tags/tag546.xml><?xml version="1.0" encoding="utf-8"?>
<p:tagLst xmlns:a="http://schemas.openxmlformats.org/drawingml/2006/main" xmlns:r="http://schemas.openxmlformats.org/officeDocument/2006/relationships" xmlns:p="http://schemas.openxmlformats.org/presentationml/2006/main">
  <p:tag name="NUM" val="2"/>
</p:tagLst>
</file>

<file path=ppt/tags/tag547.xml><?xml version="1.0" encoding="utf-8"?>
<p:tagLst xmlns:a="http://schemas.openxmlformats.org/drawingml/2006/main" xmlns:r="http://schemas.openxmlformats.org/officeDocument/2006/relationships" xmlns:p="http://schemas.openxmlformats.org/presentationml/2006/main">
  <p:tag name="NUM" val="1"/>
</p:tagLst>
</file>

<file path=ppt/tags/tag548.xml><?xml version="1.0" encoding="utf-8"?>
<p:tagLst xmlns:a="http://schemas.openxmlformats.org/drawingml/2006/main" xmlns:r="http://schemas.openxmlformats.org/officeDocument/2006/relationships" xmlns:p="http://schemas.openxmlformats.org/presentationml/2006/main">
  <p:tag name="NUM" val="2"/>
</p:tagLst>
</file>

<file path=ppt/tags/tag549.xml><?xml version="1.0" encoding="utf-8"?>
<p:tagLst xmlns:a="http://schemas.openxmlformats.org/drawingml/2006/main" xmlns:r="http://schemas.openxmlformats.org/officeDocument/2006/relationships" xmlns:p="http://schemas.openxmlformats.org/presentationml/2006/main">
  <p:tag name="NUM" val="6"/>
</p:tagLst>
</file>

<file path=ppt/tags/tag55.xml><?xml version="1.0" encoding="utf-8"?>
<p:tagLst xmlns:a="http://schemas.openxmlformats.org/drawingml/2006/main" xmlns:r="http://schemas.openxmlformats.org/officeDocument/2006/relationships" xmlns:p="http://schemas.openxmlformats.org/presentationml/2006/main">
  <p:tag name="NUM" val="15"/>
</p:tagLst>
</file>

<file path=ppt/tags/tag550.xml><?xml version="1.0" encoding="utf-8"?>
<p:tagLst xmlns:a="http://schemas.openxmlformats.org/drawingml/2006/main" xmlns:r="http://schemas.openxmlformats.org/officeDocument/2006/relationships" xmlns:p="http://schemas.openxmlformats.org/presentationml/2006/main">
  <p:tag name="NUM" val="3"/>
</p:tagLst>
</file>

<file path=ppt/tags/tag551.xml><?xml version="1.0" encoding="utf-8"?>
<p:tagLst xmlns:a="http://schemas.openxmlformats.org/drawingml/2006/main" xmlns:r="http://schemas.openxmlformats.org/officeDocument/2006/relationships" xmlns:p="http://schemas.openxmlformats.org/presentationml/2006/main">
  <p:tag name="NUM" val="4"/>
</p:tagLst>
</file>

<file path=ppt/tags/tag552.xml><?xml version="1.0" encoding="utf-8"?>
<p:tagLst xmlns:a="http://schemas.openxmlformats.org/drawingml/2006/main" xmlns:r="http://schemas.openxmlformats.org/officeDocument/2006/relationships" xmlns:p="http://schemas.openxmlformats.org/presentationml/2006/main">
  <p:tag name="NUM" val="6"/>
</p:tagLst>
</file>

<file path=ppt/tags/tag553.xml><?xml version="1.0" encoding="utf-8"?>
<p:tagLst xmlns:a="http://schemas.openxmlformats.org/drawingml/2006/main" xmlns:r="http://schemas.openxmlformats.org/officeDocument/2006/relationships" xmlns:p="http://schemas.openxmlformats.org/presentationml/2006/main">
  <p:tag name="NUM" val="7"/>
</p:tagLst>
</file>

<file path=ppt/tags/tag554.xml><?xml version="1.0" encoding="utf-8"?>
<p:tagLst xmlns:a="http://schemas.openxmlformats.org/drawingml/2006/main" xmlns:r="http://schemas.openxmlformats.org/officeDocument/2006/relationships" xmlns:p="http://schemas.openxmlformats.org/presentationml/2006/main">
  <p:tag name="NUM" val="8"/>
</p:tagLst>
</file>

<file path=ppt/tags/tag555.xml><?xml version="1.0" encoding="utf-8"?>
<p:tagLst xmlns:a="http://schemas.openxmlformats.org/drawingml/2006/main" xmlns:r="http://schemas.openxmlformats.org/officeDocument/2006/relationships" xmlns:p="http://schemas.openxmlformats.org/presentationml/2006/main">
  <p:tag name="NUM" val="10"/>
</p:tagLst>
</file>

<file path=ppt/tags/tag556.xml><?xml version="1.0" encoding="utf-8"?>
<p:tagLst xmlns:a="http://schemas.openxmlformats.org/drawingml/2006/main" xmlns:r="http://schemas.openxmlformats.org/officeDocument/2006/relationships" xmlns:p="http://schemas.openxmlformats.org/presentationml/2006/main">
  <p:tag name="NUM" val="1"/>
</p:tagLst>
</file>

<file path=ppt/tags/tag557.xml><?xml version="1.0" encoding="utf-8"?>
<p:tagLst xmlns:a="http://schemas.openxmlformats.org/drawingml/2006/main" xmlns:r="http://schemas.openxmlformats.org/officeDocument/2006/relationships" xmlns:p="http://schemas.openxmlformats.org/presentationml/2006/main">
  <p:tag name="NUM" val="1"/>
</p:tagLst>
</file>

<file path=ppt/tags/tag558.xml><?xml version="1.0" encoding="utf-8"?>
<p:tagLst xmlns:a="http://schemas.openxmlformats.org/drawingml/2006/main" xmlns:r="http://schemas.openxmlformats.org/officeDocument/2006/relationships" xmlns:p="http://schemas.openxmlformats.org/presentationml/2006/main">
  <p:tag name="NUM" val="2"/>
</p:tagLst>
</file>

<file path=ppt/tags/tag559.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16"/>
</p:tagLst>
</file>

<file path=ppt/tags/tag560.xml><?xml version="1.0" encoding="utf-8"?>
<p:tagLst xmlns:a="http://schemas.openxmlformats.org/drawingml/2006/main" xmlns:r="http://schemas.openxmlformats.org/officeDocument/2006/relationships" xmlns:p="http://schemas.openxmlformats.org/presentationml/2006/main">
  <p:tag name="NUM" val="2"/>
</p:tagLst>
</file>

<file path=ppt/tags/tag561.xml><?xml version="1.0" encoding="utf-8"?>
<p:tagLst xmlns:a="http://schemas.openxmlformats.org/drawingml/2006/main" xmlns:r="http://schemas.openxmlformats.org/officeDocument/2006/relationships" xmlns:p="http://schemas.openxmlformats.org/presentationml/2006/main">
  <p:tag name="NUM" val="1"/>
</p:tagLst>
</file>

<file path=ppt/tags/tag562.xml><?xml version="1.0" encoding="utf-8"?>
<p:tagLst xmlns:a="http://schemas.openxmlformats.org/drawingml/2006/main" xmlns:r="http://schemas.openxmlformats.org/officeDocument/2006/relationships" xmlns:p="http://schemas.openxmlformats.org/presentationml/2006/main">
  <p:tag name="NUM" val="2"/>
</p:tagLst>
</file>

<file path=ppt/tags/tag563.xml><?xml version="1.0" encoding="utf-8"?>
<p:tagLst xmlns:a="http://schemas.openxmlformats.org/drawingml/2006/main" xmlns:r="http://schemas.openxmlformats.org/officeDocument/2006/relationships" xmlns:p="http://schemas.openxmlformats.org/presentationml/2006/main">
  <p:tag name="NUM" val="2"/>
</p:tagLst>
</file>

<file path=ppt/tags/tag564.xml><?xml version="1.0" encoding="utf-8"?>
<p:tagLst xmlns:a="http://schemas.openxmlformats.org/drawingml/2006/main" xmlns:r="http://schemas.openxmlformats.org/officeDocument/2006/relationships" xmlns:p="http://schemas.openxmlformats.org/presentationml/2006/main">
  <p:tag name="NUM" val="3"/>
</p:tagLst>
</file>

<file path=ppt/tags/tag565.xml><?xml version="1.0" encoding="utf-8"?>
<p:tagLst xmlns:a="http://schemas.openxmlformats.org/drawingml/2006/main" xmlns:r="http://schemas.openxmlformats.org/officeDocument/2006/relationships" xmlns:p="http://schemas.openxmlformats.org/presentationml/2006/main">
  <p:tag name="NUM" val="4"/>
</p:tagLst>
</file>

<file path=ppt/tags/tag566.xml><?xml version="1.0" encoding="utf-8"?>
<p:tagLst xmlns:a="http://schemas.openxmlformats.org/drawingml/2006/main" xmlns:r="http://schemas.openxmlformats.org/officeDocument/2006/relationships" xmlns:p="http://schemas.openxmlformats.org/presentationml/2006/main">
  <p:tag name="NUM" val="1"/>
</p:tagLst>
</file>

<file path=ppt/tags/tag567.xml><?xml version="1.0" encoding="utf-8"?>
<p:tagLst xmlns:a="http://schemas.openxmlformats.org/drawingml/2006/main" xmlns:r="http://schemas.openxmlformats.org/officeDocument/2006/relationships" xmlns:p="http://schemas.openxmlformats.org/presentationml/2006/main">
  <p:tag name="NUM" val="2"/>
</p:tagLst>
</file>

<file path=ppt/tags/tag568.xml><?xml version="1.0" encoding="utf-8"?>
<p:tagLst xmlns:a="http://schemas.openxmlformats.org/drawingml/2006/main" xmlns:r="http://schemas.openxmlformats.org/officeDocument/2006/relationships" xmlns:p="http://schemas.openxmlformats.org/presentationml/2006/main">
  <p:tag name="NUM" val="3"/>
</p:tagLst>
</file>

<file path=ppt/tags/tag569.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17"/>
</p:tagLst>
</file>

<file path=ppt/tags/tag570.xml><?xml version="1.0" encoding="utf-8"?>
<p:tagLst xmlns:a="http://schemas.openxmlformats.org/drawingml/2006/main" xmlns:r="http://schemas.openxmlformats.org/officeDocument/2006/relationships" xmlns:p="http://schemas.openxmlformats.org/presentationml/2006/main">
  <p:tag name="NUM" val="1"/>
</p:tagLst>
</file>

<file path=ppt/tags/tag571.xml><?xml version="1.0" encoding="utf-8"?>
<p:tagLst xmlns:a="http://schemas.openxmlformats.org/drawingml/2006/main" xmlns:r="http://schemas.openxmlformats.org/officeDocument/2006/relationships" xmlns:p="http://schemas.openxmlformats.org/presentationml/2006/main">
  <p:tag name="NUM" val="1"/>
</p:tagLst>
</file>

<file path=ppt/tags/tag572.xml><?xml version="1.0" encoding="utf-8"?>
<p:tagLst xmlns:a="http://schemas.openxmlformats.org/drawingml/2006/main" xmlns:r="http://schemas.openxmlformats.org/officeDocument/2006/relationships" xmlns:p="http://schemas.openxmlformats.org/presentationml/2006/main">
  <p:tag name="NUM" val="2"/>
</p:tagLst>
</file>

<file path=ppt/tags/tag573.xml><?xml version="1.0" encoding="utf-8"?>
<p:tagLst xmlns:a="http://schemas.openxmlformats.org/drawingml/2006/main" xmlns:r="http://schemas.openxmlformats.org/officeDocument/2006/relationships" xmlns:p="http://schemas.openxmlformats.org/presentationml/2006/main">
  <p:tag name="NUM" val="1"/>
</p:tagLst>
</file>

<file path=ppt/tags/tag574.xml><?xml version="1.0" encoding="utf-8"?>
<p:tagLst xmlns:a="http://schemas.openxmlformats.org/drawingml/2006/main" xmlns:r="http://schemas.openxmlformats.org/officeDocument/2006/relationships" xmlns:p="http://schemas.openxmlformats.org/presentationml/2006/main">
  <p:tag name="NUM" val="2"/>
</p:tagLst>
</file>

<file path=ppt/tags/tag575.xml><?xml version="1.0" encoding="utf-8"?>
<p:tagLst xmlns:a="http://schemas.openxmlformats.org/drawingml/2006/main" xmlns:r="http://schemas.openxmlformats.org/officeDocument/2006/relationships" xmlns:p="http://schemas.openxmlformats.org/presentationml/2006/main">
  <p:tag name="NUM" val="1"/>
</p:tagLst>
</file>

<file path=ppt/tags/tag576.xml><?xml version="1.0" encoding="utf-8"?>
<p:tagLst xmlns:a="http://schemas.openxmlformats.org/drawingml/2006/main" xmlns:r="http://schemas.openxmlformats.org/officeDocument/2006/relationships" xmlns:p="http://schemas.openxmlformats.org/presentationml/2006/main">
  <p:tag name="NUM" val="2"/>
</p:tagLst>
</file>

<file path=ppt/tags/tag577.xml><?xml version="1.0" encoding="utf-8"?>
<p:tagLst xmlns:a="http://schemas.openxmlformats.org/drawingml/2006/main" xmlns:r="http://schemas.openxmlformats.org/officeDocument/2006/relationships" xmlns:p="http://schemas.openxmlformats.org/presentationml/2006/main">
  <p:tag name="NUM" val="1"/>
</p:tagLst>
</file>

<file path=ppt/tags/tag578.xml><?xml version="1.0" encoding="utf-8"?>
<p:tagLst xmlns:a="http://schemas.openxmlformats.org/drawingml/2006/main" xmlns:r="http://schemas.openxmlformats.org/officeDocument/2006/relationships" xmlns:p="http://schemas.openxmlformats.org/presentationml/2006/main">
  <p:tag name="NUM" val="2"/>
</p:tagLst>
</file>

<file path=ppt/tags/tag579.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10"/>
</p:tagLst>
</file>

<file path=ppt/tags/tag580.xml><?xml version="1.0" encoding="utf-8"?>
<p:tagLst xmlns:a="http://schemas.openxmlformats.org/drawingml/2006/main" xmlns:r="http://schemas.openxmlformats.org/officeDocument/2006/relationships" xmlns:p="http://schemas.openxmlformats.org/presentationml/2006/main">
  <p:tag name="NUM" val="2"/>
</p:tagLst>
</file>

<file path=ppt/tags/tag581.xml><?xml version="1.0" encoding="utf-8"?>
<p:tagLst xmlns:a="http://schemas.openxmlformats.org/drawingml/2006/main" xmlns:r="http://schemas.openxmlformats.org/officeDocument/2006/relationships" xmlns:p="http://schemas.openxmlformats.org/presentationml/2006/main">
  <p:tag name="NUM" val="1"/>
</p:tagLst>
</file>

<file path=ppt/tags/tag582.xml><?xml version="1.0" encoding="utf-8"?>
<p:tagLst xmlns:a="http://schemas.openxmlformats.org/drawingml/2006/main" xmlns:r="http://schemas.openxmlformats.org/officeDocument/2006/relationships" xmlns:p="http://schemas.openxmlformats.org/presentationml/2006/main">
  <p:tag name="NUM" val="2"/>
</p:tagLst>
</file>

<file path=ppt/tags/tag583.xml><?xml version="1.0" encoding="utf-8"?>
<p:tagLst xmlns:a="http://schemas.openxmlformats.org/drawingml/2006/main" xmlns:r="http://schemas.openxmlformats.org/officeDocument/2006/relationships" xmlns:p="http://schemas.openxmlformats.org/presentationml/2006/main">
  <p:tag name="NUM" val="1"/>
</p:tagLst>
</file>

<file path=ppt/tags/tag584.xml><?xml version="1.0" encoding="utf-8"?>
<p:tagLst xmlns:a="http://schemas.openxmlformats.org/drawingml/2006/main" xmlns:r="http://schemas.openxmlformats.org/officeDocument/2006/relationships" xmlns:p="http://schemas.openxmlformats.org/presentationml/2006/main">
  <p:tag name="NUM" val="2"/>
</p:tagLst>
</file>

<file path=ppt/tags/tag585.xml><?xml version="1.0" encoding="utf-8"?>
<p:tagLst xmlns:a="http://schemas.openxmlformats.org/drawingml/2006/main" xmlns:r="http://schemas.openxmlformats.org/officeDocument/2006/relationships" xmlns:p="http://schemas.openxmlformats.org/presentationml/2006/main">
  <p:tag name="NUM" val="1"/>
</p:tagLst>
</file>

<file path=ppt/tags/tag586.xml><?xml version="1.0" encoding="utf-8"?>
<p:tagLst xmlns:a="http://schemas.openxmlformats.org/drawingml/2006/main" xmlns:r="http://schemas.openxmlformats.org/officeDocument/2006/relationships" xmlns:p="http://schemas.openxmlformats.org/presentationml/2006/main">
  <p:tag name="NUM" val="2"/>
</p:tagLst>
</file>

<file path=ppt/tags/tag587.xml><?xml version="1.0" encoding="utf-8"?>
<p:tagLst xmlns:a="http://schemas.openxmlformats.org/drawingml/2006/main" xmlns:r="http://schemas.openxmlformats.org/officeDocument/2006/relationships" xmlns:p="http://schemas.openxmlformats.org/presentationml/2006/main">
  <p:tag name="NUM" val="1"/>
</p:tagLst>
</file>

<file path=ppt/tags/tag588.xml><?xml version="1.0" encoding="utf-8"?>
<p:tagLst xmlns:a="http://schemas.openxmlformats.org/drawingml/2006/main" xmlns:r="http://schemas.openxmlformats.org/officeDocument/2006/relationships" xmlns:p="http://schemas.openxmlformats.org/presentationml/2006/main">
  <p:tag name="NUM" val="2"/>
</p:tagLst>
</file>

<file path=ppt/tags/tag589.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12"/>
</p:tagLst>
</file>

<file path=ppt/tags/tag590.xml><?xml version="1.0" encoding="utf-8"?>
<p:tagLst xmlns:a="http://schemas.openxmlformats.org/drawingml/2006/main" xmlns:r="http://schemas.openxmlformats.org/officeDocument/2006/relationships" xmlns:p="http://schemas.openxmlformats.org/presentationml/2006/main">
  <p:tag name="NUM" val="2"/>
</p:tagLst>
</file>

<file path=ppt/tags/tag591.xml><?xml version="1.0" encoding="utf-8"?>
<p:tagLst xmlns:a="http://schemas.openxmlformats.org/drawingml/2006/main" xmlns:r="http://schemas.openxmlformats.org/officeDocument/2006/relationships" xmlns:p="http://schemas.openxmlformats.org/presentationml/2006/main">
  <p:tag name="NUM" val="3"/>
</p:tagLst>
</file>

<file path=ppt/tags/tag592.xml><?xml version="1.0" encoding="utf-8"?>
<p:tagLst xmlns:a="http://schemas.openxmlformats.org/drawingml/2006/main" xmlns:r="http://schemas.openxmlformats.org/officeDocument/2006/relationships" xmlns:p="http://schemas.openxmlformats.org/presentationml/2006/main">
  <p:tag name="NUM" val="1"/>
</p:tagLst>
</file>

<file path=ppt/tags/tag593.xml><?xml version="1.0" encoding="utf-8"?>
<p:tagLst xmlns:a="http://schemas.openxmlformats.org/drawingml/2006/main" xmlns:r="http://schemas.openxmlformats.org/officeDocument/2006/relationships" xmlns:p="http://schemas.openxmlformats.org/presentationml/2006/main">
  <p:tag name="NUM" val="2"/>
</p:tagLst>
</file>

<file path=ppt/tags/tag594.xml><?xml version="1.0" encoding="utf-8"?>
<p:tagLst xmlns:a="http://schemas.openxmlformats.org/drawingml/2006/main" xmlns:r="http://schemas.openxmlformats.org/officeDocument/2006/relationships" xmlns:p="http://schemas.openxmlformats.org/presentationml/2006/main">
  <p:tag name="NUM" val="3"/>
</p:tagLst>
</file>

<file path=ppt/tags/tag595.xml><?xml version="1.0" encoding="utf-8"?>
<p:tagLst xmlns:a="http://schemas.openxmlformats.org/drawingml/2006/main" xmlns:r="http://schemas.openxmlformats.org/officeDocument/2006/relationships" xmlns:p="http://schemas.openxmlformats.org/presentationml/2006/main">
  <p:tag name="NUM" val="4"/>
</p:tagLst>
</file>

<file path=ppt/tags/tag596.xml><?xml version="1.0" encoding="utf-8"?>
<p:tagLst xmlns:a="http://schemas.openxmlformats.org/drawingml/2006/main" xmlns:r="http://schemas.openxmlformats.org/officeDocument/2006/relationships" xmlns:p="http://schemas.openxmlformats.org/presentationml/2006/main">
  <p:tag name="NUM" val="1"/>
</p:tagLst>
</file>

<file path=ppt/tags/tag597.xml><?xml version="1.0" encoding="utf-8"?>
<p:tagLst xmlns:a="http://schemas.openxmlformats.org/drawingml/2006/main" xmlns:r="http://schemas.openxmlformats.org/officeDocument/2006/relationships" xmlns:p="http://schemas.openxmlformats.org/presentationml/2006/main">
  <p:tag name="NUM" val="1"/>
</p:tagLst>
</file>

<file path=ppt/tags/tag598.xml><?xml version="1.0" encoding="utf-8"?>
<p:tagLst xmlns:a="http://schemas.openxmlformats.org/drawingml/2006/main" xmlns:r="http://schemas.openxmlformats.org/officeDocument/2006/relationships" xmlns:p="http://schemas.openxmlformats.org/presentationml/2006/main">
  <p:tag name="NUM" val="2"/>
</p:tagLst>
</file>

<file path=ppt/tags/tag59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00.xml><?xml version="1.0" encoding="utf-8"?>
<p:tagLst xmlns:a="http://schemas.openxmlformats.org/drawingml/2006/main" xmlns:r="http://schemas.openxmlformats.org/officeDocument/2006/relationships" xmlns:p="http://schemas.openxmlformats.org/presentationml/2006/main">
  <p:tag name="NUM" val="2"/>
</p:tagLst>
</file>

<file path=ppt/tags/tag601.xml><?xml version="1.0" encoding="utf-8"?>
<p:tagLst xmlns:a="http://schemas.openxmlformats.org/drawingml/2006/main" xmlns:r="http://schemas.openxmlformats.org/officeDocument/2006/relationships" xmlns:p="http://schemas.openxmlformats.org/presentationml/2006/main">
  <p:tag name="NUM" val="3"/>
</p:tagLst>
</file>

<file path=ppt/tags/tag602.xml><?xml version="1.0" encoding="utf-8"?>
<p:tagLst xmlns:a="http://schemas.openxmlformats.org/drawingml/2006/main" xmlns:r="http://schemas.openxmlformats.org/officeDocument/2006/relationships" xmlns:p="http://schemas.openxmlformats.org/presentationml/2006/main">
  <p:tag name="NUM" val="4"/>
</p:tagLst>
</file>

<file path=ppt/tags/tag603.xml><?xml version="1.0" encoding="utf-8"?>
<p:tagLst xmlns:a="http://schemas.openxmlformats.org/drawingml/2006/main" xmlns:r="http://schemas.openxmlformats.org/officeDocument/2006/relationships" xmlns:p="http://schemas.openxmlformats.org/presentationml/2006/main">
  <p:tag name="NUM" val="5"/>
</p:tagLst>
</file>

<file path=ppt/tags/tag604.xml><?xml version="1.0" encoding="utf-8"?>
<p:tagLst xmlns:a="http://schemas.openxmlformats.org/drawingml/2006/main" xmlns:r="http://schemas.openxmlformats.org/officeDocument/2006/relationships" xmlns:p="http://schemas.openxmlformats.org/presentationml/2006/main">
  <p:tag name="NUM" val="6"/>
</p:tagLst>
</file>

<file path=ppt/tags/tag605.xml><?xml version="1.0" encoding="utf-8"?>
<p:tagLst xmlns:a="http://schemas.openxmlformats.org/drawingml/2006/main" xmlns:r="http://schemas.openxmlformats.org/officeDocument/2006/relationships" xmlns:p="http://schemas.openxmlformats.org/presentationml/2006/main">
  <p:tag name="NUM" val="1"/>
</p:tagLst>
</file>

<file path=ppt/tags/tag606.xml><?xml version="1.0" encoding="utf-8"?>
<p:tagLst xmlns:a="http://schemas.openxmlformats.org/drawingml/2006/main" xmlns:r="http://schemas.openxmlformats.org/officeDocument/2006/relationships" xmlns:p="http://schemas.openxmlformats.org/presentationml/2006/main">
  <p:tag name="NUM" val="2"/>
</p:tagLst>
</file>

<file path=ppt/tags/tag607.xml><?xml version="1.0" encoding="utf-8"?>
<p:tagLst xmlns:a="http://schemas.openxmlformats.org/drawingml/2006/main" xmlns:r="http://schemas.openxmlformats.org/officeDocument/2006/relationships" xmlns:p="http://schemas.openxmlformats.org/presentationml/2006/main">
  <p:tag name="NUM" val="3"/>
</p:tagLst>
</file>

<file path=ppt/tags/tag608.xml><?xml version="1.0" encoding="utf-8"?>
<p:tagLst xmlns:a="http://schemas.openxmlformats.org/drawingml/2006/main" xmlns:r="http://schemas.openxmlformats.org/officeDocument/2006/relationships" xmlns:p="http://schemas.openxmlformats.org/presentationml/2006/main">
  <p:tag name="NUM" val="4"/>
</p:tagLst>
</file>

<file path=ppt/tags/tag609.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10.xml><?xml version="1.0" encoding="utf-8"?>
<p:tagLst xmlns:a="http://schemas.openxmlformats.org/drawingml/2006/main" xmlns:r="http://schemas.openxmlformats.org/officeDocument/2006/relationships" xmlns:p="http://schemas.openxmlformats.org/presentationml/2006/main">
  <p:tag name="NUM" val="6"/>
</p:tagLst>
</file>

<file path=ppt/tags/tag611.xml><?xml version="1.0" encoding="utf-8"?>
<p:tagLst xmlns:a="http://schemas.openxmlformats.org/drawingml/2006/main" xmlns:r="http://schemas.openxmlformats.org/officeDocument/2006/relationships" xmlns:p="http://schemas.openxmlformats.org/presentationml/2006/main">
  <p:tag name="NUM" val="7"/>
</p:tagLst>
</file>

<file path=ppt/tags/tag612.xml><?xml version="1.0" encoding="utf-8"?>
<p:tagLst xmlns:a="http://schemas.openxmlformats.org/drawingml/2006/main" xmlns:r="http://schemas.openxmlformats.org/officeDocument/2006/relationships" xmlns:p="http://schemas.openxmlformats.org/presentationml/2006/main">
  <p:tag name="NUM" val="8"/>
</p:tagLst>
</file>

<file path=ppt/tags/tag613.xml><?xml version="1.0" encoding="utf-8"?>
<p:tagLst xmlns:a="http://schemas.openxmlformats.org/drawingml/2006/main" xmlns:r="http://schemas.openxmlformats.org/officeDocument/2006/relationships" xmlns:p="http://schemas.openxmlformats.org/presentationml/2006/main">
  <p:tag name="NUM" val="9"/>
</p:tagLst>
</file>

<file path=ppt/tags/tag614.xml><?xml version="1.0" encoding="utf-8"?>
<p:tagLst xmlns:a="http://schemas.openxmlformats.org/drawingml/2006/main" xmlns:r="http://schemas.openxmlformats.org/officeDocument/2006/relationships" xmlns:p="http://schemas.openxmlformats.org/presentationml/2006/main">
  <p:tag name="NUM" val="1"/>
</p:tagLst>
</file>

<file path=ppt/tags/tag615.xml><?xml version="1.0" encoding="utf-8"?>
<p:tagLst xmlns:a="http://schemas.openxmlformats.org/drawingml/2006/main" xmlns:r="http://schemas.openxmlformats.org/officeDocument/2006/relationships" xmlns:p="http://schemas.openxmlformats.org/presentationml/2006/main">
  <p:tag name="NUM" val="3"/>
</p:tagLst>
</file>

<file path=ppt/tags/tag616.xml><?xml version="1.0" encoding="utf-8"?>
<p:tagLst xmlns:a="http://schemas.openxmlformats.org/drawingml/2006/main" xmlns:r="http://schemas.openxmlformats.org/officeDocument/2006/relationships" xmlns:p="http://schemas.openxmlformats.org/presentationml/2006/main">
  <p:tag name="NUM" val="4"/>
</p:tagLst>
</file>

<file path=ppt/tags/tag617.xml><?xml version="1.0" encoding="utf-8"?>
<p:tagLst xmlns:a="http://schemas.openxmlformats.org/drawingml/2006/main" xmlns:r="http://schemas.openxmlformats.org/officeDocument/2006/relationships" xmlns:p="http://schemas.openxmlformats.org/presentationml/2006/main">
  <p:tag name="NUM" val="5"/>
</p:tagLst>
</file>

<file path=ppt/tags/tag618.xml><?xml version="1.0" encoding="utf-8"?>
<p:tagLst xmlns:a="http://schemas.openxmlformats.org/drawingml/2006/main" xmlns:r="http://schemas.openxmlformats.org/officeDocument/2006/relationships" xmlns:p="http://schemas.openxmlformats.org/presentationml/2006/main">
  <p:tag name="NUM" val="6"/>
</p:tagLst>
</file>

<file path=ppt/tags/tag619.xml><?xml version="1.0" encoding="utf-8"?>
<p:tagLst xmlns:a="http://schemas.openxmlformats.org/drawingml/2006/main" xmlns:r="http://schemas.openxmlformats.org/officeDocument/2006/relationships" xmlns:p="http://schemas.openxmlformats.org/presentationml/2006/main">
  <p:tag name="NUM" val="7"/>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20.xml><?xml version="1.0" encoding="utf-8"?>
<p:tagLst xmlns:a="http://schemas.openxmlformats.org/drawingml/2006/main" xmlns:r="http://schemas.openxmlformats.org/officeDocument/2006/relationships" xmlns:p="http://schemas.openxmlformats.org/presentationml/2006/main">
  <p:tag name="NUM" val="8"/>
</p:tagLst>
</file>

<file path=ppt/tags/tag621.xml><?xml version="1.0" encoding="utf-8"?>
<p:tagLst xmlns:a="http://schemas.openxmlformats.org/drawingml/2006/main" xmlns:r="http://schemas.openxmlformats.org/officeDocument/2006/relationships" xmlns:p="http://schemas.openxmlformats.org/presentationml/2006/main">
  <p:tag name="NUM" val="9"/>
</p:tagLst>
</file>

<file path=ppt/tags/tag622.xml><?xml version="1.0" encoding="utf-8"?>
<p:tagLst xmlns:a="http://schemas.openxmlformats.org/drawingml/2006/main" xmlns:r="http://schemas.openxmlformats.org/officeDocument/2006/relationships" xmlns:p="http://schemas.openxmlformats.org/presentationml/2006/main">
  <p:tag name="NUM" val="2"/>
</p:tagLst>
</file>

<file path=ppt/tags/tag623.xml><?xml version="1.0" encoding="utf-8"?>
<p:tagLst xmlns:a="http://schemas.openxmlformats.org/drawingml/2006/main" xmlns:r="http://schemas.openxmlformats.org/officeDocument/2006/relationships" xmlns:p="http://schemas.openxmlformats.org/presentationml/2006/main">
  <p:tag name="NUM" val="1"/>
</p:tagLst>
</file>

<file path=ppt/tags/tag624.xml><?xml version="1.0" encoding="utf-8"?>
<p:tagLst xmlns:a="http://schemas.openxmlformats.org/drawingml/2006/main" xmlns:r="http://schemas.openxmlformats.org/officeDocument/2006/relationships" xmlns:p="http://schemas.openxmlformats.org/presentationml/2006/main">
  <p:tag name="NUM" val="2"/>
</p:tagLst>
</file>

<file path=ppt/tags/tag625.xml><?xml version="1.0" encoding="utf-8"?>
<p:tagLst xmlns:a="http://schemas.openxmlformats.org/drawingml/2006/main" xmlns:r="http://schemas.openxmlformats.org/officeDocument/2006/relationships" xmlns:p="http://schemas.openxmlformats.org/presentationml/2006/main">
  <p:tag name="NUM" val="2"/>
</p:tagLst>
</file>

<file path=ppt/tags/tag626.xml><?xml version="1.0" encoding="utf-8"?>
<p:tagLst xmlns:a="http://schemas.openxmlformats.org/drawingml/2006/main" xmlns:r="http://schemas.openxmlformats.org/officeDocument/2006/relationships" xmlns:p="http://schemas.openxmlformats.org/presentationml/2006/main">
  <p:tag name="NUM" val="1"/>
</p:tagLst>
</file>

<file path=ppt/tags/tag627.xml><?xml version="1.0" encoding="utf-8"?>
<p:tagLst xmlns:a="http://schemas.openxmlformats.org/drawingml/2006/main" xmlns:r="http://schemas.openxmlformats.org/officeDocument/2006/relationships" xmlns:p="http://schemas.openxmlformats.org/presentationml/2006/main">
  <p:tag name="NUM" val="2"/>
</p:tagLst>
</file>

<file path=ppt/tags/tag628.xml><?xml version="1.0" encoding="utf-8"?>
<p:tagLst xmlns:a="http://schemas.openxmlformats.org/drawingml/2006/main" xmlns:r="http://schemas.openxmlformats.org/officeDocument/2006/relationships" xmlns:p="http://schemas.openxmlformats.org/presentationml/2006/main">
  <p:tag name="NUM" val="1"/>
</p:tagLst>
</file>

<file path=ppt/tags/tag629.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4"/>
</p:tagLst>
</file>

<file path=ppt/tags/tag630.xml><?xml version="1.0" encoding="utf-8"?>
<p:tagLst xmlns:a="http://schemas.openxmlformats.org/drawingml/2006/main" xmlns:r="http://schemas.openxmlformats.org/officeDocument/2006/relationships" xmlns:p="http://schemas.openxmlformats.org/presentationml/2006/main">
  <p:tag name="NUM" val="1"/>
</p:tagLst>
</file>

<file path=ppt/tags/tag631.xml><?xml version="1.0" encoding="utf-8"?>
<p:tagLst xmlns:a="http://schemas.openxmlformats.org/drawingml/2006/main" xmlns:r="http://schemas.openxmlformats.org/officeDocument/2006/relationships" xmlns:p="http://schemas.openxmlformats.org/presentationml/2006/main">
  <p:tag name="NUM" val="2"/>
</p:tagLst>
</file>

<file path=ppt/tags/tag632.xml><?xml version="1.0" encoding="utf-8"?>
<p:tagLst xmlns:a="http://schemas.openxmlformats.org/drawingml/2006/main" xmlns:r="http://schemas.openxmlformats.org/officeDocument/2006/relationships" xmlns:p="http://schemas.openxmlformats.org/presentationml/2006/main">
  <p:tag name="NUM" val="4"/>
</p:tagLst>
</file>

<file path=ppt/tags/tag633.xml><?xml version="1.0" encoding="utf-8"?>
<p:tagLst xmlns:a="http://schemas.openxmlformats.org/drawingml/2006/main" xmlns:r="http://schemas.openxmlformats.org/officeDocument/2006/relationships" xmlns:p="http://schemas.openxmlformats.org/presentationml/2006/main">
  <p:tag name="NUM" val="3"/>
</p:tagLst>
</file>

<file path=ppt/tags/tag634.xml><?xml version="1.0" encoding="utf-8"?>
<p:tagLst xmlns:a="http://schemas.openxmlformats.org/drawingml/2006/main" xmlns:r="http://schemas.openxmlformats.org/officeDocument/2006/relationships" xmlns:p="http://schemas.openxmlformats.org/presentationml/2006/main">
  <p:tag name="NUM" val="1"/>
</p:tagLst>
</file>

<file path=ppt/tags/tag635.xml><?xml version="1.0" encoding="utf-8"?>
<p:tagLst xmlns:a="http://schemas.openxmlformats.org/drawingml/2006/main" xmlns:r="http://schemas.openxmlformats.org/officeDocument/2006/relationships" xmlns:p="http://schemas.openxmlformats.org/presentationml/2006/main">
  <p:tag name="NUM" val="2"/>
</p:tagLst>
</file>

<file path=ppt/tags/tag636.xml><?xml version="1.0" encoding="utf-8"?>
<p:tagLst xmlns:a="http://schemas.openxmlformats.org/drawingml/2006/main" xmlns:r="http://schemas.openxmlformats.org/officeDocument/2006/relationships" xmlns:p="http://schemas.openxmlformats.org/presentationml/2006/main">
  <p:tag name="NUM" val="1"/>
</p:tagLst>
</file>

<file path=ppt/tags/tag637.xml><?xml version="1.0" encoding="utf-8"?>
<p:tagLst xmlns:a="http://schemas.openxmlformats.org/drawingml/2006/main" xmlns:r="http://schemas.openxmlformats.org/officeDocument/2006/relationships" xmlns:p="http://schemas.openxmlformats.org/presentationml/2006/main">
  <p:tag name="NUM" val="1"/>
</p:tagLst>
</file>

<file path=ppt/tags/tag638.xml><?xml version="1.0" encoding="utf-8"?>
<p:tagLst xmlns:a="http://schemas.openxmlformats.org/drawingml/2006/main" xmlns:r="http://schemas.openxmlformats.org/officeDocument/2006/relationships" xmlns:p="http://schemas.openxmlformats.org/presentationml/2006/main">
  <p:tag name="NUM" val="2"/>
</p:tagLst>
</file>

<file path=ppt/tags/tag639.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40.xml><?xml version="1.0" encoding="utf-8"?>
<p:tagLst xmlns:a="http://schemas.openxmlformats.org/drawingml/2006/main" xmlns:r="http://schemas.openxmlformats.org/officeDocument/2006/relationships" xmlns:p="http://schemas.openxmlformats.org/presentationml/2006/main">
  <p:tag name="NUM" val="2"/>
</p:tagLst>
</file>

<file path=ppt/tags/tag641.xml><?xml version="1.0" encoding="utf-8"?>
<p:tagLst xmlns:a="http://schemas.openxmlformats.org/drawingml/2006/main" xmlns:r="http://schemas.openxmlformats.org/officeDocument/2006/relationships" xmlns:p="http://schemas.openxmlformats.org/presentationml/2006/main">
  <p:tag name="NUM" val="1"/>
</p:tagLst>
</file>

<file path=ppt/tags/tag642.xml><?xml version="1.0" encoding="utf-8"?>
<p:tagLst xmlns:a="http://schemas.openxmlformats.org/drawingml/2006/main" xmlns:r="http://schemas.openxmlformats.org/officeDocument/2006/relationships" xmlns:p="http://schemas.openxmlformats.org/presentationml/2006/main">
  <p:tag name="NUM" val="2"/>
</p:tagLst>
</file>

<file path=ppt/tags/tag643.xml><?xml version="1.0" encoding="utf-8"?>
<p:tagLst xmlns:a="http://schemas.openxmlformats.org/drawingml/2006/main" xmlns:r="http://schemas.openxmlformats.org/officeDocument/2006/relationships" xmlns:p="http://schemas.openxmlformats.org/presentationml/2006/main">
  <p:tag name="NUM" val="3"/>
</p:tagLst>
</file>

<file path=ppt/tags/tag644.xml><?xml version="1.0" encoding="utf-8"?>
<p:tagLst xmlns:a="http://schemas.openxmlformats.org/drawingml/2006/main" xmlns:r="http://schemas.openxmlformats.org/officeDocument/2006/relationships" xmlns:p="http://schemas.openxmlformats.org/presentationml/2006/main">
  <p:tag name="NUM" val="4"/>
</p:tagLst>
</file>

<file path=ppt/tags/tag645.xml><?xml version="1.0" encoding="utf-8"?>
<p:tagLst xmlns:a="http://schemas.openxmlformats.org/drawingml/2006/main" xmlns:r="http://schemas.openxmlformats.org/officeDocument/2006/relationships" xmlns:p="http://schemas.openxmlformats.org/presentationml/2006/main">
  <p:tag name="NUM" val="5"/>
</p:tagLst>
</file>

<file path=ppt/tags/tag646.xml><?xml version="1.0" encoding="utf-8"?>
<p:tagLst xmlns:a="http://schemas.openxmlformats.org/drawingml/2006/main" xmlns:r="http://schemas.openxmlformats.org/officeDocument/2006/relationships" xmlns:p="http://schemas.openxmlformats.org/presentationml/2006/main">
  <p:tag name="NUM" val="6"/>
</p:tagLst>
</file>

<file path=ppt/tags/tag647.xml><?xml version="1.0" encoding="utf-8"?>
<p:tagLst xmlns:a="http://schemas.openxmlformats.org/drawingml/2006/main" xmlns:r="http://schemas.openxmlformats.org/officeDocument/2006/relationships" xmlns:p="http://schemas.openxmlformats.org/presentationml/2006/main">
  <p:tag name="NUM" val="7"/>
</p:tagLst>
</file>

<file path=ppt/tags/tag648.xml><?xml version="1.0" encoding="utf-8"?>
<p:tagLst xmlns:a="http://schemas.openxmlformats.org/drawingml/2006/main" xmlns:r="http://schemas.openxmlformats.org/officeDocument/2006/relationships" xmlns:p="http://schemas.openxmlformats.org/presentationml/2006/main">
  <p:tag name="NUM" val="8"/>
</p:tagLst>
</file>

<file path=ppt/tags/tag649.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5"/>
</p:tagLst>
</file>

<file path=ppt/tags/tag650.xml><?xml version="1.0" encoding="utf-8"?>
<p:tagLst xmlns:a="http://schemas.openxmlformats.org/drawingml/2006/main" xmlns:r="http://schemas.openxmlformats.org/officeDocument/2006/relationships" xmlns:p="http://schemas.openxmlformats.org/presentationml/2006/main">
  <p:tag name="NUM" val="2"/>
</p:tagLst>
</file>

<file path=ppt/tags/tag651.xml><?xml version="1.0" encoding="utf-8"?>
<p:tagLst xmlns:a="http://schemas.openxmlformats.org/drawingml/2006/main" xmlns:r="http://schemas.openxmlformats.org/officeDocument/2006/relationships" xmlns:p="http://schemas.openxmlformats.org/presentationml/2006/main">
  <p:tag name="NUM" val="3"/>
</p:tagLst>
</file>

<file path=ppt/tags/tag652.xml><?xml version="1.0" encoding="utf-8"?>
<p:tagLst xmlns:a="http://schemas.openxmlformats.org/drawingml/2006/main" xmlns:r="http://schemas.openxmlformats.org/officeDocument/2006/relationships" xmlns:p="http://schemas.openxmlformats.org/presentationml/2006/main">
  <p:tag name="NUM" val="4"/>
</p:tagLst>
</file>

<file path=ppt/tags/tag653.xml><?xml version="1.0" encoding="utf-8"?>
<p:tagLst xmlns:a="http://schemas.openxmlformats.org/drawingml/2006/main" xmlns:r="http://schemas.openxmlformats.org/officeDocument/2006/relationships" xmlns:p="http://schemas.openxmlformats.org/presentationml/2006/main">
  <p:tag name="NUM" val="1"/>
</p:tagLst>
</file>

<file path=ppt/tags/tag654.xml><?xml version="1.0" encoding="utf-8"?>
<p:tagLst xmlns:a="http://schemas.openxmlformats.org/drawingml/2006/main" xmlns:r="http://schemas.openxmlformats.org/officeDocument/2006/relationships" xmlns:p="http://schemas.openxmlformats.org/presentationml/2006/main">
  <p:tag name="NUM" val="2"/>
</p:tagLst>
</file>

<file path=ppt/tags/tag655.xml><?xml version="1.0" encoding="utf-8"?>
<p:tagLst xmlns:a="http://schemas.openxmlformats.org/drawingml/2006/main" xmlns:r="http://schemas.openxmlformats.org/officeDocument/2006/relationships" xmlns:p="http://schemas.openxmlformats.org/presentationml/2006/main">
  <p:tag name="NUM" val="1"/>
</p:tagLst>
</file>

<file path=ppt/tags/tag656.xml><?xml version="1.0" encoding="utf-8"?>
<p:tagLst xmlns:a="http://schemas.openxmlformats.org/drawingml/2006/main" xmlns:r="http://schemas.openxmlformats.org/officeDocument/2006/relationships" xmlns:p="http://schemas.openxmlformats.org/presentationml/2006/main">
  <p:tag name="NUM" val="1"/>
</p:tagLst>
</file>

<file path=ppt/tags/tag657.xml><?xml version="1.0" encoding="utf-8"?>
<p:tagLst xmlns:a="http://schemas.openxmlformats.org/drawingml/2006/main" xmlns:r="http://schemas.openxmlformats.org/officeDocument/2006/relationships" xmlns:p="http://schemas.openxmlformats.org/presentationml/2006/main">
  <p:tag name="NUM" val="2"/>
</p:tagLst>
</file>

<file path=ppt/tags/tag658.xml><?xml version="1.0" encoding="utf-8"?>
<p:tagLst xmlns:a="http://schemas.openxmlformats.org/drawingml/2006/main" xmlns:r="http://schemas.openxmlformats.org/officeDocument/2006/relationships" xmlns:p="http://schemas.openxmlformats.org/presentationml/2006/main">
  <p:tag name="NUM" val="1"/>
</p:tagLst>
</file>

<file path=ppt/tags/tag659.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6"/>
</p:tagLst>
</file>

<file path=ppt/tags/tag660.xml><?xml version="1.0" encoding="utf-8"?>
<p:tagLst xmlns:a="http://schemas.openxmlformats.org/drawingml/2006/main" xmlns:r="http://schemas.openxmlformats.org/officeDocument/2006/relationships" xmlns:p="http://schemas.openxmlformats.org/presentationml/2006/main">
  <p:tag name="NUM" val="3"/>
</p:tagLst>
</file>

<file path=ppt/tags/tag661.xml><?xml version="1.0" encoding="utf-8"?>
<p:tagLst xmlns:a="http://schemas.openxmlformats.org/drawingml/2006/main" xmlns:r="http://schemas.openxmlformats.org/officeDocument/2006/relationships" xmlns:p="http://schemas.openxmlformats.org/presentationml/2006/main">
  <p:tag name="NUM" val="4"/>
</p:tagLst>
</file>

<file path=ppt/tags/tag662.xml><?xml version="1.0" encoding="utf-8"?>
<p:tagLst xmlns:a="http://schemas.openxmlformats.org/drawingml/2006/main" xmlns:r="http://schemas.openxmlformats.org/officeDocument/2006/relationships" xmlns:p="http://schemas.openxmlformats.org/presentationml/2006/main">
  <p:tag name="NUM" val="5"/>
</p:tagLst>
</file>

<file path=ppt/tags/tag663.xml><?xml version="1.0" encoding="utf-8"?>
<p:tagLst xmlns:a="http://schemas.openxmlformats.org/drawingml/2006/main" xmlns:r="http://schemas.openxmlformats.org/officeDocument/2006/relationships" xmlns:p="http://schemas.openxmlformats.org/presentationml/2006/main">
  <p:tag name="NUM" val="6"/>
</p:tagLst>
</file>

<file path=ppt/tags/tag664.xml><?xml version="1.0" encoding="utf-8"?>
<p:tagLst xmlns:a="http://schemas.openxmlformats.org/drawingml/2006/main" xmlns:r="http://schemas.openxmlformats.org/officeDocument/2006/relationships" xmlns:p="http://schemas.openxmlformats.org/presentationml/2006/main">
  <p:tag name="NUM" val="7"/>
</p:tagLst>
</file>

<file path=ppt/tags/tag665.xml><?xml version="1.0" encoding="utf-8"?>
<p:tagLst xmlns:a="http://schemas.openxmlformats.org/drawingml/2006/main" xmlns:r="http://schemas.openxmlformats.org/officeDocument/2006/relationships" xmlns:p="http://schemas.openxmlformats.org/presentationml/2006/main">
  <p:tag name="NUM" val="9"/>
</p:tagLst>
</file>

<file path=ppt/tags/tag666.xml><?xml version="1.0" encoding="utf-8"?>
<p:tagLst xmlns:a="http://schemas.openxmlformats.org/drawingml/2006/main" xmlns:r="http://schemas.openxmlformats.org/officeDocument/2006/relationships" xmlns:p="http://schemas.openxmlformats.org/presentationml/2006/main">
  <p:tag name="NUM" val="1"/>
</p:tagLst>
</file>

<file path=ppt/tags/tag667.xml><?xml version="1.0" encoding="utf-8"?>
<p:tagLst xmlns:a="http://schemas.openxmlformats.org/drawingml/2006/main" xmlns:r="http://schemas.openxmlformats.org/officeDocument/2006/relationships" xmlns:p="http://schemas.openxmlformats.org/presentationml/2006/main">
  <p:tag name="NUM" val="2"/>
</p:tagLst>
</file>

<file path=ppt/tags/tag668.xml><?xml version="1.0" encoding="utf-8"?>
<p:tagLst xmlns:a="http://schemas.openxmlformats.org/drawingml/2006/main" xmlns:r="http://schemas.openxmlformats.org/officeDocument/2006/relationships" xmlns:p="http://schemas.openxmlformats.org/presentationml/2006/main">
  <p:tag name="NUM" val="3"/>
</p:tagLst>
</file>

<file path=ppt/tags/tag669.xml><?xml version="1.0" encoding="utf-8"?>
<p:tagLst xmlns:a="http://schemas.openxmlformats.org/drawingml/2006/main" xmlns:r="http://schemas.openxmlformats.org/officeDocument/2006/relationships" xmlns:p="http://schemas.openxmlformats.org/presentationml/2006/main">
  <p:tag name="NUM" val="4"/>
</p:tagLst>
</file>

<file path=ppt/tags/tag67.xml><?xml version="1.0" encoding="utf-8"?>
<p:tagLst xmlns:a="http://schemas.openxmlformats.org/drawingml/2006/main" xmlns:r="http://schemas.openxmlformats.org/officeDocument/2006/relationships" xmlns:p="http://schemas.openxmlformats.org/presentationml/2006/main">
  <p:tag name="NUM" val="7"/>
</p:tagLst>
</file>

<file path=ppt/tags/tag670.xml><?xml version="1.0" encoding="utf-8"?>
<p:tagLst xmlns:a="http://schemas.openxmlformats.org/drawingml/2006/main" xmlns:r="http://schemas.openxmlformats.org/officeDocument/2006/relationships" xmlns:p="http://schemas.openxmlformats.org/presentationml/2006/main">
  <p:tag name="NUM" val="5"/>
</p:tagLst>
</file>

<file path=ppt/tags/tag671.xml><?xml version="1.0" encoding="utf-8"?>
<p:tagLst xmlns:a="http://schemas.openxmlformats.org/drawingml/2006/main" xmlns:r="http://schemas.openxmlformats.org/officeDocument/2006/relationships" xmlns:p="http://schemas.openxmlformats.org/presentationml/2006/main">
  <p:tag name="NUM" val="2"/>
</p:tagLst>
</file>

<file path=ppt/tags/tag672.xml><?xml version="1.0" encoding="utf-8"?>
<p:tagLst xmlns:a="http://schemas.openxmlformats.org/drawingml/2006/main" xmlns:r="http://schemas.openxmlformats.org/officeDocument/2006/relationships" xmlns:p="http://schemas.openxmlformats.org/presentationml/2006/main">
  <p:tag name="NUM" val="1"/>
</p:tagLst>
</file>

<file path=ppt/tags/tag673.xml><?xml version="1.0" encoding="utf-8"?>
<p:tagLst xmlns:a="http://schemas.openxmlformats.org/drawingml/2006/main" xmlns:r="http://schemas.openxmlformats.org/officeDocument/2006/relationships" xmlns:p="http://schemas.openxmlformats.org/presentationml/2006/main">
  <p:tag name="NUM" val="1"/>
</p:tagLst>
</file>

<file path=ppt/tags/tag674.xml><?xml version="1.0" encoding="utf-8"?>
<p:tagLst xmlns:a="http://schemas.openxmlformats.org/drawingml/2006/main" xmlns:r="http://schemas.openxmlformats.org/officeDocument/2006/relationships" xmlns:p="http://schemas.openxmlformats.org/presentationml/2006/main">
  <p:tag name="NUM" val="2"/>
</p:tagLst>
</file>

<file path=ppt/tags/tag675.xml><?xml version="1.0" encoding="utf-8"?>
<p:tagLst xmlns:a="http://schemas.openxmlformats.org/drawingml/2006/main" xmlns:r="http://schemas.openxmlformats.org/officeDocument/2006/relationships" xmlns:p="http://schemas.openxmlformats.org/presentationml/2006/main">
  <p:tag name="NUM" val="1"/>
</p:tagLst>
</file>

<file path=ppt/tags/tag676.xml><?xml version="1.0" encoding="utf-8"?>
<p:tagLst xmlns:a="http://schemas.openxmlformats.org/drawingml/2006/main" xmlns:r="http://schemas.openxmlformats.org/officeDocument/2006/relationships" xmlns:p="http://schemas.openxmlformats.org/presentationml/2006/main">
  <p:tag name="NUM" val="2"/>
</p:tagLst>
</file>

<file path=ppt/tags/tag677.xml><?xml version="1.0" encoding="utf-8"?>
<p:tagLst xmlns:a="http://schemas.openxmlformats.org/drawingml/2006/main" xmlns:r="http://schemas.openxmlformats.org/officeDocument/2006/relationships" xmlns:p="http://schemas.openxmlformats.org/presentationml/2006/main">
  <p:tag name="NUM" val="3"/>
</p:tagLst>
</file>

<file path=ppt/tags/tag678.xml><?xml version="1.0" encoding="utf-8"?>
<p:tagLst xmlns:a="http://schemas.openxmlformats.org/drawingml/2006/main" xmlns:r="http://schemas.openxmlformats.org/officeDocument/2006/relationships" xmlns:p="http://schemas.openxmlformats.org/presentationml/2006/main">
  <p:tag name="NUM" val="3"/>
</p:tagLst>
</file>

<file path=ppt/tags/tag679.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8"/>
</p:tagLst>
</file>

<file path=ppt/tags/tag680.xml><?xml version="1.0" encoding="utf-8"?>
<p:tagLst xmlns:a="http://schemas.openxmlformats.org/drawingml/2006/main" xmlns:r="http://schemas.openxmlformats.org/officeDocument/2006/relationships" xmlns:p="http://schemas.openxmlformats.org/presentationml/2006/main">
  <p:tag name="NUM" val="3"/>
</p:tagLst>
</file>

<file path=ppt/tags/tag681.xml><?xml version="1.0" encoding="utf-8"?>
<p:tagLst xmlns:a="http://schemas.openxmlformats.org/drawingml/2006/main" xmlns:r="http://schemas.openxmlformats.org/officeDocument/2006/relationships" xmlns:p="http://schemas.openxmlformats.org/presentationml/2006/main">
  <p:tag name="NUM" val="3"/>
</p:tagLst>
</file>

<file path=ppt/tags/tag682.xml><?xml version="1.0" encoding="utf-8"?>
<p:tagLst xmlns:a="http://schemas.openxmlformats.org/drawingml/2006/main" xmlns:r="http://schemas.openxmlformats.org/officeDocument/2006/relationships" xmlns:p="http://schemas.openxmlformats.org/presentationml/2006/main">
  <p:tag name="NUM" val="2"/>
</p:tagLst>
</file>

<file path=ppt/tags/tag683.xml><?xml version="1.0" encoding="utf-8"?>
<p:tagLst xmlns:a="http://schemas.openxmlformats.org/drawingml/2006/main" xmlns:r="http://schemas.openxmlformats.org/officeDocument/2006/relationships" xmlns:p="http://schemas.openxmlformats.org/presentationml/2006/main">
  <p:tag name="NUM" val="1"/>
</p:tagLst>
</file>

<file path=ppt/tags/tag684.xml><?xml version="1.0" encoding="utf-8"?>
<p:tagLst xmlns:a="http://schemas.openxmlformats.org/drawingml/2006/main" xmlns:r="http://schemas.openxmlformats.org/officeDocument/2006/relationships" xmlns:p="http://schemas.openxmlformats.org/presentationml/2006/main">
  <p:tag name="NUM" val="2"/>
</p:tagLst>
</file>

<file path=ppt/tags/tag685.xml><?xml version="1.0" encoding="utf-8"?>
<p:tagLst xmlns:a="http://schemas.openxmlformats.org/drawingml/2006/main" xmlns:r="http://schemas.openxmlformats.org/officeDocument/2006/relationships" xmlns:p="http://schemas.openxmlformats.org/presentationml/2006/main">
  <p:tag name="NUM" val="1"/>
</p:tagLst>
</file>

<file path=ppt/tags/tag686.xml><?xml version="1.0" encoding="utf-8"?>
<p:tagLst xmlns:a="http://schemas.openxmlformats.org/drawingml/2006/main" xmlns:r="http://schemas.openxmlformats.org/officeDocument/2006/relationships" xmlns:p="http://schemas.openxmlformats.org/presentationml/2006/main">
  <p:tag name="NUM" val="1"/>
</p:tagLst>
</file>

<file path=ppt/tags/tag687.xml><?xml version="1.0" encoding="utf-8"?>
<p:tagLst xmlns:a="http://schemas.openxmlformats.org/drawingml/2006/main" xmlns:r="http://schemas.openxmlformats.org/officeDocument/2006/relationships" xmlns:p="http://schemas.openxmlformats.org/presentationml/2006/main">
  <p:tag name="NUM" val="2"/>
</p:tagLst>
</file>

<file path=ppt/tags/tag688.xml><?xml version="1.0" encoding="utf-8"?>
<p:tagLst xmlns:a="http://schemas.openxmlformats.org/drawingml/2006/main" xmlns:r="http://schemas.openxmlformats.org/officeDocument/2006/relationships" xmlns:p="http://schemas.openxmlformats.org/presentationml/2006/main">
  <p:tag name="NUM" val="1"/>
</p:tagLst>
</file>

<file path=ppt/tags/tag689.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5"/>
</p:tagLst>
</file>

<file path=ppt/tags/tag690.xml><?xml version="1.0" encoding="utf-8"?>
<p:tagLst xmlns:a="http://schemas.openxmlformats.org/drawingml/2006/main" xmlns:r="http://schemas.openxmlformats.org/officeDocument/2006/relationships" xmlns:p="http://schemas.openxmlformats.org/presentationml/2006/main">
  <p:tag name="NUM" val="3"/>
</p:tagLst>
</file>

<file path=ppt/tags/tag691.xml><?xml version="1.0" encoding="utf-8"?>
<p:tagLst xmlns:a="http://schemas.openxmlformats.org/drawingml/2006/main" xmlns:r="http://schemas.openxmlformats.org/officeDocument/2006/relationships" xmlns:p="http://schemas.openxmlformats.org/presentationml/2006/main">
  <p:tag name="NUM" val="4"/>
</p:tagLst>
</file>

<file path=ppt/tags/tag692.xml><?xml version="1.0" encoding="utf-8"?>
<p:tagLst xmlns:a="http://schemas.openxmlformats.org/drawingml/2006/main" xmlns:r="http://schemas.openxmlformats.org/officeDocument/2006/relationships" xmlns:p="http://schemas.openxmlformats.org/presentationml/2006/main">
  <p:tag name="NUM" val="2"/>
</p:tagLst>
</file>

<file path=ppt/tags/tag693.xml><?xml version="1.0" encoding="utf-8"?>
<p:tagLst xmlns:a="http://schemas.openxmlformats.org/drawingml/2006/main" xmlns:r="http://schemas.openxmlformats.org/officeDocument/2006/relationships" xmlns:p="http://schemas.openxmlformats.org/presentationml/2006/main">
  <p:tag name="NUM" val="1"/>
</p:tagLst>
</file>

<file path=ppt/tags/tag694.xml><?xml version="1.0" encoding="utf-8"?>
<p:tagLst xmlns:a="http://schemas.openxmlformats.org/drawingml/2006/main" xmlns:r="http://schemas.openxmlformats.org/officeDocument/2006/relationships" xmlns:p="http://schemas.openxmlformats.org/presentationml/2006/main">
  <p:tag name="NUM" val="2"/>
</p:tagLst>
</file>

<file path=ppt/tags/tag695.xml><?xml version="1.0" encoding="utf-8"?>
<p:tagLst xmlns:a="http://schemas.openxmlformats.org/drawingml/2006/main" xmlns:r="http://schemas.openxmlformats.org/officeDocument/2006/relationships" xmlns:p="http://schemas.openxmlformats.org/presentationml/2006/main">
  <p:tag name="NUM" val="1"/>
</p:tagLst>
</file>

<file path=ppt/tags/tag696.xml><?xml version="1.0" encoding="utf-8"?>
<p:tagLst xmlns:a="http://schemas.openxmlformats.org/drawingml/2006/main" xmlns:r="http://schemas.openxmlformats.org/officeDocument/2006/relationships" xmlns:p="http://schemas.openxmlformats.org/presentationml/2006/main">
  <p:tag name="NUM" val="1"/>
</p:tagLst>
</file>

<file path=ppt/tags/tag697.xml><?xml version="1.0" encoding="utf-8"?>
<p:tagLst xmlns:a="http://schemas.openxmlformats.org/drawingml/2006/main" xmlns:r="http://schemas.openxmlformats.org/officeDocument/2006/relationships" xmlns:p="http://schemas.openxmlformats.org/presentationml/2006/main">
  <p:tag name="NUM" val="2"/>
</p:tagLst>
</file>

<file path=ppt/tags/tag698.xml><?xml version="1.0" encoding="utf-8"?>
<p:tagLst xmlns:a="http://schemas.openxmlformats.org/drawingml/2006/main" xmlns:r="http://schemas.openxmlformats.org/officeDocument/2006/relationships" xmlns:p="http://schemas.openxmlformats.org/presentationml/2006/main">
  <p:tag name="NUM" val="1"/>
</p:tagLst>
</file>

<file path=ppt/tags/tag69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6"/>
</p:tagLst>
</file>

<file path=ppt/tags/tag700.xml><?xml version="1.0" encoding="utf-8"?>
<p:tagLst xmlns:a="http://schemas.openxmlformats.org/drawingml/2006/main" xmlns:r="http://schemas.openxmlformats.org/officeDocument/2006/relationships" xmlns:p="http://schemas.openxmlformats.org/presentationml/2006/main">
  <p:tag name="NUM" val="2"/>
</p:tagLst>
</file>

<file path=ppt/tags/tag701.xml><?xml version="1.0" encoding="utf-8"?>
<p:tagLst xmlns:a="http://schemas.openxmlformats.org/drawingml/2006/main" xmlns:r="http://schemas.openxmlformats.org/officeDocument/2006/relationships" xmlns:p="http://schemas.openxmlformats.org/presentationml/2006/main">
  <p:tag name="NUM" val="3"/>
</p:tagLst>
</file>

<file path=ppt/tags/tag702.xml><?xml version="1.0" encoding="utf-8"?>
<p:tagLst xmlns:a="http://schemas.openxmlformats.org/drawingml/2006/main" xmlns:r="http://schemas.openxmlformats.org/officeDocument/2006/relationships" xmlns:p="http://schemas.openxmlformats.org/presentationml/2006/main">
  <p:tag name="NUM" val="4"/>
</p:tagLst>
</file>

<file path=ppt/tags/tag703.xml><?xml version="1.0" encoding="utf-8"?>
<p:tagLst xmlns:a="http://schemas.openxmlformats.org/drawingml/2006/main" xmlns:r="http://schemas.openxmlformats.org/officeDocument/2006/relationships" xmlns:p="http://schemas.openxmlformats.org/presentationml/2006/main">
  <p:tag name="NUM" val="5"/>
</p:tagLst>
</file>

<file path=ppt/tags/tag704.xml><?xml version="1.0" encoding="utf-8"?>
<p:tagLst xmlns:a="http://schemas.openxmlformats.org/drawingml/2006/main" xmlns:r="http://schemas.openxmlformats.org/officeDocument/2006/relationships" xmlns:p="http://schemas.openxmlformats.org/presentationml/2006/main">
  <p:tag name="NUM" val="1"/>
</p:tagLst>
</file>

<file path=ppt/tags/tag705.xml><?xml version="1.0" encoding="utf-8"?>
<p:tagLst xmlns:a="http://schemas.openxmlformats.org/drawingml/2006/main" xmlns:r="http://schemas.openxmlformats.org/officeDocument/2006/relationships" xmlns:p="http://schemas.openxmlformats.org/presentationml/2006/main">
  <p:tag name="NUM" val="2"/>
</p:tagLst>
</file>

<file path=ppt/tags/tag706.xml><?xml version="1.0" encoding="utf-8"?>
<p:tagLst xmlns:a="http://schemas.openxmlformats.org/drawingml/2006/main" xmlns:r="http://schemas.openxmlformats.org/officeDocument/2006/relationships" xmlns:p="http://schemas.openxmlformats.org/presentationml/2006/main">
  <p:tag name="NUM" val="1"/>
</p:tagLst>
</file>

<file path=ppt/tags/tag707.xml><?xml version="1.0" encoding="utf-8"?>
<p:tagLst xmlns:a="http://schemas.openxmlformats.org/drawingml/2006/main" xmlns:r="http://schemas.openxmlformats.org/officeDocument/2006/relationships" xmlns:p="http://schemas.openxmlformats.org/presentationml/2006/main">
  <p:tag name="NUM" val="1"/>
</p:tagLst>
</file>

<file path=ppt/tags/tag708.xml><?xml version="1.0" encoding="utf-8"?>
<p:tagLst xmlns:a="http://schemas.openxmlformats.org/drawingml/2006/main" xmlns:r="http://schemas.openxmlformats.org/officeDocument/2006/relationships" xmlns:p="http://schemas.openxmlformats.org/presentationml/2006/main">
  <p:tag name="NUM" val="2"/>
</p:tagLst>
</file>

<file path=ppt/tags/tag709.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7"/>
</p:tagLst>
</file>

<file path=ppt/tags/tag710.xml><?xml version="1.0" encoding="utf-8"?>
<p:tagLst xmlns:a="http://schemas.openxmlformats.org/drawingml/2006/main" xmlns:r="http://schemas.openxmlformats.org/officeDocument/2006/relationships" xmlns:p="http://schemas.openxmlformats.org/presentationml/2006/main">
  <p:tag name="NUM" val="2"/>
</p:tagLst>
</file>

<file path=ppt/tags/tag711.xml><?xml version="1.0" encoding="utf-8"?>
<p:tagLst xmlns:a="http://schemas.openxmlformats.org/drawingml/2006/main" xmlns:r="http://schemas.openxmlformats.org/officeDocument/2006/relationships" xmlns:p="http://schemas.openxmlformats.org/presentationml/2006/main">
  <p:tag name="NUM" val="1"/>
</p:tagLst>
</file>

<file path=ppt/tags/tag712.xml><?xml version="1.0" encoding="utf-8"?>
<p:tagLst xmlns:a="http://schemas.openxmlformats.org/drawingml/2006/main" xmlns:r="http://schemas.openxmlformats.org/officeDocument/2006/relationships" xmlns:p="http://schemas.openxmlformats.org/presentationml/2006/main">
  <p:tag name="NUM" val="2"/>
</p:tagLst>
</file>

<file path=ppt/tags/tag713.xml><?xml version="1.0" encoding="utf-8"?>
<p:tagLst xmlns:a="http://schemas.openxmlformats.org/drawingml/2006/main" xmlns:r="http://schemas.openxmlformats.org/officeDocument/2006/relationships" xmlns:p="http://schemas.openxmlformats.org/presentationml/2006/main">
  <p:tag name="NUM" val="1"/>
</p:tagLst>
</file>

<file path=ppt/tags/tag714.xml><?xml version="1.0" encoding="utf-8"?>
<p:tagLst xmlns:a="http://schemas.openxmlformats.org/drawingml/2006/main" xmlns:r="http://schemas.openxmlformats.org/officeDocument/2006/relationships" xmlns:p="http://schemas.openxmlformats.org/presentationml/2006/main">
  <p:tag name="NUM" val="2"/>
</p:tagLst>
</file>

<file path=ppt/tags/tag715.xml><?xml version="1.0" encoding="utf-8"?>
<p:tagLst xmlns:a="http://schemas.openxmlformats.org/drawingml/2006/main" xmlns:r="http://schemas.openxmlformats.org/officeDocument/2006/relationships" xmlns:p="http://schemas.openxmlformats.org/presentationml/2006/main">
  <p:tag name="NUM" val="1"/>
</p:tagLst>
</file>

<file path=ppt/tags/tag716.xml><?xml version="1.0" encoding="utf-8"?>
<p:tagLst xmlns:a="http://schemas.openxmlformats.org/drawingml/2006/main" xmlns:r="http://schemas.openxmlformats.org/officeDocument/2006/relationships" xmlns:p="http://schemas.openxmlformats.org/presentationml/2006/main">
  <p:tag name="NUM" val="2"/>
</p:tagLst>
</file>

<file path=ppt/tags/tag717.xml><?xml version="1.0" encoding="utf-8"?>
<p:tagLst xmlns:a="http://schemas.openxmlformats.org/drawingml/2006/main" xmlns:r="http://schemas.openxmlformats.org/officeDocument/2006/relationships" xmlns:p="http://schemas.openxmlformats.org/presentationml/2006/main">
  <p:tag name="NUM" val="1"/>
</p:tagLst>
</file>

<file path=ppt/tags/tag718.xml><?xml version="1.0" encoding="utf-8"?>
<p:tagLst xmlns:a="http://schemas.openxmlformats.org/drawingml/2006/main" xmlns:r="http://schemas.openxmlformats.org/officeDocument/2006/relationships" xmlns:p="http://schemas.openxmlformats.org/presentationml/2006/main">
  <p:tag name="NUM" val="2"/>
</p:tagLst>
</file>

<file path=ppt/tags/tag719.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8"/>
</p:tagLst>
</file>

<file path=ppt/tags/tag720.xml><?xml version="1.0" encoding="utf-8"?>
<p:tagLst xmlns:a="http://schemas.openxmlformats.org/drawingml/2006/main" xmlns:r="http://schemas.openxmlformats.org/officeDocument/2006/relationships" xmlns:p="http://schemas.openxmlformats.org/presentationml/2006/main">
  <p:tag name="NUM" val="2"/>
</p:tagLst>
</file>

<file path=ppt/tags/tag721.xml><?xml version="1.0" encoding="utf-8"?>
<p:tagLst xmlns:a="http://schemas.openxmlformats.org/drawingml/2006/main" xmlns:r="http://schemas.openxmlformats.org/officeDocument/2006/relationships" xmlns:p="http://schemas.openxmlformats.org/presentationml/2006/main">
  <p:tag name="NUM" val="1"/>
</p:tagLst>
</file>

<file path=ppt/tags/tag722.xml><?xml version="1.0" encoding="utf-8"?>
<p:tagLst xmlns:a="http://schemas.openxmlformats.org/drawingml/2006/main" xmlns:r="http://schemas.openxmlformats.org/officeDocument/2006/relationships" xmlns:p="http://schemas.openxmlformats.org/presentationml/2006/main">
  <p:tag name="NUM" val="2"/>
</p:tagLst>
</file>

<file path=ppt/tags/tag723.xml><?xml version="1.0" encoding="utf-8"?>
<p:tagLst xmlns:a="http://schemas.openxmlformats.org/drawingml/2006/main" xmlns:r="http://schemas.openxmlformats.org/officeDocument/2006/relationships" xmlns:p="http://schemas.openxmlformats.org/presentationml/2006/main">
  <p:tag name="NUM" val="1"/>
</p:tagLst>
</file>

<file path=ppt/tags/tag724.xml><?xml version="1.0" encoding="utf-8"?>
<p:tagLst xmlns:a="http://schemas.openxmlformats.org/drawingml/2006/main" xmlns:r="http://schemas.openxmlformats.org/officeDocument/2006/relationships" xmlns:p="http://schemas.openxmlformats.org/presentationml/2006/main">
  <p:tag name="NUM" val="2"/>
</p:tagLst>
</file>

<file path=ppt/tags/tag725.xml><?xml version="1.0" encoding="utf-8"?>
<p:tagLst xmlns:a="http://schemas.openxmlformats.org/drawingml/2006/main" xmlns:r="http://schemas.openxmlformats.org/officeDocument/2006/relationships" xmlns:p="http://schemas.openxmlformats.org/presentationml/2006/main">
  <p:tag name="NUM" val="1"/>
</p:tagLst>
</file>

<file path=ppt/tags/tag726.xml><?xml version="1.0" encoding="utf-8"?>
<p:tagLst xmlns:a="http://schemas.openxmlformats.org/drawingml/2006/main" xmlns:r="http://schemas.openxmlformats.org/officeDocument/2006/relationships" xmlns:p="http://schemas.openxmlformats.org/presentationml/2006/main">
  <p:tag name="NUM" val="2"/>
</p:tagLst>
</file>

<file path=ppt/tags/tag727.xml><?xml version="1.0" encoding="utf-8"?>
<p:tagLst xmlns:a="http://schemas.openxmlformats.org/drawingml/2006/main" xmlns:r="http://schemas.openxmlformats.org/officeDocument/2006/relationships" xmlns:p="http://schemas.openxmlformats.org/presentationml/2006/main">
  <p:tag name="NUM" val="1"/>
</p:tagLst>
</file>

<file path=ppt/tags/tag728.xml><?xml version="1.0" encoding="utf-8"?>
<p:tagLst xmlns:a="http://schemas.openxmlformats.org/drawingml/2006/main" xmlns:r="http://schemas.openxmlformats.org/officeDocument/2006/relationships" xmlns:p="http://schemas.openxmlformats.org/presentationml/2006/main">
  <p:tag name="NUM" val="2"/>
</p:tagLst>
</file>

<file path=ppt/tags/tag729.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30.xml><?xml version="1.0" encoding="utf-8"?>
<p:tagLst xmlns:a="http://schemas.openxmlformats.org/drawingml/2006/main" xmlns:r="http://schemas.openxmlformats.org/officeDocument/2006/relationships" xmlns:p="http://schemas.openxmlformats.org/presentationml/2006/main">
  <p:tag name="NUM" val="2"/>
</p:tagLst>
</file>

<file path=ppt/tags/tag731.xml><?xml version="1.0" encoding="utf-8"?>
<p:tagLst xmlns:a="http://schemas.openxmlformats.org/drawingml/2006/main" xmlns:r="http://schemas.openxmlformats.org/officeDocument/2006/relationships" xmlns:p="http://schemas.openxmlformats.org/presentationml/2006/main">
  <p:tag name="NUM" val="1"/>
</p:tagLst>
</file>

<file path=ppt/tags/tag732.xml><?xml version="1.0" encoding="utf-8"?>
<p:tagLst xmlns:a="http://schemas.openxmlformats.org/drawingml/2006/main" xmlns:r="http://schemas.openxmlformats.org/officeDocument/2006/relationships" xmlns:p="http://schemas.openxmlformats.org/presentationml/2006/main">
  <p:tag name="NUM" val="2"/>
</p:tagLst>
</file>

<file path=ppt/tags/tag733.xml><?xml version="1.0" encoding="utf-8"?>
<p:tagLst xmlns:a="http://schemas.openxmlformats.org/drawingml/2006/main" xmlns:r="http://schemas.openxmlformats.org/officeDocument/2006/relationships" xmlns:p="http://schemas.openxmlformats.org/presentationml/2006/main">
  <p:tag name="NUM" val="3"/>
</p:tagLst>
</file>

<file path=ppt/tags/tag734.xml><?xml version="1.0" encoding="utf-8"?>
<p:tagLst xmlns:a="http://schemas.openxmlformats.org/drawingml/2006/main" xmlns:r="http://schemas.openxmlformats.org/officeDocument/2006/relationships" xmlns:p="http://schemas.openxmlformats.org/presentationml/2006/main">
  <p:tag name="NUM" val="1"/>
</p:tagLst>
</file>

<file path=ppt/tags/tag735.xml><?xml version="1.0" encoding="utf-8"?>
<p:tagLst xmlns:a="http://schemas.openxmlformats.org/drawingml/2006/main" xmlns:r="http://schemas.openxmlformats.org/officeDocument/2006/relationships" xmlns:p="http://schemas.openxmlformats.org/presentationml/2006/main">
  <p:tag name="NUM" val="2"/>
</p:tagLst>
</file>

<file path=ppt/tags/tag736.xml><?xml version="1.0" encoding="utf-8"?>
<p:tagLst xmlns:a="http://schemas.openxmlformats.org/drawingml/2006/main" xmlns:r="http://schemas.openxmlformats.org/officeDocument/2006/relationships" xmlns:p="http://schemas.openxmlformats.org/presentationml/2006/main">
  <p:tag name="NUM" val="1"/>
</p:tagLst>
</file>

<file path=ppt/tags/tag737.xml><?xml version="1.0" encoding="utf-8"?>
<p:tagLst xmlns:a="http://schemas.openxmlformats.org/drawingml/2006/main" xmlns:r="http://schemas.openxmlformats.org/officeDocument/2006/relationships" xmlns:p="http://schemas.openxmlformats.org/presentationml/2006/main">
  <p:tag name="NUM" val="2"/>
</p:tagLst>
</file>

<file path=ppt/tags/tag738.xml><?xml version="1.0" encoding="utf-8"?>
<p:tagLst xmlns:a="http://schemas.openxmlformats.org/drawingml/2006/main" xmlns:r="http://schemas.openxmlformats.org/officeDocument/2006/relationships" xmlns:p="http://schemas.openxmlformats.org/presentationml/2006/main">
  <p:tag name="NUM" val="1"/>
</p:tagLst>
</file>

<file path=ppt/tags/tag739.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40.xml><?xml version="1.0" encoding="utf-8"?>
<p:tagLst xmlns:a="http://schemas.openxmlformats.org/drawingml/2006/main" xmlns:r="http://schemas.openxmlformats.org/officeDocument/2006/relationships" xmlns:p="http://schemas.openxmlformats.org/presentationml/2006/main">
  <p:tag name="NUM" val="2"/>
</p:tagLst>
</file>

<file path=ppt/tags/tag741.xml><?xml version="1.0" encoding="utf-8"?>
<p:tagLst xmlns:a="http://schemas.openxmlformats.org/drawingml/2006/main" xmlns:r="http://schemas.openxmlformats.org/officeDocument/2006/relationships" xmlns:p="http://schemas.openxmlformats.org/presentationml/2006/main">
  <p:tag name="NUM" val="3"/>
</p:tagLst>
</file>

<file path=ppt/tags/tag742.xml><?xml version="1.0" encoding="utf-8"?>
<p:tagLst xmlns:a="http://schemas.openxmlformats.org/drawingml/2006/main" xmlns:r="http://schemas.openxmlformats.org/officeDocument/2006/relationships" xmlns:p="http://schemas.openxmlformats.org/presentationml/2006/main">
  <p:tag name="NUM" val="1"/>
</p:tagLst>
</file>

<file path=ppt/tags/tag743.xml><?xml version="1.0" encoding="utf-8"?>
<p:tagLst xmlns:a="http://schemas.openxmlformats.org/drawingml/2006/main" xmlns:r="http://schemas.openxmlformats.org/officeDocument/2006/relationships" xmlns:p="http://schemas.openxmlformats.org/presentationml/2006/main">
  <p:tag name="NUM" val="2"/>
</p:tagLst>
</file>

<file path=ppt/tags/tag744.xml><?xml version="1.0" encoding="utf-8"?>
<p:tagLst xmlns:a="http://schemas.openxmlformats.org/drawingml/2006/main" xmlns:r="http://schemas.openxmlformats.org/officeDocument/2006/relationships" xmlns:p="http://schemas.openxmlformats.org/presentationml/2006/main">
  <p:tag name="NUM" val="3"/>
</p:tagLst>
</file>

<file path=ppt/tags/tag745.xml><?xml version="1.0" encoding="utf-8"?>
<p:tagLst xmlns:a="http://schemas.openxmlformats.org/drawingml/2006/main" xmlns:r="http://schemas.openxmlformats.org/officeDocument/2006/relationships" xmlns:p="http://schemas.openxmlformats.org/presentationml/2006/main">
  <p:tag name="NUM" val="1"/>
</p:tagLst>
</file>

<file path=ppt/tags/tag746.xml><?xml version="1.0" encoding="utf-8"?>
<p:tagLst xmlns:a="http://schemas.openxmlformats.org/drawingml/2006/main" xmlns:r="http://schemas.openxmlformats.org/officeDocument/2006/relationships" xmlns:p="http://schemas.openxmlformats.org/presentationml/2006/main">
  <p:tag name="NUM" val="2"/>
</p:tagLst>
</file>

<file path=ppt/tags/tag747.xml><?xml version="1.0" encoding="utf-8"?>
<p:tagLst xmlns:a="http://schemas.openxmlformats.org/drawingml/2006/main" xmlns:r="http://schemas.openxmlformats.org/officeDocument/2006/relationships" xmlns:p="http://schemas.openxmlformats.org/presentationml/2006/main">
  <p:tag name="NUM" val="1"/>
</p:tagLst>
</file>

<file path=ppt/tags/tag748.xml><?xml version="1.0" encoding="utf-8"?>
<p:tagLst xmlns:a="http://schemas.openxmlformats.org/drawingml/2006/main" xmlns:r="http://schemas.openxmlformats.org/officeDocument/2006/relationships" xmlns:p="http://schemas.openxmlformats.org/presentationml/2006/main">
  <p:tag name="NUM" val="3"/>
</p:tagLst>
</file>

<file path=ppt/tags/tag749.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50.xml><?xml version="1.0" encoding="utf-8"?>
<p:tagLst xmlns:a="http://schemas.openxmlformats.org/drawingml/2006/main" xmlns:r="http://schemas.openxmlformats.org/officeDocument/2006/relationships" xmlns:p="http://schemas.openxmlformats.org/presentationml/2006/main">
  <p:tag name="NUM" val="1"/>
</p:tagLst>
</file>

<file path=ppt/tags/tag751.xml><?xml version="1.0" encoding="utf-8"?>
<p:tagLst xmlns:a="http://schemas.openxmlformats.org/drawingml/2006/main" xmlns:r="http://schemas.openxmlformats.org/officeDocument/2006/relationships" xmlns:p="http://schemas.openxmlformats.org/presentationml/2006/main">
  <p:tag name="NUM" val="2"/>
</p:tagLst>
</file>

<file path=ppt/tags/tag752.xml><?xml version="1.0" encoding="utf-8"?>
<p:tagLst xmlns:a="http://schemas.openxmlformats.org/drawingml/2006/main" xmlns:r="http://schemas.openxmlformats.org/officeDocument/2006/relationships" xmlns:p="http://schemas.openxmlformats.org/presentationml/2006/main">
  <p:tag name="NUM" val="1"/>
</p:tagLst>
</file>

<file path=ppt/tags/tag753.xml><?xml version="1.0" encoding="utf-8"?>
<p:tagLst xmlns:a="http://schemas.openxmlformats.org/drawingml/2006/main" xmlns:r="http://schemas.openxmlformats.org/officeDocument/2006/relationships" xmlns:p="http://schemas.openxmlformats.org/presentationml/2006/main">
  <p:tag name="NUM" val="2"/>
</p:tagLst>
</file>

<file path=ppt/tags/tag754.xml><?xml version="1.0" encoding="utf-8"?>
<p:tagLst xmlns:a="http://schemas.openxmlformats.org/drawingml/2006/main" xmlns:r="http://schemas.openxmlformats.org/officeDocument/2006/relationships" xmlns:p="http://schemas.openxmlformats.org/presentationml/2006/main">
  <p:tag name="NUM" val="1"/>
</p:tagLst>
</file>

<file path=ppt/tags/tag755.xml><?xml version="1.0" encoding="utf-8"?>
<p:tagLst xmlns:a="http://schemas.openxmlformats.org/drawingml/2006/main" xmlns:r="http://schemas.openxmlformats.org/officeDocument/2006/relationships" xmlns:p="http://schemas.openxmlformats.org/presentationml/2006/main">
  <p:tag name="NUM" val="2"/>
</p:tagLst>
</file>

<file path=ppt/tags/tag756.xml><?xml version="1.0" encoding="utf-8"?>
<p:tagLst xmlns:a="http://schemas.openxmlformats.org/drawingml/2006/main" xmlns:r="http://schemas.openxmlformats.org/officeDocument/2006/relationships" xmlns:p="http://schemas.openxmlformats.org/presentationml/2006/main">
  <p:tag name="NUM" val="1"/>
</p:tagLst>
</file>

<file path=ppt/tags/tag757.xml><?xml version="1.0" encoding="utf-8"?>
<p:tagLst xmlns:a="http://schemas.openxmlformats.org/drawingml/2006/main" xmlns:r="http://schemas.openxmlformats.org/officeDocument/2006/relationships" xmlns:p="http://schemas.openxmlformats.org/presentationml/2006/main">
  <p:tag name="NUM" val="2"/>
</p:tagLst>
</file>

<file path=ppt/tags/tag758.xml><?xml version="1.0" encoding="utf-8"?>
<p:tagLst xmlns:a="http://schemas.openxmlformats.org/drawingml/2006/main" xmlns:r="http://schemas.openxmlformats.org/officeDocument/2006/relationships" xmlns:p="http://schemas.openxmlformats.org/presentationml/2006/main">
  <p:tag name="NUM" val="1"/>
</p:tagLst>
</file>

<file path=ppt/tags/tag759.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60.xml><?xml version="1.0" encoding="utf-8"?>
<p:tagLst xmlns:a="http://schemas.openxmlformats.org/drawingml/2006/main" xmlns:r="http://schemas.openxmlformats.org/officeDocument/2006/relationships" xmlns:p="http://schemas.openxmlformats.org/presentationml/2006/main">
  <p:tag name="NUM" val="1"/>
</p:tagLst>
</file>

<file path=ppt/tags/tag761.xml><?xml version="1.0" encoding="utf-8"?>
<p:tagLst xmlns:a="http://schemas.openxmlformats.org/drawingml/2006/main" xmlns:r="http://schemas.openxmlformats.org/officeDocument/2006/relationships" xmlns:p="http://schemas.openxmlformats.org/presentationml/2006/main">
  <p:tag name="NUM" val="2"/>
</p:tagLst>
</file>

<file path=ppt/tags/tag762.xml><?xml version="1.0" encoding="utf-8"?>
<p:tagLst xmlns:a="http://schemas.openxmlformats.org/drawingml/2006/main" xmlns:r="http://schemas.openxmlformats.org/officeDocument/2006/relationships" xmlns:p="http://schemas.openxmlformats.org/presentationml/2006/main">
  <p:tag name="NUM" val="1"/>
</p:tagLst>
</file>

<file path=ppt/tags/tag763.xml><?xml version="1.0" encoding="utf-8"?>
<p:tagLst xmlns:a="http://schemas.openxmlformats.org/drawingml/2006/main" xmlns:r="http://schemas.openxmlformats.org/officeDocument/2006/relationships" xmlns:p="http://schemas.openxmlformats.org/presentationml/2006/main">
  <p:tag name="NUM" val="2"/>
</p:tagLst>
</file>

<file path=ppt/tags/tag764.xml><?xml version="1.0" encoding="utf-8"?>
<p:tagLst xmlns:a="http://schemas.openxmlformats.org/drawingml/2006/main" xmlns:r="http://schemas.openxmlformats.org/officeDocument/2006/relationships" xmlns:p="http://schemas.openxmlformats.org/presentationml/2006/main">
  <p:tag name="NUM" val="1"/>
</p:tagLst>
</file>

<file path=ppt/tags/tag765.xml><?xml version="1.0" encoding="utf-8"?>
<p:tagLst xmlns:a="http://schemas.openxmlformats.org/drawingml/2006/main" xmlns:r="http://schemas.openxmlformats.org/officeDocument/2006/relationships" xmlns:p="http://schemas.openxmlformats.org/presentationml/2006/main">
  <p:tag name="NUM" val="2"/>
</p:tagLst>
</file>

<file path=ppt/tags/tag766.xml><?xml version="1.0" encoding="utf-8"?>
<p:tagLst xmlns:a="http://schemas.openxmlformats.org/drawingml/2006/main" xmlns:r="http://schemas.openxmlformats.org/officeDocument/2006/relationships" xmlns:p="http://schemas.openxmlformats.org/presentationml/2006/main">
  <p:tag name="NUM" val="1"/>
</p:tagLst>
</file>

<file path=ppt/tags/tag767.xml><?xml version="1.0" encoding="utf-8"?>
<p:tagLst xmlns:a="http://schemas.openxmlformats.org/drawingml/2006/main" xmlns:r="http://schemas.openxmlformats.org/officeDocument/2006/relationships" xmlns:p="http://schemas.openxmlformats.org/presentationml/2006/main">
  <p:tag name="NUM" val="2"/>
</p:tagLst>
</file>

<file path=ppt/tags/tag768.xml><?xml version="1.0" encoding="utf-8"?>
<p:tagLst xmlns:a="http://schemas.openxmlformats.org/drawingml/2006/main" xmlns:r="http://schemas.openxmlformats.org/officeDocument/2006/relationships" xmlns:p="http://schemas.openxmlformats.org/presentationml/2006/main">
  <p:tag name="NUM" val="1"/>
</p:tagLst>
</file>

<file path=ppt/tags/tag769.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70.xml><?xml version="1.0" encoding="utf-8"?>
<p:tagLst xmlns:a="http://schemas.openxmlformats.org/drawingml/2006/main" xmlns:r="http://schemas.openxmlformats.org/officeDocument/2006/relationships" xmlns:p="http://schemas.openxmlformats.org/presentationml/2006/main">
  <p:tag name="NUM" val="3"/>
</p:tagLst>
</file>

<file path=ppt/tags/tag771.xml><?xml version="1.0" encoding="utf-8"?>
<p:tagLst xmlns:a="http://schemas.openxmlformats.org/drawingml/2006/main" xmlns:r="http://schemas.openxmlformats.org/officeDocument/2006/relationships" xmlns:p="http://schemas.openxmlformats.org/presentationml/2006/main">
  <p:tag name="NUM" val="1"/>
</p:tagLst>
</file>

<file path=ppt/tags/tag772.xml><?xml version="1.0" encoding="utf-8"?>
<p:tagLst xmlns:a="http://schemas.openxmlformats.org/drawingml/2006/main" xmlns:r="http://schemas.openxmlformats.org/officeDocument/2006/relationships" xmlns:p="http://schemas.openxmlformats.org/presentationml/2006/main">
  <p:tag name="NUM" val="2"/>
</p:tagLst>
</file>

<file path=ppt/tags/tag773.xml><?xml version="1.0" encoding="utf-8"?>
<p:tagLst xmlns:a="http://schemas.openxmlformats.org/drawingml/2006/main" xmlns:r="http://schemas.openxmlformats.org/officeDocument/2006/relationships" xmlns:p="http://schemas.openxmlformats.org/presentationml/2006/main">
  <p:tag name="NUM" val="3"/>
</p:tagLst>
</file>

<file path=ppt/tags/tag774.xml><?xml version="1.0" encoding="utf-8"?>
<p:tagLst xmlns:a="http://schemas.openxmlformats.org/drawingml/2006/main" xmlns:r="http://schemas.openxmlformats.org/officeDocument/2006/relationships" xmlns:p="http://schemas.openxmlformats.org/presentationml/2006/main">
  <p:tag name="NUM" val="4"/>
</p:tagLst>
</file>

<file path=ppt/tags/tag775.xml><?xml version="1.0" encoding="utf-8"?>
<p:tagLst xmlns:a="http://schemas.openxmlformats.org/drawingml/2006/main" xmlns:r="http://schemas.openxmlformats.org/officeDocument/2006/relationships" xmlns:p="http://schemas.openxmlformats.org/presentationml/2006/main">
  <p:tag name="NUM" val="5"/>
</p:tagLst>
</file>

<file path=ppt/tags/tag776.xml><?xml version="1.0" encoding="utf-8"?>
<p:tagLst xmlns:a="http://schemas.openxmlformats.org/drawingml/2006/main" xmlns:r="http://schemas.openxmlformats.org/officeDocument/2006/relationships" xmlns:p="http://schemas.openxmlformats.org/presentationml/2006/main">
  <p:tag name="NUM" val="6"/>
</p:tagLst>
</file>

<file path=ppt/tags/tag777.xml><?xml version="1.0" encoding="utf-8"?>
<p:tagLst xmlns:a="http://schemas.openxmlformats.org/drawingml/2006/main" xmlns:r="http://schemas.openxmlformats.org/officeDocument/2006/relationships" xmlns:p="http://schemas.openxmlformats.org/presentationml/2006/main">
  <p:tag name="NUM" val="7"/>
</p:tagLst>
</file>

<file path=ppt/tags/tag778.xml><?xml version="1.0" encoding="utf-8"?>
<p:tagLst xmlns:a="http://schemas.openxmlformats.org/drawingml/2006/main" xmlns:r="http://schemas.openxmlformats.org/officeDocument/2006/relationships" xmlns:p="http://schemas.openxmlformats.org/presentationml/2006/main">
  <p:tag name="NUM" val="8"/>
</p:tagLst>
</file>

<file path=ppt/tags/tag779.xml><?xml version="1.0" encoding="utf-8"?>
<p:tagLst xmlns:a="http://schemas.openxmlformats.org/drawingml/2006/main" xmlns:r="http://schemas.openxmlformats.org/officeDocument/2006/relationships" xmlns:p="http://schemas.openxmlformats.org/presentationml/2006/main">
  <p:tag name="NUM" val="9"/>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80.xml><?xml version="1.0" encoding="utf-8"?>
<p:tagLst xmlns:a="http://schemas.openxmlformats.org/drawingml/2006/main" xmlns:r="http://schemas.openxmlformats.org/officeDocument/2006/relationships" xmlns:p="http://schemas.openxmlformats.org/presentationml/2006/main">
  <p:tag name="NUM" val="10"/>
</p:tagLst>
</file>

<file path=ppt/tags/tag781.xml><?xml version="1.0" encoding="utf-8"?>
<p:tagLst xmlns:a="http://schemas.openxmlformats.org/drawingml/2006/main" xmlns:r="http://schemas.openxmlformats.org/officeDocument/2006/relationships" xmlns:p="http://schemas.openxmlformats.org/presentationml/2006/main">
  <p:tag name="NUM" val="11"/>
</p:tagLst>
</file>

<file path=ppt/tags/tag782.xml><?xml version="1.0" encoding="utf-8"?>
<p:tagLst xmlns:a="http://schemas.openxmlformats.org/drawingml/2006/main" xmlns:r="http://schemas.openxmlformats.org/officeDocument/2006/relationships" xmlns:p="http://schemas.openxmlformats.org/presentationml/2006/main">
  <p:tag name="NUM" val="12"/>
</p:tagLst>
</file>

<file path=ppt/tags/tag783.xml><?xml version="1.0" encoding="utf-8"?>
<p:tagLst xmlns:a="http://schemas.openxmlformats.org/drawingml/2006/main" xmlns:r="http://schemas.openxmlformats.org/officeDocument/2006/relationships" xmlns:p="http://schemas.openxmlformats.org/presentationml/2006/main">
  <p:tag name="NUM" val="13"/>
</p:tagLst>
</file>

<file path=ppt/tags/tag784.xml><?xml version="1.0" encoding="utf-8"?>
<p:tagLst xmlns:a="http://schemas.openxmlformats.org/drawingml/2006/main" xmlns:r="http://schemas.openxmlformats.org/officeDocument/2006/relationships" xmlns:p="http://schemas.openxmlformats.org/presentationml/2006/main">
  <p:tag name="NUM" val="14"/>
</p:tagLst>
</file>

<file path=ppt/tags/tag785.xml><?xml version="1.0" encoding="utf-8"?>
<p:tagLst xmlns:a="http://schemas.openxmlformats.org/drawingml/2006/main" xmlns:r="http://schemas.openxmlformats.org/officeDocument/2006/relationships" xmlns:p="http://schemas.openxmlformats.org/presentationml/2006/main">
  <p:tag name="NUM" val="15"/>
</p:tagLst>
</file>

<file path=ppt/tags/tag786.xml><?xml version="1.0" encoding="utf-8"?>
<p:tagLst xmlns:a="http://schemas.openxmlformats.org/drawingml/2006/main" xmlns:r="http://schemas.openxmlformats.org/officeDocument/2006/relationships" xmlns:p="http://schemas.openxmlformats.org/presentationml/2006/main">
  <p:tag name="NUM" val="16"/>
</p:tagLst>
</file>

<file path=ppt/tags/tag787.xml><?xml version="1.0" encoding="utf-8"?>
<p:tagLst xmlns:a="http://schemas.openxmlformats.org/drawingml/2006/main" xmlns:r="http://schemas.openxmlformats.org/officeDocument/2006/relationships" xmlns:p="http://schemas.openxmlformats.org/presentationml/2006/main">
  <p:tag name="NUM" val="17"/>
</p:tagLst>
</file>

<file path=ppt/tags/tag788.xml><?xml version="1.0" encoding="utf-8"?>
<p:tagLst xmlns:a="http://schemas.openxmlformats.org/drawingml/2006/main" xmlns:r="http://schemas.openxmlformats.org/officeDocument/2006/relationships" xmlns:p="http://schemas.openxmlformats.org/presentationml/2006/main">
  <p:tag name="NUM" val="18"/>
</p:tagLst>
</file>

<file path=ppt/tags/tag789.xml><?xml version="1.0" encoding="utf-8"?>
<p:tagLst xmlns:a="http://schemas.openxmlformats.org/drawingml/2006/main" xmlns:r="http://schemas.openxmlformats.org/officeDocument/2006/relationships" xmlns:p="http://schemas.openxmlformats.org/presentationml/2006/main">
  <p:tag name="NUM" val="19"/>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790.xml><?xml version="1.0" encoding="utf-8"?>
<p:tagLst xmlns:a="http://schemas.openxmlformats.org/drawingml/2006/main" xmlns:r="http://schemas.openxmlformats.org/officeDocument/2006/relationships" xmlns:p="http://schemas.openxmlformats.org/presentationml/2006/main">
  <p:tag name="NUM" val="20"/>
</p:tagLst>
</file>

<file path=ppt/tags/tag791.xml><?xml version="1.0" encoding="utf-8"?>
<p:tagLst xmlns:a="http://schemas.openxmlformats.org/drawingml/2006/main" xmlns:r="http://schemas.openxmlformats.org/officeDocument/2006/relationships" xmlns:p="http://schemas.openxmlformats.org/presentationml/2006/main">
  <p:tag name="NUM" val="21"/>
</p:tagLst>
</file>

<file path=ppt/tags/tag792.xml><?xml version="1.0" encoding="utf-8"?>
<p:tagLst xmlns:a="http://schemas.openxmlformats.org/drawingml/2006/main" xmlns:r="http://schemas.openxmlformats.org/officeDocument/2006/relationships" xmlns:p="http://schemas.openxmlformats.org/presentationml/2006/main">
  <p:tag name="NUM" val="22"/>
</p:tagLst>
</file>

<file path=ppt/tags/tag793.xml><?xml version="1.0" encoding="utf-8"?>
<p:tagLst xmlns:a="http://schemas.openxmlformats.org/drawingml/2006/main" xmlns:r="http://schemas.openxmlformats.org/officeDocument/2006/relationships" xmlns:p="http://schemas.openxmlformats.org/presentationml/2006/main">
  <p:tag name="NUM" val="23"/>
</p:tagLst>
</file>

<file path=ppt/tags/tag794.xml><?xml version="1.0" encoding="utf-8"?>
<p:tagLst xmlns:a="http://schemas.openxmlformats.org/drawingml/2006/main" xmlns:r="http://schemas.openxmlformats.org/officeDocument/2006/relationships" xmlns:p="http://schemas.openxmlformats.org/presentationml/2006/main">
  <p:tag name="NUM" val="24"/>
</p:tagLst>
</file>

<file path=ppt/tags/tag795.xml><?xml version="1.0" encoding="utf-8"?>
<p:tagLst xmlns:a="http://schemas.openxmlformats.org/drawingml/2006/main" xmlns:r="http://schemas.openxmlformats.org/officeDocument/2006/relationships" xmlns:p="http://schemas.openxmlformats.org/presentationml/2006/main">
  <p:tag name="NUM" val="1"/>
</p:tagLst>
</file>

<file path=ppt/tags/tag796.xml><?xml version="1.0" encoding="utf-8"?>
<p:tagLst xmlns:a="http://schemas.openxmlformats.org/drawingml/2006/main" xmlns:r="http://schemas.openxmlformats.org/officeDocument/2006/relationships" xmlns:p="http://schemas.openxmlformats.org/presentationml/2006/main">
  <p:tag name="NUM" val="2"/>
</p:tagLst>
</file>

<file path=ppt/tags/tag797.xml><?xml version="1.0" encoding="utf-8"?>
<p:tagLst xmlns:a="http://schemas.openxmlformats.org/drawingml/2006/main" xmlns:r="http://schemas.openxmlformats.org/officeDocument/2006/relationships" xmlns:p="http://schemas.openxmlformats.org/presentationml/2006/main">
  <p:tag name="NUM" val="3"/>
</p:tagLst>
</file>

<file path=ppt/tags/tag798.xml><?xml version="1.0" encoding="utf-8"?>
<p:tagLst xmlns:a="http://schemas.openxmlformats.org/drawingml/2006/main" xmlns:r="http://schemas.openxmlformats.org/officeDocument/2006/relationships" xmlns:p="http://schemas.openxmlformats.org/presentationml/2006/main">
  <p:tag name="NUM" val="4"/>
</p:tagLst>
</file>

<file path=ppt/tags/tag79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00.xml><?xml version="1.0" encoding="utf-8"?>
<p:tagLst xmlns:a="http://schemas.openxmlformats.org/drawingml/2006/main" xmlns:r="http://schemas.openxmlformats.org/officeDocument/2006/relationships" xmlns:p="http://schemas.openxmlformats.org/presentationml/2006/main">
  <p:tag name="NUM" val="2"/>
</p:tagLst>
</file>

<file path=ppt/tags/tag801.xml><?xml version="1.0" encoding="utf-8"?>
<p:tagLst xmlns:a="http://schemas.openxmlformats.org/drawingml/2006/main" xmlns:r="http://schemas.openxmlformats.org/officeDocument/2006/relationships" xmlns:p="http://schemas.openxmlformats.org/presentationml/2006/main">
  <p:tag name="NUM" val="1"/>
</p:tagLst>
</file>

<file path=ppt/tags/tag802.xml><?xml version="1.0" encoding="utf-8"?>
<p:tagLst xmlns:a="http://schemas.openxmlformats.org/drawingml/2006/main" xmlns:r="http://schemas.openxmlformats.org/officeDocument/2006/relationships" xmlns:p="http://schemas.openxmlformats.org/presentationml/2006/main">
  <p:tag name="NUM" val="2"/>
</p:tagLst>
</file>

<file path=ppt/tags/tag803.xml><?xml version="1.0" encoding="utf-8"?>
<p:tagLst xmlns:a="http://schemas.openxmlformats.org/drawingml/2006/main" xmlns:r="http://schemas.openxmlformats.org/officeDocument/2006/relationships" xmlns:p="http://schemas.openxmlformats.org/presentationml/2006/main">
  <p:tag name="NUM" val="1"/>
</p:tagLst>
</file>

<file path=ppt/tags/tag804.xml><?xml version="1.0" encoding="utf-8"?>
<p:tagLst xmlns:a="http://schemas.openxmlformats.org/drawingml/2006/main" xmlns:r="http://schemas.openxmlformats.org/officeDocument/2006/relationships" xmlns:p="http://schemas.openxmlformats.org/presentationml/2006/main">
  <p:tag name="NUM" val="2"/>
</p:tagLst>
</file>

<file path=ppt/tags/tag805.xml><?xml version="1.0" encoding="utf-8"?>
<p:tagLst xmlns:a="http://schemas.openxmlformats.org/drawingml/2006/main" xmlns:r="http://schemas.openxmlformats.org/officeDocument/2006/relationships" xmlns:p="http://schemas.openxmlformats.org/presentationml/2006/main">
  <p:tag name="NUM" val="1"/>
</p:tagLst>
</file>

<file path=ppt/tags/tag806.xml><?xml version="1.0" encoding="utf-8"?>
<p:tagLst xmlns:a="http://schemas.openxmlformats.org/drawingml/2006/main" xmlns:r="http://schemas.openxmlformats.org/officeDocument/2006/relationships" xmlns:p="http://schemas.openxmlformats.org/presentationml/2006/main">
  <p:tag name="NUM" val="2"/>
</p:tagLst>
</file>

<file path=ppt/tags/tag807.xml><?xml version="1.0" encoding="utf-8"?>
<p:tagLst xmlns:a="http://schemas.openxmlformats.org/drawingml/2006/main" xmlns:r="http://schemas.openxmlformats.org/officeDocument/2006/relationships" xmlns:p="http://schemas.openxmlformats.org/presentationml/2006/main">
  <p:tag name="NUM" val="1"/>
</p:tagLst>
</file>

<file path=ppt/tags/tag808.xml><?xml version="1.0" encoding="utf-8"?>
<p:tagLst xmlns:a="http://schemas.openxmlformats.org/drawingml/2006/main" xmlns:r="http://schemas.openxmlformats.org/officeDocument/2006/relationships" xmlns:p="http://schemas.openxmlformats.org/presentationml/2006/main">
  <p:tag name="NUM" val="2"/>
</p:tagLst>
</file>

<file path=ppt/tags/tag809.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10.xml><?xml version="1.0" encoding="utf-8"?>
<p:tagLst xmlns:a="http://schemas.openxmlformats.org/drawingml/2006/main" xmlns:r="http://schemas.openxmlformats.org/officeDocument/2006/relationships" xmlns:p="http://schemas.openxmlformats.org/presentationml/2006/main">
  <p:tag name="NUM" val="2"/>
</p:tagLst>
</file>

<file path=ppt/tags/tag811.xml><?xml version="1.0" encoding="utf-8"?>
<p:tagLst xmlns:a="http://schemas.openxmlformats.org/drawingml/2006/main" xmlns:r="http://schemas.openxmlformats.org/officeDocument/2006/relationships" xmlns:p="http://schemas.openxmlformats.org/presentationml/2006/main">
  <p:tag name="NUM" val="1"/>
</p:tagLst>
</file>

<file path=ppt/tags/tag812.xml><?xml version="1.0" encoding="utf-8"?>
<p:tagLst xmlns:a="http://schemas.openxmlformats.org/drawingml/2006/main" xmlns:r="http://schemas.openxmlformats.org/officeDocument/2006/relationships" xmlns:p="http://schemas.openxmlformats.org/presentationml/2006/main">
  <p:tag name="NUM" val="2"/>
</p:tagLst>
</file>

<file path=ppt/tags/tag813.xml><?xml version="1.0" encoding="utf-8"?>
<p:tagLst xmlns:a="http://schemas.openxmlformats.org/drawingml/2006/main" xmlns:r="http://schemas.openxmlformats.org/officeDocument/2006/relationships" xmlns:p="http://schemas.openxmlformats.org/presentationml/2006/main">
  <p:tag name="NUM" val="1"/>
</p:tagLst>
</file>

<file path=ppt/tags/tag814.xml><?xml version="1.0" encoding="utf-8"?>
<p:tagLst xmlns:a="http://schemas.openxmlformats.org/drawingml/2006/main" xmlns:r="http://schemas.openxmlformats.org/officeDocument/2006/relationships" xmlns:p="http://schemas.openxmlformats.org/presentationml/2006/main">
  <p:tag name="NUM" val="2"/>
</p:tagLst>
</file>

<file path=ppt/tags/tag815.xml><?xml version="1.0" encoding="utf-8"?>
<p:tagLst xmlns:a="http://schemas.openxmlformats.org/drawingml/2006/main" xmlns:r="http://schemas.openxmlformats.org/officeDocument/2006/relationships" xmlns:p="http://schemas.openxmlformats.org/presentationml/2006/main">
  <p:tag name="NUM" val="3"/>
</p:tagLst>
</file>

<file path=ppt/tags/tag816.xml><?xml version="1.0" encoding="utf-8"?>
<p:tagLst xmlns:a="http://schemas.openxmlformats.org/drawingml/2006/main" xmlns:r="http://schemas.openxmlformats.org/officeDocument/2006/relationships" xmlns:p="http://schemas.openxmlformats.org/presentationml/2006/main">
  <p:tag name="NUM" val="1"/>
</p:tagLst>
</file>

<file path=ppt/tags/tag817.xml><?xml version="1.0" encoding="utf-8"?>
<p:tagLst xmlns:a="http://schemas.openxmlformats.org/drawingml/2006/main" xmlns:r="http://schemas.openxmlformats.org/officeDocument/2006/relationships" xmlns:p="http://schemas.openxmlformats.org/presentationml/2006/main">
  <p:tag name="NUM" val="2"/>
</p:tagLst>
</file>

<file path=ppt/tags/tag818.xml><?xml version="1.0" encoding="utf-8"?>
<p:tagLst xmlns:a="http://schemas.openxmlformats.org/drawingml/2006/main" xmlns:r="http://schemas.openxmlformats.org/officeDocument/2006/relationships" xmlns:p="http://schemas.openxmlformats.org/presentationml/2006/main">
  <p:tag name="NUM" val="1"/>
</p:tagLst>
</file>

<file path=ppt/tags/tag819.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20.xml><?xml version="1.0" encoding="utf-8"?>
<p:tagLst xmlns:a="http://schemas.openxmlformats.org/drawingml/2006/main" xmlns:r="http://schemas.openxmlformats.org/officeDocument/2006/relationships" xmlns:p="http://schemas.openxmlformats.org/presentationml/2006/main">
  <p:tag name="NUM" val="2"/>
</p:tagLst>
</file>

<file path=ppt/tags/tag821.xml><?xml version="1.0" encoding="utf-8"?>
<p:tagLst xmlns:a="http://schemas.openxmlformats.org/drawingml/2006/main" xmlns:r="http://schemas.openxmlformats.org/officeDocument/2006/relationships" xmlns:p="http://schemas.openxmlformats.org/presentationml/2006/main">
  <p:tag name="NUM" val="1"/>
</p:tagLst>
</file>

<file path=ppt/tags/tag822.xml><?xml version="1.0" encoding="utf-8"?>
<p:tagLst xmlns:a="http://schemas.openxmlformats.org/drawingml/2006/main" xmlns:r="http://schemas.openxmlformats.org/officeDocument/2006/relationships" xmlns:p="http://schemas.openxmlformats.org/presentationml/2006/main">
  <p:tag name="NUM" val="2"/>
</p:tagLst>
</file>

<file path=ppt/tags/tag823.xml><?xml version="1.0" encoding="utf-8"?>
<p:tagLst xmlns:a="http://schemas.openxmlformats.org/drawingml/2006/main" xmlns:r="http://schemas.openxmlformats.org/officeDocument/2006/relationships" xmlns:p="http://schemas.openxmlformats.org/presentationml/2006/main">
  <p:tag name="NUM" val="1"/>
</p:tagLst>
</file>

<file path=ppt/tags/tag824.xml><?xml version="1.0" encoding="utf-8"?>
<p:tagLst xmlns:a="http://schemas.openxmlformats.org/drawingml/2006/main" xmlns:r="http://schemas.openxmlformats.org/officeDocument/2006/relationships" xmlns:p="http://schemas.openxmlformats.org/presentationml/2006/main">
  <p:tag name="NUM" val="1"/>
</p:tagLst>
</file>

<file path=ppt/tags/tag825.xml><?xml version="1.0" encoding="utf-8"?>
<p:tagLst xmlns:a="http://schemas.openxmlformats.org/drawingml/2006/main" xmlns:r="http://schemas.openxmlformats.org/officeDocument/2006/relationships" xmlns:p="http://schemas.openxmlformats.org/presentationml/2006/main">
  <p:tag name="NUM" val="2"/>
</p:tagLst>
</file>

<file path=ppt/tags/tag826.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Rétrospective">
  <a:themeElements>
    <a:clrScheme name="Rétrospectiv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étrospectiv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10.xml><?xml version="1.0" encoding="utf-8"?>
<a:themeOverride xmlns:a="http://schemas.openxmlformats.org/drawingml/2006/main">
  <a:clrScheme name="Rétrospectiv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11.xml><?xml version="1.0" encoding="utf-8"?>
<a:themeOverride xmlns:a="http://schemas.openxmlformats.org/drawingml/2006/main">
  <a:clrScheme name="Rétrospectiv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12.xml><?xml version="1.0" encoding="utf-8"?>
<a:themeOverride xmlns:a="http://schemas.openxmlformats.org/drawingml/2006/main">
  <a:clrScheme name="Rétrospectiv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2.xml><?xml version="1.0" encoding="utf-8"?>
<a:themeOverride xmlns:a="http://schemas.openxmlformats.org/drawingml/2006/main">
  <a:clrScheme name="Rétrospectiv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3.xml><?xml version="1.0" encoding="utf-8"?>
<a:themeOverride xmlns:a="http://schemas.openxmlformats.org/drawingml/2006/main">
  <a:clrScheme name="Rétrospectiv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4.xml><?xml version="1.0" encoding="utf-8"?>
<a:themeOverride xmlns:a="http://schemas.openxmlformats.org/drawingml/2006/main">
  <a:clrScheme name="Rétrospectiv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5.xml><?xml version="1.0" encoding="utf-8"?>
<a:themeOverride xmlns:a="http://schemas.openxmlformats.org/drawingml/2006/main">
  <a:clrScheme name="Rétrospectiv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6.xml><?xml version="1.0" encoding="utf-8"?>
<a:themeOverride xmlns:a="http://schemas.openxmlformats.org/drawingml/2006/main">
  <a:clrScheme name="Rétrospectiv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7.xml><?xml version="1.0" encoding="utf-8"?>
<a:themeOverride xmlns:a="http://schemas.openxmlformats.org/drawingml/2006/main">
  <a:clrScheme name="Rétrospectiv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8.xml><?xml version="1.0" encoding="utf-8"?>
<a:themeOverride xmlns:a="http://schemas.openxmlformats.org/drawingml/2006/main">
  <a:clrScheme name="Rétrospectiv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9.xml><?xml version="1.0" encoding="utf-8"?>
<a:themeOverride xmlns:a="http://schemas.openxmlformats.org/drawingml/2006/main">
  <a:clrScheme name="Rétrospectiv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8db86ea-cc0b-454d-a067-4998589184bf">
      <Terms xmlns="http://schemas.microsoft.com/office/infopath/2007/PartnerControls"/>
    </lcf76f155ced4ddcb4097134ff3c332f>
    <TaxCatchAll xmlns="ab38c433-c8fd-4c9e-aea4-368fbdd35f9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D3D96550FE0D541B977843302B27E6F" ma:contentTypeVersion="13" ma:contentTypeDescription="Crée un document." ma:contentTypeScope="" ma:versionID="cb91928654bab25eb8dae4fdedc160f2">
  <xsd:schema xmlns:xsd="http://www.w3.org/2001/XMLSchema" xmlns:xs="http://www.w3.org/2001/XMLSchema" xmlns:p="http://schemas.microsoft.com/office/2006/metadata/properties" xmlns:ns2="d8db86ea-cc0b-454d-a067-4998589184bf" xmlns:ns3="ab38c433-c8fd-4c9e-aea4-368fbdd35f99" targetNamespace="http://schemas.microsoft.com/office/2006/metadata/properties" ma:root="true" ma:fieldsID="01d51e90885958cec15d96aaeb282370" ns2:_="" ns3:_="">
    <xsd:import namespace="d8db86ea-cc0b-454d-a067-4998589184bf"/>
    <xsd:import namespace="ab38c433-c8fd-4c9e-aea4-368fbdd35f9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b86ea-cc0b-454d-a067-4998589184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lcf76f155ced4ddcb4097134ff3c332f" ma:index="16" nillable="true" ma:taxonomy="true" ma:internalName="lcf76f155ced4ddcb4097134ff3c332f" ma:taxonomyFieldName="MediaServiceImageTags" ma:displayName="Balises d’images" ma:readOnly="false" ma:fieldId="{5cf76f15-5ced-4ddc-b409-7134ff3c332f}" ma:taxonomyMulti="true" ma:sspId="4ee7099c-c430-4f29-be0f-2cf3fe76823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38c433-c8fd-4c9e-aea4-368fbdd35f99"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7e7bc20-491e-4807-b2d1-cffee946641e}" ma:internalName="TaxCatchAll" ma:showField="CatchAllData" ma:web="ab38c433-c8fd-4c9e-aea4-368fbdd35f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8651B5-9281-457C-9016-CE949B081CC2}">
  <ds:schemaRefs>
    <ds:schemaRef ds:uri="http://schemas.microsoft.com/sharepoint/v3/contenttype/forms"/>
  </ds:schemaRefs>
</ds:datastoreItem>
</file>

<file path=customXml/itemProps2.xml><?xml version="1.0" encoding="utf-8"?>
<ds:datastoreItem xmlns:ds="http://schemas.openxmlformats.org/officeDocument/2006/customXml" ds:itemID="{48306700-137B-4AA3-AE50-1F22A221B7F7}">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ab38c433-c8fd-4c9e-aea4-368fbdd35f99"/>
    <ds:schemaRef ds:uri="d8db86ea-cc0b-454d-a067-4998589184bf"/>
    <ds:schemaRef ds:uri="http://www.w3.org/XML/1998/namespace"/>
  </ds:schemaRefs>
</ds:datastoreItem>
</file>

<file path=customXml/itemProps3.xml><?xml version="1.0" encoding="utf-8"?>
<ds:datastoreItem xmlns:ds="http://schemas.openxmlformats.org/officeDocument/2006/customXml" ds:itemID="{5AD1B242-2C16-4E61-9AD4-83F29B28CE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db86ea-cc0b-454d-a067-4998589184bf"/>
    <ds:schemaRef ds:uri="ab38c433-c8fd-4c9e-aea4-368fbdd35f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34969</TotalTime>
  <Words>15803</Words>
  <Application>Microsoft Office PowerPoint</Application>
  <PresentationFormat>Diapositives 35 mm</PresentationFormat>
  <Paragraphs>2861</Paragraphs>
  <Slides>319</Slides>
  <Notes>5</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319</vt:i4>
      </vt:variant>
    </vt:vector>
  </HeadingPairs>
  <TitlesOfParts>
    <vt:vector size="329" baseType="lpstr">
      <vt:lpstr>Arial</vt:lpstr>
      <vt:lpstr>Calibri</vt:lpstr>
      <vt:lpstr>Calibri Light</vt:lpstr>
      <vt:lpstr>Courier New</vt:lpstr>
      <vt:lpstr>Open Sans</vt:lpstr>
      <vt:lpstr>Symbol</vt:lpstr>
      <vt:lpstr>Times New Roman</vt:lpstr>
      <vt:lpstr>Wingdings</vt:lpstr>
      <vt:lpstr>Rétrospective</vt:lpstr>
      <vt:lpstr>Document</vt:lpstr>
      <vt:lpstr>HÉMATOLOGIE FONDAMENTALE</vt:lpstr>
      <vt:lpstr>Cours 6</vt:lpstr>
      <vt:lpstr>Lectures obligatoires</vt:lpstr>
      <vt:lpstr>Introduction</vt:lpstr>
      <vt:lpstr>Introduction</vt:lpstr>
      <vt:lpstr>Introduction</vt:lpstr>
      <vt:lpstr>Introduction</vt:lpstr>
      <vt:lpstr>Introduction   </vt:lpstr>
      <vt:lpstr>Introduction   </vt:lpstr>
      <vt:lpstr>Système circulatoire </vt:lpstr>
      <vt:lpstr>Système circulatoire </vt:lpstr>
      <vt:lpstr>Système circulatoire </vt:lpstr>
      <vt:lpstr>Système circulatoire </vt:lpstr>
      <vt:lpstr>Système circulatoire </vt:lpstr>
      <vt:lpstr>Système circulatoire </vt:lpstr>
      <vt:lpstr>Présentation PowerPoint</vt:lpstr>
      <vt:lpstr>Présentation PowerPoint</vt:lpstr>
      <vt:lpstr>Présentation PowerPoint</vt:lpstr>
      <vt:lpstr>Système circulatoire </vt:lpstr>
      <vt:lpstr>Présentation PowerPoint</vt:lpstr>
      <vt:lpstr>Présentation PowerPoint</vt:lpstr>
      <vt:lpstr>Système circulatoire </vt:lpstr>
      <vt:lpstr>Système circulatoire </vt:lpstr>
      <vt:lpstr>Système circulatoire </vt:lpstr>
      <vt:lpstr>Cours 7</vt:lpstr>
      <vt:lpstr>Lectures obligatoires</vt:lpstr>
      <vt:lpstr>hémogramme automation</vt:lpstr>
      <vt:lpstr>QUESTIONS</vt:lpstr>
      <vt:lpstr>Valeurs de référence de l’hémogramme</vt:lpstr>
      <vt:lpstr>LES UNITÉS DE MESURE</vt:lpstr>
      <vt:lpstr>Voici un résultat de FSC généré par un appareil automatisé et un technologiste médical </vt:lpstr>
      <vt:lpstr>Quelle est la définition des indices érythrocytaire et plaquettaire? </vt:lpstr>
      <vt:lpstr> L’hémogramme (chapitre 10)</vt:lpstr>
      <vt:lpstr>Dosage de l’hématocrite</vt:lpstr>
      <vt:lpstr>Présentation PowerPoint</vt:lpstr>
      <vt:lpstr>L’hémogramme</vt:lpstr>
      <vt:lpstr>Présentation PowerPoint</vt:lpstr>
      <vt:lpstr>Présentation PowerPoint</vt:lpstr>
      <vt:lpstr>Valeurs de référence de l’hémogramme  Formule différentielle</vt:lpstr>
      <vt:lpstr>L’hémogramme</vt:lpstr>
      <vt:lpstr>Formule leucocytaire (manuelle)</vt:lpstr>
      <vt:lpstr>Lecture de  frottis</vt:lpstr>
      <vt:lpstr>Démarche logique de l’identification des GB au microscope</vt:lpstr>
      <vt:lpstr>Démarche logique de l’identification des GB au multianalyseur</vt:lpstr>
      <vt:lpstr>POSTE DE TRAVAIL</vt:lpstr>
      <vt:lpstr>BECKMAN COULTER</vt:lpstr>
      <vt:lpstr>LOGICIELS</vt:lpstr>
      <vt:lpstr>Sysmex XN-450</vt:lpstr>
      <vt:lpstr>Principe du Sysmex</vt:lpstr>
      <vt:lpstr>Présentation PowerPoint</vt:lpstr>
      <vt:lpstr>Présentation PowerPoint</vt:lpstr>
      <vt:lpstr>Présentation PowerPoint</vt:lpstr>
      <vt:lpstr>L’introduction aux lignées cellulaires</vt:lpstr>
      <vt:lpstr>Introduction aux lignées cellulaires </vt:lpstr>
      <vt:lpstr>Exercice d’identification</vt:lpstr>
      <vt:lpstr>Présentation PowerPoint</vt:lpstr>
      <vt:lpstr>Présentation PowerPoint</vt:lpstr>
      <vt:lpstr>Présentation PowerPoint</vt:lpstr>
      <vt:lpstr>Présentation PowerPoint</vt:lpstr>
      <vt:lpstr>Présentation PowerPoint</vt:lpstr>
      <vt:lpstr>Présentation PowerPoint</vt:lpstr>
      <vt:lpstr>CORRIGÉ</vt:lpstr>
      <vt:lpstr>Présentation PowerPoint</vt:lpstr>
      <vt:lpstr>Présentation PowerPoint</vt:lpstr>
      <vt:lpstr>Présentation PowerPoint</vt:lpstr>
      <vt:lpstr>Présentation PowerPoint</vt:lpstr>
      <vt:lpstr>Présentation PowerPoint</vt:lpstr>
      <vt:lpstr>Présentation PowerPoint</vt:lpstr>
      <vt:lpstr>Exercice sur la morphologie des GR DéfinitionS:</vt:lpstr>
      <vt:lpstr>Morphologie des globules rouges</vt:lpstr>
      <vt:lpstr>Structure du globule rouge</vt:lpstr>
      <vt:lpstr>Structure du globule rouge</vt:lpstr>
      <vt:lpstr>Structure du globule rouge</vt:lpstr>
      <vt:lpstr>Inclusions dans les globules rouges</vt:lpstr>
      <vt:lpstr>Exercice</vt:lpstr>
      <vt:lpstr>Exercice : Morphologie des GR</vt:lpstr>
      <vt:lpstr>Exercice : Morphologie des GR</vt:lpstr>
      <vt:lpstr>Exercice : Morphologie des GR</vt:lpstr>
      <vt:lpstr>Exercice : Morphologie des GR</vt:lpstr>
      <vt:lpstr>Exercice : Morphologie des GR</vt:lpstr>
      <vt:lpstr>Exercice : Morphologie des GR</vt:lpstr>
      <vt:lpstr>Exercice : Morphologie des GR</vt:lpstr>
      <vt:lpstr>Corrigé Exercice : Identification des GR</vt:lpstr>
      <vt:lpstr>Présentation PowerPoint</vt:lpstr>
      <vt:lpstr>Cours 8</vt:lpstr>
      <vt:lpstr>Lectures obligatoires</vt:lpstr>
      <vt:lpstr>Décompte manuel des gb, plt et GR</vt:lpstr>
      <vt:lpstr>Hématimètre de Neubauer</vt:lpstr>
      <vt:lpstr>Exercice (consulter votre livre)</vt:lpstr>
      <vt:lpstr>Exercice (consulter votre livre)</vt:lpstr>
      <vt:lpstr>CORRIGÉ Exercice</vt:lpstr>
      <vt:lpstr>Exercice</vt:lpstr>
      <vt:lpstr>Hématimètre de Rosenthal</vt:lpstr>
      <vt:lpstr>Exercice</vt:lpstr>
      <vt:lpstr>Présentation PowerPoint</vt:lpstr>
      <vt:lpstr>Présentation PowerPoint</vt:lpstr>
      <vt:lpstr>Présentation PowerPoint</vt:lpstr>
      <vt:lpstr>Présentation PowerPoint</vt:lpstr>
      <vt:lpstr>hématopoïèse</vt:lpstr>
      <vt:lpstr>Les cellules sanguines</vt:lpstr>
      <vt:lpstr>Membrane cellulaire</vt:lpstr>
      <vt:lpstr>Constituants cytoplasmiques</vt:lpstr>
      <vt:lpstr>Constituants cytoplasmiques</vt:lpstr>
      <vt:lpstr>NOYAU</vt:lpstr>
      <vt:lpstr>Présentation PowerPoint</vt:lpstr>
      <vt:lpstr>NOYAU</vt:lpstr>
      <vt:lpstr>Présentation PowerPoint</vt:lpstr>
      <vt:lpstr>Présentation PowerPoint</vt:lpstr>
      <vt:lpstr>Présentation PowerPoint</vt:lpstr>
      <vt:lpstr>Cellules souches et progéniteur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Lignée granulocytaire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Facteurs de croissance hématopoïétique</vt:lpstr>
      <vt:lpstr>Cours 9</vt:lpstr>
      <vt:lpstr>Lectures obligatoires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Érythropoïèse:  (Facteurs essentiels à l'érythropoïèse)</vt:lpstr>
      <vt:lpstr>Érythropoïèse:  (Facteurs essentiels à l'érythropoïèse)</vt:lpstr>
      <vt:lpstr>Érythropoïèse:  (Facteurs essentiels à l'érythropoïèse)</vt:lpstr>
      <vt:lpstr>Érythropoïèse:  (Facteurs essentiels à l'érythropoïèse)</vt:lpstr>
      <vt:lpstr>Présentation PowerPoint</vt:lpstr>
      <vt:lpstr>Présentation PowerPoint</vt:lpstr>
      <vt:lpstr>Présentation PowerPoint</vt:lpstr>
      <vt:lpstr>Structure du globule rouge</vt:lpstr>
      <vt:lpstr>Structure du globule rouge</vt:lpstr>
      <vt:lpstr>Présentation PowerPoint</vt:lpstr>
      <vt:lpstr>Membrane du globule rouge</vt:lpstr>
      <vt:lpstr>Membrane du globule rouge</vt:lpstr>
      <vt:lpstr>Membrane du globule rouge</vt:lpstr>
      <vt:lpstr>Le cytosquelette du GR permet le passage de celui-ci dans la MICRO-circulation en conservant sa forme.</vt:lpstr>
      <vt:lpstr>Diapédèse</vt:lpstr>
      <vt:lpstr>SCHÉMA SUR LE CYCLE DE VIE DU GR</vt:lpstr>
      <vt:lpstr>Cours 10</vt:lpstr>
      <vt:lpstr>Lecture obligatoire</vt:lpstr>
      <vt:lpstr>Hémoglobine (lecture obligatoire pages 77 à 83)</vt:lpstr>
      <vt:lpstr>Hémoglobines humaines</vt:lpstr>
      <vt:lpstr>Présentation PowerPoint</vt:lpstr>
      <vt:lpstr>Présentation PowerPoint</vt:lpstr>
      <vt:lpstr>Présentation PowerPoint</vt:lpstr>
      <vt:lpstr>Hémoglobines humaines</vt:lpstr>
      <vt:lpstr>Présentation PowerPoint</vt:lpstr>
      <vt:lpstr>Présentation PowerPoint</vt:lpstr>
      <vt:lpstr>Présentation PowerPoint</vt:lpstr>
      <vt:lpstr>Présentation PowerPoint</vt:lpstr>
      <vt:lpstr>Présentation PowerPoint</vt:lpstr>
      <vt:lpstr>Hémoglobines humaines normales</vt:lpstr>
      <vt:lpstr>Présentation PowerPoint</vt:lpstr>
      <vt:lpstr>Présentation PowerPoint</vt:lpstr>
      <vt:lpstr>Présentation PowerPoint</vt:lpstr>
      <vt:lpstr>Présentation PowerPoint</vt:lpstr>
      <vt:lpstr>Hémoglobines humaines normales (S6)</vt:lpstr>
      <vt:lpstr>Hémoglobines humaines normales (S6)</vt:lpstr>
      <vt:lpstr>Présentation PowerPoint</vt:lpstr>
      <vt:lpstr>Présentation PowerPoint</vt:lpstr>
      <vt:lpstr>Courbe d’affinité de l’hémoglobine pour O2  en fonction du pH</vt:lpstr>
      <vt:lpstr>CARB AMINO HÉMOGLOBINE Dioxyde de carbone  Acide aminé </vt:lpstr>
      <vt:lpstr>Métabolisme du glucose Glycolyse anaérobie : Cycle d’Embden Meyerhof = ATP (90 à 95 % du glucose) Voie des pentoses phosphate: Fournir NADH au GR (5 à 10 % du glucose) Voie du Glutathion: Prévient l’oxydation </vt:lpstr>
      <vt:lpstr>Métabolisme du glucose</vt:lpstr>
      <vt:lpstr>Pathologie: Déficience en G-6-PD</vt:lpstr>
      <vt:lpstr>Pathologie: Déficience en Pyruvate Kinase</vt:lpstr>
      <vt:lpstr>Propriétés biologiques du GR</vt:lpstr>
      <vt:lpstr>Vieillissement et destruction du globule rouge</vt:lpstr>
      <vt:lpstr>Retour sur notions fondamentales d’hématologie</vt:lpstr>
      <vt:lpstr>Retour sur notions fondamentales d’hématologie</vt:lpstr>
      <vt:lpstr>Retour sur notions fondamentales d’hématologie</vt:lpstr>
      <vt:lpstr>SCHÉMA SUR LE CYCLE DE VIE DU GR</vt:lpstr>
      <vt:lpstr>Cours 11</vt:lpstr>
      <vt:lpstr>Lecture obligatoire</vt:lpstr>
      <vt:lpstr>Présentation PowerPoint</vt:lpstr>
      <vt:lpstr>Rôle du fer (p.95)</vt:lpstr>
      <vt:lpstr>Présentation PowerPoint</vt:lpstr>
      <vt:lpstr>Rôle du fer: Réserves (p.98)</vt:lpstr>
      <vt:lpstr>Rôle du fer: Suivi des réserveS et Transporteur (p. 97-98)</vt:lpstr>
      <vt:lpstr>Carence en fer (p.99)</vt:lpstr>
      <vt:lpstr>Surcharge en fer (p.99-100)</vt:lpstr>
      <vt:lpstr>Surcharge en fer (p. 95-96)</vt:lpstr>
      <vt:lpstr>Discussion sur la destruction des GR</vt:lpstr>
      <vt:lpstr>Contrôle de la production de globules rouges</vt:lpstr>
      <vt:lpstr>Présentation PowerPoint</vt:lpstr>
      <vt:lpstr>Catabolisme de l’hémoglobine (p.89)</vt:lpstr>
      <vt:lpstr>Présentation PowerPoint</vt:lpstr>
      <vt:lpstr>Présentation PowerPoint</vt:lpstr>
      <vt:lpstr>Catabolisme de l’hémoglobine (S6)</vt:lpstr>
      <vt:lpstr>SCHÉMA SUR LE CYCLE DE VIE DU GR</vt:lpstr>
      <vt:lpstr>Cours 12</vt:lpstr>
      <vt:lpstr>Lectures obligatoires</vt:lpstr>
      <vt:lpstr>La plaquette (Thrombocyte)</vt:lpstr>
      <vt:lpstr>Petit rappel sur la taille des différentes cellules de chaque lignée de l’hématopoïèse</vt:lpstr>
      <vt:lpstr>Présentation PowerPoint</vt:lpstr>
      <vt:lpstr>Mégacaryoblaste</vt:lpstr>
      <vt:lpstr>Mégacaryocyte basophile (promégacaryocyte)</vt:lpstr>
      <vt:lpstr>Mégacaryocyte granuleux</vt:lpstr>
      <vt:lpstr>Mégacaryocyte plaquettaire (thrombocytogène)</vt:lpstr>
      <vt:lpstr>Thrombocyte p.133</vt:lpstr>
      <vt:lpstr>Thrombocyte p.134</vt:lpstr>
      <vt:lpstr>Thrombocyte p.135</vt:lpstr>
      <vt:lpstr>Amplification et maturation de la lignée plaquettaire</vt:lpstr>
      <vt:lpstr>Passage des cellules dans le sang</vt:lpstr>
      <vt:lpstr>Propriétés biologiques</vt:lpstr>
      <vt:lpstr>Valeurs normales</vt:lpstr>
      <vt:lpstr>Durée de vie</vt:lpstr>
      <vt:lpstr>Morphologie plaquettaire</vt:lpstr>
      <vt:lpstr>Pathologies</vt:lpstr>
      <vt:lpstr>Présentation PowerPoint</vt:lpstr>
      <vt:lpstr>Présentation PowerPoint</vt:lpstr>
      <vt:lpstr>Présentation PowerPoint</vt:lpstr>
      <vt:lpstr>Présentation PowerPoint</vt:lpstr>
      <vt:lpstr>Présentation PowerPoint</vt:lpstr>
      <vt:lpstr>Cours 13</vt:lpstr>
      <vt:lpstr>Lectures obligatoires</vt:lpstr>
      <vt:lpstr>Le monocyte</vt:lpstr>
      <vt:lpstr>Présentation PowerPoint</vt:lpstr>
      <vt:lpstr>Présentation PowerPoint</vt:lpstr>
      <vt:lpstr>Présentation PowerPoint</vt:lpstr>
      <vt:lpstr>Présentation PowerPoint</vt:lpstr>
      <vt:lpstr>Les lymphocytes </vt:lpstr>
      <vt:lpstr>Présentation PowerPoint</vt:lpstr>
      <vt:lpstr>Présentation PowerPoint</vt:lpstr>
      <vt:lpstr>Présentation PowerPoint</vt:lpstr>
      <vt:lpstr>Figure 7.2   page 120  (L’Italien)  Schéma synthèse de l’origine des différents lymphocytes et dérivés  Tm / Bm /  Thelper / NK (tueuse) / Plasmocyte</vt:lpstr>
      <vt:lpstr>Tableau 7.4  page 122 (L’Italien)</vt:lpstr>
      <vt:lpstr>Diversité chez les lymphocytes</vt:lpstr>
      <vt:lpstr>Particularités des lymphocytes</vt:lpstr>
      <vt:lpstr>Le plasmocyte</vt:lpstr>
      <vt:lpstr>Présentation PowerPoint</vt:lpstr>
      <vt:lpstr>Présentation PowerPoint</vt:lpstr>
      <vt:lpstr>Présentation PowerPoint</vt:lpstr>
      <vt:lpstr>Les leucocytes (plasmocytes) (12)</vt:lpstr>
      <vt:lpstr>Planche 21 (Koepke): Plasmocyte et 2 érythroblaste polychromatophile</vt:lpstr>
      <vt:lpstr>Présentation PowerPoint</vt:lpstr>
      <vt:lpstr>Plasmocytes  (moelle)</vt:lpstr>
      <vt:lpstr>Particularités morphologiques des leucocytes</vt:lpstr>
      <vt:lpstr>Hypersegmentation  ( ≥ 6 segmentations)</vt:lpstr>
      <vt:lpstr>         Hémogramme (S4)</vt:lpstr>
      <vt:lpstr>Histogramme de la segmentation des granulocytes (Formule d’Arneth)</vt:lpstr>
      <vt:lpstr>Lymphocytes atypiques (26)</vt:lpstr>
      <vt:lpstr>Lymphocytes atypiques (27)</vt:lpstr>
      <vt:lpstr>Ombre de Gumprecht (28)</vt:lpstr>
      <vt:lpstr>Ombre de Gumprecht (29)</vt:lpstr>
      <vt:lpstr>Cours 14</vt:lpstr>
      <vt:lpstr>Lecture Fortement suggérée</vt:lpstr>
      <vt:lpstr>Leucocytes</vt:lpstr>
      <vt:lpstr>Lignées leucocytaires</vt:lpstr>
      <vt:lpstr>Leucocytes</vt:lpstr>
      <vt:lpstr>Leucocytes</vt:lpstr>
      <vt:lpstr>Rôles des leucocytes</vt:lpstr>
      <vt:lpstr>Présentation PowerPoint</vt:lpstr>
      <vt:lpstr>Granules des neutrophiles</vt:lpstr>
      <vt:lpstr>Durée de vie (neutrophiles) </vt:lpstr>
      <vt:lpstr>Compartiments (neutrophiles)</vt:lpstr>
      <vt:lpstr>Présentation PowerPoint</vt:lpstr>
      <vt:lpstr>Les compartiments</vt:lpstr>
      <vt:lpstr>Rôles (Neutrophile)</vt:lpstr>
      <vt:lpstr>Protéines membranaires du Neutro</vt:lpstr>
      <vt:lpstr>Mobilité du Neutrophile</vt:lpstr>
      <vt:lpstr>Mobilité du Neutrophile</vt:lpstr>
      <vt:lpstr>Chimiotactisme du Neutrophile</vt:lpstr>
      <vt:lpstr>Migration des Neutrophiles</vt:lpstr>
      <vt:lpstr>Migration des Neutrophiles</vt:lpstr>
      <vt:lpstr>Migration des Neutrophiles</vt:lpstr>
      <vt:lpstr>Migration des Neutrophiles</vt:lpstr>
      <vt:lpstr>Schéma des 4 étapes de mobilité des Neutrophiles</vt:lpstr>
      <vt:lpstr>Présentation PowerPoint</vt:lpstr>
      <vt:lpstr>Phagocytose du Neutrophiles</vt:lpstr>
      <vt:lpstr>Sécrétion chez le Neutrophile</vt:lpstr>
      <vt:lpstr>Présentation PowerPoint</vt:lpstr>
      <vt:lpstr>Éosinophile</vt:lpstr>
      <vt:lpstr>Granules des éosinophiles</vt:lpstr>
      <vt:lpstr>Présentation PowerPoint</vt:lpstr>
      <vt:lpstr>Rôles (Éosinophiles)</vt:lpstr>
      <vt:lpstr>Présentation PowerPoint</vt:lpstr>
      <vt:lpstr>Propriétés biologiques (Éosinophiles)</vt:lpstr>
      <vt:lpstr>Chimiotactisme   (Éosinophiles)</vt:lpstr>
      <vt:lpstr>Bactéricide (Éosinophiles)</vt:lpstr>
      <vt:lpstr>Durée de vie (Éosinophiles)</vt:lpstr>
      <vt:lpstr>Valeurs normales (Éosinophiles)</vt:lpstr>
      <vt:lpstr>Anomalies</vt:lpstr>
      <vt:lpstr>Éosinophiles et les parasites</vt:lpstr>
      <vt:lpstr>Basophile</vt:lpstr>
      <vt:lpstr>Granules des basophiles</vt:lpstr>
      <vt:lpstr>Rôles et implications (basophiles)</vt:lpstr>
      <vt:lpstr>Propriétés biologiques  (basophiles)</vt:lpstr>
      <vt:lpstr>Propriétés biologiques  (basophiles)</vt:lpstr>
      <vt:lpstr>Sécrétion des basophiles</vt:lpstr>
      <vt:lpstr>Durée de vie (basophiles)</vt:lpstr>
      <vt:lpstr>Anomalies (Basophile)</vt:lpstr>
      <vt:lpstr>Mastocytes</vt:lpstr>
      <vt:lpstr>Le monocyte</vt:lpstr>
      <vt:lpstr>Le monocyte</vt:lpstr>
      <vt:lpstr>Le monocyte</vt:lpstr>
      <vt:lpstr>Le monocyte</vt:lpstr>
      <vt:lpstr>Figure 7.3  page 127 (l’Italien)</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Lachance, Jean-François</dc:creator>
  <cp:lastModifiedBy>Bruneau, Joannie</cp:lastModifiedBy>
  <cp:revision>144</cp:revision>
  <cp:lastPrinted>2024-12-21T03:08:54Z</cp:lastPrinted>
  <dcterms:created xsi:type="dcterms:W3CDTF">1601-01-01T00:00:00Z</dcterms:created>
  <dcterms:modified xsi:type="dcterms:W3CDTF">2025-01-14T03:00:38Z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0x0101006D3D96550FE0D541B977843302B27E6F</vt:lpwstr>
  </property>
  <property fmtid="{D5CDD505-2E9C-101B-9397-08002B2CF9AE}" pid="3" name="MediaServiceImageTags">
    <vt:lpwstr/>
  </property>
</Properties>
</file>