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5.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6.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7.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8.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9.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10.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notesSlides/notesSlide11.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12.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13.xml" ContentType="application/vnd.openxmlformats-officedocument.presentationml.notesSlide+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14.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notesSlides/notesSlide15.xml" ContentType="application/vnd.openxmlformats-officedocument.presentationml.notesSlide+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notesSlides/notesSlide16.xml" ContentType="application/vnd.openxmlformats-officedocument.presentationml.notesSlide+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notesSlides/notesSlide17.xml" ContentType="application/vnd.openxmlformats-officedocument.presentationml.notesSlid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notesSlides/notesSlide18.xml" ContentType="application/vnd.openxmlformats-officedocument.presentationml.notesSlide+xml"/>
  <Override PartName="/ppt/tags/tag334.xml" ContentType="application/vnd.openxmlformats-officedocument.presentationml.tags+xml"/>
  <Override PartName="/ppt/tags/tag335.xml" ContentType="application/vnd.openxmlformats-officedocument.presentationml.tags+xml"/>
  <Override PartName="/ppt/notesSlides/notesSlide19.xml" ContentType="application/vnd.openxmlformats-officedocument.presentationml.notesSlide+xml"/>
  <Override PartName="/ppt/tags/tag336.xml" ContentType="application/vnd.openxmlformats-officedocument.presentationml.tags+xml"/>
  <Override PartName="/ppt/notesSlides/notesSlide20.xml" ContentType="application/vnd.openxmlformats-officedocument.presentationml.notesSlide+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notesSlides/notesSlide21.xml" ContentType="application/vnd.openxmlformats-officedocument.presentationml.notesSlide+xml"/>
  <Override PartName="/ppt/tags/tag341.xml" ContentType="application/vnd.openxmlformats-officedocument.presentationml.tags+xml"/>
  <Override PartName="/ppt/tags/tag342.xml" ContentType="application/vnd.openxmlformats-officedocument.presentationml.tags+xml"/>
  <Override PartName="/ppt/notesSlides/notesSlide22.xml" ContentType="application/vnd.openxmlformats-officedocument.presentationml.notesSlide+xml"/>
  <Override PartName="/ppt/tags/tag343.xml" ContentType="application/vnd.openxmlformats-officedocument.presentationml.tags+xml"/>
  <Override PartName="/ppt/tags/tag344.xml" ContentType="application/vnd.openxmlformats-officedocument.presentationml.tags+xml"/>
  <Override PartName="/ppt/notesSlides/notesSlide23.xml" ContentType="application/vnd.openxmlformats-officedocument.presentationml.notesSlide+xml"/>
  <Override PartName="/ppt/tags/tag345.xml" ContentType="application/vnd.openxmlformats-officedocument.presentationml.tags+xml"/>
  <Override PartName="/ppt/tags/tag346.xml" ContentType="application/vnd.openxmlformats-officedocument.presentationml.tags+xml"/>
  <Override PartName="/ppt/notesSlides/notesSlide24.xml" ContentType="application/vnd.openxmlformats-officedocument.presentationml.notesSlide+xml"/>
  <Override PartName="/ppt/tags/tag347.xml" ContentType="application/vnd.openxmlformats-officedocument.presentationml.tags+xml"/>
  <Override PartName="/ppt/tags/tag348.xml" ContentType="application/vnd.openxmlformats-officedocument.presentationml.tags+xml"/>
  <Override PartName="/ppt/notesSlides/notesSlide25.xml" ContentType="application/vnd.openxmlformats-officedocument.presentationml.notesSlide+xml"/>
  <Override PartName="/ppt/tags/tag349.xml" ContentType="application/vnd.openxmlformats-officedocument.presentationml.tags+xml"/>
  <Override PartName="/ppt/tags/tag350.xml" ContentType="application/vnd.openxmlformats-officedocument.presentationml.tags+xml"/>
  <Override PartName="/ppt/notesSlides/notesSlide26.xml" ContentType="application/vnd.openxmlformats-officedocument.presentationml.notesSlide+xml"/>
  <Override PartName="/ppt/tags/tag351.xml" ContentType="application/vnd.openxmlformats-officedocument.presentationml.tags+xml"/>
  <Override PartName="/ppt/tags/tag352.xml" ContentType="application/vnd.openxmlformats-officedocument.presentationml.tags+xml"/>
  <Override PartName="/ppt/notesSlides/notesSlide27.xml" ContentType="application/vnd.openxmlformats-officedocument.presentationml.notesSlide+xml"/>
  <Override PartName="/ppt/tags/tag353.xml" ContentType="application/vnd.openxmlformats-officedocument.presentationml.tags+xml"/>
  <Override PartName="/ppt/tags/tag354.xml" ContentType="application/vnd.openxmlformats-officedocument.presentationml.tags+xml"/>
  <Override PartName="/ppt/notesSlides/notesSlide28.xml" ContentType="application/vnd.openxmlformats-officedocument.presentationml.notesSlide+xml"/>
  <Override PartName="/ppt/tags/tag355.xml" ContentType="application/vnd.openxmlformats-officedocument.presentationml.tags+xml"/>
  <Override PartName="/ppt/tags/tag356.xml" ContentType="application/vnd.openxmlformats-officedocument.presentationml.tags+xml"/>
  <Override PartName="/ppt/notesSlides/notesSlide29.xml" ContentType="application/vnd.openxmlformats-officedocument.presentationml.notesSlide+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notesSlides/notesSlide30.xml" ContentType="application/vnd.openxmlformats-officedocument.presentationml.notesSlide+xml"/>
  <Override PartName="/ppt/tags/tag361.xml" ContentType="application/vnd.openxmlformats-officedocument.presentationml.tags+xml"/>
  <Override PartName="/ppt/tags/tag362.xml" ContentType="application/vnd.openxmlformats-officedocument.presentationml.tags+xml"/>
  <Override PartName="/ppt/notesSlides/notesSlide31.xml" ContentType="application/vnd.openxmlformats-officedocument.presentationml.notesSlide+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notesSlides/notesSlide32.xml" ContentType="application/vnd.openxmlformats-officedocument.presentationml.notesSlide+xml"/>
  <Override PartName="/ppt/tags/tag375.xml" ContentType="application/vnd.openxmlformats-officedocument.presentationml.tags+xml"/>
  <Override PartName="/ppt/tags/tag376.xml" ContentType="application/vnd.openxmlformats-officedocument.presentationml.tags+xml"/>
  <Override PartName="/ppt/notesSlides/notesSlide33.xml" ContentType="application/vnd.openxmlformats-officedocument.presentationml.notesSlide+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notesSlides/notesSlide34.xml" ContentType="application/vnd.openxmlformats-officedocument.presentationml.notesSlide+xml"/>
  <Override PartName="/ppt/tags/tag384.xml" ContentType="application/vnd.openxmlformats-officedocument.presentationml.tags+xml"/>
  <Override PartName="/ppt/tags/tag385.xml" ContentType="application/vnd.openxmlformats-officedocument.presentationml.tags+xml"/>
  <Override PartName="/ppt/notesSlides/notesSlide35.xml" ContentType="application/vnd.openxmlformats-officedocument.presentationml.notesSlide+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notesSlides/notesSlide36.xml" ContentType="application/vnd.openxmlformats-officedocument.presentationml.notesSlide+xml"/>
  <Override PartName="/ppt/tags/tag389.xml" ContentType="application/vnd.openxmlformats-officedocument.presentationml.tags+xml"/>
  <Override PartName="/ppt/tags/tag390.xml" ContentType="application/vnd.openxmlformats-officedocument.presentationml.tags+xml"/>
  <Override PartName="/ppt/notesSlides/notesSlide37.xml" ContentType="application/vnd.openxmlformats-officedocument.presentationml.notesSlide+xml"/>
  <Override PartName="/ppt/tags/tag391.xml" ContentType="application/vnd.openxmlformats-officedocument.presentationml.tags+xml"/>
  <Override PartName="/ppt/tags/tag392.xml" ContentType="application/vnd.openxmlformats-officedocument.presentationml.tags+xml"/>
  <Override PartName="/ppt/notesSlides/notesSlide38.xml" ContentType="application/vnd.openxmlformats-officedocument.presentationml.notesSlide+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notesSlides/notesSlide39.xml" ContentType="application/vnd.openxmlformats-officedocument.presentationml.notesSlide+xml"/>
  <Override PartName="/ppt/tags/tag396.xml" ContentType="application/vnd.openxmlformats-officedocument.presentationml.tags+xml"/>
  <Override PartName="/ppt/tags/tag397.xml" ContentType="application/vnd.openxmlformats-officedocument.presentationml.tags+xml"/>
  <Override PartName="/ppt/notesSlides/notesSlide40.xml" ContentType="application/vnd.openxmlformats-officedocument.presentationml.notesSlide+xml"/>
  <Override PartName="/ppt/tags/tag398.xml" ContentType="application/vnd.openxmlformats-officedocument.presentationml.tags+xml"/>
  <Override PartName="/ppt/tags/tag399.xml" ContentType="application/vnd.openxmlformats-officedocument.presentationml.tags+xml"/>
  <Override PartName="/ppt/notesSlides/notesSlide41.xml" ContentType="application/vnd.openxmlformats-officedocument.presentationml.notesSlide+xml"/>
  <Override PartName="/ppt/tags/tag400.xml" ContentType="application/vnd.openxmlformats-officedocument.presentationml.tags+xml"/>
  <Override PartName="/ppt/tags/tag401.xml" ContentType="application/vnd.openxmlformats-officedocument.presentationml.tags+xml"/>
  <Override PartName="/ppt/notesSlides/notesSlide42.xml" ContentType="application/vnd.openxmlformats-officedocument.presentationml.notesSlide+xml"/>
  <Override PartName="/ppt/tags/tag402.xml" ContentType="application/vnd.openxmlformats-officedocument.presentationml.tags+xml"/>
  <Override PartName="/ppt/tags/tag403.xml" ContentType="application/vnd.openxmlformats-officedocument.presentationml.tags+xml"/>
  <Override PartName="/ppt/notesSlides/notesSlide43.xml" ContentType="application/vnd.openxmlformats-officedocument.presentationml.notesSlide+xml"/>
  <Override PartName="/ppt/tags/tag404.xml" ContentType="application/vnd.openxmlformats-officedocument.presentationml.tags+xml"/>
  <Override PartName="/ppt/tags/tag405.xml" ContentType="application/vnd.openxmlformats-officedocument.presentationml.tags+xml"/>
  <Override PartName="/ppt/notesSlides/notesSlide44.xml" ContentType="application/vnd.openxmlformats-officedocument.presentationml.notesSlide+xml"/>
  <Override PartName="/ppt/tags/tag406.xml" ContentType="application/vnd.openxmlformats-officedocument.presentationml.tags+xml"/>
  <Override PartName="/ppt/tags/tag407.xml" ContentType="application/vnd.openxmlformats-officedocument.presentationml.tags+xml"/>
  <Override PartName="/ppt/notesSlides/notesSlide45.xml" ContentType="application/vnd.openxmlformats-officedocument.presentationml.notesSlide+xml"/>
  <Override PartName="/ppt/tags/tag408.xml" ContentType="application/vnd.openxmlformats-officedocument.presentationml.tags+xml"/>
  <Override PartName="/ppt/tags/tag409.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3"/>
  </p:notesMasterIdLst>
  <p:sldIdLst>
    <p:sldId id="294" r:id="rId5"/>
    <p:sldId id="348" r:id="rId6"/>
    <p:sldId id="349" r:id="rId7"/>
    <p:sldId id="355" r:id="rId8"/>
    <p:sldId id="354" r:id="rId9"/>
    <p:sldId id="362" r:id="rId10"/>
    <p:sldId id="364" r:id="rId11"/>
    <p:sldId id="363" r:id="rId12"/>
    <p:sldId id="365" r:id="rId13"/>
    <p:sldId id="367" r:id="rId14"/>
    <p:sldId id="366" r:id="rId15"/>
    <p:sldId id="368" r:id="rId16"/>
    <p:sldId id="825" r:id="rId17"/>
    <p:sldId id="357" r:id="rId18"/>
    <p:sldId id="356" r:id="rId19"/>
    <p:sldId id="358" r:id="rId20"/>
    <p:sldId id="359" r:id="rId21"/>
    <p:sldId id="703" r:id="rId22"/>
    <p:sldId id="361" r:id="rId23"/>
    <p:sldId id="423" r:id="rId24"/>
    <p:sldId id="424" r:id="rId25"/>
    <p:sldId id="425" r:id="rId26"/>
    <p:sldId id="426" r:id="rId27"/>
    <p:sldId id="427" r:id="rId28"/>
    <p:sldId id="428" r:id="rId29"/>
    <p:sldId id="429" r:id="rId30"/>
    <p:sldId id="430" r:id="rId31"/>
    <p:sldId id="431" r:id="rId32"/>
    <p:sldId id="432" r:id="rId33"/>
    <p:sldId id="433" r:id="rId34"/>
    <p:sldId id="739" r:id="rId35"/>
    <p:sldId id="435" r:id="rId36"/>
    <p:sldId id="436" r:id="rId37"/>
    <p:sldId id="437" r:id="rId38"/>
    <p:sldId id="438" r:id="rId39"/>
    <p:sldId id="439" r:id="rId40"/>
    <p:sldId id="440" r:id="rId41"/>
    <p:sldId id="441" r:id="rId42"/>
    <p:sldId id="442" r:id="rId43"/>
    <p:sldId id="443" r:id="rId44"/>
    <p:sldId id="444" r:id="rId45"/>
    <p:sldId id="445" r:id="rId46"/>
    <p:sldId id="446" r:id="rId47"/>
    <p:sldId id="447" r:id="rId48"/>
    <p:sldId id="448" r:id="rId49"/>
    <p:sldId id="449" r:id="rId50"/>
    <p:sldId id="855" r:id="rId51"/>
    <p:sldId id="85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59A757-B2C6-4943-BF5C-5D7916C8C042}" v="419" dt="2024-01-11T00:54:42.351"/>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94614" autoAdjust="0"/>
  </p:normalViewPr>
  <p:slideViewPr>
    <p:cSldViewPr snapToGrid="0" snapToObjects="1">
      <p:cViewPr varScale="1">
        <p:scale>
          <a:sx n="108" d="100"/>
          <a:sy n="108" d="100"/>
        </p:scale>
        <p:origin x="163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chance, Jean-François" userId="a9b952b2-b526-4af2-807d-c1b6655d9e27" providerId="ADAL" clId="{045E7FCF-1082-4EDF-B4FC-DE38E148FEE0}"/>
    <pc:docChg chg="undo custSel addSld delSld modSld">
      <pc:chgData name="Lachance, Jean-François" userId="a9b952b2-b526-4af2-807d-c1b6655d9e27" providerId="ADAL" clId="{045E7FCF-1082-4EDF-B4FC-DE38E148FEE0}" dt="2022-12-20T19:33:06.799" v="588" actId="1076"/>
      <pc:docMkLst>
        <pc:docMk/>
      </pc:docMkLst>
      <pc:sldChg chg="add">
        <pc:chgData name="Lachance, Jean-François" userId="a9b952b2-b526-4af2-807d-c1b6655d9e27" providerId="ADAL" clId="{045E7FCF-1082-4EDF-B4FC-DE38E148FEE0}" dt="2022-12-20T18:49:51.847" v="236"/>
        <pc:sldMkLst>
          <pc:docMk/>
          <pc:sldMk cId="0" sldId="391"/>
        </pc:sldMkLst>
      </pc:sldChg>
      <pc:sldChg chg="add">
        <pc:chgData name="Lachance, Jean-François" userId="a9b952b2-b526-4af2-807d-c1b6655d9e27" providerId="ADAL" clId="{045E7FCF-1082-4EDF-B4FC-DE38E148FEE0}" dt="2022-12-20T18:49:51.847" v="236"/>
        <pc:sldMkLst>
          <pc:docMk/>
          <pc:sldMk cId="0" sldId="392"/>
        </pc:sldMkLst>
      </pc:sldChg>
      <pc:sldChg chg="add">
        <pc:chgData name="Lachance, Jean-François" userId="a9b952b2-b526-4af2-807d-c1b6655d9e27" providerId="ADAL" clId="{045E7FCF-1082-4EDF-B4FC-DE38E148FEE0}" dt="2022-12-20T18:49:51.847" v="236"/>
        <pc:sldMkLst>
          <pc:docMk/>
          <pc:sldMk cId="2324846241" sldId="402"/>
        </pc:sldMkLst>
      </pc:sldChg>
      <pc:sldChg chg="modSp add mod">
        <pc:chgData name="Lachance, Jean-François" userId="a9b952b2-b526-4af2-807d-c1b6655d9e27" providerId="ADAL" clId="{045E7FCF-1082-4EDF-B4FC-DE38E148FEE0}" dt="2022-12-20T18:53:11.748" v="282" actId="6549"/>
        <pc:sldMkLst>
          <pc:docMk/>
          <pc:sldMk cId="131803882" sldId="403"/>
        </pc:sldMkLst>
        <pc:spChg chg="mod">
          <ac:chgData name="Lachance, Jean-François" userId="a9b952b2-b526-4af2-807d-c1b6655d9e27" providerId="ADAL" clId="{045E7FCF-1082-4EDF-B4FC-DE38E148FEE0}" dt="2022-12-20T18:53:11.748" v="282" actId="6549"/>
          <ac:spMkLst>
            <pc:docMk/>
            <pc:sldMk cId="131803882" sldId="403"/>
            <ac:spMk id="8194" creationId="{00000000-0000-0000-0000-000000000000}"/>
          </ac:spMkLst>
        </pc:spChg>
      </pc:sldChg>
      <pc:sldChg chg="modSp mod">
        <pc:chgData name="Lachance, Jean-François" userId="a9b952b2-b526-4af2-807d-c1b6655d9e27" providerId="ADAL" clId="{045E7FCF-1082-4EDF-B4FC-DE38E148FEE0}" dt="2022-12-20T18:42:33.750" v="204" actId="1076"/>
        <pc:sldMkLst>
          <pc:docMk/>
          <pc:sldMk cId="2984408768" sldId="423"/>
        </pc:sldMkLst>
        <pc:spChg chg="mod">
          <ac:chgData name="Lachance, Jean-François" userId="a9b952b2-b526-4af2-807d-c1b6655d9e27" providerId="ADAL" clId="{045E7FCF-1082-4EDF-B4FC-DE38E148FEE0}" dt="2022-12-20T18:42:33.750" v="204" actId="1076"/>
          <ac:spMkLst>
            <pc:docMk/>
            <pc:sldMk cId="2984408768" sldId="423"/>
            <ac:spMk id="7170" creationId="{00000000-0000-0000-0000-000000000000}"/>
          </ac:spMkLst>
        </pc:spChg>
      </pc:sldChg>
      <pc:sldChg chg="modSp">
        <pc:chgData name="Lachance, Jean-François" userId="a9b952b2-b526-4af2-807d-c1b6655d9e27" providerId="ADAL" clId="{045E7FCF-1082-4EDF-B4FC-DE38E148FEE0}" dt="2022-12-20T18:18:15.097" v="137" actId="20577"/>
        <pc:sldMkLst>
          <pc:docMk/>
          <pc:sldMk cId="1711517321" sldId="424"/>
        </pc:sldMkLst>
        <pc:spChg chg="mod">
          <ac:chgData name="Lachance, Jean-François" userId="a9b952b2-b526-4af2-807d-c1b6655d9e27" providerId="ADAL" clId="{045E7FCF-1082-4EDF-B4FC-DE38E148FEE0}" dt="2022-12-20T18:18:15.097" v="137" actId="20577"/>
          <ac:spMkLst>
            <pc:docMk/>
            <pc:sldMk cId="1711517321" sldId="424"/>
            <ac:spMk id="1140739" creationId="{00000000-0000-0000-0000-000000000000}"/>
          </ac:spMkLst>
        </pc:spChg>
      </pc:sldChg>
      <pc:sldChg chg="modSp mod">
        <pc:chgData name="Lachance, Jean-François" userId="a9b952b2-b526-4af2-807d-c1b6655d9e27" providerId="ADAL" clId="{045E7FCF-1082-4EDF-B4FC-DE38E148FEE0}" dt="2022-12-20T18:43:11.387" v="206" actId="14100"/>
        <pc:sldMkLst>
          <pc:docMk/>
          <pc:sldMk cId="1834855553" sldId="425"/>
        </pc:sldMkLst>
        <pc:spChg chg="mod">
          <ac:chgData name="Lachance, Jean-François" userId="a9b952b2-b526-4af2-807d-c1b6655d9e27" providerId="ADAL" clId="{045E7FCF-1082-4EDF-B4FC-DE38E148FEE0}" dt="2022-12-20T18:43:11.387" v="206" actId="14100"/>
          <ac:spMkLst>
            <pc:docMk/>
            <pc:sldMk cId="1834855553" sldId="425"/>
            <ac:spMk id="1142787" creationId="{00000000-0000-0000-0000-000000000000}"/>
          </ac:spMkLst>
        </pc:spChg>
      </pc:sldChg>
      <pc:sldChg chg="modSp mod">
        <pc:chgData name="Lachance, Jean-François" userId="a9b952b2-b526-4af2-807d-c1b6655d9e27" providerId="ADAL" clId="{045E7FCF-1082-4EDF-B4FC-DE38E148FEE0}" dt="2022-12-20T18:44:42.133" v="222" actId="14100"/>
        <pc:sldMkLst>
          <pc:docMk/>
          <pc:sldMk cId="2526439381" sldId="426"/>
        </pc:sldMkLst>
        <pc:spChg chg="mod">
          <ac:chgData name="Lachance, Jean-François" userId="a9b952b2-b526-4af2-807d-c1b6655d9e27" providerId="ADAL" clId="{045E7FCF-1082-4EDF-B4FC-DE38E148FEE0}" dt="2022-12-20T18:44:42.133" v="222" actId="14100"/>
          <ac:spMkLst>
            <pc:docMk/>
            <pc:sldMk cId="2526439381" sldId="426"/>
            <ac:spMk id="1144835" creationId="{00000000-0000-0000-0000-000000000000}"/>
          </ac:spMkLst>
        </pc:spChg>
      </pc:sldChg>
      <pc:sldChg chg="modSp mod">
        <pc:chgData name="Lachance, Jean-François" userId="a9b952b2-b526-4af2-807d-c1b6655d9e27" providerId="ADAL" clId="{045E7FCF-1082-4EDF-B4FC-DE38E148FEE0}" dt="2022-12-20T18:44:36.944" v="221" actId="14100"/>
        <pc:sldMkLst>
          <pc:docMk/>
          <pc:sldMk cId="3520800382" sldId="427"/>
        </pc:sldMkLst>
        <pc:spChg chg="mod">
          <ac:chgData name="Lachance, Jean-François" userId="a9b952b2-b526-4af2-807d-c1b6655d9e27" providerId="ADAL" clId="{045E7FCF-1082-4EDF-B4FC-DE38E148FEE0}" dt="2022-12-20T18:44:36.944" v="221" actId="14100"/>
          <ac:spMkLst>
            <pc:docMk/>
            <pc:sldMk cId="3520800382" sldId="427"/>
            <ac:spMk id="1146883" creationId="{00000000-0000-0000-0000-000000000000}"/>
          </ac:spMkLst>
        </pc:spChg>
      </pc:sldChg>
      <pc:sldChg chg="modSp mod">
        <pc:chgData name="Lachance, Jean-François" userId="a9b952b2-b526-4af2-807d-c1b6655d9e27" providerId="ADAL" clId="{045E7FCF-1082-4EDF-B4FC-DE38E148FEE0}" dt="2022-12-20T18:44:24.742" v="220" actId="14100"/>
        <pc:sldMkLst>
          <pc:docMk/>
          <pc:sldMk cId="2948307369" sldId="428"/>
        </pc:sldMkLst>
        <pc:spChg chg="mod">
          <ac:chgData name="Lachance, Jean-François" userId="a9b952b2-b526-4af2-807d-c1b6655d9e27" providerId="ADAL" clId="{045E7FCF-1082-4EDF-B4FC-DE38E148FEE0}" dt="2022-12-20T18:44:24.742" v="220" actId="14100"/>
          <ac:spMkLst>
            <pc:docMk/>
            <pc:sldMk cId="2948307369" sldId="428"/>
            <ac:spMk id="1148931" creationId="{00000000-0000-0000-0000-000000000000}"/>
          </ac:spMkLst>
        </pc:spChg>
      </pc:sldChg>
      <pc:sldChg chg="modSp mod">
        <pc:chgData name="Lachance, Jean-François" userId="a9b952b2-b526-4af2-807d-c1b6655d9e27" providerId="ADAL" clId="{045E7FCF-1082-4EDF-B4FC-DE38E148FEE0}" dt="2022-12-20T18:44:18.876" v="219" actId="14100"/>
        <pc:sldMkLst>
          <pc:docMk/>
          <pc:sldMk cId="3839588272" sldId="429"/>
        </pc:sldMkLst>
        <pc:spChg chg="mod">
          <ac:chgData name="Lachance, Jean-François" userId="a9b952b2-b526-4af2-807d-c1b6655d9e27" providerId="ADAL" clId="{045E7FCF-1082-4EDF-B4FC-DE38E148FEE0}" dt="2022-12-20T18:44:18.876" v="219" actId="14100"/>
          <ac:spMkLst>
            <pc:docMk/>
            <pc:sldMk cId="3839588272" sldId="429"/>
            <ac:spMk id="1150979" creationId="{00000000-0000-0000-0000-000000000000}"/>
          </ac:spMkLst>
        </pc:spChg>
      </pc:sldChg>
      <pc:sldChg chg="modSp mod">
        <pc:chgData name="Lachance, Jean-François" userId="a9b952b2-b526-4af2-807d-c1b6655d9e27" providerId="ADAL" clId="{045E7FCF-1082-4EDF-B4FC-DE38E148FEE0}" dt="2022-12-20T18:43:49.057" v="213" actId="14100"/>
        <pc:sldMkLst>
          <pc:docMk/>
          <pc:sldMk cId="2137966315" sldId="430"/>
        </pc:sldMkLst>
        <pc:spChg chg="mod">
          <ac:chgData name="Lachance, Jean-François" userId="a9b952b2-b526-4af2-807d-c1b6655d9e27" providerId="ADAL" clId="{045E7FCF-1082-4EDF-B4FC-DE38E148FEE0}" dt="2022-12-20T18:43:49.057" v="213" actId="14100"/>
          <ac:spMkLst>
            <pc:docMk/>
            <pc:sldMk cId="2137966315" sldId="430"/>
            <ac:spMk id="1153027" creationId="{00000000-0000-0000-0000-000000000000}"/>
          </ac:spMkLst>
        </pc:spChg>
      </pc:sldChg>
      <pc:sldChg chg="modSp mod">
        <pc:chgData name="Lachance, Jean-François" userId="a9b952b2-b526-4af2-807d-c1b6655d9e27" providerId="ADAL" clId="{045E7FCF-1082-4EDF-B4FC-DE38E148FEE0}" dt="2022-12-20T18:44:10.948" v="218" actId="1076"/>
        <pc:sldMkLst>
          <pc:docMk/>
          <pc:sldMk cId="2200026868" sldId="431"/>
        </pc:sldMkLst>
        <pc:spChg chg="mod">
          <ac:chgData name="Lachance, Jean-François" userId="a9b952b2-b526-4af2-807d-c1b6655d9e27" providerId="ADAL" clId="{045E7FCF-1082-4EDF-B4FC-DE38E148FEE0}" dt="2022-12-20T18:44:10.948" v="218" actId="1076"/>
          <ac:spMkLst>
            <pc:docMk/>
            <pc:sldMk cId="2200026868" sldId="431"/>
            <ac:spMk id="1155075" creationId="{00000000-0000-0000-0000-000000000000}"/>
          </ac:spMkLst>
        </pc:spChg>
      </pc:sldChg>
      <pc:sldChg chg="modSp mod">
        <pc:chgData name="Lachance, Jean-François" userId="a9b952b2-b526-4af2-807d-c1b6655d9e27" providerId="ADAL" clId="{045E7FCF-1082-4EDF-B4FC-DE38E148FEE0}" dt="2022-12-20T18:45:19.979" v="223" actId="14100"/>
        <pc:sldMkLst>
          <pc:docMk/>
          <pc:sldMk cId="2748147630" sldId="441"/>
        </pc:sldMkLst>
        <pc:spChg chg="mod">
          <ac:chgData name="Lachance, Jean-François" userId="a9b952b2-b526-4af2-807d-c1b6655d9e27" providerId="ADAL" clId="{045E7FCF-1082-4EDF-B4FC-DE38E148FEE0}" dt="2022-12-20T18:45:19.979" v="223" actId="14100"/>
          <ac:spMkLst>
            <pc:docMk/>
            <pc:sldMk cId="2748147630" sldId="441"/>
            <ac:spMk id="1191939" creationId="{00000000-0000-0000-0000-000000000000}"/>
          </ac:spMkLst>
        </pc:spChg>
      </pc:sldChg>
      <pc:sldChg chg="modSp mod">
        <pc:chgData name="Lachance, Jean-François" userId="a9b952b2-b526-4af2-807d-c1b6655d9e27" providerId="ADAL" clId="{045E7FCF-1082-4EDF-B4FC-DE38E148FEE0}" dt="2022-12-20T18:45:24.419" v="224" actId="14100"/>
        <pc:sldMkLst>
          <pc:docMk/>
          <pc:sldMk cId="3349918524" sldId="442"/>
        </pc:sldMkLst>
        <pc:spChg chg="mod">
          <ac:chgData name="Lachance, Jean-François" userId="a9b952b2-b526-4af2-807d-c1b6655d9e27" providerId="ADAL" clId="{045E7FCF-1082-4EDF-B4FC-DE38E148FEE0}" dt="2022-12-20T18:45:24.419" v="224" actId="14100"/>
          <ac:spMkLst>
            <pc:docMk/>
            <pc:sldMk cId="3349918524" sldId="442"/>
            <ac:spMk id="1193987" creationId="{00000000-0000-0000-0000-000000000000}"/>
          </ac:spMkLst>
        </pc:spChg>
      </pc:sldChg>
      <pc:sldChg chg="modSp mod">
        <pc:chgData name="Lachance, Jean-François" userId="a9b952b2-b526-4af2-807d-c1b6655d9e27" providerId="ADAL" clId="{045E7FCF-1082-4EDF-B4FC-DE38E148FEE0}" dt="2022-12-20T18:45:29.509" v="226" actId="27636"/>
        <pc:sldMkLst>
          <pc:docMk/>
          <pc:sldMk cId="2632359832" sldId="443"/>
        </pc:sldMkLst>
        <pc:spChg chg="mod">
          <ac:chgData name="Lachance, Jean-François" userId="a9b952b2-b526-4af2-807d-c1b6655d9e27" providerId="ADAL" clId="{045E7FCF-1082-4EDF-B4FC-DE38E148FEE0}" dt="2022-12-20T18:45:29.509" v="226" actId="27636"/>
          <ac:spMkLst>
            <pc:docMk/>
            <pc:sldMk cId="2632359832" sldId="443"/>
            <ac:spMk id="1196035" creationId="{00000000-0000-0000-0000-000000000000}"/>
          </ac:spMkLst>
        </pc:spChg>
      </pc:sldChg>
      <pc:sldChg chg="modSp mod">
        <pc:chgData name="Lachance, Jean-François" userId="a9b952b2-b526-4af2-807d-c1b6655d9e27" providerId="ADAL" clId="{045E7FCF-1082-4EDF-B4FC-DE38E148FEE0}" dt="2022-12-20T18:45:35.220" v="227" actId="14100"/>
        <pc:sldMkLst>
          <pc:docMk/>
          <pc:sldMk cId="1511747799" sldId="444"/>
        </pc:sldMkLst>
        <pc:spChg chg="mod">
          <ac:chgData name="Lachance, Jean-François" userId="a9b952b2-b526-4af2-807d-c1b6655d9e27" providerId="ADAL" clId="{045E7FCF-1082-4EDF-B4FC-DE38E148FEE0}" dt="2022-12-20T18:45:35.220" v="227" actId="14100"/>
          <ac:spMkLst>
            <pc:docMk/>
            <pc:sldMk cId="1511747799" sldId="444"/>
            <ac:spMk id="1198083" creationId="{00000000-0000-0000-0000-000000000000}"/>
          </ac:spMkLst>
        </pc:spChg>
      </pc:sldChg>
      <pc:sldChg chg="modSp mod">
        <pc:chgData name="Lachance, Jean-François" userId="a9b952b2-b526-4af2-807d-c1b6655d9e27" providerId="ADAL" clId="{045E7FCF-1082-4EDF-B4FC-DE38E148FEE0}" dt="2022-12-20T18:45:39.536" v="228" actId="14100"/>
        <pc:sldMkLst>
          <pc:docMk/>
          <pc:sldMk cId="3709455658" sldId="445"/>
        </pc:sldMkLst>
        <pc:spChg chg="mod">
          <ac:chgData name="Lachance, Jean-François" userId="a9b952b2-b526-4af2-807d-c1b6655d9e27" providerId="ADAL" clId="{045E7FCF-1082-4EDF-B4FC-DE38E148FEE0}" dt="2022-12-20T18:45:39.536" v="228" actId="14100"/>
          <ac:spMkLst>
            <pc:docMk/>
            <pc:sldMk cId="3709455658" sldId="445"/>
            <ac:spMk id="1200131" creationId="{00000000-0000-0000-0000-000000000000}"/>
          </ac:spMkLst>
        </pc:spChg>
      </pc:sldChg>
      <pc:sldChg chg="modSp mod">
        <pc:chgData name="Lachance, Jean-François" userId="a9b952b2-b526-4af2-807d-c1b6655d9e27" providerId="ADAL" clId="{045E7FCF-1082-4EDF-B4FC-DE38E148FEE0}" dt="2022-12-20T18:45:47.373" v="229" actId="14100"/>
        <pc:sldMkLst>
          <pc:docMk/>
          <pc:sldMk cId="3332359214" sldId="446"/>
        </pc:sldMkLst>
        <pc:spChg chg="mod">
          <ac:chgData name="Lachance, Jean-François" userId="a9b952b2-b526-4af2-807d-c1b6655d9e27" providerId="ADAL" clId="{045E7FCF-1082-4EDF-B4FC-DE38E148FEE0}" dt="2022-12-20T18:45:47.373" v="229" actId="14100"/>
          <ac:spMkLst>
            <pc:docMk/>
            <pc:sldMk cId="3332359214" sldId="446"/>
            <ac:spMk id="1202179" creationId="{00000000-0000-0000-0000-000000000000}"/>
          </ac:spMkLst>
        </pc:spChg>
      </pc:sldChg>
      <pc:sldChg chg="modSp mod">
        <pc:chgData name="Lachance, Jean-François" userId="a9b952b2-b526-4af2-807d-c1b6655d9e27" providerId="ADAL" clId="{045E7FCF-1082-4EDF-B4FC-DE38E148FEE0}" dt="2022-12-20T18:45:51.248" v="230" actId="14100"/>
        <pc:sldMkLst>
          <pc:docMk/>
          <pc:sldMk cId="2164890813" sldId="447"/>
        </pc:sldMkLst>
        <pc:spChg chg="mod">
          <ac:chgData name="Lachance, Jean-François" userId="a9b952b2-b526-4af2-807d-c1b6655d9e27" providerId="ADAL" clId="{045E7FCF-1082-4EDF-B4FC-DE38E148FEE0}" dt="2022-12-20T18:45:51.248" v="230" actId="14100"/>
          <ac:spMkLst>
            <pc:docMk/>
            <pc:sldMk cId="2164890813" sldId="447"/>
            <ac:spMk id="1204227" creationId="{00000000-0000-0000-0000-000000000000}"/>
          </ac:spMkLst>
        </pc:spChg>
      </pc:sldChg>
      <pc:sldChg chg="modSp mod">
        <pc:chgData name="Lachance, Jean-François" userId="a9b952b2-b526-4af2-807d-c1b6655d9e27" providerId="ADAL" clId="{045E7FCF-1082-4EDF-B4FC-DE38E148FEE0}" dt="2022-12-20T18:45:55.712" v="231" actId="14100"/>
        <pc:sldMkLst>
          <pc:docMk/>
          <pc:sldMk cId="1771412306" sldId="448"/>
        </pc:sldMkLst>
        <pc:spChg chg="mod">
          <ac:chgData name="Lachance, Jean-François" userId="a9b952b2-b526-4af2-807d-c1b6655d9e27" providerId="ADAL" clId="{045E7FCF-1082-4EDF-B4FC-DE38E148FEE0}" dt="2022-12-20T18:45:55.712" v="231" actId="14100"/>
          <ac:spMkLst>
            <pc:docMk/>
            <pc:sldMk cId="1771412306" sldId="448"/>
            <ac:spMk id="1206275" creationId="{00000000-0000-0000-0000-000000000000}"/>
          </ac:spMkLst>
        </pc:spChg>
      </pc:sldChg>
      <pc:sldChg chg="modSp mod">
        <pc:chgData name="Lachance, Jean-François" userId="a9b952b2-b526-4af2-807d-c1b6655d9e27" providerId="ADAL" clId="{045E7FCF-1082-4EDF-B4FC-DE38E148FEE0}" dt="2022-12-20T18:45:59.896" v="232" actId="14100"/>
        <pc:sldMkLst>
          <pc:docMk/>
          <pc:sldMk cId="3439859869" sldId="449"/>
        </pc:sldMkLst>
        <pc:spChg chg="mod">
          <ac:chgData name="Lachance, Jean-François" userId="a9b952b2-b526-4af2-807d-c1b6655d9e27" providerId="ADAL" clId="{045E7FCF-1082-4EDF-B4FC-DE38E148FEE0}" dt="2022-12-20T18:45:59.896" v="232" actId="14100"/>
          <ac:spMkLst>
            <pc:docMk/>
            <pc:sldMk cId="3439859869" sldId="449"/>
            <ac:spMk id="1208323" creationId="{00000000-0000-0000-0000-000000000000}"/>
          </ac:spMkLst>
        </pc:spChg>
      </pc:sldChg>
      <pc:sldChg chg="add">
        <pc:chgData name="Lachance, Jean-François" userId="a9b952b2-b526-4af2-807d-c1b6655d9e27" providerId="ADAL" clId="{045E7FCF-1082-4EDF-B4FC-DE38E148FEE0}" dt="2022-12-20T18:49:51.847" v="236"/>
        <pc:sldMkLst>
          <pc:docMk/>
          <pc:sldMk cId="0" sldId="722"/>
        </pc:sldMkLst>
      </pc:sldChg>
      <pc:sldChg chg="add">
        <pc:chgData name="Lachance, Jean-François" userId="a9b952b2-b526-4af2-807d-c1b6655d9e27" providerId="ADAL" clId="{045E7FCF-1082-4EDF-B4FC-DE38E148FEE0}" dt="2022-12-20T18:49:51.847" v="236"/>
        <pc:sldMkLst>
          <pc:docMk/>
          <pc:sldMk cId="0" sldId="723"/>
        </pc:sldMkLst>
      </pc:sldChg>
      <pc:sldChg chg="add">
        <pc:chgData name="Lachance, Jean-François" userId="a9b952b2-b526-4af2-807d-c1b6655d9e27" providerId="ADAL" clId="{045E7FCF-1082-4EDF-B4FC-DE38E148FEE0}" dt="2022-12-20T18:49:51.847" v="236"/>
        <pc:sldMkLst>
          <pc:docMk/>
          <pc:sldMk cId="0" sldId="724"/>
        </pc:sldMkLst>
      </pc:sldChg>
      <pc:sldChg chg="add">
        <pc:chgData name="Lachance, Jean-François" userId="a9b952b2-b526-4af2-807d-c1b6655d9e27" providerId="ADAL" clId="{045E7FCF-1082-4EDF-B4FC-DE38E148FEE0}" dt="2022-12-20T18:49:51.847" v="236"/>
        <pc:sldMkLst>
          <pc:docMk/>
          <pc:sldMk cId="0" sldId="725"/>
        </pc:sldMkLst>
      </pc:sldChg>
      <pc:sldChg chg="add">
        <pc:chgData name="Lachance, Jean-François" userId="a9b952b2-b526-4af2-807d-c1b6655d9e27" providerId="ADAL" clId="{045E7FCF-1082-4EDF-B4FC-DE38E148FEE0}" dt="2022-12-20T18:49:51.847" v="236"/>
        <pc:sldMkLst>
          <pc:docMk/>
          <pc:sldMk cId="0" sldId="726"/>
        </pc:sldMkLst>
      </pc:sldChg>
      <pc:sldChg chg="add">
        <pc:chgData name="Lachance, Jean-François" userId="a9b952b2-b526-4af2-807d-c1b6655d9e27" providerId="ADAL" clId="{045E7FCF-1082-4EDF-B4FC-DE38E148FEE0}" dt="2022-12-20T18:49:51.847" v="236"/>
        <pc:sldMkLst>
          <pc:docMk/>
          <pc:sldMk cId="0" sldId="727"/>
        </pc:sldMkLst>
      </pc:sldChg>
      <pc:sldChg chg="addSp delSp modSp add del mod">
        <pc:chgData name="Lachance, Jean-François" userId="a9b952b2-b526-4af2-807d-c1b6655d9e27" providerId="ADAL" clId="{045E7FCF-1082-4EDF-B4FC-DE38E148FEE0}" dt="2022-12-20T19:19:59.877" v="568" actId="47"/>
        <pc:sldMkLst>
          <pc:docMk/>
          <pc:sldMk cId="3870000698" sldId="730"/>
        </pc:sldMkLst>
        <pc:spChg chg="add del mod">
          <ac:chgData name="Lachance, Jean-François" userId="a9b952b2-b526-4af2-807d-c1b6655d9e27" providerId="ADAL" clId="{045E7FCF-1082-4EDF-B4FC-DE38E148FEE0}" dt="2022-12-20T19:02:28.007" v="432" actId="478"/>
          <ac:spMkLst>
            <pc:docMk/>
            <pc:sldMk cId="3870000698" sldId="730"/>
            <ac:spMk id="5" creationId="{78423326-19D2-41EB-8525-9E4C1EA25BFD}"/>
          </ac:spMkLst>
        </pc:spChg>
        <pc:graphicFrameChg chg="add del modGraphic">
          <ac:chgData name="Lachance, Jean-François" userId="a9b952b2-b526-4af2-807d-c1b6655d9e27" providerId="ADAL" clId="{045E7FCF-1082-4EDF-B4FC-DE38E148FEE0}" dt="2022-12-20T19:06:45.292" v="453" actId="20577"/>
          <ac:graphicFrameMkLst>
            <pc:docMk/>
            <pc:sldMk cId="3870000698" sldId="730"/>
            <ac:graphicFrameMk id="4" creationId="{00000000-0000-0000-0000-000000000000}"/>
          </ac:graphicFrameMkLst>
        </pc:graphicFrameChg>
      </pc:sldChg>
      <pc:sldChg chg="modSp add mod">
        <pc:chgData name="Lachance, Jean-François" userId="a9b952b2-b526-4af2-807d-c1b6655d9e27" providerId="ADAL" clId="{045E7FCF-1082-4EDF-B4FC-DE38E148FEE0}" dt="2022-12-20T18:51:28.522" v="256"/>
        <pc:sldMkLst>
          <pc:docMk/>
          <pc:sldMk cId="577864882" sldId="731"/>
        </pc:sldMkLst>
        <pc:graphicFrameChg chg="modGraphic">
          <ac:chgData name="Lachance, Jean-François" userId="a9b952b2-b526-4af2-807d-c1b6655d9e27" providerId="ADAL" clId="{045E7FCF-1082-4EDF-B4FC-DE38E148FEE0}" dt="2022-12-20T18:51:21.587" v="255" actId="20577"/>
          <ac:graphicFrameMkLst>
            <pc:docMk/>
            <pc:sldMk cId="577864882" sldId="731"/>
            <ac:graphicFrameMk id="4" creationId="{00000000-0000-0000-0000-000000000000}"/>
          </ac:graphicFrameMkLst>
        </pc:graphicFrameChg>
        <pc:graphicFrameChg chg="mod">
          <ac:chgData name="Lachance, Jean-François" userId="a9b952b2-b526-4af2-807d-c1b6655d9e27" providerId="ADAL" clId="{045E7FCF-1082-4EDF-B4FC-DE38E148FEE0}" dt="2022-12-20T18:51:28.522" v="256"/>
          <ac:graphicFrameMkLst>
            <pc:docMk/>
            <pc:sldMk cId="577864882" sldId="731"/>
            <ac:graphicFrameMk id="6" creationId="{00000000-0000-0000-0000-000000000000}"/>
          </ac:graphicFrameMkLst>
        </pc:graphicFrameChg>
      </pc:sldChg>
      <pc:sldChg chg="modSp add mod">
        <pc:chgData name="Lachance, Jean-François" userId="a9b952b2-b526-4af2-807d-c1b6655d9e27" providerId="ADAL" clId="{045E7FCF-1082-4EDF-B4FC-DE38E148FEE0}" dt="2022-12-20T18:54:15.987" v="323" actId="20577"/>
        <pc:sldMkLst>
          <pc:docMk/>
          <pc:sldMk cId="4068046837" sldId="732"/>
        </pc:sldMkLst>
        <pc:spChg chg="mod">
          <ac:chgData name="Lachance, Jean-François" userId="a9b952b2-b526-4af2-807d-c1b6655d9e27" providerId="ADAL" clId="{045E7FCF-1082-4EDF-B4FC-DE38E148FEE0}" dt="2022-12-20T18:54:15.987" v="323" actId="20577"/>
          <ac:spMkLst>
            <pc:docMk/>
            <pc:sldMk cId="4068046837" sldId="732"/>
            <ac:spMk id="2" creationId="{00000000-0000-0000-0000-000000000000}"/>
          </ac:spMkLst>
        </pc:spChg>
      </pc:sldChg>
      <pc:sldChg chg="modSp add mod">
        <pc:chgData name="Lachance, Jean-François" userId="a9b952b2-b526-4af2-807d-c1b6655d9e27" providerId="ADAL" clId="{045E7FCF-1082-4EDF-B4FC-DE38E148FEE0}" dt="2022-12-20T19:33:06.799" v="588" actId="1076"/>
        <pc:sldMkLst>
          <pc:docMk/>
          <pc:sldMk cId="3215989914" sldId="826"/>
        </pc:sldMkLst>
        <pc:spChg chg="mod">
          <ac:chgData name="Lachance, Jean-François" userId="a9b952b2-b526-4af2-807d-c1b6655d9e27" providerId="ADAL" clId="{045E7FCF-1082-4EDF-B4FC-DE38E148FEE0}" dt="2022-12-20T19:33:06.799" v="588" actId="1076"/>
          <ac:spMkLst>
            <pc:docMk/>
            <pc:sldMk cId="3215989914" sldId="826"/>
            <ac:spMk id="4" creationId="{792EBF3E-E10B-4240-996C-570967EB98D0}"/>
          </ac:spMkLst>
        </pc:spChg>
      </pc:sldChg>
      <pc:sldChg chg="modSp add mod">
        <pc:chgData name="Lachance, Jean-François" userId="a9b952b2-b526-4af2-807d-c1b6655d9e27" providerId="ADAL" clId="{045E7FCF-1082-4EDF-B4FC-DE38E148FEE0}" dt="2022-12-20T18:47:54.683" v="234" actId="20577"/>
        <pc:sldMkLst>
          <pc:docMk/>
          <pc:sldMk cId="3520522061" sldId="827"/>
        </pc:sldMkLst>
        <pc:spChg chg="mod">
          <ac:chgData name="Lachance, Jean-François" userId="a9b952b2-b526-4af2-807d-c1b6655d9e27" providerId="ADAL" clId="{045E7FCF-1082-4EDF-B4FC-DE38E148FEE0}" dt="2022-12-20T18:47:54.683" v="234" actId="20577"/>
          <ac:spMkLst>
            <pc:docMk/>
            <pc:sldMk cId="3520522061" sldId="827"/>
            <ac:spMk id="3" creationId="{FF0C0545-DB05-46E2-B7FC-98351D5AEE59}"/>
          </ac:spMkLst>
        </pc:spChg>
      </pc:sldChg>
      <pc:sldChg chg="addSp delSp modSp add mod">
        <pc:chgData name="Lachance, Jean-François" userId="a9b952b2-b526-4af2-807d-c1b6655d9e27" providerId="ADAL" clId="{045E7FCF-1082-4EDF-B4FC-DE38E148FEE0}" dt="2022-12-20T19:15:18.622" v="536" actId="1076"/>
        <pc:sldMkLst>
          <pc:docMk/>
          <pc:sldMk cId="296029906" sldId="828"/>
        </pc:sldMkLst>
        <pc:spChg chg="mod">
          <ac:chgData name="Lachance, Jean-François" userId="a9b952b2-b526-4af2-807d-c1b6655d9e27" providerId="ADAL" clId="{045E7FCF-1082-4EDF-B4FC-DE38E148FEE0}" dt="2022-12-20T18:59:37.734" v="391" actId="255"/>
          <ac:spMkLst>
            <pc:docMk/>
            <pc:sldMk cId="296029906" sldId="828"/>
            <ac:spMk id="2" creationId="{00000000-0000-0000-0000-000000000000}"/>
          </ac:spMkLst>
        </pc:spChg>
        <pc:spChg chg="add del mod">
          <ac:chgData name="Lachance, Jean-François" userId="a9b952b2-b526-4af2-807d-c1b6655d9e27" providerId="ADAL" clId="{045E7FCF-1082-4EDF-B4FC-DE38E148FEE0}" dt="2022-12-20T19:15:12.874" v="534" actId="478"/>
          <ac:spMkLst>
            <pc:docMk/>
            <pc:sldMk cId="296029906" sldId="828"/>
            <ac:spMk id="6" creationId="{C44EB40B-3013-4475-9892-B685F75D85CC}"/>
          </ac:spMkLst>
        </pc:spChg>
        <pc:graphicFrameChg chg="del mod modGraphic">
          <ac:chgData name="Lachance, Jean-François" userId="a9b952b2-b526-4af2-807d-c1b6655d9e27" providerId="ADAL" clId="{045E7FCF-1082-4EDF-B4FC-DE38E148FEE0}" dt="2022-12-20T19:15:04.751" v="530" actId="478"/>
          <ac:graphicFrameMkLst>
            <pc:docMk/>
            <pc:sldMk cId="296029906" sldId="828"/>
            <ac:graphicFrameMk id="4" creationId="{00000000-0000-0000-0000-000000000000}"/>
          </ac:graphicFrameMkLst>
        </pc:graphicFrameChg>
        <pc:graphicFrameChg chg="add del mod">
          <ac:chgData name="Lachance, Jean-François" userId="a9b952b2-b526-4af2-807d-c1b6655d9e27" providerId="ADAL" clId="{045E7FCF-1082-4EDF-B4FC-DE38E148FEE0}" dt="2022-12-20T19:15:01.058" v="529"/>
          <ac:graphicFrameMkLst>
            <pc:docMk/>
            <pc:sldMk cId="296029906" sldId="828"/>
            <ac:graphicFrameMk id="5" creationId="{49EB1838-2C4D-4EE3-BF84-40A61862DEE1}"/>
          </ac:graphicFrameMkLst>
        </pc:graphicFrameChg>
        <pc:graphicFrameChg chg="add mod">
          <ac:chgData name="Lachance, Jean-François" userId="a9b952b2-b526-4af2-807d-c1b6655d9e27" providerId="ADAL" clId="{045E7FCF-1082-4EDF-B4FC-DE38E148FEE0}" dt="2022-12-20T19:15:18.622" v="536" actId="1076"/>
          <ac:graphicFrameMkLst>
            <pc:docMk/>
            <pc:sldMk cId="296029906" sldId="828"/>
            <ac:graphicFrameMk id="7" creationId="{2004559D-D364-4CBF-9D8A-3374A0489C0D}"/>
          </ac:graphicFrameMkLst>
        </pc:graphicFrameChg>
      </pc:sldChg>
      <pc:sldChg chg="modSp add del mod">
        <pc:chgData name="Lachance, Jean-François" userId="a9b952b2-b526-4af2-807d-c1b6655d9e27" providerId="ADAL" clId="{045E7FCF-1082-4EDF-B4FC-DE38E148FEE0}" dt="2022-12-20T18:57:24.932" v="329" actId="47"/>
        <pc:sldMkLst>
          <pc:docMk/>
          <pc:sldMk cId="1506694899" sldId="828"/>
        </pc:sldMkLst>
        <pc:spChg chg="mod">
          <ac:chgData name="Lachance, Jean-François" userId="a9b952b2-b526-4af2-807d-c1b6655d9e27" providerId="ADAL" clId="{045E7FCF-1082-4EDF-B4FC-DE38E148FEE0}" dt="2022-12-20T18:55:14.221" v="327" actId="20577"/>
          <ac:spMkLst>
            <pc:docMk/>
            <pc:sldMk cId="1506694899" sldId="828"/>
            <ac:spMk id="2" creationId="{00000000-0000-0000-0000-000000000000}"/>
          </ac:spMkLst>
        </pc:spChg>
      </pc:sldChg>
      <pc:sldChg chg="modSp add del mod">
        <pc:chgData name="Lachance, Jean-François" userId="a9b952b2-b526-4af2-807d-c1b6655d9e27" providerId="ADAL" clId="{045E7FCF-1082-4EDF-B4FC-DE38E148FEE0}" dt="2022-12-20T18:57:24.932" v="329" actId="47"/>
        <pc:sldMkLst>
          <pc:docMk/>
          <pc:sldMk cId="1787319835" sldId="829"/>
        </pc:sldMkLst>
        <pc:spChg chg="mod">
          <ac:chgData name="Lachance, Jean-François" userId="a9b952b2-b526-4af2-807d-c1b6655d9e27" providerId="ADAL" clId="{045E7FCF-1082-4EDF-B4FC-DE38E148FEE0}" dt="2022-12-20T18:55:19.283" v="328" actId="20577"/>
          <ac:spMkLst>
            <pc:docMk/>
            <pc:sldMk cId="1787319835" sldId="829"/>
            <ac:spMk id="2" creationId="{00000000-0000-0000-0000-000000000000}"/>
          </ac:spMkLst>
        </pc:spChg>
      </pc:sldChg>
      <pc:sldChg chg="addSp delSp modSp add mod">
        <pc:chgData name="Lachance, Jean-François" userId="a9b952b2-b526-4af2-807d-c1b6655d9e27" providerId="ADAL" clId="{045E7FCF-1082-4EDF-B4FC-DE38E148FEE0}" dt="2022-12-20T19:19:22.200" v="567" actId="20577"/>
        <pc:sldMkLst>
          <pc:docMk/>
          <pc:sldMk cId="3037227735" sldId="829"/>
        </pc:sldMkLst>
        <pc:spChg chg="del">
          <ac:chgData name="Lachance, Jean-François" userId="a9b952b2-b526-4af2-807d-c1b6655d9e27" providerId="ADAL" clId="{045E7FCF-1082-4EDF-B4FC-DE38E148FEE0}" dt="2022-12-20T19:02:59.802" v="434" actId="478"/>
          <ac:spMkLst>
            <pc:docMk/>
            <pc:sldMk cId="3037227735" sldId="829"/>
            <ac:spMk id="2" creationId="{00000000-0000-0000-0000-000000000000}"/>
          </ac:spMkLst>
        </pc:spChg>
        <pc:spChg chg="add del mod">
          <ac:chgData name="Lachance, Jean-François" userId="a9b952b2-b526-4af2-807d-c1b6655d9e27" providerId="ADAL" clId="{045E7FCF-1082-4EDF-B4FC-DE38E148FEE0}" dt="2022-12-20T19:03:02.308" v="435" actId="478"/>
          <ac:spMkLst>
            <pc:docMk/>
            <pc:sldMk cId="3037227735" sldId="829"/>
            <ac:spMk id="5" creationId="{F1ED93F6-CB0A-424B-BA91-C302A74D6E2B}"/>
          </ac:spMkLst>
        </pc:spChg>
        <pc:spChg chg="add mod">
          <ac:chgData name="Lachance, Jean-François" userId="a9b952b2-b526-4af2-807d-c1b6655d9e27" providerId="ADAL" clId="{045E7FCF-1082-4EDF-B4FC-DE38E148FEE0}" dt="2022-12-20T19:03:03.493" v="436"/>
          <ac:spMkLst>
            <pc:docMk/>
            <pc:sldMk cId="3037227735" sldId="829"/>
            <ac:spMk id="6" creationId="{F815D1E8-5342-4F4F-886A-58FAC09F9DBD}"/>
          </ac:spMkLst>
        </pc:spChg>
        <pc:graphicFrameChg chg="mod modGraphic">
          <ac:chgData name="Lachance, Jean-François" userId="a9b952b2-b526-4af2-807d-c1b6655d9e27" providerId="ADAL" clId="{045E7FCF-1082-4EDF-B4FC-DE38E148FEE0}" dt="2022-12-20T19:19:22.200" v="567" actId="20577"/>
          <ac:graphicFrameMkLst>
            <pc:docMk/>
            <pc:sldMk cId="3037227735" sldId="829"/>
            <ac:graphicFrameMk id="4" creationId="{00000000-0000-0000-0000-000000000000}"/>
          </ac:graphicFrameMkLst>
        </pc:graphicFrameChg>
      </pc:sldChg>
      <pc:sldChg chg="add del">
        <pc:chgData name="Lachance, Jean-François" userId="a9b952b2-b526-4af2-807d-c1b6655d9e27" providerId="ADAL" clId="{045E7FCF-1082-4EDF-B4FC-DE38E148FEE0}" dt="2022-12-20T18:57:24.932" v="329" actId="47"/>
        <pc:sldMkLst>
          <pc:docMk/>
          <pc:sldMk cId="1829169825" sldId="830"/>
        </pc:sldMkLst>
      </pc:sldChg>
      <pc:sldChg chg="modSp add mod">
        <pc:chgData name="Lachance, Jean-François" userId="a9b952b2-b526-4af2-807d-c1b6655d9e27" providerId="ADAL" clId="{045E7FCF-1082-4EDF-B4FC-DE38E148FEE0}" dt="2022-12-20T19:22:01.956" v="587" actId="6549"/>
        <pc:sldMkLst>
          <pc:docMk/>
          <pc:sldMk cId="2581383590" sldId="830"/>
        </pc:sldMkLst>
        <pc:spChg chg="mod">
          <ac:chgData name="Lachance, Jean-François" userId="a9b952b2-b526-4af2-807d-c1b6655d9e27" providerId="ADAL" clId="{045E7FCF-1082-4EDF-B4FC-DE38E148FEE0}" dt="2022-12-20T19:21:58.103" v="586" actId="20577"/>
          <ac:spMkLst>
            <pc:docMk/>
            <pc:sldMk cId="2581383590" sldId="830"/>
            <ac:spMk id="6" creationId="{F815D1E8-5342-4F4F-886A-58FAC09F9DBD}"/>
          </ac:spMkLst>
        </pc:spChg>
        <pc:graphicFrameChg chg="modGraphic">
          <ac:chgData name="Lachance, Jean-François" userId="a9b952b2-b526-4af2-807d-c1b6655d9e27" providerId="ADAL" clId="{045E7FCF-1082-4EDF-B4FC-DE38E148FEE0}" dt="2022-12-20T19:22:01.956" v="587" actId="6549"/>
          <ac:graphicFrameMkLst>
            <pc:docMk/>
            <pc:sldMk cId="2581383590" sldId="830"/>
            <ac:graphicFrameMk id="4" creationId="{00000000-0000-0000-0000-000000000000}"/>
          </ac:graphicFrameMkLst>
        </pc:graphicFrameChg>
      </pc:sldChg>
      <pc:sldChg chg="modSp add mod">
        <pc:chgData name="Lachance, Jean-François" userId="a9b952b2-b526-4af2-807d-c1b6655d9e27" providerId="ADAL" clId="{045E7FCF-1082-4EDF-B4FC-DE38E148FEE0}" dt="2022-12-20T19:21:53.781" v="585" actId="20577"/>
        <pc:sldMkLst>
          <pc:docMk/>
          <pc:sldMk cId="1327158106" sldId="831"/>
        </pc:sldMkLst>
        <pc:spChg chg="mod">
          <ac:chgData name="Lachance, Jean-François" userId="a9b952b2-b526-4af2-807d-c1b6655d9e27" providerId="ADAL" clId="{045E7FCF-1082-4EDF-B4FC-DE38E148FEE0}" dt="2022-12-20T19:21:53.781" v="585" actId="20577"/>
          <ac:spMkLst>
            <pc:docMk/>
            <pc:sldMk cId="1327158106" sldId="831"/>
            <ac:spMk id="2" creationId="{00000000-0000-0000-0000-000000000000}"/>
          </ac:spMkLst>
        </pc:spChg>
        <pc:graphicFrameChg chg="modGraphic">
          <ac:chgData name="Lachance, Jean-François" userId="a9b952b2-b526-4af2-807d-c1b6655d9e27" providerId="ADAL" clId="{045E7FCF-1082-4EDF-B4FC-DE38E148FEE0}" dt="2022-12-20T19:21:47.994" v="584" actId="20577"/>
          <ac:graphicFrameMkLst>
            <pc:docMk/>
            <pc:sldMk cId="1327158106" sldId="831"/>
            <ac:graphicFrameMk id="4" creationId="{00000000-0000-0000-0000-000000000000}"/>
          </ac:graphicFrameMkLst>
        </pc:graphicFrameChg>
        <pc:graphicFrameChg chg="modGraphic">
          <ac:chgData name="Lachance, Jean-François" userId="a9b952b2-b526-4af2-807d-c1b6655d9e27" providerId="ADAL" clId="{045E7FCF-1082-4EDF-B4FC-DE38E148FEE0}" dt="2022-12-20T19:21:43.201" v="582" actId="6549"/>
          <ac:graphicFrameMkLst>
            <pc:docMk/>
            <pc:sldMk cId="1327158106" sldId="831"/>
            <ac:graphicFrameMk id="6" creationId="{00000000-0000-0000-0000-000000000000}"/>
          </ac:graphicFrameMkLst>
        </pc:graphicFrameChg>
      </pc:sldChg>
      <pc:sldChg chg="add del">
        <pc:chgData name="Lachance, Jean-François" userId="a9b952b2-b526-4af2-807d-c1b6655d9e27" providerId="ADAL" clId="{045E7FCF-1082-4EDF-B4FC-DE38E148FEE0}" dt="2022-12-20T18:57:24.932" v="329" actId="47"/>
        <pc:sldMkLst>
          <pc:docMk/>
          <pc:sldMk cId="3032640682" sldId="831"/>
        </pc:sldMkLst>
      </pc:sldChg>
      <pc:sldChg chg="add del">
        <pc:chgData name="Lachance, Jean-François" userId="a9b952b2-b526-4af2-807d-c1b6655d9e27" providerId="ADAL" clId="{045E7FCF-1082-4EDF-B4FC-DE38E148FEE0}" dt="2022-12-20T18:57:24.932" v="329" actId="47"/>
        <pc:sldMkLst>
          <pc:docMk/>
          <pc:sldMk cId="649362937" sldId="832"/>
        </pc:sldMkLst>
      </pc:sldChg>
      <pc:sldChg chg="modSp add mod">
        <pc:chgData name="Lachance, Jean-François" userId="a9b952b2-b526-4af2-807d-c1b6655d9e27" providerId="ADAL" clId="{045E7FCF-1082-4EDF-B4FC-DE38E148FEE0}" dt="2022-12-20T19:21:32.598" v="581" actId="6549"/>
        <pc:sldMkLst>
          <pc:docMk/>
          <pc:sldMk cId="3484407054" sldId="832"/>
        </pc:sldMkLst>
        <pc:spChg chg="mod">
          <ac:chgData name="Lachance, Jean-François" userId="a9b952b2-b526-4af2-807d-c1b6655d9e27" providerId="ADAL" clId="{045E7FCF-1082-4EDF-B4FC-DE38E148FEE0}" dt="2022-12-20T19:21:27.950" v="580" actId="20577"/>
          <ac:spMkLst>
            <pc:docMk/>
            <pc:sldMk cId="3484407054" sldId="832"/>
            <ac:spMk id="6" creationId="{F815D1E8-5342-4F4F-886A-58FAC09F9DBD}"/>
          </ac:spMkLst>
        </pc:spChg>
        <pc:graphicFrameChg chg="modGraphic">
          <ac:chgData name="Lachance, Jean-François" userId="a9b952b2-b526-4af2-807d-c1b6655d9e27" providerId="ADAL" clId="{045E7FCF-1082-4EDF-B4FC-DE38E148FEE0}" dt="2022-12-20T19:21:32.598" v="581" actId="6549"/>
          <ac:graphicFrameMkLst>
            <pc:docMk/>
            <pc:sldMk cId="3484407054" sldId="832"/>
            <ac:graphicFrameMk id="4" creationId="{00000000-0000-0000-0000-000000000000}"/>
          </ac:graphicFrameMkLst>
        </pc:graphicFrameChg>
      </pc:sldChg>
      <pc:sldChg chg="add del">
        <pc:chgData name="Lachance, Jean-François" userId="a9b952b2-b526-4af2-807d-c1b6655d9e27" providerId="ADAL" clId="{045E7FCF-1082-4EDF-B4FC-DE38E148FEE0}" dt="2022-12-20T18:57:24.932" v="329" actId="47"/>
        <pc:sldMkLst>
          <pc:docMk/>
          <pc:sldMk cId="105799959" sldId="833"/>
        </pc:sldMkLst>
      </pc:sldChg>
      <pc:sldChg chg="modSp add mod">
        <pc:chgData name="Lachance, Jean-François" userId="a9b952b2-b526-4af2-807d-c1b6655d9e27" providerId="ADAL" clId="{045E7FCF-1082-4EDF-B4FC-DE38E148FEE0}" dt="2022-12-20T19:21:23.206" v="579" actId="20577"/>
        <pc:sldMkLst>
          <pc:docMk/>
          <pc:sldMk cId="3198090951" sldId="833"/>
        </pc:sldMkLst>
        <pc:spChg chg="mod">
          <ac:chgData name="Lachance, Jean-François" userId="a9b952b2-b526-4af2-807d-c1b6655d9e27" providerId="ADAL" clId="{045E7FCF-1082-4EDF-B4FC-DE38E148FEE0}" dt="2022-12-20T19:21:23.206" v="579" actId="20577"/>
          <ac:spMkLst>
            <pc:docMk/>
            <pc:sldMk cId="3198090951" sldId="833"/>
            <ac:spMk id="2" creationId="{00000000-0000-0000-0000-000000000000}"/>
          </ac:spMkLst>
        </pc:spChg>
        <pc:graphicFrameChg chg="modGraphic">
          <ac:chgData name="Lachance, Jean-François" userId="a9b952b2-b526-4af2-807d-c1b6655d9e27" providerId="ADAL" clId="{045E7FCF-1082-4EDF-B4FC-DE38E148FEE0}" dt="2022-12-20T19:21:17.208" v="578" actId="6549"/>
          <ac:graphicFrameMkLst>
            <pc:docMk/>
            <pc:sldMk cId="3198090951" sldId="833"/>
            <ac:graphicFrameMk id="6" creationId="{00000000-0000-0000-0000-000000000000}"/>
          </ac:graphicFrameMkLst>
        </pc:graphicFrameChg>
      </pc:sldChg>
      <pc:sldChg chg="modSp add mod">
        <pc:chgData name="Lachance, Jean-François" userId="a9b952b2-b526-4af2-807d-c1b6655d9e27" providerId="ADAL" clId="{045E7FCF-1082-4EDF-B4FC-DE38E148FEE0}" dt="2022-12-20T19:21:11.389" v="577" actId="6549"/>
        <pc:sldMkLst>
          <pc:docMk/>
          <pc:sldMk cId="1646424584" sldId="834"/>
        </pc:sldMkLst>
        <pc:spChg chg="mod">
          <ac:chgData name="Lachance, Jean-François" userId="a9b952b2-b526-4af2-807d-c1b6655d9e27" providerId="ADAL" clId="{045E7FCF-1082-4EDF-B4FC-DE38E148FEE0}" dt="2022-12-20T19:20:46.231" v="572" actId="20577"/>
          <ac:spMkLst>
            <pc:docMk/>
            <pc:sldMk cId="1646424584" sldId="834"/>
            <ac:spMk id="6" creationId="{F815D1E8-5342-4F4F-886A-58FAC09F9DBD}"/>
          </ac:spMkLst>
        </pc:spChg>
        <pc:graphicFrameChg chg="modGraphic">
          <ac:chgData name="Lachance, Jean-François" userId="a9b952b2-b526-4af2-807d-c1b6655d9e27" providerId="ADAL" clId="{045E7FCF-1082-4EDF-B4FC-DE38E148FEE0}" dt="2022-12-20T19:21:11.389" v="577" actId="6549"/>
          <ac:graphicFrameMkLst>
            <pc:docMk/>
            <pc:sldMk cId="1646424584" sldId="834"/>
            <ac:graphicFrameMk id="4" creationId="{00000000-0000-0000-0000-000000000000}"/>
          </ac:graphicFrameMkLst>
        </pc:graphicFrameChg>
      </pc:sldChg>
      <pc:sldChg chg="modSp add mod">
        <pc:chgData name="Lachance, Jean-François" userId="a9b952b2-b526-4af2-807d-c1b6655d9e27" providerId="ADAL" clId="{045E7FCF-1082-4EDF-B4FC-DE38E148FEE0}" dt="2022-12-20T19:21:04.109" v="576" actId="20577"/>
        <pc:sldMkLst>
          <pc:docMk/>
          <pc:sldMk cId="799870987" sldId="835"/>
        </pc:sldMkLst>
        <pc:spChg chg="mod">
          <ac:chgData name="Lachance, Jean-François" userId="a9b952b2-b526-4af2-807d-c1b6655d9e27" providerId="ADAL" clId="{045E7FCF-1082-4EDF-B4FC-DE38E148FEE0}" dt="2022-12-20T19:20:50.780" v="573" actId="20577"/>
          <ac:spMkLst>
            <pc:docMk/>
            <pc:sldMk cId="799870987" sldId="835"/>
            <ac:spMk id="2" creationId="{00000000-0000-0000-0000-000000000000}"/>
          </ac:spMkLst>
        </pc:spChg>
        <pc:graphicFrameChg chg="modGraphic">
          <ac:chgData name="Lachance, Jean-François" userId="a9b952b2-b526-4af2-807d-c1b6655d9e27" providerId="ADAL" clId="{045E7FCF-1082-4EDF-B4FC-DE38E148FEE0}" dt="2022-12-20T19:21:04.109" v="576" actId="20577"/>
          <ac:graphicFrameMkLst>
            <pc:docMk/>
            <pc:sldMk cId="799870987" sldId="835"/>
            <ac:graphicFrameMk id="4" creationId="{00000000-0000-0000-0000-000000000000}"/>
          </ac:graphicFrameMkLst>
        </pc:graphicFrameChg>
        <pc:graphicFrameChg chg="modGraphic">
          <ac:chgData name="Lachance, Jean-François" userId="a9b952b2-b526-4af2-807d-c1b6655d9e27" providerId="ADAL" clId="{045E7FCF-1082-4EDF-B4FC-DE38E148FEE0}" dt="2022-12-20T19:20:57.139" v="574" actId="6549"/>
          <ac:graphicFrameMkLst>
            <pc:docMk/>
            <pc:sldMk cId="799870987" sldId="835"/>
            <ac:graphicFrameMk id="6" creationId="{00000000-0000-0000-0000-000000000000}"/>
          </ac:graphicFrameMkLst>
        </pc:graphicFrameChg>
      </pc:sldChg>
    </pc:docChg>
  </pc:docChgLst>
  <pc:docChgLst>
    <pc:chgData name="Lachance, Jean-François" userId="a9b952b2-b526-4af2-807d-c1b6655d9e27" providerId="ADAL" clId="{8459A757-B2C6-4943-BF5C-5D7916C8C042}"/>
    <pc:docChg chg="undo redo custSel addSld delSld modSld">
      <pc:chgData name="Lachance, Jean-François" userId="a9b952b2-b526-4af2-807d-c1b6655d9e27" providerId="ADAL" clId="{8459A757-B2C6-4943-BF5C-5D7916C8C042}" dt="2024-01-11T00:54:42.351" v="2186"/>
      <pc:docMkLst>
        <pc:docMk/>
      </pc:docMkLst>
      <pc:sldChg chg="modSp add mod">
        <pc:chgData name="Lachance, Jean-François" userId="a9b952b2-b526-4af2-807d-c1b6655d9e27" providerId="ADAL" clId="{8459A757-B2C6-4943-BF5C-5D7916C8C042}" dt="2024-01-10T23:17:54.517" v="1117"/>
        <pc:sldMkLst>
          <pc:docMk/>
          <pc:sldMk cId="0" sldId="294"/>
        </pc:sldMkLst>
        <pc:spChg chg="mod replST">
          <ac:chgData name="Lachance, Jean-François" userId="a9b952b2-b526-4af2-807d-c1b6655d9e27" providerId="ADAL" clId="{8459A757-B2C6-4943-BF5C-5D7916C8C042}" dt="2024-01-10T23:17:54.517" v="1117"/>
          <ac:spMkLst>
            <pc:docMk/>
            <pc:sldMk cId="0" sldId="294"/>
            <ac:spMk id="5122" creationId="{00000000-0000-0000-0000-000000000000}"/>
          </ac:spMkLst>
        </pc:spChg>
      </pc:sldChg>
      <pc:sldChg chg="modSp add mod">
        <pc:chgData name="Lachance, Jean-François" userId="a9b952b2-b526-4af2-807d-c1b6655d9e27" providerId="ADAL" clId="{8459A757-B2C6-4943-BF5C-5D7916C8C042}" dt="2024-01-10T23:17:54.581" v="1138"/>
        <pc:sldMkLst>
          <pc:docMk/>
          <pc:sldMk cId="0" sldId="348"/>
        </pc:sldMkLst>
        <pc:spChg chg="replST">
          <ac:chgData name="Lachance, Jean-François" userId="a9b952b2-b526-4af2-807d-c1b6655d9e27" providerId="ADAL" clId="{8459A757-B2C6-4943-BF5C-5D7916C8C042}" dt="2024-01-10T23:17:54.581" v="1138"/>
          <ac:spMkLst>
            <pc:docMk/>
            <pc:sldMk cId="0" sldId="348"/>
            <ac:spMk id="2" creationId="{6F28A792-FD2A-400F-B004-563D5DC567A0}"/>
          </ac:spMkLst>
        </pc:spChg>
        <pc:spChg chg="replST">
          <ac:chgData name="Lachance, Jean-François" userId="a9b952b2-b526-4af2-807d-c1b6655d9e27" providerId="ADAL" clId="{8459A757-B2C6-4943-BF5C-5D7916C8C042}" dt="2024-01-10T23:17:54.538" v="1118"/>
          <ac:spMkLst>
            <pc:docMk/>
            <pc:sldMk cId="0" sldId="348"/>
            <ac:spMk id="23" creationId="{00000000-0000-0000-0000-000000000000}"/>
          </ac:spMkLst>
        </pc:spChg>
        <pc:spChg chg="replST">
          <ac:chgData name="Lachance, Jean-François" userId="a9b952b2-b526-4af2-807d-c1b6655d9e27" providerId="ADAL" clId="{8459A757-B2C6-4943-BF5C-5D7916C8C042}" dt="2024-01-10T23:17:54.569" v="1135"/>
          <ac:spMkLst>
            <pc:docMk/>
            <pc:sldMk cId="0" sldId="348"/>
            <ac:spMk id="26" creationId="{00000000-0000-0000-0000-000000000000}"/>
          </ac:spMkLst>
        </pc:spChg>
        <pc:spChg chg="replST">
          <ac:chgData name="Lachance, Jean-François" userId="a9b952b2-b526-4af2-807d-c1b6655d9e27" providerId="ADAL" clId="{8459A757-B2C6-4943-BF5C-5D7916C8C042}" dt="2024-01-10T23:17:54.569" v="1136"/>
          <ac:spMkLst>
            <pc:docMk/>
            <pc:sldMk cId="0" sldId="348"/>
            <ac:spMk id="27" creationId="{00000000-0000-0000-0000-000000000000}"/>
          </ac:spMkLst>
        </pc:spChg>
        <pc:spChg chg="replST">
          <ac:chgData name="Lachance, Jean-François" userId="a9b952b2-b526-4af2-807d-c1b6655d9e27" providerId="ADAL" clId="{8459A757-B2C6-4943-BF5C-5D7916C8C042}" dt="2024-01-10T23:17:54.581" v="1137"/>
          <ac:spMkLst>
            <pc:docMk/>
            <pc:sldMk cId="0" sldId="348"/>
            <ac:spMk id="28" creationId="{00000000-0000-0000-0000-000000000000}"/>
          </ac:spMkLst>
        </pc:spChg>
        <pc:spChg chg="replST">
          <ac:chgData name="Lachance, Jean-François" userId="a9b952b2-b526-4af2-807d-c1b6655d9e27" providerId="ADAL" clId="{8459A757-B2C6-4943-BF5C-5D7916C8C042}" dt="2024-01-10T23:17:54.538" v="1119"/>
          <ac:spMkLst>
            <pc:docMk/>
            <pc:sldMk cId="0" sldId="348"/>
            <ac:spMk id="30723" creationId="{00000000-0000-0000-0000-000000000000}"/>
          </ac:spMkLst>
        </pc:spChg>
        <pc:spChg chg="replST">
          <ac:chgData name="Lachance, Jean-François" userId="a9b952b2-b526-4af2-807d-c1b6655d9e27" providerId="ADAL" clId="{8459A757-B2C6-4943-BF5C-5D7916C8C042}" dt="2024-01-10T23:17:54.538" v="1120"/>
          <ac:spMkLst>
            <pc:docMk/>
            <pc:sldMk cId="0" sldId="348"/>
            <ac:spMk id="30724" creationId="{00000000-0000-0000-0000-000000000000}"/>
          </ac:spMkLst>
        </pc:spChg>
        <pc:spChg chg="replST">
          <ac:chgData name="Lachance, Jean-François" userId="a9b952b2-b526-4af2-807d-c1b6655d9e27" providerId="ADAL" clId="{8459A757-B2C6-4943-BF5C-5D7916C8C042}" dt="2024-01-10T23:17:54.538" v="1121"/>
          <ac:spMkLst>
            <pc:docMk/>
            <pc:sldMk cId="0" sldId="348"/>
            <ac:spMk id="30725" creationId="{00000000-0000-0000-0000-000000000000}"/>
          </ac:spMkLst>
        </pc:spChg>
        <pc:spChg chg="replST">
          <ac:chgData name="Lachance, Jean-François" userId="a9b952b2-b526-4af2-807d-c1b6655d9e27" providerId="ADAL" clId="{8459A757-B2C6-4943-BF5C-5D7916C8C042}" dt="2024-01-10T23:17:54.538" v="1122"/>
          <ac:spMkLst>
            <pc:docMk/>
            <pc:sldMk cId="0" sldId="348"/>
            <ac:spMk id="30726" creationId="{00000000-0000-0000-0000-000000000000}"/>
          </ac:spMkLst>
        </pc:spChg>
        <pc:spChg chg="replST">
          <ac:chgData name="Lachance, Jean-François" userId="a9b952b2-b526-4af2-807d-c1b6655d9e27" providerId="ADAL" clId="{8459A757-B2C6-4943-BF5C-5D7916C8C042}" dt="2024-01-10T23:17:54.538" v="1123"/>
          <ac:spMkLst>
            <pc:docMk/>
            <pc:sldMk cId="0" sldId="348"/>
            <ac:spMk id="30727" creationId="{00000000-0000-0000-0000-000000000000}"/>
          </ac:spMkLst>
        </pc:spChg>
        <pc:spChg chg="replST">
          <ac:chgData name="Lachance, Jean-François" userId="a9b952b2-b526-4af2-807d-c1b6655d9e27" providerId="ADAL" clId="{8459A757-B2C6-4943-BF5C-5D7916C8C042}" dt="2024-01-10T23:17:54.553" v="1124"/>
          <ac:spMkLst>
            <pc:docMk/>
            <pc:sldMk cId="0" sldId="348"/>
            <ac:spMk id="30728" creationId="{00000000-0000-0000-0000-000000000000}"/>
          </ac:spMkLst>
        </pc:spChg>
        <pc:spChg chg="replST">
          <ac:chgData name="Lachance, Jean-François" userId="a9b952b2-b526-4af2-807d-c1b6655d9e27" providerId="ADAL" clId="{8459A757-B2C6-4943-BF5C-5D7916C8C042}" dt="2024-01-10T23:17:54.553" v="1125"/>
          <ac:spMkLst>
            <pc:docMk/>
            <pc:sldMk cId="0" sldId="348"/>
            <ac:spMk id="30729" creationId="{00000000-0000-0000-0000-000000000000}"/>
          </ac:spMkLst>
        </pc:spChg>
        <pc:spChg chg="replST">
          <ac:chgData name="Lachance, Jean-François" userId="a9b952b2-b526-4af2-807d-c1b6655d9e27" providerId="ADAL" clId="{8459A757-B2C6-4943-BF5C-5D7916C8C042}" dt="2024-01-10T23:17:54.553" v="1126"/>
          <ac:spMkLst>
            <pc:docMk/>
            <pc:sldMk cId="0" sldId="348"/>
            <ac:spMk id="30730" creationId="{00000000-0000-0000-0000-000000000000}"/>
          </ac:spMkLst>
        </pc:spChg>
        <pc:spChg chg="replST">
          <ac:chgData name="Lachance, Jean-François" userId="a9b952b2-b526-4af2-807d-c1b6655d9e27" providerId="ADAL" clId="{8459A757-B2C6-4943-BF5C-5D7916C8C042}" dt="2024-01-10T23:17:54.553" v="1127"/>
          <ac:spMkLst>
            <pc:docMk/>
            <pc:sldMk cId="0" sldId="348"/>
            <ac:spMk id="30731" creationId="{00000000-0000-0000-0000-000000000000}"/>
          </ac:spMkLst>
        </pc:spChg>
        <pc:spChg chg="replST">
          <ac:chgData name="Lachance, Jean-François" userId="a9b952b2-b526-4af2-807d-c1b6655d9e27" providerId="ADAL" clId="{8459A757-B2C6-4943-BF5C-5D7916C8C042}" dt="2024-01-10T23:17:54.553" v="1128"/>
          <ac:spMkLst>
            <pc:docMk/>
            <pc:sldMk cId="0" sldId="348"/>
            <ac:spMk id="30732" creationId="{00000000-0000-0000-0000-000000000000}"/>
          </ac:spMkLst>
        </pc:spChg>
        <pc:spChg chg="replST">
          <ac:chgData name="Lachance, Jean-François" userId="a9b952b2-b526-4af2-807d-c1b6655d9e27" providerId="ADAL" clId="{8459A757-B2C6-4943-BF5C-5D7916C8C042}" dt="2024-01-10T23:17:54.553" v="1129"/>
          <ac:spMkLst>
            <pc:docMk/>
            <pc:sldMk cId="0" sldId="348"/>
            <ac:spMk id="30733" creationId="{00000000-0000-0000-0000-000000000000}"/>
          </ac:spMkLst>
        </pc:spChg>
        <pc:spChg chg="replST">
          <ac:chgData name="Lachance, Jean-François" userId="a9b952b2-b526-4af2-807d-c1b6655d9e27" providerId="ADAL" clId="{8459A757-B2C6-4943-BF5C-5D7916C8C042}" dt="2024-01-10T23:17:54.553" v="1130"/>
          <ac:spMkLst>
            <pc:docMk/>
            <pc:sldMk cId="0" sldId="348"/>
            <ac:spMk id="30734" creationId="{00000000-0000-0000-0000-000000000000}"/>
          </ac:spMkLst>
        </pc:spChg>
        <pc:spChg chg="replST">
          <ac:chgData name="Lachance, Jean-François" userId="a9b952b2-b526-4af2-807d-c1b6655d9e27" providerId="ADAL" clId="{8459A757-B2C6-4943-BF5C-5D7916C8C042}" dt="2024-01-10T23:17:54.569" v="1131"/>
          <ac:spMkLst>
            <pc:docMk/>
            <pc:sldMk cId="0" sldId="348"/>
            <ac:spMk id="30735" creationId="{00000000-0000-0000-0000-000000000000}"/>
          </ac:spMkLst>
        </pc:spChg>
        <pc:spChg chg="replST">
          <ac:chgData name="Lachance, Jean-François" userId="a9b952b2-b526-4af2-807d-c1b6655d9e27" providerId="ADAL" clId="{8459A757-B2C6-4943-BF5C-5D7916C8C042}" dt="2024-01-10T23:17:54.569" v="1132"/>
          <ac:spMkLst>
            <pc:docMk/>
            <pc:sldMk cId="0" sldId="348"/>
            <ac:spMk id="30736" creationId="{00000000-0000-0000-0000-000000000000}"/>
          </ac:spMkLst>
        </pc:spChg>
        <pc:spChg chg="replST">
          <ac:chgData name="Lachance, Jean-François" userId="a9b952b2-b526-4af2-807d-c1b6655d9e27" providerId="ADAL" clId="{8459A757-B2C6-4943-BF5C-5D7916C8C042}" dt="2024-01-10T23:17:54.569" v="1133"/>
          <ac:spMkLst>
            <pc:docMk/>
            <pc:sldMk cId="0" sldId="348"/>
            <ac:spMk id="30737" creationId="{00000000-0000-0000-0000-000000000000}"/>
          </ac:spMkLst>
        </pc:spChg>
        <pc:spChg chg="replST">
          <ac:chgData name="Lachance, Jean-François" userId="a9b952b2-b526-4af2-807d-c1b6655d9e27" providerId="ADAL" clId="{8459A757-B2C6-4943-BF5C-5D7916C8C042}" dt="2024-01-10T23:17:54.569" v="1134"/>
          <ac:spMkLst>
            <pc:docMk/>
            <pc:sldMk cId="0" sldId="348"/>
            <ac:spMk id="30738" creationId="{00000000-0000-0000-0000-000000000000}"/>
          </ac:spMkLst>
        </pc:spChg>
      </pc:sldChg>
      <pc:sldChg chg="modSp add mod">
        <pc:chgData name="Lachance, Jean-François" userId="a9b952b2-b526-4af2-807d-c1b6655d9e27" providerId="ADAL" clId="{8459A757-B2C6-4943-BF5C-5D7916C8C042}" dt="2024-01-10T23:17:54.581" v="1140"/>
        <pc:sldMkLst>
          <pc:docMk/>
          <pc:sldMk cId="0" sldId="349"/>
        </pc:sldMkLst>
        <pc:spChg chg="replST">
          <ac:chgData name="Lachance, Jean-François" userId="a9b952b2-b526-4af2-807d-c1b6655d9e27" providerId="ADAL" clId="{8459A757-B2C6-4943-BF5C-5D7916C8C042}" dt="2024-01-10T23:17:54.581" v="1139"/>
          <ac:spMkLst>
            <pc:docMk/>
            <pc:sldMk cId="0" sldId="349"/>
            <ac:spMk id="31746" creationId="{00000000-0000-0000-0000-000000000000}"/>
          </ac:spMkLst>
        </pc:spChg>
        <pc:spChg chg="mod replST">
          <ac:chgData name="Lachance, Jean-François" userId="a9b952b2-b526-4af2-807d-c1b6655d9e27" providerId="ADAL" clId="{8459A757-B2C6-4943-BF5C-5D7916C8C042}" dt="2024-01-10T23:17:54.581" v="1140"/>
          <ac:spMkLst>
            <pc:docMk/>
            <pc:sldMk cId="0" sldId="349"/>
            <ac:spMk id="308227" creationId="{00000000-0000-0000-0000-000000000000}"/>
          </ac:spMkLst>
        </pc:spChg>
      </pc:sldChg>
      <pc:sldChg chg="modSp add mod">
        <pc:chgData name="Lachance, Jean-François" userId="a9b952b2-b526-4af2-807d-c1b6655d9e27" providerId="ADAL" clId="{8459A757-B2C6-4943-BF5C-5D7916C8C042}" dt="2024-01-10T23:17:54.681" v="1195"/>
        <pc:sldMkLst>
          <pc:docMk/>
          <pc:sldMk cId="0" sldId="354"/>
        </pc:sldMkLst>
        <pc:spChg chg="replST">
          <ac:chgData name="Lachance, Jean-François" userId="a9b952b2-b526-4af2-807d-c1b6655d9e27" providerId="ADAL" clId="{8459A757-B2C6-4943-BF5C-5D7916C8C042}" dt="2024-01-10T23:17:54.681" v="1193"/>
          <ac:spMkLst>
            <pc:docMk/>
            <pc:sldMk cId="0" sldId="354"/>
            <ac:spMk id="46" creationId="{00000000-0000-0000-0000-000000000000}"/>
          </ac:spMkLst>
        </pc:spChg>
        <pc:spChg chg="replST">
          <ac:chgData name="Lachance, Jean-François" userId="a9b952b2-b526-4af2-807d-c1b6655d9e27" providerId="ADAL" clId="{8459A757-B2C6-4943-BF5C-5D7916C8C042}" dt="2024-01-10T23:17:54.681" v="1194"/>
          <ac:spMkLst>
            <pc:docMk/>
            <pc:sldMk cId="0" sldId="354"/>
            <ac:spMk id="47" creationId="{1E2FF2F8-1F23-43F4-9CE2-1AAD3AD2779F}"/>
          </ac:spMkLst>
        </pc:spChg>
        <pc:spChg chg="replST">
          <ac:chgData name="Lachance, Jean-François" userId="a9b952b2-b526-4af2-807d-c1b6655d9e27" providerId="ADAL" clId="{8459A757-B2C6-4943-BF5C-5D7916C8C042}" dt="2024-01-10T23:17:54.597" v="1149"/>
          <ac:spMkLst>
            <pc:docMk/>
            <pc:sldMk cId="0" sldId="354"/>
            <ac:spMk id="7171" creationId="{00000000-0000-0000-0000-000000000000}"/>
          </ac:spMkLst>
        </pc:spChg>
        <pc:spChg chg="replST">
          <ac:chgData name="Lachance, Jean-François" userId="a9b952b2-b526-4af2-807d-c1b6655d9e27" providerId="ADAL" clId="{8459A757-B2C6-4943-BF5C-5D7916C8C042}" dt="2024-01-10T23:17:54.597" v="1150"/>
          <ac:spMkLst>
            <pc:docMk/>
            <pc:sldMk cId="0" sldId="354"/>
            <ac:spMk id="7172" creationId="{00000000-0000-0000-0000-000000000000}"/>
          </ac:spMkLst>
        </pc:spChg>
        <pc:spChg chg="replST">
          <ac:chgData name="Lachance, Jean-François" userId="a9b952b2-b526-4af2-807d-c1b6655d9e27" providerId="ADAL" clId="{8459A757-B2C6-4943-BF5C-5D7916C8C042}" dt="2024-01-10T23:17:54.597" v="1151"/>
          <ac:spMkLst>
            <pc:docMk/>
            <pc:sldMk cId="0" sldId="354"/>
            <ac:spMk id="7173" creationId="{00000000-0000-0000-0000-000000000000}"/>
          </ac:spMkLst>
        </pc:spChg>
        <pc:spChg chg="replST">
          <ac:chgData name="Lachance, Jean-François" userId="a9b952b2-b526-4af2-807d-c1b6655d9e27" providerId="ADAL" clId="{8459A757-B2C6-4943-BF5C-5D7916C8C042}" dt="2024-01-10T23:17:54.597" v="1152"/>
          <ac:spMkLst>
            <pc:docMk/>
            <pc:sldMk cId="0" sldId="354"/>
            <ac:spMk id="7174" creationId="{00000000-0000-0000-0000-000000000000}"/>
          </ac:spMkLst>
        </pc:spChg>
        <pc:spChg chg="replST">
          <ac:chgData name="Lachance, Jean-François" userId="a9b952b2-b526-4af2-807d-c1b6655d9e27" providerId="ADAL" clId="{8459A757-B2C6-4943-BF5C-5D7916C8C042}" dt="2024-01-10T23:17:54.613" v="1153"/>
          <ac:spMkLst>
            <pc:docMk/>
            <pc:sldMk cId="0" sldId="354"/>
            <ac:spMk id="7175" creationId="{00000000-0000-0000-0000-000000000000}"/>
          </ac:spMkLst>
        </pc:spChg>
        <pc:spChg chg="replST">
          <ac:chgData name="Lachance, Jean-François" userId="a9b952b2-b526-4af2-807d-c1b6655d9e27" providerId="ADAL" clId="{8459A757-B2C6-4943-BF5C-5D7916C8C042}" dt="2024-01-10T23:17:54.613" v="1154"/>
          <ac:spMkLst>
            <pc:docMk/>
            <pc:sldMk cId="0" sldId="354"/>
            <ac:spMk id="7176" creationId="{00000000-0000-0000-0000-000000000000}"/>
          </ac:spMkLst>
        </pc:spChg>
        <pc:spChg chg="replST">
          <ac:chgData name="Lachance, Jean-François" userId="a9b952b2-b526-4af2-807d-c1b6655d9e27" providerId="ADAL" clId="{8459A757-B2C6-4943-BF5C-5D7916C8C042}" dt="2024-01-10T23:17:54.613" v="1155"/>
          <ac:spMkLst>
            <pc:docMk/>
            <pc:sldMk cId="0" sldId="354"/>
            <ac:spMk id="7177" creationId="{00000000-0000-0000-0000-000000000000}"/>
          </ac:spMkLst>
        </pc:spChg>
        <pc:spChg chg="replST">
          <ac:chgData name="Lachance, Jean-François" userId="a9b952b2-b526-4af2-807d-c1b6655d9e27" providerId="ADAL" clId="{8459A757-B2C6-4943-BF5C-5D7916C8C042}" dt="2024-01-10T23:17:54.613" v="1156"/>
          <ac:spMkLst>
            <pc:docMk/>
            <pc:sldMk cId="0" sldId="354"/>
            <ac:spMk id="7178" creationId="{00000000-0000-0000-0000-000000000000}"/>
          </ac:spMkLst>
        </pc:spChg>
        <pc:spChg chg="replST">
          <ac:chgData name="Lachance, Jean-François" userId="a9b952b2-b526-4af2-807d-c1b6655d9e27" providerId="ADAL" clId="{8459A757-B2C6-4943-BF5C-5D7916C8C042}" dt="2024-01-10T23:17:54.613" v="1157"/>
          <ac:spMkLst>
            <pc:docMk/>
            <pc:sldMk cId="0" sldId="354"/>
            <ac:spMk id="7179" creationId="{00000000-0000-0000-0000-000000000000}"/>
          </ac:spMkLst>
        </pc:spChg>
        <pc:spChg chg="replST">
          <ac:chgData name="Lachance, Jean-François" userId="a9b952b2-b526-4af2-807d-c1b6655d9e27" providerId="ADAL" clId="{8459A757-B2C6-4943-BF5C-5D7916C8C042}" dt="2024-01-10T23:17:54.613" v="1158"/>
          <ac:spMkLst>
            <pc:docMk/>
            <pc:sldMk cId="0" sldId="354"/>
            <ac:spMk id="7180" creationId="{00000000-0000-0000-0000-000000000000}"/>
          </ac:spMkLst>
        </pc:spChg>
        <pc:spChg chg="replST">
          <ac:chgData name="Lachance, Jean-François" userId="a9b952b2-b526-4af2-807d-c1b6655d9e27" providerId="ADAL" clId="{8459A757-B2C6-4943-BF5C-5D7916C8C042}" dt="2024-01-10T23:17:54.613" v="1159"/>
          <ac:spMkLst>
            <pc:docMk/>
            <pc:sldMk cId="0" sldId="354"/>
            <ac:spMk id="7181" creationId="{00000000-0000-0000-0000-000000000000}"/>
          </ac:spMkLst>
        </pc:spChg>
        <pc:spChg chg="replST">
          <ac:chgData name="Lachance, Jean-François" userId="a9b952b2-b526-4af2-807d-c1b6655d9e27" providerId="ADAL" clId="{8459A757-B2C6-4943-BF5C-5D7916C8C042}" dt="2024-01-10T23:17:54.613" v="1160"/>
          <ac:spMkLst>
            <pc:docMk/>
            <pc:sldMk cId="0" sldId="354"/>
            <ac:spMk id="7182" creationId="{00000000-0000-0000-0000-000000000000}"/>
          </ac:spMkLst>
        </pc:spChg>
        <pc:spChg chg="replST">
          <ac:chgData name="Lachance, Jean-François" userId="a9b952b2-b526-4af2-807d-c1b6655d9e27" providerId="ADAL" clId="{8459A757-B2C6-4943-BF5C-5D7916C8C042}" dt="2024-01-10T23:17:54.628" v="1161"/>
          <ac:spMkLst>
            <pc:docMk/>
            <pc:sldMk cId="0" sldId="354"/>
            <ac:spMk id="7183" creationId="{00000000-0000-0000-0000-000000000000}"/>
          </ac:spMkLst>
        </pc:spChg>
        <pc:spChg chg="replST">
          <ac:chgData name="Lachance, Jean-François" userId="a9b952b2-b526-4af2-807d-c1b6655d9e27" providerId="ADAL" clId="{8459A757-B2C6-4943-BF5C-5D7916C8C042}" dt="2024-01-10T23:17:54.628" v="1162"/>
          <ac:spMkLst>
            <pc:docMk/>
            <pc:sldMk cId="0" sldId="354"/>
            <ac:spMk id="7184" creationId="{00000000-0000-0000-0000-000000000000}"/>
          </ac:spMkLst>
        </pc:spChg>
        <pc:spChg chg="replST">
          <ac:chgData name="Lachance, Jean-François" userId="a9b952b2-b526-4af2-807d-c1b6655d9e27" providerId="ADAL" clId="{8459A757-B2C6-4943-BF5C-5D7916C8C042}" dt="2024-01-10T23:17:54.628" v="1163"/>
          <ac:spMkLst>
            <pc:docMk/>
            <pc:sldMk cId="0" sldId="354"/>
            <ac:spMk id="7185" creationId="{00000000-0000-0000-0000-000000000000}"/>
          </ac:spMkLst>
        </pc:spChg>
        <pc:spChg chg="replST">
          <ac:chgData name="Lachance, Jean-François" userId="a9b952b2-b526-4af2-807d-c1b6655d9e27" providerId="ADAL" clId="{8459A757-B2C6-4943-BF5C-5D7916C8C042}" dt="2024-01-10T23:17:54.628" v="1164"/>
          <ac:spMkLst>
            <pc:docMk/>
            <pc:sldMk cId="0" sldId="354"/>
            <ac:spMk id="7186" creationId="{00000000-0000-0000-0000-000000000000}"/>
          </ac:spMkLst>
        </pc:spChg>
        <pc:spChg chg="replST">
          <ac:chgData name="Lachance, Jean-François" userId="a9b952b2-b526-4af2-807d-c1b6655d9e27" providerId="ADAL" clId="{8459A757-B2C6-4943-BF5C-5D7916C8C042}" dt="2024-01-10T23:17:54.628" v="1165"/>
          <ac:spMkLst>
            <pc:docMk/>
            <pc:sldMk cId="0" sldId="354"/>
            <ac:spMk id="7187" creationId="{00000000-0000-0000-0000-000000000000}"/>
          </ac:spMkLst>
        </pc:spChg>
        <pc:spChg chg="replST">
          <ac:chgData name="Lachance, Jean-François" userId="a9b952b2-b526-4af2-807d-c1b6655d9e27" providerId="ADAL" clId="{8459A757-B2C6-4943-BF5C-5D7916C8C042}" dt="2024-01-10T23:17:54.628" v="1166"/>
          <ac:spMkLst>
            <pc:docMk/>
            <pc:sldMk cId="0" sldId="354"/>
            <ac:spMk id="7188" creationId="{00000000-0000-0000-0000-000000000000}"/>
          </ac:spMkLst>
        </pc:spChg>
        <pc:spChg chg="replST">
          <ac:chgData name="Lachance, Jean-François" userId="a9b952b2-b526-4af2-807d-c1b6655d9e27" providerId="ADAL" clId="{8459A757-B2C6-4943-BF5C-5D7916C8C042}" dt="2024-01-10T23:17:54.628" v="1167"/>
          <ac:spMkLst>
            <pc:docMk/>
            <pc:sldMk cId="0" sldId="354"/>
            <ac:spMk id="7189" creationId="{00000000-0000-0000-0000-000000000000}"/>
          </ac:spMkLst>
        </pc:spChg>
        <pc:spChg chg="replST">
          <ac:chgData name="Lachance, Jean-François" userId="a9b952b2-b526-4af2-807d-c1b6655d9e27" providerId="ADAL" clId="{8459A757-B2C6-4943-BF5C-5D7916C8C042}" dt="2024-01-10T23:17:54.628" v="1168"/>
          <ac:spMkLst>
            <pc:docMk/>
            <pc:sldMk cId="0" sldId="354"/>
            <ac:spMk id="7190" creationId="{00000000-0000-0000-0000-000000000000}"/>
          </ac:spMkLst>
        </pc:spChg>
        <pc:spChg chg="replST">
          <ac:chgData name="Lachance, Jean-François" userId="a9b952b2-b526-4af2-807d-c1b6655d9e27" providerId="ADAL" clId="{8459A757-B2C6-4943-BF5C-5D7916C8C042}" dt="2024-01-10T23:17:54.628" v="1169"/>
          <ac:spMkLst>
            <pc:docMk/>
            <pc:sldMk cId="0" sldId="354"/>
            <ac:spMk id="7191" creationId="{00000000-0000-0000-0000-000000000000}"/>
          </ac:spMkLst>
        </pc:spChg>
        <pc:spChg chg="replST">
          <ac:chgData name="Lachance, Jean-François" userId="a9b952b2-b526-4af2-807d-c1b6655d9e27" providerId="ADAL" clId="{8459A757-B2C6-4943-BF5C-5D7916C8C042}" dt="2024-01-10T23:17:54.645" v="1170"/>
          <ac:spMkLst>
            <pc:docMk/>
            <pc:sldMk cId="0" sldId="354"/>
            <ac:spMk id="7192" creationId="{00000000-0000-0000-0000-000000000000}"/>
          </ac:spMkLst>
        </pc:spChg>
        <pc:spChg chg="replST">
          <ac:chgData name="Lachance, Jean-François" userId="a9b952b2-b526-4af2-807d-c1b6655d9e27" providerId="ADAL" clId="{8459A757-B2C6-4943-BF5C-5D7916C8C042}" dt="2024-01-10T23:17:54.645" v="1171"/>
          <ac:spMkLst>
            <pc:docMk/>
            <pc:sldMk cId="0" sldId="354"/>
            <ac:spMk id="7193" creationId="{00000000-0000-0000-0000-000000000000}"/>
          </ac:spMkLst>
        </pc:spChg>
        <pc:spChg chg="replST">
          <ac:chgData name="Lachance, Jean-François" userId="a9b952b2-b526-4af2-807d-c1b6655d9e27" providerId="ADAL" clId="{8459A757-B2C6-4943-BF5C-5D7916C8C042}" dt="2024-01-10T23:17:54.645" v="1172"/>
          <ac:spMkLst>
            <pc:docMk/>
            <pc:sldMk cId="0" sldId="354"/>
            <ac:spMk id="7194" creationId="{00000000-0000-0000-0000-000000000000}"/>
          </ac:spMkLst>
        </pc:spChg>
        <pc:spChg chg="replST">
          <ac:chgData name="Lachance, Jean-François" userId="a9b952b2-b526-4af2-807d-c1b6655d9e27" providerId="ADAL" clId="{8459A757-B2C6-4943-BF5C-5D7916C8C042}" dt="2024-01-10T23:17:54.645" v="1173"/>
          <ac:spMkLst>
            <pc:docMk/>
            <pc:sldMk cId="0" sldId="354"/>
            <ac:spMk id="7195" creationId="{00000000-0000-0000-0000-000000000000}"/>
          </ac:spMkLst>
        </pc:spChg>
        <pc:spChg chg="replST">
          <ac:chgData name="Lachance, Jean-François" userId="a9b952b2-b526-4af2-807d-c1b6655d9e27" providerId="ADAL" clId="{8459A757-B2C6-4943-BF5C-5D7916C8C042}" dt="2024-01-10T23:17:54.645" v="1174"/>
          <ac:spMkLst>
            <pc:docMk/>
            <pc:sldMk cId="0" sldId="354"/>
            <ac:spMk id="7196" creationId="{00000000-0000-0000-0000-000000000000}"/>
          </ac:spMkLst>
        </pc:spChg>
        <pc:spChg chg="replST">
          <ac:chgData name="Lachance, Jean-François" userId="a9b952b2-b526-4af2-807d-c1b6655d9e27" providerId="ADAL" clId="{8459A757-B2C6-4943-BF5C-5D7916C8C042}" dt="2024-01-10T23:17:54.645" v="1175"/>
          <ac:spMkLst>
            <pc:docMk/>
            <pc:sldMk cId="0" sldId="354"/>
            <ac:spMk id="7197" creationId="{00000000-0000-0000-0000-000000000000}"/>
          </ac:spMkLst>
        </pc:spChg>
        <pc:spChg chg="replST">
          <ac:chgData name="Lachance, Jean-François" userId="a9b952b2-b526-4af2-807d-c1b6655d9e27" providerId="ADAL" clId="{8459A757-B2C6-4943-BF5C-5D7916C8C042}" dt="2024-01-10T23:17:54.645" v="1176"/>
          <ac:spMkLst>
            <pc:docMk/>
            <pc:sldMk cId="0" sldId="354"/>
            <ac:spMk id="7198" creationId="{00000000-0000-0000-0000-000000000000}"/>
          </ac:spMkLst>
        </pc:spChg>
        <pc:spChg chg="replST">
          <ac:chgData name="Lachance, Jean-François" userId="a9b952b2-b526-4af2-807d-c1b6655d9e27" providerId="ADAL" clId="{8459A757-B2C6-4943-BF5C-5D7916C8C042}" dt="2024-01-10T23:17:54.645" v="1177"/>
          <ac:spMkLst>
            <pc:docMk/>
            <pc:sldMk cId="0" sldId="354"/>
            <ac:spMk id="7199" creationId="{00000000-0000-0000-0000-000000000000}"/>
          </ac:spMkLst>
        </pc:spChg>
        <pc:spChg chg="replST">
          <ac:chgData name="Lachance, Jean-François" userId="a9b952b2-b526-4af2-807d-c1b6655d9e27" providerId="ADAL" clId="{8459A757-B2C6-4943-BF5C-5D7916C8C042}" dt="2024-01-10T23:17:54.661" v="1178"/>
          <ac:spMkLst>
            <pc:docMk/>
            <pc:sldMk cId="0" sldId="354"/>
            <ac:spMk id="7200" creationId="{00000000-0000-0000-0000-000000000000}"/>
          </ac:spMkLst>
        </pc:spChg>
        <pc:spChg chg="replST">
          <ac:chgData name="Lachance, Jean-François" userId="a9b952b2-b526-4af2-807d-c1b6655d9e27" providerId="ADAL" clId="{8459A757-B2C6-4943-BF5C-5D7916C8C042}" dt="2024-01-10T23:17:54.661" v="1179"/>
          <ac:spMkLst>
            <pc:docMk/>
            <pc:sldMk cId="0" sldId="354"/>
            <ac:spMk id="7201" creationId="{00000000-0000-0000-0000-000000000000}"/>
          </ac:spMkLst>
        </pc:spChg>
        <pc:spChg chg="replST">
          <ac:chgData name="Lachance, Jean-François" userId="a9b952b2-b526-4af2-807d-c1b6655d9e27" providerId="ADAL" clId="{8459A757-B2C6-4943-BF5C-5D7916C8C042}" dt="2024-01-10T23:17:54.661" v="1180"/>
          <ac:spMkLst>
            <pc:docMk/>
            <pc:sldMk cId="0" sldId="354"/>
            <ac:spMk id="7202" creationId="{00000000-0000-0000-0000-000000000000}"/>
          </ac:spMkLst>
        </pc:spChg>
        <pc:spChg chg="replST">
          <ac:chgData name="Lachance, Jean-François" userId="a9b952b2-b526-4af2-807d-c1b6655d9e27" providerId="ADAL" clId="{8459A757-B2C6-4943-BF5C-5D7916C8C042}" dt="2024-01-10T23:17:54.661" v="1181"/>
          <ac:spMkLst>
            <pc:docMk/>
            <pc:sldMk cId="0" sldId="354"/>
            <ac:spMk id="7203" creationId="{00000000-0000-0000-0000-000000000000}"/>
          </ac:spMkLst>
        </pc:spChg>
        <pc:spChg chg="replST">
          <ac:chgData name="Lachance, Jean-François" userId="a9b952b2-b526-4af2-807d-c1b6655d9e27" providerId="ADAL" clId="{8459A757-B2C6-4943-BF5C-5D7916C8C042}" dt="2024-01-10T23:17:54.661" v="1182"/>
          <ac:spMkLst>
            <pc:docMk/>
            <pc:sldMk cId="0" sldId="354"/>
            <ac:spMk id="7204" creationId="{00000000-0000-0000-0000-000000000000}"/>
          </ac:spMkLst>
        </pc:spChg>
        <pc:spChg chg="replST">
          <ac:chgData name="Lachance, Jean-François" userId="a9b952b2-b526-4af2-807d-c1b6655d9e27" providerId="ADAL" clId="{8459A757-B2C6-4943-BF5C-5D7916C8C042}" dt="2024-01-10T23:17:54.661" v="1183"/>
          <ac:spMkLst>
            <pc:docMk/>
            <pc:sldMk cId="0" sldId="354"/>
            <ac:spMk id="7205" creationId="{00000000-0000-0000-0000-000000000000}"/>
          </ac:spMkLst>
        </pc:spChg>
        <pc:spChg chg="replST">
          <ac:chgData name="Lachance, Jean-François" userId="a9b952b2-b526-4af2-807d-c1b6655d9e27" providerId="ADAL" clId="{8459A757-B2C6-4943-BF5C-5D7916C8C042}" dt="2024-01-10T23:17:54.661" v="1184"/>
          <ac:spMkLst>
            <pc:docMk/>
            <pc:sldMk cId="0" sldId="354"/>
            <ac:spMk id="7206" creationId="{00000000-0000-0000-0000-000000000000}"/>
          </ac:spMkLst>
        </pc:spChg>
        <pc:spChg chg="replST">
          <ac:chgData name="Lachance, Jean-François" userId="a9b952b2-b526-4af2-807d-c1b6655d9e27" providerId="ADAL" clId="{8459A757-B2C6-4943-BF5C-5D7916C8C042}" dt="2024-01-10T23:17:54.661" v="1185"/>
          <ac:spMkLst>
            <pc:docMk/>
            <pc:sldMk cId="0" sldId="354"/>
            <ac:spMk id="7207" creationId="{00000000-0000-0000-0000-000000000000}"/>
          </ac:spMkLst>
        </pc:spChg>
        <pc:spChg chg="replST">
          <ac:chgData name="Lachance, Jean-François" userId="a9b952b2-b526-4af2-807d-c1b6655d9e27" providerId="ADAL" clId="{8459A757-B2C6-4943-BF5C-5D7916C8C042}" dt="2024-01-10T23:17:54.677" v="1186"/>
          <ac:spMkLst>
            <pc:docMk/>
            <pc:sldMk cId="0" sldId="354"/>
            <ac:spMk id="7208" creationId="{00000000-0000-0000-0000-000000000000}"/>
          </ac:spMkLst>
        </pc:spChg>
        <pc:spChg chg="replST">
          <ac:chgData name="Lachance, Jean-François" userId="a9b952b2-b526-4af2-807d-c1b6655d9e27" providerId="ADAL" clId="{8459A757-B2C6-4943-BF5C-5D7916C8C042}" dt="2024-01-10T23:17:54.677" v="1187"/>
          <ac:spMkLst>
            <pc:docMk/>
            <pc:sldMk cId="0" sldId="354"/>
            <ac:spMk id="7209" creationId="{00000000-0000-0000-0000-000000000000}"/>
          </ac:spMkLst>
        </pc:spChg>
        <pc:spChg chg="replST">
          <ac:chgData name="Lachance, Jean-François" userId="a9b952b2-b526-4af2-807d-c1b6655d9e27" providerId="ADAL" clId="{8459A757-B2C6-4943-BF5C-5D7916C8C042}" dt="2024-01-10T23:17:54.681" v="1188"/>
          <ac:spMkLst>
            <pc:docMk/>
            <pc:sldMk cId="0" sldId="354"/>
            <ac:spMk id="7210" creationId="{00000000-0000-0000-0000-000000000000}"/>
          </ac:spMkLst>
        </pc:spChg>
        <pc:spChg chg="replST">
          <ac:chgData name="Lachance, Jean-François" userId="a9b952b2-b526-4af2-807d-c1b6655d9e27" providerId="ADAL" clId="{8459A757-B2C6-4943-BF5C-5D7916C8C042}" dt="2024-01-10T23:17:54.681" v="1189"/>
          <ac:spMkLst>
            <pc:docMk/>
            <pc:sldMk cId="0" sldId="354"/>
            <ac:spMk id="7211" creationId="{00000000-0000-0000-0000-000000000000}"/>
          </ac:spMkLst>
        </pc:spChg>
        <pc:spChg chg="replST">
          <ac:chgData name="Lachance, Jean-François" userId="a9b952b2-b526-4af2-807d-c1b6655d9e27" providerId="ADAL" clId="{8459A757-B2C6-4943-BF5C-5D7916C8C042}" dt="2024-01-10T23:17:54.681" v="1190"/>
          <ac:spMkLst>
            <pc:docMk/>
            <pc:sldMk cId="0" sldId="354"/>
            <ac:spMk id="7212" creationId="{00000000-0000-0000-0000-000000000000}"/>
          </ac:spMkLst>
        </pc:spChg>
        <pc:spChg chg="replST">
          <ac:chgData name="Lachance, Jean-François" userId="a9b952b2-b526-4af2-807d-c1b6655d9e27" providerId="ADAL" clId="{8459A757-B2C6-4943-BF5C-5D7916C8C042}" dt="2024-01-10T23:17:54.681" v="1191"/>
          <ac:spMkLst>
            <pc:docMk/>
            <pc:sldMk cId="0" sldId="354"/>
            <ac:spMk id="7213" creationId="{00000000-0000-0000-0000-000000000000}"/>
          </ac:spMkLst>
        </pc:spChg>
        <pc:spChg chg="replST">
          <ac:chgData name="Lachance, Jean-François" userId="a9b952b2-b526-4af2-807d-c1b6655d9e27" providerId="ADAL" clId="{8459A757-B2C6-4943-BF5C-5D7916C8C042}" dt="2024-01-10T23:17:54.681" v="1192"/>
          <ac:spMkLst>
            <pc:docMk/>
            <pc:sldMk cId="0" sldId="354"/>
            <ac:spMk id="7214" creationId="{00000000-0000-0000-0000-000000000000}"/>
          </ac:spMkLst>
        </pc:spChg>
        <pc:cxnChg chg="replST">
          <ac:chgData name="Lachance, Jean-François" userId="a9b952b2-b526-4af2-807d-c1b6655d9e27" providerId="ADAL" clId="{8459A757-B2C6-4943-BF5C-5D7916C8C042}" dt="2024-01-10T23:17:54.681" v="1195"/>
          <ac:cxnSpMkLst>
            <pc:docMk/>
            <pc:sldMk cId="0" sldId="354"/>
            <ac:cxnSpMk id="3" creationId="{99CEDE46-F3F2-4EAE-883F-01E8D47C60A0}"/>
          </ac:cxnSpMkLst>
        </pc:cxnChg>
      </pc:sldChg>
      <pc:sldChg chg="modSp add mod">
        <pc:chgData name="Lachance, Jean-François" userId="a9b952b2-b526-4af2-807d-c1b6655d9e27" providerId="ADAL" clId="{8459A757-B2C6-4943-BF5C-5D7916C8C042}" dt="2024-01-10T23:17:54.597" v="1148"/>
        <pc:sldMkLst>
          <pc:docMk/>
          <pc:sldMk cId="0" sldId="355"/>
        </pc:sldMkLst>
        <pc:spChg chg="replST">
          <ac:chgData name="Lachance, Jean-François" userId="a9b952b2-b526-4af2-807d-c1b6655d9e27" providerId="ADAL" clId="{8459A757-B2C6-4943-BF5C-5D7916C8C042}" dt="2024-01-10T23:17:54.597" v="1148"/>
          <ac:spMkLst>
            <pc:docMk/>
            <pc:sldMk cId="0" sldId="355"/>
            <ac:spMk id="9" creationId="{00000000-0000-0000-0000-000000000000}"/>
          </ac:spMkLst>
        </pc:spChg>
        <pc:spChg chg="replST">
          <ac:chgData name="Lachance, Jean-François" userId="a9b952b2-b526-4af2-807d-c1b6655d9e27" providerId="ADAL" clId="{8459A757-B2C6-4943-BF5C-5D7916C8C042}" dt="2024-01-10T23:17:54.581" v="1141"/>
          <ac:spMkLst>
            <pc:docMk/>
            <pc:sldMk cId="0" sldId="355"/>
            <ac:spMk id="8194" creationId="{00000000-0000-0000-0000-000000000000}"/>
          </ac:spMkLst>
        </pc:spChg>
        <pc:spChg chg="replST">
          <ac:chgData name="Lachance, Jean-François" userId="a9b952b2-b526-4af2-807d-c1b6655d9e27" providerId="ADAL" clId="{8459A757-B2C6-4943-BF5C-5D7916C8C042}" dt="2024-01-10T23:17:54.581" v="1142"/>
          <ac:spMkLst>
            <pc:docMk/>
            <pc:sldMk cId="0" sldId="355"/>
            <ac:spMk id="8195" creationId="{00000000-0000-0000-0000-000000000000}"/>
          </ac:spMkLst>
        </pc:spChg>
        <pc:spChg chg="replST">
          <ac:chgData name="Lachance, Jean-François" userId="a9b952b2-b526-4af2-807d-c1b6655d9e27" providerId="ADAL" clId="{8459A757-B2C6-4943-BF5C-5D7916C8C042}" dt="2024-01-10T23:17:54.581" v="1143"/>
          <ac:spMkLst>
            <pc:docMk/>
            <pc:sldMk cId="0" sldId="355"/>
            <ac:spMk id="8196" creationId="{00000000-0000-0000-0000-000000000000}"/>
          </ac:spMkLst>
        </pc:spChg>
        <pc:spChg chg="replST">
          <ac:chgData name="Lachance, Jean-François" userId="a9b952b2-b526-4af2-807d-c1b6655d9e27" providerId="ADAL" clId="{8459A757-B2C6-4943-BF5C-5D7916C8C042}" dt="2024-01-10T23:17:54.581" v="1144"/>
          <ac:spMkLst>
            <pc:docMk/>
            <pc:sldMk cId="0" sldId="355"/>
            <ac:spMk id="8197" creationId="{00000000-0000-0000-0000-000000000000}"/>
          </ac:spMkLst>
        </pc:spChg>
        <pc:spChg chg="replST">
          <ac:chgData name="Lachance, Jean-François" userId="a9b952b2-b526-4af2-807d-c1b6655d9e27" providerId="ADAL" clId="{8459A757-B2C6-4943-BF5C-5D7916C8C042}" dt="2024-01-10T23:17:54.597" v="1145"/>
          <ac:spMkLst>
            <pc:docMk/>
            <pc:sldMk cId="0" sldId="355"/>
            <ac:spMk id="8198" creationId="{00000000-0000-0000-0000-000000000000}"/>
          </ac:spMkLst>
        </pc:spChg>
        <pc:spChg chg="replST">
          <ac:chgData name="Lachance, Jean-François" userId="a9b952b2-b526-4af2-807d-c1b6655d9e27" providerId="ADAL" clId="{8459A757-B2C6-4943-BF5C-5D7916C8C042}" dt="2024-01-10T23:17:54.597" v="1146"/>
          <ac:spMkLst>
            <pc:docMk/>
            <pc:sldMk cId="0" sldId="355"/>
            <ac:spMk id="8199" creationId="{00000000-0000-0000-0000-000000000000}"/>
          </ac:spMkLst>
        </pc:spChg>
        <pc:spChg chg="replST">
          <ac:chgData name="Lachance, Jean-François" userId="a9b952b2-b526-4af2-807d-c1b6655d9e27" providerId="ADAL" clId="{8459A757-B2C6-4943-BF5C-5D7916C8C042}" dt="2024-01-10T23:17:54.597" v="1147"/>
          <ac:spMkLst>
            <pc:docMk/>
            <pc:sldMk cId="0" sldId="355"/>
            <ac:spMk id="8200" creationId="{00000000-0000-0000-0000-000000000000}"/>
          </ac:spMkLst>
        </pc:spChg>
      </pc:sldChg>
      <pc:sldChg chg="modSp add mod">
        <pc:chgData name="Lachance, Jean-François" userId="a9b952b2-b526-4af2-807d-c1b6655d9e27" providerId="ADAL" clId="{8459A757-B2C6-4943-BF5C-5D7916C8C042}" dt="2024-01-10T23:17:55.113" v="1397"/>
        <pc:sldMkLst>
          <pc:docMk/>
          <pc:sldMk cId="768564737" sldId="356"/>
        </pc:sldMkLst>
        <pc:spChg chg="replST">
          <ac:chgData name="Lachance, Jean-François" userId="a9b952b2-b526-4af2-807d-c1b6655d9e27" providerId="ADAL" clId="{8459A757-B2C6-4943-BF5C-5D7916C8C042}" dt="2024-01-10T23:17:55.029" v="1350"/>
          <ac:spMkLst>
            <pc:docMk/>
            <pc:sldMk cId="768564737" sldId="356"/>
            <ac:spMk id="9218" creationId="{00000000-0000-0000-0000-000000000000}"/>
          </ac:spMkLst>
        </pc:spChg>
        <pc:spChg chg="replST">
          <ac:chgData name="Lachance, Jean-François" userId="a9b952b2-b526-4af2-807d-c1b6655d9e27" providerId="ADAL" clId="{8459A757-B2C6-4943-BF5C-5D7916C8C042}" dt="2024-01-10T23:17:55.029" v="1351"/>
          <ac:spMkLst>
            <pc:docMk/>
            <pc:sldMk cId="768564737" sldId="356"/>
            <ac:spMk id="9219" creationId="{00000000-0000-0000-0000-000000000000}"/>
          </ac:spMkLst>
        </pc:spChg>
        <pc:spChg chg="replST">
          <ac:chgData name="Lachance, Jean-François" userId="a9b952b2-b526-4af2-807d-c1b6655d9e27" providerId="ADAL" clId="{8459A757-B2C6-4943-BF5C-5D7916C8C042}" dt="2024-01-10T23:17:55.029" v="1352"/>
          <ac:spMkLst>
            <pc:docMk/>
            <pc:sldMk cId="768564737" sldId="356"/>
            <ac:spMk id="9220" creationId="{00000000-0000-0000-0000-000000000000}"/>
          </ac:spMkLst>
        </pc:spChg>
        <pc:spChg chg="replST">
          <ac:chgData name="Lachance, Jean-François" userId="a9b952b2-b526-4af2-807d-c1b6655d9e27" providerId="ADAL" clId="{8459A757-B2C6-4943-BF5C-5D7916C8C042}" dt="2024-01-10T23:17:55.029" v="1353"/>
          <ac:spMkLst>
            <pc:docMk/>
            <pc:sldMk cId="768564737" sldId="356"/>
            <ac:spMk id="9221" creationId="{00000000-0000-0000-0000-000000000000}"/>
          </ac:spMkLst>
        </pc:spChg>
        <pc:spChg chg="replST">
          <ac:chgData name="Lachance, Jean-François" userId="a9b952b2-b526-4af2-807d-c1b6655d9e27" providerId="ADAL" clId="{8459A757-B2C6-4943-BF5C-5D7916C8C042}" dt="2024-01-10T23:17:55.029" v="1354"/>
          <ac:spMkLst>
            <pc:docMk/>
            <pc:sldMk cId="768564737" sldId="356"/>
            <ac:spMk id="9222" creationId="{00000000-0000-0000-0000-000000000000}"/>
          </ac:spMkLst>
        </pc:spChg>
        <pc:spChg chg="replST">
          <ac:chgData name="Lachance, Jean-François" userId="a9b952b2-b526-4af2-807d-c1b6655d9e27" providerId="ADAL" clId="{8459A757-B2C6-4943-BF5C-5D7916C8C042}" dt="2024-01-10T23:17:55.029" v="1355"/>
          <ac:spMkLst>
            <pc:docMk/>
            <pc:sldMk cId="768564737" sldId="356"/>
            <ac:spMk id="9223" creationId="{00000000-0000-0000-0000-000000000000}"/>
          </ac:spMkLst>
        </pc:spChg>
        <pc:spChg chg="replST">
          <ac:chgData name="Lachance, Jean-François" userId="a9b952b2-b526-4af2-807d-c1b6655d9e27" providerId="ADAL" clId="{8459A757-B2C6-4943-BF5C-5D7916C8C042}" dt="2024-01-10T23:17:55.029" v="1356"/>
          <ac:spMkLst>
            <pc:docMk/>
            <pc:sldMk cId="768564737" sldId="356"/>
            <ac:spMk id="9224" creationId="{00000000-0000-0000-0000-000000000000}"/>
          </ac:spMkLst>
        </pc:spChg>
        <pc:spChg chg="replST">
          <ac:chgData name="Lachance, Jean-François" userId="a9b952b2-b526-4af2-807d-c1b6655d9e27" providerId="ADAL" clId="{8459A757-B2C6-4943-BF5C-5D7916C8C042}" dt="2024-01-10T23:17:55.045" v="1357"/>
          <ac:spMkLst>
            <pc:docMk/>
            <pc:sldMk cId="768564737" sldId="356"/>
            <ac:spMk id="9225" creationId="{00000000-0000-0000-0000-000000000000}"/>
          </ac:spMkLst>
        </pc:spChg>
        <pc:spChg chg="replST">
          <ac:chgData name="Lachance, Jean-François" userId="a9b952b2-b526-4af2-807d-c1b6655d9e27" providerId="ADAL" clId="{8459A757-B2C6-4943-BF5C-5D7916C8C042}" dt="2024-01-10T23:17:55.045" v="1358"/>
          <ac:spMkLst>
            <pc:docMk/>
            <pc:sldMk cId="768564737" sldId="356"/>
            <ac:spMk id="9226" creationId="{00000000-0000-0000-0000-000000000000}"/>
          </ac:spMkLst>
        </pc:spChg>
        <pc:spChg chg="replST">
          <ac:chgData name="Lachance, Jean-François" userId="a9b952b2-b526-4af2-807d-c1b6655d9e27" providerId="ADAL" clId="{8459A757-B2C6-4943-BF5C-5D7916C8C042}" dt="2024-01-10T23:17:55.045" v="1359"/>
          <ac:spMkLst>
            <pc:docMk/>
            <pc:sldMk cId="768564737" sldId="356"/>
            <ac:spMk id="9227" creationId="{00000000-0000-0000-0000-000000000000}"/>
          </ac:spMkLst>
        </pc:spChg>
        <pc:spChg chg="replST">
          <ac:chgData name="Lachance, Jean-François" userId="a9b952b2-b526-4af2-807d-c1b6655d9e27" providerId="ADAL" clId="{8459A757-B2C6-4943-BF5C-5D7916C8C042}" dt="2024-01-10T23:17:55.045" v="1360"/>
          <ac:spMkLst>
            <pc:docMk/>
            <pc:sldMk cId="768564737" sldId="356"/>
            <ac:spMk id="9228" creationId="{00000000-0000-0000-0000-000000000000}"/>
          </ac:spMkLst>
        </pc:spChg>
        <pc:spChg chg="replST">
          <ac:chgData name="Lachance, Jean-François" userId="a9b952b2-b526-4af2-807d-c1b6655d9e27" providerId="ADAL" clId="{8459A757-B2C6-4943-BF5C-5D7916C8C042}" dt="2024-01-10T23:17:55.045" v="1361"/>
          <ac:spMkLst>
            <pc:docMk/>
            <pc:sldMk cId="768564737" sldId="356"/>
            <ac:spMk id="9229" creationId="{00000000-0000-0000-0000-000000000000}"/>
          </ac:spMkLst>
        </pc:spChg>
        <pc:spChg chg="replST">
          <ac:chgData name="Lachance, Jean-François" userId="a9b952b2-b526-4af2-807d-c1b6655d9e27" providerId="ADAL" clId="{8459A757-B2C6-4943-BF5C-5D7916C8C042}" dt="2024-01-10T23:17:55.045" v="1362"/>
          <ac:spMkLst>
            <pc:docMk/>
            <pc:sldMk cId="768564737" sldId="356"/>
            <ac:spMk id="9230" creationId="{00000000-0000-0000-0000-000000000000}"/>
          </ac:spMkLst>
        </pc:spChg>
        <pc:spChg chg="replST">
          <ac:chgData name="Lachance, Jean-François" userId="a9b952b2-b526-4af2-807d-c1b6655d9e27" providerId="ADAL" clId="{8459A757-B2C6-4943-BF5C-5D7916C8C042}" dt="2024-01-10T23:17:55.045" v="1363"/>
          <ac:spMkLst>
            <pc:docMk/>
            <pc:sldMk cId="768564737" sldId="356"/>
            <ac:spMk id="9231" creationId="{00000000-0000-0000-0000-000000000000}"/>
          </ac:spMkLst>
        </pc:spChg>
        <pc:spChg chg="replST">
          <ac:chgData name="Lachance, Jean-François" userId="a9b952b2-b526-4af2-807d-c1b6655d9e27" providerId="ADAL" clId="{8459A757-B2C6-4943-BF5C-5D7916C8C042}" dt="2024-01-10T23:17:55.045" v="1364"/>
          <ac:spMkLst>
            <pc:docMk/>
            <pc:sldMk cId="768564737" sldId="356"/>
            <ac:spMk id="9233" creationId="{00000000-0000-0000-0000-000000000000}"/>
          </ac:spMkLst>
        </pc:spChg>
        <pc:spChg chg="replST">
          <ac:chgData name="Lachance, Jean-François" userId="a9b952b2-b526-4af2-807d-c1b6655d9e27" providerId="ADAL" clId="{8459A757-B2C6-4943-BF5C-5D7916C8C042}" dt="2024-01-10T23:17:55.061" v="1365"/>
          <ac:spMkLst>
            <pc:docMk/>
            <pc:sldMk cId="768564737" sldId="356"/>
            <ac:spMk id="9234" creationId="{00000000-0000-0000-0000-000000000000}"/>
          </ac:spMkLst>
        </pc:spChg>
        <pc:spChg chg="replST">
          <ac:chgData name="Lachance, Jean-François" userId="a9b952b2-b526-4af2-807d-c1b6655d9e27" providerId="ADAL" clId="{8459A757-B2C6-4943-BF5C-5D7916C8C042}" dt="2024-01-10T23:17:55.061" v="1366"/>
          <ac:spMkLst>
            <pc:docMk/>
            <pc:sldMk cId="768564737" sldId="356"/>
            <ac:spMk id="9235" creationId="{00000000-0000-0000-0000-000000000000}"/>
          </ac:spMkLst>
        </pc:spChg>
        <pc:spChg chg="replST">
          <ac:chgData name="Lachance, Jean-François" userId="a9b952b2-b526-4af2-807d-c1b6655d9e27" providerId="ADAL" clId="{8459A757-B2C6-4943-BF5C-5D7916C8C042}" dt="2024-01-10T23:17:55.061" v="1367"/>
          <ac:spMkLst>
            <pc:docMk/>
            <pc:sldMk cId="768564737" sldId="356"/>
            <ac:spMk id="9236" creationId="{00000000-0000-0000-0000-000000000000}"/>
          </ac:spMkLst>
        </pc:spChg>
        <pc:spChg chg="replST">
          <ac:chgData name="Lachance, Jean-François" userId="a9b952b2-b526-4af2-807d-c1b6655d9e27" providerId="ADAL" clId="{8459A757-B2C6-4943-BF5C-5D7916C8C042}" dt="2024-01-10T23:17:55.061" v="1368"/>
          <ac:spMkLst>
            <pc:docMk/>
            <pc:sldMk cId="768564737" sldId="356"/>
            <ac:spMk id="9237" creationId="{00000000-0000-0000-0000-000000000000}"/>
          </ac:spMkLst>
        </pc:spChg>
        <pc:spChg chg="replST">
          <ac:chgData name="Lachance, Jean-François" userId="a9b952b2-b526-4af2-807d-c1b6655d9e27" providerId="ADAL" clId="{8459A757-B2C6-4943-BF5C-5D7916C8C042}" dt="2024-01-10T23:17:55.061" v="1369"/>
          <ac:spMkLst>
            <pc:docMk/>
            <pc:sldMk cId="768564737" sldId="356"/>
            <ac:spMk id="9238" creationId="{00000000-0000-0000-0000-000000000000}"/>
          </ac:spMkLst>
        </pc:spChg>
        <pc:spChg chg="replST">
          <ac:chgData name="Lachance, Jean-François" userId="a9b952b2-b526-4af2-807d-c1b6655d9e27" providerId="ADAL" clId="{8459A757-B2C6-4943-BF5C-5D7916C8C042}" dt="2024-01-10T23:17:55.061" v="1370"/>
          <ac:spMkLst>
            <pc:docMk/>
            <pc:sldMk cId="768564737" sldId="356"/>
            <ac:spMk id="9239" creationId="{00000000-0000-0000-0000-000000000000}"/>
          </ac:spMkLst>
        </pc:spChg>
        <pc:spChg chg="replST">
          <ac:chgData name="Lachance, Jean-François" userId="a9b952b2-b526-4af2-807d-c1b6655d9e27" providerId="ADAL" clId="{8459A757-B2C6-4943-BF5C-5D7916C8C042}" dt="2024-01-10T23:17:55.061" v="1371"/>
          <ac:spMkLst>
            <pc:docMk/>
            <pc:sldMk cId="768564737" sldId="356"/>
            <ac:spMk id="9240" creationId="{00000000-0000-0000-0000-000000000000}"/>
          </ac:spMkLst>
        </pc:spChg>
        <pc:spChg chg="replST">
          <ac:chgData name="Lachance, Jean-François" userId="a9b952b2-b526-4af2-807d-c1b6655d9e27" providerId="ADAL" clId="{8459A757-B2C6-4943-BF5C-5D7916C8C042}" dt="2024-01-10T23:17:55.061" v="1372"/>
          <ac:spMkLst>
            <pc:docMk/>
            <pc:sldMk cId="768564737" sldId="356"/>
            <ac:spMk id="9241" creationId="{00000000-0000-0000-0000-000000000000}"/>
          </ac:spMkLst>
        </pc:spChg>
        <pc:spChg chg="replST">
          <ac:chgData name="Lachance, Jean-François" userId="a9b952b2-b526-4af2-807d-c1b6655d9e27" providerId="ADAL" clId="{8459A757-B2C6-4943-BF5C-5D7916C8C042}" dt="2024-01-10T23:17:55.076" v="1373"/>
          <ac:spMkLst>
            <pc:docMk/>
            <pc:sldMk cId="768564737" sldId="356"/>
            <ac:spMk id="9242" creationId="{00000000-0000-0000-0000-000000000000}"/>
          </ac:spMkLst>
        </pc:spChg>
        <pc:spChg chg="replST">
          <ac:chgData name="Lachance, Jean-François" userId="a9b952b2-b526-4af2-807d-c1b6655d9e27" providerId="ADAL" clId="{8459A757-B2C6-4943-BF5C-5D7916C8C042}" dt="2024-01-10T23:17:55.076" v="1374"/>
          <ac:spMkLst>
            <pc:docMk/>
            <pc:sldMk cId="768564737" sldId="356"/>
            <ac:spMk id="9243" creationId="{00000000-0000-0000-0000-000000000000}"/>
          </ac:spMkLst>
        </pc:spChg>
        <pc:spChg chg="replST">
          <ac:chgData name="Lachance, Jean-François" userId="a9b952b2-b526-4af2-807d-c1b6655d9e27" providerId="ADAL" clId="{8459A757-B2C6-4943-BF5C-5D7916C8C042}" dt="2024-01-10T23:17:55.076" v="1375"/>
          <ac:spMkLst>
            <pc:docMk/>
            <pc:sldMk cId="768564737" sldId="356"/>
            <ac:spMk id="9244" creationId="{00000000-0000-0000-0000-000000000000}"/>
          </ac:spMkLst>
        </pc:spChg>
        <pc:spChg chg="replST">
          <ac:chgData name="Lachance, Jean-François" userId="a9b952b2-b526-4af2-807d-c1b6655d9e27" providerId="ADAL" clId="{8459A757-B2C6-4943-BF5C-5D7916C8C042}" dt="2024-01-10T23:17:55.082" v="1376"/>
          <ac:spMkLst>
            <pc:docMk/>
            <pc:sldMk cId="768564737" sldId="356"/>
            <ac:spMk id="9245" creationId="{00000000-0000-0000-0000-000000000000}"/>
          </ac:spMkLst>
        </pc:spChg>
        <pc:spChg chg="replST">
          <ac:chgData name="Lachance, Jean-François" userId="a9b952b2-b526-4af2-807d-c1b6655d9e27" providerId="ADAL" clId="{8459A757-B2C6-4943-BF5C-5D7916C8C042}" dt="2024-01-10T23:17:55.082" v="1377"/>
          <ac:spMkLst>
            <pc:docMk/>
            <pc:sldMk cId="768564737" sldId="356"/>
            <ac:spMk id="9246" creationId="{00000000-0000-0000-0000-000000000000}"/>
          </ac:spMkLst>
        </pc:spChg>
        <pc:spChg chg="replST">
          <ac:chgData name="Lachance, Jean-François" userId="a9b952b2-b526-4af2-807d-c1b6655d9e27" providerId="ADAL" clId="{8459A757-B2C6-4943-BF5C-5D7916C8C042}" dt="2024-01-10T23:17:55.082" v="1378"/>
          <ac:spMkLst>
            <pc:docMk/>
            <pc:sldMk cId="768564737" sldId="356"/>
            <ac:spMk id="9247" creationId="{00000000-0000-0000-0000-000000000000}"/>
          </ac:spMkLst>
        </pc:spChg>
        <pc:spChg chg="replST">
          <ac:chgData name="Lachance, Jean-François" userId="a9b952b2-b526-4af2-807d-c1b6655d9e27" providerId="ADAL" clId="{8459A757-B2C6-4943-BF5C-5D7916C8C042}" dt="2024-01-10T23:17:55.082" v="1379"/>
          <ac:spMkLst>
            <pc:docMk/>
            <pc:sldMk cId="768564737" sldId="356"/>
            <ac:spMk id="9248" creationId="{00000000-0000-0000-0000-000000000000}"/>
          </ac:spMkLst>
        </pc:spChg>
        <pc:spChg chg="replST">
          <ac:chgData name="Lachance, Jean-François" userId="a9b952b2-b526-4af2-807d-c1b6655d9e27" providerId="ADAL" clId="{8459A757-B2C6-4943-BF5C-5D7916C8C042}" dt="2024-01-10T23:17:55.082" v="1380"/>
          <ac:spMkLst>
            <pc:docMk/>
            <pc:sldMk cId="768564737" sldId="356"/>
            <ac:spMk id="9249" creationId="{00000000-0000-0000-0000-000000000000}"/>
          </ac:spMkLst>
        </pc:spChg>
        <pc:spChg chg="replST">
          <ac:chgData name="Lachance, Jean-François" userId="a9b952b2-b526-4af2-807d-c1b6655d9e27" providerId="ADAL" clId="{8459A757-B2C6-4943-BF5C-5D7916C8C042}" dt="2024-01-10T23:17:55.082" v="1381"/>
          <ac:spMkLst>
            <pc:docMk/>
            <pc:sldMk cId="768564737" sldId="356"/>
            <ac:spMk id="9250" creationId="{00000000-0000-0000-0000-000000000000}"/>
          </ac:spMkLst>
        </pc:spChg>
        <pc:spChg chg="replST">
          <ac:chgData name="Lachance, Jean-François" userId="a9b952b2-b526-4af2-807d-c1b6655d9e27" providerId="ADAL" clId="{8459A757-B2C6-4943-BF5C-5D7916C8C042}" dt="2024-01-10T23:17:55.082" v="1382"/>
          <ac:spMkLst>
            <pc:docMk/>
            <pc:sldMk cId="768564737" sldId="356"/>
            <ac:spMk id="9251" creationId="{00000000-0000-0000-0000-000000000000}"/>
          </ac:spMkLst>
        </pc:spChg>
        <pc:spChg chg="replST">
          <ac:chgData name="Lachance, Jean-François" userId="a9b952b2-b526-4af2-807d-c1b6655d9e27" providerId="ADAL" clId="{8459A757-B2C6-4943-BF5C-5D7916C8C042}" dt="2024-01-10T23:17:55.082" v="1383"/>
          <ac:spMkLst>
            <pc:docMk/>
            <pc:sldMk cId="768564737" sldId="356"/>
            <ac:spMk id="9252" creationId="{00000000-0000-0000-0000-000000000000}"/>
          </ac:spMkLst>
        </pc:spChg>
        <pc:spChg chg="replST">
          <ac:chgData name="Lachance, Jean-François" userId="a9b952b2-b526-4af2-807d-c1b6655d9e27" providerId="ADAL" clId="{8459A757-B2C6-4943-BF5C-5D7916C8C042}" dt="2024-01-10T23:17:55.097" v="1384"/>
          <ac:spMkLst>
            <pc:docMk/>
            <pc:sldMk cId="768564737" sldId="356"/>
            <ac:spMk id="9253" creationId="{00000000-0000-0000-0000-000000000000}"/>
          </ac:spMkLst>
        </pc:spChg>
        <pc:spChg chg="replST">
          <ac:chgData name="Lachance, Jean-François" userId="a9b952b2-b526-4af2-807d-c1b6655d9e27" providerId="ADAL" clId="{8459A757-B2C6-4943-BF5C-5D7916C8C042}" dt="2024-01-10T23:17:55.097" v="1385"/>
          <ac:spMkLst>
            <pc:docMk/>
            <pc:sldMk cId="768564737" sldId="356"/>
            <ac:spMk id="9254" creationId="{00000000-0000-0000-0000-000000000000}"/>
          </ac:spMkLst>
        </pc:spChg>
        <pc:spChg chg="replST">
          <ac:chgData name="Lachance, Jean-François" userId="a9b952b2-b526-4af2-807d-c1b6655d9e27" providerId="ADAL" clId="{8459A757-B2C6-4943-BF5C-5D7916C8C042}" dt="2024-01-10T23:17:55.097" v="1386"/>
          <ac:spMkLst>
            <pc:docMk/>
            <pc:sldMk cId="768564737" sldId="356"/>
            <ac:spMk id="9255" creationId="{00000000-0000-0000-0000-000000000000}"/>
          </ac:spMkLst>
        </pc:spChg>
        <pc:spChg chg="replST">
          <ac:chgData name="Lachance, Jean-François" userId="a9b952b2-b526-4af2-807d-c1b6655d9e27" providerId="ADAL" clId="{8459A757-B2C6-4943-BF5C-5D7916C8C042}" dt="2024-01-10T23:17:55.097" v="1387"/>
          <ac:spMkLst>
            <pc:docMk/>
            <pc:sldMk cId="768564737" sldId="356"/>
            <ac:spMk id="9256" creationId="{00000000-0000-0000-0000-000000000000}"/>
          </ac:spMkLst>
        </pc:spChg>
        <pc:spChg chg="replST">
          <ac:chgData name="Lachance, Jean-François" userId="a9b952b2-b526-4af2-807d-c1b6655d9e27" providerId="ADAL" clId="{8459A757-B2C6-4943-BF5C-5D7916C8C042}" dt="2024-01-10T23:17:55.097" v="1388"/>
          <ac:spMkLst>
            <pc:docMk/>
            <pc:sldMk cId="768564737" sldId="356"/>
            <ac:spMk id="9257" creationId="{00000000-0000-0000-0000-000000000000}"/>
          </ac:spMkLst>
        </pc:spChg>
        <pc:spChg chg="replST">
          <ac:chgData name="Lachance, Jean-François" userId="a9b952b2-b526-4af2-807d-c1b6655d9e27" providerId="ADAL" clId="{8459A757-B2C6-4943-BF5C-5D7916C8C042}" dt="2024-01-10T23:17:55.097" v="1389"/>
          <ac:spMkLst>
            <pc:docMk/>
            <pc:sldMk cId="768564737" sldId="356"/>
            <ac:spMk id="9258" creationId="{00000000-0000-0000-0000-000000000000}"/>
          </ac:spMkLst>
        </pc:spChg>
        <pc:spChg chg="replST">
          <ac:chgData name="Lachance, Jean-François" userId="a9b952b2-b526-4af2-807d-c1b6655d9e27" providerId="ADAL" clId="{8459A757-B2C6-4943-BF5C-5D7916C8C042}" dt="2024-01-10T23:17:55.097" v="1390"/>
          <ac:spMkLst>
            <pc:docMk/>
            <pc:sldMk cId="768564737" sldId="356"/>
            <ac:spMk id="9259" creationId="{00000000-0000-0000-0000-000000000000}"/>
          </ac:spMkLst>
        </pc:spChg>
        <pc:spChg chg="replST">
          <ac:chgData name="Lachance, Jean-François" userId="a9b952b2-b526-4af2-807d-c1b6655d9e27" providerId="ADAL" clId="{8459A757-B2C6-4943-BF5C-5D7916C8C042}" dt="2024-01-10T23:17:55.097" v="1391"/>
          <ac:spMkLst>
            <pc:docMk/>
            <pc:sldMk cId="768564737" sldId="356"/>
            <ac:spMk id="9261" creationId="{00000000-0000-0000-0000-000000000000}"/>
          </ac:spMkLst>
        </pc:spChg>
        <pc:spChg chg="replST">
          <ac:chgData name="Lachance, Jean-François" userId="a9b952b2-b526-4af2-807d-c1b6655d9e27" providerId="ADAL" clId="{8459A757-B2C6-4943-BF5C-5D7916C8C042}" dt="2024-01-10T23:17:55.113" v="1392"/>
          <ac:spMkLst>
            <pc:docMk/>
            <pc:sldMk cId="768564737" sldId="356"/>
            <ac:spMk id="9262" creationId="{00000000-0000-0000-0000-000000000000}"/>
          </ac:spMkLst>
        </pc:spChg>
        <pc:spChg chg="replST">
          <ac:chgData name="Lachance, Jean-François" userId="a9b952b2-b526-4af2-807d-c1b6655d9e27" providerId="ADAL" clId="{8459A757-B2C6-4943-BF5C-5D7916C8C042}" dt="2024-01-10T23:17:55.113" v="1393"/>
          <ac:spMkLst>
            <pc:docMk/>
            <pc:sldMk cId="768564737" sldId="356"/>
            <ac:spMk id="9263" creationId="{00000000-0000-0000-0000-000000000000}"/>
          </ac:spMkLst>
        </pc:spChg>
        <pc:spChg chg="replST">
          <ac:chgData name="Lachance, Jean-François" userId="a9b952b2-b526-4af2-807d-c1b6655d9e27" providerId="ADAL" clId="{8459A757-B2C6-4943-BF5C-5D7916C8C042}" dt="2024-01-10T23:17:55.113" v="1394"/>
          <ac:spMkLst>
            <pc:docMk/>
            <pc:sldMk cId="768564737" sldId="356"/>
            <ac:spMk id="9264" creationId="{00000000-0000-0000-0000-000000000000}"/>
          </ac:spMkLst>
        </pc:spChg>
        <pc:spChg chg="replST">
          <ac:chgData name="Lachance, Jean-François" userId="a9b952b2-b526-4af2-807d-c1b6655d9e27" providerId="ADAL" clId="{8459A757-B2C6-4943-BF5C-5D7916C8C042}" dt="2024-01-10T23:17:55.113" v="1395"/>
          <ac:spMkLst>
            <pc:docMk/>
            <pc:sldMk cId="768564737" sldId="356"/>
            <ac:spMk id="9265" creationId="{00000000-0000-0000-0000-000000000000}"/>
          </ac:spMkLst>
        </pc:spChg>
        <pc:spChg chg="replST">
          <ac:chgData name="Lachance, Jean-François" userId="a9b952b2-b526-4af2-807d-c1b6655d9e27" providerId="ADAL" clId="{8459A757-B2C6-4943-BF5C-5D7916C8C042}" dt="2024-01-10T23:17:55.113" v="1396"/>
          <ac:spMkLst>
            <pc:docMk/>
            <pc:sldMk cId="768564737" sldId="356"/>
            <ac:spMk id="9266" creationId="{00000000-0000-0000-0000-000000000000}"/>
          </ac:spMkLst>
        </pc:spChg>
        <pc:grpChg chg="replST">
          <ac:chgData name="Lachance, Jean-François" userId="a9b952b2-b526-4af2-807d-c1b6655d9e27" providerId="ADAL" clId="{8459A757-B2C6-4943-BF5C-5D7916C8C042}" dt="2024-01-10T23:17:55.113" v="1397"/>
          <ac:grpSpMkLst>
            <pc:docMk/>
            <pc:sldMk cId="768564737" sldId="356"/>
            <ac:grpSpMk id="4" creationId="{6724F370-D7D4-4DC5-92E4-36573F3F6CB3}"/>
          </ac:grpSpMkLst>
        </pc:grpChg>
      </pc:sldChg>
      <pc:sldChg chg="modSp add mod">
        <pc:chgData name="Lachance, Jean-François" userId="a9b952b2-b526-4af2-807d-c1b6655d9e27" providerId="ADAL" clId="{8459A757-B2C6-4943-BF5C-5D7916C8C042}" dt="2024-01-10T23:17:55.014" v="1349"/>
        <pc:sldMkLst>
          <pc:docMk/>
          <pc:sldMk cId="1421370993" sldId="357"/>
        </pc:sldMkLst>
        <pc:spChg chg="replST">
          <ac:chgData name="Lachance, Jean-François" userId="a9b952b2-b526-4af2-807d-c1b6655d9e27" providerId="ADAL" clId="{8459A757-B2C6-4943-BF5C-5D7916C8C042}" dt="2024-01-10T23:17:55.014" v="1344"/>
          <ac:spMkLst>
            <pc:docMk/>
            <pc:sldMk cId="1421370993" sldId="357"/>
            <ac:spMk id="10242" creationId="{00000000-0000-0000-0000-000000000000}"/>
          </ac:spMkLst>
        </pc:spChg>
        <pc:spChg chg="replST">
          <ac:chgData name="Lachance, Jean-François" userId="a9b952b2-b526-4af2-807d-c1b6655d9e27" providerId="ADAL" clId="{8459A757-B2C6-4943-BF5C-5D7916C8C042}" dt="2024-01-10T23:17:55.014" v="1346"/>
          <ac:spMkLst>
            <pc:docMk/>
            <pc:sldMk cId="1421370993" sldId="357"/>
            <ac:spMk id="10244" creationId="{00000000-0000-0000-0000-000000000000}"/>
          </ac:spMkLst>
        </pc:spChg>
        <pc:spChg chg="replST">
          <ac:chgData name="Lachance, Jean-François" userId="a9b952b2-b526-4af2-807d-c1b6655d9e27" providerId="ADAL" clId="{8459A757-B2C6-4943-BF5C-5D7916C8C042}" dt="2024-01-10T23:17:55.014" v="1347"/>
          <ac:spMkLst>
            <pc:docMk/>
            <pc:sldMk cId="1421370993" sldId="357"/>
            <ac:spMk id="10245" creationId="{00000000-0000-0000-0000-000000000000}"/>
          </ac:spMkLst>
        </pc:spChg>
        <pc:spChg chg="replST">
          <ac:chgData name="Lachance, Jean-François" userId="a9b952b2-b526-4af2-807d-c1b6655d9e27" providerId="ADAL" clId="{8459A757-B2C6-4943-BF5C-5D7916C8C042}" dt="2024-01-10T23:17:55.014" v="1348"/>
          <ac:spMkLst>
            <pc:docMk/>
            <pc:sldMk cId="1421370993" sldId="357"/>
            <ac:spMk id="10246" creationId="{00000000-0000-0000-0000-000000000000}"/>
          </ac:spMkLst>
        </pc:spChg>
        <pc:spChg chg="replST">
          <ac:chgData name="Lachance, Jean-François" userId="a9b952b2-b526-4af2-807d-c1b6655d9e27" providerId="ADAL" clId="{8459A757-B2C6-4943-BF5C-5D7916C8C042}" dt="2024-01-10T23:17:55.014" v="1349"/>
          <ac:spMkLst>
            <pc:docMk/>
            <pc:sldMk cId="1421370993" sldId="357"/>
            <ac:spMk id="10247" creationId="{00000000-0000-0000-0000-000000000000}"/>
          </ac:spMkLst>
        </pc:spChg>
        <pc:spChg chg="replST">
          <ac:chgData name="Lachance, Jean-François" userId="a9b952b2-b526-4af2-807d-c1b6655d9e27" providerId="ADAL" clId="{8459A757-B2C6-4943-BF5C-5D7916C8C042}" dt="2024-01-10T23:17:55.014" v="1345"/>
          <ac:spMkLst>
            <pc:docMk/>
            <pc:sldMk cId="1421370993" sldId="357"/>
            <ac:spMk id="1182723" creationId="{00000000-0000-0000-0000-000000000000}"/>
          </ac:spMkLst>
        </pc:spChg>
      </pc:sldChg>
      <pc:sldChg chg="modSp add mod">
        <pc:chgData name="Lachance, Jean-François" userId="a9b952b2-b526-4af2-807d-c1b6655d9e27" providerId="ADAL" clId="{8459A757-B2C6-4943-BF5C-5D7916C8C042}" dt="2024-01-10T23:17:55.129" v="1403"/>
        <pc:sldMkLst>
          <pc:docMk/>
          <pc:sldMk cId="2151175709" sldId="358"/>
        </pc:sldMkLst>
        <pc:spChg chg="replST">
          <ac:chgData name="Lachance, Jean-François" userId="a9b952b2-b526-4af2-807d-c1b6655d9e27" providerId="ADAL" clId="{8459A757-B2C6-4943-BF5C-5D7916C8C042}" dt="2024-01-10T23:17:55.113" v="1398"/>
          <ac:spMkLst>
            <pc:docMk/>
            <pc:sldMk cId="2151175709" sldId="358"/>
            <ac:spMk id="11266" creationId="{00000000-0000-0000-0000-000000000000}"/>
          </ac:spMkLst>
        </pc:spChg>
        <pc:spChg chg="replST">
          <ac:chgData name="Lachance, Jean-François" userId="a9b952b2-b526-4af2-807d-c1b6655d9e27" providerId="ADAL" clId="{8459A757-B2C6-4943-BF5C-5D7916C8C042}" dt="2024-01-10T23:17:55.129" v="1400"/>
          <ac:spMkLst>
            <pc:docMk/>
            <pc:sldMk cId="2151175709" sldId="358"/>
            <ac:spMk id="11268" creationId="{00000000-0000-0000-0000-000000000000}"/>
          </ac:spMkLst>
        </pc:spChg>
        <pc:spChg chg="replST">
          <ac:chgData name="Lachance, Jean-François" userId="a9b952b2-b526-4af2-807d-c1b6655d9e27" providerId="ADAL" clId="{8459A757-B2C6-4943-BF5C-5D7916C8C042}" dt="2024-01-10T23:17:55.129" v="1401"/>
          <ac:spMkLst>
            <pc:docMk/>
            <pc:sldMk cId="2151175709" sldId="358"/>
            <ac:spMk id="11269" creationId="{00000000-0000-0000-0000-000000000000}"/>
          </ac:spMkLst>
        </pc:spChg>
        <pc:spChg chg="replST">
          <ac:chgData name="Lachance, Jean-François" userId="a9b952b2-b526-4af2-807d-c1b6655d9e27" providerId="ADAL" clId="{8459A757-B2C6-4943-BF5C-5D7916C8C042}" dt="2024-01-10T23:17:55.129" v="1402"/>
          <ac:spMkLst>
            <pc:docMk/>
            <pc:sldMk cId="2151175709" sldId="358"/>
            <ac:spMk id="11270" creationId="{00000000-0000-0000-0000-000000000000}"/>
          </ac:spMkLst>
        </pc:spChg>
        <pc:spChg chg="replST">
          <ac:chgData name="Lachance, Jean-François" userId="a9b952b2-b526-4af2-807d-c1b6655d9e27" providerId="ADAL" clId="{8459A757-B2C6-4943-BF5C-5D7916C8C042}" dt="2024-01-10T23:17:55.129" v="1403"/>
          <ac:spMkLst>
            <pc:docMk/>
            <pc:sldMk cId="2151175709" sldId="358"/>
            <ac:spMk id="11271" creationId="{00000000-0000-0000-0000-000000000000}"/>
          </ac:spMkLst>
        </pc:spChg>
        <pc:spChg chg="replST">
          <ac:chgData name="Lachance, Jean-François" userId="a9b952b2-b526-4af2-807d-c1b6655d9e27" providerId="ADAL" clId="{8459A757-B2C6-4943-BF5C-5D7916C8C042}" dt="2024-01-10T23:17:55.129" v="1399"/>
          <ac:spMkLst>
            <pc:docMk/>
            <pc:sldMk cId="2151175709" sldId="358"/>
            <ac:spMk id="1186819" creationId="{00000000-0000-0000-0000-000000000000}"/>
          </ac:spMkLst>
        </pc:spChg>
      </pc:sldChg>
      <pc:sldChg chg="modSp add mod modAnim">
        <pc:chgData name="Lachance, Jean-François" userId="a9b952b2-b526-4af2-807d-c1b6655d9e27" providerId="ADAL" clId="{8459A757-B2C6-4943-BF5C-5D7916C8C042}" dt="2024-01-10T23:17:55.198" v="1436"/>
        <pc:sldMkLst>
          <pc:docMk/>
          <pc:sldMk cId="2046955333" sldId="359"/>
        </pc:sldMkLst>
        <pc:spChg chg="replST">
          <ac:chgData name="Lachance, Jean-François" userId="a9b952b2-b526-4af2-807d-c1b6655d9e27" providerId="ADAL" clId="{8459A757-B2C6-4943-BF5C-5D7916C8C042}" dt="2024-01-10T23:17:55.129" v="1404"/>
          <ac:spMkLst>
            <pc:docMk/>
            <pc:sldMk cId="2046955333" sldId="359"/>
            <ac:spMk id="12290" creationId="{00000000-0000-0000-0000-000000000000}"/>
          </ac:spMkLst>
        </pc:spChg>
        <pc:spChg chg="replST">
          <ac:chgData name="Lachance, Jean-François" userId="a9b952b2-b526-4af2-807d-c1b6655d9e27" providerId="ADAL" clId="{8459A757-B2C6-4943-BF5C-5D7916C8C042}" dt="2024-01-10T23:17:55.129" v="1405"/>
          <ac:spMkLst>
            <pc:docMk/>
            <pc:sldMk cId="2046955333" sldId="359"/>
            <ac:spMk id="12292" creationId="{00000000-0000-0000-0000-000000000000}"/>
          </ac:spMkLst>
        </pc:spChg>
        <pc:spChg chg="replST">
          <ac:chgData name="Lachance, Jean-François" userId="a9b952b2-b526-4af2-807d-c1b6655d9e27" providerId="ADAL" clId="{8459A757-B2C6-4943-BF5C-5D7916C8C042}" dt="2024-01-10T23:17:55.144" v="1406"/>
          <ac:spMkLst>
            <pc:docMk/>
            <pc:sldMk cId="2046955333" sldId="359"/>
            <ac:spMk id="12293" creationId="{00000000-0000-0000-0000-000000000000}"/>
          </ac:spMkLst>
        </pc:spChg>
        <pc:spChg chg="replST">
          <ac:chgData name="Lachance, Jean-François" userId="a9b952b2-b526-4af2-807d-c1b6655d9e27" providerId="ADAL" clId="{8459A757-B2C6-4943-BF5C-5D7916C8C042}" dt="2024-01-10T23:17:55.144" v="1407"/>
          <ac:spMkLst>
            <pc:docMk/>
            <pc:sldMk cId="2046955333" sldId="359"/>
            <ac:spMk id="12294" creationId="{00000000-0000-0000-0000-000000000000}"/>
          </ac:spMkLst>
        </pc:spChg>
        <pc:spChg chg="replST">
          <ac:chgData name="Lachance, Jean-François" userId="a9b952b2-b526-4af2-807d-c1b6655d9e27" providerId="ADAL" clId="{8459A757-B2C6-4943-BF5C-5D7916C8C042}" dt="2024-01-10T23:17:55.144" v="1408"/>
          <ac:spMkLst>
            <pc:docMk/>
            <pc:sldMk cId="2046955333" sldId="359"/>
            <ac:spMk id="12295" creationId="{00000000-0000-0000-0000-000000000000}"/>
          </ac:spMkLst>
        </pc:spChg>
        <pc:spChg chg="replST">
          <ac:chgData name="Lachance, Jean-François" userId="a9b952b2-b526-4af2-807d-c1b6655d9e27" providerId="ADAL" clId="{8459A757-B2C6-4943-BF5C-5D7916C8C042}" dt="2024-01-10T23:17:55.144" v="1409"/>
          <ac:spMkLst>
            <pc:docMk/>
            <pc:sldMk cId="2046955333" sldId="359"/>
            <ac:spMk id="12296" creationId="{00000000-0000-0000-0000-000000000000}"/>
          </ac:spMkLst>
        </pc:spChg>
        <pc:spChg chg="replST">
          <ac:chgData name="Lachance, Jean-François" userId="a9b952b2-b526-4af2-807d-c1b6655d9e27" providerId="ADAL" clId="{8459A757-B2C6-4943-BF5C-5D7916C8C042}" dt="2024-01-10T23:17:55.144" v="1410"/>
          <ac:spMkLst>
            <pc:docMk/>
            <pc:sldMk cId="2046955333" sldId="359"/>
            <ac:spMk id="12297" creationId="{00000000-0000-0000-0000-000000000000}"/>
          </ac:spMkLst>
        </pc:spChg>
        <pc:spChg chg="replST">
          <ac:chgData name="Lachance, Jean-François" userId="a9b952b2-b526-4af2-807d-c1b6655d9e27" providerId="ADAL" clId="{8459A757-B2C6-4943-BF5C-5D7916C8C042}" dt="2024-01-10T23:17:55.160" v="1411"/>
          <ac:spMkLst>
            <pc:docMk/>
            <pc:sldMk cId="2046955333" sldId="359"/>
            <ac:spMk id="12298" creationId="{00000000-0000-0000-0000-000000000000}"/>
          </ac:spMkLst>
        </pc:spChg>
        <pc:spChg chg="replST">
          <ac:chgData name="Lachance, Jean-François" userId="a9b952b2-b526-4af2-807d-c1b6655d9e27" providerId="ADAL" clId="{8459A757-B2C6-4943-BF5C-5D7916C8C042}" dt="2024-01-10T23:17:55.160" v="1412"/>
          <ac:spMkLst>
            <pc:docMk/>
            <pc:sldMk cId="2046955333" sldId="359"/>
            <ac:spMk id="12299" creationId="{00000000-0000-0000-0000-000000000000}"/>
          </ac:spMkLst>
        </pc:spChg>
        <pc:spChg chg="replST">
          <ac:chgData name="Lachance, Jean-François" userId="a9b952b2-b526-4af2-807d-c1b6655d9e27" providerId="ADAL" clId="{8459A757-B2C6-4943-BF5C-5D7916C8C042}" dt="2024-01-10T23:17:55.160" v="1413"/>
          <ac:spMkLst>
            <pc:docMk/>
            <pc:sldMk cId="2046955333" sldId="359"/>
            <ac:spMk id="12300" creationId="{00000000-0000-0000-0000-000000000000}"/>
          </ac:spMkLst>
        </pc:spChg>
        <pc:spChg chg="replST">
          <ac:chgData name="Lachance, Jean-François" userId="a9b952b2-b526-4af2-807d-c1b6655d9e27" providerId="ADAL" clId="{8459A757-B2C6-4943-BF5C-5D7916C8C042}" dt="2024-01-10T23:17:55.160" v="1414"/>
          <ac:spMkLst>
            <pc:docMk/>
            <pc:sldMk cId="2046955333" sldId="359"/>
            <ac:spMk id="12301" creationId="{00000000-0000-0000-0000-000000000000}"/>
          </ac:spMkLst>
        </pc:spChg>
        <pc:spChg chg="replST">
          <ac:chgData name="Lachance, Jean-François" userId="a9b952b2-b526-4af2-807d-c1b6655d9e27" providerId="ADAL" clId="{8459A757-B2C6-4943-BF5C-5D7916C8C042}" dt="2024-01-10T23:17:55.160" v="1415"/>
          <ac:spMkLst>
            <pc:docMk/>
            <pc:sldMk cId="2046955333" sldId="359"/>
            <ac:spMk id="12302" creationId="{00000000-0000-0000-0000-000000000000}"/>
          </ac:spMkLst>
        </pc:spChg>
        <pc:spChg chg="replST">
          <ac:chgData name="Lachance, Jean-François" userId="a9b952b2-b526-4af2-807d-c1b6655d9e27" providerId="ADAL" clId="{8459A757-B2C6-4943-BF5C-5D7916C8C042}" dt="2024-01-10T23:17:55.160" v="1416"/>
          <ac:spMkLst>
            <pc:docMk/>
            <pc:sldMk cId="2046955333" sldId="359"/>
            <ac:spMk id="12303" creationId="{00000000-0000-0000-0000-000000000000}"/>
          </ac:spMkLst>
        </pc:spChg>
        <pc:spChg chg="replST">
          <ac:chgData name="Lachance, Jean-François" userId="a9b952b2-b526-4af2-807d-c1b6655d9e27" providerId="ADAL" clId="{8459A757-B2C6-4943-BF5C-5D7916C8C042}" dt="2024-01-10T23:17:55.160" v="1417"/>
          <ac:spMkLst>
            <pc:docMk/>
            <pc:sldMk cId="2046955333" sldId="359"/>
            <ac:spMk id="12304" creationId="{00000000-0000-0000-0000-000000000000}"/>
          </ac:spMkLst>
        </pc:spChg>
        <pc:spChg chg="replST">
          <ac:chgData name="Lachance, Jean-François" userId="a9b952b2-b526-4af2-807d-c1b6655d9e27" providerId="ADAL" clId="{8459A757-B2C6-4943-BF5C-5D7916C8C042}" dt="2024-01-10T23:17:55.160" v="1418"/>
          <ac:spMkLst>
            <pc:docMk/>
            <pc:sldMk cId="2046955333" sldId="359"/>
            <ac:spMk id="12305" creationId="{00000000-0000-0000-0000-000000000000}"/>
          </ac:spMkLst>
        </pc:spChg>
        <pc:spChg chg="replST">
          <ac:chgData name="Lachance, Jean-François" userId="a9b952b2-b526-4af2-807d-c1b6655d9e27" providerId="ADAL" clId="{8459A757-B2C6-4943-BF5C-5D7916C8C042}" dt="2024-01-10T23:17:55.176" v="1419"/>
          <ac:spMkLst>
            <pc:docMk/>
            <pc:sldMk cId="2046955333" sldId="359"/>
            <ac:spMk id="12306" creationId="{00000000-0000-0000-0000-000000000000}"/>
          </ac:spMkLst>
        </pc:spChg>
        <pc:spChg chg="replST">
          <ac:chgData name="Lachance, Jean-François" userId="a9b952b2-b526-4af2-807d-c1b6655d9e27" providerId="ADAL" clId="{8459A757-B2C6-4943-BF5C-5D7916C8C042}" dt="2024-01-10T23:17:55.176" v="1420"/>
          <ac:spMkLst>
            <pc:docMk/>
            <pc:sldMk cId="2046955333" sldId="359"/>
            <ac:spMk id="12307" creationId="{00000000-0000-0000-0000-000000000000}"/>
          </ac:spMkLst>
        </pc:spChg>
        <pc:spChg chg="replST">
          <ac:chgData name="Lachance, Jean-François" userId="a9b952b2-b526-4af2-807d-c1b6655d9e27" providerId="ADAL" clId="{8459A757-B2C6-4943-BF5C-5D7916C8C042}" dt="2024-01-10T23:17:55.176" v="1421"/>
          <ac:spMkLst>
            <pc:docMk/>
            <pc:sldMk cId="2046955333" sldId="359"/>
            <ac:spMk id="12308" creationId="{00000000-0000-0000-0000-000000000000}"/>
          </ac:spMkLst>
        </pc:spChg>
        <pc:spChg chg="replST">
          <ac:chgData name="Lachance, Jean-François" userId="a9b952b2-b526-4af2-807d-c1b6655d9e27" providerId="ADAL" clId="{8459A757-B2C6-4943-BF5C-5D7916C8C042}" dt="2024-01-10T23:17:55.182" v="1422"/>
          <ac:spMkLst>
            <pc:docMk/>
            <pc:sldMk cId="2046955333" sldId="359"/>
            <ac:spMk id="12309" creationId="{00000000-0000-0000-0000-000000000000}"/>
          </ac:spMkLst>
        </pc:spChg>
        <pc:spChg chg="replST">
          <ac:chgData name="Lachance, Jean-François" userId="a9b952b2-b526-4af2-807d-c1b6655d9e27" providerId="ADAL" clId="{8459A757-B2C6-4943-BF5C-5D7916C8C042}" dt="2024-01-10T23:17:55.182" v="1423"/>
          <ac:spMkLst>
            <pc:docMk/>
            <pc:sldMk cId="2046955333" sldId="359"/>
            <ac:spMk id="12310" creationId="{00000000-0000-0000-0000-000000000000}"/>
          </ac:spMkLst>
        </pc:spChg>
        <pc:spChg chg="replST">
          <ac:chgData name="Lachance, Jean-François" userId="a9b952b2-b526-4af2-807d-c1b6655d9e27" providerId="ADAL" clId="{8459A757-B2C6-4943-BF5C-5D7916C8C042}" dt="2024-01-10T23:17:55.182" v="1424"/>
          <ac:spMkLst>
            <pc:docMk/>
            <pc:sldMk cId="2046955333" sldId="359"/>
            <ac:spMk id="12311" creationId="{00000000-0000-0000-0000-000000000000}"/>
          </ac:spMkLst>
        </pc:spChg>
        <pc:spChg chg="replST">
          <ac:chgData name="Lachance, Jean-François" userId="a9b952b2-b526-4af2-807d-c1b6655d9e27" providerId="ADAL" clId="{8459A757-B2C6-4943-BF5C-5D7916C8C042}" dt="2024-01-10T23:17:55.182" v="1425"/>
          <ac:spMkLst>
            <pc:docMk/>
            <pc:sldMk cId="2046955333" sldId="359"/>
            <ac:spMk id="12312" creationId="{00000000-0000-0000-0000-000000000000}"/>
          </ac:spMkLst>
        </pc:spChg>
        <pc:spChg chg="replST">
          <ac:chgData name="Lachance, Jean-François" userId="a9b952b2-b526-4af2-807d-c1b6655d9e27" providerId="ADAL" clId="{8459A757-B2C6-4943-BF5C-5D7916C8C042}" dt="2024-01-10T23:17:55.182" v="1426"/>
          <ac:spMkLst>
            <pc:docMk/>
            <pc:sldMk cId="2046955333" sldId="359"/>
            <ac:spMk id="12313" creationId="{00000000-0000-0000-0000-000000000000}"/>
          </ac:spMkLst>
        </pc:spChg>
        <pc:spChg chg="replST">
          <ac:chgData name="Lachance, Jean-François" userId="a9b952b2-b526-4af2-807d-c1b6655d9e27" providerId="ADAL" clId="{8459A757-B2C6-4943-BF5C-5D7916C8C042}" dt="2024-01-10T23:17:55.182" v="1427"/>
          <ac:spMkLst>
            <pc:docMk/>
            <pc:sldMk cId="2046955333" sldId="359"/>
            <ac:spMk id="12314" creationId="{00000000-0000-0000-0000-000000000000}"/>
          </ac:spMkLst>
        </pc:spChg>
        <pc:spChg chg="replST">
          <ac:chgData name="Lachance, Jean-François" userId="a9b952b2-b526-4af2-807d-c1b6655d9e27" providerId="ADAL" clId="{8459A757-B2C6-4943-BF5C-5D7916C8C042}" dt="2024-01-10T23:17:55.182" v="1428"/>
          <ac:spMkLst>
            <pc:docMk/>
            <pc:sldMk cId="2046955333" sldId="359"/>
            <ac:spMk id="12315" creationId="{00000000-0000-0000-0000-000000000000}"/>
          </ac:spMkLst>
        </pc:spChg>
        <pc:spChg chg="replST">
          <ac:chgData name="Lachance, Jean-François" userId="a9b952b2-b526-4af2-807d-c1b6655d9e27" providerId="ADAL" clId="{8459A757-B2C6-4943-BF5C-5D7916C8C042}" dt="2024-01-10T23:17:55.198" v="1429"/>
          <ac:spMkLst>
            <pc:docMk/>
            <pc:sldMk cId="2046955333" sldId="359"/>
            <ac:spMk id="12316" creationId="{00000000-0000-0000-0000-000000000000}"/>
          </ac:spMkLst>
        </pc:spChg>
        <pc:spChg chg="replST">
          <ac:chgData name="Lachance, Jean-François" userId="a9b952b2-b526-4af2-807d-c1b6655d9e27" providerId="ADAL" clId="{8459A757-B2C6-4943-BF5C-5D7916C8C042}" dt="2024-01-10T23:17:55.198" v="1430"/>
          <ac:spMkLst>
            <pc:docMk/>
            <pc:sldMk cId="2046955333" sldId="359"/>
            <ac:spMk id="12317" creationId="{00000000-0000-0000-0000-000000000000}"/>
          </ac:spMkLst>
        </pc:spChg>
        <pc:spChg chg="replST">
          <ac:chgData name="Lachance, Jean-François" userId="a9b952b2-b526-4af2-807d-c1b6655d9e27" providerId="ADAL" clId="{8459A757-B2C6-4943-BF5C-5D7916C8C042}" dt="2024-01-10T23:17:55.198" v="1431"/>
          <ac:spMkLst>
            <pc:docMk/>
            <pc:sldMk cId="2046955333" sldId="359"/>
            <ac:spMk id="12318" creationId="{00000000-0000-0000-0000-000000000000}"/>
          </ac:spMkLst>
        </pc:spChg>
        <pc:spChg chg="replST">
          <ac:chgData name="Lachance, Jean-François" userId="a9b952b2-b526-4af2-807d-c1b6655d9e27" providerId="ADAL" clId="{8459A757-B2C6-4943-BF5C-5D7916C8C042}" dt="2024-01-10T23:17:55.198" v="1432"/>
          <ac:spMkLst>
            <pc:docMk/>
            <pc:sldMk cId="2046955333" sldId="359"/>
            <ac:spMk id="12319" creationId="{00000000-0000-0000-0000-000000000000}"/>
          </ac:spMkLst>
        </pc:spChg>
        <pc:spChg chg="replST">
          <ac:chgData name="Lachance, Jean-François" userId="a9b952b2-b526-4af2-807d-c1b6655d9e27" providerId="ADAL" clId="{8459A757-B2C6-4943-BF5C-5D7916C8C042}" dt="2024-01-10T23:17:55.198" v="1433"/>
          <ac:spMkLst>
            <pc:docMk/>
            <pc:sldMk cId="2046955333" sldId="359"/>
            <ac:spMk id="12320" creationId="{00000000-0000-0000-0000-000000000000}"/>
          </ac:spMkLst>
        </pc:spChg>
        <pc:spChg chg="replST">
          <ac:chgData name="Lachance, Jean-François" userId="a9b952b2-b526-4af2-807d-c1b6655d9e27" providerId="ADAL" clId="{8459A757-B2C6-4943-BF5C-5D7916C8C042}" dt="2024-01-10T23:17:55.198" v="1434"/>
          <ac:spMkLst>
            <pc:docMk/>
            <pc:sldMk cId="2046955333" sldId="359"/>
            <ac:spMk id="12321" creationId="{00000000-0000-0000-0000-000000000000}"/>
          </ac:spMkLst>
        </pc:spChg>
        <pc:spChg chg="replST">
          <ac:chgData name="Lachance, Jean-François" userId="a9b952b2-b526-4af2-807d-c1b6655d9e27" providerId="ADAL" clId="{8459A757-B2C6-4943-BF5C-5D7916C8C042}" dt="2024-01-10T23:17:55.198" v="1435"/>
          <ac:spMkLst>
            <pc:docMk/>
            <pc:sldMk cId="2046955333" sldId="359"/>
            <ac:spMk id="12322" creationId="{00000000-0000-0000-0000-000000000000}"/>
          </ac:spMkLst>
        </pc:spChg>
        <pc:spChg chg="replST">
          <ac:chgData name="Lachance, Jean-François" userId="a9b952b2-b526-4af2-807d-c1b6655d9e27" providerId="ADAL" clId="{8459A757-B2C6-4943-BF5C-5D7916C8C042}" dt="2024-01-10T23:17:55.198" v="1436"/>
          <ac:spMkLst>
            <pc:docMk/>
            <pc:sldMk cId="2046955333" sldId="359"/>
            <ac:spMk id="12323" creationId="{00000000-0000-0000-0000-000000000000}"/>
          </ac:spMkLst>
        </pc:spChg>
      </pc:sldChg>
      <pc:sldChg chg="modSp add mod">
        <pc:chgData name="Lachance, Jean-François" userId="a9b952b2-b526-4af2-807d-c1b6655d9e27" providerId="ADAL" clId="{8459A757-B2C6-4943-BF5C-5D7916C8C042}" dt="2024-01-10T23:17:55.214" v="1443"/>
        <pc:sldMkLst>
          <pc:docMk/>
          <pc:sldMk cId="362784905" sldId="361"/>
        </pc:sldMkLst>
        <pc:spChg chg="replST">
          <ac:chgData name="Lachance, Jean-François" userId="a9b952b2-b526-4af2-807d-c1b6655d9e27" providerId="ADAL" clId="{8459A757-B2C6-4943-BF5C-5D7916C8C042}" dt="2024-01-10T23:17:55.214" v="1442"/>
          <ac:spMkLst>
            <pc:docMk/>
            <pc:sldMk cId="362784905" sldId="361"/>
            <ac:spMk id="14338" creationId="{00000000-0000-0000-0000-000000000000}"/>
          </ac:spMkLst>
        </pc:spChg>
        <pc:picChg chg="replST">
          <ac:chgData name="Lachance, Jean-François" userId="a9b952b2-b526-4af2-807d-c1b6655d9e27" providerId="ADAL" clId="{8459A757-B2C6-4943-BF5C-5D7916C8C042}" dt="2024-01-10T23:17:55.214" v="1443"/>
          <ac:picMkLst>
            <pc:docMk/>
            <pc:sldMk cId="362784905" sldId="361"/>
            <ac:picMk id="14339" creationId="{00000000-0000-0000-0000-000000000000}"/>
          </ac:picMkLst>
        </pc:picChg>
      </pc:sldChg>
      <pc:sldChg chg="modSp add mod">
        <pc:chgData name="Lachance, Jean-François" userId="a9b952b2-b526-4af2-807d-c1b6655d9e27" providerId="ADAL" clId="{8459A757-B2C6-4943-BF5C-5D7916C8C042}" dt="2024-01-10T23:17:54.697" v="1197"/>
        <pc:sldMkLst>
          <pc:docMk/>
          <pc:sldMk cId="0" sldId="362"/>
        </pc:sldMkLst>
        <pc:spChg chg="replST">
          <ac:chgData name="Lachance, Jean-François" userId="a9b952b2-b526-4af2-807d-c1b6655d9e27" providerId="ADAL" clId="{8459A757-B2C6-4943-BF5C-5D7916C8C042}" dt="2024-01-10T23:17:54.697" v="1196"/>
          <ac:spMkLst>
            <pc:docMk/>
            <pc:sldMk cId="0" sldId="362"/>
            <ac:spMk id="15362" creationId="{00000000-0000-0000-0000-000000000000}"/>
          </ac:spMkLst>
        </pc:spChg>
        <pc:spChg chg="replST">
          <ac:chgData name="Lachance, Jean-François" userId="a9b952b2-b526-4af2-807d-c1b6655d9e27" providerId="ADAL" clId="{8459A757-B2C6-4943-BF5C-5D7916C8C042}" dt="2024-01-10T23:17:54.697" v="1197"/>
          <ac:spMkLst>
            <pc:docMk/>
            <pc:sldMk cId="0" sldId="362"/>
            <ac:spMk id="324611" creationId="{00000000-0000-0000-0000-000000000000}"/>
          </ac:spMkLst>
        </pc:spChg>
      </pc:sldChg>
      <pc:sldChg chg="modSp add mod">
        <pc:chgData name="Lachance, Jean-François" userId="a9b952b2-b526-4af2-807d-c1b6655d9e27" providerId="ADAL" clId="{8459A757-B2C6-4943-BF5C-5D7916C8C042}" dt="2024-01-10T23:17:54.797" v="1248"/>
        <pc:sldMkLst>
          <pc:docMk/>
          <pc:sldMk cId="0" sldId="363"/>
        </pc:sldMkLst>
        <pc:spChg chg="replST">
          <ac:chgData name="Lachance, Jean-François" userId="a9b952b2-b526-4af2-807d-c1b6655d9e27" providerId="ADAL" clId="{8459A757-B2C6-4943-BF5C-5D7916C8C042}" dt="2024-01-10T23:17:54.797" v="1248"/>
          <ac:spMkLst>
            <pc:docMk/>
            <pc:sldMk cId="0" sldId="363"/>
            <ac:spMk id="47" creationId="{C5578CE2-7DBA-4369-AC63-7E25127EF009}"/>
          </ac:spMkLst>
        </pc:spChg>
        <pc:spChg chg="replST">
          <ac:chgData name="Lachance, Jean-François" userId="a9b952b2-b526-4af2-807d-c1b6655d9e27" providerId="ADAL" clId="{8459A757-B2C6-4943-BF5C-5D7916C8C042}" dt="2024-01-10T23:17:54.713" v="1204"/>
          <ac:spMkLst>
            <pc:docMk/>
            <pc:sldMk cId="0" sldId="363"/>
            <ac:spMk id="16387" creationId="{00000000-0000-0000-0000-000000000000}"/>
          </ac:spMkLst>
        </pc:spChg>
        <pc:spChg chg="replST">
          <ac:chgData name="Lachance, Jean-François" userId="a9b952b2-b526-4af2-807d-c1b6655d9e27" providerId="ADAL" clId="{8459A757-B2C6-4943-BF5C-5D7916C8C042}" dt="2024-01-10T23:17:54.713" v="1205"/>
          <ac:spMkLst>
            <pc:docMk/>
            <pc:sldMk cId="0" sldId="363"/>
            <ac:spMk id="16388" creationId="{00000000-0000-0000-0000-000000000000}"/>
          </ac:spMkLst>
        </pc:spChg>
        <pc:spChg chg="replST">
          <ac:chgData name="Lachance, Jean-François" userId="a9b952b2-b526-4af2-807d-c1b6655d9e27" providerId="ADAL" clId="{8459A757-B2C6-4943-BF5C-5D7916C8C042}" dt="2024-01-10T23:17:54.713" v="1206"/>
          <ac:spMkLst>
            <pc:docMk/>
            <pc:sldMk cId="0" sldId="363"/>
            <ac:spMk id="16389" creationId="{00000000-0000-0000-0000-000000000000}"/>
          </ac:spMkLst>
        </pc:spChg>
        <pc:spChg chg="replST">
          <ac:chgData name="Lachance, Jean-François" userId="a9b952b2-b526-4af2-807d-c1b6655d9e27" providerId="ADAL" clId="{8459A757-B2C6-4943-BF5C-5D7916C8C042}" dt="2024-01-10T23:17:54.713" v="1207"/>
          <ac:spMkLst>
            <pc:docMk/>
            <pc:sldMk cId="0" sldId="363"/>
            <ac:spMk id="16390" creationId="{00000000-0000-0000-0000-000000000000}"/>
          </ac:spMkLst>
        </pc:spChg>
        <pc:spChg chg="replST">
          <ac:chgData name="Lachance, Jean-François" userId="a9b952b2-b526-4af2-807d-c1b6655d9e27" providerId="ADAL" clId="{8459A757-B2C6-4943-BF5C-5D7916C8C042}" dt="2024-01-10T23:17:54.713" v="1208"/>
          <ac:spMkLst>
            <pc:docMk/>
            <pc:sldMk cId="0" sldId="363"/>
            <ac:spMk id="16391" creationId="{00000000-0000-0000-0000-000000000000}"/>
          </ac:spMkLst>
        </pc:spChg>
        <pc:spChg chg="replST">
          <ac:chgData name="Lachance, Jean-François" userId="a9b952b2-b526-4af2-807d-c1b6655d9e27" providerId="ADAL" clId="{8459A757-B2C6-4943-BF5C-5D7916C8C042}" dt="2024-01-10T23:17:54.713" v="1209"/>
          <ac:spMkLst>
            <pc:docMk/>
            <pc:sldMk cId="0" sldId="363"/>
            <ac:spMk id="16392" creationId="{00000000-0000-0000-0000-000000000000}"/>
          </ac:spMkLst>
        </pc:spChg>
        <pc:spChg chg="replST">
          <ac:chgData name="Lachance, Jean-François" userId="a9b952b2-b526-4af2-807d-c1b6655d9e27" providerId="ADAL" clId="{8459A757-B2C6-4943-BF5C-5D7916C8C042}" dt="2024-01-10T23:17:54.713" v="1210"/>
          <ac:spMkLst>
            <pc:docMk/>
            <pc:sldMk cId="0" sldId="363"/>
            <ac:spMk id="16393" creationId="{00000000-0000-0000-0000-000000000000}"/>
          </ac:spMkLst>
        </pc:spChg>
        <pc:spChg chg="replST">
          <ac:chgData name="Lachance, Jean-François" userId="a9b952b2-b526-4af2-807d-c1b6655d9e27" providerId="ADAL" clId="{8459A757-B2C6-4943-BF5C-5D7916C8C042}" dt="2024-01-10T23:17:54.713" v="1211"/>
          <ac:spMkLst>
            <pc:docMk/>
            <pc:sldMk cId="0" sldId="363"/>
            <ac:spMk id="16394" creationId="{00000000-0000-0000-0000-000000000000}"/>
          </ac:spMkLst>
        </pc:spChg>
        <pc:spChg chg="replST">
          <ac:chgData name="Lachance, Jean-François" userId="a9b952b2-b526-4af2-807d-c1b6655d9e27" providerId="ADAL" clId="{8459A757-B2C6-4943-BF5C-5D7916C8C042}" dt="2024-01-10T23:17:54.728" v="1212"/>
          <ac:spMkLst>
            <pc:docMk/>
            <pc:sldMk cId="0" sldId="363"/>
            <ac:spMk id="16395" creationId="{00000000-0000-0000-0000-000000000000}"/>
          </ac:spMkLst>
        </pc:spChg>
        <pc:spChg chg="replST">
          <ac:chgData name="Lachance, Jean-François" userId="a9b952b2-b526-4af2-807d-c1b6655d9e27" providerId="ADAL" clId="{8459A757-B2C6-4943-BF5C-5D7916C8C042}" dt="2024-01-10T23:17:54.728" v="1213"/>
          <ac:spMkLst>
            <pc:docMk/>
            <pc:sldMk cId="0" sldId="363"/>
            <ac:spMk id="16396" creationId="{00000000-0000-0000-0000-000000000000}"/>
          </ac:spMkLst>
        </pc:spChg>
        <pc:spChg chg="replST">
          <ac:chgData name="Lachance, Jean-François" userId="a9b952b2-b526-4af2-807d-c1b6655d9e27" providerId="ADAL" clId="{8459A757-B2C6-4943-BF5C-5D7916C8C042}" dt="2024-01-10T23:17:54.728" v="1214"/>
          <ac:spMkLst>
            <pc:docMk/>
            <pc:sldMk cId="0" sldId="363"/>
            <ac:spMk id="16397" creationId="{00000000-0000-0000-0000-000000000000}"/>
          </ac:spMkLst>
        </pc:spChg>
        <pc:spChg chg="replST">
          <ac:chgData name="Lachance, Jean-François" userId="a9b952b2-b526-4af2-807d-c1b6655d9e27" providerId="ADAL" clId="{8459A757-B2C6-4943-BF5C-5D7916C8C042}" dt="2024-01-10T23:17:54.728" v="1215"/>
          <ac:spMkLst>
            <pc:docMk/>
            <pc:sldMk cId="0" sldId="363"/>
            <ac:spMk id="16398" creationId="{00000000-0000-0000-0000-000000000000}"/>
          </ac:spMkLst>
        </pc:spChg>
        <pc:spChg chg="replST">
          <ac:chgData name="Lachance, Jean-François" userId="a9b952b2-b526-4af2-807d-c1b6655d9e27" providerId="ADAL" clId="{8459A757-B2C6-4943-BF5C-5D7916C8C042}" dt="2024-01-10T23:17:54.728" v="1216"/>
          <ac:spMkLst>
            <pc:docMk/>
            <pc:sldMk cId="0" sldId="363"/>
            <ac:spMk id="16399" creationId="{00000000-0000-0000-0000-000000000000}"/>
          </ac:spMkLst>
        </pc:spChg>
        <pc:spChg chg="replST">
          <ac:chgData name="Lachance, Jean-François" userId="a9b952b2-b526-4af2-807d-c1b6655d9e27" providerId="ADAL" clId="{8459A757-B2C6-4943-BF5C-5D7916C8C042}" dt="2024-01-10T23:17:54.728" v="1217"/>
          <ac:spMkLst>
            <pc:docMk/>
            <pc:sldMk cId="0" sldId="363"/>
            <ac:spMk id="16400" creationId="{00000000-0000-0000-0000-000000000000}"/>
          </ac:spMkLst>
        </pc:spChg>
        <pc:spChg chg="replST">
          <ac:chgData name="Lachance, Jean-François" userId="a9b952b2-b526-4af2-807d-c1b6655d9e27" providerId="ADAL" clId="{8459A757-B2C6-4943-BF5C-5D7916C8C042}" dt="2024-01-10T23:17:54.728" v="1218"/>
          <ac:spMkLst>
            <pc:docMk/>
            <pc:sldMk cId="0" sldId="363"/>
            <ac:spMk id="16401" creationId="{00000000-0000-0000-0000-000000000000}"/>
          </ac:spMkLst>
        </pc:spChg>
        <pc:spChg chg="replST">
          <ac:chgData name="Lachance, Jean-François" userId="a9b952b2-b526-4af2-807d-c1b6655d9e27" providerId="ADAL" clId="{8459A757-B2C6-4943-BF5C-5D7916C8C042}" dt="2024-01-10T23:17:54.728" v="1219"/>
          <ac:spMkLst>
            <pc:docMk/>
            <pc:sldMk cId="0" sldId="363"/>
            <ac:spMk id="16402" creationId="{00000000-0000-0000-0000-000000000000}"/>
          </ac:spMkLst>
        </pc:spChg>
        <pc:spChg chg="replST">
          <ac:chgData name="Lachance, Jean-François" userId="a9b952b2-b526-4af2-807d-c1b6655d9e27" providerId="ADAL" clId="{8459A757-B2C6-4943-BF5C-5D7916C8C042}" dt="2024-01-10T23:17:54.728" v="1220"/>
          <ac:spMkLst>
            <pc:docMk/>
            <pc:sldMk cId="0" sldId="363"/>
            <ac:spMk id="16403" creationId="{00000000-0000-0000-0000-000000000000}"/>
          </ac:spMkLst>
        </pc:spChg>
        <pc:spChg chg="replST">
          <ac:chgData name="Lachance, Jean-François" userId="a9b952b2-b526-4af2-807d-c1b6655d9e27" providerId="ADAL" clId="{8459A757-B2C6-4943-BF5C-5D7916C8C042}" dt="2024-01-10T23:17:54.744" v="1221"/>
          <ac:spMkLst>
            <pc:docMk/>
            <pc:sldMk cId="0" sldId="363"/>
            <ac:spMk id="16404" creationId="{00000000-0000-0000-0000-000000000000}"/>
          </ac:spMkLst>
        </pc:spChg>
        <pc:spChg chg="replST">
          <ac:chgData name="Lachance, Jean-François" userId="a9b952b2-b526-4af2-807d-c1b6655d9e27" providerId="ADAL" clId="{8459A757-B2C6-4943-BF5C-5D7916C8C042}" dt="2024-01-10T23:17:54.744" v="1222"/>
          <ac:spMkLst>
            <pc:docMk/>
            <pc:sldMk cId="0" sldId="363"/>
            <ac:spMk id="16405" creationId="{00000000-0000-0000-0000-000000000000}"/>
          </ac:spMkLst>
        </pc:spChg>
        <pc:spChg chg="replST">
          <ac:chgData name="Lachance, Jean-François" userId="a9b952b2-b526-4af2-807d-c1b6655d9e27" providerId="ADAL" clId="{8459A757-B2C6-4943-BF5C-5D7916C8C042}" dt="2024-01-10T23:17:54.744" v="1223"/>
          <ac:spMkLst>
            <pc:docMk/>
            <pc:sldMk cId="0" sldId="363"/>
            <ac:spMk id="16406" creationId="{00000000-0000-0000-0000-000000000000}"/>
          </ac:spMkLst>
        </pc:spChg>
        <pc:spChg chg="replST">
          <ac:chgData name="Lachance, Jean-François" userId="a9b952b2-b526-4af2-807d-c1b6655d9e27" providerId="ADAL" clId="{8459A757-B2C6-4943-BF5C-5D7916C8C042}" dt="2024-01-10T23:17:54.744" v="1224"/>
          <ac:spMkLst>
            <pc:docMk/>
            <pc:sldMk cId="0" sldId="363"/>
            <ac:spMk id="16407" creationId="{00000000-0000-0000-0000-000000000000}"/>
          </ac:spMkLst>
        </pc:spChg>
        <pc:spChg chg="replST">
          <ac:chgData name="Lachance, Jean-François" userId="a9b952b2-b526-4af2-807d-c1b6655d9e27" providerId="ADAL" clId="{8459A757-B2C6-4943-BF5C-5D7916C8C042}" dt="2024-01-10T23:17:54.744" v="1225"/>
          <ac:spMkLst>
            <pc:docMk/>
            <pc:sldMk cId="0" sldId="363"/>
            <ac:spMk id="16408" creationId="{00000000-0000-0000-0000-000000000000}"/>
          </ac:spMkLst>
        </pc:spChg>
        <pc:spChg chg="replST">
          <ac:chgData name="Lachance, Jean-François" userId="a9b952b2-b526-4af2-807d-c1b6655d9e27" providerId="ADAL" clId="{8459A757-B2C6-4943-BF5C-5D7916C8C042}" dt="2024-01-10T23:17:54.744" v="1226"/>
          <ac:spMkLst>
            <pc:docMk/>
            <pc:sldMk cId="0" sldId="363"/>
            <ac:spMk id="16409" creationId="{00000000-0000-0000-0000-000000000000}"/>
          </ac:spMkLst>
        </pc:spChg>
        <pc:spChg chg="replST">
          <ac:chgData name="Lachance, Jean-François" userId="a9b952b2-b526-4af2-807d-c1b6655d9e27" providerId="ADAL" clId="{8459A757-B2C6-4943-BF5C-5D7916C8C042}" dt="2024-01-10T23:17:54.744" v="1227"/>
          <ac:spMkLst>
            <pc:docMk/>
            <pc:sldMk cId="0" sldId="363"/>
            <ac:spMk id="16410" creationId="{00000000-0000-0000-0000-000000000000}"/>
          </ac:spMkLst>
        </pc:spChg>
        <pc:spChg chg="replST">
          <ac:chgData name="Lachance, Jean-François" userId="a9b952b2-b526-4af2-807d-c1b6655d9e27" providerId="ADAL" clId="{8459A757-B2C6-4943-BF5C-5D7916C8C042}" dt="2024-01-10T23:17:54.744" v="1228"/>
          <ac:spMkLst>
            <pc:docMk/>
            <pc:sldMk cId="0" sldId="363"/>
            <ac:spMk id="16411" creationId="{00000000-0000-0000-0000-000000000000}"/>
          </ac:spMkLst>
        </pc:spChg>
        <pc:spChg chg="replST">
          <ac:chgData name="Lachance, Jean-François" userId="a9b952b2-b526-4af2-807d-c1b6655d9e27" providerId="ADAL" clId="{8459A757-B2C6-4943-BF5C-5D7916C8C042}" dt="2024-01-10T23:17:54.759" v="1229"/>
          <ac:spMkLst>
            <pc:docMk/>
            <pc:sldMk cId="0" sldId="363"/>
            <ac:spMk id="16412" creationId="{00000000-0000-0000-0000-000000000000}"/>
          </ac:spMkLst>
        </pc:spChg>
        <pc:spChg chg="replST">
          <ac:chgData name="Lachance, Jean-François" userId="a9b952b2-b526-4af2-807d-c1b6655d9e27" providerId="ADAL" clId="{8459A757-B2C6-4943-BF5C-5D7916C8C042}" dt="2024-01-10T23:17:54.759" v="1230"/>
          <ac:spMkLst>
            <pc:docMk/>
            <pc:sldMk cId="0" sldId="363"/>
            <ac:spMk id="16413" creationId="{00000000-0000-0000-0000-000000000000}"/>
          </ac:spMkLst>
        </pc:spChg>
        <pc:spChg chg="replST">
          <ac:chgData name="Lachance, Jean-François" userId="a9b952b2-b526-4af2-807d-c1b6655d9e27" providerId="ADAL" clId="{8459A757-B2C6-4943-BF5C-5D7916C8C042}" dt="2024-01-10T23:17:54.759" v="1231"/>
          <ac:spMkLst>
            <pc:docMk/>
            <pc:sldMk cId="0" sldId="363"/>
            <ac:spMk id="16414" creationId="{00000000-0000-0000-0000-000000000000}"/>
          </ac:spMkLst>
        </pc:spChg>
        <pc:spChg chg="replST">
          <ac:chgData name="Lachance, Jean-François" userId="a9b952b2-b526-4af2-807d-c1b6655d9e27" providerId="ADAL" clId="{8459A757-B2C6-4943-BF5C-5D7916C8C042}" dt="2024-01-10T23:17:54.759" v="1232"/>
          <ac:spMkLst>
            <pc:docMk/>
            <pc:sldMk cId="0" sldId="363"/>
            <ac:spMk id="16415" creationId="{00000000-0000-0000-0000-000000000000}"/>
          </ac:spMkLst>
        </pc:spChg>
        <pc:spChg chg="replST">
          <ac:chgData name="Lachance, Jean-François" userId="a9b952b2-b526-4af2-807d-c1b6655d9e27" providerId="ADAL" clId="{8459A757-B2C6-4943-BF5C-5D7916C8C042}" dt="2024-01-10T23:17:54.759" v="1233"/>
          <ac:spMkLst>
            <pc:docMk/>
            <pc:sldMk cId="0" sldId="363"/>
            <ac:spMk id="16416" creationId="{00000000-0000-0000-0000-000000000000}"/>
          </ac:spMkLst>
        </pc:spChg>
        <pc:spChg chg="replST">
          <ac:chgData name="Lachance, Jean-François" userId="a9b952b2-b526-4af2-807d-c1b6655d9e27" providerId="ADAL" clId="{8459A757-B2C6-4943-BF5C-5D7916C8C042}" dt="2024-01-10T23:17:54.759" v="1234"/>
          <ac:spMkLst>
            <pc:docMk/>
            <pc:sldMk cId="0" sldId="363"/>
            <ac:spMk id="16417" creationId="{00000000-0000-0000-0000-000000000000}"/>
          </ac:spMkLst>
        </pc:spChg>
        <pc:spChg chg="replST">
          <ac:chgData name="Lachance, Jean-François" userId="a9b952b2-b526-4af2-807d-c1b6655d9e27" providerId="ADAL" clId="{8459A757-B2C6-4943-BF5C-5D7916C8C042}" dt="2024-01-10T23:17:54.759" v="1235"/>
          <ac:spMkLst>
            <pc:docMk/>
            <pc:sldMk cId="0" sldId="363"/>
            <ac:spMk id="16418" creationId="{00000000-0000-0000-0000-000000000000}"/>
          </ac:spMkLst>
        </pc:spChg>
        <pc:spChg chg="replST">
          <ac:chgData name="Lachance, Jean-François" userId="a9b952b2-b526-4af2-807d-c1b6655d9e27" providerId="ADAL" clId="{8459A757-B2C6-4943-BF5C-5D7916C8C042}" dt="2024-01-10T23:17:54.775" v="1236"/>
          <ac:spMkLst>
            <pc:docMk/>
            <pc:sldMk cId="0" sldId="363"/>
            <ac:spMk id="16419" creationId="{00000000-0000-0000-0000-000000000000}"/>
          </ac:spMkLst>
        </pc:spChg>
        <pc:spChg chg="replST">
          <ac:chgData name="Lachance, Jean-François" userId="a9b952b2-b526-4af2-807d-c1b6655d9e27" providerId="ADAL" clId="{8459A757-B2C6-4943-BF5C-5D7916C8C042}" dt="2024-01-10T23:17:54.775" v="1237"/>
          <ac:spMkLst>
            <pc:docMk/>
            <pc:sldMk cId="0" sldId="363"/>
            <ac:spMk id="16420" creationId="{00000000-0000-0000-0000-000000000000}"/>
          </ac:spMkLst>
        </pc:spChg>
        <pc:spChg chg="replST">
          <ac:chgData name="Lachance, Jean-François" userId="a9b952b2-b526-4af2-807d-c1b6655d9e27" providerId="ADAL" clId="{8459A757-B2C6-4943-BF5C-5D7916C8C042}" dt="2024-01-10T23:17:54.775" v="1238"/>
          <ac:spMkLst>
            <pc:docMk/>
            <pc:sldMk cId="0" sldId="363"/>
            <ac:spMk id="16421" creationId="{00000000-0000-0000-0000-000000000000}"/>
          </ac:spMkLst>
        </pc:spChg>
        <pc:spChg chg="replST">
          <ac:chgData name="Lachance, Jean-François" userId="a9b952b2-b526-4af2-807d-c1b6655d9e27" providerId="ADAL" clId="{8459A757-B2C6-4943-BF5C-5D7916C8C042}" dt="2024-01-10T23:17:54.781" v="1239"/>
          <ac:spMkLst>
            <pc:docMk/>
            <pc:sldMk cId="0" sldId="363"/>
            <ac:spMk id="16422" creationId="{00000000-0000-0000-0000-000000000000}"/>
          </ac:spMkLst>
        </pc:spChg>
        <pc:spChg chg="replST">
          <ac:chgData name="Lachance, Jean-François" userId="a9b952b2-b526-4af2-807d-c1b6655d9e27" providerId="ADAL" clId="{8459A757-B2C6-4943-BF5C-5D7916C8C042}" dt="2024-01-10T23:17:54.781" v="1240"/>
          <ac:spMkLst>
            <pc:docMk/>
            <pc:sldMk cId="0" sldId="363"/>
            <ac:spMk id="16423" creationId="{00000000-0000-0000-0000-000000000000}"/>
          </ac:spMkLst>
        </pc:spChg>
        <pc:spChg chg="replST">
          <ac:chgData name="Lachance, Jean-François" userId="a9b952b2-b526-4af2-807d-c1b6655d9e27" providerId="ADAL" clId="{8459A757-B2C6-4943-BF5C-5D7916C8C042}" dt="2024-01-10T23:17:54.781" v="1241"/>
          <ac:spMkLst>
            <pc:docMk/>
            <pc:sldMk cId="0" sldId="363"/>
            <ac:spMk id="16424" creationId="{00000000-0000-0000-0000-000000000000}"/>
          </ac:spMkLst>
        </pc:spChg>
        <pc:spChg chg="replST">
          <ac:chgData name="Lachance, Jean-François" userId="a9b952b2-b526-4af2-807d-c1b6655d9e27" providerId="ADAL" clId="{8459A757-B2C6-4943-BF5C-5D7916C8C042}" dt="2024-01-10T23:17:54.781" v="1242"/>
          <ac:spMkLst>
            <pc:docMk/>
            <pc:sldMk cId="0" sldId="363"/>
            <ac:spMk id="16425" creationId="{00000000-0000-0000-0000-000000000000}"/>
          </ac:spMkLst>
        </pc:spChg>
        <pc:spChg chg="replST">
          <ac:chgData name="Lachance, Jean-François" userId="a9b952b2-b526-4af2-807d-c1b6655d9e27" providerId="ADAL" clId="{8459A757-B2C6-4943-BF5C-5D7916C8C042}" dt="2024-01-10T23:17:54.781" v="1243"/>
          <ac:spMkLst>
            <pc:docMk/>
            <pc:sldMk cId="0" sldId="363"/>
            <ac:spMk id="16426" creationId="{00000000-0000-0000-0000-000000000000}"/>
          </ac:spMkLst>
        </pc:spChg>
        <pc:spChg chg="replST">
          <ac:chgData name="Lachance, Jean-François" userId="a9b952b2-b526-4af2-807d-c1b6655d9e27" providerId="ADAL" clId="{8459A757-B2C6-4943-BF5C-5D7916C8C042}" dt="2024-01-10T23:17:54.781" v="1244"/>
          <ac:spMkLst>
            <pc:docMk/>
            <pc:sldMk cId="0" sldId="363"/>
            <ac:spMk id="16427" creationId="{00000000-0000-0000-0000-000000000000}"/>
          </ac:spMkLst>
        </pc:spChg>
        <pc:spChg chg="replST">
          <ac:chgData name="Lachance, Jean-François" userId="a9b952b2-b526-4af2-807d-c1b6655d9e27" providerId="ADAL" clId="{8459A757-B2C6-4943-BF5C-5D7916C8C042}" dt="2024-01-10T23:17:54.781" v="1245"/>
          <ac:spMkLst>
            <pc:docMk/>
            <pc:sldMk cId="0" sldId="363"/>
            <ac:spMk id="16428" creationId="{00000000-0000-0000-0000-000000000000}"/>
          </ac:spMkLst>
        </pc:spChg>
        <pc:spChg chg="replST">
          <ac:chgData name="Lachance, Jean-François" userId="a9b952b2-b526-4af2-807d-c1b6655d9e27" providerId="ADAL" clId="{8459A757-B2C6-4943-BF5C-5D7916C8C042}" dt="2024-01-10T23:17:54.781" v="1246"/>
          <ac:spMkLst>
            <pc:docMk/>
            <pc:sldMk cId="0" sldId="363"/>
            <ac:spMk id="16429" creationId="{00000000-0000-0000-0000-000000000000}"/>
          </ac:spMkLst>
        </pc:spChg>
        <pc:spChg chg="replST">
          <ac:chgData name="Lachance, Jean-François" userId="a9b952b2-b526-4af2-807d-c1b6655d9e27" providerId="ADAL" clId="{8459A757-B2C6-4943-BF5C-5D7916C8C042}" dt="2024-01-10T23:17:54.797" v="1247"/>
          <ac:spMkLst>
            <pc:docMk/>
            <pc:sldMk cId="0" sldId="363"/>
            <ac:spMk id="16430" creationId="{00000000-0000-0000-0000-000000000000}"/>
          </ac:spMkLst>
        </pc:spChg>
      </pc:sldChg>
      <pc:sldChg chg="modSp add mod">
        <pc:chgData name="Lachance, Jean-François" userId="a9b952b2-b526-4af2-807d-c1b6655d9e27" providerId="ADAL" clId="{8459A757-B2C6-4943-BF5C-5D7916C8C042}" dt="2024-01-10T23:17:54.697" v="1203"/>
        <pc:sldMkLst>
          <pc:docMk/>
          <pc:sldMk cId="0" sldId="364"/>
        </pc:sldMkLst>
        <pc:spChg chg="replST">
          <ac:chgData name="Lachance, Jean-François" userId="a9b952b2-b526-4af2-807d-c1b6655d9e27" providerId="ADAL" clId="{8459A757-B2C6-4943-BF5C-5D7916C8C042}" dt="2024-01-10T23:17:54.697" v="1198"/>
          <ac:spMkLst>
            <pc:docMk/>
            <pc:sldMk cId="0" sldId="364"/>
            <ac:spMk id="17410" creationId="{00000000-0000-0000-0000-000000000000}"/>
          </ac:spMkLst>
        </pc:spChg>
        <pc:spChg chg="replST">
          <ac:chgData name="Lachance, Jean-François" userId="a9b952b2-b526-4af2-807d-c1b6655d9e27" providerId="ADAL" clId="{8459A757-B2C6-4943-BF5C-5D7916C8C042}" dt="2024-01-10T23:17:54.697" v="1200"/>
          <ac:spMkLst>
            <pc:docMk/>
            <pc:sldMk cId="0" sldId="364"/>
            <ac:spMk id="17412" creationId="{00000000-0000-0000-0000-000000000000}"/>
          </ac:spMkLst>
        </pc:spChg>
        <pc:spChg chg="replST">
          <ac:chgData name="Lachance, Jean-François" userId="a9b952b2-b526-4af2-807d-c1b6655d9e27" providerId="ADAL" clId="{8459A757-B2C6-4943-BF5C-5D7916C8C042}" dt="2024-01-10T23:17:54.697" v="1201"/>
          <ac:spMkLst>
            <pc:docMk/>
            <pc:sldMk cId="0" sldId="364"/>
            <ac:spMk id="17413" creationId="{00000000-0000-0000-0000-000000000000}"/>
          </ac:spMkLst>
        </pc:spChg>
        <pc:spChg chg="replST">
          <ac:chgData name="Lachance, Jean-François" userId="a9b952b2-b526-4af2-807d-c1b6655d9e27" providerId="ADAL" clId="{8459A757-B2C6-4943-BF5C-5D7916C8C042}" dt="2024-01-10T23:17:54.697" v="1202"/>
          <ac:spMkLst>
            <pc:docMk/>
            <pc:sldMk cId="0" sldId="364"/>
            <ac:spMk id="17414" creationId="{00000000-0000-0000-0000-000000000000}"/>
          </ac:spMkLst>
        </pc:spChg>
        <pc:spChg chg="replST">
          <ac:chgData name="Lachance, Jean-François" userId="a9b952b2-b526-4af2-807d-c1b6655d9e27" providerId="ADAL" clId="{8459A757-B2C6-4943-BF5C-5D7916C8C042}" dt="2024-01-10T23:17:54.697" v="1203"/>
          <ac:spMkLst>
            <pc:docMk/>
            <pc:sldMk cId="0" sldId="364"/>
            <ac:spMk id="17415" creationId="{00000000-0000-0000-0000-000000000000}"/>
          </ac:spMkLst>
        </pc:spChg>
        <pc:spChg chg="replST">
          <ac:chgData name="Lachance, Jean-François" userId="a9b952b2-b526-4af2-807d-c1b6655d9e27" providerId="ADAL" clId="{8459A757-B2C6-4943-BF5C-5D7916C8C042}" dt="2024-01-10T23:17:54.697" v="1199"/>
          <ac:spMkLst>
            <pc:docMk/>
            <pc:sldMk cId="0" sldId="364"/>
            <ac:spMk id="328707" creationId="{00000000-0000-0000-0000-000000000000}"/>
          </ac:spMkLst>
        </pc:spChg>
      </pc:sldChg>
      <pc:sldChg chg="modSp add mod">
        <pc:chgData name="Lachance, Jean-François" userId="a9b952b2-b526-4af2-807d-c1b6655d9e27" providerId="ADAL" clId="{8459A757-B2C6-4943-BF5C-5D7916C8C042}" dt="2024-01-10T23:17:54.797" v="1253"/>
        <pc:sldMkLst>
          <pc:docMk/>
          <pc:sldMk cId="0" sldId="365"/>
        </pc:sldMkLst>
        <pc:spChg chg="replST">
          <ac:chgData name="Lachance, Jean-François" userId="a9b952b2-b526-4af2-807d-c1b6655d9e27" providerId="ADAL" clId="{8459A757-B2C6-4943-BF5C-5D7916C8C042}" dt="2024-01-10T23:17:54.797" v="1249"/>
          <ac:spMkLst>
            <pc:docMk/>
            <pc:sldMk cId="0" sldId="365"/>
            <ac:spMk id="18434" creationId="{00000000-0000-0000-0000-000000000000}"/>
          </ac:spMkLst>
        </pc:spChg>
        <pc:spChg chg="replST">
          <ac:chgData name="Lachance, Jean-François" userId="a9b952b2-b526-4af2-807d-c1b6655d9e27" providerId="ADAL" clId="{8459A757-B2C6-4943-BF5C-5D7916C8C042}" dt="2024-01-10T23:17:54.797" v="1251"/>
          <ac:spMkLst>
            <pc:docMk/>
            <pc:sldMk cId="0" sldId="365"/>
            <ac:spMk id="18436" creationId="{00000000-0000-0000-0000-000000000000}"/>
          </ac:spMkLst>
        </pc:spChg>
        <pc:spChg chg="replST">
          <ac:chgData name="Lachance, Jean-François" userId="a9b952b2-b526-4af2-807d-c1b6655d9e27" providerId="ADAL" clId="{8459A757-B2C6-4943-BF5C-5D7916C8C042}" dt="2024-01-10T23:17:54.797" v="1252"/>
          <ac:spMkLst>
            <pc:docMk/>
            <pc:sldMk cId="0" sldId="365"/>
            <ac:spMk id="18437" creationId="{00000000-0000-0000-0000-000000000000}"/>
          </ac:spMkLst>
        </pc:spChg>
        <pc:spChg chg="replST">
          <ac:chgData name="Lachance, Jean-François" userId="a9b952b2-b526-4af2-807d-c1b6655d9e27" providerId="ADAL" clId="{8459A757-B2C6-4943-BF5C-5D7916C8C042}" dt="2024-01-10T23:17:54.797" v="1253"/>
          <ac:spMkLst>
            <pc:docMk/>
            <pc:sldMk cId="0" sldId="365"/>
            <ac:spMk id="18438" creationId="{00000000-0000-0000-0000-000000000000}"/>
          </ac:spMkLst>
        </pc:spChg>
        <pc:spChg chg="replST">
          <ac:chgData name="Lachance, Jean-François" userId="a9b952b2-b526-4af2-807d-c1b6655d9e27" providerId="ADAL" clId="{8459A757-B2C6-4943-BF5C-5D7916C8C042}" dt="2024-01-10T23:17:54.797" v="1250"/>
          <ac:spMkLst>
            <pc:docMk/>
            <pc:sldMk cId="0" sldId="365"/>
            <ac:spMk id="330755" creationId="{00000000-0000-0000-0000-000000000000}"/>
          </ac:spMkLst>
        </pc:spChg>
      </pc:sldChg>
      <pc:sldChg chg="modSp add mod">
        <pc:chgData name="Lachance, Jean-François" userId="a9b952b2-b526-4af2-807d-c1b6655d9e27" providerId="ADAL" clId="{8459A757-B2C6-4943-BF5C-5D7916C8C042}" dt="2024-01-10T23:17:54.897" v="1293"/>
        <pc:sldMkLst>
          <pc:docMk/>
          <pc:sldMk cId="0" sldId="366"/>
        </pc:sldMkLst>
        <pc:spChg chg="replST">
          <ac:chgData name="Lachance, Jean-François" userId="a9b952b2-b526-4af2-807d-c1b6655d9e27" providerId="ADAL" clId="{8459A757-B2C6-4943-BF5C-5D7916C8C042}" dt="2024-01-10T23:17:54.881" v="1285"/>
          <ac:spMkLst>
            <pc:docMk/>
            <pc:sldMk cId="0" sldId="366"/>
            <ac:spMk id="37" creationId="{92AEA09B-830F-4298-B141-4A7D37EDBD03}"/>
          </ac:spMkLst>
        </pc:spChg>
        <pc:spChg chg="replST">
          <ac:chgData name="Lachance, Jean-François" userId="a9b952b2-b526-4af2-807d-c1b6655d9e27" providerId="ADAL" clId="{8459A757-B2C6-4943-BF5C-5D7916C8C042}" dt="2024-01-10T23:17:54.881" v="1286"/>
          <ac:spMkLst>
            <pc:docMk/>
            <pc:sldMk cId="0" sldId="366"/>
            <ac:spMk id="38" creationId="{F99E9D0D-0916-4059-B1B4-D998DD35116A}"/>
          </ac:spMkLst>
        </pc:spChg>
        <pc:spChg chg="replST">
          <ac:chgData name="Lachance, Jean-François" userId="a9b952b2-b526-4af2-807d-c1b6655d9e27" providerId="ADAL" clId="{8459A757-B2C6-4943-BF5C-5D7916C8C042}" dt="2024-01-10T23:17:54.881" v="1287"/>
          <ac:spMkLst>
            <pc:docMk/>
            <pc:sldMk cId="0" sldId="366"/>
            <ac:spMk id="39" creationId="{2CC662E4-89CD-4CC1-A3BF-3DE52574F991}"/>
          </ac:spMkLst>
        </pc:spChg>
        <pc:spChg chg="replST">
          <ac:chgData name="Lachance, Jean-François" userId="a9b952b2-b526-4af2-807d-c1b6655d9e27" providerId="ADAL" clId="{8459A757-B2C6-4943-BF5C-5D7916C8C042}" dt="2024-01-10T23:17:54.897" v="1289"/>
          <ac:spMkLst>
            <pc:docMk/>
            <pc:sldMk cId="0" sldId="366"/>
            <ac:spMk id="46" creationId="{D945CCAF-DDF0-43B7-985F-DBFDAEB1A866}"/>
          </ac:spMkLst>
        </pc:spChg>
        <pc:spChg chg="replST">
          <ac:chgData name="Lachance, Jean-François" userId="a9b952b2-b526-4af2-807d-c1b6655d9e27" providerId="ADAL" clId="{8459A757-B2C6-4943-BF5C-5D7916C8C042}" dt="2024-01-10T23:17:54.897" v="1290"/>
          <ac:spMkLst>
            <pc:docMk/>
            <pc:sldMk cId="0" sldId="366"/>
            <ac:spMk id="47" creationId="{8BCBD9D3-BA63-4B3C-8D01-030C8519FD83}"/>
          </ac:spMkLst>
        </pc:spChg>
        <pc:spChg chg="replST">
          <ac:chgData name="Lachance, Jean-François" userId="a9b952b2-b526-4af2-807d-c1b6655d9e27" providerId="ADAL" clId="{8459A757-B2C6-4943-BF5C-5D7916C8C042}" dt="2024-01-10T23:17:54.897" v="1291"/>
          <ac:spMkLst>
            <pc:docMk/>
            <pc:sldMk cId="0" sldId="366"/>
            <ac:spMk id="48" creationId="{ED0D3F6D-94CB-41BA-80EB-ADBF3886F0E1}"/>
          </ac:spMkLst>
        </pc:spChg>
        <pc:spChg chg="replST">
          <ac:chgData name="Lachance, Jean-François" userId="a9b952b2-b526-4af2-807d-c1b6655d9e27" providerId="ADAL" clId="{8459A757-B2C6-4943-BF5C-5D7916C8C042}" dt="2024-01-10T23:17:54.897" v="1292"/>
          <ac:spMkLst>
            <pc:docMk/>
            <pc:sldMk cId="0" sldId="366"/>
            <ac:spMk id="49" creationId="{F44A182F-CFD8-4D8A-B5E1-CAE20A7B8F89}"/>
          </ac:spMkLst>
        </pc:spChg>
        <pc:spChg chg="replST">
          <ac:chgData name="Lachance, Jean-François" userId="a9b952b2-b526-4af2-807d-c1b6655d9e27" providerId="ADAL" clId="{8459A757-B2C6-4943-BF5C-5D7916C8C042}" dt="2024-01-10T23:17:54.813" v="1259"/>
          <ac:spMkLst>
            <pc:docMk/>
            <pc:sldMk cId="0" sldId="366"/>
            <ac:spMk id="19459" creationId="{00000000-0000-0000-0000-000000000000}"/>
          </ac:spMkLst>
        </pc:spChg>
        <pc:spChg chg="replST">
          <ac:chgData name="Lachance, Jean-François" userId="a9b952b2-b526-4af2-807d-c1b6655d9e27" providerId="ADAL" clId="{8459A757-B2C6-4943-BF5C-5D7916C8C042}" dt="2024-01-10T23:17:54.813" v="1260"/>
          <ac:spMkLst>
            <pc:docMk/>
            <pc:sldMk cId="0" sldId="366"/>
            <ac:spMk id="19460" creationId="{00000000-0000-0000-0000-000000000000}"/>
          </ac:spMkLst>
        </pc:spChg>
        <pc:spChg chg="replST">
          <ac:chgData name="Lachance, Jean-François" userId="a9b952b2-b526-4af2-807d-c1b6655d9e27" providerId="ADAL" clId="{8459A757-B2C6-4943-BF5C-5D7916C8C042}" dt="2024-01-10T23:17:54.828" v="1261"/>
          <ac:spMkLst>
            <pc:docMk/>
            <pc:sldMk cId="0" sldId="366"/>
            <ac:spMk id="19461" creationId="{00000000-0000-0000-0000-000000000000}"/>
          </ac:spMkLst>
        </pc:spChg>
        <pc:spChg chg="replST">
          <ac:chgData name="Lachance, Jean-François" userId="a9b952b2-b526-4af2-807d-c1b6655d9e27" providerId="ADAL" clId="{8459A757-B2C6-4943-BF5C-5D7916C8C042}" dt="2024-01-10T23:17:54.828" v="1262"/>
          <ac:spMkLst>
            <pc:docMk/>
            <pc:sldMk cId="0" sldId="366"/>
            <ac:spMk id="19462" creationId="{00000000-0000-0000-0000-000000000000}"/>
          </ac:spMkLst>
        </pc:spChg>
        <pc:spChg chg="replST">
          <ac:chgData name="Lachance, Jean-François" userId="a9b952b2-b526-4af2-807d-c1b6655d9e27" providerId="ADAL" clId="{8459A757-B2C6-4943-BF5C-5D7916C8C042}" dt="2024-01-10T23:17:54.828" v="1263"/>
          <ac:spMkLst>
            <pc:docMk/>
            <pc:sldMk cId="0" sldId="366"/>
            <ac:spMk id="19463" creationId="{00000000-0000-0000-0000-000000000000}"/>
          </ac:spMkLst>
        </pc:spChg>
        <pc:spChg chg="replST">
          <ac:chgData name="Lachance, Jean-François" userId="a9b952b2-b526-4af2-807d-c1b6655d9e27" providerId="ADAL" clId="{8459A757-B2C6-4943-BF5C-5D7916C8C042}" dt="2024-01-10T23:17:54.828" v="1264"/>
          <ac:spMkLst>
            <pc:docMk/>
            <pc:sldMk cId="0" sldId="366"/>
            <ac:spMk id="19464" creationId="{00000000-0000-0000-0000-000000000000}"/>
          </ac:spMkLst>
        </pc:spChg>
        <pc:spChg chg="replST">
          <ac:chgData name="Lachance, Jean-François" userId="a9b952b2-b526-4af2-807d-c1b6655d9e27" providerId="ADAL" clId="{8459A757-B2C6-4943-BF5C-5D7916C8C042}" dt="2024-01-10T23:17:54.828" v="1265"/>
          <ac:spMkLst>
            <pc:docMk/>
            <pc:sldMk cId="0" sldId="366"/>
            <ac:spMk id="19465" creationId="{00000000-0000-0000-0000-000000000000}"/>
          </ac:spMkLst>
        </pc:spChg>
        <pc:spChg chg="replST">
          <ac:chgData name="Lachance, Jean-François" userId="a9b952b2-b526-4af2-807d-c1b6655d9e27" providerId="ADAL" clId="{8459A757-B2C6-4943-BF5C-5D7916C8C042}" dt="2024-01-10T23:17:54.828" v="1266"/>
          <ac:spMkLst>
            <pc:docMk/>
            <pc:sldMk cId="0" sldId="366"/>
            <ac:spMk id="19466" creationId="{00000000-0000-0000-0000-000000000000}"/>
          </ac:spMkLst>
        </pc:spChg>
        <pc:spChg chg="replST">
          <ac:chgData name="Lachance, Jean-François" userId="a9b952b2-b526-4af2-807d-c1b6655d9e27" providerId="ADAL" clId="{8459A757-B2C6-4943-BF5C-5D7916C8C042}" dt="2024-01-10T23:17:54.828" v="1267"/>
          <ac:spMkLst>
            <pc:docMk/>
            <pc:sldMk cId="0" sldId="366"/>
            <ac:spMk id="19470" creationId="{00000000-0000-0000-0000-000000000000}"/>
          </ac:spMkLst>
        </pc:spChg>
        <pc:spChg chg="replST">
          <ac:chgData name="Lachance, Jean-François" userId="a9b952b2-b526-4af2-807d-c1b6655d9e27" providerId="ADAL" clId="{8459A757-B2C6-4943-BF5C-5D7916C8C042}" dt="2024-01-10T23:17:54.844" v="1268"/>
          <ac:spMkLst>
            <pc:docMk/>
            <pc:sldMk cId="0" sldId="366"/>
            <ac:spMk id="19471" creationId="{00000000-0000-0000-0000-000000000000}"/>
          </ac:spMkLst>
        </pc:spChg>
        <pc:spChg chg="replST">
          <ac:chgData name="Lachance, Jean-François" userId="a9b952b2-b526-4af2-807d-c1b6655d9e27" providerId="ADAL" clId="{8459A757-B2C6-4943-BF5C-5D7916C8C042}" dt="2024-01-10T23:17:54.844" v="1269"/>
          <ac:spMkLst>
            <pc:docMk/>
            <pc:sldMk cId="0" sldId="366"/>
            <ac:spMk id="19472" creationId="{00000000-0000-0000-0000-000000000000}"/>
          </ac:spMkLst>
        </pc:spChg>
        <pc:spChg chg="replST">
          <ac:chgData name="Lachance, Jean-François" userId="a9b952b2-b526-4af2-807d-c1b6655d9e27" providerId="ADAL" clId="{8459A757-B2C6-4943-BF5C-5D7916C8C042}" dt="2024-01-10T23:17:54.844" v="1270"/>
          <ac:spMkLst>
            <pc:docMk/>
            <pc:sldMk cId="0" sldId="366"/>
            <ac:spMk id="19473" creationId="{00000000-0000-0000-0000-000000000000}"/>
          </ac:spMkLst>
        </pc:spChg>
        <pc:spChg chg="replST">
          <ac:chgData name="Lachance, Jean-François" userId="a9b952b2-b526-4af2-807d-c1b6655d9e27" providerId="ADAL" clId="{8459A757-B2C6-4943-BF5C-5D7916C8C042}" dt="2024-01-10T23:17:54.844" v="1271"/>
          <ac:spMkLst>
            <pc:docMk/>
            <pc:sldMk cId="0" sldId="366"/>
            <ac:spMk id="19474" creationId="{00000000-0000-0000-0000-000000000000}"/>
          </ac:spMkLst>
        </pc:spChg>
        <pc:spChg chg="replST">
          <ac:chgData name="Lachance, Jean-François" userId="a9b952b2-b526-4af2-807d-c1b6655d9e27" providerId="ADAL" clId="{8459A757-B2C6-4943-BF5C-5D7916C8C042}" dt="2024-01-10T23:17:54.844" v="1272"/>
          <ac:spMkLst>
            <pc:docMk/>
            <pc:sldMk cId="0" sldId="366"/>
            <ac:spMk id="19475" creationId="{00000000-0000-0000-0000-000000000000}"/>
          </ac:spMkLst>
        </pc:spChg>
        <pc:spChg chg="replST">
          <ac:chgData name="Lachance, Jean-François" userId="a9b952b2-b526-4af2-807d-c1b6655d9e27" providerId="ADAL" clId="{8459A757-B2C6-4943-BF5C-5D7916C8C042}" dt="2024-01-10T23:17:54.844" v="1273"/>
          <ac:spMkLst>
            <pc:docMk/>
            <pc:sldMk cId="0" sldId="366"/>
            <ac:spMk id="19476" creationId="{00000000-0000-0000-0000-000000000000}"/>
          </ac:spMkLst>
        </pc:spChg>
        <pc:spChg chg="replST">
          <ac:chgData name="Lachance, Jean-François" userId="a9b952b2-b526-4af2-807d-c1b6655d9e27" providerId="ADAL" clId="{8459A757-B2C6-4943-BF5C-5D7916C8C042}" dt="2024-01-10T23:17:54.844" v="1274"/>
          <ac:spMkLst>
            <pc:docMk/>
            <pc:sldMk cId="0" sldId="366"/>
            <ac:spMk id="19477" creationId="{00000000-0000-0000-0000-000000000000}"/>
          </ac:spMkLst>
        </pc:spChg>
        <pc:spChg chg="replST">
          <ac:chgData name="Lachance, Jean-François" userId="a9b952b2-b526-4af2-807d-c1b6655d9e27" providerId="ADAL" clId="{8459A757-B2C6-4943-BF5C-5D7916C8C042}" dt="2024-01-10T23:17:54.860" v="1275"/>
          <ac:spMkLst>
            <pc:docMk/>
            <pc:sldMk cId="0" sldId="366"/>
            <ac:spMk id="19478" creationId="{00000000-0000-0000-0000-000000000000}"/>
          </ac:spMkLst>
        </pc:spChg>
        <pc:spChg chg="replST">
          <ac:chgData name="Lachance, Jean-François" userId="a9b952b2-b526-4af2-807d-c1b6655d9e27" providerId="ADAL" clId="{8459A757-B2C6-4943-BF5C-5D7916C8C042}" dt="2024-01-10T23:17:54.860" v="1276"/>
          <ac:spMkLst>
            <pc:docMk/>
            <pc:sldMk cId="0" sldId="366"/>
            <ac:spMk id="19479" creationId="{00000000-0000-0000-0000-000000000000}"/>
          </ac:spMkLst>
        </pc:spChg>
        <pc:spChg chg="replST">
          <ac:chgData name="Lachance, Jean-François" userId="a9b952b2-b526-4af2-807d-c1b6655d9e27" providerId="ADAL" clId="{8459A757-B2C6-4943-BF5C-5D7916C8C042}" dt="2024-01-10T23:17:54.860" v="1277"/>
          <ac:spMkLst>
            <pc:docMk/>
            <pc:sldMk cId="0" sldId="366"/>
            <ac:spMk id="19480" creationId="{00000000-0000-0000-0000-000000000000}"/>
          </ac:spMkLst>
        </pc:spChg>
        <pc:spChg chg="replST">
          <ac:chgData name="Lachance, Jean-François" userId="a9b952b2-b526-4af2-807d-c1b6655d9e27" providerId="ADAL" clId="{8459A757-B2C6-4943-BF5C-5D7916C8C042}" dt="2024-01-10T23:17:54.860" v="1278"/>
          <ac:spMkLst>
            <pc:docMk/>
            <pc:sldMk cId="0" sldId="366"/>
            <ac:spMk id="19481" creationId="{00000000-0000-0000-0000-000000000000}"/>
          </ac:spMkLst>
        </pc:spChg>
        <pc:spChg chg="replST">
          <ac:chgData name="Lachance, Jean-François" userId="a9b952b2-b526-4af2-807d-c1b6655d9e27" providerId="ADAL" clId="{8459A757-B2C6-4943-BF5C-5D7916C8C042}" dt="2024-01-10T23:17:54.860" v="1279"/>
          <ac:spMkLst>
            <pc:docMk/>
            <pc:sldMk cId="0" sldId="366"/>
            <ac:spMk id="19483" creationId="{00000000-0000-0000-0000-000000000000}"/>
          </ac:spMkLst>
        </pc:spChg>
        <pc:spChg chg="replST">
          <ac:chgData name="Lachance, Jean-François" userId="a9b952b2-b526-4af2-807d-c1b6655d9e27" providerId="ADAL" clId="{8459A757-B2C6-4943-BF5C-5D7916C8C042}" dt="2024-01-10T23:17:54.860" v="1280"/>
          <ac:spMkLst>
            <pc:docMk/>
            <pc:sldMk cId="0" sldId="366"/>
            <ac:spMk id="19484" creationId="{00000000-0000-0000-0000-000000000000}"/>
          </ac:spMkLst>
        </pc:spChg>
        <pc:spChg chg="replST">
          <ac:chgData name="Lachance, Jean-François" userId="a9b952b2-b526-4af2-807d-c1b6655d9e27" providerId="ADAL" clId="{8459A757-B2C6-4943-BF5C-5D7916C8C042}" dt="2024-01-10T23:17:54.860" v="1281"/>
          <ac:spMkLst>
            <pc:docMk/>
            <pc:sldMk cId="0" sldId="366"/>
            <ac:spMk id="19485" creationId="{00000000-0000-0000-0000-000000000000}"/>
          </ac:spMkLst>
        </pc:spChg>
        <pc:spChg chg="replST">
          <ac:chgData name="Lachance, Jean-François" userId="a9b952b2-b526-4af2-807d-c1b6655d9e27" providerId="ADAL" clId="{8459A757-B2C6-4943-BF5C-5D7916C8C042}" dt="2024-01-10T23:17:54.881" v="1282"/>
          <ac:spMkLst>
            <pc:docMk/>
            <pc:sldMk cId="0" sldId="366"/>
            <ac:spMk id="19487" creationId="{00000000-0000-0000-0000-000000000000}"/>
          </ac:spMkLst>
        </pc:spChg>
        <pc:spChg chg="replST">
          <ac:chgData name="Lachance, Jean-François" userId="a9b952b2-b526-4af2-807d-c1b6655d9e27" providerId="ADAL" clId="{8459A757-B2C6-4943-BF5C-5D7916C8C042}" dt="2024-01-10T23:17:54.881" v="1283"/>
          <ac:spMkLst>
            <pc:docMk/>
            <pc:sldMk cId="0" sldId="366"/>
            <ac:spMk id="19488" creationId="{00000000-0000-0000-0000-000000000000}"/>
          </ac:spMkLst>
        </pc:spChg>
        <pc:grpChg chg="replST">
          <ac:chgData name="Lachance, Jean-François" userId="a9b952b2-b526-4af2-807d-c1b6655d9e27" providerId="ADAL" clId="{8459A757-B2C6-4943-BF5C-5D7916C8C042}" dt="2024-01-10T23:17:54.881" v="1284"/>
          <ac:grpSpMkLst>
            <pc:docMk/>
            <pc:sldMk cId="0" sldId="366"/>
            <ac:grpSpMk id="2" creationId="{00000000-0000-0000-0000-000000000000}"/>
          </ac:grpSpMkLst>
        </pc:grpChg>
        <pc:grpChg chg="replST">
          <ac:chgData name="Lachance, Jean-François" userId="a9b952b2-b526-4af2-807d-c1b6655d9e27" providerId="ADAL" clId="{8459A757-B2C6-4943-BF5C-5D7916C8C042}" dt="2024-01-10T23:17:54.881" v="1288"/>
          <ac:grpSpMkLst>
            <pc:docMk/>
            <pc:sldMk cId="0" sldId="366"/>
            <ac:grpSpMk id="40" creationId="{A9A81C4B-33B0-4940-90E8-327EDC0F1182}"/>
          </ac:grpSpMkLst>
        </pc:grpChg>
        <pc:cxnChg chg="replST">
          <ac:chgData name="Lachance, Jean-François" userId="a9b952b2-b526-4af2-807d-c1b6655d9e27" providerId="ADAL" clId="{8459A757-B2C6-4943-BF5C-5D7916C8C042}" dt="2024-01-10T23:17:54.897" v="1293"/>
          <ac:cxnSpMkLst>
            <pc:docMk/>
            <pc:sldMk cId="0" sldId="366"/>
            <ac:cxnSpMk id="50" creationId="{DED99AAF-919D-488C-B782-D4D03CCA4FE9}"/>
          </ac:cxnSpMkLst>
        </pc:cxnChg>
      </pc:sldChg>
      <pc:sldChg chg="modSp add mod">
        <pc:chgData name="Lachance, Jean-François" userId="a9b952b2-b526-4af2-807d-c1b6655d9e27" providerId="ADAL" clId="{8459A757-B2C6-4943-BF5C-5D7916C8C042}" dt="2024-01-10T23:17:54.813" v="1258"/>
        <pc:sldMkLst>
          <pc:docMk/>
          <pc:sldMk cId="0" sldId="367"/>
        </pc:sldMkLst>
        <pc:spChg chg="replST">
          <ac:chgData name="Lachance, Jean-François" userId="a9b952b2-b526-4af2-807d-c1b6655d9e27" providerId="ADAL" clId="{8459A757-B2C6-4943-BF5C-5D7916C8C042}" dt="2024-01-10T23:17:54.813" v="1254"/>
          <ac:spMkLst>
            <pc:docMk/>
            <pc:sldMk cId="0" sldId="367"/>
            <ac:spMk id="20482" creationId="{00000000-0000-0000-0000-000000000000}"/>
          </ac:spMkLst>
        </pc:spChg>
        <pc:spChg chg="replST">
          <ac:chgData name="Lachance, Jean-François" userId="a9b952b2-b526-4af2-807d-c1b6655d9e27" providerId="ADAL" clId="{8459A757-B2C6-4943-BF5C-5D7916C8C042}" dt="2024-01-10T23:17:54.813" v="1256"/>
          <ac:spMkLst>
            <pc:docMk/>
            <pc:sldMk cId="0" sldId="367"/>
            <ac:spMk id="20484" creationId="{00000000-0000-0000-0000-000000000000}"/>
          </ac:spMkLst>
        </pc:spChg>
        <pc:spChg chg="replST">
          <ac:chgData name="Lachance, Jean-François" userId="a9b952b2-b526-4af2-807d-c1b6655d9e27" providerId="ADAL" clId="{8459A757-B2C6-4943-BF5C-5D7916C8C042}" dt="2024-01-10T23:17:54.813" v="1257"/>
          <ac:spMkLst>
            <pc:docMk/>
            <pc:sldMk cId="0" sldId="367"/>
            <ac:spMk id="20485" creationId="{00000000-0000-0000-0000-000000000000}"/>
          </ac:spMkLst>
        </pc:spChg>
        <pc:spChg chg="replST">
          <ac:chgData name="Lachance, Jean-François" userId="a9b952b2-b526-4af2-807d-c1b6655d9e27" providerId="ADAL" clId="{8459A757-B2C6-4943-BF5C-5D7916C8C042}" dt="2024-01-10T23:17:54.813" v="1258"/>
          <ac:spMkLst>
            <pc:docMk/>
            <pc:sldMk cId="0" sldId="367"/>
            <ac:spMk id="20486" creationId="{00000000-0000-0000-0000-000000000000}"/>
          </ac:spMkLst>
        </pc:spChg>
        <pc:spChg chg="replST">
          <ac:chgData name="Lachance, Jean-François" userId="a9b952b2-b526-4af2-807d-c1b6655d9e27" providerId="ADAL" clId="{8459A757-B2C6-4943-BF5C-5D7916C8C042}" dt="2024-01-10T23:17:54.813" v="1255"/>
          <ac:spMkLst>
            <pc:docMk/>
            <pc:sldMk cId="0" sldId="367"/>
            <ac:spMk id="334851" creationId="{00000000-0000-0000-0000-000000000000}"/>
          </ac:spMkLst>
        </pc:spChg>
      </pc:sldChg>
      <pc:sldChg chg="modSp add mod">
        <pc:chgData name="Lachance, Jean-François" userId="a9b952b2-b526-4af2-807d-c1b6655d9e27" providerId="ADAL" clId="{8459A757-B2C6-4943-BF5C-5D7916C8C042}" dt="2024-01-10T23:17:54.913" v="1296"/>
        <pc:sldMkLst>
          <pc:docMk/>
          <pc:sldMk cId="0" sldId="368"/>
        </pc:sldMkLst>
        <pc:spChg chg="replST">
          <ac:chgData name="Lachance, Jean-François" userId="a9b952b2-b526-4af2-807d-c1b6655d9e27" providerId="ADAL" clId="{8459A757-B2C6-4943-BF5C-5D7916C8C042}" dt="2024-01-10T23:17:54.897" v="1294"/>
          <ac:spMkLst>
            <pc:docMk/>
            <pc:sldMk cId="0" sldId="368"/>
            <ac:spMk id="21506" creationId="{00000000-0000-0000-0000-000000000000}"/>
          </ac:spMkLst>
        </pc:spChg>
        <pc:spChg chg="replST">
          <ac:chgData name="Lachance, Jean-François" userId="a9b952b2-b526-4af2-807d-c1b6655d9e27" providerId="ADAL" clId="{8459A757-B2C6-4943-BF5C-5D7916C8C042}" dt="2024-01-10T23:17:54.913" v="1296"/>
          <ac:spMkLst>
            <pc:docMk/>
            <pc:sldMk cId="0" sldId="368"/>
            <ac:spMk id="21508" creationId="{00000000-0000-0000-0000-000000000000}"/>
          </ac:spMkLst>
        </pc:spChg>
        <pc:spChg chg="replST">
          <ac:chgData name="Lachance, Jean-François" userId="a9b952b2-b526-4af2-807d-c1b6655d9e27" providerId="ADAL" clId="{8459A757-B2C6-4943-BF5C-5D7916C8C042}" dt="2024-01-10T23:17:54.897" v="1295"/>
          <ac:spMkLst>
            <pc:docMk/>
            <pc:sldMk cId="0" sldId="368"/>
            <ac:spMk id="338947" creationId="{00000000-0000-0000-0000-000000000000}"/>
          </ac:spMkLst>
        </pc:spChg>
      </pc:sldChg>
      <pc:sldChg chg="del">
        <pc:chgData name="Lachance, Jean-François" userId="a9b952b2-b526-4af2-807d-c1b6655d9e27" providerId="ADAL" clId="{8459A757-B2C6-4943-BF5C-5D7916C8C042}" dt="2024-01-09T20:08:58.098" v="9" actId="2696"/>
        <pc:sldMkLst>
          <pc:docMk/>
          <pc:sldMk cId="0" sldId="391"/>
        </pc:sldMkLst>
      </pc:sldChg>
      <pc:sldChg chg="del">
        <pc:chgData name="Lachance, Jean-François" userId="a9b952b2-b526-4af2-807d-c1b6655d9e27" providerId="ADAL" clId="{8459A757-B2C6-4943-BF5C-5D7916C8C042}" dt="2024-01-09T20:08:58.098" v="9" actId="2696"/>
        <pc:sldMkLst>
          <pc:docMk/>
          <pc:sldMk cId="0" sldId="392"/>
        </pc:sldMkLst>
      </pc:sldChg>
      <pc:sldChg chg="del">
        <pc:chgData name="Lachance, Jean-François" userId="a9b952b2-b526-4af2-807d-c1b6655d9e27" providerId="ADAL" clId="{8459A757-B2C6-4943-BF5C-5D7916C8C042}" dt="2024-01-09T20:08:58.098" v="9" actId="2696"/>
        <pc:sldMkLst>
          <pc:docMk/>
          <pc:sldMk cId="2324846241" sldId="402"/>
        </pc:sldMkLst>
      </pc:sldChg>
      <pc:sldChg chg="del">
        <pc:chgData name="Lachance, Jean-François" userId="a9b952b2-b526-4af2-807d-c1b6655d9e27" providerId="ADAL" clId="{8459A757-B2C6-4943-BF5C-5D7916C8C042}" dt="2024-01-09T20:08:58.098" v="9" actId="2696"/>
        <pc:sldMkLst>
          <pc:docMk/>
          <pc:sldMk cId="131803882" sldId="403"/>
        </pc:sldMkLst>
      </pc:sldChg>
      <pc:sldChg chg="modSp mod">
        <pc:chgData name="Lachance, Jean-François" userId="a9b952b2-b526-4af2-807d-c1b6655d9e27" providerId="ADAL" clId="{8459A757-B2C6-4943-BF5C-5D7916C8C042}" dt="2024-01-10T23:17:55.230" v="1444"/>
        <pc:sldMkLst>
          <pc:docMk/>
          <pc:sldMk cId="2984408768" sldId="423"/>
        </pc:sldMkLst>
        <pc:spChg chg="mod replST">
          <ac:chgData name="Lachance, Jean-François" userId="a9b952b2-b526-4af2-807d-c1b6655d9e27" providerId="ADAL" clId="{8459A757-B2C6-4943-BF5C-5D7916C8C042}" dt="2024-01-10T23:17:55.230" v="1444"/>
          <ac:spMkLst>
            <pc:docMk/>
            <pc:sldMk cId="2984408768" sldId="423"/>
            <ac:spMk id="7170" creationId="{00000000-0000-0000-0000-000000000000}"/>
          </ac:spMkLst>
        </pc:spChg>
      </pc:sldChg>
      <pc:sldChg chg="modSp mod">
        <pc:chgData name="Lachance, Jean-François" userId="a9b952b2-b526-4af2-807d-c1b6655d9e27" providerId="ADAL" clId="{8459A757-B2C6-4943-BF5C-5D7916C8C042}" dt="2024-01-10T23:17:55.230" v="1448"/>
        <pc:sldMkLst>
          <pc:docMk/>
          <pc:sldMk cId="1711517321" sldId="424"/>
        </pc:sldMkLst>
        <pc:spChg chg="replST">
          <ac:chgData name="Lachance, Jean-François" userId="a9b952b2-b526-4af2-807d-c1b6655d9e27" providerId="ADAL" clId="{8459A757-B2C6-4943-BF5C-5D7916C8C042}" dt="2024-01-10T23:17:55.230" v="1445"/>
          <ac:spMkLst>
            <pc:docMk/>
            <pc:sldMk cId="1711517321" sldId="424"/>
            <ac:spMk id="8194" creationId="{00000000-0000-0000-0000-000000000000}"/>
          </ac:spMkLst>
        </pc:spChg>
        <pc:spChg chg="replST">
          <ac:chgData name="Lachance, Jean-François" userId="a9b952b2-b526-4af2-807d-c1b6655d9e27" providerId="ADAL" clId="{8459A757-B2C6-4943-BF5C-5D7916C8C042}" dt="2024-01-10T23:17:55.230" v="1446"/>
          <ac:spMkLst>
            <pc:docMk/>
            <pc:sldMk cId="1711517321" sldId="424"/>
            <ac:spMk id="1140739" creationId="{00000000-0000-0000-0000-000000000000}"/>
          </ac:spMkLst>
        </pc:spChg>
        <pc:spChg chg="replST">
          <ac:chgData name="Lachance, Jean-François" userId="a9b952b2-b526-4af2-807d-c1b6655d9e27" providerId="ADAL" clId="{8459A757-B2C6-4943-BF5C-5D7916C8C042}" dt="2024-01-10T23:17:55.230" v="1447"/>
          <ac:spMkLst>
            <pc:docMk/>
            <pc:sldMk cId="1711517321" sldId="424"/>
            <ac:spMk id="1140740" creationId="{00000000-0000-0000-0000-000000000000}"/>
          </ac:spMkLst>
        </pc:spChg>
        <pc:spChg chg="replST">
          <ac:chgData name="Lachance, Jean-François" userId="a9b952b2-b526-4af2-807d-c1b6655d9e27" providerId="ADAL" clId="{8459A757-B2C6-4943-BF5C-5D7916C8C042}" dt="2024-01-10T23:17:55.230" v="1448"/>
          <ac:spMkLst>
            <pc:docMk/>
            <pc:sldMk cId="1711517321" sldId="424"/>
            <ac:spMk id="1140741" creationId="{00000000-0000-0000-0000-000000000000}"/>
          </ac:spMkLst>
        </pc:spChg>
      </pc:sldChg>
      <pc:sldChg chg="modSp mod">
        <pc:chgData name="Lachance, Jean-François" userId="a9b952b2-b526-4af2-807d-c1b6655d9e27" providerId="ADAL" clId="{8459A757-B2C6-4943-BF5C-5D7916C8C042}" dt="2024-01-10T23:17:55.230" v="1450"/>
        <pc:sldMkLst>
          <pc:docMk/>
          <pc:sldMk cId="1834855553" sldId="425"/>
        </pc:sldMkLst>
        <pc:spChg chg="replST">
          <ac:chgData name="Lachance, Jean-François" userId="a9b952b2-b526-4af2-807d-c1b6655d9e27" providerId="ADAL" clId="{8459A757-B2C6-4943-BF5C-5D7916C8C042}" dt="2024-01-10T23:17:55.230" v="1449"/>
          <ac:spMkLst>
            <pc:docMk/>
            <pc:sldMk cId="1834855553" sldId="425"/>
            <ac:spMk id="9218" creationId="{00000000-0000-0000-0000-000000000000}"/>
          </ac:spMkLst>
        </pc:spChg>
        <pc:spChg chg="replST">
          <ac:chgData name="Lachance, Jean-François" userId="a9b952b2-b526-4af2-807d-c1b6655d9e27" providerId="ADAL" clId="{8459A757-B2C6-4943-BF5C-5D7916C8C042}" dt="2024-01-10T23:17:55.230" v="1450"/>
          <ac:spMkLst>
            <pc:docMk/>
            <pc:sldMk cId="1834855553" sldId="425"/>
            <ac:spMk id="1142787" creationId="{00000000-0000-0000-0000-000000000000}"/>
          </ac:spMkLst>
        </pc:spChg>
      </pc:sldChg>
      <pc:sldChg chg="modSp mod">
        <pc:chgData name="Lachance, Jean-François" userId="a9b952b2-b526-4af2-807d-c1b6655d9e27" providerId="ADAL" clId="{8459A757-B2C6-4943-BF5C-5D7916C8C042}" dt="2024-01-10T23:17:55.245" v="1452"/>
        <pc:sldMkLst>
          <pc:docMk/>
          <pc:sldMk cId="2526439381" sldId="426"/>
        </pc:sldMkLst>
        <pc:spChg chg="replST">
          <ac:chgData name="Lachance, Jean-François" userId="a9b952b2-b526-4af2-807d-c1b6655d9e27" providerId="ADAL" clId="{8459A757-B2C6-4943-BF5C-5D7916C8C042}" dt="2024-01-10T23:17:55.245" v="1451"/>
          <ac:spMkLst>
            <pc:docMk/>
            <pc:sldMk cId="2526439381" sldId="426"/>
            <ac:spMk id="10242" creationId="{00000000-0000-0000-0000-000000000000}"/>
          </ac:spMkLst>
        </pc:spChg>
        <pc:spChg chg="mod replST">
          <ac:chgData name="Lachance, Jean-François" userId="a9b952b2-b526-4af2-807d-c1b6655d9e27" providerId="ADAL" clId="{8459A757-B2C6-4943-BF5C-5D7916C8C042}" dt="2024-01-10T23:17:55.245" v="1452"/>
          <ac:spMkLst>
            <pc:docMk/>
            <pc:sldMk cId="2526439381" sldId="426"/>
            <ac:spMk id="1144835" creationId="{00000000-0000-0000-0000-000000000000}"/>
          </ac:spMkLst>
        </pc:spChg>
      </pc:sldChg>
      <pc:sldChg chg="modSp mod">
        <pc:chgData name="Lachance, Jean-François" userId="a9b952b2-b526-4af2-807d-c1b6655d9e27" providerId="ADAL" clId="{8459A757-B2C6-4943-BF5C-5D7916C8C042}" dt="2024-01-10T23:17:55.245" v="1454"/>
        <pc:sldMkLst>
          <pc:docMk/>
          <pc:sldMk cId="3520800382" sldId="427"/>
        </pc:sldMkLst>
        <pc:spChg chg="replST">
          <ac:chgData name="Lachance, Jean-François" userId="a9b952b2-b526-4af2-807d-c1b6655d9e27" providerId="ADAL" clId="{8459A757-B2C6-4943-BF5C-5D7916C8C042}" dt="2024-01-10T23:17:55.245" v="1453"/>
          <ac:spMkLst>
            <pc:docMk/>
            <pc:sldMk cId="3520800382" sldId="427"/>
            <ac:spMk id="11266" creationId="{00000000-0000-0000-0000-000000000000}"/>
          </ac:spMkLst>
        </pc:spChg>
        <pc:spChg chg="mod replST">
          <ac:chgData name="Lachance, Jean-François" userId="a9b952b2-b526-4af2-807d-c1b6655d9e27" providerId="ADAL" clId="{8459A757-B2C6-4943-BF5C-5D7916C8C042}" dt="2024-01-10T23:17:55.245" v="1454"/>
          <ac:spMkLst>
            <pc:docMk/>
            <pc:sldMk cId="3520800382" sldId="427"/>
            <ac:spMk id="1146883" creationId="{00000000-0000-0000-0000-000000000000}"/>
          </ac:spMkLst>
        </pc:spChg>
      </pc:sldChg>
      <pc:sldChg chg="modSp mod">
        <pc:chgData name="Lachance, Jean-François" userId="a9b952b2-b526-4af2-807d-c1b6655d9e27" providerId="ADAL" clId="{8459A757-B2C6-4943-BF5C-5D7916C8C042}" dt="2024-01-10T23:17:55.245" v="1456"/>
        <pc:sldMkLst>
          <pc:docMk/>
          <pc:sldMk cId="2948307369" sldId="428"/>
        </pc:sldMkLst>
        <pc:spChg chg="replST">
          <ac:chgData name="Lachance, Jean-François" userId="a9b952b2-b526-4af2-807d-c1b6655d9e27" providerId="ADAL" clId="{8459A757-B2C6-4943-BF5C-5D7916C8C042}" dt="2024-01-10T23:17:55.245" v="1455"/>
          <ac:spMkLst>
            <pc:docMk/>
            <pc:sldMk cId="2948307369" sldId="428"/>
            <ac:spMk id="12290" creationId="{00000000-0000-0000-0000-000000000000}"/>
          </ac:spMkLst>
        </pc:spChg>
        <pc:spChg chg="mod replST">
          <ac:chgData name="Lachance, Jean-François" userId="a9b952b2-b526-4af2-807d-c1b6655d9e27" providerId="ADAL" clId="{8459A757-B2C6-4943-BF5C-5D7916C8C042}" dt="2024-01-10T23:17:55.245" v="1456"/>
          <ac:spMkLst>
            <pc:docMk/>
            <pc:sldMk cId="2948307369" sldId="428"/>
            <ac:spMk id="1148931" creationId="{00000000-0000-0000-0000-000000000000}"/>
          </ac:spMkLst>
        </pc:spChg>
      </pc:sldChg>
      <pc:sldChg chg="modSp mod">
        <pc:chgData name="Lachance, Jean-François" userId="a9b952b2-b526-4af2-807d-c1b6655d9e27" providerId="ADAL" clId="{8459A757-B2C6-4943-BF5C-5D7916C8C042}" dt="2024-01-10T23:17:55.262" v="1458"/>
        <pc:sldMkLst>
          <pc:docMk/>
          <pc:sldMk cId="3839588272" sldId="429"/>
        </pc:sldMkLst>
        <pc:spChg chg="replST">
          <ac:chgData name="Lachance, Jean-François" userId="a9b952b2-b526-4af2-807d-c1b6655d9e27" providerId="ADAL" clId="{8459A757-B2C6-4943-BF5C-5D7916C8C042}" dt="2024-01-10T23:17:55.245" v="1457"/>
          <ac:spMkLst>
            <pc:docMk/>
            <pc:sldMk cId="3839588272" sldId="429"/>
            <ac:spMk id="13314" creationId="{00000000-0000-0000-0000-000000000000}"/>
          </ac:spMkLst>
        </pc:spChg>
        <pc:spChg chg="mod replST">
          <ac:chgData name="Lachance, Jean-François" userId="a9b952b2-b526-4af2-807d-c1b6655d9e27" providerId="ADAL" clId="{8459A757-B2C6-4943-BF5C-5D7916C8C042}" dt="2024-01-10T23:17:55.262" v="1458"/>
          <ac:spMkLst>
            <pc:docMk/>
            <pc:sldMk cId="3839588272" sldId="429"/>
            <ac:spMk id="1150979" creationId="{00000000-0000-0000-0000-000000000000}"/>
          </ac:spMkLst>
        </pc:spChg>
      </pc:sldChg>
      <pc:sldChg chg="modSp mod">
        <pc:chgData name="Lachance, Jean-François" userId="a9b952b2-b526-4af2-807d-c1b6655d9e27" providerId="ADAL" clId="{8459A757-B2C6-4943-BF5C-5D7916C8C042}" dt="2024-01-10T23:17:55.262" v="1460"/>
        <pc:sldMkLst>
          <pc:docMk/>
          <pc:sldMk cId="2137966315" sldId="430"/>
        </pc:sldMkLst>
        <pc:spChg chg="replST">
          <ac:chgData name="Lachance, Jean-François" userId="a9b952b2-b526-4af2-807d-c1b6655d9e27" providerId="ADAL" clId="{8459A757-B2C6-4943-BF5C-5D7916C8C042}" dt="2024-01-10T23:17:55.262" v="1459"/>
          <ac:spMkLst>
            <pc:docMk/>
            <pc:sldMk cId="2137966315" sldId="430"/>
            <ac:spMk id="14338" creationId="{00000000-0000-0000-0000-000000000000}"/>
          </ac:spMkLst>
        </pc:spChg>
        <pc:spChg chg="mod replST">
          <ac:chgData name="Lachance, Jean-François" userId="a9b952b2-b526-4af2-807d-c1b6655d9e27" providerId="ADAL" clId="{8459A757-B2C6-4943-BF5C-5D7916C8C042}" dt="2024-01-10T23:17:55.262" v="1460"/>
          <ac:spMkLst>
            <pc:docMk/>
            <pc:sldMk cId="2137966315" sldId="430"/>
            <ac:spMk id="1153027" creationId="{00000000-0000-0000-0000-000000000000}"/>
          </ac:spMkLst>
        </pc:spChg>
      </pc:sldChg>
      <pc:sldChg chg="modSp mod">
        <pc:chgData name="Lachance, Jean-François" userId="a9b952b2-b526-4af2-807d-c1b6655d9e27" providerId="ADAL" clId="{8459A757-B2C6-4943-BF5C-5D7916C8C042}" dt="2024-01-10T23:17:55.262" v="1462"/>
        <pc:sldMkLst>
          <pc:docMk/>
          <pc:sldMk cId="2200026868" sldId="431"/>
        </pc:sldMkLst>
        <pc:spChg chg="replST">
          <ac:chgData name="Lachance, Jean-François" userId="a9b952b2-b526-4af2-807d-c1b6655d9e27" providerId="ADAL" clId="{8459A757-B2C6-4943-BF5C-5D7916C8C042}" dt="2024-01-10T23:17:55.262" v="1461"/>
          <ac:spMkLst>
            <pc:docMk/>
            <pc:sldMk cId="2200026868" sldId="431"/>
            <ac:spMk id="15362" creationId="{00000000-0000-0000-0000-000000000000}"/>
          </ac:spMkLst>
        </pc:spChg>
        <pc:spChg chg="mod replST">
          <ac:chgData name="Lachance, Jean-François" userId="a9b952b2-b526-4af2-807d-c1b6655d9e27" providerId="ADAL" clId="{8459A757-B2C6-4943-BF5C-5D7916C8C042}" dt="2024-01-10T23:17:55.262" v="1462"/>
          <ac:spMkLst>
            <pc:docMk/>
            <pc:sldMk cId="2200026868" sldId="431"/>
            <ac:spMk id="1155075" creationId="{00000000-0000-0000-0000-000000000000}"/>
          </ac:spMkLst>
        </pc:spChg>
      </pc:sldChg>
      <pc:sldChg chg="modSp mod">
        <pc:chgData name="Lachance, Jean-François" userId="a9b952b2-b526-4af2-807d-c1b6655d9e27" providerId="ADAL" clId="{8459A757-B2C6-4943-BF5C-5D7916C8C042}" dt="2024-01-10T23:17:55.262" v="1464"/>
        <pc:sldMkLst>
          <pc:docMk/>
          <pc:sldMk cId="853431950" sldId="432"/>
        </pc:sldMkLst>
        <pc:spChg chg="replST">
          <ac:chgData name="Lachance, Jean-François" userId="a9b952b2-b526-4af2-807d-c1b6655d9e27" providerId="ADAL" clId="{8459A757-B2C6-4943-BF5C-5D7916C8C042}" dt="2024-01-10T23:17:55.262" v="1463"/>
          <ac:spMkLst>
            <pc:docMk/>
            <pc:sldMk cId="853431950" sldId="432"/>
            <ac:spMk id="16386" creationId="{00000000-0000-0000-0000-000000000000}"/>
          </ac:spMkLst>
        </pc:spChg>
        <pc:spChg chg="mod replST">
          <ac:chgData name="Lachance, Jean-François" userId="a9b952b2-b526-4af2-807d-c1b6655d9e27" providerId="ADAL" clId="{8459A757-B2C6-4943-BF5C-5D7916C8C042}" dt="2024-01-10T23:17:55.262" v="1464"/>
          <ac:spMkLst>
            <pc:docMk/>
            <pc:sldMk cId="853431950" sldId="432"/>
            <ac:spMk id="16387" creationId="{00000000-0000-0000-0000-000000000000}"/>
          </ac:spMkLst>
        </pc:spChg>
      </pc:sldChg>
      <pc:sldChg chg="modSp mod">
        <pc:chgData name="Lachance, Jean-François" userId="a9b952b2-b526-4af2-807d-c1b6655d9e27" providerId="ADAL" clId="{8459A757-B2C6-4943-BF5C-5D7916C8C042}" dt="2024-01-10T23:17:55.282" v="1468"/>
        <pc:sldMkLst>
          <pc:docMk/>
          <pc:sldMk cId="3854161238" sldId="433"/>
        </pc:sldMkLst>
        <pc:spChg chg="replST">
          <ac:chgData name="Lachance, Jean-François" userId="a9b952b2-b526-4af2-807d-c1b6655d9e27" providerId="ADAL" clId="{8459A757-B2C6-4943-BF5C-5D7916C8C042}" dt="2024-01-10T23:17:55.278" v="1466"/>
          <ac:spMkLst>
            <pc:docMk/>
            <pc:sldMk cId="3854161238" sldId="433"/>
            <ac:spMk id="17411" creationId="{00000000-0000-0000-0000-000000000000}"/>
          </ac:spMkLst>
        </pc:spChg>
        <pc:spChg chg="replST">
          <ac:chgData name="Lachance, Jean-François" userId="a9b952b2-b526-4af2-807d-c1b6655d9e27" providerId="ADAL" clId="{8459A757-B2C6-4943-BF5C-5D7916C8C042}" dt="2024-01-10T23:17:55.282" v="1467"/>
          <ac:spMkLst>
            <pc:docMk/>
            <pc:sldMk cId="3854161238" sldId="433"/>
            <ac:spMk id="17412" creationId="{00000000-0000-0000-0000-000000000000}"/>
          </ac:spMkLst>
        </pc:spChg>
        <pc:spChg chg="replST">
          <ac:chgData name="Lachance, Jean-François" userId="a9b952b2-b526-4af2-807d-c1b6655d9e27" providerId="ADAL" clId="{8459A757-B2C6-4943-BF5C-5D7916C8C042}" dt="2024-01-10T23:17:55.282" v="1468"/>
          <ac:spMkLst>
            <pc:docMk/>
            <pc:sldMk cId="3854161238" sldId="433"/>
            <ac:spMk id="17413" creationId="{00000000-0000-0000-0000-000000000000}"/>
          </ac:spMkLst>
        </pc:spChg>
        <pc:picChg chg="replST">
          <ac:chgData name="Lachance, Jean-François" userId="a9b952b2-b526-4af2-807d-c1b6655d9e27" providerId="ADAL" clId="{8459A757-B2C6-4943-BF5C-5D7916C8C042}" dt="2024-01-10T23:17:55.278" v="1465"/>
          <ac:picMkLst>
            <pc:docMk/>
            <pc:sldMk cId="3854161238" sldId="433"/>
            <ac:picMk id="17410" creationId="{00000000-0000-0000-0000-000000000000}"/>
          </ac:picMkLst>
        </pc:picChg>
      </pc:sldChg>
      <pc:sldChg chg="addSp modSp mod modAnim">
        <pc:chgData name="Lachance, Jean-François" userId="a9b952b2-b526-4af2-807d-c1b6655d9e27" providerId="ADAL" clId="{8459A757-B2C6-4943-BF5C-5D7916C8C042}" dt="2024-01-10T23:17:55.298" v="1482"/>
        <pc:sldMkLst>
          <pc:docMk/>
          <pc:sldMk cId="3950805452" sldId="435"/>
        </pc:sldMkLst>
        <pc:spChg chg="add mod replST">
          <ac:chgData name="Lachance, Jean-François" userId="a9b952b2-b526-4af2-807d-c1b6655d9e27" providerId="ADAL" clId="{8459A757-B2C6-4943-BF5C-5D7916C8C042}" dt="2024-01-10T23:17:55.298" v="1480"/>
          <ac:spMkLst>
            <pc:docMk/>
            <pc:sldMk cId="3950805452" sldId="435"/>
            <ac:spMk id="2" creationId="{26A9DEA5-9926-45CB-8B7C-80264F115B03}"/>
          </ac:spMkLst>
        </pc:spChg>
        <pc:spChg chg="add mod replST">
          <ac:chgData name="Lachance, Jean-François" userId="a9b952b2-b526-4af2-807d-c1b6655d9e27" providerId="ADAL" clId="{8459A757-B2C6-4943-BF5C-5D7916C8C042}" dt="2024-01-10T23:17:55.298" v="1482"/>
          <ac:spMkLst>
            <pc:docMk/>
            <pc:sldMk cId="3950805452" sldId="435"/>
            <ac:spMk id="3" creationId="{D4E43AA5-DCD6-4A03-BB7B-34DAD505495D}"/>
          </ac:spMkLst>
        </pc:spChg>
        <pc:spChg chg="add mod replST">
          <ac:chgData name="Lachance, Jean-François" userId="a9b952b2-b526-4af2-807d-c1b6655d9e27" providerId="ADAL" clId="{8459A757-B2C6-4943-BF5C-5D7916C8C042}" dt="2024-01-10T23:17:55.298" v="1481"/>
          <ac:spMkLst>
            <pc:docMk/>
            <pc:sldMk cId="3950805452" sldId="435"/>
            <ac:spMk id="12" creationId="{3D96B8C3-5AF9-4FB4-A380-762A701537AE}"/>
          </ac:spMkLst>
        </pc:spChg>
        <pc:spChg chg="replST">
          <ac:chgData name="Lachance, Jean-François" userId="a9b952b2-b526-4af2-807d-c1b6655d9e27" providerId="ADAL" clId="{8459A757-B2C6-4943-BF5C-5D7916C8C042}" dt="2024-01-10T23:17:55.282" v="1472"/>
          <ac:spMkLst>
            <pc:docMk/>
            <pc:sldMk cId="3950805452" sldId="435"/>
            <ac:spMk id="19459" creationId="{00000000-0000-0000-0000-000000000000}"/>
          </ac:spMkLst>
        </pc:spChg>
        <pc:spChg chg="replST">
          <ac:chgData name="Lachance, Jean-François" userId="a9b952b2-b526-4af2-807d-c1b6655d9e27" providerId="ADAL" clId="{8459A757-B2C6-4943-BF5C-5D7916C8C042}" dt="2024-01-10T23:17:55.282" v="1473"/>
          <ac:spMkLst>
            <pc:docMk/>
            <pc:sldMk cId="3950805452" sldId="435"/>
            <ac:spMk id="19460" creationId="{00000000-0000-0000-0000-000000000000}"/>
          </ac:spMkLst>
        </pc:spChg>
        <pc:spChg chg="replST">
          <ac:chgData name="Lachance, Jean-François" userId="a9b952b2-b526-4af2-807d-c1b6655d9e27" providerId="ADAL" clId="{8459A757-B2C6-4943-BF5C-5D7916C8C042}" dt="2024-01-10T23:17:55.282" v="1474"/>
          <ac:spMkLst>
            <pc:docMk/>
            <pc:sldMk cId="3950805452" sldId="435"/>
            <ac:spMk id="19461" creationId="{00000000-0000-0000-0000-000000000000}"/>
          </ac:spMkLst>
        </pc:spChg>
        <pc:spChg chg="replST">
          <ac:chgData name="Lachance, Jean-François" userId="a9b952b2-b526-4af2-807d-c1b6655d9e27" providerId="ADAL" clId="{8459A757-B2C6-4943-BF5C-5D7916C8C042}" dt="2024-01-10T23:17:55.298" v="1475"/>
          <ac:spMkLst>
            <pc:docMk/>
            <pc:sldMk cId="3950805452" sldId="435"/>
            <ac:spMk id="19462" creationId="{00000000-0000-0000-0000-000000000000}"/>
          </ac:spMkLst>
        </pc:spChg>
        <pc:spChg chg="replST">
          <ac:chgData name="Lachance, Jean-François" userId="a9b952b2-b526-4af2-807d-c1b6655d9e27" providerId="ADAL" clId="{8459A757-B2C6-4943-BF5C-5D7916C8C042}" dt="2024-01-10T23:17:55.298" v="1476"/>
          <ac:spMkLst>
            <pc:docMk/>
            <pc:sldMk cId="3950805452" sldId="435"/>
            <ac:spMk id="19463" creationId="{00000000-0000-0000-0000-000000000000}"/>
          </ac:spMkLst>
        </pc:spChg>
        <pc:spChg chg="replST">
          <ac:chgData name="Lachance, Jean-François" userId="a9b952b2-b526-4af2-807d-c1b6655d9e27" providerId="ADAL" clId="{8459A757-B2C6-4943-BF5C-5D7916C8C042}" dt="2024-01-10T23:17:55.298" v="1477"/>
          <ac:spMkLst>
            <pc:docMk/>
            <pc:sldMk cId="3950805452" sldId="435"/>
            <ac:spMk id="19464" creationId="{00000000-0000-0000-0000-000000000000}"/>
          </ac:spMkLst>
        </pc:spChg>
        <pc:spChg chg="replST">
          <ac:chgData name="Lachance, Jean-François" userId="a9b952b2-b526-4af2-807d-c1b6655d9e27" providerId="ADAL" clId="{8459A757-B2C6-4943-BF5C-5D7916C8C042}" dt="2024-01-10T23:17:55.298" v="1478"/>
          <ac:spMkLst>
            <pc:docMk/>
            <pc:sldMk cId="3950805452" sldId="435"/>
            <ac:spMk id="19465" creationId="{00000000-0000-0000-0000-000000000000}"/>
          </ac:spMkLst>
        </pc:spChg>
        <pc:spChg chg="replST">
          <ac:chgData name="Lachance, Jean-François" userId="a9b952b2-b526-4af2-807d-c1b6655d9e27" providerId="ADAL" clId="{8459A757-B2C6-4943-BF5C-5D7916C8C042}" dt="2024-01-10T23:17:55.298" v="1479"/>
          <ac:spMkLst>
            <pc:docMk/>
            <pc:sldMk cId="3950805452" sldId="435"/>
            <ac:spMk id="19466" creationId="{00000000-0000-0000-0000-000000000000}"/>
          </ac:spMkLst>
        </pc:spChg>
        <pc:picChg chg="replST">
          <ac:chgData name="Lachance, Jean-François" userId="a9b952b2-b526-4af2-807d-c1b6655d9e27" providerId="ADAL" clId="{8459A757-B2C6-4943-BF5C-5D7916C8C042}" dt="2024-01-10T23:17:55.282" v="1471"/>
          <ac:picMkLst>
            <pc:docMk/>
            <pc:sldMk cId="3950805452" sldId="435"/>
            <ac:picMk id="19458" creationId="{00000000-0000-0000-0000-000000000000}"/>
          </ac:picMkLst>
        </pc:picChg>
      </pc:sldChg>
      <pc:sldChg chg="modSp mod">
        <pc:chgData name="Lachance, Jean-François" userId="a9b952b2-b526-4af2-807d-c1b6655d9e27" providerId="ADAL" clId="{8459A757-B2C6-4943-BF5C-5D7916C8C042}" dt="2024-01-10T23:17:55.313" v="1484"/>
        <pc:sldMkLst>
          <pc:docMk/>
          <pc:sldMk cId="3714001451" sldId="436"/>
        </pc:sldMkLst>
        <pc:spChg chg="replST">
          <ac:chgData name="Lachance, Jean-François" userId="a9b952b2-b526-4af2-807d-c1b6655d9e27" providerId="ADAL" clId="{8459A757-B2C6-4943-BF5C-5D7916C8C042}" dt="2024-01-10T23:17:55.313" v="1483"/>
          <ac:spMkLst>
            <pc:docMk/>
            <pc:sldMk cId="3714001451" sldId="436"/>
            <ac:spMk id="20482" creationId="{00000000-0000-0000-0000-000000000000}"/>
          </ac:spMkLst>
        </pc:spChg>
        <pc:spChg chg="mod replST">
          <ac:chgData name="Lachance, Jean-François" userId="a9b952b2-b526-4af2-807d-c1b6655d9e27" providerId="ADAL" clId="{8459A757-B2C6-4943-BF5C-5D7916C8C042}" dt="2024-01-10T23:17:55.313" v="1484"/>
          <ac:spMkLst>
            <pc:docMk/>
            <pc:sldMk cId="3714001451" sldId="436"/>
            <ac:spMk id="1167363" creationId="{00000000-0000-0000-0000-000000000000}"/>
          </ac:spMkLst>
        </pc:spChg>
      </pc:sldChg>
      <pc:sldChg chg="addSp delSp modSp mod modAnim">
        <pc:chgData name="Lachance, Jean-François" userId="a9b952b2-b526-4af2-807d-c1b6655d9e27" providerId="ADAL" clId="{8459A757-B2C6-4943-BF5C-5D7916C8C042}" dt="2024-01-10T23:17:55.313" v="1487"/>
        <pc:sldMkLst>
          <pc:docMk/>
          <pc:sldMk cId="742196169" sldId="437"/>
        </pc:sldMkLst>
        <pc:spChg chg="mod">
          <ac:chgData name="Lachance, Jean-François" userId="a9b952b2-b526-4af2-807d-c1b6655d9e27" providerId="ADAL" clId="{8459A757-B2C6-4943-BF5C-5D7916C8C042}" dt="2024-01-10T22:50:24.871" v="468"/>
          <ac:spMkLst>
            <pc:docMk/>
            <pc:sldMk cId="742196169" sldId="437"/>
            <ac:spMk id="5" creationId="{46DC6B42-AA9F-469C-950D-22255836484F}"/>
          </ac:spMkLst>
        </pc:spChg>
        <pc:spChg chg="mod">
          <ac:chgData name="Lachance, Jean-François" userId="a9b952b2-b526-4af2-807d-c1b6655d9e27" providerId="ADAL" clId="{8459A757-B2C6-4943-BF5C-5D7916C8C042}" dt="2024-01-10T22:50:24.871" v="468"/>
          <ac:spMkLst>
            <pc:docMk/>
            <pc:sldMk cId="742196169" sldId="437"/>
            <ac:spMk id="6" creationId="{E6F28BC0-D5D2-49B1-80F5-B0B3A96F85F7}"/>
          </ac:spMkLst>
        </pc:spChg>
        <pc:spChg chg="mod">
          <ac:chgData name="Lachance, Jean-François" userId="a9b952b2-b526-4af2-807d-c1b6655d9e27" providerId="ADAL" clId="{8459A757-B2C6-4943-BF5C-5D7916C8C042}" dt="2024-01-10T22:50:24.871" v="468"/>
          <ac:spMkLst>
            <pc:docMk/>
            <pc:sldMk cId="742196169" sldId="437"/>
            <ac:spMk id="7" creationId="{0949F72B-2889-4108-BD7D-5D5C5E5AE018}"/>
          </ac:spMkLst>
        </pc:spChg>
        <pc:spChg chg="mod">
          <ac:chgData name="Lachance, Jean-François" userId="a9b952b2-b526-4af2-807d-c1b6655d9e27" providerId="ADAL" clId="{8459A757-B2C6-4943-BF5C-5D7916C8C042}" dt="2024-01-10T22:50:24.871" v="468"/>
          <ac:spMkLst>
            <pc:docMk/>
            <pc:sldMk cId="742196169" sldId="437"/>
            <ac:spMk id="8" creationId="{BF5DFE4E-DA01-4E0C-9BCA-6DC4AED50D5F}"/>
          </ac:spMkLst>
        </pc:spChg>
        <pc:spChg chg="mod">
          <ac:chgData name="Lachance, Jean-François" userId="a9b952b2-b526-4af2-807d-c1b6655d9e27" providerId="ADAL" clId="{8459A757-B2C6-4943-BF5C-5D7916C8C042}" dt="2024-01-10T22:50:24.871" v="468"/>
          <ac:spMkLst>
            <pc:docMk/>
            <pc:sldMk cId="742196169" sldId="437"/>
            <ac:spMk id="9" creationId="{50BC5138-F66B-48ED-A169-D5E6D202B220}"/>
          </ac:spMkLst>
        </pc:spChg>
        <pc:spChg chg="add mod">
          <ac:chgData name="Lachance, Jean-François" userId="a9b952b2-b526-4af2-807d-c1b6655d9e27" providerId="ADAL" clId="{8459A757-B2C6-4943-BF5C-5D7916C8C042}" dt="2024-01-10T22:55:12.965" v="510" actId="164"/>
          <ac:spMkLst>
            <pc:docMk/>
            <pc:sldMk cId="742196169" sldId="437"/>
            <ac:spMk id="10" creationId="{4F4ED05A-78AD-47C3-98E8-246021728F2E}"/>
          </ac:spMkLst>
        </pc:spChg>
        <pc:spChg chg="add del">
          <ac:chgData name="Lachance, Jean-François" userId="a9b952b2-b526-4af2-807d-c1b6655d9e27" providerId="ADAL" clId="{8459A757-B2C6-4943-BF5C-5D7916C8C042}" dt="2024-01-10T22:52:32.364" v="487" actId="478"/>
          <ac:spMkLst>
            <pc:docMk/>
            <pc:sldMk cId="742196169" sldId="437"/>
            <ac:spMk id="14" creationId="{D239A57F-85B2-45CA-8F29-20E946003CE6}"/>
          </ac:spMkLst>
        </pc:spChg>
        <pc:spChg chg="add mod">
          <ac:chgData name="Lachance, Jean-François" userId="a9b952b2-b526-4af2-807d-c1b6655d9e27" providerId="ADAL" clId="{8459A757-B2C6-4943-BF5C-5D7916C8C042}" dt="2024-01-10T22:55:12.965" v="510" actId="164"/>
          <ac:spMkLst>
            <pc:docMk/>
            <pc:sldMk cId="742196169" sldId="437"/>
            <ac:spMk id="15" creationId="{DF00607E-D006-4560-B8CB-9B7768D87690}"/>
          </ac:spMkLst>
        </pc:spChg>
        <pc:spChg chg="replST">
          <ac:chgData name="Lachance, Jean-François" userId="a9b952b2-b526-4af2-807d-c1b6655d9e27" providerId="ADAL" clId="{8459A757-B2C6-4943-BF5C-5D7916C8C042}" dt="2024-01-10T23:17:55.313" v="1485"/>
          <ac:spMkLst>
            <pc:docMk/>
            <pc:sldMk cId="742196169" sldId="437"/>
            <ac:spMk id="21506" creationId="{00000000-0000-0000-0000-000000000000}"/>
          </ac:spMkLst>
        </pc:spChg>
        <pc:spChg chg="mod replST">
          <ac:chgData name="Lachance, Jean-François" userId="a9b952b2-b526-4af2-807d-c1b6655d9e27" providerId="ADAL" clId="{8459A757-B2C6-4943-BF5C-5D7916C8C042}" dt="2024-01-10T23:17:55.313" v="1486"/>
          <ac:spMkLst>
            <pc:docMk/>
            <pc:sldMk cId="742196169" sldId="437"/>
            <ac:spMk id="1169411" creationId="{00000000-0000-0000-0000-000000000000}"/>
          </ac:spMkLst>
        </pc:spChg>
        <pc:grpChg chg="add mod">
          <ac:chgData name="Lachance, Jean-François" userId="a9b952b2-b526-4af2-807d-c1b6655d9e27" providerId="ADAL" clId="{8459A757-B2C6-4943-BF5C-5D7916C8C042}" dt="2024-01-10T22:55:12.965" v="510" actId="164"/>
          <ac:grpSpMkLst>
            <pc:docMk/>
            <pc:sldMk cId="742196169" sldId="437"/>
            <ac:grpSpMk id="4" creationId="{9BD1A22B-72B4-4B9F-B84B-0B58CD433507}"/>
          </ac:grpSpMkLst>
        </pc:grpChg>
        <pc:grpChg chg="add mod replST">
          <ac:chgData name="Lachance, Jean-François" userId="a9b952b2-b526-4af2-807d-c1b6655d9e27" providerId="ADAL" clId="{8459A757-B2C6-4943-BF5C-5D7916C8C042}" dt="2024-01-10T23:17:55.313" v="1487"/>
          <ac:grpSpMkLst>
            <pc:docMk/>
            <pc:sldMk cId="742196169" sldId="437"/>
            <ac:grpSpMk id="20" creationId="{CB121C9E-A984-4ED3-8157-D574A75FE6B5}"/>
          </ac:grpSpMkLst>
        </pc:grpChg>
        <pc:cxnChg chg="add mod">
          <ac:chgData name="Lachance, Jean-François" userId="a9b952b2-b526-4af2-807d-c1b6655d9e27" providerId="ADAL" clId="{8459A757-B2C6-4943-BF5C-5D7916C8C042}" dt="2024-01-10T22:55:12.965" v="510" actId="164"/>
          <ac:cxnSpMkLst>
            <pc:docMk/>
            <pc:sldMk cId="742196169" sldId="437"/>
            <ac:cxnSpMk id="3" creationId="{AC91D70A-5D1B-40DC-8F6E-9EF138955835}"/>
          </ac:cxnSpMkLst>
        </pc:cxnChg>
        <pc:cxnChg chg="add mod">
          <ac:chgData name="Lachance, Jean-François" userId="a9b952b2-b526-4af2-807d-c1b6655d9e27" providerId="ADAL" clId="{8459A757-B2C6-4943-BF5C-5D7916C8C042}" dt="2024-01-10T22:55:12.965" v="510" actId="164"/>
          <ac:cxnSpMkLst>
            <pc:docMk/>
            <pc:sldMk cId="742196169" sldId="437"/>
            <ac:cxnSpMk id="13" creationId="{B0329864-A40E-4325-BDF9-478E6178FA3E}"/>
          </ac:cxnSpMkLst>
        </pc:cxnChg>
        <pc:cxnChg chg="add mod">
          <ac:chgData name="Lachance, Jean-François" userId="a9b952b2-b526-4af2-807d-c1b6655d9e27" providerId="ADAL" clId="{8459A757-B2C6-4943-BF5C-5D7916C8C042}" dt="2024-01-10T22:55:12.965" v="510" actId="164"/>
          <ac:cxnSpMkLst>
            <pc:docMk/>
            <pc:sldMk cId="742196169" sldId="437"/>
            <ac:cxnSpMk id="17" creationId="{14CD041B-A034-499B-8F56-F2EC02839ACB}"/>
          </ac:cxnSpMkLst>
        </pc:cxnChg>
        <pc:cxnChg chg="add mod">
          <ac:chgData name="Lachance, Jean-François" userId="a9b952b2-b526-4af2-807d-c1b6655d9e27" providerId="ADAL" clId="{8459A757-B2C6-4943-BF5C-5D7916C8C042}" dt="2024-01-10T22:55:12.965" v="510" actId="164"/>
          <ac:cxnSpMkLst>
            <pc:docMk/>
            <pc:sldMk cId="742196169" sldId="437"/>
            <ac:cxnSpMk id="19" creationId="{0948CC8E-FE6A-4B12-86E4-DDDDCFE4F687}"/>
          </ac:cxnSpMkLst>
        </pc:cxnChg>
      </pc:sldChg>
      <pc:sldChg chg="modSp mod">
        <pc:chgData name="Lachance, Jean-François" userId="a9b952b2-b526-4af2-807d-c1b6655d9e27" providerId="ADAL" clId="{8459A757-B2C6-4943-BF5C-5D7916C8C042}" dt="2024-01-10T23:17:55.313" v="1489"/>
        <pc:sldMkLst>
          <pc:docMk/>
          <pc:sldMk cId="4174592815" sldId="438"/>
        </pc:sldMkLst>
        <pc:spChg chg="replST">
          <ac:chgData name="Lachance, Jean-François" userId="a9b952b2-b526-4af2-807d-c1b6655d9e27" providerId="ADAL" clId="{8459A757-B2C6-4943-BF5C-5D7916C8C042}" dt="2024-01-10T23:17:55.313" v="1488"/>
          <ac:spMkLst>
            <pc:docMk/>
            <pc:sldMk cId="4174592815" sldId="438"/>
            <ac:spMk id="22530" creationId="{00000000-0000-0000-0000-000000000000}"/>
          </ac:spMkLst>
        </pc:spChg>
        <pc:spChg chg="mod replST">
          <ac:chgData name="Lachance, Jean-François" userId="a9b952b2-b526-4af2-807d-c1b6655d9e27" providerId="ADAL" clId="{8459A757-B2C6-4943-BF5C-5D7916C8C042}" dt="2024-01-10T23:17:55.313" v="1489"/>
          <ac:spMkLst>
            <pc:docMk/>
            <pc:sldMk cId="4174592815" sldId="438"/>
            <ac:spMk id="1171459" creationId="{00000000-0000-0000-0000-000000000000}"/>
          </ac:spMkLst>
        </pc:spChg>
      </pc:sldChg>
      <pc:sldChg chg="addSp delSp modSp mod modAnim">
        <pc:chgData name="Lachance, Jean-François" userId="a9b952b2-b526-4af2-807d-c1b6655d9e27" providerId="ADAL" clId="{8459A757-B2C6-4943-BF5C-5D7916C8C042}" dt="2024-01-10T23:17:55.329" v="1492"/>
        <pc:sldMkLst>
          <pc:docMk/>
          <pc:sldMk cId="2081146317" sldId="439"/>
        </pc:sldMkLst>
        <pc:spChg chg="add del mod">
          <ac:chgData name="Lachance, Jean-François" userId="a9b952b2-b526-4af2-807d-c1b6655d9e27" providerId="ADAL" clId="{8459A757-B2C6-4943-BF5C-5D7916C8C042}" dt="2024-01-10T23:02:39.583" v="719"/>
          <ac:spMkLst>
            <pc:docMk/>
            <pc:sldMk cId="2081146317" sldId="439"/>
            <ac:spMk id="2" creationId="{52C4717C-FEB7-44D6-A194-09142FFFC94E}"/>
          </ac:spMkLst>
        </pc:spChg>
        <pc:spChg chg="add mod replST">
          <ac:chgData name="Lachance, Jean-François" userId="a9b952b2-b526-4af2-807d-c1b6655d9e27" providerId="ADAL" clId="{8459A757-B2C6-4943-BF5C-5D7916C8C042}" dt="2024-01-10T23:17:55.329" v="1492"/>
          <ac:spMkLst>
            <pc:docMk/>
            <pc:sldMk cId="2081146317" sldId="439"/>
            <ac:spMk id="3" creationId="{0C0B3653-B82D-43E5-B50D-0F8A547478AB}"/>
          </ac:spMkLst>
        </pc:spChg>
        <pc:spChg chg="replST">
          <ac:chgData name="Lachance, Jean-François" userId="a9b952b2-b526-4af2-807d-c1b6655d9e27" providerId="ADAL" clId="{8459A757-B2C6-4943-BF5C-5D7916C8C042}" dt="2024-01-10T23:17:55.329" v="1490"/>
          <ac:spMkLst>
            <pc:docMk/>
            <pc:sldMk cId="2081146317" sldId="439"/>
            <ac:spMk id="23554" creationId="{00000000-0000-0000-0000-000000000000}"/>
          </ac:spMkLst>
        </pc:spChg>
        <pc:spChg chg="mod replST">
          <ac:chgData name="Lachance, Jean-François" userId="a9b952b2-b526-4af2-807d-c1b6655d9e27" providerId="ADAL" clId="{8459A757-B2C6-4943-BF5C-5D7916C8C042}" dt="2024-01-10T23:17:55.329" v="1491"/>
          <ac:spMkLst>
            <pc:docMk/>
            <pc:sldMk cId="2081146317" sldId="439"/>
            <ac:spMk id="1173507" creationId="{00000000-0000-0000-0000-000000000000}"/>
          </ac:spMkLst>
        </pc:spChg>
      </pc:sldChg>
      <pc:sldChg chg="modSp mod">
        <pc:chgData name="Lachance, Jean-François" userId="a9b952b2-b526-4af2-807d-c1b6655d9e27" providerId="ADAL" clId="{8459A757-B2C6-4943-BF5C-5D7916C8C042}" dt="2024-01-10T23:17:55.329" v="1494"/>
        <pc:sldMkLst>
          <pc:docMk/>
          <pc:sldMk cId="4247467812" sldId="440"/>
        </pc:sldMkLst>
        <pc:spChg chg="replST">
          <ac:chgData name="Lachance, Jean-François" userId="a9b952b2-b526-4af2-807d-c1b6655d9e27" providerId="ADAL" clId="{8459A757-B2C6-4943-BF5C-5D7916C8C042}" dt="2024-01-10T23:17:55.329" v="1493"/>
          <ac:spMkLst>
            <pc:docMk/>
            <pc:sldMk cId="4247467812" sldId="440"/>
            <ac:spMk id="24578" creationId="{00000000-0000-0000-0000-000000000000}"/>
          </ac:spMkLst>
        </pc:spChg>
        <pc:spChg chg="mod replST">
          <ac:chgData name="Lachance, Jean-François" userId="a9b952b2-b526-4af2-807d-c1b6655d9e27" providerId="ADAL" clId="{8459A757-B2C6-4943-BF5C-5D7916C8C042}" dt="2024-01-10T23:17:55.329" v="1494"/>
          <ac:spMkLst>
            <pc:docMk/>
            <pc:sldMk cId="4247467812" sldId="440"/>
            <ac:spMk id="1177603" creationId="{00000000-0000-0000-0000-000000000000}"/>
          </ac:spMkLst>
        </pc:spChg>
      </pc:sldChg>
      <pc:sldChg chg="modSp mod">
        <pc:chgData name="Lachance, Jean-François" userId="a9b952b2-b526-4af2-807d-c1b6655d9e27" providerId="ADAL" clId="{8459A757-B2C6-4943-BF5C-5D7916C8C042}" dt="2024-01-10T23:17:55.329" v="1496"/>
        <pc:sldMkLst>
          <pc:docMk/>
          <pc:sldMk cId="2748147630" sldId="441"/>
        </pc:sldMkLst>
        <pc:spChg chg="replST">
          <ac:chgData name="Lachance, Jean-François" userId="a9b952b2-b526-4af2-807d-c1b6655d9e27" providerId="ADAL" clId="{8459A757-B2C6-4943-BF5C-5D7916C8C042}" dt="2024-01-10T23:17:55.329" v="1495"/>
          <ac:spMkLst>
            <pc:docMk/>
            <pc:sldMk cId="2748147630" sldId="441"/>
            <ac:spMk id="25602" creationId="{00000000-0000-0000-0000-000000000000}"/>
          </ac:spMkLst>
        </pc:spChg>
        <pc:spChg chg="mod replST">
          <ac:chgData name="Lachance, Jean-François" userId="a9b952b2-b526-4af2-807d-c1b6655d9e27" providerId="ADAL" clId="{8459A757-B2C6-4943-BF5C-5D7916C8C042}" dt="2024-01-10T23:17:55.329" v="1496"/>
          <ac:spMkLst>
            <pc:docMk/>
            <pc:sldMk cId="2748147630" sldId="441"/>
            <ac:spMk id="1191939" creationId="{00000000-0000-0000-0000-000000000000}"/>
          </ac:spMkLst>
        </pc:spChg>
      </pc:sldChg>
      <pc:sldChg chg="addSp modSp mod modAnim">
        <pc:chgData name="Lachance, Jean-François" userId="a9b952b2-b526-4af2-807d-c1b6655d9e27" providerId="ADAL" clId="{8459A757-B2C6-4943-BF5C-5D7916C8C042}" dt="2024-01-10T23:20:09.059" v="1533"/>
        <pc:sldMkLst>
          <pc:docMk/>
          <pc:sldMk cId="3349918524" sldId="442"/>
        </pc:sldMkLst>
        <pc:spChg chg="add mod replST">
          <ac:chgData name="Lachance, Jean-François" userId="a9b952b2-b526-4af2-807d-c1b6655d9e27" providerId="ADAL" clId="{8459A757-B2C6-4943-BF5C-5D7916C8C042}" dt="2024-01-10T23:19:32.322" v="1524" actId="207"/>
          <ac:spMkLst>
            <pc:docMk/>
            <pc:sldMk cId="3349918524" sldId="442"/>
            <ac:spMk id="2" creationId="{9DFDD414-8700-4C29-8A79-D1D39980A5AF}"/>
          </ac:spMkLst>
        </pc:spChg>
        <pc:spChg chg="replST">
          <ac:chgData name="Lachance, Jean-François" userId="a9b952b2-b526-4af2-807d-c1b6655d9e27" providerId="ADAL" clId="{8459A757-B2C6-4943-BF5C-5D7916C8C042}" dt="2024-01-10T23:17:55.345" v="1497"/>
          <ac:spMkLst>
            <pc:docMk/>
            <pc:sldMk cId="3349918524" sldId="442"/>
            <ac:spMk id="26626" creationId="{00000000-0000-0000-0000-000000000000}"/>
          </ac:spMkLst>
        </pc:spChg>
        <pc:spChg chg="mod replST">
          <ac:chgData name="Lachance, Jean-François" userId="a9b952b2-b526-4af2-807d-c1b6655d9e27" providerId="ADAL" clId="{8459A757-B2C6-4943-BF5C-5D7916C8C042}" dt="2024-01-10T23:17:55.345" v="1498"/>
          <ac:spMkLst>
            <pc:docMk/>
            <pc:sldMk cId="3349918524" sldId="442"/>
            <ac:spMk id="1193987" creationId="{00000000-0000-0000-0000-000000000000}"/>
          </ac:spMkLst>
        </pc:spChg>
      </pc:sldChg>
      <pc:sldChg chg="modSp mod">
        <pc:chgData name="Lachance, Jean-François" userId="a9b952b2-b526-4af2-807d-c1b6655d9e27" providerId="ADAL" clId="{8459A757-B2C6-4943-BF5C-5D7916C8C042}" dt="2024-01-10T23:22:57.604" v="1572" actId="113"/>
        <pc:sldMkLst>
          <pc:docMk/>
          <pc:sldMk cId="2632359832" sldId="443"/>
        </pc:sldMkLst>
        <pc:spChg chg="replST">
          <ac:chgData name="Lachance, Jean-François" userId="a9b952b2-b526-4af2-807d-c1b6655d9e27" providerId="ADAL" clId="{8459A757-B2C6-4943-BF5C-5D7916C8C042}" dt="2024-01-10T23:17:55.345" v="1500"/>
          <ac:spMkLst>
            <pc:docMk/>
            <pc:sldMk cId="2632359832" sldId="443"/>
            <ac:spMk id="27650" creationId="{00000000-0000-0000-0000-000000000000}"/>
          </ac:spMkLst>
        </pc:spChg>
        <pc:spChg chg="mod replST">
          <ac:chgData name="Lachance, Jean-François" userId="a9b952b2-b526-4af2-807d-c1b6655d9e27" providerId="ADAL" clId="{8459A757-B2C6-4943-BF5C-5D7916C8C042}" dt="2024-01-10T23:22:57.604" v="1572" actId="113"/>
          <ac:spMkLst>
            <pc:docMk/>
            <pc:sldMk cId="2632359832" sldId="443"/>
            <ac:spMk id="1196035" creationId="{00000000-0000-0000-0000-000000000000}"/>
          </ac:spMkLst>
        </pc:spChg>
      </pc:sldChg>
      <pc:sldChg chg="modSp mod">
        <pc:chgData name="Lachance, Jean-François" userId="a9b952b2-b526-4af2-807d-c1b6655d9e27" providerId="ADAL" clId="{8459A757-B2C6-4943-BF5C-5D7916C8C042}" dt="2024-01-10T23:28:36.527" v="1616" actId="20577"/>
        <pc:sldMkLst>
          <pc:docMk/>
          <pc:sldMk cId="1511747799" sldId="444"/>
        </pc:sldMkLst>
        <pc:spChg chg="replST">
          <ac:chgData name="Lachance, Jean-François" userId="a9b952b2-b526-4af2-807d-c1b6655d9e27" providerId="ADAL" clId="{8459A757-B2C6-4943-BF5C-5D7916C8C042}" dt="2024-01-10T23:17:55.345" v="1502"/>
          <ac:spMkLst>
            <pc:docMk/>
            <pc:sldMk cId="1511747799" sldId="444"/>
            <ac:spMk id="28674" creationId="{00000000-0000-0000-0000-000000000000}"/>
          </ac:spMkLst>
        </pc:spChg>
        <pc:spChg chg="mod replST">
          <ac:chgData name="Lachance, Jean-François" userId="a9b952b2-b526-4af2-807d-c1b6655d9e27" providerId="ADAL" clId="{8459A757-B2C6-4943-BF5C-5D7916C8C042}" dt="2024-01-10T23:28:36.527" v="1616" actId="20577"/>
          <ac:spMkLst>
            <pc:docMk/>
            <pc:sldMk cId="1511747799" sldId="444"/>
            <ac:spMk id="1198083" creationId="{00000000-0000-0000-0000-000000000000}"/>
          </ac:spMkLst>
        </pc:spChg>
      </pc:sldChg>
      <pc:sldChg chg="modSp mod">
        <pc:chgData name="Lachance, Jean-François" userId="a9b952b2-b526-4af2-807d-c1b6655d9e27" providerId="ADAL" clId="{8459A757-B2C6-4943-BF5C-5D7916C8C042}" dt="2024-01-10T23:32:20.672" v="1686" actId="115"/>
        <pc:sldMkLst>
          <pc:docMk/>
          <pc:sldMk cId="3709455658" sldId="445"/>
        </pc:sldMkLst>
        <pc:spChg chg="replST">
          <ac:chgData name="Lachance, Jean-François" userId="a9b952b2-b526-4af2-807d-c1b6655d9e27" providerId="ADAL" clId="{8459A757-B2C6-4943-BF5C-5D7916C8C042}" dt="2024-01-10T23:17:55.360" v="1504"/>
          <ac:spMkLst>
            <pc:docMk/>
            <pc:sldMk cId="3709455658" sldId="445"/>
            <ac:spMk id="29698" creationId="{00000000-0000-0000-0000-000000000000}"/>
          </ac:spMkLst>
        </pc:spChg>
        <pc:spChg chg="mod replST">
          <ac:chgData name="Lachance, Jean-François" userId="a9b952b2-b526-4af2-807d-c1b6655d9e27" providerId="ADAL" clId="{8459A757-B2C6-4943-BF5C-5D7916C8C042}" dt="2024-01-10T23:32:20.672" v="1686" actId="115"/>
          <ac:spMkLst>
            <pc:docMk/>
            <pc:sldMk cId="3709455658" sldId="445"/>
            <ac:spMk id="1200131" creationId="{00000000-0000-0000-0000-000000000000}"/>
          </ac:spMkLst>
        </pc:spChg>
      </pc:sldChg>
      <pc:sldChg chg="modSp mod">
        <pc:chgData name="Lachance, Jean-François" userId="a9b952b2-b526-4af2-807d-c1b6655d9e27" providerId="ADAL" clId="{8459A757-B2C6-4943-BF5C-5D7916C8C042}" dt="2024-01-10T23:35:26.705" v="1704" actId="115"/>
        <pc:sldMkLst>
          <pc:docMk/>
          <pc:sldMk cId="3332359214" sldId="446"/>
        </pc:sldMkLst>
        <pc:spChg chg="replST">
          <ac:chgData name="Lachance, Jean-François" userId="a9b952b2-b526-4af2-807d-c1b6655d9e27" providerId="ADAL" clId="{8459A757-B2C6-4943-BF5C-5D7916C8C042}" dt="2024-01-10T23:17:55.360" v="1506"/>
          <ac:spMkLst>
            <pc:docMk/>
            <pc:sldMk cId="3332359214" sldId="446"/>
            <ac:spMk id="30722" creationId="{00000000-0000-0000-0000-000000000000}"/>
          </ac:spMkLst>
        </pc:spChg>
        <pc:spChg chg="mod replST">
          <ac:chgData name="Lachance, Jean-François" userId="a9b952b2-b526-4af2-807d-c1b6655d9e27" providerId="ADAL" clId="{8459A757-B2C6-4943-BF5C-5D7916C8C042}" dt="2024-01-10T23:35:26.705" v="1704" actId="115"/>
          <ac:spMkLst>
            <pc:docMk/>
            <pc:sldMk cId="3332359214" sldId="446"/>
            <ac:spMk id="1202179" creationId="{00000000-0000-0000-0000-000000000000}"/>
          </ac:spMkLst>
        </pc:spChg>
      </pc:sldChg>
      <pc:sldChg chg="modSp mod">
        <pc:chgData name="Lachance, Jean-François" userId="a9b952b2-b526-4af2-807d-c1b6655d9e27" providerId="ADAL" clId="{8459A757-B2C6-4943-BF5C-5D7916C8C042}" dt="2024-01-10T23:37:34.045" v="1715" actId="115"/>
        <pc:sldMkLst>
          <pc:docMk/>
          <pc:sldMk cId="2164890813" sldId="447"/>
        </pc:sldMkLst>
        <pc:spChg chg="replST">
          <ac:chgData name="Lachance, Jean-François" userId="a9b952b2-b526-4af2-807d-c1b6655d9e27" providerId="ADAL" clId="{8459A757-B2C6-4943-BF5C-5D7916C8C042}" dt="2024-01-10T23:17:55.360" v="1508"/>
          <ac:spMkLst>
            <pc:docMk/>
            <pc:sldMk cId="2164890813" sldId="447"/>
            <ac:spMk id="31746" creationId="{00000000-0000-0000-0000-000000000000}"/>
          </ac:spMkLst>
        </pc:spChg>
        <pc:spChg chg="mod replST">
          <ac:chgData name="Lachance, Jean-François" userId="a9b952b2-b526-4af2-807d-c1b6655d9e27" providerId="ADAL" clId="{8459A757-B2C6-4943-BF5C-5D7916C8C042}" dt="2024-01-10T23:37:34.045" v="1715" actId="115"/>
          <ac:spMkLst>
            <pc:docMk/>
            <pc:sldMk cId="2164890813" sldId="447"/>
            <ac:spMk id="1204227" creationId="{00000000-0000-0000-0000-000000000000}"/>
          </ac:spMkLst>
        </pc:spChg>
      </pc:sldChg>
      <pc:sldChg chg="modSp mod">
        <pc:chgData name="Lachance, Jean-François" userId="a9b952b2-b526-4af2-807d-c1b6655d9e27" providerId="ADAL" clId="{8459A757-B2C6-4943-BF5C-5D7916C8C042}" dt="2024-01-10T23:38:09.708" v="1717" actId="115"/>
        <pc:sldMkLst>
          <pc:docMk/>
          <pc:sldMk cId="1771412306" sldId="448"/>
        </pc:sldMkLst>
        <pc:spChg chg="replST">
          <ac:chgData name="Lachance, Jean-François" userId="a9b952b2-b526-4af2-807d-c1b6655d9e27" providerId="ADAL" clId="{8459A757-B2C6-4943-BF5C-5D7916C8C042}" dt="2024-01-10T23:17:55.360" v="1510"/>
          <ac:spMkLst>
            <pc:docMk/>
            <pc:sldMk cId="1771412306" sldId="448"/>
            <ac:spMk id="32770" creationId="{00000000-0000-0000-0000-000000000000}"/>
          </ac:spMkLst>
        </pc:spChg>
        <pc:spChg chg="mod replST">
          <ac:chgData name="Lachance, Jean-François" userId="a9b952b2-b526-4af2-807d-c1b6655d9e27" providerId="ADAL" clId="{8459A757-B2C6-4943-BF5C-5D7916C8C042}" dt="2024-01-10T23:38:09.708" v="1717" actId="115"/>
          <ac:spMkLst>
            <pc:docMk/>
            <pc:sldMk cId="1771412306" sldId="448"/>
            <ac:spMk id="1206275" creationId="{00000000-0000-0000-0000-000000000000}"/>
          </ac:spMkLst>
        </pc:spChg>
      </pc:sldChg>
      <pc:sldChg chg="modSp mod">
        <pc:chgData name="Lachance, Jean-François" userId="a9b952b2-b526-4af2-807d-c1b6655d9e27" providerId="ADAL" clId="{8459A757-B2C6-4943-BF5C-5D7916C8C042}" dt="2024-01-10T23:40:01.186" v="1720" actId="20577"/>
        <pc:sldMkLst>
          <pc:docMk/>
          <pc:sldMk cId="3439859869" sldId="449"/>
        </pc:sldMkLst>
        <pc:spChg chg="replST">
          <ac:chgData name="Lachance, Jean-François" userId="a9b952b2-b526-4af2-807d-c1b6655d9e27" providerId="ADAL" clId="{8459A757-B2C6-4943-BF5C-5D7916C8C042}" dt="2024-01-10T23:17:55.376" v="1512"/>
          <ac:spMkLst>
            <pc:docMk/>
            <pc:sldMk cId="3439859869" sldId="449"/>
            <ac:spMk id="33794" creationId="{00000000-0000-0000-0000-000000000000}"/>
          </ac:spMkLst>
        </pc:spChg>
        <pc:spChg chg="mod replST">
          <ac:chgData name="Lachance, Jean-François" userId="a9b952b2-b526-4af2-807d-c1b6655d9e27" providerId="ADAL" clId="{8459A757-B2C6-4943-BF5C-5D7916C8C042}" dt="2024-01-10T23:40:01.186" v="1720" actId="20577"/>
          <ac:spMkLst>
            <pc:docMk/>
            <pc:sldMk cId="3439859869" sldId="449"/>
            <ac:spMk id="1208323" creationId="{00000000-0000-0000-0000-000000000000}"/>
          </ac:spMkLst>
        </pc:spChg>
      </pc:sldChg>
      <pc:sldChg chg="modSp add mod">
        <pc:chgData name="Lachance, Jean-François" userId="a9b952b2-b526-4af2-807d-c1b6655d9e27" providerId="ADAL" clId="{8459A757-B2C6-4943-BF5C-5D7916C8C042}" dt="2024-01-10T23:17:55.214" v="1441"/>
        <pc:sldMkLst>
          <pc:docMk/>
          <pc:sldMk cId="1204391311" sldId="703"/>
        </pc:sldMkLst>
        <pc:spChg chg="replST">
          <ac:chgData name="Lachance, Jean-François" userId="a9b952b2-b526-4af2-807d-c1b6655d9e27" providerId="ADAL" clId="{8459A757-B2C6-4943-BF5C-5D7916C8C042}" dt="2024-01-10T23:17:55.214" v="1441"/>
          <ac:spMkLst>
            <pc:docMk/>
            <pc:sldMk cId="1204391311" sldId="703"/>
            <ac:spMk id="2" creationId="{95578953-0CA5-470B-967C-74D3594E021F}"/>
          </ac:spMkLst>
        </pc:spChg>
        <pc:spChg chg="replST">
          <ac:chgData name="Lachance, Jean-François" userId="a9b952b2-b526-4af2-807d-c1b6655d9e27" providerId="ADAL" clId="{8459A757-B2C6-4943-BF5C-5D7916C8C042}" dt="2024-01-10T23:17:55.214" v="1437"/>
          <ac:spMkLst>
            <pc:docMk/>
            <pc:sldMk cId="1204391311" sldId="703"/>
            <ac:spMk id="13314" creationId="{00000000-0000-0000-0000-000000000000}"/>
          </ac:spMkLst>
        </pc:spChg>
        <pc:spChg chg="replST">
          <ac:chgData name="Lachance, Jean-François" userId="a9b952b2-b526-4af2-807d-c1b6655d9e27" providerId="ADAL" clId="{8459A757-B2C6-4943-BF5C-5D7916C8C042}" dt="2024-01-10T23:17:55.214" v="1439"/>
          <ac:spMkLst>
            <pc:docMk/>
            <pc:sldMk cId="1204391311" sldId="703"/>
            <ac:spMk id="13319" creationId="{00000000-0000-0000-0000-000000000000}"/>
          </ac:spMkLst>
        </pc:spChg>
        <pc:spChg chg="replST">
          <ac:chgData name="Lachance, Jean-François" userId="a9b952b2-b526-4af2-807d-c1b6655d9e27" providerId="ADAL" clId="{8459A757-B2C6-4943-BF5C-5D7916C8C042}" dt="2024-01-10T23:17:55.214" v="1440"/>
          <ac:spMkLst>
            <pc:docMk/>
            <pc:sldMk cId="1204391311" sldId="703"/>
            <ac:spMk id="13320" creationId="{00000000-0000-0000-0000-000000000000}"/>
          </ac:spMkLst>
        </pc:spChg>
        <pc:picChg chg="replST">
          <ac:chgData name="Lachance, Jean-François" userId="a9b952b2-b526-4af2-807d-c1b6655d9e27" providerId="ADAL" clId="{8459A757-B2C6-4943-BF5C-5D7916C8C042}" dt="2024-01-10T23:17:55.214" v="1438"/>
          <ac:picMkLst>
            <pc:docMk/>
            <pc:sldMk cId="1204391311" sldId="703"/>
            <ac:picMk id="13315" creationId="{00000000-0000-0000-0000-000000000000}"/>
          </ac:picMkLst>
        </pc:picChg>
      </pc:sldChg>
      <pc:sldChg chg="del">
        <pc:chgData name="Lachance, Jean-François" userId="a9b952b2-b526-4af2-807d-c1b6655d9e27" providerId="ADAL" clId="{8459A757-B2C6-4943-BF5C-5D7916C8C042}" dt="2024-01-09T20:08:58.098" v="9" actId="2696"/>
        <pc:sldMkLst>
          <pc:docMk/>
          <pc:sldMk cId="0" sldId="722"/>
        </pc:sldMkLst>
      </pc:sldChg>
      <pc:sldChg chg="del">
        <pc:chgData name="Lachance, Jean-François" userId="a9b952b2-b526-4af2-807d-c1b6655d9e27" providerId="ADAL" clId="{8459A757-B2C6-4943-BF5C-5D7916C8C042}" dt="2024-01-09T20:08:58.098" v="9" actId="2696"/>
        <pc:sldMkLst>
          <pc:docMk/>
          <pc:sldMk cId="0" sldId="723"/>
        </pc:sldMkLst>
      </pc:sldChg>
      <pc:sldChg chg="del">
        <pc:chgData name="Lachance, Jean-François" userId="a9b952b2-b526-4af2-807d-c1b6655d9e27" providerId="ADAL" clId="{8459A757-B2C6-4943-BF5C-5D7916C8C042}" dt="2024-01-09T20:08:58.098" v="9" actId="2696"/>
        <pc:sldMkLst>
          <pc:docMk/>
          <pc:sldMk cId="0" sldId="724"/>
        </pc:sldMkLst>
      </pc:sldChg>
      <pc:sldChg chg="del">
        <pc:chgData name="Lachance, Jean-François" userId="a9b952b2-b526-4af2-807d-c1b6655d9e27" providerId="ADAL" clId="{8459A757-B2C6-4943-BF5C-5D7916C8C042}" dt="2024-01-09T20:08:58.098" v="9" actId="2696"/>
        <pc:sldMkLst>
          <pc:docMk/>
          <pc:sldMk cId="0" sldId="725"/>
        </pc:sldMkLst>
      </pc:sldChg>
      <pc:sldChg chg="del">
        <pc:chgData name="Lachance, Jean-François" userId="a9b952b2-b526-4af2-807d-c1b6655d9e27" providerId="ADAL" clId="{8459A757-B2C6-4943-BF5C-5D7916C8C042}" dt="2024-01-09T20:08:58.098" v="9" actId="2696"/>
        <pc:sldMkLst>
          <pc:docMk/>
          <pc:sldMk cId="0" sldId="726"/>
        </pc:sldMkLst>
      </pc:sldChg>
      <pc:sldChg chg="del">
        <pc:chgData name="Lachance, Jean-François" userId="a9b952b2-b526-4af2-807d-c1b6655d9e27" providerId="ADAL" clId="{8459A757-B2C6-4943-BF5C-5D7916C8C042}" dt="2024-01-09T20:08:58.098" v="9" actId="2696"/>
        <pc:sldMkLst>
          <pc:docMk/>
          <pc:sldMk cId="0" sldId="727"/>
        </pc:sldMkLst>
      </pc:sldChg>
      <pc:sldChg chg="del">
        <pc:chgData name="Lachance, Jean-François" userId="a9b952b2-b526-4af2-807d-c1b6655d9e27" providerId="ADAL" clId="{8459A757-B2C6-4943-BF5C-5D7916C8C042}" dt="2024-01-09T20:08:58.098" v="9" actId="2696"/>
        <pc:sldMkLst>
          <pc:docMk/>
          <pc:sldMk cId="577864882" sldId="731"/>
        </pc:sldMkLst>
      </pc:sldChg>
      <pc:sldChg chg="del">
        <pc:chgData name="Lachance, Jean-François" userId="a9b952b2-b526-4af2-807d-c1b6655d9e27" providerId="ADAL" clId="{8459A757-B2C6-4943-BF5C-5D7916C8C042}" dt="2024-01-09T20:08:58.098" v="9" actId="2696"/>
        <pc:sldMkLst>
          <pc:docMk/>
          <pc:sldMk cId="4068046837" sldId="732"/>
        </pc:sldMkLst>
      </pc:sldChg>
      <pc:sldChg chg="modSp mod">
        <pc:chgData name="Lachance, Jean-François" userId="a9b952b2-b526-4af2-807d-c1b6655d9e27" providerId="ADAL" clId="{8459A757-B2C6-4943-BF5C-5D7916C8C042}" dt="2024-01-10T23:17:55.282" v="1470"/>
        <pc:sldMkLst>
          <pc:docMk/>
          <pc:sldMk cId="1720974481" sldId="739"/>
        </pc:sldMkLst>
        <pc:spChg chg="replST">
          <ac:chgData name="Lachance, Jean-François" userId="a9b952b2-b526-4af2-807d-c1b6655d9e27" providerId="ADAL" clId="{8459A757-B2C6-4943-BF5C-5D7916C8C042}" dt="2024-01-10T23:17:55.282" v="1469"/>
          <ac:spMkLst>
            <pc:docMk/>
            <pc:sldMk cId="1720974481" sldId="739"/>
            <ac:spMk id="16386" creationId="{00000000-0000-0000-0000-000000000000}"/>
          </ac:spMkLst>
        </pc:spChg>
        <pc:spChg chg="mod replST">
          <ac:chgData name="Lachance, Jean-François" userId="a9b952b2-b526-4af2-807d-c1b6655d9e27" providerId="ADAL" clId="{8459A757-B2C6-4943-BF5C-5D7916C8C042}" dt="2024-01-10T23:17:55.282" v="1470"/>
          <ac:spMkLst>
            <pc:docMk/>
            <pc:sldMk cId="1720974481" sldId="739"/>
            <ac:spMk id="16387" creationId="{00000000-0000-0000-0000-000000000000}"/>
          </ac:spMkLst>
        </pc:spChg>
      </pc:sldChg>
      <pc:sldChg chg="modSp add mod">
        <pc:chgData name="Lachance, Jean-François" userId="a9b952b2-b526-4af2-807d-c1b6655d9e27" providerId="ADAL" clId="{8459A757-B2C6-4943-BF5C-5D7916C8C042}" dt="2024-01-10T23:17:55.014" v="1343"/>
        <pc:sldMkLst>
          <pc:docMk/>
          <pc:sldMk cId="4003536236" sldId="825"/>
        </pc:sldMkLst>
        <pc:spChg chg="replST">
          <ac:chgData name="Lachance, Jean-François" userId="a9b952b2-b526-4af2-807d-c1b6655d9e27" providerId="ADAL" clId="{8459A757-B2C6-4943-BF5C-5D7916C8C042}" dt="2024-01-10T23:17:54.998" v="1341"/>
          <ac:spMkLst>
            <pc:docMk/>
            <pc:sldMk cId="4003536236" sldId="825"/>
            <ac:spMk id="46" creationId="{00000000-0000-0000-0000-000000000000}"/>
          </ac:spMkLst>
        </pc:spChg>
        <pc:spChg chg="replST">
          <ac:chgData name="Lachance, Jean-François" userId="a9b952b2-b526-4af2-807d-c1b6655d9e27" providerId="ADAL" clId="{8459A757-B2C6-4943-BF5C-5D7916C8C042}" dt="2024-01-10T23:17:54.998" v="1342"/>
          <ac:spMkLst>
            <pc:docMk/>
            <pc:sldMk cId="4003536236" sldId="825"/>
            <ac:spMk id="47" creationId="{1E2FF2F8-1F23-43F4-9CE2-1AAD3AD2779F}"/>
          </ac:spMkLst>
        </pc:spChg>
        <pc:spChg chg="replST">
          <ac:chgData name="Lachance, Jean-François" userId="a9b952b2-b526-4af2-807d-c1b6655d9e27" providerId="ADAL" clId="{8459A757-B2C6-4943-BF5C-5D7916C8C042}" dt="2024-01-10T23:17:54.913" v="1297"/>
          <ac:spMkLst>
            <pc:docMk/>
            <pc:sldMk cId="4003536236" sldId="825"/>
            <ac:spMk id="7171" creationId="{00000000-0000-0000-0000-000000000000}"/>
          </ac:spMkLst>
        </pc:spChg>
        <pc:spChg chg="replST">
          <ac:chgData name="Lachance, Jean-François" userId="a9b952b2-b526-4af2-807d-c1b6655d9e27" providerId="ADAL" clId="{8459A757-B2C6-4943-BF5C-5D7916C8C042}" dt="2024-01-10T23:17:54.913" v="1298"/>
          <ac:spMkLst>
            <pc:docMk/>
            <pc:sldMk cId="4003536236" sldId="825"/>
            <ac:spMk id="7172" creationId="{00000000-0000-0000-0000-000000000000}"/>
          </ac:spMkLst>
        </pc:spChg>
        <pc:spChg chg="replST">
          <ac:chgData name="Lachance, Jean-François" userId="a9b952b2-b526-4af2-807d-c1b6655d9e27" providerId="ADAL" clId="{8459A757-B2C6-4943-BF5C-5D7916C8C042}" dt="2024-01-10T23:17:54.913" v="1299"/>
          <ac:spMkLst>
            <pc:docMk/>
            <pc:sldMk cId="4003536236" sldId="825"/>
            <ac:spMk id="7173" creationId="{00000000-0000-0000-0000-000000000000}"/>
          </ac:spMkLst>
        </pc:spChg>
        <pc:spChg chg="replST">
          <ac:chgData name="Lachance, Jean-François" userId="a9b952b2-b526-4af2-807d-c1b6655d9e27" providerId="ADAL" clId="{8459A757-B2C6-4943-BF5C-5D7916C8C042}" dt="2024-01-10T23:17:54.913" v="1300"/>
          <ac:spMkLst>
            <pc:docMk/>
            <pc:sldMk cId="4003536236" sldId="825"/>
            <ac:spMk id="7174" creationId="{00000000-0000-0000-0000-000000000000}"/>
          </ac:spMkLst>
        </pc:spChg>
        <pc:spChg chg="replST">
          <ac:chgData name="Lachance, Jean-François" userId="a9b952b2-b526-4af2-807d-c1b6655d9e27" providerId="ADAL" clId="{8459A757-B2C6-4943-BF5C-5D7916C8C042}" dt="2024-01-10T23:17:54.913" v="1301"/>
          <ac:spMkLst>
            <pc:docMk/>
            <pc:sldMk cId="4003536236" sldId="825"/>
            <ac:spMk id="7175" creationId="{00000000-0000-0000-0000-000000000000}"/>
          </ac:spMkLst>
        </pc:spChg>
        <pc:spChg chg="replST">
          <ac:chgData name="Lachance, Jean-François" userId="a9b952b2-b526-4af2-807d-c1b6655d9e27" providerId="ADAL" clId="{8459A757-B2C6-4943-BF5C-5D7916C8C042}" dt="2024-01-10T23:17:54.913" v="1302"/>
          <ac:spMkLst>
            <pc:docMk/>
            <pc:sldMk cId="4003536236" sldId="825"/>
            <ac:spMk id="7176" creationId="{00000000-0000-0000-0000-000000000000}"/>
          </ac:spMkLst>
        </pc:spChg>
        <pc:spChg chg="replST">
          <ac:chgData name="Lachance, Jean-François" userId="a9b952b2-b526-4af2-807d-c1b6655d9e27" providerId="ADAL" clId="{8459A757-B2C6-4943-BF5C-5D7916C8C042}" dt="2024-01-10T23:17:54.928" v="1303"/>
          <ac:spMkLst>
            <pc:docMk/>
            <pc:sldMk cId="4003536236" sldId="825"/>
            <ac:spMk id="7177" creationId="{00000000-0000-0000-0000-000000000000}"/>
          </ac:spMkLst>
        </pc:spChg>
        <pc:spChg chg="replST">
          <ac:chgData name="Lachance, Jean-François" userId="a9b952b2-b526-4af2-807d-c1b6655d9e27" providerId="ADAL" clId="{8459A757-B2C6-4943-BF5C-5D7916C8C042}" dt="2024-01-10T23:17:54.928" v="1304"/>
          <ac:spMkLst>
            <pc:docMk/>
            <pc:sldMk cId="4003536236" sldId="825"/>
            <ac:spMk id="7178" creationId="{00000000-0000-0000-0000-000000000000}"/>
          </ac:spMkLst>
        </pc:spChg>
        <pc:spChg chg="replST">
          <ac:chgData name="Lachance, Jean-François" userId="a9b952b2-b526-4af2-807d-c1b6655d9e27" providerId="ADAL" clId="{8459A757-B2C6-4943-BF5C-5D7916C8C042}" dt="2024-01-10T23:17:54.928" v="1305"/>
          <ac:spMkLst>
            <pc:docMk/>
            <pc:sldMk cId="4003536236" sldId="825"/>
            <ac:spMk id="7179" creationId="{00000000-0000-0000-0000-000000000000}"/>
          </ac:spMkLst>
        </pc:spChg>
        <pc:spChg chg="replST">
          <ac:chgData name="Lachance, Jean-François" userId="a9b952b2-b526-4af2-807d-c1b6655d9e27" providerId="ADAL" clId="{8459A757-B2C6-4943-BF5C-5D7916C8C042}" dt="2024-01-10T23:17:54.928" v="1306"/>
          <ac:spMkLst>
            <pc:docMk/>
            <pc:sldMk cId="4003536236" sldId="825"/>
            <ac:spMk id="7180" creationId="{00000000-0000-0000-0000-000000000000}"/>
          </ac:spMkLst>
        </pc:spChg>
        <pc:spChg chg="replST">
          <ac:chgData name="Lachance, Jean-François" userId="a9b952b2-b526-4af2-807d-c1b6655d9e27" providerId="ADAL" clId="{8459A757-B2C6-4943-BF5C-5D7916C8C042}" dt="2024-01-10T23:17:54.928" v="1307"/>
          <ac:spMkLst>
            <pc:docMk/>
            <pc:sldMk cId="4003536236" sldId="825"/>
            <ac:spMk id="7181" creationId="{00000000-0000-0000-0000-000000000000}"/>
          </ac:spMkLst>
        </pc:spChg>
        <pc:spChg chg="replST">
          <ac:chgData name="Lachance, Jean-François" userId="a9b952b2-b526-4af2-807d-c1b6655d9e27" providerId="ADAL" clId="{8459A757-B2C6-4943-BF5C-5D7916C8C042}" dt="2024-01-10T23:17:54.928" v="1308"/>
          <ac:spMkLst>
            <pc:docMk/>
            <pc:sldMk cId="4003536236" sldId="825"/>
            <ac:spMk id="7182" creationId="{00000000-0000-0000-0000-000000000000}"/>
          </ac:spMkLst>
        </pc:spChg>
        <pc:spChg chg="replST">
          <ac:chgData name="Lachance, Jean-François" userId="a9b952b2-b526-4af2-807d-c1b6655d9e27" providerId="ADAL" clId="{8459A757-B2C6-4943-BF5C-5D7916C8C042}" dt="2024-01-10T23:17:54.928" v="1309"/>
          <ac:spMkLst>
            <pc:docMk/>
            <pc:sldMk cId="4003536236" sldId="825"/>
            <ac:spMk id="7183" creationId="{00000000-0000-0000-0000-000000000000}"/>
          </ac:spMkLst>
        </pc:spChg>
        <pc:spChg chg="replST">
          <ac:chgData name="Lachance, Jean-François" userId="a9b952b2-b526-4af2-807d-c1b6655d9e27" providerId="ADAL" clId="{8459A757-B2C6-4943-BF5C-5D7916C8C042}" dt="2024-01-10T23:17:54.928" v="1310"/>
          <ac:spMkLst>
            <pc:docMk/>
            <pc:sldMk cId="4003536236" sldId="825"/>
            <ac:spMk id="7184" creationId="{00000000-0000-0000-0000-000000000000}"/>
          </ac:spMkLst>
        </pc:spChg>
        <pc:spChg chg="replST">
          <ac:chgData name="Lachance, Jean-François" userId="a9b952b2-b526-4af2-807d-c1b6655d9e27" providerId="ADAL" clId="{8459A757-B2C6-4943-BF5C-5D7916C8C042}" dt="2024-01-10T23:17:54.944" v="1311"/>
          <ac:spMkLst>
            <pc:docMk/>
            <pc:sldMk cId="4003536236" sldId="825"/>
            <ac:spMk id="7185" creationId="{00000000-0000-0000-0000-000000000000}"/>
          </ac:spMkLst>
        </pc:spChg>
        <pc:spChg chg="replST">
          <ac:chgData name="Lachance, Jean-François" userId="a9b952b2-b526-4af2-807d-c1b6655d9e27" providerId="ADAL" clId="{8459A757-B2C6-4943-BF5C-5D7916C8C042}" dt="2024-01-10T23:17:54.944" v="1312"/>
          <ac:spMkLst>
            <pc:docMk/>
            <pc:sldMk cId="4003536236" sldId="825"/>
            <ac:spMk id="7186" creationId="{00000000-0000-0000-0000-000000000000}"/>
          </ac:spMkLst>
        </pc:spChg>
        <pc:spChg chg="replST">
          <ac:chgData name="Lachance, Jean-François" userId="a9b952b2-b526-4af2-807d-c1b6655d9e27" providerId="ADAL" clId="{8459A757-B2C6-4943-BF5C-5D7916C8C042}" dt="2024-01-10T23:17:54.944" v="1313"/>
          <ac:spMkLst>
            <pc:docMk/>
            <pc:sldMk cId="4003536236" sldId="825"/>
            <ac:spMk id="7187" creationId="{00000000-0000-0000-0000-000000000000}"/>
          </ac:spMkLst>
        </pc:spChg>
        <pc:spChg chg="replST">
          <ac:chgData name="Lachance, Jean-François" userId="a9b952b2-b526-4af2-807d-c1b6655d9e27" providerId="ADAL" clId="{8459A757-B2C6-4943-BF5C-5D7916C8C042}" dt="2024-01-10T23:17:54.944" v="1314"/>
          <ac:spMkLst>
            <pc:docMk/>
            <pc:sldMk cId="4003536236" sldId="825"/>
            <ac:spMk id="7188" creationId="{00000000-0000-0000-0000-000000000000}"/>
          </ac:spMkLst>
        </pc:spChg>
        <pc:spChg chg="replST">
          <ac:chgData name="Lachance, Jean-François" userId="a9b952b2-b526-4af2-807d-c1b6655d9e27" providerId="ADAL" clId="{8459A757-B2C6-4943-BF5C-5D7916C8C042}" dt="2024-01-10T23:17:54.944" v="1315"/>
          <ac:spMkLst>
            <pc:docMk/>
            <pc:sldMk cId="4003536236" sldId="825"/>
            <ac:spMk id="7189" creationId="{00000000-0000-0000-0000-000000000000}"/>
          </ac:spMkLst>
        </pc:spChg>
        <pc:spChg chg="replST">
          <ac:chgData name="Lachance, Jean-François" userId="a9b952b2-b526-4af2-807d-c1b6655d9e27" providerId="ADAL" clId="{8459A757-B2C6-4943-BF5C-5D7916C8C042}" dt="2024-01-10T23:17:54.944" v="1316"/>
          <ac:spMkLst>
            <pc:docMk/>
            <pc:sldMk cId="4003536236" sldId="825"/>
            <ac:spMk id="7190" creationId="{00000000-0000-0000-0000-000000000000}"/>
          </ac:spMkLst>
        </pc:spChg>
        <pc:spChg chg="replST">
          <ac:chgData name="Lachance, Jean-François" userId="a9b952b2-b526-4af2-807d-c1b6655d9e27" providerId="ADAL" clId="{8459A757-B2C6-4943-BF5C-5D7916C8C042}" dt="2024-01-10T23:17:54.944" v="1317"/>
          <ac:spMkLst>
            <pc:docMk/>
            <pc:sldMk cId="4003536236" sldId="825"/>
            <ac:spMk id="7191" creationId="{00000000-0000-0000-0000-000000000000}"/>
          </ac:spMkLst>
        </pc:spChg>
        <pc:spChg chg="replST">
          <ac:chgData name="Lachance, Jean-François" userId="a9b952b2-b526-4af2-807d-c1b6655d9e27" providerId="ADAL" clId="{8459A757-B2C6-4943-BF5C-5D7916C8C042}" dt="2024-01-10T23:17:54.960" v="1318"/>
          <ac:spMkLst>
            <pc:docMk/>
            <pc:sldMk cId="4003536236" sldId="825"/>
            <ac:spMk id="7192" creationId="{00000000-0000-0000-0000-000000000000}"/>
          </ac:spMkLst>
        </pc:spChg>
        <pc:spChg chg="replST">
          <ac:chgData name="Lachance, Jean-François" userId="a9b952b2-b526-4af2-807d-c1b6655d9e27" providerId="ADAL" clId="{8459A757-B2C6-4943-BF5C-5D7916C8C042}" dt="2024-01-10T23:17:54.960" v="1319"/>
          <ac:spMkLst>
            <pc:docMk/>
            <pc:sldMk cId="4003536236" sldId="825"/>
            <ac:spMk id="7193" creationId="{00000000-0000-0000-0000-000000000000}"/>
          </ac:spMkLst>
        </pc:spChg>
        <pc:spChg chg="replST">
          <ac:chgData name="Lachance, Jean-François" userId="a9b952b2-b526-4af2-807d-c1b6655d9e27" providerId="ADAL" clId="{8459A757-B2C6-4943-BF5C-5D7916C8C042}" dt="2024-01-10T23:17:54.960" v="1320"/>
          <ac:spMkLst>
            <pc:docMk/>
            <pc:sldMk cId="4003536236" sldId="825"/>
            <ac:spMk id="7194" creationId="{00000000-0000-0000-0000-000000000000}"/>
          </ac:spMkLst>
        </pc:spChg>
        <pc:spChg chg="replST">
          <ac:chgData name="Lachance, Jean-François" userId="a9b952b2-b526-4af2-807d-c1b6655d9e27" providerId="ADAL" clId="{8459A757-B2C6-4943-BF5C-5D7916C8C042}" dt="2024-01-10T23:17:54.960" v="1321"/>
          <ac:spMkLst>
            <pc:docMk/>
            <pc:sldMk cId="4003536236" sldId="825"/>
            <ac:spMk id="7195" creationId="{00000000-0000-0000-0000-000000000000}"/>
          </ac:spMkLst>
        </pc:spChg>
        <pc:spChg chg="replST">
          <ac:chgData name="Lachance, Jean-François" userId="a9b952b2-b526-4af2-807d-c1b6655d9e27" providerId="ADAL" clId="{8459A757-B2C6-4943-BF5C-5D7916C8C042}" dt="2024-01-10T23:17:54.960" v="1322"/>
          <ac:spMkLst>
            <pc:docMk/>
            <pc:sldMk cId="4003536236" sldId="825"/>
            <ac:spMk id="7196" creationId="{00000000-0000-0000-0000-000000000000}"/>
          </ac:spMkLst>
        </pc:spChg>
        <pc:spChg chg="replST">
          <ac:chgData name="Lachance, Jean-François" userId="a9b952b2-b526-4af2-807d-c1b6655d9e27" providerId="ADAL" clId="{8459A757-B2C6-4943-BF5C-5D7916C8C042}" dt="2024-01-10T23:17:54.960" v="1323"/>
          <ac:spMkLst>
            <pc:docMk/>
            <pc:sldMk cId="4003536236" sldId="825"/>
            <ac:spMk id="7197" creationId="{00000000-0000-0000-0000-000000000000}"/>
          </ac:spMkLst>
        </pc:spChg>
        <pc:spChg chg="replST">
          <ac:chgData name="Lachance, Jean-François" userId="a9b952b2-b526-4af2-807d-c1b6655d9e27" providerId="ADAL" clId="{8459A757-B2C6-4943-BF5C-5D7916C8C042}" dt="2024-01-10T23:17:54.960" v="1324"/>
          <ac:spMkLst>
            <pc:docMk/>
            <pc:sldMk cId="4003536236" sldId="825"/>
            <ac:spMk id="7198" creationId="{00000000-0000-0000-0000-000000000000}"/>
          </ac:spMkLst>
        </pc:spChg>
        <pc:spChg chg="replST">
          <ac:chgData name="Lachance, Jean-François" userId="a9b952b2-b526-4af2-807d-c1b6655d9e27" providerId="ADAL" clId="{8459A757-B2C6-4943-BF5C-5D7916C8C042}" dt="2024-01-10T23:17:54.976" v="1325"/>
          <ac:spMkLst>
            <pc:docMk/>
            <pc:sldMk cId="4003536236" sldId="825"/>
            <ac:spMk id="7199" creationId="{00000000-0000-0000-0000-000000000000}"/>
          </ac:spMkLst>
        </pc:spChg>
        <pc:spChg chg="replST">
          <ac:chgData name="Lachance, Jean-François" userId="a9b952b2-b526-4af2-807d-c1b6655d9e27" providerId="ADAL" clId="{8459A757-B2C6-4943-BF5C-5D7916C8C042}" dt="2024-01-10T23:17:54.976" v="1326"/>
          <ac:spMkLst>
            <pc:docMk/>
            <pc:sldMk cId="4003536236" sldId="825"/>
            <ac:spMk id="7200" creationId="{00000000-0000-0000-0000-000000000000}"/>
          </ac:spMkLst>
        </pc:spChg>
        <pc:spChg chg="replST">
          <ac:chgData name="Lachance, Jean-François" userId="a9b952b2-b526-4af2-807d-c1b6655d9e27" providerId="ADAL" clId="{8459A757-B2C6-4943-BF5C-5D7916C8C042}" dt="2024-01-10T23:17:54.976" v="1327"/>
          <ac:spMkLst>
            <pc:docMk/>
            <pc:sldMk cId="4003536236" sldId="825"/>
            <ac:spMk id="7201" creationId="{00000000-0000-0000-0000-000000000000}"/>
          </ac:spMkLst>
        </pc:spChg>
        <pc:spChg chg="replST">
          <ac:chgData name="Lachance, Jean-François" userId="a9b952b2-b526-4af2-807d-c1b6655d9e27" providerId="ADAL" clId="{8459A757-B2C6-4943-BF5C-5D7916C8C042}" dt="2024-01-10T23:17:54.982" v="1328"/>
          <ac:spMkLst>
            <pc:docMk/>
            <pc:sldMk cId="4003536236" sldId="825"/>
            <ac:spMk id="7202" creationId="{00000000-0000-0000-0000-000000000000}"/>
          </ac:spMkLst>
        </pc:spChg>
        <pc:spChg chg="replST">
          <ac:chgData name="Lachance, Jean-François" userId="a9b952b2-b526-4af2-807d-c1b6655d9e27" providerId="ADAL" clId="{8459A757-B2C6-4943-BF5C-5D7916C8C042}" dt="2024-01-10T23:17:54.982" v="1329"/>
          <ac:spMkLst>
            <pc:docMk/>
            <pc:sldMk cId="4003536236" sldId="825"/>
            <ac:spMk id="7203" creationId="{00000000-0000-0000-0000-000000000000}"/>
          </ac:spMkLst>
        </pc:spChg>
        <pc:spChg chg="replST">
          <ac:chgData name="Lachance, Jean-François" userId="a9b952b2-b526-4af2-807d-c1b6655d9e27" providerId="ADAL" clId="{8459A757-B2C6-4943-BF5C-5D7916C8C042}" dt="2024-01-10T23:17:54.982" v="1330"/>
          <ac:spMkLst>
            <pc:docMk/>
            <pc:sldMk cId="4003536236" sldId="825"/>
            <ac:spMk id="7204" creationId="{00000000-0000-0000-0000-000000000000}"/>
          </ac:spMkLst>
        </pc:spChg>
        <pc:spChg chg="replST">
          <ac:chgData name="Lachance, Jean-François" userId="a9b952b2-b526-4af2-807d-c1b6655d9e27" providerId="ADAL" clId="{8459A757-B2C6-4943-BF5C-5D7916C8C042}" dt="2024-01-10T23:17:54.982" v="1331"/>
          <ac:spMkLst>
            <pc:docMk/>
            <pc:sldMk cId="4003536236" sldId="825"/>
            <ac:spMk id="7205" creationId="{00000000-0000-0000-0000-000000000000}"/>
          </ac:spMkLst>
        </pc:spChg>
        <pc:spChg chg="replST">
          <ac:chgData name="Lachance, Jean-François" userId="a9b952b2-b526-4af2-807d-c1b6655d9e27" providerId="ADAL" clId="{8459A757-B2C6-4943-BF5C-5D7916C8C042}" dt="2024-01-10T23:17:54.982" v="1332"/>
          <ac:spMkLst>
            <pc:docMk/>
            <pc:sldMk cId="4003536236" sldId="825"/>
            <ac:spMk id="7206" creationId="{00000000-0000-0000-0000-000000000000}"/>
          </ac:spMkLst>
        </pc:spChg>
        <pc:spChg chg="replST">
          <ac:chgData name="Lachance, Jean-François" userId="a9b952b2-b526-4af2-807d-c1b6655d9e27" providerId="ADAL" clId="{8459A757-B2C6-4943-BF5C-5D7916C8C042}" dt="2024-01-10T23:17:54.982" v="1333"/>
          <ac:spMkLst>
            <pc:docMk/>
            <pc:sldMk cId="4003536236" sldId="825"/>
            <ac:spMk id="7207" creationId="{00000000-0000-0000-0000-000000000000}"/>
          </ac:spMkLst>
        </pc:spChg>
        <pc:spChg chg="replST">
          <ac:chgData name="Lachance, Jean-François" userId="a9b952b2-b526-4af2-807d-c1b6655d9e27" providerId="ADAL" clId="{8459A757-B2C6-4943-BF5C-5D7916C8C042}" dt="2024-01-10T23:17:54.982" v="1334"/>
          <ac:spMkLst>
            <pc:docMk/>
            <pc:sldMk cId="4003536236" sldId="825"/>
            <ac:spMk id="7208" creationId="{00000000-0000-0000-0000-000000000000}"/>
          </ac:spMkLst>
        </pc:spChg>
        <pc:spChg chg="replST">
          <ac:chgData name="Lachance, Jean-François" userId="a9b952b2-b526-4af2-807d-c1b6655d9e27" providerId="ADAL" clId="{8459A757-B2C6-4943-BF5C-5D7916C8C042}" dt="2024-01-10T23:17:54.997" v="1335"/>
          <ac:spMkLst>
            <pc:docMk/>
            <pc:sldMk cId="4003536236" sldId="825"/>
            <ac:spMk id="7209" creationId="{00000000-0000-0000-0000-000000000000}"/>
          </ac:spMkLst>
        </pc:spChg>
        <pc:spChg chg="replST">
          <ac:chgData name="Lachance, Jean-François" userId="a9b952b2-b526-4af2-807d-c1b6655d9e27" providerId="ADAL" clId="{8459A757-B2C6-4943-BF5C-5D7916C8C042}" dt="2024-01-10T23:17:54.998" v="1336"/>
          <ac:spMkLst>
            <pc:docMk/>
            <pc:sldMk cId="4003536236" sldId="825"/>
            <ac:spMk id="7210" creationId="{00000000-0000-0000-0000-000000000000}"/>
          </ac:spMkLst>
        </pc:spChg>
        <pc:spChg chg="replST">
          <ac:chgData name="Lachance, Jean-François" userId="a9b952b2-b526-4af2-807d-c1b6655d9e27" providerId="ADAL" clId="{8459A757-B2C6-4943-BF5C-5D7916C8C042}" dt="2024-01-10T23:17:54.998" v="1337"/>
          <ac:spMkLst>
            <pc:docMk/>
            <pc:sldMk cId="4003536236" sldId="825"/>
            <ac:spMk id="7211" creationId="{00000000-0000-0000-0000-000000000000}"/>
          </ac:spMkLst>
        </pc:spChg>
        <pc:spChg chg="replST">
          <ac:chgData name="Lachance, Jean-François" userId="a9b952b2-b526-4af2-807d-c1b6655d9e27" providerId="ADAL" clId="{8459A757-B2C6-4943-BF5C-5D7916C8C042}" dt="2024-01-10T23:17:54.998" v="1338"/>
          <ac:spMkLst>
            <pc:docMk/>
            <pc:sldMk cId="4003536236" sldId="825"/>
            <ac:spMk id="7212" creationId="{00000000-0000-0000-0000-000000000000}"/>
          </ac:spMkLst>
        </pc:spChg>
        <pc:spChg chg="replST">
          <ac:chgData name="Lachance, Jean-François" userId="a9b952b2-b526-4af2-807d-c1b6655d9e27" providerId="ADAL" clId="{8459A757-B2C6-4943-BF5C-5D7916C8C042}" dt="2024-01-10T23:17:54.998" v="1339"/>
          <ac:spMkLst>
            <pc:docMk/>
            <pc:sldMk cId="4003536236" sldId="825"/>
            <ac:spMk id="7213" creationId="{00000000-0000-0000-0000-000000000000}"/>
          </ac:spMkLst>
        </pc:spChg>
        <pc:spChg chg="replST">
          <ac:chgData name="Lachance, Jean-François" userId="a9b952b2-b526-4af2-807d-c1b6655d9e27" providerId="ADAL" clId="{8459A757-B2C6-4943-BF5C-5D7916C8C042}" dt="2024-01-10T23:17:54.998" v="1340"/>
          <ac:spMkLst>
            <pc:docMk/>
            <pc:sldMk cId="4003536236" sldId="825"/>
            <ac:spMk id="7214" creationId="{00000000-0000-0000-0000-000000000000}"/>
          </ac:spMkLst>
        </pc:spChg>
        <pc:cxnChg chg="replST">
          <ac:chgData name="Lachance, Jean-François" userId="a9b952b2-b526-4af2-807d-c1b6655d9e27" providerId="ADAL" clId="{8459A757-B2C6-4943-BF5C-5D7916C8C042}" dt="2024-01-10T23:17:55.014" v="1343"/>
          <ac:cxnSpMkLst>
            <pc:docMk/>
            <pc:sldMk cId="4003536236" sldId="825"/>
            <ac:cxnSpMk id="3" creationId="{99CEDE46-F3F2-4EAE-883F-01E8D47C60A0}"/>
          </ac:cxnSpMkLst>
        </pc:cxnChg>
      </pc:sldChg>
      <pc:sldChg chg="del">
        <pc:chgData name="Lachance, Jean-François" userId="a9b952b2-b526-4af2-807d-c1b6655d9e27" providerId="ADAL" clId="{8459A757-B2C6-4943-BF5C-5D7916C8C042}" dt="2024-01-09T20:08:58.098" v="9" actId="2696"/>
        <pc:sldMkLst>
          <pc:docMk/>
          <pc:sldMk cId="3215989914" sldId="826"/>
        </pc:sldMkLst>
      </pc:sldChg>
      <pc:sldChg chg="del">
        <pc:chgData name="Lachance, Jean-François" userId="a9b952b2-b526-4af2-807d-c1b6655d9e27" providerId="ADAL" clId="{8459A757-B2C6-4943-BF5C-5D7916C8C042}" dt="2024-01-09T20:08:58.098" v="9" actId="2696"/>
        <pc:sldMkLst>
          <pc:docMk/>
          <pc:sldMk cId="3520522061" sldId="827"/>
        </pc:sldMkLst>
      </pc:sldChg>
      <pc:sldChg chg="del">
        <pc:chgData name="Lachance, Jean-François" userId="a9b952b2-b526-4af2-807d-c1b6655d9e27" providerId="ADAL" clId="{8459A757-B2C6-4943-BF5C-5D7916C8C042}" dt="2024-01-09T20:08:58.098" v="9" actId="2696"/>
        <pc:sldMkLst>
          <pc:docMk/>
          <pc:sldMk cId="296029906" sldId="828"/>
        </pc:sldMkLst>
      </pc:sldChg>
      <pc:sldChg chg="del">
        <pc:chgData name="Lachance, Jean-François" userId="a9b952b2-b526-4af2-807d-c1b6655d9e27" providerId="ADAL" clId="{8459A757-B2C6-4943-BF5C-5D7916C8C042}" dt="2024-01-09T20:08:58.098" v="9" actId="2696"/>
        <pc:sldMkLst>
          <pc:docMk/>
          <pc:sldMk cId="3037227735" sldId="829"/>
        </pc:sldMkLst>
      </pc:sldChg>
      <pc:sldChg chg="del">
        <pc:chgData name="Lachance, Jean-François" userId="a9b952b2-b526-4af2-807d-c1b6655d9e27" providerId="ADAL" clId="{8459A757-B2C6-4943-BF5C-5D7916C8C042}" dt="2024-01-09T20:08:58.098" v="9" actId="2696"/>
        <pc:sldMkLst>
          <pc:docMk/>
          <pc:sldMk cId="2581383590" sldId="830"/>
        </pc:sldMkLst>
      </pc:sldChg>
      <pc:sldChg chg="del">
        <pc:chgData name="Lachance, Jean-François" userId="a9b952b2-b526-4af2-807d-c1b6655d9e27" providerId="ADAL" clId="{8459A757-B2C6-4943-BF5C-5D7916C8C042}" dt="2024-01-09T20:08:58.098" v="9" actId="2696"/>
        <pc:sldMkLst>
          <pc:docMk/>
          <pc:sldMk cId="1327158106" sldId="831"/>
        </pc:sldMkLst>
      </pc:sldChg>
      <pc:sldChg chg="del">
        <pc:chgData name="Lachance, Jean-François" userId="a9b952b2-b526-4af2-807d-c1b6655d9e27" providerId="ADAL" clId="{8459A757-B2C6-4943-BF5C-5D7916C8C042}" dt="2024-01-09T20:08:58.098" v="9" actId="2696"/>
        <pc:sldMkLst>
          <pc:docMk/>
          <pc:sldMk cId="3484407054" sldId="832"/>
        </pc:sldMkLst>
      </pc:sldChg>
      <pc:sldChg chg="del">
        <pc:chgData name="Lachance, Jean-François" userId="a9b952b2-b526-4af2-807d-c1b6655d9e27" providerId="ADAL" clId="{8459A757-B2C6-4943-BF5C-5D7916C8C042}" dt="2024-01-09T20:08:58.098" v="9" actId="2696"/>
        <pc:sldMkLst>
          <pc:docMk/>
          <pc:sldMk cId="3198090951" sldId="833"/>
        </pc:sldMkLst>
      </pc:sldChg>
      <pc:sldChg chg="del">
        <pc:chgData name="Lachance, Jean-François" userId="a9b952b2-b526-4af2-807d-c1b6655d9e27" providerId="ADAL" clId="{8459A757-B2C6-4943-BF5C-5D7916C8C042}" dt="2024-01-09T20:08:58.098" v="9" actId="2696"/>
        <pc:sldMkLst>
          <pc:docMk/>
          <pc:sldMk cId="1646424584" sldId="834"/>
        </pc:sldMkLst>
      </pc:sldChg>
      <pc:sldChg chg="del">
        <pc:chgData name="Lachance, Jean-François" userId="a9b952b2-b526-4af2-807d-c1b6655d9e27" providerId="ADAL" clId="{8459A757-B2C6-4943-BF5C-5D7916C8C042}" dt="2024-01-09T20:08:58.098" v="9" actId="2696"/>
        <pc:sldMkLst>
          <pc:docMk/>
          <pc:sldMk cId="799870987" sldId="835"/>
        </pc:sldMkLst>
      </pc:sldChg>
      <pc:sldChg chg="addSp modSp add mod modAnim">
        <pc:chgData name="Lachance, Jean-François" userId="a9b952b2-b526-4af2-807d-c1b6655d9e27" providerId="ADAL" clId="{8459A757-B2C6-4943-BF5C-5D7916C8C042}" dt="2024-01-11T00:41:56.506" v="2022"/>
        <pc:sldMkLst>
          <pc:docMk/>
          <pc:sldMk cId="2200925143" sldId="855"/>
        </pc:sldMkLst>
        <pc:spChg chg="mod">
          <ac:chgData name="Lachance, Jean-François" userId="a9b952b2-b526-4af2-807d-c1b6655d9e27" providerId="ADAL" clId="{8459A757-B2C6-4943-BF5C-5D7916C8C042}" dt="2024-01-11T00:33:57.600" v="1789" actId="20577"/>
          <ac:spMkLst>
            <pc:docMk/>
            <pc:sldMk cId="2200925143" sldId="855"/>
            <ac:spMk id="3" creationId="{ADA544EB-1640-43DB-8F44-23906EEECD31}"/>
          </ac:spMkLst>
        </pc:spChg>
        <pc:spChg chg="add mod">
          <ac:chgData name="Lachance, Jean-François" userId="a9b952b2-b526-4af2-807d-c1b6655d9e27" providerId="ADAL" clId="{8459A757-B2C6-4943-BF5C-5D7916C8C042}" dt="2024-01-11T00:40:50.264" v="2018" actId="207"/>
          <ac:spMkLst>
            <pc:docMk/>
            <pc:sldMk cId="2200925143" sldId="855"/>
            <ac:spMk id="5" creationId="{7522BD1B-0CA6-4278-A7D3-91BDE4779226}"/>
          </ac:spMkLst>
        </pc:spChg>
        <pc:graphicFrameChg chg="mod">
          <ac:chgData name="Lachance, Jean-François" userId="a9b952b2-b526-4af2-807d-c1b6655d9e27" providerId="ADAL" clId="{8459A757-B2C6-4943-BF5C-5D7916C8C042}" dt="2024-01-11T00:40:07.759" v="1956" actId="1076"/>
          <ac:graphicFrameMkLst>
            <pc:docMk/>
            <pc:sldMk cId="2200925143" sldId="855"/>
            <ac:graphicFrameMk id="4" creationId="{BD9FA47A-19A5-4AF0-ACC5-7DC0069A7DC0}"/>
          </ac:graphicFrameMkLst>
        </pc:graphicFrameChg>
      </pc:sldChg>
      <pc:sldChg chg="new del">
        <pc:chgData name="Lachance, Jean-François" userId="a9b952b2-b526-4af2-807d-c1b6655d9e27" providerId="ADAL" clId="{8459A757-B2C6-4943-BF5C-5D7916C8C042}" dt="2024-01-11T00:23:00.056" v="1723" actId="47"/>
        <pc:sldMkLst>
          <pc:docMk/>
          <pc:sldMk cId="2154606909" sldId="856"/>
        </pc:sldMkLst>
      </pc:sldChg>
      <pc:sldChg chg="addSp modSp add mod modAnim">
        <pc:chgData name="Lachance, Jean-François" userId="a9b952b2-b526-4af2-807d-c1b6655d9e27" providerId="ADAL" clId="{8459A757-B2C6-4943-BF5C-5D7916C8C042}" dt="2024-01-11T00:54:42.351" v="2186"/>
        <pc:sldMkLst>
          <pc:docMk/>
          <pc:sldMk cId="4149076484" sldId="856"/>
        </pc:sldMkLst>
        <pc:spChg chg="mod">
          <ac:chgData name="Lachance, Jean-François" userId="a9b952b2-b526-4af2-807d-c1b6655d9e27" providerId="ADAL" clId="{8459A757-B2C6-4943-BF5C-5D7916C8C042}" dt="2024-01-11T00:47:11.615" v="2131" actId="20577"/>
          <ac:spMkLst>
            <pc:docMk/>
            <pc:sldMk cId="4149076484" sldId="856"/>
            <ac:spMk id="3" creationId="{ADA544EB-1640-43DB-8F44-23906EEECD31}"/>
          </ac:spMkLst>
        </pc:spChg>
        <pc:spChg chg="add mod">
          <ac:chgData name="Lachance, Jean-François" userId="a9b952b2-b526-4af2-807d-c1b6655d9e27" providerId="ADAL" clId="{8459A757-B2C6-4943-BF5C-5D7916C8C042}" dt="2024-01-11T00:49:37.698" v="2151" actId="164"/>
          <ac:spMkLst>
            <pc:docMk/>
            <pc:sldMk cId="4149076484" sldId="856"/>
            <ac:spMk id="4" creationId="{6E666D28-AEC2-4AEF-907D-9D05F20525A4}"/>
          </ac:spMkLst>
        </pc:spChg>
        <pc:spChg chg="add mod">
          <ac:chgData name="Lachance, Jean-François" userId="a9b952b2-b526-4af2-807d-c1b6655d9e27" providerId="ADAL" clId="{8459A757-B2C6-4943-BF5C-5D7916C8C042}" dt="2024-01-11T00:49:37.698" v="2151" actId="164"/>
          <ac:spMkLst>
            <pc:docMk/>
            <pc:sldMk cId="4149076484" sldId="856"/>
            <ac:spMk id="5" creationId="{B4C82A94-6C15-4670-8091-EA59D480FBAA}"/>
          </ac:spMkLst>
        </pc:spChg>
        <pc:spChg chg="add mod">
          <ac:chgData name="Lachance, Jean-François" userId="a9b952b2-b526-4af2-807d-c1b6655d9e27" providerId="ADAL" clId="{8459A757-B2C6-4943-BF5C-5D7916C8C042}" dt="2024-01-11T00:48:09.637" v="2141" actId="164"/>
          <ac:spMkLst>
            <pc:docMk/>
            <pc:sldMk cId="4149076484" sldId="856"/>
            <ac:spMk id="6" creationId="{8F544EC7-9201-41B7-B5CB-280C76B8DF66}"/>
          </ac:spMkLst>
        </pc:spChg>
        <pc:spChg chg="add mod">
          <ac:chgData name="Lachance, Jean-François" userId="a9b952b2-b526-4af2-807d-c1b6655d9e27" providerId="ADAL" clId="{8459A757-B2C6-4943-BF5C-5D7916C8C042}" dt="2024-01-11T00:44:14.423" v="2053" actId="164"/>
          <ac:spMkLst>
            <pc:docMk/>
            <pc:sldMk cId="4149076484" sldId="856"/>
            <ac:spMk id="7" creationId="{71AF1030-ED93-40B2-8564-FBCE8FE26AC0}"/>
          </ac:spMkLst>
        </pc:spChg>
        <pc:spChg chg="add mod">
          <ac:chgData name="Lachance, Jean-François" userId="a9b952b2-b526-4af2-807d-c1b6655d9e27" providerId="ADAL" clId="{8459A757-B2C6-4943-BF5C-5D7916C8C042}" dt="2024-01-11T00:44:14.423" v="2053" actId="164"/>
          <ac:spMkLst>
            <pc:docMk/>
            <pc:sldMk cId="4149076484" sldId="856"/>
            <ac:spMk id="8" creationId="{117E2FDD-EEA1-4414-91ED-494C57FE2FC6}"/>
          </ac:spMkLst>
        </pc:spChg>
        <pc:spChg chg="add mod">
          <ac:chgData name="Lachance, Jean-François" userId="a9b952b2-b526-4af2-807d-c1b6655d9e27" providerId="ADAL" clId="{8459A757-B2C6-4943-BF5C-5D7916C8C042}" dt="2024-01-11T00:44:14.423" v="2053" actId="164"/>
          <ac:spMkLst>
            <pc:docMk/>
            <pc:sldMk cId="4149076484" sldId="856"/>
            <ac:spMk id="9" creationId="{E87CBB2A-DD78-4AA5-A592-969C04546CCB}"/>
          </ac:spMkLst>
        </pc:spChg>
        <pc:spChg chg="add mod">
          <ac:chgData name="Lachance, Jean-François" userId="a9b952b2-b526-4af2-807d-c1b6655d9e27" providerId="ADAL" clId="{8459A757-B2C6-4943-BF5C-5D7916C8C042}" dt="2024-01-11T00:44:14.423" v="2053" actId="164"/>
          <ac:spMkLst>
            <pc:docMk/>
            <pc:sldMk cId="4149076484" sldId="856"/>
            <ac:spMk id="10" creationId="{5731D4D4-DFBF-4AEA-9DE2-9B4AB7F6D51A}"/>
          </ac:spMkLst>
        </pc:spChg>
        <pc:spChg chg="add mod">
          <ac:chgData name="Lachance, Jean-François" userId="a9b952b2-b526-4af2-807d-c1b6655d9e27" providerId="ADAL" clId="{8459A757-B2C6-4943-BF5C-5D7916C8C042}" dt="2024-01-11T00:48:17.149" v="2142" actId="1076"/>
          <ac:spMkLst>
            <pc:docMk/>
            <pc:sldMk cId="4149076484" sldId="856"/>
            <ac:spMk id="12" creationId="{FEA6F381-CE83-4C98-89F9-BE81B7D3D647}"/>
          </ac:spMkLst>
        </pc:spChg>
        <pc:spChg chg="add mod">
          <ac:chgData name="Lachance, Jean-François" userId="a9b952b2-b526-4af2-807d-c1b6655d9e27" providerId="ADAL" clId="{8459A757-B2C6-4943-BF5C-5D7916C8C042}" dt="2024-01-11T00:48:09.637" v="2141" actId="164"/>
          <ac:spMkLst>
            <pc:docMk/>
            <pc:sldMk cId="4149076484" sldId="856"/>
            <ac:spMk id="13" creationId="{F4B1F72F-769B-443F-A86D-ED7D07B8C688}"/>
          </ac:spMkLst>
        </pc:spChg>
        <pc:spChg chg="add mod">
          <ac:chgData name="Lachance, Jean-François" userId="a9b952b2-b526-4af2-807d-c1b6655d9e27" providerId="ADAL" clId="{8459A757-B2C6-4943-BF5C-5D7916C8C042}" dt="2024-01-11T00:48:09.637" v="2141" actId="164"/>
          <ac:spMkLst>
            <pc:docMk/>
            <pc:sldMk cId="4149076484" sldId="856"/>
            <ac:spMk id="14" creationId="{A14DF3A2-71F4-48E7-B411-A23D1CA94701}"/>
          </ac:spMkLst>
        </pc:spChg>
        <pc:spChg chg="add mod">
          <ac:chgData name="Lachance, Jean-François" userId="a9b952b2-b526-4af2-807d-c1b6655d9e27" providerId="ADAL" clId="{8459A757-B2C6-4943-BF5C-5D7916C8C042}" dt="2024-01-11T00:51:18.060" v="2163" actId="164"/>
          <ac:spMkLst>
            <pc:docMk/>
            <pc:sldMk cId="4149076484" sldId="856"/>
            <ac:spMk id="17" creationId="{FE7096E7-BBE4-4527-A26F-41920A2F043A}"/>
          </ac:spMkLst>
        </pc:spChg>
        <pc:spChg chg="add mod">
          <ac:chgData name="Lachance, Jean-François" userId="a9b952b2-b526-4af2-807d-c1b6655d9e27" providerId="ADAL" clId="{8459A757-B2C6-4943-BF5C-5D7916C8C042}" dt="2024-01-11T00:54:25.159" v="2180" actId="164"/>
          <ac:spMkLst>
            <pc:docMk/>
            <pc:sldMk cId="4149076484" sldId="856"/>
            <ac:spMk id="19" creationId="{C84A15DC-C23C-4BC3-B350-CF9DD9ABF017}"/>
          </ac:spMkLst>
        </pc:spChg>
        <pc:spChg chg="add mod">
          <ac:chgData name="Lachance, Jean-François" userId="a9b952b2-b526-4af2-807d-c1b6655d9e27" providerId="ADAL" clId="{8459A757-B2C6-4943-BF5C-5D7916C8C042}" dt="2024-01-11T00:54:25.159" v="2180" actId="164"/>
          <ac:spMkLst>
            <pc:docMk/>
            <pc:sldMk cId="4149076484" sldId="856"/>
            <ac:spMk id="20" creationId="{B72D746D-A81E-4B04-9FB1-E38CA4EF878E}"/>
          </ac:spMkLst>
        </pc:spChg>
        <pc:grpChg chg="add mod">
          <ac:chgData name="Lachance, Jean-François" userId="a9b952b2-b526-4af2-807d-c1b6655d9e27" providerId="ADAL" clId="{8459A757-B2C6-4943-BF5C-5D7916C8C042}" dt="2024-01-11T00:51:18.060" v="2163" actId="164"/>
          <ac:grpSpMkLst>
            <pc:docMk/>
            <pc:sldMk cId="4149076484" sldId="856"/>
            <ac:grpSpMk id="11" creationId="{2737404F-CA01-4D0B-BC96-4A9932D68BDF}"/>
          </ac:grpSpMkLst>
        </pc:grpChg>
        <pc:grpChg chg="add mod">
          <ac:chgData name="Lachance, Jean-François" userId="a9b952b2-b526-4af2-807d-c1b6655d9e27" providerId="ADAL" clId="{8459A757-B2C6-4943-BF5C-5D7916C8C042}" dt="2024-01-11T00:50:26.310" v="2159" actId="1076"/>
          <ac:grpSpMkLst>
            <pc:docMk/>
            <pc:sldMk cId="4149076484" sldId="856"/>
            <ac:grpSpMk id="15" creationId="{BFC3CA08-38FF-46C5-A87F-7E1E6965CC11}"/>
          </ac:grpSpMkLst>
        </pc:grpChg>
        <pc:grpChg chg="add mod">
          <ac:chgData name="Lachance, Jean-François" userId="a9b952b2-b526-4af2-807d-c1b6655d9e27" providerId="ADAL" clId="{8459A757-B2C6-4943-BF5C-5D7916C8C042}" dt="2024-01-11T00:54:25.159" v="2180" actId="164"/>
          <ac:grpSpMkLst>
            <pc:docMk/>
            <pc:sldMk cId="4149076484" sldId="856"/>
            <ac:grpSpMk id="16" creationId="{EFBE7B1B-750F-44D4-8DEB-847A5062531D}"/>
          </ac:grpSpMkLst>
        </pc:grpChg>
        <pc:grpChg chg="add mod">
          <ac:chgData name="Lachance, Jean-François" userId="a9b952b2-b526-4af2-807d-c1b6655d9e27" providerId="ADAL" clId="{8459A757-B2C6-4943-BF5C-5D7916C8C042}" dt="2024-01-11T00:51:18.060" v="2163" actId="164"/>
          <ac:grpSpMkLst>
            <pc:docMk/>
            <pc:sldMk cId="4149076484" sldId="856"/>
            <ac:grpSpMk id="18" creationId="{6006BC59-E2D4-495F-8A28-4FF434E7E8D5}"/>
          </ac:grpSpMkLst>
        </pc:grpChg>
        <pc:grpChg chg="add mod">
          <ac:chgData name="Lachance, Jean-François" userId="a9b952b2-b526-4af2-807d-c1b6655d9e27" providerId="ADAL" clId="{8459A757-B2C6-4943-BF5C-5D7916C8C042}" dt="2024-01-11T00:54:25.159" v="2180" actId="164"/>
          <ac:grpSpMkLst>
            <pc:docMk/>
            <pc:sldMk cId="4149076484" sldId="856"/>
            <ac:grpSpMk id="21" creationId="{FB1D2679-8973-4C43-BAC4-666D4B69DF19}"/>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7ACCE-8077-446C-BCA5-1C375C43126D}" type="datetimeFigureOut">
              <a:rPr lang="fr-CA" smtClean="0"/>
              <a:pPr/>
              <a:t>2024-01-10</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541F2-8BA3-4A71-BA63-1CC156303A5D}" type="slidenum">
              <a:rPr lang="fr-CA" smtClean="0"/>
              <a:pPr/>
              <a:t>‹N°›</a:t>
            </a:fld>
            <a:endParaRPr lang="fr-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72A740C-1222-4E66-9367-BE9028EE1DAC}" type="slidenum">
              <a:rPr lang="fr-FR" smtClean="0"/>
              <a:pPr/>
              <a:t>1</a:t>
            </a:fld>
            <a:endParaRPr lang="fr-F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BE7D4C87-B8DB-481C-8F38-C92AEAA7A5B2}" type="slidenum">
              <a:rPr lang="fr-FR" smtClean="0"/>
              <a:pPr/>
              <a:t>10</a:t>
            </a:fld>
            <a:endParaRPr lang="fr-F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40B8F445-2132-4199-A253-462E707200E0}" type="slidenum">
              <a:rPr lang="fr-FR" smtClean="0"/>
              <a:pPr/>
              <a:t>11</a:t>
            </a:fld>
            <a:endParaRPr lang="fr-F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5B851B68-FA9A-47D5-A2C8-BDF3295C9D4C}" type="slidenum">
              <a:rPr lang="fr-FR" smtClean="0"/>
              <a:pPr/>
              <a:t>12</a:t>
            </a:fld>
            <a:endParaRPr lang="fr-F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625D156-B39A-42E6-A5B8-541439DDDE69}" type="slidenum">
              <a:rPr lang="fr-FR" smtClean="0"/>
              <a:pPr/>
              <a:t>13</a:t>
            </a:fld>
            <a:endParaRPr lang="fr-F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fr-CA"/>
          </a:p>
        </p:txBody>
      </p:sp>
    </p:spTree>
    <p:extLst>
      <p:ext uri="{BB962C8B-B14F-4D97-AF65-F5344CB8AC3E}">
        <p14:creationId xmlns:p14="http://schemas.microsoft.com/office/powerpoint/2010/main" val="1739695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5B1C8F4-05C9-4035-99D9-DA6776C27326}" type="slidenum">
              <a:rPr lang="fr-FR" smtClean="0"/>
              <a:pPr/>
              <a:t>14</a:t>
            </a:fld>
            <a:endParaRPr lang="fr-F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fr-CA"/>
          </a:p>
        </p:txBody>
      </p:sp>
    </p:spTree>
    <p:extLst>
      <p:ext uri="{BB962C8B-B14F-4D97-AF65-F5344CB8AC3E}">
        <p14:creationId xmlns:p14="http://schemas.microsoft.com/office/powerpoint/2010/main" val="2223835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B45B08FA-4352-4F79-9D10-1730D1BC1958}" type="slidenum">
              <a:rPr lang="fr-FR" smtClean="0"/>
              <a:pPr/>
              <a:t>15</a:t>
            </a:fld>
            <a:endParaRPr lang="fr-F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fr-CA"/>
          </a:p>
        </p:txBody>
      </p:sp>
    </p:spTree>
    <p:extLst>
      <p:ext uri="{BB962C8B-B14F-4D97-AF65-F5344CB8AC3E}">
        <p14:creationId xmlns:p14="http://schemas.microsoft.com/office/powerpoint/2010/main" val="2143463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C06C9B7-A6C3-47F0-931B-FCE4E1624C1F}" type="slidenum">
              <a:rPr lang="fr-FR" smtClean="0"/>
              <a:pPr/>
              <a:t>16</a:t>
            </a:fld>
            <a:endParaRPr lang="fr-F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fr-CA"/>
          </a:p>
        </p:txBody>
      </p:sp>
    </p:spTree>
    <p:extLst>
      <p:ext uri="{BB962C8B-B14F-4D97-AF65-F5344CB8AC3E}">
        <p14:creationId xmlns:p14="http://schemas.microsoft.com/office/powerpoint/2010/main" val="3594029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F564AA2-5F55-475D-A1C2-072C12540FE0}" type="slidenum">
              <a:rPr lang="fr-FR" smtClean="0"/>
              <a:pPr/>
              <a:t>17</a:t>
            </a:fld>
            <a:endParaRPr lang="fr-F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2399409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09052285-D591-4EA1-9B5D-E40B877586BF}" type="slidenum">
              <a:rPr lang="fr-FR" smtClean="0"/>
              <a:pPr/>
              <a:t>18</a:t>
            </a:fld>
            <a:endParaRPr lang="fr-F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fr-CA"/>
          </a:p>
        </p:txBody>
      </p:sp>
    </p:spTree>
    <p:extLst>
      <p:ext uri="{BB962C8B-B14F-4D97-AF65-F5344CB8AC3E}">
        <p14:creationId xmlns:p14="http://schemas.microsoft.com/office/powerpoint/2010/main" val="3770796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AD624BC-5774-41B2-A6A9-1D47E4761E42}" type="slidenum">
              <a:rPr lang="fr-FR" smtClean="0"/>
              <a:pPr/>
              <a:t>19</a:t>
            </a:fld>
            <a:endParaRPr lang="fr-F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339935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C771BC7E-6EEB-406A-807D-4CBC8595233B}" type="slidenum">
              <a:rPr lang="fr-FR" smtClean="0"/>
              <a:pPr/>
              <a:t>2</a:t>
            </a:fld>
            <a:endParaRPr lang="fr-F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fr-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9181AB20-0E85-44B0-AD47-7D26912F3DA4}" type="slidenum">
              <a:rPr lang="fr-FR" smtClean="0"/>
              <a:pPr/>
              <a:t>20</a:t>
            </a:fld>
            <a:endParaRPr lang="fr-F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1907387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31720A79-3F84-4319-8630-19406D88C159}" type="slidenum">
              <a:rPr lang="fr-FR" smtClean="0"/>
              <a:pPr/>
              <a:t>21</a:t>
            </a:fld>
            <a:endParaRPr lang="fr-F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3852404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9747C14D-9519-436E-8E84-4FC88D93406F}" type="slidenum">
              <a:rPr lang="fr-FR" smtClean="0"/>
              <a:pPr/>
              <a:t>22</a:t>
            </a:fld>
            <a:endParaRPr lang="fr-F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1343677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9A1DBDF-264B-430F-A4C9-C85D72432FA0}" type="slidenum">
              <a:rPr lang="fr-FR" smtClean="0"/>
              <a:pPr/>
              <a:t>23</a:t>
            </a:fld>
            <a:endParaRPr lang="fr-F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1427914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ADAB8E7C-F979-4DAE-8895-D6603D29ACCD}" type="slidenum">
              <a:rPr lang="fr-FR" smtClean="0"/>
              <a:pPr/>
              <a:t>24</a:t>
            </a:fld>
            <a:endParaRPr lang="fr-F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1076500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FA55549-66C1-4B8C-A926-21CCC654B752}" type="slidenum">
              <a:rPr lang="fr-FR" smtClean="0"/>
              <a:pPr/>
              <a:t>25</a:t>
            </a:fld>
            <a:endParaRPr lang="fr-F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8449457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5D0015A-5ABA-4C01-BF10-1BE1E8857568}" type="slidenum">
              <a:rPr lang="fr-FR" smtClean="0"/>
              <a:pPr/>
              <a:t>26</a:t>
            </a:fld>
            <a:endParaRPr lang="fr-F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2721931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44095DD7-3E8A-4583-B3E4-A5FE89D34742}" type="slidenum">
              <a:rPr lang="fr-FR" smtClean="0"/>
              <a:pPr/>
              <a:t>27</a:t>
            </a:fld>
            <a:endParaRPr lang="fr-F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3439478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858CD878-89B7-4366-A309-4C23DDB0CDC2}" type="slidenum">
              <a:rPr lang="fr-FR" smtClean="0"/>
              <a:pPr/>
              <a:t>28</a:t>
            </a:fld>
            <a:endParaRPr lang="fr-F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1402785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FB16CF7-9B56-49BF-84CE-E1D6CAF9D5FD}" type="slidenum">
              <a:rPr lang="fr-FR" smtClean="0"/>
              <a:pPr/>
              <a:t>29</a:t>
            </a:fld>
            <a:endParaRPr lang="fr-F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3631057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5C56062-B3D7-4D5D-AEE3-2E55DEEF2859}" type="slidenum">
              <a:rPr lang="fr-FR" smtClean="0"/>
              <a:pPr/>
              <a:t>3</a:t>
            </a:fld>
            <a:endParaRPr lang="fr-F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fr-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2BD2405-6D64-40F3-9412-B02F10EBC090}" type="slidenum">
              <a:rPr lang="fr-FR" smtClean="0"/>
              <a:pPr/>
              <a:t>30</a:t>
            </a:fld>
            <a:endParaRPr lang="fr-F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2551778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FB16CF7-9B56-49BF-84CE-E1D6CAF9D5FD}" type="slidenum">
              <a:rPr lang="fr-FR" smtClean="0"/>
              <a:pPr/>
              <a:t>31</a:t>
            </a:fld>
            <a:endParaRPr lang="fr-F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1303897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5730161-7D3C-4080-8076-5C00FD36BCF1}" type="slidenum">
              <a:rPr lang="fr-FR" smtClean="0"/>
              <a:pPr/>
              <a:t>32</a:t>
            </a:fld>
            <a:endParaRPr lang="fr-F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4032454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3CFAB53-A080-4119-97EA-1840C1BEEB72}" type="slidenum">
              <a:rPr lang="fr-FR" smtClean="0"/>
              <a:pPr/>
              <a:t>33</a:t>
            </a:fld>
            <a:endParaRPr lang="fr-F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10380935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1E3B36E-F236-4E4B-B58D-5F6A5D8459E0}" type="slidenum">
              <a:rPr lang="fr-FR" smtClean="0"/>
              <a:pPr/>
              <a:t>34</a:t>
            </a:fld>
            <a:endParaRPr lang="fr-F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3381966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5B362D8-A7C6-4788-8EA4-DC3F57145616}" type="slidenum">
              <a:rPr lang="fr-FR" smtClean="0"/>
              <a:pPr/>
              <a:t>35</a:t>
            </a:fld>
            <a:endParaRPr lang="fr-F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2100512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348F189-8367-4306-B052-EF3FEDE652EE}" type="slidenum">
              <a:rPr lang="fr-FR" smtClean="0"/>
              <a:pPr/>
              <a:t>36</a:t>
            </a:fld>
            <a:endParaRPr lang="fr-F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1294697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D536273-4D3C-4C47-8E29-824B973E70F7}" type="slidenum">
              <a:rPr lang="fr-FR" smtClean="0"/>
              <a:pPr/>
              <a:t>37</a:t>
            </a:fld>
            <a:endParaRPr lang="fr-F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10924143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CCDB7FCC-56F0-47DA-93E2-4014C6C636C1}" type="slidenum">
              <a:rPr lang="fr-FR" smtClean="0"/>
              <a:pPr/>
              <a:t>38</a:t>
            </a:fld>
            <a:endParaRPr lang="fr-F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36632485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33AD069-2D07-4FDC-97F4-823AB4847BC0}" type="slidenum">
              <a:rPr lang="fr-FR" smtClean="0"/>
              <a:pPr/>
              <a:t>39</a:t>
            </a:fld>
            <a:endParaRPr lang="fr-F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3823816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44DB66BD-07B5-465A-B0BD-0610043444C7}" type="slidenum">
              <a:rPr lang="fr-FR" smtClean="0"/>
              <a:pPr/>
              <a:t>4</a:t>
            </a:fld>
            <a:endParaRPr lang="fr-F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fr-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9CB5DB8-E729-4F4E-9C47-543B28FE6B77}" type="slidenum">
              <a:rPr lang="fr-FR" smtClean="0"/>
              <a:pPr/>
              <a:t>40</a:t>
            </a:fld>
            <a:endParaRPr lang="fr-F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7535490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7CC4697-5A49-4D1F-8FFD-C9B847750D1E}" type="slidenum">
              <a:rPr lang="fr-FR" smtClean="0"/>
              <a:pPr/>
              <a:t>41</a:t>
            </a:fld>
            <a:endParaRPr lang="fr-F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5400497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1CD2A8B-8A89-4552-90DE-A19B7FC2EED6}" type="slidenum">
              <a:rPr lang="fr-FR" smtClean="0"/>
              <a:pPr/>
              <a:t>42</a:t>
            </a:fld>
            <a:endParaRPr lang="fr-F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29628360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D4E7B39-243A-4E29-AA13-4FD07A7A6813}" type="slidenum">
              <a:rPr lang="fr-FR" smtClean="0"/>
              <a:pPr/>
              <a:t>43</a:t>
            </a:fld>
            <a:endParaRPr lang="fr-F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11704108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101BECB-33B6-4523-9704-9F023BCC66B8}" type="slidenum">
              <a:rPr lang="fr-FR" smtClean="0"/>
              <a:pPr/>
              <a:t>44</a:t>
            </a:fld>
            <a:endParaRPr lang="fr-F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26405207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25E690D-9EEB-4FA5-AEE4-E7EE9696861E}" type="slidenum">
              <a:rPr lang="fr-FR" smtClean="0"/>
              <a:pPr/>
              <a:t>45</a:t>
            </a:fld>
            <a:endParaRPr lang="fr-F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2341714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6FED4D14-22B8-4D4D-B032-CA4CFC9F4343}" type="slidenum">
              <a:rPr lang="fr-FR" smtClean="0"/>
              <a:pPr/>
              <a:t>46</a:t>
            </a:fld>
            <a:endParaRPr lang="fr-F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fr-FR"/>
          </a:p>
        </p:txBody>
      </p:sp>
    </p:spTree>
    <p:extLst>
      <p:ext uri="{BB962C8B-B14F-4D97-AF65-F5344CB8AC3E}">
        <p14:creationId xmlns:p14="http://schemas.microsoft.com/office/powerpoint/2010/main" val="14530817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674541F2-8BA3-4A71-BA63-1CC156303A5D}" type="slidenum">
              <a:rPr lang="fr-CA" smtClean="0"/>
              <a:pPr/>
              <a:t>47</a:t>
            </a:fld>
            <a:endParaRPr lang="fr-CA"/>
          </a:p>
        </p:txBody>
      </p:sp>
    </p:spTree>
    <p:extLst>
      <p:ext uri="{BB962C8B-B14F-4D97-AF65-F5344CB8AC3E}">
        <p14:creationId xmlns:p14="http://schemas.microsoft.com/office/powerpoint/2010/main" val="1852382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625D156-B39A-42E6-A5B8-541439DDDE69}" type="slidenum">
              <a:rPr lang="fr-FR" smtClean="0"/>
              <a:pPr/>
              <a:t>5</a:t>
            </a:fld>
            <a:endParaRPr lang="fr-F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fr-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E827FA8-F6C9-4949-824B-60572714ED22}" type="slidenum">
              <a:rPr lang="fr-FR" smtClean="0"/>
              <a:pPr/>
              <a:t>6</a:t>
            </a:fld>
            <a:endParaRPr lang="fr-F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5B8E4CE7-8BFF-4922-8DAF-61FA809FC558}" type="slidenum">
              <a:rPr lang="fr-FR" smtClean="0"/>
              <a:pPr/>
              <a:t>7</a:t>
            </a:fld>
            <a:endParaRPr lang="fr-F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C65C86B-AA74-4A45-87A6-2E2780818164}" type="slidenum">
              <a:rPr lang="fr-FR" smtClean="0"/>
              <a:pPr/>
              <a:t>8</a:t>
            </a:fld>
            <a:endParaRPr lang="fr-F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C49592C-5CC4-4CA7-BA95-CAACC03FCC5D}" type="slidenum">
              <a:rPr lang="fr-FR" smtClean="0"/>
              <a:pPr/>
              <a:t>9</a:t>
            </a:fld>
            <a:endParaRPr lang="fr-F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fr-CA"/>
              <a:t>Cliquez et modifiez le titre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a:t>Cliquez pour modifier le style des sous-titres du masque</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‹N°›</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BC7E7-EA8E-4DA7-915E-CC098D9BADCB}" type="datetimeFigureOut">
              <a:rPr lang="en-US" smtClean="0"/>
              <a:pPr/>
              <a:t>1/10/2024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F5E10-5301-4EE6-90D2-A6C4A3F62BED}"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fr-CA"/>
              <a:t>Cliquez et modifiez le titre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fr-CA"/>
              <a:t>Cliquez et modifiez le titre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fr-CA"/>
              <a:t>Faire glisser l'image vers l'espace réservé ou cliquer sur l'icône pour l'ajouter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ages avec légen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fr-CA"/>
              <a:t>Cliquez et modifiez le titre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Date Placeholder 4"/>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fr-CA"/>
              <a:t>Faire glisser l'image vers l'espace réservé ou cliquer sur l'icône pour l'ajouter</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fr-CA"/>
              <a:t>Faire glisser l'image vers l'espace réservé ou cliquer sur l'icône pour l'ajouter</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fr-CA"/>
              <a:t>Faire glisser l'image vers l'espace réservé ou cliquer sur l'icône pour l'ajouter</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fr-CA"/>
              <a:t>Cliquez et modifiez le titre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ermetu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9BC7E7-EA8E-4DA7-915E-CC098D9BADCB}" type="datetimeFigureOut">
              <a:rPr lang="en-US" smtClean="0"/>
              <a:pPr/>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pPr/>
              <a:t>‹N°›</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a:p>
        </p:txBody>
      </p:sp>
      <p:sp>
        <p:nvSpPr>
          <p:cNvPr id="3" name="Content Placeholder 2"/>
          <p:cNvSpPr>
            <a:spLocks noGrp="1"/>
          </p:cNvSpPr>
          <p:nvPr>
            <p:ph idx="1"/>
          </p:nvPr>
        </p:nvSpPr>
        <p:spPr/>
        <p:txBody>
          <a:bodyPr/>
          <a:lstStyle>
            <a:lvl5pPr>
              <a:defRPr/>
            </a:lvl5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4" name="Date Placeholder 3"/>
          <p:cNvSpPr>
            <a:spLocks noGrp="1"/>
          </p:cNvSpPr>
          <p:nvPr>
            <p:ph type="dt" sz="half" idx="10"/>
          </p:nvPr>
        </p:nvSpPr>
        <p:spPr/>
        <p:txBody>
          <a:bodyPr/>
          <a:lstStyle/>
          <a:p>
            <a:fld id="{679BC7E7-EA8E-4DA7-915E-CC098D9BADCB}" type="datetimeFigureOut">
              <a:rPr lang="en-US" smtClean="0"/>
              <a:pPr/>
              <a:t>1/10/2024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fr-CA"/>
              <a:t>Cliquez et modifiez le titre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Cliquez pour modifier les styles du texte du masque</a:t>
            </a:r>
          </a:p>
        </p:txBody>
      </p:sp>
      <p:sp>
        <p:nvSpPr>
          <p:cNvPr id="4" name="Date Placeholder 3"/>
          <p:cNvSpPr>
            <a:spLocks noGrp="1"/>
          </p:cNvSpPr>
          <p:nvPr>
            <p:ph type="dt" sz="half" idx="10"/>
          </p:nvPr>
        </p:nvSpPr>
        <p:spPr/>
        <p:txBody>
          <a:bodyPr/>
          <a:lstStyle>
            <a:lvl1pPr>
              <a:defRPr>
                <a:solidFill>
                  <a:schemeClr val="bg1"/>
                </a:solidFill>
              </a:defRPr>
            </a:lvl1pPr>
          </a:lstStyle>
          <a:p>
            <a:fld id="{679BC7E7-EA8E-4DA7-915E-CC098D9BADCB}" type="datetimeFigureOut">
              <a:rPr lang="en-US" smtClean="0"/>
              <a:pPr/>
              <a:t>1/10/2024</a:t>
            </a:fld>
            <a:endParaRPr lang="en-US"/>
          </a:p>
        </p:txBody>
      </p:sp>
      <p:sp>
        <p:nvSpPr>
          <p:cNvPr id="5" name="Footer Placeholder 4"/>
          <p:cNvSpPr>
            <a:spLocks noGrp="1"/>
          </p:cNvSpPr>
          <p:nvPr>
            <p:ph type="ftr" sz="quarter" idx="11"/>
          </p:nvPr>
        </p:nvSpPr>
        <p:spPr>
          <a:xfrm>
            <a:off x="7238999" y="6356350"/>
            <a:ext cx="1446213"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2F5E10-5301-4EE6-90D2-A6C4A3F62BED}" type="slidenum">
              <a:rPr lang="en-US" smtClean="0"/>
              <a:pPr/>
              <a:t>‹N°›</a:t>
            </a:fld>
            <a:endParaRPr lang="en-US"/>
          </a:p>
        </p:txBody>
      </p:sp>
      <p:sp>
        <p:nvSpPr>
          <p:cNvPr id="8" name="TextBox 7"/>
          <p:cNvSpPr txBox="1"/>
          <p:nvPr/>
        </p:nvSpPr>
        <p:spPr>
          <a:xfrm>
            <a:off x="8292818"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a:t>Cliquez et modifiez le titre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7" name="Date Placeholder 6"/>
          <p:cNvSpPr>
            <a:spLocks noGrp="1"/>
          </p:cNvSpPr>
          <p:nvPr>
            <p:ph type="dt" sz="half" idx="10"/>
          </p:nvPr>
        </p:nvSpPr>
        <p:spPr/>
        <p:txBody>
          <a:bodyPr/>
          <a:lstStyle/>
          <a:p>
            <a:fld id="{679BC7E7-EA8E-4DA7-915E-CC098D9BADCB}" type="datetimeFigureOut">
              <a:rPr lang="en-US" smtClean="0"/>
              <a:pPr/>
              <a:t>1/10/2024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5" name="Date Placeholder 4"/>
          <p:cNvSpPr>
            <a:spLocks noGrp="1"/>
          </p:cNvSpPr>
          <p:nvPr>
            <p:ph type="dt" sz="half" idx="10"/>
          </p:nvPr>
        </p:nvSpPr>
        <p:spPr/>
        <p:txBody>
          <a:bodyPr/>
          <a:lstStyle/>
          <a:p>
            <a:fld id="{679BC7E7-EA8E-4DA7-915E-CC098D9BADCB}" type="datetimeFigureOut">
              <a:rPr lang="en-US" smtClean="0"/>
              <a:pPr/>
              <a:t>1/10/2024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F5E10-5301-4EE6-90D2-A6C4A3F62BED}" type="slidenum">
              <a:rPr lang="en-US" smtClean="0"/>
              <a:pPr/>
              <a:t>‹N°›</a:t>
            </a:fld>
            <a:endParaRPr lang="en-US"/>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Cliquez et modifiez le titre</a:t>
            </a:r>
            <a:endParaRPr/>
          </a:p>
        </p:txBody>
      </p:sp>
      <p:sp>
        <p:nvSpPr>
          <p:cNvPr id="3" name="Date Placeholder 2"/>
          <p:cNvSpPr>
            <a:spLocks noGrp="1"/>
          </p:cNvSpPr>
          <p:nvPr>
            <p:ph type="dt" sz="half" idx="10"/>
          </p:nvPr>
        </p:nvSpPr>
        <p:spPr/>
        <p:txBody>
          <a:bodyPr/>
          <a:lstStyle/>
          <a:p>
            <a:fld id="{679BC7E7-EA8E-4DA7-915E-CC098D9BADCB}" type="datetimeFigureOut">
              <a:rPr lang="en-US" smtClean="0"/>
              <a:pPr/>
              <a:t>1/10/2024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F5E10-5301-4EE6-90D2-A6C4A3F62BED}"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fr-CA"/>
              <a:t>Cliquez et modifiez le titre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679BC7E7-EA8E-4DA7-915E-CC098D9BADCB}" type="datetimeFigureOut">
              <a:rPr lang="en-US" smtClean="0"/>
              <a:pPr/>
              <a:t>1/10/2024</a:t>
            </a:fld>
            <a:endParaRPr lang="en-US"/>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9F2F5E10-5301-4EE6-90D2-A6C4A3F62BED}"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notesSlide" Target="../notesSlides/notesSlide1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2.xml"/><Relationship Id="rId5" Type="http://schemas.openxmlformats.org/officeDocument/2006/relationships/tags" Target="../tags/tag142.xml"/><Relationship Id="rId4" Type="http://schemas.openxmlformats.org/officeDocument/2006/relationships/tags" Target="../tags/tag141.xml"/></Relationships>
</file>

<file path=ppt/slides/_rels/slide11.xml.rels><?xml version="1.0" encoding="UTF-8" standalone="yes"?>
<Relationships xmlns="http://schemas.openxmlformats.org/package/2006/relationships"><Relationship Id="rId8" Type="http://schemas.openxmlformats.org/officeDocument/2006/relationships/tags" Target="../tags/tag150.xml"/><Relationship Id="rId13" Type="http://schemas.openxmlformats.org/officeDocument/2006/relationships/tags" Target="../tags/tag155.xml"/><Relationship Id="rId18" Type="http://schemas.openxmlformats.org/officeDocument/2006/relationships/tags" Target="../tags/tag160.xml"/><Relationship Id="rId26" Type="http://schemas.openxmlformats.org/officeDocument/2006/relationships/tags" Target="../tags/tag168.xml"/><Relationship Id="rId39" Type="http://schemas.openxmlformats.org/officeDocument/2006/relationships/tags" Target="../tags/tag181.xml"/><Relationship Id="rId3" Type="http://schemas.openxmlformats.org/officeDocument/2006/relationships/tags" Target="../tags/tag145.xml"/><Relationship Id="rId21" Type="http://schemas.openxmlformats.org/officeDocument/2006/relationships/tags" Target="../tags/tag163.xml"/><Relationship Id="rId34" Type="http://schemas.openxmlformats.org/officeDocument/2006/relationships/tags" Target="../tags/tag176.xml"/><Relationship Id="rId7" Type="http://schemas.openxmlformats.org/officeDocument/2006/relationships/tags" Target="../tags/tag149.xml"/><Relationship Id="rId12" Type="http://schemas.openxmlformats.org/officeDocument/2006/relationships/tags" Target="../tags/tag154.xml"/><Relationship Id="rId17" Type="http://schemas.openxmlformats.org/officeDocument/2006/relationships/tags" Target="../tags/tag159.xml"/><Relationship Id="rId25" Type="http://schemas.openxmlformats.org/officeDocument/2006/relationships/tags" Target="../tags/tag167.xml"/><Relationship Id="rId33" Type="http://schemas.openxmlformats.org/officeDocument/2006/relationships/tags" Target="../tags/tag175.xml"/><Relationship Id="rId38" Type="http://schemas.openxmlformats.org/officeDocument/2006/relationships/tags" Target="../tags/tag180.xml"/><Relationship Id="rId2" Type="http://schemas.openxmlformats.org/officeDocument/2006/relationships/tags" Target="../tags/tag144.xml"/><Relationship Id="rId16" Type="http://schemas.openxmlformats.org/officeDocument/2006/relationships/tags" Target="../tags/tag158.xml"/><Relationship Id="rId20" Type="http://schemas.openxmlformats.org/officeDocument/2006/relationships/tags" Target="../tags/tag162.xml"/><Relationship Id="rId29" Type="http://schemas.openxmlformats.org/officeDocument/2006/relationships/tags" Target="../tags/tag171.xml"/><Relationship Id="rId41" Type="http://schemas.openxmlformats.org/officeDocument/2006/relationships/notesSlide" Target="../notesSlides/notesSlide11.xm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tags" Target="../tags/tag153.xml"/><Relationship Id="rId24" Type="http://schemas.openxmlformats.org/officeDocument/2006/relationships/tags" Target="../tags/tag166.xml"/><Relationship Id="rId32" Type="http://schemas.openxmlformats.org/officeDocument/2006/relationships/tags" Target="../tags/tag174.xml"/><Relationship Id="rId37" Type="http://schemas.openxmlformats.org/officeDocument/2006/relationships/tags" Target="../tags/tag179.xml"/><Relationship Id="rId40" Type="http://schemas.openxmlformats.org/officeDocument/2006/relationships/slideLayout" Target="../slideLayouts/slideLayout10.xml"/><Relationship Id="rId5" Type="http://schemas.openxmlformats.org/officeDocument/2006/relationships/tags" Target="../tags/tag147.xml"/><Relationship Id="rId15" Type="http://schemas.openxmlformats.org/officeDocument/2006/relationships/tags" Target="../tags/tag157.xml"/><Relationship Id="rId23" Type="http://schemas.openxmlformats.org/officeDocument/2006/relationships/tags" Target="../tags/tag165.xml"/><Relationship Id="rId28" Type="http://schemas.openxmlformats.org/officeDocument/2006/relationships/tags" Target="../tags/tag170.xml"/><Relationship Id="rId36" Type="http://schemas.openxmlformats.org/officeDocument/2006/relationships/tags" Target="../tags/tag178.xml"/><Relationship Id="rId10" Type="http://schemas.openxmlformats.org/officeDocument/2006/relationships/tags" Target="../tags/tag152.xml"/><Relationship Id="rId19" Type="http://schemas.openxmlformats.org/officeDocument/2006/relationships/tags" Target="../tags/tag161.xml"/><Relationship Id="rId31" Type="http://schemas.openxmlformats.org/officeDocument/2006/relationships/tags" Target="../tags/tag173.xml"/><Relationship Id="rId4" Type="http://schemas.openxmlformats.org/officeDocument/2006/relationships/tags" Target="../tags/tag146.xml"/><Relationship Id="rId9" Type="http://schemas.openxmlformats.org/officeDocument/2006/relationships/tags" Target="../tags/tag151.xml"/><Relationship Id="rId14" Type="http://schemas.openxmlformats.org/officeDocument/2006/relationships/tags" Target="../tags/tag156.xml"/><Relationship Id="rId22" Type="http://schemas.openxmlformats.org/officeDocument/2006/relationships/tags" Target="../tags/tag164.xml"/><Relationship Id="rId27" Type="http://schemas.openxmlformats.org/officeDocument/2006/relationships/tags" Target="../tags/tag169.xml"/><Relationship Id="rId30" Type="http://schemas.openxmlformats.org/officeDocument/2006/relationships/tags" Target="../tags/tag172.xml"/><Relationship Id="rId35" Type="http://schemas.openxmlformats.org/officeDocument/2006/relationships/tags" Target="../tags/tag177.xml"/></Relationships>
</file>

<file path=ppt/slides/_rels/slide12.xml.rels><?xml version="1.0" encoding="UTF-8" standalone="yes"?>
<Relationships xmlns="http://schemas.openxmlformats.org/package/2006/relationships"><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tags" Target="../tags/tag182.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tags" Target="../tags/tag197.xml"/><Relationship Id="rId18" Type="http://schemas.openxmlformats.org/officeDocument/2006/relationships/tags" Target="../tags/tag202.xml"/><Relationship Id="rId26" Type="http://schemas.openxmlformats.org/officeDocument/2006/relationships/tags" Target="../tags/tag210.xml"/><Relationship Id="rId39" Type="http://schemas.openxmlformats.org/officeDocument/2006/relationships/tags" Target="../tags/tag223.xml"/><Relationship Id="rId3" Type="http://schemas.openxmlformats.org/officeDocument/2006/relationships/tags" Target="../tags/tag187.xml"/><Relationship Id="rId21" Type="http://schemas.openxmlformats.org/officeDocument/2006/relationships/tags" Target="../tags/tag205.xml"/><Relationship Id="rId34" Type="http://schemas.openxmlformats.org/officeDocument/2006/relationships/tags" Target="../tags/tag218.xml"/><Relationship Id="rId42" Type="http://schemas.openxmlformats.org/officeDocument/2006/relationships/tags" Target="../tags/tag226.xml"/><Relationship Id="rId47" Type="http://schemas.openxmlformats.org/officeDocument/2006/relationships/tags" Target="../tags/tag231.xml"/><Relationship Id="rId7" Type="http://schemas.openxmlformats.org/officeDocument/2006/relationships/tags" Target="../tags/tag191.xml"/><Relationship Id="rId12" Type="http://schemas.openxmlformats.org/officeDocument/2006/relationships/tags" Target="../tags/tag196.xml"/><Relationship Id="rId17" Type="http://schemas.openxmlformats.org/officeDocument/2006/relationships/tags" Target="../tags/tag201.xml"/><Relationship Id="rId25" Type="http://schemas.openxmlformats.org/officeDocument/2006/relationships/tags" Target="../tags/tag209.xml"/><Relationship Id="rId33" Type="http://schemas.openxmlformats.org/officeDocument/2006/relationships/tags" Target="../tags/tag217.xml"/><Relationship Id="rId38" Type="http://schemas.openxmlformats.org/officeDocument/2006/relationships/tags" Target="../tags/tag222.xml"/><Relationship Id="rId46" Type="http://schemas.openxmlformats.org/officeDocument/2006/relationships/tags" Target="../tags/tag230.xml"/><Relationship Id="rId2" Type="http://schemas.openxmlformats.org/officeDocument/2006/relationships/tags" Target="../tags/tag186.xml"/><Relationship Id="rId16" Type="http://schemas.openxmlformats.org/officeDocument/2006/relationships/tags" Target="../tags/tag200.xml"/><Relationship Id="rId20" Type="http://schemas.openxmlformats.org/officeDocument/2006/relationships/tags" Target="../tags/tag204.xml"/><Relationship Id="rId29" Type="http://schemas.openxmlformats.org/officeDocument/2006/relationships/tags" Target="../tags/tag213.xml"/><Relationship Id="rId41" Type="http://schemas.openxmlformats.org/officeDocument/2006/relationships/tags" Target="../tags/tag225.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tags" Target="../tags/tag195.xml"/><Relationship Id="rId24" Type="http://schemas.openxmlformats.org/officeDocument/2006/relationships/tags" Target="../tags/tag208.xml"/><Relationship Id="rId32" Type="http://schemas.openxmlformats.org/officeDocument/2006/relationships/tags" Target="../tags/tag216.xml"/><Relationship Id="rId37" Type="http://schemas.openxmlformats.org/officeDocument/2006/relationships/tags" Target="../tags/tag221.xml"/><Relationship Id="rId40" Type="http://schemas.openxmlformats.org/officeDocument/2006/relationships/tags" Target="../tags/tag224.xml"/><Relationship Id="rId45" Type="http://schemas.openxmlformats.org/officeDocument/2006/relationships/tags" Target="../tags/tag229.xml"/><Relationship Id="rId5" Type="http://schemas.openxmlformats.org/officeDocument/2006/relationships/tags" Target="../tags/tag189.xml"/><Relationship Id="rId15" Type="http://schemas.openxmlformats.org/officeDocument/2006/relationships/tags" Target="../tags/tag199.xml"/><Relationship Id="rId23" Type="http://schemas.openxmlformats.org/officeDocument/2006/relationships/tags" Target="../tags/tag207.xml"/><Relationship Id="rId28" Type="http://schemas.openxmlformats.org/officeDocument/2006/relationships/tags" Target="../tags/tag212.xml"/><Relationship Id="rId36" Type="http://schemas.openxmlformats.org/officeDocument/2006/relationships/tags" Target="../tags/tag220.xml"/><Relationship Id="rId49" Type="http://schemas.openxmlformats.org/officeDocument/2006/relationships/notesSlide" Target="../notesSlides/notesSlide13.xml"/><Relationship Id="rId10" Type="http://schemas.openxmlformats.org/officeDocument/2006/relationships/tags" Target="../tags/tag194.xml"/><Relationship Id="rId19" Type="http://schemas.openxmlformats.org/officeDocument/2006/relationships/tags" Target="../tags/tag203.xml"/><Relationship Id="rId31" Type="http://schemas.openxmlformats.org/officeDocument/2006/relationships/tags" Target="../tags/tag215.xml"/><Relationship Id="rId44" Type="http://schemas.openxmlformats.org/officeDocument/2006/relationships/tags" Target="../tags/tag228.xml"/><Relationship Id="rId4" Type="http://schemas.openxmlformats.org/officeDocument/2006/relationships/tags" Target="../tags/tag188.xml"/><Relationship Id="rId9" Type="http://schemas.openxmlformats.org/officeDocument/2006/relationships/tags" Target="../tags/tag193.xml"/><Relationship Id="rId14" Type="http://schemas.openxmlformats.org/officeDocument/2006/relationships/tags" Target="../tags/tag198.xml"/><Relationship Id="rId22" Type="http://schemas.openxmlformats.org/officeDocument/2006/relationships/tags" Target="../tags/tag206.xml"/><Relationship Id="rId27" Type="http://schemas.openxmlformats.org/officeDocument/2006/relationships/tags" Target="../tags/tag211.xml"/><Relationship Id="rId30" Type="http://schemas.openxmlformats.org/officeDocument/2006/relationships/tags" Target="../tags/tag214.xml"/><Relationship Id="rId35" Type="http://schemas.openxmlformats.org/officeDocument/2006/relationships/tags" Target="../tags/tag219.xml"/><Relationship Id="rId43" Type="http://schemas.openxmlformats.org/officeDocument/2006/relationships/tags" Target="../tags/tag227.xml"/><Relationship Id="rId48" Type="http://schemas.openxmlformats.org/officeDocument/2006/relationships/slideLayout" Target="../slideLayouts/slideLayout10.xml"/><Relationship Id="rId8" Type="http://schemas.openxmlformats.org/officeDocument/2006/relationships/tags" Target="../tags/tag192.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234.xml"/><Relationship Id="rId7" Type="http://schemas.openxmlformats.org/officeDocument/2006/relationships/slideLayout" Target="../slideLayouts/slideLayout2.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tags" Target="../tags/tag237.xml"/><Relationship Id="rId5" Type="http://schemas.openxmlformats.org/officeDocument/2006/relationships/tags" Target="../tags/tag236.xml"/><Relationship Id="rId4" Type="http://schemas.openxmlformats.org/officeDocument/2006/relationships/tags" Target="../tags/tag235.xml"/></Relationships>
</file>

<file path=ppt/slides/_rels/slide15.xml.rels><?xml version="1.0" encoding="UTF-8" standalone="yes"?>
<Relationships xmlns="http://schemas.openxmlformats.org/package/2006/relationships"><Relationship Id="rId13" Type="http://schemas.openxmlformats.org/officeDocument/2006/relationships/tags" Target="../tags/tag250.xml"/><Relationship Id="rId18" Type="http://schemas.openxmlformats.org/officeDocument/2006/relationships/tags" Target="../tags/tag255.xml"/><Relationship Id="rId26" Type="http://schemas.openxmlformats.org/officeDocument/2006/relationships/tags" Target="../tags/tag263.xml"/><Relationship Id="rId39" Type="http://schemas.openxmlformats.org/officeDocument/2006/relationships/tags" Target="../tags/tag276.xml"/><Relationship Id="rId3" Type="http://schemas.openxmlformats.org/officeDocument/2006/relationships/tags" Target="../tags/tag240.xml"/><Relationship Id="rId21" Type="http://schemas.openxmlformats.org/officeDocument/2006/relationships/tags" Target="../tags/tag258.xml"/><Relationship Id="rId34" Type="http://schemas.openxmlformats.org/officeDocument/2006/relationships/tags" Target="../tags/tag271.xml"/><Relationship Id="rId42" Type="http://schemas.openxmlformats.org/officeDocument/2006/relationships/tags" Target="../tags/tag279.xml"/><Relationship Id="rId47" Type="http://schemas.openxmlformats.org/officeDocument/2006/relationships/tags" Target="../tags/tag284.xml"/><Relationship Id="rId50" Type="http://schemas.openxmlformats.org/officeDocument/2006/relationships/tags" Target="../tags/tag287.xml"/><Relationship Id="rId7" Type="http://schemas.openxmlformats.org/officeDocument/2006/relationships/tags" Target="../tags/tag244.xml"/><Relationship Id="rId12" Type="http://schemas.openxmlformats.org/officeDocument/2006/relationships/tags" Target="../tags/tag249.xml"/><Relationship Id="rId17" Type="http://schemas.openxmlformats.org/officeDocument/2006/relationships/tags" Target="../tags/tag254.xml"/><Relationship Id="rId25" Type="http://schemas.openxmlformats.org/officeDocument/2006/relationships/tags" Target="../tags/tag262.xml"/><Relationship Id="rId33" Type="http://schemas.openxmlformats.org/officeDocument/2006/relationships/tags" Target="../tags/tag270.xml"/><Relationship Id="rId38" Type="http://schemas.openxmlformats.org/officeDocument/2006/relationships/tags" Target="../tags/tag275.xml"/><Relationship Id="rId46" Type="http://schemas.openxmlformats.org/officeDocument/2006/relationships/tags" Target="../tags/tag283.xml"/><Relationship Id="rId2" Type="http://schemas.openxmlformats.org/officeDocument/2006/relationships/tags" Target="../tags/tag239.xml"/><Relationship Id="rId16" Type="http://schemas.openxmlformats.org/officeDocument/2006/relationships/tags" Target="../tags/tag253.xml"/><Relationship Id="rId20" Type="http://schemas.openxmlformats.org/officeDocument/2006/relationships/tags" Target="../tags/tag257.xml"/><Relationship Id="rId29" Type="http://schemas.openxmlformats.org/officeDocument/2006/relationships/tags" Target="../tags/tag266.xml"/><Relationship Id="rId41" Type="http://schemas.openxmlformats.org/officeDocument/2006/relationships/tags" Target="../tags/tag278.xml"/><Relationship Id="rId54" Type="http://schemas.openxmlformats.org/officeDocument/2006/relationships/notesSlide" Target="../notesSlides/notesSlide15.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tags" Target="../tags/tag248.xml"/><Relationship Id="rId24" Type="http://schemas.openxmlformats.org/officeDocument/2006/relationships/tags" Target="../tags/tag261.xml"/><Relationship Id="rId32" Type="http://schemas.openxmlformats.org/officeDocument/2006/relationships/tags" Target="../tags/tag269.xml"/><Relationship Id="rId37" Type="http://schemas.openxmlformats.org/officeDocument/2006/relationships/tags" Target="../tags/tag274.xml"/><Relationship Id="rId40" Type="http://schemas.openxmlformats.org/officeDocument/2006/relationships/tags" Target="../tags/tag277.xml"/><Relationship Id="rId45" Type="http://schemas.openxmlformats.org/officeDocument/2006/relationships/tags" Target="../tags/tag282.xml"/><Relationship Id="rId53" Type="http://schemas.openxmlformats.org/officeDocument/2006/relationships/slideLayout" Target="../slideLayouts/slideLayout10.xml"/><Relationship Id="rId5" Type="http://schemas.openxmlformats.org/officeDocument/2006/relationships/tags" Target="../tags/tag242.xml"/><Relationship Id="rId15" Type="http://schemas.openxmlformats.org/officeDocument/2006/relationships/tags" Target="../tags/tag252.xml"/><Relationship Id="rId23" Type="http://schemas.openxmlformats.org/officeDocument/2006/relationships/tags" Target="../tags/tag260.xml"/><Relationship Id="rId28" Type="http://schemas.openxmlformats.org/officeDocument/2006/relationships/tags" Target="../tags/tag265.xml"/><Relationship Id="rId36" Type="http://schemas.openxmlformats.org/officeDocument/2006/relationships/tags" Target="../tags/tag273.xml"/><Relationship Id="rId49" Type="http://schemas.openxmlformats.org/officeDocument/2006/relationships/tags" Target="../tags/tag286.xml"/><Relationship Id="rId10" Type="http://schemas.openxmlformats.org/officeDocument/2006/relationships/tags" Target="../tags/tag247.xml"/><Relationship Id="rId19" Type="http://schemas.openxmlformats.org/officeDocument/2006/relationships/tags" Target="../tags/tag256.xml"/><Relationship Id="rId31" Type="http://schemas.openxmlformats.org/officeDocument/2006/relationships/tags" Target="../tags/tag268.xml"/><Relationship Id="rId44" Type="http://schemas.openxmlformats.org/officeDocument/2006/relationships/tags" Target="../tags/tag281.xml"/><Relationship Id="rId52" Type="http://schemas.openxmlformats.org/officeDocument/2006/relationships/tags" Target="../tags/tag289.xml"/><Relationship Id="rId4" Type="http://schemas.openxmlformats.org/officeDocument/2006/relationships/tags" Target="../tags/tag241.xml"/><Relationship Id="rId9" Type="http://schemas.openxmlformats.org/officeDocument/2006/relationships/tags" Target="../tags/tag246.xml"/><Relationship Id="rId14" Type="http://schemas.openxmlformats.org/officeDocument/2006/relationships/tags" Target="../tags/tag251.xml"/><Relationship Id="rId22" Type="http://schemas.openxmlformats.org/officeDocument/2006/relationships/tags" Target="../tags/tag259.xml"/><Relationship Id="rId27" Type="http://schemas.openxmlformats.org/officeDocument/2006/relationships/tags" Target="../tags/tag264.xml"/><Relationship Id="rId30" Type="http://schemas.openxmlformats.org/officeDocument/2006/relationships/tags" Target="../tags/tag267.xml"/><Relationship Id="rId35" Type="http://schemas.openxmlformats.org/officeDocument/2006/relationships/tags" Target="../tags/tag272.xml"/><Relationship Id="rId43" Type="http://schemas.openxmlformats.org/officeDocument/2006/relationships/tags" Target="../tags/tag280.xml"/><Relationship Id="rId48" Type="http://schemas.openxmlformats.org/officeDocument/2006/relationships/tags" Target="../tags/tag285.xml"/><Relationship Id="rId8" Type="http://schemas.openxmlformats.org/officeDocument/2006/relationships/tags" Target="../tags/tag245.xml"/><Relationship Id="rId51" Type="http://schemas.openxmlformats.org/officeDocument/2006/relationships/tags" Target="../tags/tag288.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292.xml"/><Relationship Id="rId7" Type="http://schemas.openxmlformats.org/officeDocument/2006/relationships/slideLayout" Target="../slideLayouts/slideLayout2.xml"/><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s>
</file>

<file path=ppt/slides/_rels/slide17.xml.rels><?xml version="1.0" encoding="UTF-8" standalone="yes"?>
<Relationships xmlns="http://schemas.openxmlformats.org/package/2006/relationships"><Relationship Id="rId8" Type="http://schemas.openxmlformats.org/officeDocument/2006/relationships/tags" Target="../tags/tag303.xml"/><Relationship Id="rId13" Type="http://schemas.openxmlformats.org/officeDocument/2006/relationships/tags" Target="../tags/tag308.xml"/><Relationship Id="rId18" Type="http://schemas.openxmlformats.org/officeDocument/2006/relationships/tags" Target="../tags/tag313.xml"/><Relationship Id="rId26" Type="http://schemas.openxmlformats.org/officeDocument/2006/relationships/tags" Target="../tags/tag321.xml"/><Relationship Id="rId3" Type="http://schemas.openxmlformats.org/officeDocument/2006/relationships/tags" Target="../tags/tag298.xml"/><Relationship Id="rId21" Type="http://schemas.openxmlformats.org/officeDocument/2006/relationships/tags" Target="../tags/tag316.xml"/><Relationship Id="rId34" Type="http://schemas.openxmlformats.org/officeDocument/2006/relationships/slideLayout" Target="../slideLayouts/slideLayout2.xml"/><Relationship Id="rId7" Type="http://schemas.openxmlformats.org/officeDocument/2006/relationships/tags" Target="../tags/tag302.xml"/><Relationship Id="rId12" Type="http://schemas.openxmlformats.org/officeDocument/2006/relationships/tags" Target="../tags/tag307.xml"/><Relationship Id="rId17" Type="http://schemas.openxmlformats.org/officeDocument/2006/relationships/tags" Target="../tags/tag312.xml"/><Relationship Id="rId25" Type="http://schemas.openxmlformats.org/officeDocument/2006/relationships/tags" Target="../tags/tag320.xml"/><Relationship Id="rId33" Type="http://schemas.openxmlformats.org/officeDocument/2006/relationships/tags" Target="../tags/tag328.xml"/><Relationship Id="rId2" Type="http://schemas.openxmlformats.org/officeDocument/2006/relationships/tags" Target="../tags/tag297.xml"/><Relationship Id="rId16" Type="http://schemas.openxmlformats.org/officeDocument/2006/relationships/tags" Target="../tags/tag311.xml"/><Relationship Id="rId20" Type="http://schemas.openxmlformats.org/officeDocument/2006/relationships/tags" Target="../tags/tag315.xml"/><Relationship Id="rId29" Type="http://schemas.openxmlformats.org/officeDocument/2006/relationships/tags" Target="../tags/tag324.xml"/><Relationship Id="rId1" Type="http://schemas.openxmlformats.org/officeDocument/2006/relationships/tags" Target="../tags/tag296.xml"/><Relationship Id="rId6" Type="http://schemas.openxmlformats.org/officeDocument/2006/relationships/tags" Target="../tags/tag301.xml"/><Relationship Id="rId11" Type="http://schemas.openxmlformats.org/officeDocument/2006/relationships/tags" Target="../tags/tag306.xml"/><Relationship Id="rId24" Type="http://schemas.openxmlformats.org/officeDocument/2006/relationships/tags" Target="../tags/tag319.xml"/><Relationship Id="rId32" Type="http://schemas.openxmlformats.org/officeDocument/2006/relationships/tags" Target="../tags/tag327.xml"/><Relationship Id="rId5" Type="http://schemas.openxmlformats.org/officeDocument/2006/relationships/tags" Target="../tags/tag300.xml"/><Relationship Id="rId15" Type="http://schemas.openxmlformats.org/officeDocument/2006/relationships/tags" Target="../tags/tag310.xml"/><Relationship Id="rId23" Type="http://schemas.openxmlformats.org/officeDocument/2006/relationships/tags" Target="../tags/tag318.xml"/><Relationship Id="rId28" Type="http://schemas.openxmlformats.org/officeDocument/2006/relationships/tags" Target="../tags/tag323.xml"/><Relationship Id="rId10" Type="http://schemas.openxmlformats.org/officeDocument/2006/relationships/tags" Target="../tags/tag305.xml"/><Relationship Id="rId19" Type="http://schemas.openxmlformats.org/officeDocument/2006/relationships/tags" Target="../tags/tag314.xml"/><Relationship Id="rId31" Type="http://schemas.openxmlformats.org/officeDocument/2006/relationships/tags" Target="../tags/tag326.xml"/><Relationship Id="rId4" Type="http://schemas.openxmlformats.org/officeDocument/2006/relationships/tags" Target="../tags/tag299.xml"/><Relationship Id="rId9" Type="http://schemas.openxmlformats.org/officeDocument/2006/relationships/tags" Target="../tags/tag304.xml"/><Relationship Id="rId14" Type="http://schemas.openxmlformats.org/officeDocument/2006/relationships/tags" Target="../tags/tag309.xml"/><Relationship Id="rId22" Type="http://schemas.openxmlformats.org/officeDocument/2006/relationships/tags" Target="../tags/tag317.xml"/><Relationship Id="rId27" Type="http://schemas.openxmlformats.org/officeDocument/2006/relationships/tags" Target="../tags/tag322.xml"/><Relationship Id="rId30" Type="http://schemas.openxmlformats.org/officeDocument/2006/relationships/tags" Target="../tags/tag325.xml"/><Relationship Id="rId3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331.xml"/><Relationship Id="rId7" Type="http://schemas.openxmlformats.org/officeDocument/2006/relationships/notesSlide" Target="../notesSlides/notesSlide18.xml"/><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slideLayout" Target="../slideLayouts/slideLayout2.xml"/><Relationship Id="rId5" Type="http://schemas.openxmlformats.org/officeDocument/2006/relationships/tags" Target="../tags/tag333.xml"/><Relationship Id="rId4" Type="http://schemas.openxmlformats.org/officeDocument/2006/relationships/tags" Target="../tags/tag33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5.xml"/><Relationship Id="rId1" Type="http://schemas.openxmlformats.org/officeDocument/2006/relationships/tags" Target="../tags/tag334.xml"/><Relationship Id="rId5" Type="http://schemas.openxmlformats.org/officeDocument/2006/relationships/image" Target="../media/image9.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notesSlide" Target="../notesSlides/notesSlide2.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336.xml"/></Relationships>
</file>

<file path=ppt/slides/_rels/slide21.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34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2.xml"/><Relationship Id="rId1" Type="http://schemas.openxmlformats.org/officeDocument/2006/relationships/tags" Target="../tags/tag341.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4.xml"/><Relationship Id="rId1" Type="http://schemas.openxmlformats.org/officeDocument/2006/relationships/tags" Target="../tags/tag343.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6.xml"/><Relationship Id="rId1" Type="http://schemas.openxmlformats.org/officeDocument/2006/relationships/tags" Target="../tags/tag345.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8.xml"/><Relationship Id="rId1" Type="http://schemas.openxmlformats.org/officeDocument/2006/relationships/tags" Target="../tags/tag347.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0.xml"/><Relationship Id="rId1" Type="http://schemas.openxmlformats.org/officeDocument/2006/relationships/tags" Target="../tags/tag349.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2.xml"/><Relationship Id="rId1" Type="http://schemas.openxmlformats.org/officeDocument/2006/relationships/tags" Target="../tags/tag351.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4.xml"/><Relationship Id="rId1" Type="http://schemas.openxmlformats.org/officeDocument/2006/relationships/tags" Target="../tags/tag353.xm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6.xml"/><Relationship Id="rId1" Type="http://schemas.openxmlformats.org/officeDocument/2006/relationships/tags" Target="../tags/tag355.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tags" Target="../tags/tag359.xml"/><Relationship Id="rId7" Type="http://schemas.openxmlformats.org/officeDocument/2006/relationships/image" Target="../media/image10.png"/><Relationship Id="rId2" Type="http://schemas.openxmlformats.org/officeDocument/2006/relationships/tags" Target="../tags/tag358.xml"/><Relationship Id="rId1" Type="http://schemas.openxmlformats.org/officeDocument/2006/relationships/tags" Target="../tags/tag357.xml"/><Relationship Id="rId6" Type="http://schemas.openxmlformats.org/officeDocument/2006/relationships/notesSlide" Target="../notesSlides/notesSlide30.xml"/><Relationship Id="rId5" Type="http://schemas.openxmlformats.org/officeDocument/2006/relationships/slideLayout" Target="../slideLayouts/slideLayout10.xml"/><Relationship Id="rId4" Type="http://schemas.openxmlformats.org/officeDocument/2006/relationships/tags" Target="../tags/tag36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2.xml"/><Relationship Id="rId1" Type="http://schemas.openxmlformats.org/officeDocument/2006/relationships/tags" Target="../tags/tag361.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8" Type="http://schemas.openxmlformats.org/officeDocument/2006/relationships/tags" Target="../tags/tag370.xml"/><Relationship Id="rId13" Type="http://schemas.openxmlformats.org/officeDocument/2006/relationships/slideLayout" Target="../slideLayouts/slideLayout10.xml"/><Relationship Id="rId3" Type="http://schemas.openxmlformats.org/officeDocument/2006/relationships/tags" Target="../tags/tag365.xml"/><Relationship Id="rId7" Type="http://schemas.openxmlformats.org/officeDocument/2006/relationships/tags" Target="../tags/tag369.xml"/><Relationship Id="rId12" Type="http://schemas.openxmlformats.org/officeDocument/2006/relationships/tags" Target="../tags/tag374.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tags" Target="../tags/tag373.xml"/><Relationship Id="rId5" Type="http://schemas.openxmlformats.org/officeDocument/2006/relationships/tags" Target="../tags/tag367.xml"/><Relationship Id="rId15" Type="http://schemas.openxmlformats.org/officeDocument/2006/relationships/image" Target="../media/image11.png"/><Relationship Id="rId10" Type="http://schemas.openxmlformats.org/officeDocument/2006/relationships/tags" Target="../tags/tag372.xml"/><Relationship Id="rId4" Type="http://schemas.openxmlformats.org/officeDocument/2006/relationships/tags" Target="../tags/tag366.xml"/><Relationship Id="rId9" Type="http://schemas.openxmlformats.org/officeDocument/2006/relationships/tags" Target="../tags/tag371.xml"/><Relationship Id="rId1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6.xml"/><Relationship Id="rId1" Type="http://schemas.openxmlformats.org/officeDocument/2006/relationships/tags" Target="../tags/tag375.xml"/><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79.xml"/><Relationship Id="rId7" Type="http://schemas.openxmlformats.org/officeDocument/2006/relationships/tags" Target="../tags/tag383.xml"/><Relationship Id="rId2" Type="http://schemas.openxmlformats.org/officeDocument/2006/relationships/tags" Target="../tags/tag378.xml"/><Relationship Id="rId1" Type="http://schemas.openxmlformats.org/officeDocument/2006/relationships/tags" Target="../tags/tag377.xml"/><Relationship Id="rId6" Type="http://schemas.openxmlformats.org/officeDocument/2006/relationships/tags" Target="../tags/tag382.xml"/><Relationship Id="rId5" Type="http://schemas.openxmlformats.org/officeDocument/2006/relationships/tags" Target="../tags/tag381.xml"/><Relationship Id="rId4" Type="http://schemas.openxmlformats.org/officeDocument/2006/relationships/tags" Target="../tags/tag380.xml"/><Relationship Id="rId9"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5.xml"/><Relationship Id="rId1" Type="http://schemas.openxmlformats.org/officeDocument/2006/relationships/tags" Target="../tags/tag384.xml"/><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tags" Target="../tags/tag388.xml"/><Relationship Id="rId2" Type="http://schemas.openxmlformats.org/officeDocument/2006/relationships/tags" Target="../tags/tag387.xml"/><Relationship Id="rId1" Type="http://schemas.openxmlformats.org/officeDocument/2006/relationships/tags" Target="../tags/tag386.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0.xml"/><Relationship Id="rId1" Type="http://schemas.openxmlformats.org/officeDocument/2006/relationships/tags" Target="../tags/tag389.xml"/><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2.xml"/><Relationship Id="rId1" Type="http://schemas.openxmlformats.org/officeDocument/2006/relationships/tags" Target="../tags/tag391.xml"/><Relationship Id="rId4"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tags" Target="../tags/tag395.xml"/><Relationship Id="rId2" Type="http://schemas.openxmlformats.org/officeDocument/2006/relationships/tags" Target="../tags/tag394.xml"/><Relationship Id="rId1" Type="http://schemas.openxmlformats.org/officeDocument/2006/relationships/tags" Target="../tags/tag393.xml"/><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10" Type="http://schemas.openxmlformats.org/officeDocument/2006/relationships/notesSlide" Target="../notesSlides/notesSlide4.xml"/><Relationship Id="rId4" Type="http://schemas.openxmlformats.org/officeDocument/2006/relationships/tags" Target="../tags/tag28.xml"/><Relationship Id="rId9"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7.xml"/><Relationship Id="rId1" Type="http://schemas.openxmlformats.org/officeDocument/2006/relationships/tags" Target="../tags/tag396.xml"/><Relationship Id="rId4"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9.xml"/><Relationship Id="rId1" Type="http://schemas.openxmlformats.org/officeDocument/2006/relationships/tags" Target="../tags/tag398.xml"/><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1.xml"/><Relationship Id="rId1" Type="http://schemas.openxmlformats.org/officeDocument/2006/relationships/tags" Target="../tags/tag400.xml"/><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3.xml"/><Relationship Id="rId1" Type="http://schemas.openxmlformats.org/officeDocument/2006/relationships/tags" Target="../tags/tag402.xml"/><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5.xml"/><Relationship Id="rId1" Type="http://schemas.openxmlformats.org/officeDocument/2006/relationships/tags" Target="../tags/tag404.xml"/><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7.xml"/><Relationship Id="rId1" Type="http://schemas.openxmlformats.org/officeDocument/2006/relationships/tags" Target="../tags/tag406.xml"/><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9.xml"/><Relationship Id="rId1" Type="http://schemas.openxmlformats.org/officeDocument/2006/relationships/tags" Target="../tags/tag408.xml"/><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3" Type="http://schemas.openxmlformats.org/officeDocument/2006/relationships/tags" Target="../tags/tag45.xml"/><Relationship Id="rId18" Type="http://schemas.openxmlformats.org/officeDocument/2006/relationships/tags" Target="../tags/tag50.xml"/><Relationship Id="rId26" Type="http://schemas.openxmlformats.org/officeDocument/2006/relationships/tags" Target="../tags/tag58.xml"/><Relationship Id="rId39" Type="http://schemas.openxmlformats.org/officeDocument/2006/relationships/tags" Target="../tags/tag71.xml"/><Relationship Id="rId3" Type="http://schemas.openxmlformats.org/officeDocument/2006/relationships/tags" Target="../tags/tag35.xml"/><Relationship Id="rId21" Type="http://schemas.openxmlformats.org/officeDocument/2006/relationships/tags" Target="../tags/tag53.xml"/><Relationship Id="rId34" Type="http://schemas.openxmlformats.org/officeDocument/2006/relationships/tags" Target="../tags/tag66.xml"/><Relationship Id="rId42" Type="http://schemas.openxmlformats.org/officeDocument/2006/relationships/tags" Target="../tags/tag74.xml"/><Relationship Id="rId47" Type="http://schemas.openxmlformats.org/officeDocument/2006/relationships/tags" Target="../tags/tag79.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tags" Target="../tags/tag49.xml"/><Relationship Id="rId25" Type="http://schemas.openxmlformats.org/officeDocument/2006/relationships/tags" Target="../tags/tag57.xml"/><Relationship Id="rId33" Type="http://schemas.openxmlformats.org/officeDocument/2006/relationships/tags" Target="../tags/tag65.xml"/><Relationship Id="rId38" Type="http://schemas.openxmlformats.org/officeDocument/2006/relationships/tags" Target="../tags/tag70.xml"/><Relationship Id="rId46" Type="http://schemas.openxmlformats.org/officeDocument/2006/relationships/tags" Target="../tags/tag78.xml"/><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tags" Target="../tags/tag52.xml"/><Relationship Id="rId29" Type="http://schemas.openxmlformats.org/officeDocument/2006/relationships/tags" Target="../tags/tag61.xml"/><Relationship Id="rId41" Type="http://schemas.openxmlformats.org/officeDocument/2006/relationships/tags" Target="../tags/tag73.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24" Type="http://schemas.openxmlformats.org/officeDocument/2006/relationships/tags" Target="../tags/tag56.xml"/><Relationship Id="rId32" Type="http://schemas.openxmlformats.org/officeDocument/2006/relationships/tags" Target="../tags/tag64.xml"/><Relationship Id="rId37" Type="http://schemas.openxmlformats.org/officeDocument/2006/relationships/tags" Target="../tags/tag69.xml"/><Relationship Id="rId40" Type="http://schemas.openxmlformats.org/officeDocument/2006/relationships/tags" Target="../tags/tag72.xml"/><Relationship Id="rId45" Type="http://schemas.openxmlformats.org/officeDocument/2006/relationships/tags" Target="../tags/tag77.xml"/><Relationship Id="rId5" Type="http://schemas.openxmlformats.org/officeDocument/2006/relationships/tags" Target="../tags/tag37.xml"/><Relationship Id="rId15" Type="http://schemas.openxmlformats.org/officeDocument/2006/relationships/tags" Target="../tags/tag47.xml"/><Relationship Id="rId23" Type="http://schemas.openxmlformats.org/officeDocument/2006/relationships/tags" Target="../tags/tag55.xml"/><Relationship Id="rId28" Type="http://schemas.openxmlformats.org/officeDocument/2006/relationships/tags" Target="../tags/tag60.xml"/><Relationship Id="rId36" Type="http://schemas.openxmlformats.org/officeDocument/2006/relationships/tags" Target="../tags/tag68.xml"/><Relationship Id="rId49" Type="http://schemas.openxmlformats.org/officeDocument/2006/relationships/notesSlide" Target="../notesSlides/notesSlide5.xml"/><Relationship Id="rId10" Type="http://schemas.openxmlformats.org/officeDocument/2006/relationships/tags" Target="../tags/tag42.xml"/><Relationship Id="rId19" Type="http://schemas.openxmlformats.org/officeDocument/2006/relationships/tags" Target="../tags/tag51.xml"/><Relationship Id="rId31" Type="http://schemas.openxmlformats.org/officeDocument/2006/relationships/tags" Target="../tags/tag63.xml"/><Relationship Id="rId44" Type="http://schemas.openxmlformats.org/officeDocument/2006/relationships/tags" Target="../tags/tag76.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 Id="rId22" Type="http://schemas.openxmlformats.org/officeDocument/2006/relationships/tags" Target="../tags/tag54.xml"/><Relationship Id="rId27" Type="http://schemas.openxmlformats.org/officeDocument/2006/relationships/tags" Target="../tags/tag59.xml"/><Relationship Id="rId30" Type="http://schemas.openxmlformats.org/officeDocument/2006/relationships/tags" Target="../tags/tag62.xml"/><Relationship Id="rId35" Type="http://schemas.openxmlformats.org/officeDocument/2006/relationships/tags" Target="../tags/tag67.xml"/><Relationship Id="rId43" Type="http://schemas.openxmlformats.org/officeDocument/2006/relationships/tags" Target="../tags/tag75.xml"/><Relationship Id="rId48" Type="http://schemas.openxmlformats.org/officeDocument/2006/relationships/slideLayout" Target="../slideLayouts/slideLayout10.xml"/><Relationship Id="rId8" Type="http://schemas.openxmlformats.org/officeDocument/2006/relationships/tags" Target="../tags/tag4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84.xml"/><Relationship Id="rId7"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4" Type="http://schemas.openxmlformats.org/officeDocument/2006/relationships/tags" Target="../tags/tag85.xml"/></Relationships>
</file>

<file path=ppt/slides/_rels/slide8.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tags" Target="../tags/tag100.xml"/><Relationship Id="rId18" Type="http://schemas.openxmlformats.org/officeDocument/2006/relationships/tags" Target="../tags/tag105.xml"/><Relationship Id="rId26" Type="http://schemas.openxmlformats.org/officeDocument/2006/relationships/tags" Target="../tags/tag113.xml"/><Relationship Id="rId39" Type="http://schemas.openxmlformats.org/officeDocument/2006/relationships/tags" Target="../tags/tag126.xml"/><Relationship Id="rId3" Type="http://schemas.openxmlformats.org/officeDocument/2006/relationships/tags" Target="../tags/tag90.xml"/><Relationship Id="rId21" Type="http://schemas.openxmlformats.org/officeDocument/2006/relationships/tags" Target="../tags/tag108.xml"/><Relationship Id="rId34" Type="http://schemas.openxmlformats.org/officeDocument/2006/relationships/tags" Target="../tags/tag121.xml"/><Relationship Id="rId42" Type="http://schemas.openxmlformats.org/officeDocument/2006/relationships/tags" Target="../tags/tag129.xml"/><Relationship Id="rId47" Type="http://schemas.openxmlformats.org/officeDocument/2006/relationships/notesSlide" Target="../notesSlides/notesSlide8.xml"/><Relationship Id="rId7" Type="http://schemas.openxmlformats.org/officeDocument/2006/relationships/tags" Target="../tags/tag94.xml"/><Relationship Id="rId12" Type="http://schemas.openxmlformats.org/officeDocument/2006/relationships/tags" Target="../tags/tag99.xml"/><Relationship Id="rId17" Type="http://schemas.openxmlformats.org/officeDocument/2006/relationships/tags" Target="../tags/tag104.xml"/><Relationship Id="rId25" Type="http://schemas.openxmlformats.org/officeDocument/2006/relationships/tags" Target="../tags/tag112.xml"/><Relationship Id="rId33" Type="http://schemas.openxmlformats.org/officeDocument/2006/relationships/tags" Target="../tags/tag120.xml"/><Relationship Id="rId38" Type="http://schemas.openxmlformats.org/officeDocument/2006/relationships/tags" Target="../tags/tag125.xml"/><Relationship Id="rId46" Type="http://schemas.openxmlformats.org/officeDocument/2006/relationships/slideLayout" Target="../slideLayouts/slideLayout10.xml"/><Relationship Id="rId2" Type="http://schemas.openxmlformats.org/officeDocument/2006/relationships/tags" Target="../tags/tag89.xml"/><Relationship Id="rId16" Type="http://schemas.openxmlformats.org/officeDocument/2006/relationships/tags" Target="../tags/tag103.xml"/><Relationship Id="rId20" Type="http://schemas.openxmlformats.org/officeDocument/2006/relationships/tags" Target="../tags/tag107.xml"/><Relationship Id="rId29" Type="http://schemas.openxmlformats.org/officeDocument/2006/relationships/tags" Target="../tags/tag116.xml"/><Relationship Id="rId41" Type="http://schemas.openxmlformats.org/officeDocument/2006/relationships/tags" Target="../tags/tag128.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24" Type="http://schemas.openxmlformats.org/officeDocument/2006/relationships/tags" Target="../tags/tag111.xml"/><Relationship Id="rId32" Type="http://schemas.openxmlformats.org/officeDocument/2006/relationships/tags" Target="../tags/tag119.xml"/><Relationship Id="rId37" Type="http://schemas.openxmlformats.org/officeDocument/2006/relationships/tags" Target="../tags/tag124.xml"/><Relationship Id="rId40" Type="http://schemas.openxmlformats.org/officeDocument/2006/relationships/tags" Target="../tags/tag127.xml"/><Relationship Id="rId45" Type="http://schemas.openxmlformats.org/officeDocument/2006/relationships/tags" Target="../tags/tag132.xml"/><Relationship Id="rId5" Type="http://schemas.openxmlformats.org/officeDocument/2006/relationships/tags" Target="../tags/tag92.xml"/><Relationship Id="rId15" Type="http://schemas.openxmlformats.org/officeDocument/2006/relationships/tags" Target="../tags/tag102.xml"/><Relationship Id="rId23" Type="http://schemas.openxmlformats.org/officeDocument/2006/relationships/tags" Target="../tags/tag110.xml"/><Relationship Id="rId28" Type="http://schemas.openxmlformats.org/officeDocument/2006/relationships/tags" Target="../tags/tag115.xml"/><Relationship Id="rId36" Type="http://schemas.openxmlformats.org/officeDocument/2006/relationships/tags" Target="../tags/tag123.xml"/><Relationship Id="rId10" Type="http://schemas.openxmlformats.org/officeDocument/2006/relationships/tags" Target="../tags/tag97.xml"/><Relationship Id="rId19" Type="http://schemas.openxmlformats.org/officeDocument/2006/relationships/tags" Target="../tags/tag106.xml"/><Relationship Id="rId31" Type="http://schemas.openxmlformats.org/officeDocument/2006/relationships/tags" Target="../tags/tag118.xml"/><Relationship Id="rId44" Type="http://schemas.openxmlformats.org/officeDocument/2006/relationships/tags" Target="../tags/tag131.xml"/><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tags" Target="../tags/tag101.xml"/><Relationship Id="rId22" Type="http://schemas.openxmlformats.org/officeDocument/2006/relationships/tags" Target="../tags/tag109.xml"/><Relationship Id="rId27" Type="http://schemas.openxmlformats.org/officeDocument/2006/relationships/tags" Target="../tags/tag114.xml"/><Relationship Id="rId30" Type="http://schemas.openxmlformats.org/officeDocument/2006/relationships/tags" Target="../tags/tag117.xml"/><Relationship Id="rId35" Type="http://schemas.openxmlformats.org/officeDocument/2006/relationships/tags" Target="../tags/tag122.xml"/><Relationship Id="rId43" Type="http://schemas.openxmlformats.org/officeDocument/2006/relationships/tags" Target="../tags/tag130.xml"/></Relationships>
</file>

<file path=ppt/slides/_rels/slide9.xml.rels><?xml version="1.0" encoding="UTF-8" standalone="yes"?>
<Relationships xmlns="http://schemas.openxmlformats.org/package/2006/relationships"><Relationship Id="rId3" Type="http://schemas.openxmlformats.org/officeDocument/2006/relationships/tags" Target="../tags/tag135.xml"/><Relationship Id="rId7" Type="http://schemas.openxmlformats.org/officeDocument/2006/relationships/notesSlide" Target="../notesSlides/notesSlide9.xml"/><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slideLayout" Target="../slideLayouts/slideLayout2.xml"/><Relationship Id="rId5" Type="http://schemas.openxmlformats.org/officeDocument/2006/relationships/tags" Target="../tags/tag137.xml"/><Relationship Id="rId4" Type="http://schemas.openxmlformats.org/officeDocument/2006/relationships/tags" Target="../tags/tag1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custDataLst>
              <p:tags r:id="rId1"/>
            </p:custDataLst>
          </p:nvPr>
        </p:nvSpPr>
        <p:spPr>
          <a:xfrm>
            <a:off x="690466" y="470517"/>
            <a:ext cx="7840975" cy="4989891"/>
          </a:xfrm>
        </p:spPr>
        <p:txBody>
          <a:bodyPr>
            <a:normAutofit/>
          </a:bodyPr>
          <a:lstStyle/>
          <a:p>
            <a:pPr algn="ctr" eaLnBrk="1" hangingPunct="1"/>
            <a:r>
              <a:rPr lang="fr-CA" sz="6000" b="1" dirty="0"/>
              <a:t>Coagulation plasmatique</a:t>
            </a:r>
            <a:br>
              <a:rPr lang="fr-CA" sz="6000" b="1" dirty="0"/>
            </a:br>
            <a:r>
              <a:rPr lang="fr-CA" sz="6000" b="1" dirty="0"/>
              <a:t>(première partie 2)</a:t>
            </a:r>
            <a:br>
              <a:rPr lang="fr-CA" sz="6000" b="1" dirty="0"/>
            </a:br>
            <a:br>
              <a:rPr lang="fr-CA" sz="6000" b="1" dirty="0"/>
            </a:br>
            <a:r>
              <a:rPr lang="fr-CA" sz="6000" b="1" dirty="0"/>
              <a:t>COURS #3</a:t>
            </a:r>
            <a:endParaRPr lang="fr-FR" sz="6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
            </p:custDataLst>
          </p:nvPr>
        </p:nvSpPr>
        <p:spPr/>
        <p:txBody>
          <a:bodyPr/>
          <a:lstStyle/>
          <a:p>
            <a:pPr eaLnBrk="1" hangingPunct="1"/>
            <a:r>
              <a:rPr lang="fr-CA" b="1" dirty="0"/>
              <a:t>* VOIE INTRINSÈQUE</a:t>
            </a:r>
            <a:endParaRPr lang="fr-FR" b="1" dirty="0"/>
          </a:p>
        </p:txBody>
      </p:sp>
      <p:sp>
        <p:nvSpPr>
          <p:cNvPr id="334851" name="Rectangle 3"/>
          <p:cNvSpPr>
            <a:spLocks noGrp="1" noChangeArrowheads="1"/>
          </p:cNvSpPr>
          <p:nvPr>
            <p:ph sz="quarter" idx="1"/>
            <p:custDataLst>
              <p:tags r:id="rId2"/>
            </p:custDataLst>
          </p:nvPr>
        </p:nvSpPr>
        <p:spPr>
          <a:xfrm>
            <a:off x="684213" y="1905000"/>
            <a:ext cx="8459787" cy="4548188"/>
          </a:xfrm>
        </p:spPr>
        <p:txBody>
          <a:bodyPr>
            <a:normAutofit lnSpcReduction="10000"/>
          </a:bodyPr>
          <a:lstStyle/>
          <a:p>
            <a:pPr eaLnBrk="1" hangingPunct="1">
              <a:lnSpc>
                <a:spcPct val="80000"/>
              </a:lnSpc>
              <a:buFont typeface="Wingdings" pitchFamily="2" charset="2"/>
              <a:buNone/>
            </a:pPr>
            <a:endParaRPr lang="fr-FR" sz="2500" b="1" dirty="0"/>
          </a:p>
          <a:p>
            <a:pPr eaLnBrk="1" hangingPunct="1">
              <a:lnSpc>
                <a:spcPct val="80000"/>
              </a:lnSpc>
              <a:buFont typeface="Wingdings" pitchFamily="2" charset="2"/>
              <a:buNone/>
            </a:pPr>
            <a:r>
              <a:rPr lang="fr-FR" sz="2400" b="1" dirty="0"/>
              <a:t>20-Transformation du facteur IX</a:t>
            </a:r>
          </a:p>
          <a:p>
            <a:pPr lvl="1" eaLnBrk="1" hangingPunct="1">
              <a:lnSpc>
                <a:spcPct val="80000"/>
              </a:lnSpc>
            </a:pPr>
            <a:r>
              <a:rPr lang="fr-FR" sz="2400" b="1" dirty="0"/>
              <a:t>Requiert la présence de Ca </a:t>
            </a:r>
            <a:r>
              <a:rPr lang="fr-FR" sz="2400" b="1" baseline="30000" dirty="0"/>
              <a:t>2+</a:t>
            </a:r>
          </a:p>
          <a:p>
            <a:pPr lvl="1" eaLnBrk="1" hangingPunct="1">
              <a:lnSpc>
                <a:spcPct val="80000"/>
              </a:lnSpc>
            </a:pPr>
            <a:r>
              <a:rPr lang="fr-FR" sz="2400" b="1" dirty="0"/>
              <a:t>IX     </a:t>
            </a:r>
            <a:r>
              <a:rPr lang="fr-FR" sz="2400" b="1" dirty="0">
                <a:sym typeface="Symbol" pitchFamily="18" charset="2"/>
              </a:rPr>
              <a:t></a:t>
            </a:r>
            <a:r>
              <a:rPr lang="fr-FR" sz="2400" b="1" dirty="0"/>
              <a:t>   </a:t>
            </a:r>
            <a:r>
              <a:rPr lang="fr-FR" sz="2400" b="1" dirty="0" err="1"/>
              <a:t>IXa</a:t>
            </a:r>
            <a:endParaRPr lang="fr-FR" sz="2400" b="1" dirty="0"/>
          </a:p>
          <a:p>
            <a:pPr lvl="1" eaLnBrk="1" hangingPunct="1">
              <a:lnSpc>
                <a:spcPct val="80000"/>
              </a:lnSpc>
              <a:buNone/>
            </a:pPr>
            <a:endParaRPr lang="fr-CA" sz="2400" b="1" dirty="0"/>
          </a:p>
          <a:p>
            <a:pPr eaLnBrk="1" hangingPunct="1">
              <a:lnSpc>
                <a:spcPct val="80000"/>
              </a:lnSpc>
              <a:buFont typeface="Wingdings" pitchFamily="2" charset="2"/>
              <a:buNone/>
            </a:pPr>
            <a:r>
              <a:rPr lang="fr-FR" sz="2400" b="1" dirty="0"/>
              <a:t>21-Transformation du facteur VIII</a:t>
            </a:r>
          </a:p>
          <a:p>
            <a:pPr lvl="1" eaLnBrk="1" hangingPunct="1">
              <a:lnSpc>
                <a:spcPct val="80000"/>
              </a:lnSpc>
            </a:pPr>
            <a:r>
              <a:rPr lang="fr-FR" sz="2400" b="1" dirty="0"/>
              <a:t>Sous l’effet de la thrombine </a:t>
            </a:r>
            <a:r>
              <a:rPr lang="fr-FR" sz="2400" b="1" dirty="0" err="1"/>
              <a:t>IIa</a:t>
            </a:r>
            <a:r>
              <a:rPr lang="fr-FR" sz="2400" b="1" dirty="0"/>
              <a:t> produite suite à l’activation de la voie extrinsèque</a:t>
            </a:r>
          </a:p>
          <a:p>
            <a:pPr lvl="1" eaLnBrk="1" hangingPunct="1">
              <a:lnSpc>
                <a:spcPct val="80000"/>
              </a:lnSpc>
            </a:pPr>
            <a:r>
              <a:rPr lang="fr-FR" sz="2400" b="1" dirty="0"/>
              <a:t>VIII  </a:t>
            </a:r>
            <a:r>
              <a:rPr lang="fr-FR" sz="2400" b="1" dirty="0">
                <a:sym typeface="Symbol" pitchFamily="18" charset="2"/>
              </a:rPr>
              <a:t></a:t>
            </a:r>
            <a:r>
              <a:rPr lang="fr-FR" sz="2400" b="1" dirty="0"/>
              <a:t>     </a:t>
            </a:r>
            <a:r>
              <a:rPr lang="fr-FR" sz="2400" b="1" dirty="0" err="1"/>
              <a:t>VIIIa</a:t>
            </a:r>
            <a:endParaRPr lang="fr-FR" sz="2400" b="1" dirty="0"/>
          </a:p>
          <a:p>
            <a:pPr lvl="1" eaLnBrk="1" hangingPunct="1">
              <a:lnSpc>
                <a:spcPct val="80000"/>
              </a:lnSpc>
              <a:buFont typeface="Wingdings" pitchFamily="2" charset="2"/>
              <a:buNone/>
            </a:pPr>
            <a:endParaRPr lang="fr-FR" sz="2400" b="1" dirty="0"/>
          </a:p>
          <a:p>
            <a:pPr eaLnBrk="1" hangingPunct="1">
              <a:lnSpc>
                <a:spcPct val="80000"/>
              </a:lnSpc>
              <a:buFont typeface="Wingdings" pitchFamily="2" charset="2"/>
              <a:buNone/>
            </a:pPr>
            <a:r>
              <a:rPr lang="fr-FR" sz="2400" b="1" dirty="0"/>
              <a:t>22-Formation du complexe activateur du X :</a:t>
            </a:r>
          </a:p>
          <a:p>
            <a:pPr lvl="1" eaLnBrk="1" hangingPunct="1">
              <a:lnSpc>
                <a:spcPct val="80000"/>
              </a:lnSpc>
            </a:pPr>
            <a:r>
              <a:rPr lang="fr-FR" sz="2400" b="1" dirty="0" err="1"/>
              <a:t>IXa</a:t>
            </a:r>
            <a:r>
              <a:rPr lang="fr-FR" sz="2400" b="1" dirty="0"/>
              <a:t> + </a:t>
            </a:r>
            <a:r>
              <a:rPr lang="fr-FR" sz="2400" b="1" dirty="0" err="1"/>
              <a:t>VIIIa</a:t>
            </a:r>
            <a:r>
              <a:rPr lang="fr-FR" sz="2400" b="1" dirty="0"/>
              <a:t> + PL (plaquette) + Ca </a:t>
            </a:r>
            <a:r>
              <a:rPr lang="fr-FR" sz="2400" b="1" baseline="30000" dirty="0"/>
              <a:t>2+</a:t>
            </a:r>
          </a:p>
        </p:txBody>
      </p:sp>
      <p:sp>
        <p:nvSpPr>
          <p:cNvPr id="20484" name="Oval 4"/>
          <p:cNvSpPr>
            <a:spLocks noChangeArrowheads="1"/>
          </p:cNvSpPr>
          <p:nvPr>
            <p:custDataLst>
              <p:tags r:id="rId3"/>
            </p:custDataLst>
          </p:nvPr>
        </p:nvSpPr>
        <p:spPr bwMode="auto">
          <a:xfrm>
            <a:off x="684213" y="2276475"/>
            <a:ext cx="504825" cy="503238"/>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dirty="0">
                <a:solidFill>
                  <a:schemeClr val="bg1"/>
                </a:solidFill>
              </a:rPr>
              <a:t>21</a:t>
            </a:r>
            <a:endParaRPr lang="fr-FR" b="1" dirty="0">
              <a:solidFill>
                <a:schemeClr val="bg1"/>
              </a:solidFill>
            </a:endParaRPr>
          </a:p>
        </p:txBody>
      </p:sp>
      <p:sp>
        <p:nvSpPr>
          <p:cNvPr id="20485" name="Oval 5"/>
          <p:cNvSpPr>
            <a:spLocks noChangeArrowheads="1"/>
          </p:cNvSpPr>
          <p:nvPr>
            <p:custDataLst>
              <p:tags r:id="rId4"/>
            </p:custDataLst>
          </p:nvPr>
        </p:nvSpPr>
        <p:spPr bwMode="auto">
          <a:xfrm>
            <a:off x="684213" y="3833070"/>
            <a:ext cx="504825" cy="503237"/>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dirty="0">
                <a:solidFill>
                  <a:schemeClr val="bg1"/>
                </a:solidFill>
              </a:rPr>
              <a:t>22</a:t>
            </a:r>
            <a:endParaRPr lang="fr-FR" b="1" dirty="0">
              <a:solidFill>
                <a:schemeClr val="bg1"/>
              </a:solidFill>
            </a:endParaRPr>
          </a:p>
        </p:txBody>
      </p:sp>
      <p:sp>
        <p:nvSpPr>
          <p:cNvPr id="20486" name="Oval 6"/>
          <p:cNvSpPr>
            <a:spLocks noChangeArrowheads="1"/>
          </p:cNvSpPr>
          <p:nvPr>
            <p:custDataLst>
              <p:tags r:id="rId5"/>
            </p:custDataLst>
          </p:nvPr>
        </p:nvSpPr>
        <p:spPr bwMode="auto">
          <a:xfrm>
            <a:off x="684213" y="5642043"/>
            <a:ext cx="504825" cy="503237"/>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dirty="0">
                <a:solidFill>
                  <a:schemeClr val="bg1"/>
                </a:solidFill>
              </a:rPr>
              <a:t>23</a:t>
            </a:r>
            <a:endParaRPr lang="fr-FR" b="1"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p:cNvSpPr txBox="1">
            <a:spLocks noChangeArrowheads="1"/>
          </p:cNvSpPr>
          <p:nvPr>
            <p:custDataLst>
              <p:tags r:id="rId1"/>
            </p:custDataLst>
          </p:nvPr>
        </p:nvSpPr>
        <p:spPr bwMode="auto">
          <a:xfrm>
            <a:off x="5795963" y="2060575"/>
            <a:ext cx="742950" cy="360363"/>
          </a:xfrm>
          <a:prstGeom prst="rect">
            <a:avLst/>
          </a:prstGeom>
          <a:solidFill>
            <a:schemeClr val="accent3"/>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dirty="0">
                <a:solidFill>
                  <a:schemeClr val="bg1"/>
                </a:solidFill>
              </a:rPr>
              <a:t>Ca </a:t>
            </a:r>
            <a:r>
              <a:rPr lang="fr-FR" sz="1600" b="1" baseline="30000" dirty="0">
                <a:solidFill>
                  <a:schemeClr val="bg1"/>
                </a:solidFill>
              </a:rPr>
              <a:t>2+</a:t>
            </a:r>
            <a:endParaRPr lang="fr-FR" sz="1600" b="1" dirty="0">
              <a:solidFill>
                <a:schemeClr val="bg1"/>
              </a:solidFill>
            </a:endParaRPr>
          </a:p>
        </p:txBody>
      </p:sp>
      <p:sp>
        <p:nvSpPr>
          <p:cNvPr id="19460" name="Text Box 4"/>
          <p:cNvSpPr txBox="1">
            <a:spLocks noChangeArrowheads="1"/>
          </p:cNvSpPr>
          <p:nvPr>
            <p:custDataLst>
              <p:tags r:id="rId2"/>
            </p:custDataLst>
          </p:nvPr>
        </p:nvSpPr>
        <p:spPr bwMode="auto">
          <a:xfrm>
            <a:off x="6011863" y="2565400"/>
            <a:ext cx="592137" cy="30480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rPr>
              <a:t>PL</a:t>
            </a:r>
          </a:p>
        </p:txBody>
      </p:sp>
      <p:sp>
        <p:nvSpPr>
          <p:cNvPr id="19461" name="Text Box 5"/>
          <p:cNvSpPr txBox="1">
            <a:spLocks noChangeArrowheads="1"/>
          </p:cNvSpPr>
          <p:nvPr>
            <p:custDataLst>
              <p:tags r:id="rId3"/>
            </p:custDataLst>
          </p:nvPr>
        </p:nvSpPr>
        <p:spPr bwMode="auto">
          <a:xfrm>
            <a:off x="2700338" y="1628775"/>
            <a:ext cx="593725" cy="360363"/>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rPr>
              <a:t>IX</a:t>
            </a:r>
          </a:p>
        </p:txBody>
      </p:sp>
      <p:sp>
        <p:nvSpPr>
          <p:cNvPr id="19462" name="Text Box 6"/>
          <p:cNvSpPr txBox="1">
            <a:spLocks noChangeArrowheads="1"/>
          </p:cNvSpPr>
          <p:nvPr>
            <p:custDataLst>
              <p:tags r:id="rId4"/>
            </p:custDataLst>
          </p:nvPr>
        </p:nvSpPr>
        <p:spPr bwMode="auto">
          <a:xfrm>
            <a:off x="4500563" y="1628775"/>
            <a:ext cx="593725" cy="366713"/>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rPr>
              <a:t>IXa</a:t>
            </a:r>
          </a:p>
        </p:txBody>
      </p:sp>
      <p:sp>
        <p:nvSpPr>
          <p:cNvPr id="19463" name="Line 7"/>
          <p:cNvSpPr>
            <a:spLocks noChangeShapeType="1"/>
          </p:cNvSpPr>
          <p:nvPr>
            <p:custDataLst>
              <p:tags r:id="rId5"/>
            </p:custDataLst>
          </p:nvPr>
        </p:nvSpPr>
        <p:spPr bwMode="auto">
          <a:xfrm>
            <a:off x="3314700" y="1836738"/>
            <a:ext cx="1185863" cy="7937"/>
          </a:xfrm>
          <a:prstGeom prst="line">
            <a:avLst/>
          </a:prstGeom>
          <a:noFill/>
          <a:ln w="25400">
            <a:solidFill>
              <a:schemeClr val="bg2">
                <a:lumMod val="50000"/>
              </a:schemeClr>
            </a:solidFill>
            <a:round/>
            <a:headEnd/>
            <a:tailEnd type="triangle" w="med" len="med"/>
          </a:ln>
        </p:spPr>
        <p:txBody>
          <a:bodyPr/>
          <a:lstStyle/>
          <a:p>
            <a:endParaRPr lang="fr-CA">
              <a:solidFill>
                <a:schemeClr val="bg1"/>
              </a:solidFill>
            </a:endParaRPr>
          </a:p>
        </p:txBody>
      </p:sp>
      <p:sp>
        <p:nvSpPr>
          <p:cNvPr id="19464" name="Text Box 8"/>
          <p:cNvSpPr txBox="1">
            <a:spLocks noChangeArrowheads="1"/>
          </p:cNvSpPr>
          <p:nvPr>
            <p:custDataLst>
              <p:tags r:id="rId6"/>
            </p:custDataLst>
          </p:nvPr>
        </p:nvSpPr>
        <p:spPr bwMode="auto">
          <a:xfrm>
            <a:off x="2124075" y="908050"/>
            <a:ext cx="742950" cy="360363"/>
          </a:xfrm>
          <a:prstGeom prst="rect">
            <a:avLst/>
          </a:prstGeom>
          <a:solidFill>
            <a:schemeClr val="accent3"/>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dirty="0">
                <a:solidFill>
                  <a:schemeClr val="bg1"/>
                </a:solidFill>
              </a:rPr>
              <a:t>Ca </a:t>
            </a:r>
            <a:r>
              <a:rPr lang="fr-FR" sz="1600" b="1" baseline="30000" dirty="0">
                <a:solidFill>
                  <a:schemeClr val="bg1"/>
                </a:solidFill>
              </a:rPr>
              <a:t>2+</a:t>
            </a:r>
            <a:endParaRPr lang="fr-FR" sz="1600" b="1" dirty="0">
              <a:solidFill>
                <a:schemeClr val="bg1"/>
              </a:solidFill>
            </a:endParaRPr>
          </a:p>
        </p:txBody>
      </p:sp>
      <p:sp>
        <p:nvSpPr>
          <p:cNvPr id="19465" name="Line 9"/>
          <p:cNvSpPr>
            <a:spLocks noChangeShapeType="1"/>
          </p:cNvSpPr>
          <p:nvPr>
            <p:custDataLst>
              <p:tags r:id="rId7"/>
            </p:custDataLst>
          </p:nvPr>
        </p:nvSpPr>
        <p:spPr bwMode="auto">
          <a:xfrm>
            <a:off x="2870200" y="1266825"/>
            <a:ext cx="742950" cy="569913"/>
          </a:xfrm>
          <a:prstGeom prst="line">
            <a:avLst/>
          </a:prstGeom>
          <a:noFill/>
          <a:ln w="25400">
            <a:solidFill>
              <a:schemeClr val="bg2">
                <a:lumMod val="50000"/>
              </a:schemeClr>
            </a:solidFill>
            <a:round/>
            <a:headEnd/>
            <a:tailEnd/>
          </a:ln>
        </p:spPr>
        <p:txBody>
          <a:bodyPr/>
          <a:lstStyle/>
          <a:p>
            <a:endParaRPr lang="fr-CA">
              <a:solidFill>
                <a:schemeClr val="bg1"/>
              </a:solidFill>
            </a:endParaRPr>
          </a:p>
        </p:txBody>
      </p:sp>
      <p:sp>
        <p:nvSpPr>
          <p:cNvPr id="19466" name="Line 10"/>
          <p:cNvSpPr>
            <a:spLocks noChangeShapeType="1"/>
          </p:cNvSpPr>
          <p:nvPr>
            <p:custDataLst>
              <p:tags r:id="rId8"/>
            </p:custDataLst>
          </p:nvPr>
        </p:nvSpPr>
        <p:spPr bwMode="auto">
          <a:xfrm>
            <a:off x="4787900" y="1989138"/>
            <a:ext cx="12700" cy="1552575"/>
          </a:xfrm>
          <a:prstGeom prst="line">
            <a:avLst/>
          </a:prstGeom>
          <a:noFill/>
          <a:ln w="25400">
            <a:solidFill>
              <a:schemeClr val="bg2">
                <a:lumMod val="50000"/>
              </a:schemeClr>
            </a:solidFill>
            <a:round/>
            <a:headEnd/>
            <a:tailEnd type="triangle" w="med" len="med"/>
          </a:ln>
        </p:spPr>
        <p:txBody>
          <a:bodyPr/>
          <a:lstStyle/>
          <a:p>
            <a:endParaRPr lang="fr-CA">
              <a:solidFill>
                <a:schemeClr val="bg1"/>
              </a:solidFill>
            </a:endParaRPr>
          </a:p>
        </p:txBody>
      </p:sp>
      <p:sp>
        <p:nvSpPr>
          <p:cNvPr id="19470" name="Text Box 14"/>
          <p:cNvSpPr txBox="1">
            <a:spLocks noChangeArrowheads="1"/>
          </p:cNvSpPr>
          <p:nvPr>
            <p:custDataLst>
              <p:tags r:id="rId9"/>
            </p:custDataLst>
          </p:nvPr>
        </p:nvSpPr>
        <p:spPr bwMode="auto">
          <a:xfrm>
            <a:off x="1331913" y="2636838"/>
            <a:ext cx="593725" cy="379412"/>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rPr>
              <a:t>VIII</a:t>
            </a:r>
          </a:p>
        </p:txBody>
      </p:sp>
      <p:sp>
        <p:nvSpPr>
          <p:cNvPr id="19471" name="Text Box 15"/>
          <p:cNvSpPr txBox="1">
            <a:spLocks noChangeArrowheads="1"/>
          </p:cNvSpPr>
          <p:nvPr>
            <p:custDataLst>
              <p:tags r:id="rId10"/>
            </p:custDataLst>
          </p:nvPr>
        </p:nvSpPr>
        <p:spPr bwMode="auto">
          <a:xfrm>
            <a:off x="2987675" y="2708275"/>
            <a:ext cx="741363" cy="379413"/>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rPr>
              <a:t>VIIIa</a:t>
            </a:r>
          </a:p>
        </p:txBody>
      </p:sp>
      <p:sp>
        <p:nvSpPr>
          <p:cNvPr id="19472" name="Line 16"/>
          <p:cNvSpPr>
            <a:spLocks noChangeShapeType="1"/>
          </p:cNvSpPr>
          <p:nvPr>
            <p:custDataLst>
              <p:tags r:id="rId11"/>
            </p:custDataLst>
          </p:nvPr>
        </p:nvSpPr>
        <p:spPr bwMode="auto">
          <a:xfrm>
            <a:off x="1979613" y="2830513"/>
            <a:ext cx="1039812" cy="0"/>
          </a:xfrm>
          <a:prstGeom prst="line">
            <a:avLst/>
          </a:prstGeom>
          <a:noFill/>
          <a:ln w="25400">
            <a:solidFill>
              <a:schemeClr val="bg2">
                <a:lumMod val="50000"/>
              </a:schemeClr>
            </a:solidFill>
            <a:round/>
            <a:headEnd/>
            <a:tailEnd type="triangle" w="med" len="med"/>
          </a:ln>
        </p:spPr>
        <p:txBody>
          <a:bodyPr/>
          <a:lstStyle/>
          <a:p>
            <a:endParaRPr lang="fr-CA">
              <a:solidFill>
                <a:schemeClr val="bg1"/>
              </a:solidFill>
            </a:endParaRPr>
          </a:p>
        </p:txBody>
      </p:sp>
      <p:sp>
        <p:nvSpPr>
          <p:cNvPr id="19473" name="Line 17"/>
          <p:cNvSpPr>
            <a:spLocks noChangeShapeType="1"/>
          </p:cNvSpPr>
          <p:nvPr>
            <p:custDataLst>
              <p:tags r:id="rId12"/>
            </p:custDataLst>
          </p:nvPr>
        </p:nvSpPr>
        <p:spPr bwMode="auto">
          <a:xfrm flipV="1">
            <a:off x="2424113" y="2830513"/>
            <a:ext cx="0" cy="1281112"/>
          </a:xfrm>
          <a:prstGeom prst="line">
            <a:avLst/>
          </a:prstGeom>
          <a:noFill/>
          <a:ln w="25400">
            <a:solidFill>
              <a:schemeClr val="bg2">
                <a:lumMod val="50000"/>
              </a:schemeClr>
            </a:solidFill>
            <a:prstDash val="dashDot"/>
            <a:round/>
            <a:headEnd/>
            <a:tailEnd type="triangle" w="med" len="med"/>
          </a:ln>
        </p:spPr>
        <p:txBody>
          <a:bodyPr/>
          <a:lstStyle/>
          <a:p>
            <a:endParaRPr lang="fr-CA">
              <a:solidFill>
                <a:schemeClr val="bg1"/>
              </a:solidFill>
            </a:endParaRPr>
          </a:p>
        </p:txBody>
      </p:sp>
      <p:sp>
        <p:nvSpPr>
          <p:cNvPr id="19474" name="Text Box 18"/>
          <p:cNvSpPr txBox="1">
            <a:spLocks noChangeArrowheads="1"/>
          </p:cNvSpPr>
          <p:nvPr>
            <p:custDataLst>
              <p:tags r:id="rId13"/>
            </p:custDataLst>
          </p:nvPr>
        </p:nvSpPr>
        <p:spPr bwMode="auto">
          <a:xfrm>
            <a:off x="2124075" y="4149725"/>
            <a:ext cx="593725" cy="325438"/>
          </a:xfrm>
          <a:prstGeom prst="rect">
            <a:avLst/>
          </a:prstGeom>
          <a:solidFill>
            <a:schemeClr val="accent2"/>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rPr>
              <a:t>IIa</a:t>
            </a:r>
          </a:p>
        </p:txBody>
      </p:sp>
      <p:sp>
        <p:nvSpPr>
          <p:cNvPr id="19475" name="Text Box 19"/>
          <p:cNvSpPr txBox="1">
            <a:spLocks noChangeArrowheads="1"/>
          </p:cNvSpPr>
          <p:nvPr>
            <p:custDataLst>
              <p:tags r:id="rId14"/>
            </p:custDataLst>
          </p:nvPr>
        </p:nvSpPr>
        <p:spPr bwMode="auto">
          <a:xfrm>
            <a:off x="8172450" y="476250"/>
            <a:ext cx="593725" cy="5143315"/>
          </a:xfrm>
          <a:prstGeom prst="rect">
            <a:avLst/>
          </a:prstGeom>
          <a:solidFill>
            <a:schemeClr val="accent2"/>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2000" b="1" dirty="0">
                <a:solidFill>
                  <a:schemeClr val="bg1"/>
                </a:solidFill>
              </a:rPr>
              <a:t>V</a:t>
            </a:r>
          </a:p>
          <a:p>
            <a:pPr algn="ctr"/>
            <a:r>
              <a:rPr lang="fr-FR" sz="2000" b="1" dirty="0">
                <a:solidFill>
                  <a:schemeClr val="bg1"/>
                </a:solidFill>
              </a:rPr>
              <a:t>O</a:t>
            </a:r>
          </a:p>
          <a:p>
            <a:pPr algn="ctr"/>
            <a:r>
              <a:rPr lang="fr-FR" sz="2000" b="1" dirty="0">
                <a:solidFill>
                  <a:schemeClr val="bg1"/>
                </a:solidFill>
              </a:rPr>
              <a:t>I</a:t>
            </a:r>
          </a:p>
          <a:p>
            <a:pPr algn="ctr"/>
            <a:r>
              <a:rPr lang="fr-FR" sz="2000" b="1" dirty="0">
                <a:solidFill>
                  <a:schemeClr val="bg1"/>
                </a:solidFill>
              </a:rPr>
              <a:t>E</a:t>
            </a:r>
          </a:p>
          <a:p>
            <a:pPr algn="ctr"/>
            <a:r>
              <a:rPr lang="fr-FR" sz="2000" b="1" dirty="0">
                <a:solidFill>
                  <a:schemeClr val="bg1"/>
                </a:solidFill>
              </a:rPr>
              <a:t> </a:t>
            </a:r>
          </a:p>
          <a:p>
            <a:pPr algn="ctr"/>
            <a:r>
              <a:rPr lang="fr-FR" sz="2000" b="1" dirty="0">
                <a:solidFill>
                  <a:schemeClr val="bg1"/>
                </a:solidFill>
              </a:rPr>
              <a:t>I</a:t>
            </a:r>
          </a:p>
          <a:p>
            <a:pPr algn="ctr"/>
            <a:r>
              <a:rPr lang="fr-FR" sz="2000" b="1" dirty="0">
                <a:solidFill>
                  <a:schemeClr val="bg1"/>
                </a:solidFill>
              </a:rPr>
              <a:t>N</a:t>
            </a:r>
          </a:p>
          <a:p>
            <a:pPr algn="ctr"/>
            <a:r>
              <a:rPr lang="fr-FR" sz="2000" b="1" dirty="0">
                <a:solidFill>
                  <a:schemeClr val="bg1"/>
                </a:solidFill>
              </a:rPr>
              <a:t>T</a:t>
            </a:r>
          </a:p>
          <a:p>
            <a:pPr algn="ctr"/>
            <a:r>
              <a:rPr lang="fr-FR" sz="2000" b="1" dirty="0">
                <a:solidFill>
                  <a:schemeClr val="bg1"/>
                </a:solidFill>
              </a:rPr>
              <a:t>R</a:t>
            </a:r>
          </a:p>
          <a:p>
            <a:pPr algn="ctr"/>
            <a:r>
              <a:rPr lang="fr-FR" sz="2000" b="1" dirty="0">
                <a:solidFill>
                  <a:schemeClr val="bg1"/>
                </a:solidFill>
              </a:rPr>
              <a:t>I</a:t>
            </a:r>
          </a:p>
          <a:p>
            <a:pPr algn="ctr"/>
            <a:r>
              <a:rPr lang="fr-FR" sz="2000" b="1" dirty="0">
                <a:solidFill>
                  <a:schemeClr val="bg1"/>
                </a:solidFill>
              </a:rPr>
              <a:t>N</a:t>
            </a:r>
          </a:p>
          <a:p>
            <a:pPr algn="ctr"/>
            <a:r>
              <a:rPr lang="fr-FR" sz="2000" b="1" dirty="0">
                <a:solidFill>
                  <a:schemeClr val="bg1"/>
                </a:solidFill>
              </a:rPr>
              <a:t>S</a:t>
            </a:r>
          </a:p>
          <a:p>
            <a:pPr algn="ctr"/>
            <a:r>
              <a:rPr lang="fr-FR" sz="2000" b="1" dirty="0">
                <a:solidFill>
                  <a:schemeClr val="bg1"/>
                </a:solidFill>
              </a:rPr>
              <a:t>È</a:t>
            </a:r>
          </a:p>
          <a:p>
            <a:pPr algn="ctr"/>
            <a:r>
              <a:rPr lang="fr-FR" sz="2000" b="1" dirty="0">
                <a:solidFill>
                  <a:schemeClr val="bg1"/>
                </a:solidFill>
              </a:rPr>
              <a:t>Q</a:t>
            </a:r>
          </a:p>
          <a:p>
            <a:pPr algn="ctr"/>
            <a:r>
              <a:rPr lang="fr-FR" sz="2000" b="1" dirty="0">
                <a:solidFill>
                  <a:schemeClr val="bg1"/>
                </a:solidFill>
              </a:rPr>
              <a:t>U</a:t>
            </a:r>
          </a:p>
          <a:p>
            <a:pPr algn="ctr"/>
            <a:r>
              <a:rPr lang="fr-FR" sz="2000" b="1" dirty="0">
                <a:solidFill>
                  <a:schemeClr val="bg1"/>
                </a:solidFill>
              </a:rPr>
              <a:t>E</a:t>
            </a:r>
          </a:p>
        </p:txBody>
      </p:sp>
      <p:sp>
        <p:nvSpPr>
          <p:cNvPr id="19476" name="Line 20"/>
          <p:cNvSpPr>
            <a:spLocks noChangeShapeType="1"/>
          </p:cNvSpPr>
          <p:nvPr>
            <p:custDataLst>
              <p:tags r:id="rId15"/>
            </p:custDataLst>
          </p:nvPr>
        </p:nvSpPr>
        <p:spPr bwMode="auto">
          <a:xfrm>
            <a:off x="3708400" y="2852738"/>
            <a:ext cx="792163" cy="215900"/>
          </a:xfrm>
          <a:prstGeom prst="line">
            <a:avLst/>
          </a:prstGeom>
          <a:noFill/>
          <a:ln w="25400">
            <a:solidFill>
              <a:schemeClr val="bg2">
                <a:lumMod val="50000"/>
              </a:schemeClr>
            </a:solidFill>
            <a:round/>
            <a:headEnd/>
            <a:tailEnd type="triangle" w="med" len="med"/>
          </a:ln>
        </p:spPr>
        <p:txBody>
          <a:bodyPr/>
          <a:lstStyle/>
          <a:p>
            <a:endParaRPr lang="fr-CA">
              <a:solidFill>
                <a:schemeClr val="bg1"/>
              </a:solidFill>
            </a:endParaRPr>
          </a:p>
        </p:txBody>
      </p:sp>
      <p:sp>
        <p:nvSpPr>
          <p:cNvPr id="19477" name="Line 21"/>
          <p:cNvSpPr>
            <a:spLocks noChangeShapeType="1"/>
          </p:cNvSpPr>
          <p:nvPr>
            <p:custDataLst>
              <p:tags r:id="rId16"/>
            </p:custDataLst>
          </p:nvPr>
        </p:nvSpPr>
        <p:spPr bwMode="auto">
          <a:xfrm flipH="1">
            <a:off x="5097463" y="2405063"/>
            <a:ext cx="742950" cy="568325"/>
          </a:xfrm>
          <a:prstGeom prst="line">
            <a:avLst/>
          </a:prstGeom>
          <a:noFill/>
          <a:ln w="25400">
            <a:solidFill>
              <a:schemeClr val="bg2">
                <a:lumMod val="50000"/>
              </a:schemeClr>
            </a:solidFill>
            <a:round/>
            <a:headEnd/>
            <a:tailEnd type="triangle" w="med" len="med"/>
          </a:ln>
        </p:spPr>
        <p:txBody>
          <a:bodyPr/>
          <a:lstStyle/>
          <a:p>
            <a:endParaRPr lang="fr-CA">
              <a:solidFill>
                <a:schemeClr val="bg1"/>
              </a:solidFill>
            </a:endParaRPr>
          </a:p>
        </p:txBody>
      </p:sp>
      <p:sp>
        <p:nvSpPr>
          <p:cNvPr id="19478" name="Line 22"/>
          <p:cNvSpPr>
            <a:spLocks noChangeShapeType="1"/>
          </p:cNvSpPr>
          <p:nvPr>
            <p:custDataLst>
              <p:tags r:id="rId17"/>
            </p:custDataLst>
          </p:nvPr>
        </p:nvSpPr>
        <p:spPr bwMode="auto">
          <a:xfrm flipH="1">
            <a:off x="5097463" y="2689225"/>
            <a:ext cx="890587" cy="427038"/>
          </a:xfrm>
          <a:prstGeom prst="line">
            <a:avLst/>
          </a:prstGeom>
          <a:noFill/>
          <a:ln w="25400">
            <a:solidFill>
              <a:schemeClr val="bg2">
                <a:lumMod val="50000"/>
              </a:schemeClr>
            </a:solidFill>
            <a:round/>
            <a:headEnd/>
            <a:tailEnd type="triangle" w="med" len="med"/>
          </a:ln>
        </p:spPr>
        <p:txBody>
          <a:bodyPr/>
          <a:lstStyle/>
          <a:p>
            <a:endParaRPr lang="fr-CA">
              <a:solidFill>
                <a:schemeClr val="bg1"/>
              </a:solidFill>
            </a:endParaRPr>
          </a:p>
        </p:txBody>
      </p:sp>
      <p:sp>
        <p:nvSpPr>
          <p:cNvPr id="19479" name="Oval 23"/>
          <p:cNvSpPr>
            <a:spLocks noChangeArrowheads="1"/>
          </p:cNvSpPr>
          <p:nvPr>
            <p:custDataLst>
              <p:tags r:id="rId18"/>
            </p:custDataLst>
          </p:nvPr>
        </p:nvSpPr>
        <p:spPr bwMode="auto">
          <a:xfrm>
            <a:off x="4503738" y="2830513"/>
            <a:ext cx="593725" cy="427037"/>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FR" sz="1600" b="1" dirty="0">
                <a:solidFill>
                  <a:schemeClr val="bg1"/>
                </a:solidFill>
              </a:rPr>
              <a:t>23</a:t>
            </a:r>
          </a:p>
        </p:txBody>
      </p:sp>
      <p:sp>
        <p:nvSpPr>
          <p:cNvPr id="19480" name="Oval 24"/>
          <p:cNvSpPr>
            <a:spLocks noChangeArrowheads="1"/>
          </p:cNvSpPr>
          <p:nvPr>
            <p:custDataLst>
              <p:tags r:id="rId19"/>
            </p:custDataLst>
          </p:nvPr>
        </p:nvSpPr>
        <p:spPr bwMode="auto">
          <a:xfrm>
            <a:off x="2127250" y="3257550"/>
            <a:ext cx="593725" cy="427038"/>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FR" sz="1400" b="1" dirty="0">
                <a:solidFill>
                  <a:schemeClr val="bg1"/>
                </a:solidFill>
              </a:rPr>
              <a:t>22</a:t>
            </a:r>
          </a:p>
        </p:txBody>
      </p:sp>
      <p:sp>
        <p:nvSpPr>
          <p:cNvPr id="19481" name="Line 25"/>
          <p:cNvSpPr>
            <a:spLocks noChangeShapeType="1"/>
          </p:cNvSpPr>
          <p:nvPr>
            <p:custDataLst>
              <p:tags r:id="rId20"/>
            </p:custDataLst>
          </p:nvPr>
        </p:nvSpPr>
        <p:spPr bwMode="auto">
          <a:xfrm>
            <a:off x="4787900" y="4365625"/>
            <a:ext cx="12700" cy="1546901"/>
          </a:xfrm>
          <a:prstGeom prst="line">
            <a:avLst/>
          </a:prstGeom>
          <a:noFill/>
          <a:ln w="25400">
            <a:solidFill>
              <a:schemeClr val="bg2">
                <a:lumMod val="50000"/>
              </a:schemeClr>
            </a:solidFill>
            <a:prstDash val="dashDot"/>
            <a:round/>
            <a:headEnd/>
            <a:tailEnd type="triangle" w="med" len="med"/>
          </a:ln>
        </p:spPr>
        <p:txBody>
          <a:bodyPr/>
          <a:lstStyle/>
          <a:p>
            <a:endParaRPr lang="fr-CA">
              <a:solidFill>
                <a:schemeClr val="bg1"/>
              </a:solidFill>
            </a:endParaRPr>
          </a:p>
        </p:txBody>
      </p:sp>
      <p:sp>
        <p:nvSpPr>
          <p:cNvPr id="19483" name="AutoShape 27"/>
          <p:cNvSpPr>
            <a:spLocks/>
          </p:cNvSpPr>
          <p:nvPr>
            <p:custDataLst>
              <p:tags r:id="rId21"/>
            </p:custDataLst>
          </p:nvPr>
        </p:nvSpPr>
        <p:spPr bwMode="auto">
          <a:xfrm>
            <a:off x="7380288" y="620713"/>
            <a:ext cx="504825" cy="5078751"/>
          </a:xfrm>
          <a:prstGeom prst="rightBrace">
            <a:avLst>
              <a:gd name="adj1" fmla="val 96279"/>
              <a:gd name="adj2" fmla="val 50000"/>
            </a:avLst>
          </a:prstGeom>
          <a:noFill/>
          <a:ln w="38100">
            <a:solidFill>
              <a:schemeClr val="accent6"/>
            </a:solidFill>
            <a:round/>
            <a:headEnd/>
            <a:tailEnd/>
          </a:ln>
        </p:spPr>
        <p:txBody>
          <a:bodyPr wrap="none" anchor="ctr"/>
          <a:lstStyle/>
          <a:p>
            <a:endParaRPr lang="fr-CA">
              <a:solidFill>
                <a:schemeClr val="bg1"/>
              </a:solidFill>
            </a:endParaRPr>
          </a:p>
        </p:txBody>
      </p:sp>
      <p:sp>
        <p:nvSpPr>
          <p:cNvPr id="19484" name="Line 28"/>
          <p:cNvSpPr>
            <a:spLocks noChangeShapeType="1"/>
          </p:cNvSpPr>
          <p:nvPr>
            <p:custDataLst>
              <p:tags r:id="rId22"/>
            </p:custDataLst>
          </p:nvPr>
        </p:nvSpPr>
        <p:spPr bwMode="auto">
          <a:xfrm>
            <a:off x="3779838" y="1125538"/>
            <a:ext cx="0" cy="719137"/>
          </a:xfrm>
          <a:prstGeom prst="line">
            <a:avLst/>
          </a:prstGeom>
          <a:noFill/>
          <a:ln w="25400">
            <a:solidFill>
              <a:schemeClr val="bg2">
                <a:lumMod val="50000"/>
              </a:schemeClr>
            </a:solidFill>
            <a:prstDash val="dashDot"/>
            <a:round/>
            <a:headEnd/>
            <a:tailEnd type="triangle" w="med" len="med"/>
          </a:ln>
        </p:spPr>
        <p:txBody>
          <a:bodyPr/>
          <a:lstStyle/>
          <a:p>
            <a:endParaRPr lang="fr-CA">
              <a:solidFill>
                <a:schemeClr val="bg1"/>
              </a:solidFill>
            </a:endParaRPr>
          </a:p>
        </p:txBody>
      </p:sp>
      <p:sp>
        <p:nvSpPr>
          <p:cNvPr id="19485" name="Text Box 29"/>
          <p:cNvSpPr txBox="1">
            <a:spLocks noChangeArrowheads="1"/>
          </p:cNvSpPr>
          <p:nvPr>
            <p:custDataLst>
              <p:tags r:id="rId23"/>
            </p:custDataLst>
          </p:nvPr>
        </p:nvSpPr>
        <p:spPr bwMode="auto">
          <a:xfrm>
            <a:off x="3492500" y="333375"/>
            <a:ext cx="593725" cy="366713"/>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rPr>
              <a:t>XIa</a:t>
            </a:r>
          </a:p>
        </p:txBody>
      </p:sp>
      <p:sp>
        <p:nvSpPr>
          <p:cNvPr id="19487" name="Oval 31"/>
          <p:cNvSpPr>
            <a:spLocks noChangeArrowheads="1"/>
          </p:cNvSpPr>
          <p:nvPr>
            <p:custDataLst>
              <p:tags r:id="rId24"/>
            </p:custDataLst>
          </p:nvPr>
        </p:nvSpPr>
        <p:spPr bwMode="auto">
          <a:xfrm>
            <a:off x="3482975" y="1196975"/>
            <a:ext cx="593725" cy="427038"/>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FR" sz="1400" b="1" dirty="0">
                <a:solidFill>
                  <a:schemeClr val="bg1"/>
                </a:solidFill>
              </a:rPr>
              <a:t>21</a:t>
            </a:r>
          </a:p>
        </p:txBody>
      </p:sp>
      <p:sp>
        <p:nvSpPr>
          <p:cNvPr id="19488" name="Text Box 32"/>
          <p:cNvSpPr txBox="1">
            <a:spLocks noChangeArrowheads="1"/>
          </p:cNvSpPr>
          <p:nvPr>
            <p:custDataLst>
              <p:tags r:id="rId25"/>
            </p:custDataLst>
          </p:nvPr>
        </p:nvSpPr>
        <p:spPr bwMode="auto">
          <a:xfrm>
            <a:off x="3419475" y="692150"/>
            <a:ext cx="914033" cy="369332"/>
          </a:xfrm>
          <a:prstGeom prst="rect">
            <a:avLst/>
          </a:prstGeom>
          <a:solidFill>
            <a:schemeClr val="accent1">
              <a:lumMod val="50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fr-CA">
                <a:solidFill>
                  <a:schemeClr val="bg1"/>
                </a:solidFill>
              </a:rPr>
              <a:t>KHPM</a:t>
            </a:r>
            <a:endParaRPr lang="fr-FR">
              <a:solidFill>
                <a:schemeClr val="bg1"/>
              </a:solidFill>
            </a:endParaRPr>
          </a:p>
        </p:txBody>
      </p:sp>
      <p:grpSp>
        <p:nvGrpSpPr>
          <p:cNvPr id="2" name="Group 33"/>
          <p:cNvGrpSpPr>
            <a:grpSpLocks/>
          </p:cNvGrpSpPr>
          <p:nvPr>
            <p:custDataLst>
              <p:tags r:id="rId26"/>
            </p:custDataLst>
          </p:nvPr>
        </p:nvGrpSpPr>
        <p:grpSpPr bwMode="auto">
          <a:xfrm>
            <a:off x="4057682" y="926925"/>
            <a:ext cx="2858008" cy="853852"/>
            <a:chOff x="2605" y="532"/>
            <a:chExt cx="1745" cy="453"/>
          </a:xfrm>
        </p:grpSpPr>
        <p:sp>
          <p:nvSpPr>
            <p:cNvPr id="19490" name="Line 34"/>
            <p:cNvSpPr>
              <a:spLocks noChangeShapeType="1"/>
            </p:cNvSpPr>
            <p:nvPr/>
          </p:nvSpPr>
          <p:spPr bwMode="auto">
            <a:xfrm flipH="1">
              <a:off x="2605" y="630"/>
              <a:ext cx="1046" cy="355"/>
            </a:xfrm>
            <a:prstGeom prst="line">
              <a:avLst/>
            </a:prstGeom>
            <a:noFill/>
            <a:ln w="25400">
              <a:solidFill>
                <a:schemeClr val="bg2">
                  <a:lumMod val="50000"/>
                </a:schemeClr>
              </a:solidFill>
              <a:prstDash val="dashDot"/>
              <a:round/>
              <a:headEnd/>
              <a:tailEnd type="triangle" w="med" len="med"/>
            </a:ln>
          </p:spPr>
          <p:txBody>
            <a:bodyPr/>
            <a:lstStyle/>
            <a:p>
              <a:endParaRPr lang="fr-CA">
                <a:solidFill>
                  <a:schemeClr val="bg1"/>
                </a:solidFill>
              </a:endParaRPr>
            </a:p>
          </p:txBody>
        </p:sp>
        <p:sp>
          <p:nvSpPr>
            <p:cNvPr id="19491" name="Text Box 35"/>
            <p:cNvSpPr txBox="1">
              <a:spLocks noChangeArrowheads="1"/>
            </p:cNvSpPr>
            <p:nvPr/>
          </p:nvSpPr>
          <p:spPr bwMode="auto">
            <a:xfrm>
              <a:off x="3670" y="532"/>
              <a:ext cx="680" cy="195"/>
            </a:xfrm>
            <a:prstGeom prst="rect">
              <a:avLst/>
            </a:prstGeom>
            <a:noFill/>
            <a:ln w="9525">
              <a:noFill/>
              <a:miter lim="800000"/>
              <a:headEnd/>
              <a:tailEnd/>
            </a:ln>
          </p:spPr>
          <p:txBody>
            <a:bodyPr>
              <a:spAutoFit/>
            </a:bodyPr>
            <a:lstStyle/>
            <a:p>
              <a:pPr>
                <a:spcBef>
                  <a:spcPct val="50000"/>
                </a:spcBef>
              </a:pPr>
              <a:r>
                <a:rPr lang="fr-CA" b="1" dirty="0"/>
                <a:t>(V.E.)</a:t>
              </a:r>
              <a:endParaRPr lang="fr-FR" b="1" dirty="0"/>
            </a:p>
          </p:txBody>
        </p:sp>
      </p:grpSp>
      <p:sp>
        <p:nvSpPr>
          <p:cNvPr id="37" name="Text Box 28">
            <a:extLst>
              <a:ext uri="{FF2B5EF4-FFF2-40B4-BE49-F238E27FC236}">
                <a16:creationId xmlns:a16="http://schemas.microsoft.com/office/drawing/2014/main" id="{92AEA09B-830F-4298-B141-4A7D37EDBD03}"/>
              </a:ext>
            </a:extLst>
          </p:cNvPr>
          <p:cNvSpPr txBox="1">
            <a:spLocks noChangeArrowheads="1"/>
          </p:cNvSpPr>
          <p:nvPr>
            <p:custDataLst>
              <p:tags r:id="rId27"/>
            </p:custDataLst>
          </p:nvPr>
        </p:nvSpPr>
        <p:spPr bwMode="auto">
          <a:xfrm>
            <a:off x="855610" y="315943"/>
            <a:ext cx="573087" cy="29845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rPr>
              <a:t>XI</a:t>
            </a:r>
          </a:p>
        </p:txBody>
      </p:sp>
      <p:sp>
        <p:nvSpPr>
          <p:cNvPr id="38" name="Line 30">
            <a:extLst>
              <a:ext uri="{FF2B5EF4-FFF2-40B4-BE49-F238E27FC236}">
                <a16:creationId xmlns:a16="http://schemas.microsoft.com/office/drawing/2014/main" id="{F99E9D0D-0916-4059-B1B4-D998DD35116A}"/>
              </a:ext>
            </a:extLst>
          </p:cNvPr>
          <p:cNvSpPr>
            <a:spLocks noChangeShapeType="1"/>
          </p:cNvSpPr>
          <p:nvPr>
            <p:custDataLst>
              <p:tags r:id="rId28"/>
            </p:custDataLst>
          </p:nvPr>
        </p:nvSpPr>
        <p:spPr bwMode="auto">
          <a:xfrm flipV="1">
            <a:off x="1501722" y="469091"/>
            <a:ext cx="1844728" cy="14318"/>
          </a:xfrm>
          <a:prstGeom prst="line">
            <a:avLst/>
          </a:prstGeom>
          <a:noFill/>
          <a:ln w="25400">
            <a:solidFill>
              <a:schemeClr val="bg1"/>
            </a:solidFill>
            <a:round/>
            <a:headEnd/>
            <a:tailEnd type="triangle" w="med" len="med"/>
          </a:ln>
        </p:spPr>
        <p:txBody>
          <a:bodyPr/>
          <a:lstStyle/>
          <a:p>
            <a:endParaRPr lang="fr-CA"/>
          </a:p>
        </p:txBody>
      </p:sp>
      <p:sp>
        <p:nvSpPr>
          <p:cNvPr id="39" name="Text Box 46">
            <a:extLst>
              <a:ext uri="{FF2B5EF4-FFF2-40B4-BE49-F238E27FC236}">
                <a16:creationId xmlns:a16="http://schemas.microsoft.com/office/drawing/2014/main" id="{2CC662E4-89CD-4CC1-A3BF-3DE52574F991}"/>
              </a:ext>
            </a:extLst>
          </p:cNvPr>
          <p:cNvSpPr txBox="1">
            <a:spLocks noChangeArrowheads="1"/>
          </p:cNvSpPr>
          <p:nvPr>
            <p:custDataLst>
              <p:tags r:id="rId29"/>
            </p:custDataLst>
          </p:nvPr>
        </p:nvSpPr>
        <p:spPr bwMode="auto">
          <a:xfrm>
            <a:off x="712735" y="604868"/>
            <a:ext cx="857250" cy="450850"/>
          </a:xfrm>
          <a:prstGeom prst="rect">
            <a:avLst/>
          </a:prstGeom>
          <a:solidFill>
            <a:schemeClr val="accent1">
              <a:lumMod val="50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rPr>
              <a:t>KHPM</a:t>
            </a:r>
          </a:p>
        </p:txBody>
      </p:sp>
      <p:grpSp>
        <p:nvGrpSpPr>
          <p:cNvPr id="40" name="Groupe 39">
            <a:extLst>
              <a:ext uri="{FF2B5EF4-FFF2-40B4-BE49-F238E27FC236}">
                <a16:creationId xmlns:a16="http://schemas.microsoft.com/office/drawing/2014/main" id="{A9A81C4B-33B0-4940-90E8-327EDC0F1182}"/>
              </a:ext>
            </a:extLst>
          </p:cNvPr>
          <p:cNvGrpSpPr/>
          <p:nvPr>
            <p:custDataLst>
              <p:tags r:id="rId30"/>
            </p:custDataLst>
          </p:nvPr>
        </p:nvGrpSpPr>
        <p:grpSpPr>
          <a:xfrm>
            <a:off x="4183221" y="3588943"/>
            <a:ext cx="1462087" cy="1154112"/>
            <a:chOff x="3650456" y="2519362"/>
            <a:chExt cx="1462087" cy="1154112"/>
          </a:xfrm>
        </p:grpSpPr>
        <p:sp>
          <p:nvSpPr>
            <p:cNvPr id="41" name="Rectangle 16">
              <a:extLst>
                <a:ext uri="{FF2B5EF4-FFF2-40B4-BE49-F238E27FC236}">
                  <a16:creationId xmlns:a16="http://schemas.microsoft.com/office/drawing/2014/main" id="{DD76F30B-5CE7-4996-A479-06DAB2014A41}"/>
                </a:ext>
              </a:extLst>
            </p:cNvPr>
            <p:cNvSpPr>
              <a:spLocks noChangeArrowheads="1"/>
            </p:cNvSpPr>
            <p:nvPr>
              <p:custDataLst>
                <p:tags r:id="rId36"/>
              </p:custDataLst>
            </p:nvPr>
          </p:nvSpPr>
          <p:spPr bwMode="auto">
            <a:xfrm>
              <a:off x="3668582" y="3311524"/>
              <a:ext cx="742158" cy="361950"/>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400" b="1" dirty="0">
                  <a:solidFill>
                    <a:schemeClr val="bg1"/>
                  </a:solidFill>
                </a:rPr>
                <a:t>PL</a:t>
              </a:r>
            </a:p>
          </p:txBody>
        </p:sp>
        <p:sp>
          <p:nvSpPr>
            <p:cNvPr id="42" name="Text Box 15">
              <a:extLst>
                <a:ext uri="{FF2B5EF4-FFF2-40B4-BE49-F238E27FC236}">
                  <a16:creationId xmlns:a16="http://schemas.microsoft.com/office/drawing/2014/main" id="{7CAB337F-844E-490B-B40F-56D8B6C92689}"/>
                </a:ext>
              </a:extLst>
            </p:cNvPr>
            <p:cNvSpPr txBox="1">
              <a:spLocks noChangeArrowheads="1"/>
            </p:cNvSpPr>
            <p:nvPr>
              <p:custDataLst>
                <p:tags r:id="rId37"/>
              </p:custDataLst>
            </p:nvPr>
          </p:nvSpPr>
          <p:spPr bwMode="auto">
            <a:xfrm>
              <a:off x="3668581" y="2889251"/>
              <a:ext cx="742155" cy="414334"/>
            </a:xfrm>
            <a:prstGeom prst="rect">
              <a:avLst/>
            </a:prstGeom>
            <a:solidFill>
              <a:schemeClr val="accent3"/>
            </a:solidFill>
            <a:ln w="9525">
              <a:noFill/>
              <a:miter lim="800000"/>
              <a:headEnd/>
              <a:tailEnd/>
            </a:ln>
            <a:effectLst/>
            <a:scene3d>
              <a:camera prst="orthographicFront">
                <a:rot lat="0" lon="0" rev="0"/>
              </a:camera>
              <a:lightRig rig="glow" dir="t">
                <a:rot lat="0" lon="0" rev="14100000"/>
              </a:lightRig>
            </a:scene3d>
            <a:sp3d prstMaterial="softEdge">
              <a:bevelT w="127000" prst="artDeco"/>
            </a:sp3d>
          </p:spPr>
          <p:txBody>
            <a:bodyPr/>
            <a:lstStyle/>
            <a:p>
              <a:pPr algn="ctr"/>
              <a:r>
                <a:rPr lang="fr-FR" sz="1400" b="1" dirty="0">
                  <a:solidFill>
                    <a:schemeClr val="bg1"/>
                  </a:solidFill>
                </a:rPr>
                <a:t>Ca </a:t>
              </a:r>
              <a:r>
                <a:rPr lang="fr-FR" sz="1400" b="1" baseline="30000" dirty="0">
                  <a:solidFill>
                    <a:schemeClr val="bg1"/>
                  </a:solidFill>
                </a:rPr>
                <a:t>2+</a:t>
              </a:r>
              <a:endParaRPr lang="fr-FR" sz="1400" b="1" dirty="0">
                <a:solidFill>
                  <a:schemeClr val="bg1"/>
                </a:solidFill>
              </a:endParaRPr>
            </a:p>
          </p:txBody>
        </p:sp>
        <p:sp>
          <p:nvSpPr>
            <p:cNvPr id="43" name="Rectangle 16">
              <a:extLst>
                <a:ext uri="{FF2B5EF4-FFF2-40B4-BE49-F238E27FC236}">
                  <a16:creationId xmlns:a16="http://schemas.microsoft.com/office/drawing/2014/main" id="{19AD9067-7653-4B1E-9B53-0DA1D8FC58FC}"/>
                </a:ext>
              </a:extLst>
            </p:cNvPr>
            <p:cNvSpPr>
              <a:spLocks noChangeArrowheads="1"/>
            </p:cNvSpPr>
            <p:nvPr>
              <p:custDataLst>
                <p:tags r:id="rId38"/>
              </p:custDataLst>
            </p:nvPr>
          </p:nvSpPr>
          <p:spPr bwMode="auto">
            <a:xfrm>
              <a:off x="4392610" y="2519362"/>
              <a:ext cx="719933" cy="391057"/>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400" b="1" dirty="0">
                  <a:solidFill>
                    <a:schemeClr val="bg1"/>
                  </a:solidFill>
                </a:rPr>
                <a:t> </a:t>
              </a:r>
              <a:r>
                <a:rPr lang="fr-FR" sz="1400" b="1" dirty="0" err="1">
                  <a:solidFill>
                    <a:schemeClr val="bg1"/>
                  </a:solidFill>
                </a:rPr>
                <a:t>VIIIa</a:t>
              </a:r>
              <a:r>
                <a:rPr lang="fr-FR" sz="1400" dirty="0">
                  <a:solidFill>
                    <a:schemeClr val="bg1"/>
                  </a:solidFill>
                </a:rPr>
                <a:t>            </a:t>
              </a:r>
              <a:endParaRPr lang="fr-FR" sz="1400" b="1" dirty="0">
                <a:solidFill>
                  <a:schemeClr val="bg1"/>
                </a:solidFill>
              </a:endParaRPr>
            </a:p>
            <a:p>
              <a:pPr algn="ctr"/>
              <a:r>
                <a:rPr lang="fr-FR" sz="1400" b="1" dirty="0">
                  <a:solidFill>
                    <a:schemeClr val="bg1"/>
                  </a:solidFill>
                </a:rPr>
                <a:t>    </a:t>
              </a:r>
            </a:p>
          </p:txBody>
        </p:sp>
        <p:sp>
          <p:nvSpPr>
            <p:cNvPr id="44" name="Rectangle 16">
              <a:extLst>
                <a:ext uri="{FF2B5EF4-FFF2-40B4-BE49-F238E27FC236}">
                  <a16:creationId xmlns:a16="http://schemas.microsoft.com/office/drawing/2014/main" id="{C143A175-AF5B-477E-9A86-4009A427B8A7}"/>
                </a:ext>
              </a:extLst>
            </p:cNvPr>
            <p:cNvSpPr>
              <a:spLocks noChangeArrowheads="1"/>
            </p:cNvSpPr>
            <p:nvPr>
              <p:custDataLst>
                <p:tags r:id="rId39"/>
              </p:custDataLst>
            </p:nvPr>
          </p:nvSpPr>
          <p:spPr bwMode="auto">
            <a:xfrm>
              <a:off x="3650456" y="2519362"/>
              <a:ext cx="742154" cy="361950"/>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400" b="1" dirty="0" err="1">
                  <a:solidFill>
                    <a:schemeClr val="bg1"/>
                  </a:solidFill>
                </a:rPr>
                <a:t>IXa</a:t>
              </a:r>
              <a:endParaRPr lang="fr-FR" sz="1400" b="1" dirty="0">
                <a:solidFill>
                  <a:schemeClr val="bg1"/>
                </a:solidFill>
              </a:endParaRPr>
            </a:p>
            <a:p>
              <a:pPr algn="ctr"/>
              <a:r>
                <a:rPr lang="fr-FR" sz="1400" b="1" dirty="0">
                  <a:solidFill>
                    <a:schemeClr val="bg1"/>
                  </a:solidFill>
                </a:rPr>
                <a:t>    </a:t>
              </a:r>
            </a:p>
          </p:txBody>
        </p:sp>
        <p:sp>
          <p:nvSpPr>
            <p:cNvPr id="45" name="Triangle isocèle 44">
              <a:extLst>
                <a:ext uri="{FF2B5EF4-FFF2-40B4-BE49-F238E27FC236}">
                  <a16:creationId xmlns:a16="http://schemas.microsoft.com/office/drawing/2014/main" id="{C377CAB4-C7D5-4C00-BC7E-02E398E8AA61}"/>
                </a:ext>
              </a:extLst>
            </p:cNvPr>
            <p:cNvSpPr/>
            <p:nvPr/>
          </p:nvSpPr>
          <p:spPr>
            <a:xfrm rot="18805157">
              <a:off x="4138585" y="2901800"/>
              <a:ext cx="901289" cy="447688"/>
            </a:xfrm>
            <a:prstGeom prst="triangl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sp>
        <p:nvSpPr>
          <p:cNvPr id="46" name="Text Box 12">
            <a:extLst>
              <a:ext uri="{FF2B5EF4-FFF2-40B4-BE49-F238E27FC236}">
                <a16:creationId xmlns:a16="http://schemas.microsoft.com/office/drawing/2014/main" id="{D945CCAF-DDF0-43B7-985F-DBFDAEB1A866}"/>
              </a:ext>
            </a:extLst>
          </p:cNvPr>
          <p:cNvSpPr txBox="1">
            <a:spLocks noChangeArrowheads="1"/>
          </p:cNvSpPr>
          <p:nvPr>
            <p:custDataLst>
              <p:tags r:id="rId31"/>
            </p:custDataLst>
          </p:nvPr>
        </p:nvSpPr>
        <p:spPr bwMode="auto">
          <a:xfrm>
            <a:off x="2608199" y="5796878"/>
            <a:ext cx="474662" cy="34925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rPr>
              <a:t>X</a:t>
            </a:r>
          </a:p>
        </p:txBody>
      </p:sp>
      <p:sp>
        <p:nvSpPr>
          <p:cNvPr id="47" name="Text Box 13">
            <a:extLst>
              <a:ext uri="{FF2B5EF4-FFF2-40B4-BE49-F238E27FC236}">
                <a16:creationId xmlns:a16="http://schemas.microsoft.com/office/drawing/2014/main" id="{8BCBD9D3-BA63-4B3C-8D01-030C8519FD83}"/>
              </a:ext>
            </a:extLst>
          </p:cNvPr>
          <p:cNvSpPr txBox="1">
            <a:spLocks noChangeArrowheads="1"/>
          </p:cNvSpPr>
          <p:nvPr>
            <p:custDataLst>
              <p:tags r:id="rId32"/>
            </p:custDataLst>
          </p:nvPr>
        </p:nvSpPr>
        <p:spPr bwMode="auto">
          <a:xfrm>
            <a:off x="5632386" y="5796878"/>
            <a:ext cx="474663" cy="34925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rPr>
              <a:t>Xa</a:t>
            </a:r>
          </a:p>
        </p:txBody>
      </p:sp>
      <p:sp>
        <p:nvSpPr>
          <p:cNvPr id="48" name="Line 25">
            <a:extLst>
              <a:ext uri="{FF2B5EF4-FFF2-40B4-BE49-F238E27FC236}">
                <a16:creationId xmlns:a16="http://schemas.microsoft.com/office/drawing/2014/main" id="{ED0D3F6D-94CB-41BA-80EB-ADBF3886F0E1}"/>
              </a:ext>
            </a:extLst>
          </p:cNvPr>
          <p:cNvSpPr>
            <a:spLocks noChangeShapeType="1"/>
          </p:cNvSpPr>
          <p:nvPr>
            <p:custDataLst>
              <p:tags r:id="rId33"/>
            </p:custDataLst>
          </p:nvPr>
        </p:nvSpPr>
        <p:spPr bwMode="auto">
          <a:xfrm flipV="1">
            <a:off x="3113024" y="5982615"/>
            <a:ext cx="2514600" cy="30163"/>
          </a:xfrm>
          <a:prstGeom prst="line">
            <a:avLst/>
          </a:prstGeom>
          <a:noFill/>
          <a:ln w="25400">
            <a:solidFill>
              <a:schemeClr val="bg2">
                <a:lumMod val="50000"/>
              </a:schemeClr>
            </a:solidFill>
            <a:round/>
            <a:headEnd/>
            <a:tailEnd type="triangle" w="med" len="med"/>
          </a:ln>
        </p:spPr>
        <p:txBody>
          <a:bodyPr/>
          <a:lstStyle/>
          <a:p>
            <a:endParaRPr lang="fr-CA"/>
          </a:p>
        </p:txBody>
      </p:sp>
      <p:sp>
        <p:nvSpPr>
          <p:cNvPr id="49" name="Oval 42">
            <a:extLst>
              <a:ext uri="{FF2B5EF4-FFF2-40B4-BE49-F238E27FC236}">
                <a16:creationId xmlns:a16="http://schemas.microsoft.com/office/drawing/2014/main" id="{F44A182F-CFD8-4D8A-B5E1-CAE20A7B8F89}"/>
              </a:ext>
            </a:extLst>
          </p:cNvPr>
          <p:cNvSpPr>
            <a:spLocks noChangeArrowheads="1"/>
          </p:cNvSpPr>
          <p:nvPr>
            <p:custDataLst>
              <p:tags r:id="rId34"/>
            </p:custDataLst>
          </p:nvPr>
        </p:nvSpPr>
        <p:spPr bwMode="auto">
          <a:xfrm>
            <a:off x="3794834" y="5709565"/>
            <a:ext cx="517525" cy="523875"/>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CA" sz="1600" b="1">
                <a:solidFill>
                  <a:schemeClr val="bg1"/>
                </a:solidFill>
              </a:rPr>
              <a:t>3</a:t>
            </a:r>
            <a:endParaRPr lang="fr-FR" sz="1600" b="1">
              <a:solidFill>
                <a:schemeClr val="bg1"/>
              </a:solidFill>
            </a:endParaRPr>
          </a:p>
        </p:txBody>
      </p:sp>
      <p:cxnSp>
        <p:nvCxnSpPr>
          <p:cNvPr id="50" name="Connecteur droit 49">
            <a:extLst>
              <a:ext uri="{FF2B5EF4-FFF2-40B4-BE49-F238E27FC236}">
                <a16:creationId xmlns:a16="http://schemas.microsoft.com/office/drawing/2014/main" id="{DED99AAF-919D-488C-B782-D4D03CCA4FE9}"/>
              </a:ext>
            </a:extLst>
          </p:cNvPr>
          <p:cNvCxnSpPr>
            <a:cxnSpLocks/>
          </p:cNvCxnSpPr>
          <p:nvPr>
            <p:custDataLst>
              <p:tags r:id="rId35"/>
            </p:custDataLst>
          </p:nvPr>
        </p:nvCxnSpPr>
        <p:spPr>
          <a:xfrm>
            <a:off x="71021" y="5725857"/>
            <a:ext cx="8822487"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1"/>
            </p:custDataLst>
          </p:nvPr>
        </p:nvSpPr>
        <p:spPr/>
        <p:txBody>
          <a:bodyPr/>
          <a:lstStyle/>
          <a:p>
            <a:pPr eaLnBrk="1" hangingPunct="1"/>
            <a:r>
              <a:rPr lang="fr-CA" b="1" dirty="0"/>
              <a:t>* BOUCLE DE JOSSO</a:t>
            </a:r>
            <a:endParaRPr lang="fr-FR" b="1" dirty="0"/>
          </a:p>
        </p:txBody>
      </p:sp>
      <p:sp>
        <p:nvSpPr>
          <p:cNvPr id="338947" name="Rectangle 3"/>
          <p:cNvSpPr>
            <a:spLocks noGrp="1" noChangeArrowheads="1"/>
          </p:cNvSpPr>
          <p:nvPr>
            <p:ph sz="quarter" idx="1"/>
            <p:custDataLst>
              <p:tags r:id="rId2"/>
            </p:custDataLst>
          </p:nvPr>
        </p:nvSpPr>
        <p:spPr>
          <a:xfrm>
            <a:off x="684213" y="1905000"/>
            <a:ext cx="8135937" cy="4548188"/>
          </a:xfrm>
        </p:spPr>
        <p:txBody>
          <a:bodyPr/>
          <a:lstStyle/>
          <a:p>
            <a:pPr eaLnBrk="1" hangingPunct="1">
              <a:buFont typeface="Wingdings" pitchFamily="2" charset="2"/>
              <a:buNone/>
            </a:pPr>
            <a:endParaRPr lang="fr-FR" sz="2800" b="1"/>
          </a:p>
          <a:p>
            <a:pPr eaLnBrk="1" hangingPunct="1">
              <a:buFont typeface="Wingdings" pitchFamily="2" charset="2"/>
              <a:buNone/>
            </a:pPr>
            <a:r>
              <a:rPr lang="fr-FR" sz="2800" b="1"/>
              <a:t>5-	Voie alterne</a:t>
            </a:r>
          </a:p>
          <a:p>
            <a:pPr lvl="1" eaLnBrk="1" hangingPunct="1"/>
            <a:r>
              <a:rPr lang="fr-FR" b="1"/>
              <a:t>Si la phase contacte est absente, il existe une voie alterne = Boucle de Josso</a:t>
            </a:r>
          </a:p>
          <a:p>
            <a:pPr lvl="1" eaLnBrk="1" hangingPunct="1"/>
            <a:r>
              <a:rPr lang="fr-FR" b="1"/>
              <a:t>Les complexes VII-III-Ca</a:t>
            </a:r>
            <a:r>
              <a:rPr lang="fr-FR" b="1" baseline="30000"/>
              <a:t>2+</a:t>
            </a:r>
            <a:r>
              <a:rPr lang="fr-FR" b="1"/>
              <a:t> et VIIa-III-Ca</a:t>
            </a:r>
            <a:r>
              <a:rPr lang="fr-FR" b="1" baseline="30000"/>
              <a:t>2+</a:t>
            </a:r>
            <a:r>
              <a:rPr lang="fr-FR" b="1"/>
              <a:t> sont capables de transformer le IX en IXa.</a:t>
            </a:r>
          </a:p>
          <a:p>
            <a:pPr lvl="1" eaLnBrk="1" hangingPunct="1"/>
            <a:r>
              <a:rPr lang="fr-FR" b="1"/>
              <a:t>Les troubles de facteurs contact sont rarement graves.</a:t>
            </a:r>
          </a:p>
        </p:txBody>
      </p:sp>
      <p:sp>
        <p:nvSpPr>
          <p:cNvPr id="21508" name="Oval 4"/>
          <p:cNvSpPr>
            <a:spLocks noChangeArrowheads="1"/>
          </p:cNvSpPr>
          <p:nvPr>
            <p:custDataLst>
              <p:tags r:id="rId3"/>
            </p:custDataLst>
          </p:nvPr>
        </p:nvSpPr>
        <p:spPr bwMode="auto">
          <a:xfrm>
            <a:off x="611188" y="2672556"/>
            <a:ext cx="504825" cy="503237"/>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dirty="0">
                <a:solidFill>
                  <a:schemeClr val="bg1"/>
                </a:solidFill>
              </a:rPr>
              <a:t>6</a:t>
            </a:r>
            <a:endParaRPr lang="fr-FR" b="1"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3"/>
          <p:cNvSpPr>
            <a:spLocks noChangeShapeType="1"/>
          </p:cNvSpPr>
          <p:nvPr>
            <p:custDataLst>
              <p:tags r:id="rId1"/>
            </p:custDataLst>
          </p:nvPr>
        </p:nvSpPr>
        <p:spPr bwMode="auto">
          <a:xfrm>
            <a:off x="3417888" y="1625600"/>
            <a:ext cx="0" cy="1397000"/>
          </a:xfrm>
          <a:prstGeom prst="line">
            <a:avLst/>
          </a:prstGeom>
          <a:noFill/>
          <a:ln w="25400">
            <a:solidFill>
              <a:schemeClr val="bg2">
                <a:lumMod val="50000"/>
              </a:schemeClr>
            </a:solidFill>
            <a:round/>
            <a:headEnd/>
            <a:tailEnd type="triangle" w="med" len="med"/>
          </a:ln>
        </p:spPr>
        <p:txBody>
          <a:bodyPr/>
          <a:lstStyle/>
          <a:p>
            <a:endParaRPr lang="fr-CA"/>
          </a:p>
        </p:txBody>
      </p:sp>
      <p:sp>
        <p:nvSpPr>
          <p:cNvPr id="7172" name="Line 4"/>
          <p:cNvSpPr>
            <a:spLocks noChangeShapeType="1"/>
          </p:cNvSpPr>
          <p:nvPr>
            <p:custDataLst>
              <p:tags r:id="rId2"/>
            </p:custDataLst>
          </p:nvPr>
        </p:nvSpPr>
        <p:spPr bwMode="auto">
          <a:xfrm flipH="1">
            <a:off x="3417888" y="1052513"/>
            <a:ext cx="1082675" cy="573087"/>
          </a:xfrm>
          <a:prstGeom prst="line">
            <a:avLst/>
          </a:prstGeom>
          <a:noFill/>
          <a:ln w="25400">
            <a:solidFill>
              <a:schemeClr val="bg2">
                <a:lumMod val="50000"/>
              </a:schemeClr>
            </a:solidFill>
            <a:round/>
            <a:headEnd/>
            <a:tailEnd type="triangle" w="med" len="med"/>
          </a:ln>
        </p:spPr>
        <p:txBody>
          <a:bodyPr/>
          <a:lstStyle/>
          <a:p>
            <a:endParaRPr lang="fr-CA"/>
          </a:p>
        </p:txBody>
      </p:sp>
      <p:sp>
        <p:nvSpPr>
          <p:cNvPr id="7173" name="Line 5"/>
          <p:cNvSpPr>
            <a:spLocks noChangeShapeType="1"/>
          </p:cNvSpPr>
          <p:nvPr>
            <p:custDataLst>
              <p:tags r:id="rId3"/>
            </p:custDataLst>
          </p:nvPr>
        </p:nvSpPr>
        <p:spPr bwMode="auto">
          <a:xfrm>
            <a:off x="2124075" y="1052513"/>
            <a:ext cx="1293813" cy="573087"/>
          </a:xfrm>
          <a:prstGeom prst="line">
            <a:avLst/>
          </a:prstGeom>
          <a:noFill/>
          <a:ln w="25400">
            <a:solidFill>
              <a:schemeClr val="bg2">
                <a:lumMod val="50000"/>
              </a:schemeClr>
            </a:solidFill>
            <a:round/>
            <a:headEnd/>
            <a:tailEnd type="triangle" w="med" len="med"/>
          </a:ln>
        </p:spPr>
        <p:txBody>
          <a:bodyPr/>
          <a:lstStyle/>
          <a:p>
            <a:endParaRPr lang="fr-CA"/>
          </a:p>
        </p:txBody>
      </p:sp>
      <p:sp>
        <p:nvSpPr>
          <p:cNvPr id="7174" name="Text Box 6"/>
          <p:cNvSpPr txBox="1">
            <a:spLocks noChangeArrowheads="1"/>
          </p:cNvSpPr>
          <p:nvPr>
            <p:custDataLst>
              <p:tags r:id="rId4"/>
            </p:custDataLst>
          </p:nvPr>
        </p:nvSpPr>
        <p:spPr bwMode="auto">
          <a:xfrm>
            <a:off x="1546225" y="836613"/>
            <a:ext cx="573088" cy="34925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dirty="0">
                <a:solidFill>
                  <a:schemeClr val="bg1"/>
                </a:solidFill>
              </a:rPr>
              <a:t>III</a:t>
            </a:r>
          </a:p>
        </p:txBody>
      </p:sp>
      <p:sp>
        <p:nvSpPr>
          <p:cNvPr id="7175" name="Text Box 7"/>
          <p:cNvSpPr txBox="1">
            <a:spLocks noChangeArrowheads="1"/>
          </p:cNvSpPr>
          <p:nvPr>
            <p:custDataLst>
              <p:tags r:id="rId5"/>
            </p:custDataLst>
          </p:nvPr>
        </p:nvSpPr>
        <p:spPr bwMode="auto">
          <a:xfrm>
            <a:off x="4500563" y="908050"/>
            <a:ext cx="625914" cy="360363"/>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dirty="0">
                <a:solidFill>
                  <a:schemeClr val="bg1"/>
                </a:solidFill>
              </a:rPr>
              <a:t>VII</a:t>
            </a:r>
          </a:p>
        </p:txBody>
      </p:sp>
      <p:sp>
        <p:nvSpPr>
          <p:cNvPr id="7176" name="Rectangle 8"/>
          <p:cNvSpPr>
            <a:spLocks noChangeArrowheads="1"/>
          </p:cNvSpPr>
          <p:nvPr>
            <p:custDataLst>
              <p:tags r:id="rId6"/>
            </p:custDataLst>
          </p:nvPr>
        </p:nvSpPr>
        <p:spPr bwMode="auto">
          <a:xfrm>
            <a:off x="2706688" y="3021013"/>
            <a:ext cx="1433512" cy="700087"/>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fr-CA">
              <a:solidFill>
                <a:schemeClr val="bg1"/>
              </a:solidFill>
            </a:endParaRPr>
          </a:p>
        </p:txBody>
      </p:sp>
      <p:sp>
        <p:nvSpPr>
          <p:cNvPr id="7177" name="Text Box 9"/>
          <p:cNvSpPr txBox="1">
            <a:spLocks noChangeArrowheads="1"/>
          </p:cNvSpPr>
          <p:nvPr>
            <p:custDataLst>
              <p:tags r:id="rId7"/>
            </p:custDataLst>
          </p:nvPr>
        </p:nvSpPr>
        <p:spPr bwMode="auto">
          <a:xfrm>
            <a:off x="3532880" y="3376612"/>
            <a:ext cx="473075" cy="349250"/>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600" b="1" dirty="0">
                <a:solidFill>
                  <a:schemeClr val="bg1"/>
                </a:solidFill>
              </a:rPr>
              <a:t>VII</a:t>
            </a:r>
          </a:p>
        </p:txBody>
      </p:sp>
      <p:sp>
        <p:nvSpPr>
          <p:cNvPr id="7178" name="Text Box 10"/>
          <p:cNvSpPr txBox="1">
            <a:spLocks noChangeArrowheads="1"/>
          </p:cNvSpPr>
          <p:nvPr>
            <p:custDataLst>
              <p:tags r:id="rId8"/>
            </p:custDataLst>
          </p:nvPr>
        </p:nvSpPr>
        <p:spPr bwMode="auto">
          <a:xfrm>
            <a:off x="2824163" y="3376612"/>
            <a:ext cx="473075" cy="349250"/>
          </a:xfrm>
          <a:prstGeom prst="rect">
            <a:avLst/>
          </a:prstGeom>
          <a:solidFill>
            <a:schemeClr val="accent1"/>
          </a:solidFill>
          <a:ln w="9525">
            <a:noFill/>
            <a:miter lim="800000"/>
            <a:headEnd/>
            <a:tailEnd/>
          </a:ln>
        </p:spPr>
        <p:txBody>
          <a:bodyPr/>
          <a:lstStyle/>
          <a:p>
            <a:pPr algn="ctr"/>
            <a:r>
              <a:rPr lang="fr-FR" sz="1600" b="1" dirty="0">
                <a:solidFill>
                  <a:schemeClr val="bg1"/>
                </a:solidFill>
              </a:rPr>
              <a:t>III</a:t>
            </a:r>
          </a:p>
        </p:txBody>
      </p:sp>
      <p:sp>
        <p:nvSpPr>
          <p:cNvPr id="7179" name="Text Box 11"/>
          <p:cNvSpPr txBox="1">
            <a:spLocks noChangeArrowheads="1"/>
          </p:cNvSpPr>
          <p:nvPr>
            <p:custDataLst>
              <p:tags r:id="rId9"/>
            </p:custDataLst>
          </p:nvPr>
        </p:nvSpPr>
        <p:spPr bwMode="auto">
          <a:xfrm>
            <a:off x="2724150" y="3033713"/>
            <a:ext cx="1390649" cy="344488"/>
          </a:xfrm>
          <a:prstGeom prst="rect">
            <a:avLst/>
          </a:prstGeom>
          <a:solidFill>
            <a:schemeClr val="accent3"/>
          </a:solidFill>
          <a:ln w="9525">
            <a:noFill/>
            <a:miter lim="800000"/>
            <a:headEnd/>
            <a:tailEnd/>
          </a:ln>
        </p:spPr>
        <p:txBody>
          <a:bodyPr/>
          <a:lstStyle/>
          <a:p>
            <a:pPr algn="ctr"/>
            <a:r>
              <a:rPr lang="fr-FR" sz="1600" b="1" dirty="0">
                <a:solidFill>
                  <a:schemeClr val="bg1"/>
                </a:solidFill>
              </a:rPr>
              <a:t>Ca</a:t>
            </a:r>
            <a:r>
              <a:rPr lang="fr-FR" sz="1600" b="1" baseline="30000" dirty="0">
                <a:solidFill>
                  <a:schemeClr val="bg1"/>
                </a:solidFill>
              </a:rPr>
              <a:t>2+</a:t>
            </a:r>
            <a:endParaRPr lang="fr-FR" sz="1600" b="1" dirty="0">
              <a:solidFill>
                <a:schemeClr val="bg1"/>
              </a:solidFill>
            </a:endParaRPr>
          </a:p>
        </p:txBody>
      </p:sp>
      <p:sp>
        <p:nvSpPr>
          <p:cNvPr id="7180" name="Text Box 12"/>
          <p:cNvSpPr txBox="1">
            <a:spLocks noChangeArrowheads="1"/>
          </p:cNvSpPr>
          <p:nvPr>
            <p:custDataLst>
              <p:tags r:id="rId10"/>
            </p:custDataLst>
          </p:nvPr>
        </p:nvSpPr>
        <p:spPr bwMode="auto">
          <a:xfrm>
            <a:off x="2411413" y="5805488"/>
            <a:ext cx="474662" cy="34925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rPr>
              <a:t>X</a:t>
            </a:r>
          </a:p>
        </p:txBody>
      </p:sp>
      <p:sp>
        <p:nvSpPr>
          <p:cNvPr id="7181" name="Text Box 13"/>
          <p:cNvSpPr txBox="1">
            <a:spLocks noChangeArrowheads="1"/>
          </p:cNvSpPr>
          <p:nvPr>
            <p:custDataLst>
              <p:tags r:id="rId11"/>
            </p:custDataLst>
          </p:nvPr>
        </p:nvSpPr>
        <p:spPr bwMode="auto">
          <a:xfrm>
            <a:off x="5435600" y="5805488"/>
            <a:ext cx="474663" cy="34925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rPr>
              <a:t>Xa</a:t>
            </a:r>
          </a:p>
        </p:txBody>
      </p:sp>
      <p:sp>
        <p:nvSpPr>
          <p:cNvPr id="7182" name="Line 14"/>
          <p:cNvSpPr>
            <a:spLocks noChangeShapeType="1"/>
          </p:cNvSpPr>
          <p:nvPr>
            <p:custDataLst>
              <p:tags r:id="rId12"/>
            </p:custDataLst>
          </p:nvPr>
        </p:nvSpPr>
        <p:spPr bwMode="auto">
          <a:xfrm flipV="1">
            <a:off x="2706688" y="3357563"/>
            <a:ext cx="1433512" cy="14287"/>
          </a:xfrm>
          <a:prstGeom prst="line">
            <a:avLst/>
          </a:prstGeom>
          <a:noFill/>
          <a:ln w="9525">
            <a:solidFill>
              <a:srgbClr val="000000"/>
            </a:solidFill>
            <a:round/>
            <a:headEnd/>
            <a:tailEnd/>
          </a:ln>
        </p:spPr>
        <p:txBody>
          <a:bodyPr/>
          <a:lstStyle/>
          <a:p>
            <a:endParaRPr lang="fr-CA"/>
          </a:p>
        </p:txBody>
      </p:sp>
      <p:sp>
        <p:nvSpPr>
          <p:cNvPr id="7183" name="Line 15"/>
          <p:cNvSpPr>
            <a:spLocks noChangeShapeType="1"/>
          </p:cNvSpPr>
          <p:nvPr>
            <p:custDataLst>
              <p:tags r:id="rId13"/>
            </p:custDataLst>
          </p:nvPr>
        </p:nvSpPr>
        <p:spPr bwMode="auto">
          <a:xfrm>
            <a:off x="2825750" y="3022600"/>
            <a:ext cx="1065213" cy="0"/>
          </a:xfrm>
          <a:prstGeom prst="line">
            <a:avLst/>
          </a:prstGeom>
          <a:noFill/>
          <a:ln w="9525">
            <a:solidFill>
              <a:srgbClr val="000000"/>
            </a:solidFill>
            <a:round/>
            <a:headEnd/>
            <a:tailEnd/>
          </a:ln>
        </p:spPr>
        <p:txBody>
          <a:bodyPr/>
          <a:lstStyle/>
          <a:p>
            <a:endParaRPr lang="fr-CA"/>
          </a:p>
        </p:txBody>
      </p:sp>
      <p:sp>
        <p:nvSpPr>
          <p:cNvPr id="7184" name="Line 16"/>
          <p:cNvSpPr>
            <a:spLocks noChangeShapeType="1"/>
          </p:cNvSpPr>
          <p:nvPr>
            <p:custDataLst>
              <p:tags r:id="rId14"/>
            </p:custDataLst>
          </p:nvPr>
        </p:nvSpPr>
        <p:spPr bwMode="auto">
          <a:xfrm>
            <a:off x="3417888" y="3371850"/>
            <a:ext cx="0" cy="349250"/>
          </a:xfrm>
          <a:prstGeom prst="line">
            <a:avLst/>
          </a:prstGeom>
          <a:noFill/>
          <a:ln w="9525">
            <a:solidFill>
              <a:srgbClr val="000000"/>
            </a:solidFill>
            <a:round/>
            <a:headEnd/>
            <a:tailEnd/>
          </a:ln>
        </p:spPr>
        <p:txBody>
          <a:bodyPr/>
          <a:lstStyle/>
          <a:p>
            <a:endParaRPr lang="fr-CA"/>
          </a:p>
        </p:txBody>
      </p:sp>
      <p:sp>
        <p:nvSpPr>
          <p:cNvPr id="7185" name="Rectangle 17"/>
          <p:cNvSpPr>
            <a:spLocks noChangeArrowheads="1"/>
          </p:cNvSpPr>
          <p:nvPr>
            <p:custDataLst>
              <p:tags r:id="rId15"/>
            </p:custDataLst>
          </p:nvPr>
        </p:nvSpPr>
        <p:spPr bwMode="auto">
          <a:xfrm>
            <a:off x="3535363" y="4244975"/>
            <a:ext cx="1304925" cy="698500"/>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fr-CA"/>
          </a:p>
        </p:txBody>
      </p:sp>
      <p:sp>
        <p:nvSpPr>
          <p:cNvPr id="7186" name="Text Box 18"/>
          <p:cNvSpPr txBox="1">
            <a:spLocks noChangeArrowheads="1"/>
          </p:cNvSpPr>
          <p:nvPr>
            <p:custDataLst>
              <p:tags r:id="rId16"/>
            </p:custDataLst>
          </p:nvPr>
        </p:nvSpPr>
        <p:spPr bwMode="auto">
          <a:xfrm>
            <a:off x="3890963" y="4244975"/>
            <a:ext cx="592137" cy="349250"/>
          </a:xfrm>
          <a:prstGeom prst="rect">
            <a:avLst/>
          </a:prstGeom>
          <a:solidFill>
            <a:schemeClr val="accent1"/>
          </a:solidFill>
          <a:ln w="9525">
            <a:noFill/>
            <a:miter lim="800000"/>
            <a:headEnd/>
            <a:tailEnd/>
          </a:ln>
        </p:spPr>
        <p:txBody>
          <a:bodyPr/>
          <a:lstStyle/>
          <a:p>
            <a:pPr algn="ctr"/>
            <a:r>
              <a:rPr lang="fr-FR" sz="1600" b="1">
                <a:solidFill>
                  <a:schemeClr val="bg1"/>
                </a:solidFill>
              </a:rPr>
              <a:t>VIIa</a:t>
            </a:r>
          </a:p>
        </p:txBody>
      </p:sp>
      <p:sp>
        <p:nvSpPr>
          <p:cNvPr id="7187" name="Text Box 19"/>
          <p:cNvSpPr txBox="1">
            <a:spLocks noChangeArrowheads="1"/>
          </p:cNvSpPr>
          <p:nvPr>
            <p:custDataLst>
              <p:tags r:id="rId17"/>
            </p:custDataLst>
          </p:nvPr>
        </p:nvSpPr>
        <p:spPr bwMode="auto">
          <a:xfrm>
            <a:off x="3654425" y="4594225"/>
            <a:ext cx="473075" cy="274638"/>
          </a:xfrm>
          <a:prstGeom prst="rect">
            <a:avLst/>
          </a:prstGeom>
          <a:solidFill>
            <a:schemeClr val="accent1"/>
          </a:solidFill>
          <a:ln w="9525">
            <a:noFill/>
            <a:miter lim="800000"/>
            <a:headEnd/>
            <a:tailEnd/>
          </a:ln>
        </p:spPr>
        <p:txBody>
          <a:bodyPr/>
          <a:lstStyle/>
          <a:p>
            <a:pPr algn="ctr"/>
            <a:r>
              <a:rPr lang="fr-FR" sz="1600" b="1" dirty="0">
                <a:solidFill>
                  <a:schemeClr val="bg1"/>
                </a:solidFill>
              </a:rPr>
              <a:t>III</a:t>
            </a:r>
          </a:p>
        </p:txBody>
      </p:sp>
      <p:sp>
        <p:nvSpPr>
          <p:cNvPr id="7188" name="Text Box 20"/>
          <p:cNvSpPr txBox="1">
            <a:spLocks noChangeArrowheads="1"/>
          </p:cNvSpPr>
          <p:nvPr>
            <p:custDataLst>
              <p:tags r:id="rId18"/>
            </p:custDataLst>
          </p:nvPr>
        </p:nvSpPr>
        <p:spPr bwMode="auto">
          <a:xfrm>
            <a:off x="4122737" y="4594225"/>
            <a:ext cx="720725" cy="349250"/>
          </a:xfrm>
          <a:prstGeom prst="rect">
            <a:avLst/>
          </a:prstGeom>
          <a:solidFill>
            <a:schemeClr val="accent3"/>
          </a:solidFill>
          <a:ln w="9525">
            <a:noFill/>
            <a:miter lim="800000"/>
            <a:headEnd/>
            <a:tailEnd/>
          </a:ln>
        </p:spPr>
        <p:txBody>
          <a:bodyPr/>
          <a:lstStyle/>
          <a:p>
            <a:pPr algn="ctr"/>
            <a:r>
              <a:rPr lang="fr-FR" sz="1600" b="1" dirty="0">
                <a:solidFill>
                  <a:schemeClr val="bg1"/>
                </a:solidFill>
              </a:rPr>
              <a:t>Ca </a:t>
            </a:r>
            <a:r>
              <a:rPr lang="fr-FR" sz="1600" b="1" baseline="30000" dirty="0">
                <a:solidFill>
                  <a:schemeClr val="bg1"/>
                </a:solidFill>
              </a:rPr>
              <a:t>2+</a:t>
            </a:r>
            <a:endParaRPr lang="fr-FR" sz="1600" b="1" dirty="0">
              <a:solidFill>
                <a:schemeClr val="bg1"/>
              </a:solidFill>
            </a:endParaRPr>
          </a:p>
        </p:txBody>
      </p:sp>
      <p:sp>
        <p:nvSpPr>
          <p:cNvPr id="7189" name="Line 21"/>
          <p:cNvSpPr>
            <a:spLocks noChangeShapeType="1"/>
          </p:cNvSpPr>
          <p:nvPr>
            <p:custDataLst>
              <p:tags r:id="rId19"/>
            </p:custDataLst>
          </p:nvPr>
        </p:nvSpPr>
        <p:spPr bwMode="auto">
          <a:xfrm>
            <a:off x="3654425" y="4244975"/>
            <a:ext cx="947738" cy="0"/>
          </a:xfrm>
          <a:prstGeom prst="line">
            <a:avLst/>
          </a:prstGeom>
          <a:noFill/>
          <a:ln w="9525">
            <a:solidFill>
              <a:srgbClr val="000000"/>
            </a:solidFill>
            <a:round/>
            <a:headEnd/>
            <a:tailEnd/>
          </a:ln>
        </p:spPr>
        <p:txBody>
          <a:bodyPr/>
          <a:lstStyle/>
          <a:p>
            <a:endParaRPr lang="fr-CA"/>
          </a:p>
        </p:txBody>
      </p:sp>
      <p:sp>
        <p:nvSpPr>
          <p:cNvPr id="7190" name="Line 22"/>
          <p:cNvSpPr>
            <a:spLocks noChangeShapeType="1"/>
          </p:cNvSpPr>
          <p:nvPr>
            <p:custDataLst>
              <p:tags r:id="rId20"/>
            </p:custDataLst>
          </p:nvPr>
        </p:nvSpPr>
        <p:spPr bwMode="auto">
          <a:xfrm>
            <a:off x="3535363" y="4594225"/>
            <a:ext cx="1304925" cy="0"/>
          </a:xfrm>
          <a:prstGeom prst="line">
            <a:avLst/>
          </a:prstGeom>
          <a:noFill/>
          <a:ln w="9525">
            <a:solidFill>
              <a:srgbClr val="000000"/>
            </a:solidFill>
            <a:round/>
            <a:headEnd/>
            <a:tailEnd/>
          </a:ln>
        </p:spPr>
        <p:txBody>
          <a:bodyPr/>
          <a:lstStyle/>
          <a:p>
            <a:endParaRPr lang="fr-CA"/>
          </a:p>
        </p:txBody>
      </p:sp>
      <p:sp>
        <p:nvSpPr>
          <p:cNvPr id="7191" name="Line 23"/>
          <p:cNvSpPr>
            <a:spLocks noChangeShapeType="1"/>
          </p:cNvSpPr>
          <p:nvPr>
            <p:custDataLst>
              <p:tags r:id="rId21"/>
            </p:custDataLst>
          </p:nvPr>
        </p:nvSpPr>
        <p:spPr bwMode="auto">
          <a:xfrm>
            <a:off x="4127500" y="4594225"/>
            <a:ext cx="0" cy="349250"/>
          </a:xfrm>
          <a:prstGeom prst="line">
            <a:avLst/>
          </a:prstGeom>
          <a:noFill/>
          <a:ln w="9525">
            <a:solidFill>
              <a:srgbClr val="000000"/>
            </a:solidFill>
            <a:round/>
            <a:headEnd/>
            <a:tailEnd/>
          </a:ln>
        </p:spPr>
        <p:txBody>
          <a:bodyPr/>
          <a:lstStyle/>
          <a:p>
            <a:endParaRPr lang="fr-CA"/>
          </a:p>
        </p:txBody>
      </p:sp>
      <p:sp>
        <p:nvSpPr>
          <p:cNvPr id="7192" name="Line 24"/>
          <p:cNvSpPr>
            <a:spLocks noChangeShapeType="1"/>
          </p:cNvSpPr>
          <p:nvPr>
            <p:custDataLst>
              <p:tags r:id="rId22"/>
            </p:custDataLst>
          </p:nvPr>
        </p:nvSpPr>
        <p:spPr bwMode="auto">
          <a:xfrm>
            <a:off x="3535363" y="3721100"/>
            <a:ext cx="711200" cy="523875"/>
          </a:xfrm>
          <a:prstGeom prst="line">
            <a:avLst/>
          </a:prstGeom>
          <a:noFill/>
          <a:ln w="25400">
            <a:solidFill>
              <a:schemeClr val="bg2">
                <a:lumMod val="50000"/>
              </a:schemeClr>
            </a:solidFill>
            <a:round/>
            <a:headEnd/>
            <a:tailEnd type="triangle" w="med" len="med"/>
          </a:ln>
        </p:spPr>
        <p:txBody>
          <a:bodyPr/>
          <a:lstStyle/>
          <a:p>
            <a:endParaRPr lang="fr-CA"/>
          </a:p>
        </p:txBody>
      </p:sp>
      <p:sp>
        <p:nvSpPr>
          <p:cNvPr id="7193" name="Line 25"/>
          <p:cNvSpPr>
            <a:spLocks noChangeShapeType="1"/>
          </p:cNvSpPr>
          <p:nvPr>
            <p:custDataLst>
              <p:tags r:id="rId23"/>
            </p:custDataLst>
          </p:nvPr>
        </p:nvSpPr>
        <p:spPr bwMode="auto">
          <a:xfrm flipV="1">
            <a:off x="2916238" y="5991225"/>
            <a:ext cx="2514600" cy="30163"/>
          </a:xfrm>
          <a:prstGeom prst="line">
            <a:avLst/>
          </a:prstGeom>
          <a:noFill/>
          <a:ln w="25400">
            <a:solidFill>
              <a:schemeClr val="bg2">
                <a:lumMod val="50000"/>
              </a:schemeClr>
            </a:solidFill>
            <a:round/>
            <a:headEnd/>
            <a:tailEnd type="triangle" w="med" len="med"/>
          </a:ln>
        </p:spPr>
        <p:txBody>
          <a:bodyPr/>
          <a:lstStyle/>
          <a:p>
            <a:endParaRPr lang="fr-CA"/>
          </a:p>
        </p:txBody>
      </p:sp>
      <p:sp>
        <p:nvSpPr>
          <p:cNvPr id="7194" name="Line 26"/>
          <p:cNvSpPr>
            <a:spLocks noChangeShapeType="1"/>
          </p:cNvSpPr>
          <p:nvPr>
            <p:custDataLst>
              <p:tags r:id="rId24"/>
            </p:custDataLst>
          </p:nvPr>
        </p:nvSpPr>
        <p:spPr bwMode="auto">
          <a:xfrm>
            <a:off x="4127500" y="4943475"/>
            <a:ext cx="0" cy="1047750"/>
          </a:xfrm>
          <a:prstGeom prst="line">
            <a:avLst/>
          </a:prstGeom>
          <a:noFill/>
          <a:ln w="25400">
            <a:solidFill>
              <a:schemeClr val="bg2">
                <a:lumMod val="50000"/>
              </a:schemeClr>
            </a:solidFill>
            <a:prstDash val="dashDot"/>
            <a:round/>
            <a:headEnd/>
            <a:tailEnd type="triangle" w="med" len="med"/>
          </a:ln>
        </p:spPr>
        <p:txBody>
          <a:bodyPr/>
          <a:lstStyle/>
          <a:p>
            <a:endParaRPr lang="fr-CA"/>
          </a:p>
        </p:txBody>
      </p:sp>
      <p:sp>
        <p:nvSpPr>
          <p:cNvPr id="7195" name="Line 27"/>
          <p:cNvSpPr>
            <a:spLocks noChangeShapeType="1"/>
          </p:cNvSpPr>
          <p:nvPr>
            <p:custDataLst>
              <p:tags r:id="rId25"/>
            </p:custDataLst>
          </p:nvPr>
        </p:nvSpPr>
        <p:spPr bwMode="auto">
          <a:xfrm>
            <a:off x="3297238" y="3721100"/>
            <a:ext cx="0" cy="2270125"/>
          </a:xfrm>
          <a:prstGeom prst="line">
            <a:avLst/>
          </a:prstGeom>
          <a:noFill/>
          <a:ln w="25400">
            <a:solidFill>
              <a:schemeClr val="bg2">
                <a:lumMod val="50000"/>
              </a:schemeClr>
            </a:solidFill>
            <a:prstDash val="dashDot"/>
            <a:round/>
            <a:headEnd/>
            <a:tailEnd type="triangle" w="med" len="med"/>
          </a:ln>
        </p:spPr>
        <p:txBody>
          <a:bodyPr/>
          <a:lstStyle/>
          <a:p>
            <a:endParaRPr lang="fr-CA"/>
          </a:p>
        </p:txBody>
      </p:sp>
      <p:sp>
        <p:nvSpPr>
          <p:cNvPr id="7196" name="Oval 28"/>
          <p:cNvSpPr>
            <a:spLocks noChangeArrowheads="1"/>
          </p:cNvSpPr>
          <p:nvPr>
            <p:custDataLst>
              <p:tags r:id="rId26"/>
            </p:custDataLst>
          </p:nvPr>
        </p:nvSpPr>
        <p:spPr bwMode="auto">
          <a:xfrm>
            <a:off x="3132138" y="1974850"/>
            <a:ext cx="522287" cy="522288"/>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FR" b="1">
                <a:solidFill>
                  <a:schemeClr val="bg1"/>
                </a:solidFill>
              </a:rPr>
              <a:t>1</a:t>
            </a:r>
          </a:p>
        </p:txBody>
      </p:sp>
      <p:sp>
        <p:nvSpPr>
          <p:cNvPr id="7197" name="Oval 29"/>
          <p:cNvSpPr>
            <a:spLocks noChangeArrowheads="1"/>
          </p:cNvSpPr>
          <p:nvPr>
            <p:custDataLst>
              <p:tags r:id="rId27"/>
            </p:custDataLst>
          </p:nvPr>
        </p:nvSpPr>
        <p:spPr bwMode="auto">
          <a:xfrm>
            <a:off x="3635375" y="3716338"/>
            <a:ext cx="517525" cy="523875"/>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CA" sz="1600" b="1">
                <a:solidFill>
                  <a:schemeClr val="bg1"/>
                </a:solidFill>
              </a:rPr>
              <a:t>4</a:t>
            </a:r>
            <a:endParaRPr lang="fr-FR" sz="1600" b="1">
              <a:solidFill>
                <a:schemeClr val="bg1"/>
              </a:solidFill>
            </a:endParaRPr>
          </a:p>
        </p:txBody>
      </p:sp>
      <p:sp>
        <p:nvSpPr>
          <p:cNvPr id="7198" name="Text Box 30"/>
          <p:cNvSpPr txBox="1">
            <a:spLocks noChangeArrowheads="1"/>
          </p:cNvSpPr>
          <p:nvPr>
            <p:custDataLst>
              <p:tags r:id="rId28"/>
            </p:custDataLst>
          </p:nvPr>
        </p:nvSpPr>
        <p:spPr bwMode="auto">
          <a:xfrm>
            <a:off x="2195513" y="2133600"/>
            <a:ext cx="769937" cy="349250"/>
          </a:xfrm>
          <a:prstGeom prst="rect">
            <a:avLst/>
          </a:prstGeom>
          <a:solidFill>
            <a:schemeClr val="accent3"/>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FR" sz="1600" b="1">
                <a:solidFill>
                  <a:schemeClr val="bg1"/>
                </a:solidFill>
              </a:rPr>
              <a:t>Ca </a:t>
            </a:r>
            <a:r>
              <a:rPr lang="fr-FR" sz="1600" b="1" baseline="30000">
                <a:solidFill>
                  <a:schemeClr val="bg1"/>
                </a:solidFill>
              </a:rPr>
              <a:t>2+</a:t>
            </a:r>
            <a:endParaRPr lang="fr-FR" sz="1600" b="1">
              <a:solidFill>
                <a:schemeClr val="bg1"/>
              </a:solidFill>
            </a:endParaRPr>
          </a:p>
        </p:txBody>
      </p:sp>
      <p:sp>
        <p:nvSpPr>
          <p:cNvPr id="7199" name="Line 31"/>
          <p:cNvSpPr>
            <a:spLocks noChangeShapeType="1"/>
          </p:cNvSpPr>
          <p:nvPr>
            <p:custDataLst>
              <p:tags r:id="rId29"/>
            </p:custDataLst>
          </p:nvPr>
        </p:nvSpPr>
        <p:spPr bwMode="auto">
          <a:xfrm>
            <a:off x="2771775" y="2492375"/>
            <a:ext cx="646113" cy="355600"/>
          </a:xfrm>
          <a:prstGeom prst="line">
            <a:avLst/>
          </a:prstGeom>
          <a:noFill/>
          <a:ln w="25400">
            <a:solidFill>
              <a:schemeClr val="bg2">
                <a:lumMod val="50000"/>
              </a:schemeClr>
            </a:solidFill>
            <a:round/>
            <a:headEnd/>
            <a:tailEnd/>
          </a:ln>
        </p:spPr>
        <p:txBody>
          <a:bodyPr/>
          <a:lstStyle/>
          <a:p>
            <a:endParaRPr lang="fr-CA"/>
          </a:p>
        </p:txBody>
      </p:sp>
      <p:sp>
        <p:nvSpPr>
          <p:cNvPr id="7200" name="Line 32"/>
          <p:cNvSpPr>
            <a:spLocks noChangeShapeType="1"/>
          </p:cNvSpPr>
          <p:nvPr>
            <p:custDataLst>
              <p:tags r:id="rId30"/>
            </p:custDataLst>
          </p:nvPr>
        </p:nvSpPr>
        <p:spPr bwMode="auto">
          <a:xfrm flipH="1">
            <a:off x="4127500" y="3371850"/>
            <a:ext cx="1541463" cy="0"/>
          </a:xfrm>
          <a:prstGeom prst="line">
            <a:avLst/>
          </a:prstGeom>
          <a:noFill/>
          <a:ln w="25400">
            <a:solidFill>
              <a:schemeClr val="bg2">
                <a:lumMod val="50000"/>
              </a:schemeClr>
            </a:solidFill>
            <a:prstDash val="dashDot"/>
            <a:round/>
            <a:headEnd/>
            <a:tailEnd type="triangle" w="med" len="med"/>
          </a:ln>
        </p:spPr>
        <p:txBody>
          <a:bodyPr/>
          <a:lstStyle/>
          <a:p>
            <a:endParaRPr lang="fr-CA"/>
          </a:p>
        </p:txBody>
      </p:sp>
      <p:sp>
        <p:nvSpPr>
          <p:cNvPr id="7201" name="Line 33"/>
          <p:cNvSpPr>
            <a:spLocks noChangeShapeType="1"/>
          </p:cNvSpPr>
          <p:nvPr>
            <p:custDataLst>
              <p:tags r:id="rId31"/>
            </p:custDataLst>
          </p:nvPr>
        </p:nvSpPr>
        <p:spPr bwMode="auto">
          <a:xfrm>
            <a:off x="5668963" y="3371850"/>
            <a:ext cx="0" cy="2444750"/>
          </a:xfrm>
          <a:prstGeom prst="line">
            <a:avLst/>
          </a:prstGeom>
          <a:noFill/>
          <a:ln w="25400">
            <a:solidFill>
              <a:schemeClr val="bg2">
                <a:lumMod val="50000"/>
              </a:schemeClr>
            </a:solidFill>
            <a:prstDash val="dashDot"/>
            <a:round/>
            <a:headEnd/>
            <a:tailEnd/>
          </a:ln>
        </p:spPr>
        <p:txBody>
          <a:bodyPr/>
          <a:lstStyle/>
          <a:p>
            <a:endParaRPr lang="fr-CA"/>
          </a:p>
        </p:txBody>
      </p:sp>
      <p:sp>
        <p:nvSpPr>
          <p:cNvPr id="7202" name="AutoShape 34"/>
          <p:cNvSpPr>
            <a:spLocks/>
          </p:cNvSpPr>
          <p:nvPr>
            <p:custDataLst>
              <p:tags r:id="rId32"/>
            </p:custDataLst>
          </p:nvPr>
        </p:nvSpPr>
        <p:spPr bwMode="auto">
          <a:xfrm>
            <a:off x="2470150" y="3022600"/>
            <a:ext cx="117475" cy="2095500"/>
          </a:xfrm>
          <a:prstGeom prst="leftBrace">
            <a:avLst>
              <a:gd name="adj1" fmla="val 148649"/>
              <a:gd name="adj2" fmla="val 50000"/>
            </a:avLst>
          </a:prstGeom>
          <a:noFill/>
          <a:ln w="25400">
            <a:solidFill>
              <a:schemeClr val="bg2">
                <a:lumMod val="50000"/>
              </a:schemeClr>
            </a:solidFill>
            <a:round/>
            <a:headEnd/>
            <a:tailEnd/>
          </a:ln>
        </p:spPr>
        <p:txBody>
          <a:bodyPr/>
          <a:lstStyle/>
          <a:p>
            <a:endParaRPr lang="fr-CA"/>
          </a:p>
        </p:txBody>
      </p:sp>
      <p:sp>
        <p:nvSpPr>
          <p:cNvPr id="7203" name="Text Box 35"/>
          <p:cNvSpPr txBox="1">
            <a:spLocks noChangeArrowheads="1"/>
          </p:cNvSpPr>
          <p:nvPr>
            <p:custDataLst>
              <p:tags r:id="rId33"/>
            </p:custDataLst>
          </p:nvPr>
        </p:nvSpPr>
        <p:spPr bwMode="auto">
          <a:xfrm>
            <a:off x="1763713" y="4652963"/>
            <a:ext cx="585787" cy="347662"/>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600" b="1">
                <a:solidFill>
                  <a:schemeClr val="bg1"/>
                </a:solidFill>
              </a:rPr>
              <a:t>IXa</a:t>
            </a:r>
          </a:p>
        </p:txBody>
      </p:sp>
      <p:sp>
        <p:nvSpPr>
          <p:cNvPr id="7204" name="Line 36"/>
          <p:cNvSpPr>
            <a:spLocks noChangeShapeType="1"/>
          </p:cNvSpPr>
          <p:nvPr>
            <p:custDataLst>
              <p:tags r:id="rId34"/>
            </p:custDataLst>
          </p:nvPr>
        </p:nvSpPr>
        <p:spPr bwMode="auto">
          <a:xfrm>
            <a:off x="900113" y="4797425"/>
            <a:ext cx="828675" cy="0"/>
          </a:xfrm>
          <a:prstGeom prst="line">
            <a:avLst/>
          </a:prstGeom>
          <a:noFill/>
          <a:ln w="25400">
            <a:solidFill>
              <a:schemeClr val="bg2">
                <a:lumMod val="50000"/>
              </a:schemeClr>
            </a:solidFill>
            <a:round/>
            <a:headEnd/>
            <a:tailEnd type="triangle" w="med" len="med"/>
          </a:ln>
        </p:spPr>
        <p:txBody>
          <a:bodyPr/>
          <a:lstStyle/>
          <a:p>
            <a:endParaRPr lang="fr-CA"/>
          </a:p>
        </p:txBody>
      </p:sp>
      <p:sp>
        <p:nvSpPr>
          <p:cNvPr id="7205" name="Oval 37"/>
          <p:cNvSpPr>
            <a:spLocks noChangeArrowheads="1"/>
          </p:cNvSpPr>
          <p:nvPr>
            <p:custDataLst>
              <p:tags r:id="rId35"/>
            </p:custDataLst>
          </p:nvPr>
        </p:nvSpPr>
        <p:spPr bwMode="auto">
          <a:xfrm>
            <a:off x="1042988" y="4221163"/>
            <a:ext cx="503237" cy="523875"/>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CA" sz="1600" b="1" dirty="0">
                <a:solidFill>
                  <a:schemeClr val="bg1"/>
                </a:solidFill>
              </a:rPr>
              <a:t>6</a:t>
            </a:r>
            <a:endParaRPr lang="fr-FR" sz="1600" b="1" dirty="0">
              <a:solidFill>
                <a:schemeClr val="bg1"/>
              </a:solidFill>
            </a:endParaRPr>
          </a:p>
        </p:txBody>
      </p:sp>
      <p:sp>
        <p:nvSpPr>
          <p:cNvPr id="7206" name="Text Box 38"/>
          <p:cNvSpPr txBox="1">
            <a:spLocks noChangeArrowheads="1"/>
          </p:cNvSpPr>
          <p:nvPr>
            <p:custDataLst>
              <p:tags r:id="rId36"/>
            </p:custDataLst>
          </p:nvPr>
        </p:nvSpPr>
        <p:spPr bwMode="auto">
          <a:xfrm>
            <a:off x="7937770" y="550417"/>
            <a:ext cx="574675" cy="5048695"/>
          </a:xfrm>
          <a:prstGeom prst="rect">
            <a:avLst/>
          </a:prstGeo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2000" b="1" dirty="0">
                <a:solidFill>
                  <a:schemeClr val="bg1"/>
                </a:solidFill>
              </a:rPr>
              <a:t>V</a:t>
            </a:r>
          </a:p>
          <a:p>
            <a:pPr algn="ctr"/>
            <a:r>
              <a:rPr lang="fr-FR" sz="2000" b="1" dirty="0">
                <a:solidFill>
                  <a:schemeClr val="bg1"/>
                </a:solidFill>
              </a:rPr>
              <a:t>O</a:t>
            </a:r>
          </a:p>
          <a:p>
            <a:pPr algn="ctr"/>
            <a:r>
              <a:rPr lang="fr-FR" sz="2000" b="1" dirty="0">
                <a:solidFill>
                  <a:schemeClr val="bg1"/>
                </a:solidFill>
              </a:rPr>
              <a:t>I</a:t>
            </a:r>
          </a:p>
          <a:p>
            <a:pPr algn="ctr"/>
            <a:r>
              <a:rPr lang="fr-FR" sz="2000" b="1" dirty="0">
                <a:solidFill>
                  <a:schemeClr val="bg1"/>
                </a:solidFill>
              </a:rPr>
              <a:t>E</a:t>
            </a:r>
          </a:p>
          <a:p>
            <a:pPr algn="ctr"/>
            <a:r>
              <a:rPr lang="fr-FR" sz="2000" b="1" dirty="0">
                <a:solidFill>
                  <a:schemeClr val="bg1"/>
                </a:solidFill>
              </a:rPr>
              <a:t> </a:t>
            </a:r>
          </a:p>
          <a:p>
            <a:pPr algn="ctr"/>
            <a:r>
              <a:rPr lang="fr-FR" sz="2000" b="1" dirty="0">
                <a:solidFill>
                  <a:schemeClr val="bg1"/>
                </a:solidFill>
              </a:rPr>
              <a:t>E</a:t>
            </a:r>
          </a:p>
          <a:p>
            <a:pPr algn="ctr"/>
            <a:r>
              <a:rPr lang="fr-FR" sz="2000" b="1" dirty="0">
                <a:solidFill>
                  <a:schemeClr val="bg1"/>
                </a:solidFill>
              </a:rPr>
              <a:t>X</a:t>
            </a:r>
          </a:p>
          <a:p>
            <a:pPr algn="ctr"/>
            <a:r>
              <a:rPr lang="fr-FR" sz="2000" b="1" dirty="0">
                <a:solidFill>
                  <a:schemeClr val="bg1"/>
                </a:solidFill>
              </a:rPr>
              <a:t>T</a:t>
            </a:r>
          </a:p>
          <a:p>
            <a:pPr algn="ctr"/>
            <a:r>
              <a:rPr lang="fr-FR" sz="2000" b="1" dirty="0">
                <a:solidFill>
                  <a:schemeClr val="bg1"/>
                </a:solidFill>
              </a:rPr>
              <a:t>R</a:t>
            </a:r>
          </a:p>
          <a:p>
            <a:pPr algn="ctr"/>
            <a:r>
              <a:rPr lang="fr-FR" sz="2000" b="1" dirty="0">
                <a:solidFill>
                  <a:schemeClr val="bg1"/>
                </a:solidFill>
              </a:rPr>
              <a:t>I</a:t>
            </a:r>
          </a:p>
          <a:p>
            <a:pPr algn="ctr"/>
            <a:r>
              <a:rPr lang="fr-FR" sz="2000" b="1" dirty="0">
                <a:solidFill>
                  <a:schemeClr val="bg1"/>
                </a:solidFill>
              </a:rPr>
              <a:t>N</a:t>
            </a:r>
          </a:p>
          <a:p>
            <a:pPr algn="ctr"/>
            <a:r>
              <a:rPr lang="fr-FR" sz="2000" b="1" dirty="0">
                <a:solidFill>
                  <a:schemeClr val="bg1"/>
                </a:solidFill>
              </a:rPr>
              <a:t>S</a:t>
            </a:r>
          </a:p>
          <a:p>
            <a:pPr algn="ctr"/>
            <a:r>
              <a:rPr lang="fr-FR" sz="2000" b="1" dirty="0">
                <a:solidFill>
                  <a:schemeClr val="bg1"/>
                </a:solidFill>
              </a:rPr>
              <a:t>È</a:t>
            </a:r>
          </a:p>
          <a:p>
            <a:pPr algn="ctr"/>
            <a:r>
              <a:rPr lang="fr-FR" sz="2000" b="1" dirty="0">
                <a:solidFill>
                  <a:schemeClr val="bg1"/>
                </a:solidFill>
              </a:rPr>
              <a:t>Q</a:t>
            </a:r>
          </a:p>
          <a:p>
            <a:pPr algn="ctr"/>
            <a:r>
              <a:rPr lang="fr-FR" sz="2000" b="1" dirty="0">
                <a:solidFill>
                  <a:schemeClr val="bg1"/>
                </a:solidFill>
              </a:rPr>
              <a:t>U</a:t>
            </a:r>
          </a:p>
          <a:p>
            <a:pPr algn="ctr"/>
            <a:r>
              <a:rPr lang="fr-FR" sz="2000" b="1" dirty="0">
                <a:solidFill>
                  <a:schemeClr val="bg1"/>
                </a:solidFill>
              </a:rPr>
              <a:t>E</a:t>
            </a:r>
          </a:p>
        </p:txBody>
      </p:sp>
      <p:sp>
        <p:nvSpPr>
          <p:cNvPr id="7207" name="Text Box 39"/>
          <p:cNvSpPr txBox="1">
            <a:spLocks noChangeArrowheads="1"/>
          </p:cNvSpPr>
          <p:nvPr>
            <p:custDataLst>
              <p:tags r:id="rId37"/>
            </p:custDataLst>
          </p:nvPr>
        </p:nvSpPr>
        <p:spPr bwMode="auto">
          <a:xfrm>
            <a:off x="1220788" y="333376"/>
            <a:ext cx="1249362" cy="430212"/>
          </a:xfrm>
          <a:prstGeom prst="rect">
            <a:avLst/>
          </a:prstGeom>
          <a:solidFill>
            <a:srgbClr val="FF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600" b="1" dirty="0">
                <a:solidFill>
                  <a:schemeClr val="bg1"/>
                </a:solidFill>
              </a:rPr>
              <a:t>LÉSION</a:t>
            </a:r>
          </a:p>
        </p:txBody>
      </p:sp>
      <p:sp>
        <p:nvSpPr>
          <p:cNvPr id="7208" name="Text Box 40"/>
          <p:cNvSpPr txBox="1">
            <a:spLocks noChangeArrowheads="1"/>
          </p:cNvSpPr>
          <p:nvPr>
            <p:custDataLst>
              <p:tags r:id="rId38"/>
            </p:custDataLst>
          </p:nvPr>
        </p:nvSpPr>
        <p:spPr bwMode="auto">
          <a:xfrm>
            <a:off x="250825" y="4652963"/>
            <a:ext cx="585788" cy="347662"/>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600" b="1">
                <a:solidFill>
                  <a:schemeClr val="bg1"/>
                </a:solidFill>
              </a:rPr>
              <a:t>IX</a:t>
            </a:r>
          </a:p>
        </p:txBody>
      </p:sp>
      <p:sp>
        <p:nvSpPr>
          <p:cNvPr id="7209" name="Rectangle 41"/>
          <p:cNvSpPr>
            <a:spLocks noChangeArrowheads="1"/>
          </p:cNvSpPr>
          <p:nvPr>
            <p:custDataLst>
              <p:tags r:id="rId39"/>
            </p:custDataLst>
          </p:nvPr>
        </p:nvSpPr>
        <p:spPr bwMode="auto">
          <a:xfrm>
            <a:off x="250825" y="4113212"/>
            <a:ext cx="2232026" cy="1368425"/>
          </a:xfrm>
          <a:prstGeom prst="rect">
            <a:avLst/>
          </a:prstGeom>
          <a:solidFill>
            <a:schemeClr val="accent6">
              <a:lumMod val="60000"/>
              <a:lumOff val="40000"/>
              <a:alpha val="25098"/>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fr-CA">
              <a:solidFill>
                <a:schemeClr val="bg1"/>
              </a:solidFill>
            </a:endParaRPr>
          </a:p>
        </p:txBody>
      </p:sp>
      <p:sp>
        <p:nvSpPr>
          <p:cNvPr id="7210" name="Oval 42"/>
          <p:cNvSpPr>
            <a:spLocks noChangeArrowheads="1"/>
          </p:cNvSpPr>
          <p:nvPr>
            <p:custDataLst>
              <p:tags r:id="rId40"/>
            </p:custDataLst>
          </p:nvPr>
        </p:nvSpPr>
        <p:spPr bwMode="auto">
          <a:xfrm>
            <a:off x="4343400" y="5816600"/>
            <a:ext cx="517525" cy="523875"/>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CA" sz="1600" b="1">
                <a:solidFill>
                  <a:schemeClr val="bg1"/>
                </a:solidFill>
              </a:rPr>
              <a:t>3</a:t>
            </a:r>
            <a:endParaRPr lang="fr-FR" sz="1600" b="1">
              <a:solidFill>
                <a:schemeClr val="bg1"/>
              </a:solidFill>
            </a:endParaRPr>
          </a:p>
        </p:txBody>
      </p:sp>
      <p:sp>
        <p:nvSpPr>
          <p:cNvPr id="7211" name="Line 43"/>
          <p:cNvSpPr>
            <a:spLocks noChangeShapeType="1"/>
          </p:cNvSpPr>
          <p:nvPr>
            <p:custDataLst>
              <p:tags r:id="rId41"/>
            </p:custDataLst>
          </p:nvPr>
        </p:nvSpPr>
        <p:spPr bwMode="auto">
          <a:xfrm flipH="1">
            <a:off x="1476375" y="4076700"/>
            <a:ext cx="863600" cy="720725"/>
          </a:xfrm>
          <a:prstGeom prst="line">
            <a:avLst/>
          </a:prstGeom>
          <a:noFill/>
          <a:ln w="25400">
            <a:solidFill>
              <a:schemeClr val="bg2">
                <a:lumMod val="50000"/>
              </a:schemeClr>
            </a:solidFill>
            <a:prstDash val="dashDot"/>
            <a:round/>
            <a:headEnd/>
            <a:tailEnd type="triangle" w="med" len="med"/>
          </a:ln>
        </p:spPr>
        <p:txBody>
          <a:bodyPr/>
          <a:lstStyle/>
          <a:p>
            <a:endParaRPr lang="fr-CA"/>
          </a:p>
        </p:txBody>
      </p:sp>
      <p:sp>
        <p:nvSpPr>
          <p:cNvPr id="7212" name="Oval 44"/>
          <p:cNvSpPr>
            <a:spLocks noChangeArrowheads="1"/>
          </p:cNvSpPr>
          <p:nvPr>
            <p:custDataLst>
              <p:tags r:id="rId42"/>
            </p:custDataLst>
          </p:nvPr>
        </p:nvSpPr>
        <p:spPr bwMode="auto">
          <a:xfrm>
            <a:off x="5364163" y="3716338"/>
            <a:ext cx="517525" cy="523875"/>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CA" sz="1600" b="1">
                <a:solidFill>
                  <a:schemeClr val="bg1"/>
                </a:solidFill>
              </a:rPr>
              <a:t>4</a:t>
            </a:r>
            <a:endParaRPr lang="fr-FR" sz="1600" b="1">
              <a:solidFill>
                <a:schemeClr val="bg1"/>
              </a:solidFill>
            </a:endParaRPr>
          </a:p>
        </p:txBody>
      </p:sp>
      <p:sp>
        <p:nvSpPr>
          <p:cNvPr id="7213" name="AutoShape 45"/>
          <p:cNvSpPr>
            <a:spLocks/>
          </p:cNvSpPr>
          <p:nvPr>
            <p:custDataLst>
              <p:tags r:id="rId43"/>
            </p:custDataLst>
          </p:nvPr>
        </p:nvSpPr>
        <p:spPr bwMode="auto">
          <a:xfrm>
            <a:off x="7307262" y="908050"/>
            <a:ext cx="288925" cy="4754568"/>
          </a:xfrm>
          <a:prstGeom prst="rightBrace">
            <a:avLst>
              <a:gd name="adj1" fmla="val 143269"/>
              <a:gd name="adj2" fmla="val 50000"/>
            </a:avLst>
          </a:prstGeom>
          <a:noFill/>
          <a:ln w="38100">
            <a:solidFill>
              <a:schemeClr val="accent6"/>
            </a:solidFill>
            <a:round/>
            <a:headEnd/>
            <a:tailEnd/>
          </a:ln>
        </p:spPr>
        <p:txBody>
          <a:bodyPr wrap="none" anchor="ctr"/>
          <a:lstStyle/>
          <a:p>
            <a:endParaRPr lang="fr-CA"/>
          </a:p>
        </p:txBody>
      </p:sp>
      <p:sp>
        <p:nvSpPr>
          <p:cNvPr id="7214" name="Oval 46"/>
          <p:cNvSpPr>
            <a:spLocks noChangeArrowheads="1"/>
          </p:cNvSpPr>
          <p:nvPr>
            <p:custDataLst>
              <p:tags r:id="rId44"/>
            </p:custDataLst>
          </p:nvPr>
        </p:nvSpPr>
        <p:spPr bwMode="auto">
          <a:xfrm>
            <a:off x="2987675" y="4437063"/>
            <a:ext cx="517525" cy="523875"/>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FR" sz="1600" b="1">
                <a:solidFill>
                  <a:schemeClr val="bg1"/>
                </a:solidFill>
              </a:rPr>
              <a:t>2</a:t>
            </a:r>
          </a:p>
        </p:txBody>
      </p:sp>
      <p:sp>
        <p:nvSpPr>
          <p:cNvPr id="46" name="Oval 42"/>
          <p:cNvSpPr>
            <a:spLocks noChangeArrowheads="1"/>
          </p:cNvSpPr>
          <p:nvPr>
            <p:custDataLst>
              <p:tags r:id="rId45"/>
            </p:custDataLst>
          </p:nvPr>
        </p:nvSpPr>
        <p:spPr bwMode="auto">
          <a:xfrm>
            <a:off x="3863973" y="5075237"/>
            <a:ext cx="517525" cy="523875"/>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CA" sz="1600" b="1" dirty="0">
                <a:solidFill>
                  <a:schemeClr val="bg1"/>
                </a:solidFill>
              </a:rPr>
              <a:t>5</a:t>
            </a:r>
            <a:endParaRPr lang="fr-FR" sz="1600" b="1" dirty="0">
              <a:solidFill>
                <a:schemeClr val="bg1"/>
              </a:solidFill>
            </a:endParaRPr>
          </a:p>
        </p:txBody>
      </p:sp>
      <p:sp>
        <p:nvSpPr>
          <p:cNvPr id="47" name="Text Box 45">
            <a:extLst>
              <a:ext uri="{FF2B5EF4-FFF2-40B4-BE49-F238E27FC236}">
                <a16:creationId xmlns:a16="http://schemas.microsoft.com/office/drawing/2014/main" id="{1E2FF2F8-1F23-43F4-9CE2-1AAD3AD2779F}"/>
              </a:ext>
            </a:extLst>
          </p:cNvPr>
          <p:cNvSpPr txBox="1">
            <a:spLocks noChangeArrowheads="1"/>
          </p:cNvSpPr>
          <p:nvPr>
            <p:custDataLst>
              <p:tags r:id="rId46"/>
            </p:custDataLst>
          </p:nvPr>
        </p:nvSpPr>
        <p:spPr bwMode="auto">
          <a:xfrm>
            <a:off x="447278" y="3455635"/>
            <a:ext cx="1593057" cy="630942"/>
          </a:xfrm>
          <a:prstGeom prst="rect">
            <a:avLst/>
          </a:prstGeom>
          <a:solidFill>
            <a:schemeClr val="accent2"/>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50000"/>
              </a:spcBef>
            </a:pPr>
            <a:r>
              <a:rPr lang="fr-CA" sz="1400" b="1" dirty="0">
                <a:solidFill>
                  <a:schemeClr val="bg1"/>
                </a:solidFill>
              </a:rPr>
              <a:t>VOIR</a:t>
            </a:r>
          </a:p>
          <a:p>
            <a:pPr algn="ctr">
              <a:spcBef>
                <a:spcPct val="50000"/>
              </a:spcBef>
            </a:pPr>
            <a:r>
              <a:rPr lang="fr-CA" sz="1400" b="1" dirty="0">
                <a:solidFill>
                  <a:schemeClr val="bg1"/>
                </a:solidFill>
              </a:rPr>
              <a:t>(Voie intrinsèque)</a:t>
            </a:r>
            <a:endParaRPr lang="fr-FR" sz="1400" b="1" dirty="0">
              <a:solidFill>
                <a:schemeClr val="bg1"/>
              </a:solidFill>
            </a:endParaRPr>
          </a:p>
        </p:txBody>
      </p:sp>
      <p:cxnSp>
        <p:nvCxnSpPr>
          <p:cNvPr id="3" name="Connecteur droit 2">
            <a:extLst>
              <a:ext uri="{FF2B5EF4-FFF2-40B4-BE49-F238E27FC236}">
                <a16:creationId xmlns:a16="http://schemas.microsoft.com/office/drawing/2014/main" id="{99CEDE46-F3F2-4EAE-883F-01E8D47C60A0}"/>
              </a:ext>
            </a:extLst>
          </p:cNvPr>
          <p:cNvCxnSpPr/>
          <p:nvPr>
            <p:custDataLst>
              <p:tags r:id="rId47"/>
            </p:custDataLst>
          </p:nvPr>
        </p:nvCxnSpPr>
        <p:spPr>
          <a:xfrm>
            <a:off x="631555" y="5734467"/>
            <a:ext cx="8065167"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03536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p:txBody>
          <a:bodyPr/>
          <a:lstStyle/>
          <a:p>
            <a:pPr eaLnBrk="1" hangingPunct="1"/>
            <a:r>
              <a:rPr lang="fr-CA" b="1" dirty="0"/>
              <a:t>* VOIE COMMUNE (V.C.)</a:t>
            </a:r>
            <a:endParaRPr lang="fr-FR" b="1" dirty="0"/>
          </a:p>
        </p:txBody>
      </p:sp>
      <p:sp>
        <p:nvSpPr>
          <p:cNvPr id="1182723" name="Rectangle 3"/>
          <p:cNvSpPr>
            <a:spLocks noGrp="1" noChangeArrowheads="1"/>
          </p:cNvSpPr>
          <p:nvPr>
            <p:ph sz="quarter" idx="1"/>
            <p:custDataLst>
              <p:tags r:id="rId2"/>
            </p:custDataLst>
          </p:nvPr>
        </p:nvSpPr>
        <p:spPr>
          <a:xfrm>
            <a:off x="684213" y="2286000"/>
            <a:ext cx="8353255" cy="4311650"/>
          </a:xfrm>
        </p:spPr>
        <p:txBody>
          <a:bodyPr>
            <a:normAutofit fontScale="92500" lnSpcReduction="10000"/>
          </a:bodyPr>
          <a:lstStyle/>
          <a:p>
            <a:pPr marL="571500" indent="-571500" eaLnBrk="1" hangingPunct="1">
              <a:lnSpc>
                <a:spcPct val="80000"/>
              </a:lnSpc>
              <a:buFont typeface="Wingdings" pitchFamily="2" charset="2"/>
              <a:buNone/>
            </a:pPr>
            <a:r>
              <a:rPr lang="fr-FR" sz="2600" b="1" dirty="0"/>
              <a:t>THROMBINOFORMATION</a:t>
            </a:r>
          </a:p>
          <a:p>
            <a:pPr marL="571500" indent="-571500" eaLnBrk="1" hangingPunct="1">
              <a:lnSpc>
                <a:spcPct val="80000"/>
              </a:lnSpc>
              <a:buFont typeface="Wingdings" pitchFamily="2" charset="2"/>
              <a:buNone/>
            </a:pPr>
            <a:r>
              <a:rPr lang="fr-FR" sz="2000" b="1" dirty="0"/>
              <a:t>3-	 Transformation du X en </a:t>
            </a:r>
            <a:r>
              <a:rPr lang="fr-FR" sz="2000" b="1" dirty="0" err="1"/>
              <a:t>Xa</a:t>
            </a:r>
            <a:endParaRPr lang="fr-FR" sz="2000" b="1" dirty="0"/>
          </a:p>
          <a:p>
            <a:pPr marL="990600" lvl="1" indent="-533400" eaLnBrk="1" hangingPunct="1">
              <a:lnSpc>
                <a:spcPct val="80000"/>
              </a:lnSpc>
              <a:buFont typeface="Wingdings" pitchFamily="2" charset="2"/>
              <a:buNone/>
            </a:pPr>
            <a:endParaRPr lang="fr-FR" sz="2000" b="1" dirty="0"/>
          </a:p>
          <a:p>
            <a:pPr marL="571500" indent="-571500" eaLnBrk="1" hangingPunct="1">
              <a:lnSpc>
                <a:spcPct val="80000"/>
              </a:lnSpc>
              <a:buFont typeface="Wingdings" pitchFamily="2" charset="2"/>
              <a:buNone/>
            </a:pPr>
            <a:r>
              <a:rPr lang="fr-FR" sz="2000" b="1" dirty="0"/>
              <a:t>6-	Transformation du V en Va</a:t>
            </a:r>
          </a:p>
          <a:p>
            <a:pPr marL="990600" lvl="1" indent="-533400" eaLnBrk="1" hangingPunct="1">
              <a:lnSpc>
                <a:spcPct val="80000"/>
              </a:lnSpc>
            </a:pPr>
            <a:r>
              <a:rPr lang="fr-FR" sz="2000" b="1" dirty="0"/>
              <a:t>Débute par l’action du facteur </a:t>
            </a:r>
            <a:r>
              <a:rPr lang="fr-FR" sz="2000" b="1" dirty="0" err="1"/>
              <a:t>Xa</a:t>
            </a:r>
            <a:r>
              <a:rPr lang="fr-FR" sz="2000" b="1" dirty="0"/>
              <a:t> sur le facteur V</a:t>
            </a:r>
          </a:p>
          <a:p>
            <a:pPr marL="990600" lvl="1" indent="-533400" eaLnBrk="1" hangingPunct="1">
              <a:lnSpc>
                <a:spcPct val="80000"/>
              </a:lnSpc>
            </a:pPr>
            <a:r>
              <a:rPr lang="fr-FR" sz="2000" b="1" dirty="0"/>
              <a:t>Ensuite par la thrombine qui provient de l’action rapide de la V.E.</a:t>
            </a:r>
          </a:p>
          <a:p>
            <a:pPr marL="990600" lvl="1" indent="-533400" eaLnBrk="1" hangingPunct="1">
              <a:lnSpc>
                <a:spcPct val="80000"/>
              </a:lnSpc>
              <a:buFont typeface="Wingdings" pitchFamily="2" charset="2"/>
              <a:buNone/>
            </a:pPr>
            <a:endParaRPr lang="fr-CA" sz="2000" b="1" dirty="0"/>
          </a:p>
          <a:p>
            <a:pPr marL="571500" indent="-571500" eaLnBrk="1" hangingPunct="1">
              <a:lnSpc>
                <a:spcPct val="80000"/>
              </a:lnSpc>
              <a:buFont typeface="Wingdings" pitchFamily="2" charset="2"/>
              <a:buNone/>
            </a:pPr>
            <a:r>
              <a:rPr lang="fr-FR" sz="2000" b="1" dirty="0"/>
              <a:t>7-	Formation du complexe </a:t>
            </a:r>
            <a:r>
              <a:rPr lang="fr-FR" sz="2000" b="1" dirty="0" err="1"/>
              <a:t>prothrombinique</a:t>
            </a:r>
            <a:endParaRPr lang="fr-FR" sz="2000" b="1" dirty="0"/>
          </a:p>
          <a:p>
            <a:pPr marL="990600" lvl="1" indent="-533400" eaLnBrk="1" hangingPunct="1">
              <a:lnSpc>
                <a:spcPct val="80000"/>
              </a:lnSpc>
            </a:pPr>
            <a:r>
              <a:rPr lang="fr-FR" sz="2000" b="1" dirty="0"/>
              <a:t>Association du facteur </a:t>
            </a:r>
            <a:r>
              <a:rPr lang="fr-FR" sz="2000" b="1" dirty="0" err="1"/>
              <a:t>Xa</a:t>
            </a:r>
            <a:r>
              <a:rPr lang="fr-FR" sz="2000" b="1" dirty="0"/>
              <a:t>, Va, PL des plaquettes et Ca </a:t>
            </a:r>
            <a:r>
              <a:rPr lang="fr-FR" sz="2000" b="1" baseline="30000" dirty="0"/>
              <a:t>2+</a:t>
            </a:r>
          </a:p>
          <a:p>
            <a:pPr marL="990600" lvl="1" indent="-533400" eaLnBrk="1" hangingPunct="1">
              <a:lnSpc>
                <a:spcPct val="80000"/>
              </a:lnSpc>
              <a:buFont typeface="Wingdings" pitchFamily="2" charset="2"/>
              <a:buNone/>
            </a:pPr>
            <a:endParaRPr lang="fr-FR" sz="2000" b="1" baseline="30000" dirty="0"/>
          </a:p>
          <a:p>
            <a:pPr marL="571500" indent="-571500" eaLnBrk="1" hangingPunct="1">
              <a:lnSpc>
                <a:spcPct val="80000"/>
              </a:lnSpc>
              <a:buFont typeface="Wingdings" pitchFamily="2" charset="2"/>
              <a:buNone/>
            </a:pPr>
            <a:r>
              <a:rPr lang="fr-FR" sz="2000" b="1" dirty="0"/>
              <a:t>8-	 Transformation de la prothrombine</a:t>
            </a:r>
          </a:p>
          <a:p>
            <a:pPr marL="990600" lvl="1" indent="-533400" eaLnBrk="1" hangingPunct="1">
              <a:lnSpc>
                <a:spcPct val="80000"/>
              </a:lnSpc>
            </a:pPr>
            <a:r>
              <a:rPr lang="fr-FR" sz="2000" b="1" dirty="0"/>
              <a:t>Le complexe </a:t>
            </a:r>
            <a:r>
              <a:rPr lang="fr-FR" sz="2000" b="1" dirty="0" err="1"/>
              <a:t>prothrombinique</a:t>
            </a:r>
            <a:r>
              <a:rPr lang="fr-FR" sz="2000" b="1" dirty="0"/>
              <a:t> présente une activité enzymatique capable de couper la prothrombine en thrombine</a:t>
            </a:r>
            <a:endParaRPr lang="fr-FR" sz="2000" b="1" baseline="30000" dirty="0"/>
          </a:p>
          <a:p>
            <a:pPr marL="990600" lvl="1" indent="-533400" eaLnBrk="1" hangingPunct="1">
              <a:lnSpc>
                <a:spcPct val="80000"/>
              </a:lnSpc>
            </a:pPr>
            <a:endParaRPr lang="fr-FR" sz="2000" b="1" baseline="30000" dirty="0"/>
          </a:p>
          <a:p>
            <a:pPr marL="990600" lvl="1" indent="-533400" eaLnBrk="1" hangingPunct="1">
              <a:lnSpc>
                <a:spcPct val="80000"/>
              </a:lnSpc>
              <a:buFont typeface="Wingdings" pitchFamily="2" charset="2"/>
              <a:buNone/>
            </a:pPr>
            <a:endParaRPr lang="fr-FR" sz="1600" b="1" baseline="30000" dirty="0"/>
          </a:p>
          <a:p>
            <a:pPr marL="571500" indent="-571500" eaLnBrk="1" hangingPunct="1">
              <a:lnSpc>
                <a:spcPct val="80000"/>
              </a:lnSpc>
              <a:buFont typeface="Wingdings" pitchFamily="2" charset="2"/>
              <a:buNone/>
            </a:pPr>
            <a:endParaRPr lang="fr-FR" sz="1100" b="1" dirty="0"/>
          </a:p>
          <a:p>
            <a:pPr marL="571500" indent="-571500" eaLnBrk="1" hangingPunct="1">
              <a:lnSpc>
                <a:spcPct val="80000"/>
              </a:lnSpc>
              <a:buFont typeface="Wingdings" pitchFamily="2" charset="2"/>
              <a:buNone/>
            </a:pPr>
            <a:endParaRPr lang="fr-FR" sz="1000" b="1" dirty="0"/>
          </a:p>
        </p:txBody>
      </p:sp>
      <p:sp>
        <p:nvSpPr>
          <p:cNvPr id="10244" name="Oval 4"/>
          <p:cNvSpPr>
            <a:spLocks noChangeArrowheads="1"/>
          </p:cNvSpPr>
          <p:nvPr>
            <p:custDataLst>
              <p:tags r:id="rId3"/>
            </p:custDataLst>
          </p:nvPr>
        </p:nvSpPr>
        <p:spPr bwMode="auto">
          <a:xfrm>
            <a:off x="684213" y="2574856"/>
            <a:ext cx="504825" cy="503238"/>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a:solidFill>
                  <a:schemeClr val="bg1"/>
                </a:solidFill>
              </a:rPr>
              <a:t>3</a:t>
            </a:r>
            <a:endParaRPr lang="fr-FR" b="1">
              <a:solidFill>
                <a:schemeClr val="bg1"/>
              </a:solidFill>
            </a:endParaRPr>
          </a:p>
        </p:txBody>
      </p:sp>
      <p:sp>
        <p:nvSpPr>
          <p:cNvPr id="10245" name="Oval 5"/>
          <p:cNvSpPr>
            <a:spLocks noChangeArrowheads="1"/>
          </p:cNvSpPr>
          <p:nvPr>
            <p:custDataLst>
              <p:tags r:id="rId4"/>
            </p:custDataLst>
          </p:nvPr>
        </p:nvSpPr>
        <p:spPr bwMode="auto">
          <a:xfrm>
            <a:off x="684213" y="3474175"/>
            <a:ext cx="504825" cy="503238"/>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dirty="0">
                <a:solidFill>
                  <a:schemeClr val="bg1"/>
                </a:solidFill>
              </a:rPr>
              <a:t>7</a:t>
            </a:r>
            <a:endParaRPr lang="fr-FR" b="1" dirty="0">
              <a:solidFill>
                <a:schemeClr val="bg1"/>
              </a:solidFill>
            </a:endParaRPr>
          </a:p>
        </p:txBody>
      </p:sp>
      <p:sp>
        <p:nvSpPr>
          <p:cNvPr id="10246" name="Oval 6"/>
          <p:cNvSpPr>
            <a:spLocks noChangeArrowheads="1"/>
          </p:cNvSpPr>
          <p:nvPr>
            <p:custDataLst>
              <p:tags r:id="rId5"/>
            </p:custDataLst>
          </p:nvPr>
        </p:nvSpPr>
        <p:spPr bwMode="auto">
          <a:xfrm>
            <a:off x="684213" y="4698137"/>
            <a:ext cx="504825" cy="503237"/>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dirty="0">
                <a:solidFill>
                  <a:schemeClr val="bg1"/>
                </a:solidFill>
              </a:rPr>
              <a:t>8</a:t>
            </a:r>
            <a:endParaRPr lang="fr-FR" b="1" dirty="0">
              <a:solidFill>
                <a:schemeClr val="bg1"/>
              </a:solidFill>
            </a:endParaRPr>
          </a:p>
        </p:txBody>
      </p:sp>
      <p:sp>
        <p:nvSpPr>
          <p:cNvPr id="10247" name="Oval 7"/>
          <p:cNvSpPr>
            <a:spLocks noChangeArrowheads="1"/>
          </p:cNvSpPr>
          <p:nvPr>
            <p:custDataLst>
              <p:tags r:id="rId6"/>
            </p:custDataLst>
          </p:nvPr>
        </p:nvSpPr>
        <p:spPr bwMode="auto">
          <a:xfrm>
            <a:off x="684213" y="5622587"/>
            <a:ext cx="504825" cy="503238"/>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dirty="0">
                <a:solidFill>
                  <a:schemeClr val="bg1"/>
                </a:solidFill>
              </a:rPr>
              <a:t>9</a:t>
            </a:r>
            <a:endParaRPr lang="fr-FR" b="1" dirty="0">
              <a:solidFill>
                <a:schemeClr val="bg1"/>
              </a:solidFill>
            </a:endParaRPr>
          </a:p>
        </p:txBody>
      </p:sp>
    </p:spTree>
    <p:extLst>
      <p:ext uri="{BB962C8B-B14F-4D97-AF65-F5344CB8AC3E}">
        <p14:creationId xmlns:p14="http://schemas.microsoft.com/office/powerpoint/2010/main" val="1421370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custDataLst>
              <p:tags r:id="rId1"/>
            </p:custDataLst>
          </p:nvPr>
        </p:nvSpPr>
        <p:spPr bwMode="auto">
          <a:xfrm>
            <a:off x="3132138" y="3860800"/>
            <a:ext cx="590550" cy="301625"/>
          </a:xfrm>
          <a:prstGeom prst="rect">
            <a:avLst/>
          </a:prstGeom>
          <a:solidFill>
            <a:schemeClr val="accent2"/>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400" b="1">
                <a:solidFill>
                  <a:schemeClr val="bg1"/>
                </a:solidFill>
              </a:rPr>
              <a:t>II</a:t>
            </a:r>
          </a:p>
        </p:txBody>
      </p:sp>
      <p:sp>
        <p:nvSpPr>
          <p:cNvPr id="9219" name="Text Box 3"/>
          <p:cNvSpPr txBox="1">
            <a:spLocks noChangeArrowheads="1"/>
          </p:cNvSpPr>
          <p:nvPr>
            <p:custDataLst>
              <p:tags r:id="rId2"/>
            </p:custDataLst>
          </p:nvPr>
        </p:nvSpPr>
        <p:spPr bwMode="auto">
          <a:xfrm>
            <a:off x="5256213" y="3860800"/>
            <a:ext cx="611187" cy="301625"/>
          </a:xfrm>
          <a:prstGeom prst="rect">
            <a:avLst/>
          </a:prstGeom>
          <a:solidFill>
            <a:schemeClr val="accent2"/>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400" b="1">
                <a:solidFill>
                  <a:schemeClr val="bg1"/>
                </a:solidFill>
              </a:rPr>
              <a:t>IIa</a:t>
            </a:r>
          </a:p>
        </p:txBody>
      </p:sp>
      <p:sp>
        <p:nvSpPr>
          <p:cNvPr id="9220" name="Text Box 4"/>
          <p:cNvSpPr txBox="1">
            <a:spLocks noChangeArrowheads="1"/>
          </p:cNvSpPr>
          <p:nvPr>
            <p:custDataLst>
              <p:tags r:id="rId3"/>
            </p:custDataLst>
          </p:nvPr>
        </p:nvSpPr>
        <p:spPr bwMode="auto">
          <a:xfrm>
            <a:off x="6662738" y="2879725"/>
            <a:ext cx="1365250" cy="385763"/>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400" b="1">
                <a:solidFill>
                  <a:schemeClr val="bg1"/>
                </a:solidFill>
              </a:rPr>
              <a:t>Fibrinogène</a:t>
            </a:r>
          </a:p>
        </p:txBody>
      </p:sp>
      <p:sp>
        <p:nvSpPr>
          <p:cNvPr id="9221" name="Line 5"/>
          <p:cNvSpPr>
            <a:spLocks noChangeShapeType="1"/>
          </p:cNvSpPr>
          <p:nvPr>
            <p:custDataLst>
              <p:tags r:id="rId4"/>
            </p:custDataLst>
          </p:nvPr>
        </p:nvSpPr>
        <p:spPr bwMode="auto">
          <a:xfrm>
            <a:off x="7302500" y="3265488"/>
            <a:ext cx="0" cy="641350"/>
          </a:xfrm>
          <a:prstGeom prst="line">
            <a:avLst/>
          </a:prstGeom>
          <a:noFill/>
          <a:ln w="25400">
            <a:solidFill>
              <a:schemeClr val="bg2">
                <a:lumMod val="50000"/>
              </a:schemeClr>
            </a:solidFill>
            <a:round/>
            <a:headEnd/>
            <a:tailEnd type="triangle" w="med" len="med"/>
          </a:ln>
        </p:spPr>
        <p:txBody>
          <a:bodyPr/>
          <a:lstStyle/>
          <a:p>
            <a:endParaRPr lang="fr-CA" sz="1400"/>
          </a:p>
        </p:txBody>
      </p:sp>
      <p:sp>
        <p:nvSpPr>
          <p:cNvPr id="9222" name="Text Box 6"/>
          <p:cNvSpPr txBox="1">
            <a:spLocks noChangeArrowheads="1"/>
          </p:cNvSpPr>
          <p:nvPr>
            <p:custDataLst>
              <p:tags r:id="rId5"/>
            </p:custDataLst>
          </p:nvPr>
        </p:nvSpPr>
        <p:spPr bwMode="auto">
          <a:xfrm>
            <a:off x="6662738" y="3906838"/>
            <a:ext cx="1365250" cy="511175"/>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400" b="1">
                <a:solidFill>
                  <a:schemeClr val="bg1"/>
                </a:solidFill>
              </a:rPr>
              <a:t>Monomère de fibrine</a:t>
            </a:r>
          </a:p>
        </p:txBody>
      </p:sp>
      <p:sp>
        <p:nvSpPr>
          <p:cNvPr id="9223" name="Line 7"/>
          <p:cNvSpPr>
            <a:spLocks noChangeShapeType="1"/>
          </p:cNvSpPr>
          <p:nvPr>
            <p:custDataLst>
              <p:tags r:id="rId6"/>
            </p:custDataLst>
          </p:nvPr>
        </p:nvSpPr>
        <p:spPr bwMode="auto">
          <a:xfrm>
            <a:off x="7302500" y="4418013"/>
            <a:ext cx="0" cy="641350"/>
          </a:xfrm>
          <a:prstGeom prst="line">
            <a:avLst/>
          </a:prstGeom>
          <a:noFill/>
          <a:ln w="25400">
            <a:solidFill>
              <a:schemeClr val="bg2">
                <a:lumMod val="50000"/>
              </a:schemeClr>
            </a:solidFill>
            <a:round/>
            <a:headEnd/>
            <a:tailEnd type="triangle" w="med" len="med"/>
          </a:ln>
        </p:spPr>
        <p:txBody>
          <a:bodyPr/>
          <a:lstStyle/>
          <a:p>
            <a:endParaRPr lang="fr-CA" sz="1400"/>
          </a:p>
        </p:txBody>
      </p:sp>
      <p:sp>
        <p:nvSpPr>
          <p:cNvPr id="9224" name="Text Box 8"/>
          <p:cNvSpPr txBox="1">
            <a:spLocks noChangeArrowheads="1"/>
          </p:cNvSpPr>
          <p:nvPr>
            <p:custDataLst>
              <p:tags r:id="rId7"/>
            </p:custDataLst>
          </p:nvPr>
        </p:nvSpPr>
        <p:spPr bwMode="auto">
          <a:xfrm>
            <a:off x="6662738" y="5059363"/>
            <a:ext cx="1365250" cy="512762"/>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400" b="1">
                <a:solidFill>
                  <a:schemeClr val="bg1"/>
                </a:solidFill>
              </a:rPr>
              <a:t>Polymères de fibrine</a:t>
            </a:r>
          </a:p>
        </p:txBody>
      </p:sp>
      <p:sp>
        <p:nvSpPr>
          <p:cNvPr id="9225" name="Line 9"/>
          <p:cNvSpPr>
            <a:spLocks noChangeShapeType="1"/>
          </p:cNvSpPr>
          <p:nvPr>
            <p:custDataLst>
              <p:tags r:id="rId8"/>
            </p:custDataLst>
          </p:nvPr>
        </p:nvSpPr>
        <p:spPr bwMode="auto">
          <a:xfrm>
            <a:off x="7302500" y="5572125"/>
            <a:ext cx="6350" cy="736600"/>
          </a:xfrm>
          <a:prstGeom prst="line">
            <a:avLst/>
          </a:prstGeom>
          <a:noFill/>
          <a:ln w="25400">
            <a:solidFill>
              <a:schemeClr val="bg2">
                <a:lumMod val="50000"/>
              </a:schemeClr>
            </a:solidFill>
            <a:round/>
            <a:headEnd/>
            <a:tailEnd type="triangle" w="med" len="med"/>
          </a:ln>
        </p:spPr>
        <p:txBody>
          <a:bodyPr/>
          <a:lstStyle/>
          <a:p>
            <a:endParaRPr lang="fr-CA" sz="1400"/>
          </a:p>
        </p:txBody>
      </p:sp>
      <p:sp>
        <p:nvSpPr>
          <p:cNvPr id="9226" name="Text Box 10"/>
          <p:cNvSpPr txBox="1">
            <a:spLocks noChangeArrowheads="1"/>
          </p:cNvSpPr>
          <p:nvPr>
            <p:custDataLst>
              <p:tags r:id="rId9"/>
            </p:custDataLst>
          </p:nvPr>
        </p:nvSpPr>
        <p:spPr bwMode="auto">
          <a:xfrm>
            <a:off x="6300788" y="6329364"/>
            <a:ext cx="2220912" cy="382722"/>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400" b="1" dirty="0">
                <a:solidFill>
                  <a:schemeClr val="bg1"/>
                </a:solidFill>
              </a:rPr>
              <a:t>Caillot de fibrine stable</a:t>
            </a:r>
          </a:p>
        </p:txBody>
      </p:sp>
      <p:sp>
        <p:nvSpPr>
          <p:cNvPr id="9227" name="Line 11"/>
          <p:cNvSpPr>
            <a:spLocks noChangeShapeType="1"/>
          </p:cNvSpPr>
          <p:nvPr>
            <p:custDataLst>
              <p:tags r:id="rId10"/>
            </p:custDataLst>
          </p:nvPr>
        </p:nvSpPr>
        <p:spPr bwMode="auto">
          <a:xfrm>
            <a:off x="3722688" y="4033838"/>
            <a:ext cx="1533525" cy="0"/>
          </a:xfrm>
          <a:prstGeom prst="line">
            <a:avLst/>
          </a:prstGeom>
          <a:noFill/>
          <a:ln w="25400">
            <a:solidFill>
              <a:schemeClr val="bg2">
                <a:lumMod val="50000"/>
              </a:schemeClr>
            </a:solidFill>
            <a:round/>
            <a:headEnd/>
            <a:tailEnd type="triangle" w="med" len="med"/>
          </a:ln>
        </p:spPr>
        <p:txBody>
          <a:bodyPr/>
          <a:lstStyle/>
          <a:p>
            <a:endParaRPr lang="fr-CA" sz="1400"/>
          </a:p>
        </p:txBody>
      </p:sp>
      <p:sp>
        <p:nvSpPr>
          <p:cNvPr id="9228" name="Text Box 12"/>
          <p:cNvSpPr txBox="1">
            <a:spLocks noChangeArrowheads="1"/>
          </p:cNvSpPr>
          <p:nvPr>
            <p:custDataLst>
              <p:tags r:id="rId11"/>
            </p:custDataLst>
          </p:nvPr>
        </p:nvSpPr>
        <p:spPr bwMode="auto">
          <a:xfrm>
            <a:off x="5003800" y="4149725"/>
            <a:ext cx="1368425" cy="360363"/>
          </a:xfrm>
          <a:prstGeom prst="rect">
            <a:avLst/>
          </a:prstGeom>
          <a:solidFill>
            <a:schemeClr val="accent2"/>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400" b="1">
                <a:solidFill>
                  <a:schemeClr val="bg1"/>
                </a:solidFill>
              </a:rPr>
              <a:t>Thrombine</a:t>
            </a:r>
          </a:p>
        </p:txBody>
      </p:sp>
      <p:sp>
        <p:nvSpPr>
          <p:cNvPr id="9229" name="Line 13"/>
          <p:cNvSpPr>
            <a:spLocks noChangeShapeType="1"/>
          </p:cNvSpPr>
          <p:nvPr>
            <p:custDataLst>
              <p:tags r:id="rId12"/>
            </p:custDataLst>
          </p:nvPr>
        </p:nvSpPr>
        <p:spPr bwMode="auto">
          <a:xfrm flipV="1">
            <a:off x="5867400" y="3394075"/>
            <a:ext cx="1435100" cy="611188"/>
          </a:xfrm>
          <a:prstGeom prst="line">
            <a:avLst/>
          </a:prstGeom>
          <a:noFill/>
          <a:ln w="25400">
            <a:solidFill>
              <a:schemeClr val="bg2">
                <a:lumMod val="50000"/>
              </a:schemeClr>
            </a:solidFill>
            <a:prstDash val="dashDot"/>
            <a:round/>
            <a:headEnd/>
            <a:tailEnd type="triangle" w="med" len="med"/>
          </a:ln>
        </p:spPr>
        <p:txBody>
          <a:bodyPr/>
          <a:lstStyle/>
          <a:p>
            <a:endParaRPr lang="fr-CA" sz="1400"/>
          </a:p>
        </p:txBody>
      </p:sp>
      <p:sp>
        <p:nvSpPr>
          <p:cNvPr id="9230" name="Text Box 14"/>
          <p:cNvSpPr txBox="1">
            <a:spLocks noChangeArrowheads="1"/>
          </p:cNvSpPr>
          <p:nvPr>
            <p:custDataLst>
              <p:tags r:id="rId13"/>
            </p:custDataLst>
          </p:nvPr>
        </p:nvSpPr>
        <p:spPr bwMode="auto">
          <a:xfrm>
            <a:off x="4747419" y="989660"/>
            <a:ext cx="512762" cy="382588"/>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400" b="1" dirty="0">
                <a:solidFill>
                  <a:schemeClr val="bg1"/>
                </a:solidFill>
              </a:rPr>
              <a:t>Va</a:t>
            </a:r>
          </a:p>
        </p:txBody>
      </p:sp>
      <p:sp>
        <p:nvSpPr>
          <p:cNvPr id="9231" name="Text Box 15"/>
          <p:cNvSpPr txBox="1">
            <a:spLocks noChangeArrowheads="1"/>
          </p:cNvSpPr>
          <p:nvPr>
            <p:custDataLst>
              <p:tags r:id="rId14"/>
            </p:custDataLst>
          </p:nvPr>
        </p:nvSpPr>
        <p:spPr bwMode="auto">
          <a:xfrm>
            <a:off x="2339975" y="1125538"/>
            <a:ext cx="792163" cy="360362"/>
          </a:xfrm>
          <a:prstGeom prst="rect">
            <a:avLst/>
          </a:prstGeom>
          <a:solidFill>
            <a:schemeClr val="accent3"/>
          </a:solidFill>
          <a:ln w="9525">
            <a:noFill/>
            <a:miter lim="800000"/>
            <a:headEnd/>
            <a:tailEnd/>
          </a:ln>
          <a:effectLst/>
          <a:scene3d>
            <a:camera prst="orthographicFront">
              <a:rot lat="0" lon="0" rev="0"/>
            </a:camera>
            <a:lightRig rig="glow" dir="t">
              <a:rot lat="0" lon="0" rev="14100000"/>
            </a:lightRig>
          </a:scene3d>
          <a:sp3d prstMaterial="softEdge">
            <a:bevelT w="127000" prst="artDeco"/>
          </a:sp3d>
        </p:spPr>
        <p:txBody>
          <a:bodyPr/>
          <a:lstStyle/>
          <a:p>
            <a:pPr algn="ctr"/>
            <a:r>
              <a:rPr lang="fr-FR" sz="1400" b="1">
                <a:solidFill>
                  <a:schemeClr val="bg1"/>
                </a:solidFill>
              </a:rPr>
              <a:t>Ca </a:t>
            </a:r>
            <a:r>
              <a:rPr lang="fr-FR" sz="1400" b="1" baseline="30000">
                <a:solidFill>
                  <a:schemeClr val="bg1"/>
                </a:solidFill>
              </a:rPr>
              <a:t>2+</a:t>
            </a:r>
            <a:endParaRPr lang="fr-FR" sz="1400" b="1">
              <a:solidFill>
                <a:schemeClr val="bg1"/>
              </a:solidFill>
            </a:endParaRPr>
          </a:p>
        </p:txBody>
      </p:sp>
      <p:sp>
        <p:nvSpPr>
          <p:cNvPr id="9233" name="Line 17"/>
          <p:cNvSpPr>
            <a:spLocks noChangeShapeType="1"/>
          </p:cNvSpPr>
          <p:nvPr>
            <p:custDataLst>
              <p:tags r:id="rId15"/>
            </p:custDataLst>
          </p:nvPr>
        </p:nvSpPr>
        <p:spPr bwMode="auto">
          <a:xfrm>
            <a:off x="4356100" y="3141663"/>
            <a:ext cx="4763" cy="892175"/>
          </a:xfrm>
          <a:prstGeom prst="line">
            <a:avLst/>
          </a:prstGeom>
          <a:noFill/>
          <a:ln w="25400">
            <a:solidFill>
              <a:schemeClr val="bg2">
                <a:lumMod val="50000"/>
              </a:schemeClr>
            </a:solidFill>
            <a:prstDash val="dashDot"/>
            <a:round/>
            <a:headEnd/>
            <a:tailEnd type="triangle" w="med" len="med"/>
          </a:ln>
        </p:spPr>
        <p:txBody>
          <a:bodyPr/>
          <a:lstStyle/>
          <a:p>
            <a:endParaRPr lang="fr-CA" sz="1400"/>
          </a:p>
        </p:txBody>
      </p:sp>
      <p:sp>
        <p:nvSpPr>
          <p:cNvPr id="9234" name="Line 18"/>
          <p:cNvSpPr>
            <a:spLocks noChangeShapeType="1"/>
          </p:cNvSpPr>
          <p:nvPr>
            <p:custDataLst>
              <p:tags r:id="rId16"/>
            </p:custDataLst>
          </p:nvPr>
        </p:nvSpPr>
        <p:spPr bwMode="auto">
          <a:xfrm>
            <a:off x="4356100" y="2492375"/>
            <a:ext cx="0" cy="649288"/>
          </a:xfrm>
          <a:prstGeom prst="line">
            <a:avLst/>
          </a:prstGeom>
          <a:noFill/>
          <a:ln w="9525">
            <a:solidFill>
              <a:srgbClr val="000000"/>
            </a:solidFill>
            <a:round/>
            <a:headEnd/>
            <a:tailEnd/>
          </a:ln>
        </p:spPr>
        <p:txBody>
          <a:bodyPr/>
          <a:lstStyle/>
          <a:p>
            <a:endParaRPr lang="fr-CA" sz="1400"/>
          </a:p>
        </p:txBody>
      </p:sp>
      <p:sp>
        <p:nvSpPr>
          <p:cNvPr id="9235" name="Text Box 19"/>
          <p:cNvSpPr txBox="1">
            <a:spLocks noChangeArrowheads="1"/>
          </p:cNvSpPr>
          <p:nvPr>
            <p:custDataLst>
              <p:tags r:id="rId17"/>
            </p:custDataLst>
          </p:nvPr>
        </p:nvSpPr>
        <p:spPr bwMode="auto">
          <a:xfrm>
            <a:off x="7308850" y="1002669"/>
            <a:ext cx="511175" cy="384175"/>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400" b="1" dirty="0">
                <a:solidFill>
                  <a:schemeClr val="bg1"/>
                </a:solidFill>
              </a:rPr>
              <a:t>V</a:t>
            </a:r>
          </a:p>
        </p:txBody>
      </p:sp>
      <p:sp>
        <p:nvSpPr>
          <p:cNvPr id="9236" name="Line 20"/>
          <p:cNvSpPr>
            <a:spLocks noChangeShapeType="1"/>
          </p:cNvSpPr>
          <p:nvPr>
            <p:custDataLst>
              <p:tags r:id="rId18"/>
            </p:custDataLst>
          </p:nvPr>
        </p:nvSpPr>
        <p:spPr bwMode="auto">
          <a:xfrm flipH="1">
            <a:off x="5256213" y="1194757"/>
            <a:ext cx="2016125" cy="0"/>
          </a:xfrm>
          <a:prstGeom prst="line">
            <a:avLst/>
          </a:prstGeom>
          <a:noFill/>
          <a:ln w="25400">
            <a:solidFill>
              <a:schemeClr val="bg2">
                <a:lumMod val="50000"/>
              </a:schemeClr>
            </a:solidFill>
            <a:round/>
            <a:headEnd/>
            <a:tailEnd type="triangle" w="med" len="med"/>
          </a:ln>
        </p:spPr>
        <p:txBody>
          <a:bodyPr/>
          <a:lstStyle/>
          <a:p>
            <a:endParaRPr lang="fr-CA" sz="1400"/>
          </a:p>
        </p:txBody>
      </p:sp>
      <p:sp>
        <p:nvSpPr>
          <p:cNvPr id="9237" name="Line 21"/>
          <p:cNvSpPr>
            <a:spLocks noChangeShapeType="1"/>
          </p:cNvSpPr>
          <p:nvPr>
            <p:custDataLst>
              <p:tags r:id="rId19"/>
            </p:custDataLst>
          </p:nvPr>
        </p:nvSpPr>
        <p:spPr bwMode="auto">
          <a:xfrm flipV="1">
            <a:off x="5511800" y="1214438"/>
            <a:ext cx="0" cy="2692400"/>
          </a:xfrm>
          <a:prstGeom prst="line">
            <a:avLst/>
          </a:prstGeom>
          <a:noFill/>
          <a:ln w="25400">
            <a:solidFill>
              <a:schemeClr val="bg2">
                <a:lumMod val="50000"/>
              </a:schemeClr>
            </a:solidFill>
            <a:prstDash val="dashDot"/>
            <a:round/>
            <a:headEnd/>
            <a:tailEnd type="triangle" w="med" len="med"/>
          </a:ln>
        </p:spPr>
        <p:txBody>
          <a:bodyPr/>
          <a:lstStyle/>
          <a:p>
            <a:endParaRPr lang="fr-CA" sz="1400"/>
          </a:p>
        </p:txBody>
      </p:sp>
      <p:sp>
        <p:nvSpPr>
          <p:cNvPr id="9238" name="Line 22"/>
          <p:cNvSpPr>
            <a:spLocks noChangeShapeType="1"/>
          </p:cNvSpPr>
          <p:nvPr>
            <p:custDataLst>
              <p:tags r:id="rId20"/>
            </p:custDataLst>
          </p:nvPr>
        </p:nvSpPr>
        <p:spPr bwMode="auto">
          <a:xfrm>
            <a:off x="5511800" y="444499"/>
            <a:ext cx="0" cy="730577"/>
          </a:xfrm>
          <a:prstGeom prst="line">
            <a:avLst/>
          </a:prstGeom>
          <a:noFill/>
          <a:ln w="25400">
            <a:solidFill>
              <a:schemeClr val="bg1"/>
            </a:solidFill>
            <a:prstDash val="dashDot"/>
            <a:round/>
            <a:headEnd/>
            <a:tailEnd type="triangle" w="med" len="med"/>
          </a:ln>
        </p:spPr>
        <p:txBody>
          <a:bodyPr/>
          <a:lstStyle/>
          <a:p>
            <a:endParaRPr lang="fr-CA" sz="1400"/>
          </a:p>
        </p:txBody>
      </p:sp>
      <p:sp>
        <p:nvSpPr>
          <p:cNvPr id="9239" name="Line 23"/>
          <p:cNvSpPr>
            <a:spLocks noChangeShapeType="1"/>
          </p:cNvSpPr>
          <p:nvPr>
            <p:custDataLst>
              <p:tags r:id="rId21"/>
            </p:custDataLst>
          </p:nvPr>
        </p:nvSpPr>
        <p:spPr bwMode="auto">
          <a:xfrm flipH="1">
            <a:off x="4360863" y="404813"/>
            <a:ext cx="1074737" cy="554037"/>
          </a:xfrm>
          <a:prstGeom prst="line">
            <a:avLst/>
          </a:prstGeom>
          <a:noFill/>
          <a:ln w="25400">
            <a:solidFill>
              <a:schemeClr val="bg1">
                <a:lumMod val="95000"/>
              </a:schemeClr>
            </a:solidFill>
            <a:round/>
            <a:headEnd/>
            <a:tailEnd/>
          </a:ln>
        </p:spPr>
        <p:txBody>
          <a:bodyPr/>
          <a:lstStyle/>
          <a:p>
            <a:endParaRPr lang="fr-CA" sz="1400" dirty="0"/>
          </a:p>
        </p:txBody>
      </p:sp>
      <p:sp>
        <p:nvSpPr>
          <p:cNvPr id="9240" name="Line 24"/>
          <p:cNvSpPr>
            <a:spLocks noChangeShapeType="1"/>
          </p:cNvSpPr>
          <p:nvPr>
            <p:custDataLst>
              <p:tags r:id="rId22"/>
            </p:custDataLst>
          </p:nvPr>
        </p:nvSpPr>
        <p:spPr bwMode="auto">
          <a:xfrm>
            <a:off x="4360863" y="958850"/>
            <a:ext cx="0" cy="1538288"/>
          </a:xfrm>
          <a:prstGeom prst="line">
            <a:avLst/>
          </a:prstGeom>
          <a:noFill/>
          <a:ln w="25400">
            <a:solidFill>
              <a:schemeClr val="bg2">
                <a:lumMod val="50000"/>
              </a:schemeClr>
            </a:solidFill>
            <a:round/>
            <a:headEnd/>
            <a:tailEnd type="triangle" w="med" len="med"/>
          </a:ln>
        </p:spPr>
        <p:txBody>
          <a:bodyPr/>
          <a:lstStyle/>
          <a:p>
            <a:endParaRPr lang="fr-CA" sz="1400"/>
          </a:p>
        </p:txBody>
      </p:sp>
      <p:sp>
        <p:nvSpPr>
          <p:cNvPr id="9241" name="Line 25"/>
          <p:cNvSpPr>
            <a:spLocks noChangeShapeType="1"/>
          </p:cNvSpPr>
          <p:nvPr>
            <p:custDataLst>
              <p:tags r:id="rId23"/>
            </p:custDataLst>
          </p:nvPr>
        </p:nvSpPr>
        <p:spPr bwMode="auto">
          <a:xfrm>
            <a:off x="3132138" y="1341438"/>
            <a:ext cx="1228725" cy="130175"/>
          </a:xfrm>
          <a:prstGeom prst="line">
            <a:avLst/>
          </a:prstGeom>
          <a:noFill/>
          <a:ln w="25400">
            <a:solidFill>
              <a:schemeClr val="bg2">
                <a:lumMod val="50000"/>
              </a:schemeClr>
            </a:solidFill>
            <a:round/>
            <a:headEnd/>
            <a:tailEnd/>
          </a:ln>
        </p:spPr>
        <p:txBody>
          <a:bodyPr/>
          <a:lstStyle/>
          <a:p>
            <a:endParaRPr lang="fr-CA" sz="1400"/>
          </a:p>
        </p:txBody>
      </p:sp>
      <p:sp>
        <p:nvSpPr>
          <p:cNvPr id="9242" name="Text Box 26"/>
          <p:cNvSpPr txBox="1">
            <a:spLocks noChangeArrowheads="1"/>
          </p:cNvSpPr>
          <p:nvPr>
            <p:custDataLst>
              <p:tags r:id="rId24"/>
            </p:custDataLst>
          </p:nvPr>
        </p:nvSpPr>
        <p:spPr bwMode="auto">
          <a:xfrm>
            <a:off x="2051050" y="1628775"/>
            <a:ext cx="509588" cy="414338"/>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400" b="1">
                <a:solidFill>
                  <a:schemeClr val="bg1"/>
                </a:solidFill>
              </a:rPr>
              <a:t>PL</a:t>
            </a:r>
          </a:p>
        </p:txBody>
      </p:sp>
      <p:sp>
        <p:nvSpPr>
          <p:cNvPr id="9243" name="Line 27"/>
          <p:cNvSpPr>
            <a:spLocks noChangeShapeType="1"/>
          </p:cNvSpPr>
          <p:nvPr>
            <p:custDataLst>
              <p:tags r:id="rId25"/>
            </p:custDataLst>
          </p:nvPr>
        </p:nvSpPr>
        <p:spPr bwMode="auto">
          <a:xfrm flipV="1">
            <a:off x="2555875" y="1727200"/>
            <a:ext cx="1804988" cy="117475"/>
          </a:xfrm>
          <a:prstGeom prst="line">
            <a:avLst/>
          </a:prstGeom>
          <a:noFill/>
          <a:ln w="25400">
            <a:solidFill>
              <a:schemeClr val="bg2">
                <a:lumMod val="50000"/>
              </a:schemeClr>
            </a:solidFill>
            <a:round/>
            <a:headEnd/>
            <a:tailEnd/>
          </a:ln>
        </p:spPr>
        <p:txBody>
          <a:bodyPr/>
          <a:lstStyle/>
          <a:p>
            <a:endParaRPr lang="fr-CA" sz="1400"/>
          </a:p>
        </p:txBody>
      </p:sp>
      <p:sp>
        <p:nvSpPr>
          <p:cNvPr id="9244" name="Oval 28"/>
          <p:cNvSpPr>
            <a:spLocks noChangeArrowheads="1"/>
          </p:cNvSpPr>
          <p:nvPr>
            <p:custDataLst>
              <p:tags r:id="rId26"/>
            </p:custDataLst>
          </p:nvPr>
        </p:nvSpPr>
        <p:spPr bwMode="auto">
          <a:xfrm>
            <a:off x="4140200" y="1844675"/>
            <a:ext cx="431800" cy="431800"/>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CA" sz="1400" b="1" dirty="0">
                <a:solidFill>
                  <a:schemeClr val="bg1"/>
                </a:solidFill>
              </a:rPr>
              <a:t>8</a:t>
            </a:r>
            <a:endParaRPr lang="fr-FR" sz="1400" b="1" dirty="0">
              <a:solidFill>
                <a:schemeClr val="bg1"/>
              </a:solidFill>
            </a:endParaRPr>
          </a:p>
        </p:txBody>
      </p:sp>
      <p:sp>
        <p:nvSpPr>
          <p:cNvPr id="9245" name="Oval 29"/>
          <p:cNvSpPr>
            <a:spLocks noChangeArrowheads="1"/>
          </p:cNvSpPr>
          <p:nvPr>
            <p:custDataLst>
              <p:tags r:id="rId27"/>
            </p:custDataLst>
          </p:nvPr>
        </p:nvSpPr>
        <p:spPr bwMode="auto">
          <a:xfrm>
            <a:off x="5364163" y="527050"/>
            <a:ext cx="431800" cy="431800"/>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CA" sz="1400" b="1" dirty="0">
                <a:solidFill>
                  <a:schemeClr val="bg1"/>
                </a:solidFill>
              </a:rPr>
              <a:t>7</a:t>
            </a:r>
            <a:endParaRPr lang="fr-FR" sz="1400" b="1" dirty="0">
              <a:solidFill>
                <a:schemeClr val="bg1"/>
              </a:solidFill>
            </a:endParaRPr>
          </a:p>
        </p:txBody>
      </p:sp>
      <p:sp>
        <p:nvSpPr>
          <p:cNvPr id="9246" name="Oval 30"/>
          <p:cNvSpPr>
            <a:spLocks noChangeArrowheads="1"/>
          </p:cNvSpPr>
          <p:nvPr>
            <p:custDataLst>
              <p:tags r:id="rId28"/>
            </p:custDataLst>
          </p:nvPr>
        </p:nvSpPr>
        <p:spPr bwMode="auto">
          <a:xfrm>
            <a:off x="5316645" y="2034222"/>
            <a:ext cx="431800" cy="431800"/>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CA" sz="1400" b="1" dirty="0">
                <a:solidFill>
                  <a:schemeClr val="bg1"/>
                </a:solidFill>
              </a:rPr>
              <a:t>7</a:t>
            </a:r>
            <a:endParaRPr lang="fr-FR" sz="1400" b="1" dirty="0">
              <a:solidFill>
                <a:schemeClr val="bg1"/>
              </a:solidFill>
            </a:endParaRPr>
          </a:p>
        </p:txBody>
      </p:sp>
      <p:sp>
        <p:nvSpPr>
          <p:cNvPr id="9247" name="Oval 31"/>
          <p:cNvSpPr>
            <a:spLocks noChangeArrowheads="1"/>
          </p:cNvSpPr>
          <p:nvPr>
            <p:custDataLst>
              <p:tags r:id="rId29"/>
            </p:custDataLst>
          </p:nvPr>
        </p:nvSpPr>
        <p:spPr bwMode="auto">
          <a:xfrm>
            <a:off x="4500563" y="3860800"/>
            <a:ext cx="442912" cy="430213"/>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CA" sz="1400" b="1" dirty="0">
                <a:solidFill>
                  <a:schemeClr val="bg1"/>
                </a:solidFill>
              </a:rPr>
              <a:t>9</a:t>
            </a:r>
            <a:endParaRPr lang="fr-FR" sz="1400" b="1" dirty="0">
              <a:solidFill>
                <a:schemeClr val="bg1"/>
              </a:solidFill>
            </a:endParaRPr>
          </a:p>
        </p:txBody>
      </p:sp>
      <p:sp>
        <p:nvSpPr>
          <p:cNvPr id="9248" name="Oval 32"/>
          <p:cNvSpPr>
            <a:spLocks noChangeArrowheads="1"/>
          </p:cNvSpPr>
          <p:nvPr>
            <p:custDataLst>
              <p:tags r:id="rId30"/>
            </p:custDataLst>
          </p:nvPr>
        </p:nvSpPr>
        <p:spPr bwMode="auto">
          <a:xfrm>
            <a:off x="7235825" y="3357563"/>
            <a:ext cx="576263" cy="384175"/>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CA" sz="1400" b="1" dirty="0">
                <a:solidFill>
                  <a:schemeClr val="bg1"/>
                </a:solidFill>
              </a:rPr>
              <a:t>10</a:t>
            </a:r>
            <a:endParaRPr lang="fr-FR" sz="1400" b="1" dirty="0">
              <a:solidFill>
                <a:schemeClr val="bg1"/>
              </a:solidFill>
            </a:endParaRPr>
          </a:p>
        </p:txBody>
      </p:sp>
      <p:sp>
        <p:nvSpPr>
          <p:cNvPr id="9249" name="Text Box 33"/>
          <p:cNvSpPr txBox="1">
            <a:spLocks noChangeArrowheads="1"/>
          </p:cNvSpPr>
          <p:nvPr>
            <p:custDataLst>
              <p:tags r:id="rId31"/>
            </p:custDataLst>
          </p:nvPr>
        </p:nvSpPr>
        <p:spPr bwMode="auto">
          <a:xfrm>
            <a:off x="3203575" y="5805488"/>
            <a:ext cx="638175" cy="338137"/>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400" b="1">
                <a:solidFill>
                  <a:schemeClr val="bg1"/>
                </a:solidFill>
              </a:rPr>
              <a:t>XIII</a:t>
            </a:r>
          </a:p>
        </p:txBody>
      </p:sp>
      <p:sp>
        <p:nvSpPr>
          <p:cNvPr id="9250" name="Text Box 34"/>
          <p:cNvSpPr txBox="1">
            <a:spLocks noChangeArrowheads="1"/>
          </p:cNvSpPr>
          <p:nvPr>
            <p:custDataLst>
              <p:tags r:id="rId32"/>
            </p:custDataLst>
          </p:nvPr>
        </p:nvSpPr>
        <p:spPr bwMode="auto">
          <a:xfrm>
            <a:off x="5767388" y="5827713"/>
            <a:ext cx="639762" cy="338137"/>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400" b="1">
                <a:solidFill>
                  <a:schemeClr val="bg1"/>
                </a:solidFill>
              </a:rPr>
              <a:t>XIIIa</a:t>
            </a:r>
          </a:p>
        </p:txBody>
      </p:sp>
      <p:sp>
        <p:nvSpPr>
          <p:cNvPr id="9251" name="Line 35"/>
          <p:cNvSpPr>
            <a:spLocks noChangeShapeType="1"/>
          </p:cNvSpPr>
          <p:nvPr>
            <p:custDataLst>
              <p:tags r:id="rId33"/>
            </p:custDataLst>
          </p:nvPr>
        </p:nvSpPr>
        <p:spPr bwMode="auto">
          <a:xfrm>
            <a:off x="3851275" y="5949950"/>
            <a:ext cx="1916113" cy="6350"/>
          </a:xfrm>
          <a:prstGeom prst="line">
            <a:avLst/>
          </a:prstGeom>
          <a:noFill/>
          <a:ln w="25400">
            <a:solidFill>
              <a:schemeClr val="bg2">
                <a:lumMod val="50000"/>
              </a:schemeClr>
            </a:solidFill>
            <a:round/>
            <a:headEnd/>
            <a:tailEnd type="triangle" w="med" len="med"/>
          </a:ln>
        </p:spPr>
        <p:txBody>
          <a:bodyPr/>
          <a:lstStyle/>
          <a:p>
            <a:endParaRPr lang="fr-CA" sz="1400"/>
          </a:p>
        </p:txBody>
      </p:sp>
      <p:sp>
        <p:nvSpPr>
          <p:cNvPr id="9252" name="Line 36"/>
          <p:cNvSpPr>
            <a:spLocks noChangeShapeType="1"/>
          </p:cNvSpPr>
          <p:nvPr>
            <p:custDataLst>
              <p:tags r:id="rId34"/>
            </p:custDataLst>
          </p:nvPr>
        </p:nvSpPr>
        <p:spPr bwMode="auto">
          <a:xfrm>
            <a:off x="6407150" y="5949950"/>
            <a:ext cx="895350" cy="0"/>
          </a:xfrm>
          <a:prstGeom prst="line">
            <a:avLst/>
          </a:prstGeom>
          <a:noFill/>
          <a:ln w="25400">
            <a:solidFill>
              <a:schemeClr val="bg2">
                <a:lumMod val="50000"/>
              </a:schemeClr>
            </a:solidFill>
            <a:prstDash val="dashDot"/>
            <a:round/>
            <a:headEnd/>
            <a:tailEnd type="triangle" w="med" len="med"/>
          </a:ln>
        </p:spPr>
        <p:txBody>
          <a:bodyPr/>
          <a:lstStyle/>
          <a:p>
            <a:endParaRPr lang="fr-CA" sz="1400"/>
          </a:p>
        </p:txBody>
      </p:sp>
      <p:sp>
        <p:nvSpPr>
          <p:cNvPr id="9253" name="Oval 37"/>
          <p:cNvSpPr>
            <a:spLocks noChangeArrowheads="1"/>
          </p:cNvSpPr>
          <p:nvPr>
            <p:custDataLst>
              <p:tags r:id="rId35"/>
            </p:custDataLst>
          </p:nvPr>
        </p:nvSpPr>
        <p:spPr bwMode="auto">
          <a:xfrm>
            <a:off x="7235825" y="5589588"/>
            <a:ext cx="566738" cy="384175"/>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FR" sz="1400" b="1" dirty="0">
                <a:solidFill>
                  <a:schemeClr val="bg1"/>
                </a:solidFill>
              </a:rPr>
              <a:t>12</a:t>
            </a:r>
          </a:p>
        </p:txBody>
      </p:sp>
      <p:sp>
        <p:nvSpPr>
          <p:cNvPr id="9254" name="Text Box 38"/>
          <p:cNvSpPr txBox="1">
            <a:spLocks noChangeArrowheads="1"/>
          </p:cNvSpPr>
          <p:nvPr>
            <p:custDataLst>
              <p:tags r:id="rId36"/>
            </p:custDataLst>
          </p:nvPr>
        </p:nvSpPr>
        <p:spPr bwMode="auto">
          <a:xfrm>
            <a:off x="3995738" y="4868863"/>
            <a:ext cx="771525" cy="298450"/>
          </a:xfrm>
          <a:prstGeom prst="rect">
            <a:avLst/>
          </a:prstGeom>
          <a:solidFill>
            <a:schemeClr val="accent3"/>
          </a:solidFill>
          <a:ln w="9525">
            <a:noFill/>
            <a:miter lim="800000"/>
            <a:headEnd/>
            <a:tailEnd/>
          </a:ln>
          <a:effectLst/>
          <a:scene3d>
            <a:camera prst="orthographicFront">
              <a:rot lat="0" lon="0" rev="0"/>
            </a:camera>
            <a:lightRig rig="glow" dir="t">
              <a:rot lat="0" lon="0" rev="14100000"/>
            </a:lightRig>
          </a:scene3d>
          <a:sp3d prstMaterial="softEdge">
            <a:bevelT w="127000" prst="artDeco"/>
          </a:sp3d>
        </p:spPr>
        <p:txBody>
          <a:bodyPr/>
          <a:lstStyle/>
          <a:p>
            <a:pPr algn="ctr"/>
            <a:r>
              <a:rPr lang="fr-FR" sz="1400" b="1">
                <a:solidFill>
                  <a:schemeClr val="bg1"/>
                </a:solidFill>
              </a:rPr>
              <a:t>Ca </a:t>
            </a:r>
            <a:r>
              <a:rPr lang="fr-FR" sz="1400" b="1" baseline="30000">
                <a:solidFill>
                  <a:schemeClr val="bg1"/>
                </a:solidFill>
              </a:rPr>
              <a:t>2+</a:t>
            </a:r>
            <a:endParaRPr lang="fr-FR" sz="1400" b="1">
              <a:solidFill>
                <a:schemeClr val="bg1"/>
              </a:solidFill>
            </a:endParaRPr>
          </a:p>
        </p:txBody>
      </p:sp>
      <p:sp>
        <p:nvSpPr>
          <p:cNvPr id="9255" name="Line 39"/>
          <p:cNvSpPr>
            <a:spLocks noChangeShapeType="1"/>
          </p:cNvSpPr>
          <p:nvPr>
            <p:custDataLst>
              <p:tags r:id="rId37"/>
            </p:custDataLst>
          </p:nvPr>
        </p:nvSpPr>
        <p:spPr bwMode="auto">
          <a:xfrm>
            <a:off x="4427538" y="5157788"/>
            <a:ext cx="1008062" cy="215900"/>
          </a:xfrm>
          <a:prstGeom prst="line">
            <a:avLst/>
          </a:prstGeom>
          <a:noFill/>
          <a:ln w="25400">
            <a:solidFill>
              <a:schemeClr val="bg2">
                <a:lumMod val="50000"/>
              </a:schemeClr>
            </a:solidFill>
            <a:round/>
            <a:headEnd/>
            <a:tailEnd/>
          </a:ln>
        </p:spPr>
        <p:txBody>
          <a:bodyPr/>
          <a:lstStyle/>
          <a:p>
            <a:endParaRPr lang="fr-CA" sz="1400"/>
          </a:p>
        </p:txBody>
      </p:sp>
      <p:sp>
        <p:nvSpPr>
          <p:cNvPr id="9256" name="Text Box 40"/>
          <p:cNvSpPr txBox="1">
            <a:spLocks noChangeArrowheads="1"/>
          </p:cNvSpPr>
          <p:nvPr>
            <p:custDataLst>
              <p:tags r:id="rId38"/>
            </p:custDataLst>
          </p:nvPr>
        </p:nvSpPr>
        <p:spPr bwMode="auto">
          <a:xfrm>
            <a:off x="8594724" y="0"/>
            <a:ext cx="431800" cy="6857999"/>
          </a:xfrm>
          <a:prstGeom prst="rect">
            <a:avLst/>
          </a:prstGeom>
          <a:solidFill>
            <a:schemeClr val="accent2"/>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endParaRPr lang="fr-FR" sz="2400" b="1" dirty="0">
              <a:solidFill>
                <a:schemeClr val="bg1"/>
              </a:solidFill>
            </a:endParaRPr>
          </a:p>
          <a:p>
            <a:pPr algn="ctr"/>
            <a:endParaRPr lang="fr-FR" sz="2400" b="1" dirty="0">
              <a:solidFill>
                <a:schemeClr val="bg1"/>
              </a:solidFill>
            </a:endParaRPr>
          </a:p>
          <a:p>
            <a:pPr algn="ctr"/>
            <a:endParaRPr lang="fr-FR" sz="2400" b="1" dirty="0">
              <a:solidFill>
                <a:schemeClr val="bg1"/>
              </a:solidFill>
            </a:endParaRPr>
          </a:p>
          <a:p>
            <a:pPr algn="ctr"/>
            <a:r>
              <a:rPr lang="fr-FR" sz="2000" b="1" dirty="0">
                <a:solidFill>
                  <a:schemeClr val="bg1"/>
                </a:solidFill>
              </a:rPr>
              <a:t>VO</a:t>
            </a:r>
          </a:p>
          <a:p>
            <a:pPr algn="ctr"/>
            <a:r>
              <a:rPr lang="fr-FR" sz="2000" b="1" dirty="0">
                <a:solidFill>
                  <a:schemeClr val="bg1"/>
                </a:solidFill>
              </a:rPr>
              <a:t>I</a:t>
            </a:r>
          </a:p>
          <a:p>
            <a:pPr algn="ctr"/>
            <a:r>
              <a:rPr lang="fr-FR" sz="2000" b="1" dirty="0">
                <a:solidFill>
                  <a:schemeClr val="bg1"/>
                </a:solidFill>
              </a:rPr>
              <a:t>E</a:t>
            </a:r>
          </a:p>
          <a:p>
            <a:pPr algn="ctr"/>
            <a:r>
              <a:rPr lang="fr-FR" sz="2000" b="1" dirty="0">
                <a:solidFill>
                  <a:schemeClr val="bg1"/>
                </a:solidFill>
              </a:rPr>
              <a:t> COMMUNE</a:t>
            </a:r>
          </a:p>
        </p:txBody>
      </p:sp>
      <p:sp>
        <p:nvSpPr>
          <p:cNvPr id="9257" name="Oval 41"/>
          <p:cNvSpPr>
            <a:spLocks noChangeArrowheads="1"/>
          </p:cNvSpPr>
          <p:nvPr>
            <p:custDataLst>
              <p:tags r:id="rId39"/>
            </p:custDataLst>
          </p:nvPr>
        </p:nvSpPr>
        <p:spPr bwMode="auto">
          <a:xfrm>
            <a:off x="7235825" y="4508500"/>
            <a:ext cx="693738" cy="349250"/>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FR" sz="1400" b="1" dirty="0">
                <a:solidFill>
                  <a:schemeClr val="bg1"/>
                </a:solidFill>
              </a:rPr>
              <a:t>11</a:t>
            </a:r>
          </a:p>
        </p:txBody>
      </p:sp>
      <p:sp>
        <p:nvSpPr>
          <p:cNvPr id="9258" name="Oval 42"/>
          <p:cNvSpPr>
            <a:spLocks noChangeArrowheads="1"/>
          </p:cNvSpPr>
          <p:nvPr>
            <p:custDataLst>
              <p:tags r:id="rId40"/>
            </p:custDataLst>
          </p:nvPr>
        </p:nvSpPr>
        <p:spPr bwMode="auto">
          <a:xfrm>
            <a:off x="4284663" y="5805488"/>
            <a:ext cx="612775" cy="385762"/>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FR" sz="1400" b="1" dirty="0">
                <a:solidFill>
                  <a:schemeClr val="bg1"/>
                </a:solidFill>
              </a:rPr>
              <a:t>13</a:t>
            </a:r>
          </a:p>
        </p:txBody>
      </p:sp>
      <p:sp>
        <p:nvSpPr>
          <p:cNvPr id="9259" name="Text Box 43"/>
          <p:cNvSpPr txBox="1">
            <a:spLocks noChangeArrowheads="1"/>
          </p:cNvSpPr>
          <p:nvPr>
            <p:custDataLst>
              <p:tags r:id="rId41"/>
            </p:custDataLst>
          </p:nvPr>
        </p:nvSpPr>
        <p:spPr bwMode="auto">
          <a:xfrm>
            <a:off x="2484438" y="4149725"/>
            <a:ext cx="1782762" cy="361950"/>
          </a:xfrm>
          <a:prstGeom prst="rect">
            <a:avLst/>
          </a:prstGeom>
          <a:solidFill>
            <a:schemeClr val="accent2"/>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400" b="1" dirty="0">
                <a:solidFill>
                  <a:schemeClr val="bg1"/>
                </a:solidFill>
              </a:rPr>
              <a:t>Prothrombine</a:t>
            </a:r>
          </a:p>
        </p:txBody>
      </p:sp>
      <p:sp>
        <p:nvSpPr>
          <p:cNvPr id="9261" name="Text Box 45"/>
          <p:cNvSpPr txBox="1">
            <a:spLocks noChangeArrowheads="1"/>
          </p:cNvSpPr>
          <p:nvPr>
            <p:custDataLst>
              <p:tags r:id="rId42"/>
            </p:custDataLst>
          </p:nvPr>
        </p:nvSpPr>
        <p:spPr bwMode="auto">
          <a:xfrm>
            <a:off x="2555875" y="0"/>
            <a:ext cx="512763" cy="382588"/>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CA" sz="1400" b="1">
                <a:solidFill>
                  <a:schemeClr val="bg1"/>
                </a:solidFill>
              </a:rPr>
              <a:t>X</a:t>
            </a:r>
            <a:endParaRPr lang="fr-FR" sz="1400" b="1">
              <a:solidFill>
                <a:schemeClr val="bg1"/>
              </a:solidFill>
            </a:endParaRPr>
          </a:p>
        </p:txBody>
      </p:sp>
      <p:sp>
        <p:nvSpPr>
          <p:cNvPr id="9262" name="Text Box 46"/>
          <p:cNvSpPr txBox="1">
            <a:spLocks noChangeArrowheads="1"/>
          </p:cNvSpPr>
          <p:nvPr>
            <p:custDataLst>
              <p:tags r:id="rId43"/>
            </p:custDataLst>
          </p:nvPr>
        </p:nvSpPr>
        <p:spPr bwMode="auto">
          <a:xfrm>
            <a:off x="5364163" y="0"/>
            <a:ext cx="512762" cy="382588"/>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400" b="1">
                <a:solidFill>
                  <a:schemeClr val="bg1"/>
                </a:solidFill>
              </a:rPr>
              <a:t>Xa</a:t>
            </a:r>
          </a:p>
        </p:txBody>
      </p:sp>
      <p:sp>
        <p:nvSpPr>
          <p:cNvPr id="9263" name="Line 47"/>
          <p:cNvSpPr>
            <a:spLocks noChangeShapeType="1"/>
          </p:cNvSpPr>
          <p:nvPr>
            <p:custDataLst>
              <p:tags r:id="rId44"/>
            </p:custDataLst>
          </p:nvPr>
        </p:nvSpPr>
        <p:spPr bwMode="auto">
          <a:xfrm>
            <a:off x="3059113" y="260350"/>
            <a:ext cx="2305050" cy="0"/>
          </a:xfrm>
          <a:prstGeom prst="line">
            <a:avLst/>
          </a:prstGeom>
          <a:noFill/>
          <a:ln w="25400">
            <a:solidFill>
              <a:schemeClr val="bg1"/>
            </a:solidFill>
            <a:round/>
            <a:headEnd/>
            <a:tailEnd type="triangle" w="med" len="med"/>
          </a:ln>
        </p:spPr>
        <p:txBody>
          <a:bodyPr/>
          <a:lstStyle/>
          <a:p>
            <a:endParaRPr lang="fr-CA" sz="1400"/>
          </a:p>
        </p:txBody>
      </p:sp>
      <p:sp>
        <p:nvSpPr>
          <p:cNvPr id="9264" name="Oval 48"/>
          <p:cNvSpPr>
            <a:spLocks noChangeArrowheads="1"/>
          </p:cNvSpPr>
          <p:nvPr>
            <p:custDataLst>
              <p:tags r:id="rId45"/>
            </p:custDataLst>
          </p:nvPr>
        </p:nvSpPr>
        <p:spPr bwMode="auto">
          <a:xfrm>
            <a:off x="3995738" y="0"/>
            <a:ext cx="431800" cy="404813"/>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sz="1400" b="1">
                <a:solidFill>
                  <a:schemeClr val="bg1"/>
                </a:solidFill>
              </a:rPr>
              <a:t>3</a:t>
            </a:r>
            <a:endParaRPr lang="fr-FR" sz="1400" b="1">
              <a:solidFill>
                <a:schemeClr val="bg1"/>
              </a:solidFill>
            </a:endParaRPr>
          </a:p>
        </p:txBody>
      </p:sp>
      <p:sp>
        <p:nvSpPr>
          <p:cNvPr id="9265" name="Line 49"/>
          <p:cNvSpPr>
            <a:spLocks noChangeShapeType="1"/>
          </p:cNvSpPr>
          <p:nvPr>
            <p:custDataLst>
              <p:tags r:id="rId46"/>
            </p:custDataLst>
          </p:nvPr>
        </p:nvSpPr>
        <p:spPr bwMode="auto">
          <a:xfrm flipH="1">
            <a:off x="4391819" y="1368426"/>
            <a:ext cx="621503" cy="431801"/>
          </a:xfrm>
          <a:prstGeom prst="line">
            <a:avLst/>
          </a:prstGeom>
          <a:noFill/>
          <a:ln w="25400">
            <a:solidFill>
              <a:schemeClr val="bg2">
                <a:lumMod val="50000"/>
              </a:schemeClr>
            </a:solidFill>
            <a:round/>
            <a:headEnd/>
            <a:tailEnd/>
          </a:ln>
        </p:spPr>
        <p:txBody>
          <a:bodyPr/>
          <a:lstStyle/>
          <a:p>
            <a:endParaRPr lang="fr-CA" sz="1400"/>
          </a:p>
        </p:txBody>
      </p:sp>
      <p:sp>
        <p:nvSpPr>
          <p:cNvPr id="9266" name="Line 50"/>
          <p:cNvSpPr>
            <a:spLocks noChangeShapeType="1"/>
          </p:cNvSpPr>
          <p:nvPr>
            <p:custDataLst>
              <p:tags r:id="rId47"/>
            </p:custDataLst>
          </p:nvPr>
        </p:nvSpPr>
        <p:spPr bwMode="auto">
          <a:xfrm>
            <a:off x="5435600" y="4508500"/>
            <a:ext cx="0" cy="1441450"/>
          </a:xfrm>
          <a:prstGeom prst="line">
            <a:avLst/>
          </a:prstGeom>
          <a:noFill/>
          <a:ln w="25400">
            <a:solidFill>
              <a:schemeClr val="bg2">
                <a:lumMod val="50000"/>
              </a:schemeClr>
            </a:solidFill>
            <a:prstDash val="dashDot"/>
            <a:round/>
            <a:headEnd/>
            <a:tailEnd type="triangle" w="med" len="med"/>
          </a:ln>
        </p:spPr>
        <p:txBody>
          <a:bodyPr/>
          <a:lstStyle/>
          <a:p>
            <a:endParaRPr lang="fr-CA" sz="1400"/>
          </a:p>
        </p:txBody>
      </p:sp>
      <p:grpSp>
        <p:nvGrpSpPr>
          <p:cNvPr id="4" name="Groupe 3">
            <a:extLst>
              <a:ext uri="{FF2B5EF4-FFF2-40B4-BE49-F238E27FC236}">
                <a16:creationId xmlns:a16="http://schemas.microsoft.com/office/drawing/2014/main" id="{6724F370-D7D4-4DC5-92E4-36573F3F6CB3}"/>
              </a:ext>
            </a:extLst>
          </p:cNvPr>
          <p:cNvGrpSpPr/>
          <p:nvPr>
            <p:custDataLst>
              <p:tags r:id="rId48"/>
            </p:custDataLst>
          </p:nvPr>
        </p:nvGrpSpPr>
        <p:grpSpPr>
          <a:xfrm>
            <a:off x="3650456" y="2519362"/>
            <a:ext cx="1462087" cy="1154112"/>
            <a:chOff x="3650456" y="2519362"/>
            <a:chExt cx="1462087" cy="1154112"/>
          </a:xfrm>
        </p:grpSpPr>
        <p:sp>
          <p:nvSpPr>
            <p:cNvPr id="9232" name="Rectangle 16"/>
            <p:cNvSpPr>
              <a:spLocks noChangeArrowheads="1"/>
            </p:cNvSpPr>
            <p:nvPr>
              <p:custDataLst>
                <p:tags r:id="rId49"/>
              </p:custDataLst>
            </p:nvPr>
          </p:nvSpPr>
          <p:spPr bwMode="auto">
            <a:xfrm>
              <a:off x="3668582" y="3311524"/>
              <a:ext cx="742158" cy="361950"/>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400" b="1" dirty="0">
                  <a:solidFill>
                    <a:schemeClr val="bg1"/>
                  </a:solidFill>
                </a:rPr>
                <a:t>PL</a:t>
              </a:r>
            </a:p>
          </p:txBody>
        </p:sp>
        <p:sp>
          <p:nvSpPr>
            <p:cNvPr id="51" name="Text Box 15"/>
            <p:cNvSpPr txBox="1">
              <a:spLocks noChangeArrowheads="1"/>
            </p:cNvSpPr>
            <p:nvPr>
              <p:custDataLst>
                <p:tags r:id="rId50"/>
              </p:custDataLst>
            </p:nvPr>
          </p:nvSpPr>
          <p:spPr bwMode="auto">
            <a:xfrm>
              <a:off x="3668581" y="2889251"/>
              <a:ext cx="742155" cy="414334"/>
            </a:xfrm>
            <a:prstGeom prst="rect">
              <a:avLst/>
            </a:prstGeom>
            <a:solidFill>
              <a:schemeClr val="accent3"/>
            </a:solidFill>
            <a:ln w="9525">
              <a:noFill/>
              <a:miter lim="800000"/>
              <a:headEnd/>
              <a:tailEnd/>
            </a:ln>
            <a:effectLst/>
            <a:scene3d>
              <a:camera prst="orthographicFront">
                <a:rot lat="0" lon="0" rev="0"/>
              </a:camera>
              <a:lightRig rig="glow" dir="t">
                <a:rot lat="0" lon="0" rev="14100000"/>
              </a:lightRig>
            </a:scene3d>
            <a:sp3d prstMaterial="softEdge">
              <a:bevelT w="127000" prst="artDeco"/>
            </a:sp3d>
          </p:spPr>
          <p:txBody>
            <a:bodyPr/>
            <a:lstStyle/>
            <a:p>
              <a:pPr algn="ctr"/>
              <a:r>
                <a:rPr lang="fr-FR" sz="1400" b="1" dirty="0">
                  <a:solidFill>
                    <a:schemeClr val="bg1"/>
                  </a:solidFill>
                </a:rPr>
                <a:t>Ca </a:t>
              </a:r>
              <a:r>
                <a:rPr lang="fr-FR" sz="1400" b="1" baseline="30000" dirty="0">
                  <a:solidFill>
                    <a:schemeClr val="bg1"/>
                  </a:solidFill>
                </a:rPr>
                <a:t>2+</a:t>
              </a:r>
              <a:endParaRPr lang="fr-FR" sz="1400" b="1" dirty="0">
                <a:solidFill>
                  <a:schemeClr val="bg1"/>
                </a:solidFill>
              </a:endParaRPr>
            </a:p>
          </p:txBody>
        </p:sp>
        <p:sp>
          <p:nvSpPr>
            <p:cNvPr id="52" name="Rectangle 16">
              <a:extLst>
                <a:ext uri="{FF2B5EF4-FFF2-40B4-BE49-F238E27FC236}">
                  <a16:creationId xmlns:a16="http://schemas.microsoft.com/office/drawing/2014/main" id="{CEE3BE0C-2103-493B-A6A2-78C5AFBF1F01}"/>
                </a:ext>
              </a:extLst>
            </p:cNvPr>
            <p:cNvSpPr>
              <a:spLocks noChangeArrowheads="1"/>
            </p:cNvSpPr>
            <p:nvPr>
              <p:custDataLst>
                <p:tags r:id="rId51"/>
              </p:custDataLst>
            </p:nvPr>
          </p:nvSpPr>
          <p:spPr bwMode="auto">
            <a:xfrm>
              <a:off x="4392610" y="2519362"/>
              <a:ext cx="719933" cy="391057"/>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400" b="1" dirty="0">
                  <a:solidFill>
                    <a:schemeClr val="bg1"/>
                  </a:solidFill>
                </a:rPr>
                <a:t> Va</a:t>
              </a:r>
              <a:r>
                <a:rPr lang="fr-FR" sz="1400" dirty="0">
                  <a:solidFill>
                    <a:schemeClr val="bg1"/>
                  </a:solidFill>
                </a:rPr>
                <a:t>            </a:t>
              </a:r>
              <a:endParaRPr lang="fr-FR" sz="1400" b="1" dirty="0">
                <a:solidFill>
                  <a:schemeClr val="bg1"/>
                </a:solidFill>
              </a:endParaRPr>
            </a:p>
            <a:p>
              <a:pPr algn="ctr"/>
              <a:r>
                <a:rPr lang="fr-FR" sz="1400" b="1" dirty="0">
                  <a:solidFill>
                    <a:schemeClr val="bg1"/>
                  </a:solidFill>
                </a:rPr>
                <a:t>    </a:t>
              </a:r>
            </a:p>
          </p:txBody>
        </p:sp>
        <p:sp>
          <p:nvSpPr>
            <p:cNvPr id="53" name="Rectangle 16">
              <a:extLst>
                <a:ext uri="{FF2B5EF4-FFF2-40B4-BE49-F238E27FC236}">
                  <a16:creationId xmlns:a16="http://schemas.microsoft.com/office/drawing/2014/main" id="{FA6F4FBC-9240-444C-896C-C0E873FAFE9A}"/>
                </a:ext>
              </a:extLst>
            </p:cNvPr>
            <p:cNvSpPr>
              <a:spLocks noChangeArrowheads="1"/>
            </p:cNvSpPr>
            <p:nvPr>
              <p:custDataLst>
                <p:tags r:id="rId52"/>
              </p:custDataLst>
            </p:nvPr>
          </p:nvSpPr>
          <p:spPr bwMode="auto">
            <a:xfrm>
              <a:off x="3650456" y="2519362"/>
              <a:ext cx="742154" cy="361950"/>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400" b="1" dirty="0">
                  <a:solidFill>
                    <a:schemeClr val="bg1"/>
                  </a:solidFill>
                </a:rPr>
                <a:t>Xa</a:t>
              </a:r>
            </a:p>
            <a:p>
              <a:pPr algn="ctr"/>
              <a:r>
                <a:rPr lang="fr-FR" sz="1400" b="1" dirty="0">
                  <a:solidFill>
                    <a:schemeClr val="bg1"/>
                  </a:solidFill>
                </a:rPr>
                <a:t>    </a:t>
              </a:r>
            </a:p>
          </p:txBody>
        </p:sp>
        <p:sp>
          <p:nvSpPr>
            <p:cNvPr id="3" name="Triangle isocèle 2">
              <a:extLst>
                <a:ext uri="{FF2B5EF4-FFF2-40B4-BE49-F238E27FC236}">
                  <a16:creationId xmlns:a16="http://schemas.microsoft.com/office/drawing/2014/main" id="{827110A5-BC53-46C4-85E3-B1FA9D2EE98C}"/>
                </a:ext>
              </a:extLst>
            </p:cNvPr>
            <p:cNvSpPr/>
            <p:nvPr/>
          </p:nvSpPr>
          <p:spPr>
            <a:xfrm rot="18805157">
              <a:off x="4138585" y="2901800"/>
              <a:ext cx="901289" cy="447688"/>
            </a:xfrm>
            <a:prstGeom prst="triangl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spTree>
    <p:extLst>
      <p:ext uri="{BB962C8B-B14F-4D97-AF65-F5344CB8AC3E}">
        <p14:creationId xmlns:p14="http://schemas.microsoft.com/office/powerpoint/2010/main" val="768564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custDataLst>
              <p:tags r:id="rId1"/>
            </p:custDataLst>
          </p:nvPr>
        </p:nvSpPr>
        <p:spPr/>
        <p:txBody>
          <a:bodyPr/>
          <a:lstStyle/>
          <a:p>
            <a:pPr eaLnBrk="1" hangingPunct="1"/>
            <a:r>
              <a:rPr lang="fr-CA" b="1" dirty="0"/>
              <a:t>* VOIE COMMUNE (V.C.)</a:t>
            </a:r>
            <a:endParaRPr lang="fr-FR" b="1" dirty="0"/>
          </a:p>
        </p:txBody>
      </p:sp>
      <p:sp>
        <p:nvSpPr>
          <p:cNvPr id="1186819" name="Rectangle 3"/>
          <p:cNvSpPr>
            <a:spLocks noGrp="1" noChangeArrowheads="1"/>
          </p:cNvSpPr>
          <p:nvPr>
            <p:ph sz="quarter" idx="1"/>
            <p:custDataLst>
              <p:tags r:id="rId2"/>
            </p:custDataLst>
          </p:nvPr>
        </p:nvSpPr>
        <p:spPr>
          <a:xfrm>
            <a:off x="684213" y="2344366"/>
            <a:ext cx="8135937" cy="4253284"/>
          </a:xfrm>
        </p:spPr>
        <p:txBody>
          <a:bodyPr>
            <a:normAutofit lnSpcReduction="10000"/>
          </a:bodyPr>
          <a:lstStyle/>
          <a:p>
            <a:pPr marL="571500" indent="-571500" eaLnBrk="1" hangingPunct="1">
              <a:lnSpc>
                <a:spcPct val="80000"/>
              </a:lnSpc>
              <a:buFont typeface="Wingdings" pitchFamily="2" charset="2"/>
              <a:buNone/>
            </a:pPr>
            <a:r>
              <a:rPr lang="fr-FR" sz="2400" b="1" dirty="0"/>
              <a:t>FIBRINOFORMATION</a:t>
            </a:r>
          </a:p>
          <a:p>
            <a:pPr marL="571500" indent="-571500" eaLnBrk="1" hangingPunct="1">
              <a:lnSpc>
                <a:spcPct val="80000"/>
              </a:lnSpc>
              <a:buFont typeface="Wingdings" pitchFamily="2" charset="2"/>
              <a:buNone/>
            </a:pPr>
            <a:r>
              <a:rPr lang="fr-FR" sz="2000" b="1" dirty="0"/>
              <a:t>9-	Transformation du fibrinogène en fibrine par la thrombine</a:t>
            </a:r>
          </a:p>
          <a:p>
            <a:pPr marL="990600" lvl="1" indent="-533400" eaLnBrk="1" hangingPunct="1">
              <a:lnSpc>
                <a:spcPct val="80000"/>
              </a:lnSpc>
            </a:pPr>
            <a:r>
              <a:rPr lang="fr-FR" sz="2000" b="1" dirty="0"/>
              <a:t>Monomère de fibrine + </a:t>
            </a:r>
            <a:r>
              <a:rPr lang="fr-FR" sz="2000" b="1" dirty="0" err="1"/>
              <a:t>fibrinopeptide</a:t>
            </a:r>
            <a:r>
              <a:rPr lang="fr-FR" sz="2000" b="1" dirty="0"/>
              <a:t> A et B (porte beaucoup de charge)</a:t>
            </a:r>
          </a:p>
          <a:p>
            <a:pPr marL="571500" indent="-571500" eaLnBrk="1" hangingPunct="1">
              <a:lnSpc>
                <a:spcPct val="80000"/>
              </a:lnSpc>
              <a:buFont typeface="Wingdings" pitchFamily="2" charset="2"/>
              <a:buNone/>
            </a:pPr>
            <a:r>
              <a:rPr lang="fr-FR" sz="2000" b="1" dirty="0"/>
              <a:t>10-	Polymérisation de la fibrine</a:t>
            </a:r>
          </a:p>
          <a:p>
            <a:pPr marL="990600" lvl="1" indent="-533400" eaLnBrk="1" hangingPunct="1">
              <a:lnSpc>
                <a:spcPct val="80000"/>
              </a:lnSpc>
            </a:pPr>
            <a:r>
              <a:rPr lang="fr-FR" sz="2000" b="1" dirty="0"/>
              <a:t>Il y a disparition des charges (-) portées par les </a:t>
            </a:r>
            <a:r>
              <a:rPr lang="fr-FR" sz="2000" b="1" dirty="0" err="1"/>
              <a:t>fibrinopeptides</a:t>
            </a:r>
            <a:r>
              <a:rPr lang="fr-FR" sz="2000" b="1" dirty="0"/>
              <a:t> A et B, les molécules peuvent maintenant s’approcher et se polymériser.</a:t>
            </a:r>
            <a:endParaRPr lang="fr-CA" sz="2000" b="1" dirty="0"/>
          </a:p>
          <a:p>
            <a:pPr marL="571500" indent="-571500" eaLnBrk="1" hangingPunct="1">
              <a:lnSpc>
                <a:spcPct val="80000"/>
              </a:lnSpc>
              <a:buFont typeface="Wingdings" pitchFamily="2" charset="2"/>
              <a:buNone/>
            </a:pPr>
            <a:r>
              <a:rPr lang="fr-FR" sz="2000" b="1" dirty="0"/>
              <a:t>11-	Stabilisation de la fibrine</a:t>
            </a:r>
            <a:endParaRPr lang="fr-FR" sz="2000" b="1" baseline="30000" dirty="0"/>
          </a:p>
          <a:p>
            <a:pPr marL="571500" indent="-571500" eaLnBrk="1" hangingPunct="1">
              <a:lnSpc>
                <a:spcPct val="80000"/>
              </a:lnSpc>
              <a:buFont typeface="Wingdings" pitchFamily="2" charset="2"/>
              <a:buNone/>
            </a:pPr>
            <a:r>
              <a:rPr lang="fr-FR" sz="2000" b="1" dirty="0"/>
              <a:t>12-	Réaction de </a:t>
            </a:r>
            <a:r>
              <a:rPr lang="fr-FR" sz="2000" b="1" dirty="0" err="1"/>
              <a:t>transamidation</a:t>
            </a:r>
            <a:r>
              <a:rPr lang="fr-FR" sz="2000" b="1" dirty="0"/>
              <a:t> entre l’acide glutamique d’un monomère + la lysine d’un autre monomère.</a:t>
            </a:r>
          </a:p>
          <a:p>
            <a:pPr marL="990600" lvl="1" indent="-533400" eaLnBrk="1" hangingPunct="1">
              <a:lnSpc>
                <a:spcPct val="80000"/>
              </a:lnSpc>
            </a:pPr>
            <a:r>
              <a:rPr lang="fr-FR" sz="2000" b="1" dirty="0"/>
              <a:t>Caillot de fibrine stable (INSOLUBLE)</a:t>
            </a:r>
            <a:endParaRPr lang="fr-FR" sz="1100" b="1" dirty="0"/>
          </a:p>
        </p:txBody>
      </p:sp>
      <p:sp>
        <p:nvSpPr>
          <p:cNvPr id="11268" name="Oval 4"/>
          <p:cNvSpPr>
            <a:spLocks noChangeArrowheads="1"/>
          </p:cNvSpPr>
          <p:nvPr>
            <p:custDataLst>
              <p:tags r:id="rId3"/>
            </p:custDataLst>
          </p:nvPr>
        </p:nvSpPr>
        <p:spPr bwMode="auto">
          <a:xfrm>
            <a:off x="684213" y="2708275"/>
            <a:ext cx="504825" cy="503237"/>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dirty="0">
                <a:solidFill>
                  <a:schemeClr val="bg1"/>
                </a:solidFill>
              </a:rPr>
              <a:t>10</a:t>
            </a:r>
            <a:endParaRPr lang="fr-FR" b="1" dirty="0">
              <a:solidFill>
                <a:schemeClr val="bg1"/>
              </a:solidFill>
            </a:endParaRPr>
          </a:p>
        </p:txBody>
      </p:sp>
      <p:sp>
        <p:nvSpPr>
          <p:cNvPr id="11269" name="Oval 5"/>
          <p:cNvSpPr>
            <a:spLocks noChangeArrowheads="1"/>
          </p:cNvSpPr>
          <p:nvPr>
            <p:custDataLst>
              <p:tags r:id="rId4"/>
            </p:custDataLst>
          </p:nvPr>
        </p:nvSpPr>
        <p:spPr bwMode="auto">
          <a:xfrm>
            <a:off x="684213" y="3680619"/>
            <a:ext cx="504825" cy="503238"/>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dirty="0">
                <a:solidFill>
                  <a:schemeClr val="bg1"/>
                </a:solidFill>
              </a:rPr>
              <a:t>11</a:t>
            </a:r>
            <a:endParaRPr lang="fr-FR" b="1" dirty="0">
              <a:solidFill>
                <a:schemeClr val="bg1"/>
              </a:solidFill>
            </a:endParaRPr>
          </a:p>
        </p:txBody>
      </p:sp>
      <p:sp>
        <p:nvSpPr>
          <p:cNvPr id="11270" name="Oval 6"/>
          <p:cNvSpPr>
            <a:spLocks noChangeArrowheads="1"/>
          </p:cNvSpPr>
          <p:nvPr>
            <p:custDataLst>
              <p:tags r:id="rId5"/>
            </p:custDataLst>
          </p:nvPr>
        </p:nvSpPr>
        <p:spPr bwMode="auto">
          <a:xfrm>
            <a:off x="684213" y="4797425"/>
            <a:ext cx="504825" cy="503238"/>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dirty="0">
                <a:solidFill>
                  <a:schemeClr val="bg1"/>
                </a:solidFill>
              </a:rPr>
              <a:t>12</a:t>
            </a:r>
            <a:endParaRPr lang="fr-FR" b="1" dirty="0">
              <a:solidFill>
                <a:schemeClr val="bg1"/>
              </a:solidFill>
            </a:endParaRPr>
          </a:p>
        </p:txBody>
      </p:sp>
      <p:sp>
        <p:nvSpPr>
          <p:cNvPr id="11271" name="Oval 7"/>
          <p:cNvSpPr>
            <a:spLocks noChangeArrowheads="1"/>
          </p:cNvSpPr>
          <p:nvPr>
            <p:custDataLst>
              <p:tags r:id="rId6"/>
            </p:custDataLst>
          </p:nvPr>
        </p:nvSpPr>
        <p:spPr bwMode="auto">
          <a:xfrm>
            <a:off x="684213" y="5373687"/>
            <a:ext cx="504825" cy="503237"/>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dirty="0">
                <a:solidFill>
                  <a:schemeClr val="bg1"/>
                </a:solidFill>
              </a:rPr>
              <a:t>13</a:t>
            </a:r>
            <a:endParaRPr lang="fr-FR" b="1" dirty="0">
              <a:solidFill>
                <a:schemeClr val="bg1"/>
              </a:solidFill>
            </a:endParaRPr>
          </a:p>
        </p:txBody>
      </p:sp>
    </p:spTree>
    <p:extLst>
      <p:ext uri="{BB962C8B-B14F-4D97-AF65-F5344CB8AC3E}">
        <p14:creationId xmlns:p14="http://schemas.microsoft.com/office/powerpoint/2010/main" val="2151175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custDataLst>
              <p:tags r:id="rId1"/>
            </p:custDataLst>
          </p:nvPr>
        </p:nvSpPr>
        <p:spPr>
          <a:xfrm>
            <a:off x="457200" y="379379"/>
            <a:ext cx="8229600" cy="1143000"/>
          </a:xfrm>
        </p:spPr>
        <p:txBody>
          <a:bodyPr/>
          <a:lstStyle/>
          <a:p>
            <a:pPr eaLnBrk="1" hangingPunct="1"/>
            <a:r>
              <a:rPr lang="fr-CA" b="1" dirty="0"/>
              <a:t>* FIBRINOFORMATION</a:t>
            </a:r>
            <a:endParaRPr lang="fr-FR" b="1" dirty="0"/>
          </a:p>
        </p:txBody>
      </p:sp>
      <p:sp>
        <p:nvSpPr>
          <p:cNvPr id="12292" name="AutoShape 4"/>
          <p:cNvSpPr>
            <a:spLocks noChangeArrowheads="1"/>
          </p:cNvSpPr>
          <p:nvPr>
            <p:custDataLst>
              <p:tags r:id="rId2"/>
            </p:custDataLst>
          </p:nvPr>
        </p:nvSpPr>
        <p:spPr bwMode="auto">
          <a:xfrm>
            <a:off x="3924300" y="2344085"/>
            <a:ext cx="1152525" cy="431800"/>
          </a:xfrm>
          <a:prstGeom prst="roundRect">
            <a:avLst>
              <a:gd name="adj" fmla="val 16667"/>
            </a:avLst>
          </a:prstGeom>
          <a:solidFill>
            <a:schemeClr val="accent1"/>
          </a:solidFill>
          <a:ln w="9525">
            <a:noFill/>
            <a:round/>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endParaRPr lang="fr-CA"/>
          </a:p>
        </p:txBody>
      </p:sp>
      <p:sp>
        <p:nvSpPr>
          <p:cNvPr id="12293" name="Rectangle 5"/>
          <p:cNvSpPr>
            <a:spLocks noChangeArrowheads="1"/>
          </p:cNvSpPr>
          <p:nvPr>
            <p:custDataLst>
              <p:tags r:id="rId3"/>
            </p:custDataLst>
          </p:nvPr>
        </p:nvSpPr>
        <p:spPr bwMode="auto">
          <a:xfrm rot="-8095529">
            <a:off x="3995738" y="2201210"/>
            <a:ext cx="503237" cy="71437"/>
          </a:xfrm>
          <a:prstGeom prst="rect">
            <a:avLst/>
          </a:prstGeom>
          <a:solidFill>
            <a:schemeClr val="accent1"/>
          </a:solidFill>
          <a:ln w="9525">
            <a:solidFill>
              <a:schemeClr val="tx1"/>
            </a:solidFill>
            <a:miter lim="800000"/>
            <a:headEnd/>
            <a:tailEnd/>
          </a:ln>
        </p:spPr>
        <p:txBody>
          <a:bodyPr wrap="none" anchor="ctr"/>
          <a:lstStyle/>
          <a:p>
            <a:endParaRPr lang="fr-CA"/>
          </a:p>
        </p:txBody>
      </p:sp>
      <p:sp>
        <p:nvSpPr>
          <p:cNvPr id="12294" name="Rectangle 6"/>
          <p:cNvSpPr>
            <a:spLocks noChangeArrowheads="1"/>
          </p:cNvSpPr>
          <p:nvPr>
            <p:custDataLst>
              <p:tags r:id="rId4"/>
            </p:custDataLst>
          </p:nvPr>
        </p:nvSpPr>
        <p:spPr bwMode="auto">
          <a:xfrm rot="-3032998">
            <a:off x="4500563" y="2201210"/>
            <a:ext cx="503237" cy="71437"/>
          </a:xfrm>
          <a:prstGeom prst="rect">
            <a:avLst/>
          </a:prstGeom>
          <a:solidFill>
            <a:schemeClr val="accent1"/>
          </a:solidFill>
          <a:ln w="9525">
            <a:solidFill>
              <a:schemeClr val="tx1"/>
            </a:solidFill>
            <a:miter lim="800000"/>
            <a:headEnd/>
            <a:tailEnd/>
          </a:ln>
        </p:spPr>
        <p:txBody>
          <a:bodyPr wrap="none" anchor="ctr"/>
          <a:lstStyle/>
          <a:p>
            <a:endParaRPr lang="fr-CA"/>
          </a:p>
        </p:txBody>
      </p:sp>
      <p:sp>
        <p:nvSpPr>
          <p:cNvPr id="12295" name="AutoShape 7"/>
          <p:cNvSpPr>
            <a:spLocks noChangeArrowheads="1"/>
          </p:cNvSpPr>
          <p:nvPr>
            <p:custDataLst>
              <p:tags r:id="rId5"/>
            </p:custDataLst>
          </p:nvPr>
        </p:nvSpPr>
        <p:spPr bwMode="auto">
          <a:xfrm>
            <a:off x="3924300" y="3425172"/>
            <a:ext cx="1152525" cy="431800"/>
          </a:xfrm>
          <a:prstGeom prst="roundRect">
            <a:avLst>
              <a:gd name="adj" fmla="val 16667"/>
            </a:avLst>
          </a:prstGeom>
          <a:solidFill>
            <a:schemeClr val="accent1"/>
          </a:solidFill>
          <a:ln w="9525">
            <a:noFill/>
            <a:round/>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endParaRPr lang="fr-CA"/>
          </a:p>
        </p:txBody>
      </p:sp>
      <p:sp>
        <p:nvSpPr>
          <p:cNvPr id="12296" name="AutoShape 8"/>
          <p:cNvSpPr>
            <a:spLocks noChangeArrowheads="1"/>
          </p:cNvSpPr>
          <p:nvPr>
            <p:custDataLst>
              <p:tags r:id="rId6"/>
            </p:custDataLst>
          </p:nvPr>
        </p:nvSpPr>
        <p:spPr bwMode="auto">
          <a:xfrm>
            <a:off x="3492500" y="4433235"/>
            <a:ext cx="936625" cy="287337"/>
          </a:xfrm>
          <a:prstGeom prst="roundRect">
            <a:avLst>
              <a:gd name="adj" fmla="val 16667"/>
            </a:avLst>
          </a:prstGeom>
          <a:solidFill>
            <a:schemeClr val="accent1"/>
          </a:solidFill>
          <a:ln w="9525">
            <a:noFill/>
            <a:round/>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endParaRPr lang="fr-CA"/>
          </a:p>
        </p:txBody>
      </p:sp>
      <p:sp>
        <p:nvSpPr>
          <p:cNvPr id="12297" name="AutoShape 9"/>
          <p:cNvSpPr>
            <a:spLocks noChangeArrowheads="1"/>
          </p:cNvSpPr>
          <p:nvPr>
            <p:custDataLst>
              <p:tags r:id="rId7"/>
            </p:custDataLst>
          </p:nvPr>
        </p:nvSpPr>
        <p:spPr bwMode="auto">
          <a:xfrm>
            <a:off x="4500563" y="4433235"/>
            <a:ext cx="936625" cy="287337"/>
          </a:xfrm>
          <a:prstGeom prst="roundRect">
            <a:avLst>
              <a:gd name="adj" fmla="val 16667"/>
            </a:avLst>
          </a:prstGeom>
          <a:solidFill>
            <a:schemeClr val="accent1"/>
          </a:solidFill>
          <a:ln w="9525">
            <a:noFill/>
            <a:round/>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endParaRPr lang="fr-CA"/>
          </a:p>
        </p:txBody>
      </p:sp>
      <p:sp>
        <p:nvSpPr>
          <p:cNvPr id="12298" name="AutoShape 10"/>
          <p:cNvSpPr>
            <a:spLocks noChangeArrowheads="1"/>
          </p:cNvSpPr>
          <p:nvPr>
            <p:custDataLst>
              <p:tags r:id="rId8"/>
            </p:custDataLst>
          </p:nvPr>
        </p:nvSpPr>
        <p:spPr bwMode="auto">
          <a:xfrm>
            <a:off x="4067175" y="4793597"/>
            <a:ext cx="936625" cy="287338"/>
          </a:xfrm>
          <a:prstGeom prst="roundRect">
            <a:avLst>
              <a:gd name="adj" fmla="val 16667"/>
            </a:avLst>
          </a:prstGeom>
          <a:solidFill>
            <a:schemeClr val="accent1"/>
          </a:solidFill>
          <a:ln w="9525">
            <a:noFill/>
            <a:round/>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endParaRPr lang="fr-CA"/>
          </a:p>
        </p:txBody>
      </p:sp>
      <p:sp>
        <p:nvSpPr>
          <p:cNvPr id="12299" name="AutoShape 11"/>
          <p:cNvSpPr>
            <a:spLocks noChangeArrowheads="1"/>
          </p:cNvSpPr>
          <p:nvPr>
            <p:custDataLst>
              <p:tags r:id="rId9"/>
            </p:custDataLst>
          </p:nvPr>
        </p:nvSpPr>
        <p:spPr bwMode="auto">
          <a:xfrm>
            <a:off x="5076825" y="4793597"/>
            <a:ext cx="936625" cy="287338"/>
          </a:xfrm>
          <a:prstGeom prst="roundRect">
            <a:avLst>
              <a:gd name="adj" fmla="val 16667"/>
            </a:avLst>
          </a:prstGeom>
          <a:solidFill>
            <a:schemeClr val="accent1"/>
          </a:solidFill>
          <a:ln w="9525">
            <a:noFill/>
            <a:round/>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endParaRPr lang="fr-CA"/>
          </a:p>
        </p:txBody>
      </p:sp>
      <p:sp>
        <p:nvSpPr>
          <p:cNvPr id="12300" name="AutoShape 12"/>
          <p:cNvSpPr>
            <a:spLocks noChangeArrowheads="1"/>
          </p:cNvSpPr>
          <p:nvPr>
            <p:custDataLst>
              <p:tags r:id="rId10"/>
            </p:custDataLst>
          </p:nvPr>
        </p:nvSpPr>
        <p:spPr bwMode="auto">
          <a:xfrm>
            <a:off x="3059113" y="4793597"/>
            <a:ext cx="936625" cy="287338"/>
          </a:xfrm>
          <a:prstGeom prst="roundRect">
            <a:avLst>
              <a:gd name="adj" fmla="val 16667"/>
            </a:avLst>
          </a:prstGeom>
          <a:solidFill>
            <a:schemeClr val="accent1"/>
          </a:solidFill>
          <a:ln w="9525">
            <a:noFill/>
            <a:round/>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endParaRPr lang="fr-CA"/>
          </a:p>
        </p:txBody>
      </p:sp>
      <p:sp>
        <p:nvSpPr>
          <p:cNvPr id="12301" name="AutoShape 13"/>
          <p:cNvSpPr>
            <a:spLocks noChangeArrowheads="1"/>
          </p:cNvSpPr>
          <p:nvPr>
            <p:custDataLst>
              <p:tags r:id="rId11"/>
            </p:custDataLst>
          </p:nvPr>
        </p:nvSpPr>
        <p:spPr bwMode="auto">
          <a:xfrm>
            <a:off x="3492500" y="5873097"/>
            <a:ext cx="936625" cy="287338"/>
          </a:xfrm>
          <a:prstGeom prst="roundRect">
            <a:avLst>
              <a:gd name="adj" fmla="val 16667"/>
            </a:avLst>
          </a:prstGeom>
          <a:solidFill>
            <a:schemeClr val="accent1"/>
          </a:solidFill>
          <a:ln w="9525">
            <a:noFill/>
            <a:round/>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endParaRPr lang="fr-CA"/>
          </a:p>
        </p:txBody>
      </p:sp>
      <p:sp>
        <p:nvSpPr>
          <p:cNvPr id="12302" name="AutoShape 14"/>
          <p:cNvSpPr>
            <a:spLocks noChangeArrowheads="1"/>
          </p:cNvSpPr>
          <p:nvPr>
            <p:custDataLst>
              <p:tags r:id="rId12"/>
            </p:custDataLst>
          </p:nvPr>
        </p:nvSpPr>
        <p:spPr bwMode="auto">
          <a:xfrm>
            <a:off x="4500563" y="5873097"/>
            <a:ext cx="936625" cy="287338"/>
          </a:xfrm>
          <a:prstGeom prst="roundRect">
            <a:avLst>
              <a:gd name="adj" fmla="val 16667"/>
            </a:avLst>
          </a:prstGeom>
          <a:solidFill>
            <a:schemeClr val="accent1"/>
          </a:solidFill>
          <a:ln w="9525">
            <a:noFill/>
            <a:round/>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endParaRPr lang="fr-CA"/>
          </a:p>
        </p:txBody>
      </p:sp>
      <p:sp>
        <p:nvSpPr>
          <p:cNvPr id="12303" name="AutoShape 15"/>
          <p:cNvSpPr>
            <a:spLocks noChangeArrowheads="1"/>
          </p:cNvSpPr>
          <p:nvPr>
            <p:custDataLst>
              <p:tags r:id="rId13"/>
            </p:custDataLst>
          </p:nvPr>
        </p:nvSpPr>
        <p:spPr bwMode="auto">
          <a:xfrm>
            <a:off x="3995738" y="6233460"/>
            <a:ext cx="936625" cy="287337"/>
          </a:xfrm>
          <a:prstGeom prst="roundRect">
            <a:avLst>
              <a:gd name="adj" fmla="val 16667"/>
            </a:avLst>
          </a:prstGeom>
          <a:solidFill>
            <a:schemeClr val="accent1"/>
          </a:solidFill>
          <a:ln w="9525">
            <a:noFill/>
            <a:round/>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endParaRPr lang="fr-CA"/>
          </a:p>
        </p:txBody>
      </p:sp>
      <p:sp>
        <p:nvSpPr>
          <p:cNvPr id="12304" name="AutoShape 16"/>
          <p:cNvSpPr>
            <a:spLocks noChangeArrowheads="1"/>
          </p:cNvSpPr>
          <p:nvPr>
            <p:custDataLst>
              <p:tags r:id="rId14"/>
            </p:custDataLst>
          </p:nvPr>
        </p:nvSpPr>
        <p:spPr bwMode="auto">
          <a:xfrm>
            <a:off x="2916238" y="6233460"/>
            <a:ext cx="936625" cy="287337"/>
          </a:xfrm>
          <a:prstGeom prst="roundRect">
            <a:avLst>
              <a:gd name="adj" fmla="val 16667"/>
            </a:avLst>
          </a:prstGeom>
          <a:solidFill>
            <a:schemeClr val="accent1"/>
          </a:solidFill>
          <a:ln w="9525">
            <a:noFill/>
            <a:round/>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endParaRPr lang="fr-CA"/>
          </a:p>
        </p:txBody>
      </p:sp>
      <p:sp>
        <p:nvSpPr>
          <p:cNvPr id="12305" name="AutoShape 17"/>
          <p:cNvSpPr>
            <a:spLocks noChangeArrowheads="1"/>
          </p:cNvSpPr>
          <p:nvPr>
            <p:custDataLst>
              <p:tags r:id="rId15"/>
            </p:custDataLst>
          </p:nvPr>
        </p:nvSpPr>
        <p:spPr bwMode="auto">
          <a:xfrm>
            <a:off x="5076825" y="6233460"/>
            <a:ext cx="936625" cy="287337"/>
          </a:xfrm>
          <a:prstGeom prst="roundRect">
            <a:avLst>
              <a:gd name="adj" fmla="val 16667"/>
            </a:avLst>
          </a:prstGeom>
          <a:solidFill>
            <a:schemeClr val="accent1"/>
          </a:solidFill>
          <a:ln w="9525">
            <a:noFill/>
            <a:round/>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endParaRPr lang="fr-CA"/>
          </a:p>
        </p:txBody>
      </p:sp>
      <p:sp>
        <p:nvSpPr>
          <p:cNvPr id="12306" name="Line 18"/>
          <p:cNvSpPr>
            <a:spLocks noChangeShapeType="1"/>
          </p:cNvSpPr>
          <p:nvPr>
            <p:custDataLst>
              <p:tags r:id="rId16"/>
            </p:custDataLst>
          </p:nvPr>
        </p:nvSpPr>
        <p:spPr bwMode="auto">
          <a:xfrm flipH="1">
            <a:off x="3492500" y="6088997"/>
            <a:ext cx="287338" cy="288925"/>
          </a:xfrm>
          <a:prstGeom prst="line">
            <a:avLst/>
          </a:prstGeom>
          <a:noFill/>
          <a:ln w="25400">
            <a:solidFill>
              <a:schemeClr val="bg2">
                <a:lumMod val="50000"/>
              </a:schemeClr>
            </a:solidFill>
            <a:round/>
            <a:headEnd/>
            <a:tailEnd/>
          </a:ln>
        </p:spPr>
        <p:txBody>
          <a:bodyPr/>
          <a:lstStyle/>
          <a:p>
            <a:endParaRPr lang="fr-CA"/>
          </a:p>
        </p:txBody>
      </p:sp>
      <p:sp>
        <p:nvSpPr>
          <p:cNvPr id="12307" name="Line 19"/>
          <p:cNvSpPr>
            <a:spLocks noChangeShapeType="1"/>
          </p:cNvSpPr>
          <p:nvPr>
            <p:custDataLst>
              <p:tags r:id="rId17"/>
            </p:custDataLst>
          </p:nvPr>
        </p:nvSpPr>
        <p:spPr bwMode="auto">
          <a:xfrm>
            <a:off x="4067175" y="6088997"/>
            <a:ext cx="217488" cy="288925"/>
          </a:xfrm>
          <a:prstGeom prst="line">
            <a:avLst/>
          </a:prstGeom>
          <a:noFill/>
          <a:ln w="25400">
            <a:solidFill>
              <a:schemeClr val="bg2">
                <a:lumMod val="50000"/>
              </a:schemeClr>
            </a:solidFill>
            <a:round/>
            <a:headEnd/>
            <a:tailEnd/>
          </a:ln>
        </p:spPr>
        <p:txBody>
          <a:bodyPr/>
          <a:lstStyle/>
          <a:p>
            <a:endParaRPr lang="fr-CA"/>
          </a:p>
        </p:txBody>
      </p:sp>
      <p:sp>
        <p:nvSpPr>
          <p:cNvPr id="12308" name="Line 20"/>
          <p:cNvSpPr>
            <a:spLocks noChangeShapeType="1"/>
          </p:cNvSpPr>
          <p:nvPr>
            <p:custDataLst>
              <p:tags r:id="rId18"/>
            </p:custDataLst>
          </p:nvPr>
        </p:nvSpPr>
        <p:spPr bwMode="auto">
          <a:xfrm flipV="1">
            <a:off x="4572000" y="6088997"/>
            <a:ext cx="215900" cy="287338"/>
          </a:xfrm>
          <a:prstGeom prst="line">
            <a:avLst/>
          </a:prstGeom>
          <a:noFill/>
          <a:ln w="25400">
            <a:solidFill>
              <a:schemeClr val="bg2">
                <a:lumMod val="50000"/>
              </a:schemeClr>
            </a:solidFill>
            <a:round/>
            <a:headEnd/>
            <a:tailEnd/>
          </a:ln>
        </p:spPr>
        <p:txBody>
          <a:bodyPr/>
          <a:lstStyle/>
          <a:p>
            <a:endParaRPr lang="fr-CA"/>
          </a:p>
        </p:txBody>
      </p:sp>
      <p:sp>
        <p:nvSpPr>
          <p:cNvPr id="12309" name="Line 21"/>
          <p:cNvSpPr>
            <a:spLocks noChangeShapeType="1"/>
          </p:cNvSpPr>
          <p:nvPr>
            <p:custDataLst>
              <p:tags r:id="rId19"/>
            </p:custDataLst>
          </p:nvPr>
        </p:nvSpPr>
        <p:spPr bwMode="auto">
          <a:xfrm>
            <a:off x="5148263" y="6088997"/>
            <a:ext cx="215900" cy="287338"/>
          </a:xfrm>
          <a:prstGeom prst="line">
            <a:avLst/>
          </a:prstGeom>
          <a:noFill/>
          <a:ln w="25400">
            <a:solidFill>
              <a:schemeClr val="bg2">
                <a:lumMod val="50000"/>
              </a:schemeClr>
            </a:solidFill>
            <a:round/>
            <a:headEnd/>
            <a:tailEnd/>
          </a:ln>
        </p:spPr>
        <p:txBody>
          <a:bodyPr/>
          <a:lstStyle/>
          <a:p>
            <a:endParaRPr lang="fr-CA"/>
          </a:p>
        </p:txBody>
      </p:sp>
      <p:sp>
        <p:nvSpPr>
          <p:cNvPr id="12310" name="Line 22"/>
          <p:cNvSpPr>
            <a:spLocks noChangeShapeType="1"/>
          </p:cNvSpPr>
          <p:nvPr>
            <p:custDataLst>
              <p:tags r:id="rId20"/>
            </p:custDataLst>
          </p:nvPr>
        </p:nvSpPr>
        <p:spPr bwMode="auto">
          <a:xfrm>
            <a:off x="4500563" y="2777472"/>
            <a:ext cx="0" cy="647700"/>
          </a:xfrm>
          <a:prstGeom prst="line">
            <a:avLst/>
          </a:prstGeom>
          <a:noFill/>
          <a:ln w="25400">
            <a:solidFill>
              <a:schemeClr val="bg2">
                <a:lumMod val="50000"/>
              </a:schemeClr>
            </a:solidFill>
            <a:round/>
            <a:headEnd/>
            <a:tailEnd type="triangle" w="med" len="med"/>
          </a:ln>
        </p:spPr>
        <p:txBody>
          <a:bodyPr/>
          <a:lstStyle/>
          <a:p>
            <a:endParaRPr lang="fr-CA"/>
          </a:p>
        </p:txBody>
      </p:sp>
      <p:sp>
        <p:nvSpPr>
          <p:cNvPr id="12311" name="Line 23"/>
          <p:cNvSpPr>
            <a:spLocks noChangeShapeType="1"/>
          </p:cNvSpPr>
          <p:nvPr>
            <p:custDataLst>
              <p:tags r:id="rId21"/>
            </p:custDataLst>
          </p:nvPr>
        </p:nvSpPr>
        <p:spPr bwMode="auto">
          <a:xfrm>
            <a:off x="4500563" y="3856972"/>
            <a:ext cx="0" cy="576263"/>
          </a:xfrm>
          <a:prstGeom prst="line">
            <a:avLst/>
          </a:prstGeom>
          <a:noFill/>
          <a:ln w="25400">
            <a:solidFill>
              <a:schemeClr val="bg2">
                <a:lumMod val="50000"/>
              </a:schemeClr>
            </a:solidFill>
            <a:round/>
            <a:headEnd/>
            <a:tailEnd type="triangle" w="med" len="med"/>
          </a:ln>
        </p:spPr>
        <p:txBody>
          <a:bodyPr/>
          <a:lstStyle/>
          <a:p>
            <a:endParaRPr lang="fr-CA"/>
          </a:p>
        </p:txBody>
      </p:sp>
      <p:sp>
        <p:nvSpPr>
          <p:cNvPr id="12312" name="Line 24"/>
          <p:cNvSpPr>
            <a:spLocks noChangeShapeType="1"/>
          </p:cNvSpPr>
          <p:nvPr>
            <p:custDataLst>
              <p:tags r:id="rId22"/>
            </p:custDataLst>
          </p:nvPr>
        </p:nvSpPr>
        <p:spPr bwMode="auto">
          <a:xfrm>
            <a:off x="4500563" y="5080935"/>
            <a:ext cx="0" cy="720725"/>
          </a:xfrm>
          <a:prstGeom prst="line">
            <a:avLst/>
          </a:prstGeom>
          <a:noFill/>
          <a:ln w="25400">
            <a:solidFill>
              <a:schemeClr val="bg2">
                <a:lumMod val="50000"/>
              </a:schemeClr>
            </a:solidFill>
            <a:round/>
            <a:headEnd/>
            <a:tailEnd type="triangle" w="med" len="med"/>
          </a:ln>
        </p:spPr>
        <p:txBody>
          <a:bodyPr/>
          <a:lstStyle/>
          <a:p>
            <a:endParaRPr lang="fr-CA"/>
          </a:p>
        </p:txBody>
      </p:sp>
      <p:sp>
        <p:nvSpPr>
          <p:cNvPr id="12313" name="Text Box 25"/>
          <p:cNvSpPr txBox="1">
            <a:spLocks noChangeArrowheads="1"/>
          </p:cNvSpPr>
          <p:nvPr>
            <p:custDataLst>
              <p:tags r:id="rId23"/>
            </p:custDataLst>
          </p:nvPr>
        </p:nvSpPr>
        <p:spPr bwMode="auto">
          <a:xfrm>
            <a:off x="5321268" y="2344085"/>
            <a:ext cx="1871025" cy="369332"/>
          </a:xfrm>
          <a:prstGeom prst="rect">
            <a:avLst/>
          </a:prstGeom>
          <a:noFill/>
          <a:ln w="9525">
            <a:noFill/>
            <a:miter lim="800000"/>
            <a:headEnd/>
            <a:tailEnd/>
          </a:ln>
        </p:spPr>
        <p:txBody>
          <a:bodyPr wrap="none">
            <a:spAutoFit/>
          </a:bodyPr>
          <a:lstStyle/>
          <a:p>
            <a:pPr algn="ctr"/>
            <a:r>
              <a:rPr lang="fr-CA" b="1" dirty="0">
                <a:solidFill>
                  <a:schemeClr val="accent6"/>
                </a:solidFill>
              </a:rPr>
              <a:t>FIBRINOGÈNE</a:t>
            </a:r>
            <a:endParaRPr lang="fr-FR" b="1" dirty="0">
              <a:solidFill>
                <a:schemeClr val="accent6"/>
              </a:solidFill>
            </a:endParaRPr>
          </a:p>
        </p:txBody>
      </p:sp>
      <p:sp>
        <p:nvSpPr>
          <p:cNvPr id="12314" name="Text Box 26"/>
          <p:cNvSpPr txBox="1">
            <a:spLocks noChangeArrowheads="1"/>
          </p:cNvSpPr>
          <p:nvPr>
            <p:custDataLst>
              <p:tags r:id="rId24"/>
            </p:custDataLst>
          </p:nvPr>
        </p:nvSpPr>
        <p:spPr bwMode="auto">
          <a:xfrm>
            <a:off x="5321268" y="3444222"/>
            <a:ext cx="3092514" cy="369332"/>
          </a:xfrm>
          <a:prstGeom prst="rect">
            <a:avLst/>
          </a:prstGeom>
          <a:noFill/>
          <a:ln w="9525">
            <a:noFill/>
            <a:miter lim="800000"/>
            <a:headEnd/>
            <a:tailEnd/>
          </a:ln>
        </p:spPr>
        <p:txBody>
          <a:bodyPr wrap="none">
            <a:spAutoFit/>
          </a:bodyPr>
          <a:lstStyle/>
          <a:p>
            <a:pPr algn="ctr"/>
            <a:r>
              <a:rPr lang="fr-CA" b="1" dirty="0">
                <a:solidFill>
                  <a:schemeClr val="accent6"/>
                </a:solidFill>
              </a:rPr>
              <a:t>MONOMÈRE DE FIBRINE</a:t>
            </a:r>
            <a:endParaRPr lang="fr-FR" b="1" dirty="0">
              <a:solidFill>
                <a:schemeClr val="accent6"/>
              </a:solidFill>
            </a:endParaRPr>
          </a:p>
        </p:txBody>
      </p:sp>
      <p:sp>
        <p:nvSpPr>
          <p:cNvPr id="12315" name="Text Box 27"/>
          <p:cNvSpPr txBox="1">
            <a:spLocks noChangeArrowheads="1"/>
          </p:cNvSpPr>
          <p:nvPr>
            <p:custDataLst>
              <p:tags r:id="rId25"/>
            </p:custDataLst>
          </p:nvPr>
        </p:nvSpPr>
        <p:spPr bwMode="auto">
          <a:xfrm>
            <a:off x="6015270" y="4433235"/>
            <a:ext cx="2939587" cy="369332"/>
          </a:xfrm>
          <a:prstGeom prst="rect">
            <a:avLst/>
          </a:prstGeom>
          <a:noFill/>
          <a:ln w="9525">
            <a:noFill/>
            <a:miter lim="800000"/>
            <a:headEnd/>
            <a:tailEnd/>
          </a:ln>
        </p:spPr>
        <p:txBody>
          <a:bodyPr wrap="none">
            <a:spAutoFit/>
          </a:bodyPr>
          <a:lstStyle/>
          <a:p>
            <a:pPr algn="ctr"/>
            <a:r>
              <a:rPr lang="fr-CA" b="1" dirty="0">
                <a:solidFill>
                  <a:schemeClr val="accent6"/>
                </a:solidFill>
              </a:rPr>
              <a:t>POLYMÈRE DE FIBRINE</a:t>
            </a:r>
            <a:endParaRPr lang="fr-FR" b="1" dirty="0">
              <a:solidFill>
                <a:schemeClr val="accent6"/>
              </a:solidFill>
            </a:endParaRPr>
          </a:p>
        </p:txBody>
      </p:sp>
      <p:sp>
        <p:nvSpPr>
          <p:cNvPr id="12316" name="Text Box 28"/>
          <p:cNvSpPr txBox="1">
            <a:spLocks noChangeArrowheads="1"/>
          </p:cNvSpPr>
          <p:nvPr>
            <p:custDataLst>
              <p:tags r:id="rId26"/>
            </p:custDataLst>
          </p:nvPr>
        </p:nvSpPr>
        <p:spPr bwMode="auto">
          <a:xfrm>
            <a:off x="6168331" y="5820710"/>
            <a:ext cx="2769989" cy="646331"/>
          </a:xfrm>
          <a:prstGeom prst="rect">
            <a:avLst/>
          </a:prstGeom>
          <a:noFill/>
          <a:ln w="9525">
            <a:noFill/>
            <a:miter lim="800000"/>
            <a:headEnd/>
            <a:tailEnd/>
          </a:ln>
        </p:spPr>
        <p:txBody>
          <a:bodyPr wrap="none">
            <a:spAutoFit/>
          </a:bodyPr>
          <a:lstStyle/>
          <a:p>
            <a:pPr algn="ctr"/>
            <a:r>
              <a:rPr lang="fr-CA" b="1" dirty="0">
                <a:solidFill>
                  <a:schemeClr val="accent6"/>
                </a:solidFill>
              </a:rPr>
              <a:t>CAILLOT DE FIBRINE </a:t>
            </a:r>
          </a:p>
          <a:p>
            <a:pPr algn="ctr"/>
            <a:r>
              <a:rPr lang="fr-CA" b="1" dirty="0">
                <a:solidFill>
                  <a:schemeClr val="accent6"/>
                </a:solidFill>
              </a:rPr>
              <a:t>STABLE</a:t>
            </a:r>
            <a:endParaRPr lang="fr-FR" b="1" dirty="0">
              <a:solidFill>
                <a:schemeClr val="accent6"/>
              </a:solidFill>
            </a:endParaRPr>
          </a:p>
        </p:txBody>
      </p:sp>
      <p:sp>
        <p:nvSpPr>
          <p:cNvPr id="12317" name="Rectangle 29"/>
          <p:cNvSpPr>
            <a:spLocks noChangeArrowheads="1"/>
          </p:cNvSpPr>
          <p:nvPr>
            <p:custDataLst>
              <p:tags r:id="rId27"/>
            </p:custDataLst>
          </p:nvPr>
        </p:nvSpPr>
        <p:spPr bwMode="auto">
          <a:xfrm>
            <a:off x="395288" y="5369860"/>
            <a:ext cx="504825" cy="360362"/>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fr-CA" dirty="0">
                <a:solidFill>
                  <a:schemeClr val="bg1"/>
                </a:solidFill>
              </a:rPr>
              <a:t>XIII</a:t>
            </a:r>
            <a:endParaRPr lang="fr-FR" dirty="0">
              <a:solidFill>
                <a:schemeClr val="bg1"/>
              </a:solidFill>
            </a:endParaRPr>
          </a:p>
        </p:txBody>
      </p:sp>
      <p:sp>
        <p:nvSpPr>
          <p:cNvPr id="12318" name="Rectangle 30"/>
          <p:cNvSpPr>
            <a:spLocks noChangeArrowheads="1"/>
          </p:cNvSpPr>
          <p:nvPr>
            <p:custDataLst>
              <p:tags r:id="rId28"/>
            </p:custDataLst>
          </p:nvPr>
        </p:nvSpPr>
        <p:spPr bwMode="auto">
          <a:xfrm>
            <a:off x="2195513" y="5369860"/>
            <a:ext cx="720725" cy="360362"/>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fr-CA">
                <a:solidFill>
                  <a:schemeClr val="bg1"/>
                </a:solidFill>
              </a:rPr>
              <a:t>XIIIa</a:t>
            </a:r>
            <a:endParaRPr lang="fr-FR">
              <a:solidFill>
                <a:schemeClr val="bg1"/>
              </a:solidFill>
            </a:endParaRPr>
          </a:p>
        </p:txBody>
      </p:sp>
      <p:sp>
        <p:nvSpPr>
          <p:cNvPr id="12319" name="Line 31"/>
          <p:cNvSpPr>
            <a:spLocks noChangeShapeType="1"/>
          </p:cNvSpPr>
          <p:nvPr>
            <p:custDataLst>
              <p:tags r:id="rId29"/>
            </p:custDataLst>
          </p:nvPr>
        </p:nvSpPr>
        <p:spPr bwMode="auto">
          <a:xfrm>
            <a:off x="900113" y="5512735"/>
            <a:ext cx="1295400" cy="0"/>
          </a:xfrm>
          <a:prstGeom prst="line">
            <a:avLst/>
          </a:prstGeom>
          <a:noFill/>
          <a:ln w="25400">
            <a:solidFill>
              <a:schemeClr val="bg2">
                <a:lumMod val="50000"/>
              </a:schemeClr>
            </a:solidFill>
            <a:round/>
            <a:headEnd/>
            <a:tailEnd type="triangle" w="med" len="med"/>
          </a:ln>
        </p:spPr>
        <p:txBody>
          <a:bodyPr/>
          <a:lstStyle/>
          <a:p>
            <a:endParaRPr lang="fr-CA"/>
          </a:p>
        </p:txBody>
      </p:sp>
      <p:sp>
        <p:nvSpPr>
          <p:cNvPr id="12320" name="Line 32"/>
          <p:cNvSpPr>
            <a:spLocks noChangeShapeType="1"/>
          </p:cNvSpPr>
          <p:nvPr>
            <p:custDataLst>
              <p:tags r:id="rId30"/>
            </p:custDataLst>
          </p:nvPr>
        </p:nvSpPr>
        <p:spPr bwMode="auto">
          <a:xfrm>
            <a:off x="2916238" y="5512735"/>
            <a:ext cx="1584325" cy="0"/>
          </a:xfrm>
          <a:prstGeom prst="line">
            <a:avLst/>
          </a:prstGeom>
          <a:noFill/>
          <a:ln w="25400">
            <a:solidFill>
              <a:schemeClr val="bg2">
                <a:lumMod val="50000"/>
              </a:schemeClr>
            </a:solidFill>
            <a:prstDash val="dashDot"/>
            <a:round/>
            <a:headEnd/>
            <a:tailEnd type="triangle" w="med" len="med"/>
          </a:ln>
        </p:spPr>
        <p:txBody>
          <a:bodyPr/>
          <a:lstStyle/>
          <a:p>
            <a:endParaRPr lang="fr-CA"/>
          </a:p>
        </p:txBody>
      </p:sp>
      <p:sp>
        <p:nvSpPr>
          <p:cNvPr id="12321" name="Line 33"/>
          <p:cNvSpPr>
            <a:spLocks noChangeShapeType="1"/>
          </p:cNvSpPr>
          <p:nvPr>
            <p:custDataLst>
              <p:tags r:id="rId31"/>
            </p:custDataLst>
          </p:nvPr>
        </p:nvSpPr>
        <p:spPr bwMode="auto">
          <a:xfrm>
            <a:off x="1476375" y="2848910"/>
            <a:ext cx="0" cy="2663825"/>
          </a:xfrm>
          <a:prstGeom prst="line">
            <a:avLst/>
          </a:prstGeom>
          <a:noFill/>
          <a:ln w="25400">
            <a:solidFill>
              <a:schemeClr val="bg2">
                <a:lumMod val="50000"/>
              </a:schemeClr>
            </a:solidFill>
            <a:prstDash val="dash"/>
            <a:round/>
            <a:headEnd/>
            <a:tailEnd type="triangle" w="med" len="med"/>
          </a:ln>
        </p:spPr>
        <p:txBody>
          <a:bodyPr/>
          <a:lstStyle/>
          <a:p>
            <a:endParaRPr lang="fr-CA"/>
          </a:p>
        </p:txBody>
      </p:sp>
      <p:sp>
        <p:nvSpPr>
          <p:cNvPr id="12322" name="Text Box 34"/>
          <p:cNvSpPr txBox="1">
            <a:spLocks noChangeArrowheads="1"/>
          </p:cNvSpPr>
          <p:nvPr>
            <p:custDataLst>
              <p:tags r:id="rId32"/>
            </p:custDataLst>
          </p:nvPr>
        </p:nvSpPr>
        <p:spPr bwMode="auto">
          <a:xfrm>
            <a:off x="537942" y="2453919"/>
            <a:ext cx="1855061" cy="369332"/>
          </a:xfrm>
          <a:prstGeom prst="rect">
            <a:avLst/>
          </a:prstGeom>
          <a:solidFill>
            <a:schemeClr val="accent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fr-CA" b="1" dirty="0">
                <a:solidFill>
                  <a:schemeClr val="bg1"/>
                </a:solidFill>
              </a:rPr>
              <a:t>THROMBINE</a:t>
            </a:r>
            <a:endParaRPr lang="fr-FR" b="1" dirty="0">
              <a:solidFill>
                <a:schemeClr val="bg1"/>
              </a:solidFill>
            </a:endParaRPr>
          </a:p>
        </p:txBody>
      </p:sp>
      <p:sp>
        <p:nvSpPr>
          <p:cNvPr id="12323" name="Text Box 35"/>
          <p:cNvSpPr txBox="1">
            <a:spLocks noChangeArrowheads="1"/>
          </p:cNvSpPr>
          <p:nvPr>
            <p:custDataLst>
              <p:tags r:id="rId33"/>
            </p:custDataLst>
          </p:nvPr>
        </p:nvSpPr>
        <p:spPr bwMode="auto">
          <a:xfrm>
            <a:off x="4737983" y="2848910"/>
            <a:ext cx="3536950" cy="366712"/>
          </a:xfrm>
          <a:prstGeom prst="rect">
            <a:avLst/>
          </a:prstGeom>
          <a:noFill/>
          <a:ln w="9525">
            <a:noFill/>
            <a:miter lim="800000"/>
            <a:headEnd/>
            <a:tailEnd/>
          </a:ln>
        </p:spPr>
        <p:txBody>
          <a:bodyPr wrap="none">
            <a:spAutoFit/>
          </a:bodyPr>
          <a:lstStyle/>
          <a:p>
            <a:pPr algn="ctr"/>
            <a:r>
              <a:rPr lang="fr-CA" b="1" dirty="0">
                <a:solidFill>
                  <a:schemeClr val="accent6"/>
                </a:solidFill>
              </a:rPr>
              <a:t>Départ des </a:t>
            </a:r>
            <a:r>
              <a:rPr lang="fr-CA" b="1" dirty="0" err="1">
                <a:solidFill>
                  <a:schemeClr val="accent6"/>
                </a:solidFill>
              </a:rPr>
              <a:t>fibrinopeptides</a:t>
            </a:r>
            <a:r>
              <a:rPr lang="fr-CA" b="1" dirty="0">
                <a:solidFill>
                  <a:schemeClr val="accent6"/>
                </a:solidFill>
              </a:rPr>
              <a:t> A et B</a:t>
            </a:r>
            <a:endParaRPr lang="fr-FR" b="1" dirty="0">
              <a:solidFill>
                <a:schemeClr val="accent6"/>
              </a:solidFill>
            </a:endParaRPr>
          </a:p>
        </p:txBody>
      </p:sp>
    </p:spTree>
    <p:extLst>
      <p:ext uri="{BB962C8B-B14F-4D97-AF65-F5344CB8AC3E}">
        <p14:creationId xmlns:p14="http://schemas.microsoft.com/office/powerpoint/2010/main" val="204695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3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1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31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32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316">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31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custDataLst>
              <p:tags r:id="rId1"/>
            </p:custDataLst>
          </p:nvPr>
        </p:nvSpPr>
        <p:spPr/>
        <p:txBody>
          <a:bodyPr/>
          <a:lstStyle/>
          <a:p>
            <a:pPr eaLnBrk="1" hangingPunct="1"/>
            <a:r>
              <a:rPr lang="fr-CA" b="1" dirty="0"/>
              <a:t>* FACTEUR I</a:t>
            </a:r>
            <a:endParaRPr lang="fr-FR" b="1" dirty="0"/>
          </a:p>
        </p:txBody>
      </p:sp>
      <p:pic>
        <p:nvPicPr>
          <p:cNvPr id="13315" name="Picture 3"/>
          <p:cNvPicPr>
            <a:picLocks noGrp="1" noChangeAspect="1" noChangeArrowheads="1"/>
          </p:cNvPicPr>
          <p:nvPr>
            <p:ph sz="quarter" idx="1"/>
            <p:custDataLst>
              <p:tags r:id="rId2"/>
            </p:custDataLst>
          </p:nvPr>
        </p:nvPicPr>
        <p:blipFill>
          <a:blip r:embed="rId8" cstate="print">
            <a:lum bright="6000" contrast="-6000"/>
          </a:blip>
          <a:stretch>
            <a:fillRect/>
          </a:stretch>
        </p:blipFill>
        <p:spPr>
          <a:xfrm>
            <a:off x="593387" y="3733799"/>
            <a:ext cx="7772400" cy="2495587"/>
          </a:xfrm>
        </p:spPr>
      </p:pic>
      <p:sp>
        <p:nvSpPr>
          <p:cNvPr id="13319" name="Oval 7"/>
          <p:cNvSpPr>
            <a:spLocks noChangeArrowheads="1"/>
          </p:cNvSpPr>
          <p:nvPr>
            <p:custDataLst>
              <p:tags r:id="rId3"/>
            </p:custDataLst>
          </p:nvPr>
        </p:nvSpPr>
        <p:spPr bwMode="auto">
          <a:xfrm rot="2625276">
            <a:off x="4857884" y="4092849"/>
            <a:ext cx="863600" cy="576263"/>
          </a:xfrm>
          <a:prstGeom prst="ellipse">
            <a:avLst/>
          </a:prstGeom>
          <a:solidFill>
            <a:schemeClr val="bg1">
              <a:alpha val="27058"/>
            </a:schemeClr>
          </a:solidFill>
          <a:ln w="9525">
            <a:solidFill>
              <a:schemeClr val="tx1"/>
            </a:solidFill>
            <a:round/>
            <a:headEnd/>
            <a:tailEnd/>
          </a:ln>
          <a:effectLst>
            <a:outerShdw blurRad="50800" dist="38100" algn="l" rotWithShape="0">
              <a:prstClr val="black">
                <a:alpha val="40000"/>
              </a:prstClr>
            </a:outerShdw>
          </a:effectLst>
        </p:spPr>
        <p:txBody>
          <a:bodyPr wrap="none" anchor="ctr"/>
          <a:lstStyle/>
          <a:p>
            <a:endParaRPr lang="fr-CA"/>
          </a:p>
        </p:txBody>
      </p:sp>
      <p:sp>
        <p:nvSpPr>
          <p:cNvPr id="13320" name="Oval 8"/>
          <p:cNvSpPr>
            <a:spLocks noChangeArrowheads="1"/>
          </p:cNvSpPr>
          <p:nvPr>
            <p:custDataLst>
              <p:tags r:id="rId4"/>
            </p:custDataLst>
          </p:nvPr>
        </p:nvSpPr>
        <p:spPr bwMode="auto">
          <a:xfrm rot="7930335">
            <a:off x="3130684" y="4086129"/>
            <a:ext cx="863600" cy="576263"/>
          </a:xfrm>
          <a:prstGeom prst="ellipse">
            <a:avLst/>
          </a:prstGeom>
          <a:solidFill>
            <a:schemeClr val="bg1">
              <a:alpha val="27058"/>
            </a:schemeClr>
          </a:solidFill>
          <a:ln w="9525">
            <a:solidFill>
              <a:schemeClr val="tx1"/>
            </a:solidFill>
            <a:round/>
            <a:headEnd/>
            <a:tailEnd/>
          </a:ln>
          <a:effectLst>
            <a:outerShdw blurRad="50800" dist="38100" dir="10800000" algn="r" rotWithShape="0">
              <a:prstClr val="black">
                <a:alpha val="40000"/>
              </a:prstClr>
            </a:outerShdw>
          </a:effectLst>
        </p:spPr>
        <p:txBody>
          <a:bodyPr wrap="none" anchor="ctr"/>
          <a:lstStyle/>
          <a:p>
            <a:endParaRPr lang="fr-CA"/>
          </a:p>
        </p:txBody>
      </p:sp>
      <p:sp>
        <p:nvSpPr>
          <p:cNvPr id="2" name="ZoneTexte 1">
            <a:extLst>
              <a:ext uri="{FF2B5EF4-FFF2-40B4-BE49-F238E27FC236}">
                <a16:creationId xmlns:a16="http://schemas.microsoft.com/office/drawing/2014/main" id="{95578953-0CA5-470B-967C-74D3594E021F}"/>
              </a:ext>
            </a:extLst>
          </p:cNvPr>
          <p:cNvSpPr txBox="1"/>
          <p:nvPr>
            <p:custDataLst>
              <p:tags r:id="rId5"/>
            </p:custDataLst>
          </p:nvPr>
        </p:nvSpPr>
        <p:spPr>
          <a:xfrm>
            <a:off x="1035078" y="2782669"/>
            <a:ext cx="7486898" cy="646331"/>
          </a:xfrm>
          <a:prstGeom prst="rect">
            <a:avLst/>
          </a:prstGeom>
          <a:noFill/>
        </p:spPr>
        <p:txBody>
          <a:bodyPr wrap="square" rtlCol="0">
            <a:spAutoFit/>
          </a:bodyPr>
          <a:lstStyle/>
          <a:p>
            <a:r>
              <a:rPr lang="fr-CA" dirty="0"/>
              <a:t>Lorsque les </a:t>
            </a:r>
            <a:r>
              <a:rPr lang="fr-CA" dirty="0" err="1"/>
              <a:t>fibrinopeptides</a:t>
            </a:r>
            <a:r>
              <a:rPr lang="fr-CA" dirty="0"/>
              <a:t> A et B sont enlevées, le fibrinogène devient un monomère de fibrine TRÈS COLLANTE pour les extrémité (fragment D)</a:t>
            </a:r>
          </a:p>
        </p:txBody>
      </p:sp>
    </p:spTree>
    <p:extLst>
      <p:ext uri="{BB962C8B-B14F-4D97-AF65-F5344CB8AC3E}">
        <p14:creationId xmlns:p14="http://schemas.microsoft.com/office/powerpoint/2010/main" val="1204391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custDataLst>
              <p:tags r:id="rId1"/>
            </p:custDataLst>
          </p:nvPr>
        </p:nvSpPr>
        <p:spPr/>
        <p:txBody>
          <a:bodyPr/>
          <a:lstStyle/>
          <a:p>
            <a:pPr eaLnBrk="1" hangingPunct="1"/>
            <a:r>
              <a:rPr lang="fr-CA" b="1"/>
              <a:t>* POLYMÉRISATION </a:t>
            </a:r>
            <a:br>
              <a:rPr lang="fr-CA" b="1" dirty="0"/>
            </a:br>
            <a:r>
              <a:rPr lang="fr-CA" b="1" dirty="0"/>
              <a:t>DE LA FIBRINE</a:t>
            </a:r>
            <a:endParaRPr lang="fr-FR" b="1" dirty="0"/>
          </a:p>
        </p:txBody>
      </p:sp>
      <p:pic>
        <p:nvPicPr>
          <p:cNvPr id="14339" name="Picture 3"/>
          <p:cNvPicPr>
            <a:picLocks noGrp="1" noChangeAspect="1" noChangeArrowheads="1"/>
          </p:cNvPicPr>
          <p:nvPr>
            <p:ph sz="quarter" idx="1"/>
            <p:custDataLst>
              <p:tags r:id="rId2"/>
            </p:custDataLst>
          </p:nvPr>
        </p:nvPicPr>
        <p:blipFill>
          <a:blip r:embed="rId5" cstate="print"/>
          <a:stretch>
            <a:fillRect/>
          </a:stretch>
        </p:blipFill>
        <p:spPr>
          <a:xfrm>
            <a:off x="671208" y="2922100"/>
            <a:ext cx="7772400" cy="2622665"/>
          </a:xfrm>
        </p:spPr>
      </p:pic>
    </p:spTree>
    <p:extLst>
      <p:ext uri="{BB962C8B-B14F-4D97-AF65-F5344CB8AC3E}">
        <p14:creationId xmlns:p14="http://schemas.microsoft.com/office/powerpoint/2010/main" val="362784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Espace réservé du contenu 22"/>
          <p:cNvSpPr>
            <a:spLocks noGrp="1"/>
          </p:cNvSpPr>
          <p:nvPr>
            <p:ph idx="1"/>
            <p:custDataLst>
              <p:tags r:id="rId1"/>
            </p:custDataLst>
          </p:nvPr>
        </p:nvSpPr>
        <p:spPr/>
        <p:txBody>
          <a:bodyPr/>
          <a:lstStyle/>
          <a:p>
            <a:endParaRPr lang="fr-CA" dirty="0"/>
          </a:p>
        </p:txBody>
      </p:sp>
      <p:sp>
        <p:nvSpPr>
          <p:cNvPr id="30723" name="Line 3"/>
          <p:cNvSpPr>
            <a:spLocks noChangeShapeType="1"/>
          </p:cNvSpPr>
          <p:nvPr>
            <p:custDataLst>
              <p:tags r:id="rId2"/>
            </p:custDataLst>
          </p:nvPr>
        </p:nvSpPr>
        <p:spPr bwMode="auto">
          <a:xfrm flipH="1">
            <a:off x="7250113" y="1873188"/>
            <a:ext cx="726457" cy="782700"/>
          </a:xfrm>
          <a:prstGeom prst="line">
            <a:avLst/>
          </a:prstGeom>
          <a:noFill/>
          <a:ln w="9525">
            <a:solidFill>
              <a:srgbClr val="000000"/>
            </a:solidFill>
            <a:round/>
            <a:headEnd/>
            <a:tailEnd/>
          </a:ln>
        </p:spPr>
        <p:txBody>
          <a:bodyPr/>
          <a:lstStyle/>
          <a:p>
            <a:endParaRPr lang="fr-CA"/>
          </a:p>
        </p:txBody>
      </p:sp>
      <p:sp>
        <p:nvSpPr>
          <p:cNvPr id="30724" name="Line 4"/>
          <p:cNvSpPr>
            <a:spLocks noChangeShapeType="1"/>
          </p:cNvSpPr>
          <p:nvPr>
            <p:custDataLst>
              <p:tags r:id="rId3"/>
            </p:custDataLst>
          </p:nvPr>
        </p:nvSpPr>
        <p:spPr bwMode="auto">
          <a:xfrm>
            <a:off x="5726113" y="542925"/>
            <a:ext cx="1524000" cy="2060575"/>
          </a:xfrm>
          <a:prstGeom prst="line">
            <a:avLst/>
          </a:prstGeom>
          <a:noFill/>
          <a:ln w="9525">
            <a:solidFill>
              <a:srgbClr val="000000"/>
            </a:solidFill>
            <a:round/>
            <a:headEnd/>
            <a:tailEnd/>
          </a:ln>
        </p:spPr>
        <p:txBody>
          <a:bodyPr/>
          <a:lstStyle/>
          <a:p>
            <a:endParaRPr lang="fr-CA"/>
          </a:p>
        </p:txBody>
      </p:sp>
      <p:sp>
        <p:nvSpPr>
          <p:cNvPr id="30725" name="Line 5"/>
          <p:cNvSpPr>
            <a:spLocks noChangeShapeType="1"/>
          </p:cNvSpPr>
          <p:nvPr>
            <p:custDataLst>
              <p:tags r:id="rId4"/>
            </p:custDataLst>
          </p:nvPr>
        </p:nvSpPr>
        <p:spPr bwMode="auto">
          <a:xfrm>
            <a:off x="7250113" y="2655888"/>
            <a:ext cx="0" cy="412750"/>
          </a:xfrm>
          <a:prstGeom prst="line">
            <a:avLst/>
          </a:prstGeom>
          <a:noFill/>
          <a:ln w="9525">
            <a:solidFill>
              <a:srgbClr val="000000"/>
            </a:solidFill>
            <a:round/>
            <a:headEnd/>
            <a:tailEnd type="triangle" w="med" len="med"/>
          </a:ln>
        </p:spPr>
        <p:txBody>
          <a:bodyPr/>
          <a:lstStyle/>
          <a:p>
            <a:endParaRPr lang="fr-CA"/>
          </a:p>
        </p:txBody>
      </p:sp>
      <p:sp>
        <p:nvSpPr>
          <p:cNvPr id="30726" name="Line 6"/>
          <p:cNvSpPr>
            <a:spLocks noChangeShapeType="1"/>
          </p:cNvSpPr>
          <p:nvPr>
            <p:custDataLst>
              <p:tags r:id="rId5"/>
            </p:custDataLst>
          </p:nvPr>
        </p:nvSpPr>
        <p:spPr bwMode="auto">
          <a:xfrm>
            <a:off x="7250113" y="3619500"/>
            <a:ext cx="0" cy="274638"/>
          </a:xfrm>
          <a:prstGeom prst="line">
            <a:avLst/>
          </a:prstGeom>
          <a:noFill/>
          <a:ln w="9525">
            <a:solidFill>
              <a:srgbClr val="000000"/>
            </a:solidFill>
            <a:round/>
            <a:headEnd/>
            <a:tailEnd type="triangle" w="med" len="med"/>
          </a:ln>
        </p:spPr>
        <p:txBody>
          <a:bodyPr/>
          <a:lstStyle/>
          <a:p>
            <a:endParaRPr lang="fr-CA"/>
          </a:p>
        </p:txBody>
      </p:sp>
      <p:sp>
        <p:nvSpPr>
          <p:cNvPr id="30727" name="Text Box 7"/>
          <p:cNvSpPr txBox="1">
            <a:spLocks noChangeArrowheads="1"/>
          </p:cNvSpPr>
          <p:nvPr>
            <p:custDataLst>
              <p:tags r:id="rId6"/>
            </p:custDataLst>
          </p:nvPr>
        </p:nvSpPr>
        <p:spPr bwMode="auto">
          <a:xfrm>
            <a:off x="6089515" y="3068638"/>
            <a:ext cx="2159540" cy="550862"/>
          </a:xfrm>
          <a:prstGeom prst="rect">
            <a:avLst/>
          </a:prstGeom>
          <a:solidFill>
            <a:schemeClr val="accent3">
              <a:lumMod val="40000"/>
              <a:lumOff val="6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400" b="1" dirty="0"/>
              <a:t>COMPLXE PROTHROMBINIQUE</a:t>
            </a:r>
          </a:p>
        </p:txBody>
      </p:sp>
      <p:sp>
        <p:nvSpPr>
          <p:cNvPr id="30728" name="Text Box 8"/>
          <p:cNvSpPr txBox="1">
            <a:spLocks noChangeArrowheads="1"/>
          </p:cNvSpPr>
          <p:nvPr>
            <p:custDataLst>
              <p:tags r:id="rId7"/>
            </p:custDataLst>
          </p:nvPr>
        </p:nvSpPr>
        <p:spPr bwMode="auto">
          <a:xfrm>
            <a:off x="6311900" y="3894138"/>
            <a:ext cx="1760538" cy="274637"/>
          </a:xfrm>
          <a:prstGeom prst="rect">
            <a:avLst/>
          </a:prstGeom>
          <a:solidFill>
            <a:schemeClr val="accent3"/>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400" b="1" dirty="0"/>
              <a:t>PROTHROMBINE</a:t>
            </a:r>
          </a:p>
        </p:txBody>
      </p:sp>
      <p:sp>
        <p:nvSpPr>
          <p:cNvPr id="30729" name="Line 9"/>
          <p:cNvSpPr>
            <a:spLocks noChangeShapeType="1"/>
          </p:cNvSpPr>
          <p:nvPr>
            <p:custDataLst>
              <p:tags r:id="rId8"/>
            </p:custDataLst>
          </p:nvPr>
        </p:nvSpPr>
        <p:spPr bwMode="auto">
          <a:xfrm flipH="1">
            <a:off x="395288" y="3619500"/>
            <a:ext cx="5916612" cy="25400"/>
          </a:xfrm>
          <a:prstGeom prst="line">
            <a:avLst/>
          </a:prstGeom>
          <a:noFill/>
          <a:ln w="25400">
            <a:solidFill>
              <a:srgbClr val="000000"/>
            </a:solidFill>
            <a:prstDash val="dashDot"/>
            <a:round/>
            <a:headEnd/>
            <a:tailEnd/>
          </a:ln>
        </p:spPr>
        <p:txBody>
          <a:bodyPr/>
          <a:lstStyle/>
          <a:p>
            <a:endParaRPr lang="fr-CA"/>
          </a:p>
        </p:txBody>
      </p:sp>
      <p:sp>
        <p:nvSpPr>
          <p:cNvPr id="30730" name="Line 10"/>
          <p:cNvSpPr>
            <a:spLocks noChangeShapeType="1"/>
          </p:cNvSpPr>
          <p:nvPr>
            <p:custDataLst>
              <p:tags r:id="rId9"/>
            </p:custDataLst>
          </p:nvPr>
        </p:nvSpPr>
        <p:spPr bwMode="auto">
          <a:xfrm>
            <a:off x="8072438" y="3619500"/>
            <a:ext cx="820737" cy="0"/>
          </a:xfrm>
          <a:prstGeom prst="line">
            <a:avLst/>
          </a:prstGeom>
          <a:noFill/>
          <a:ln w="38100">
            <a:solidFill>
              <a:srgbClr val="000000"/>
            </a:solidFill>
            <a:prstDash val="dashDot"/>
            <a:round/>
            <a:headEnd/>
            <a:tailEnd/>
          </a:ln>
        </p:spPr>
        <p:txBody>
          <a:bodyPr/>
          <a:lstStyle/>
          <a:p>
            <a:endParaRPr lang="fr-CA"/>
          </a:p>
        </p:txBody>
      </p:sp>
      <p:sp>
        <p:nvSpPr>
          <p:cNvPr id="30731" name="Line 11"/>
          <p:cNvSpPr>
            <a:spLocks noChangeShapeType="1"/>
          </p:cNvSpPr>
          <p:nvPr>
            <p:custDataLst>
              <p:tags r:id="rId10"/>
            </p:custDataLst>
          </p:nvPr>
        </p:nvSpPr>
        <p:spPr bwMode="auto">
          <a:xfrm>
            <a:off x="7250113" y="4167188"/>
            <a:ext cx="0" cy="276225"/>
          </a:xfrm>
          <a:prstGeom prst="line">
            <a:avLst/>
          </a:prstGeom>
          <a:noFill/>
          <a:ln w="9525">
            <a:solidFill>
              <a:srgbClr val="000000"/>
            </a:solidFill>
            <a:round/>
            <a:headEnd/>
            <a:tailEnd type="triangle" w="med" len="med"/>
          </a:ln>
        </p:spPr>
        <p:txBody>
          <a:bodyPr/>
          <a:lstStyle/>
          <a:p>
            <a:endParaRPr lang="fr-CA"/>
          </a:p>
        </p:txBody>
      </p:sp>
      <p:sp>
        <p:nvSpPr>
          <p:cNvPr id="30732" name="Text Box 12"/>
          <p:cNvSpPr txBox="1">
            <a:spLocks noChangeArrowheads="1"/>
          </p:cNvSpPr>
          <p:nvPr>
            <p:custDataLst>
              <p:tags r:id="rId11"/>
            </p:custDataLst>
          </p:nvPr>
        </p:nvSpPr>
        <p:spPr bwMode="auto">
          <a:xfrm>
            <a:off x="6311900" y="4443413"/>
            <a:ext cx="1760538" cy="274637"/>
          </a:xfrm>
          <a:prstGeom prst="rect">
            <a:avLst/>
          </a:prstGeom>
          <a:solidFill>
            <a:schemeClr val="accent3">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400" b="1" dirty="0">
                <a:solidFill>
                  <a:schemeClr val="bg1"/>
                </a:solidFill>
              </a:rPr>
              <a:t>THROMBINE</a:t>
            </a:r>
          </a:p>
        </p:txBody>
      </p:sp>
      <p:sp>
        <p:nvSpPr>
          <p:cNvPr id="30733" name="Line 13"/>
          <p:cNvSpPr>
            <a:spLocks noChangeShapeType="1"/>
          </p:cNvSpPr>
          <p:nvPr>
            <p:custDataLst>
              <p:tags r:id="rId12"/>
            </p:custDataLst>
          </p:nvPr>
        </p:nvSpPr>
        <p:spPr bwMode="auto">
          <a:xfrm>
            <a:off x="7250113" y="4718050"/>
            <a:ext cx="0" cy="825500"/>
          </a:xfrm>
          <a:prstGeom prst="line">
            <a:avLst/>
          </a:prstGeom>
          <a:noFill/>
          <a:ln w="9525">
            <a:solidFill>
              <a:srgbClr val="000000"/>
            </a:solidFill>
            <a:round/>
            <a:headEnd/>
            <a:tailEnd type="triangle" w="med" len="med"/>
          </a:ln>
        </p:spPr>
        <p:txBody>
          <a:bodyPr/>
          <a:lstStyle/>
          <a:p>
            <a:endParaRPr lang="fr-CA"/>
          </a:p>
        </p:txBody>
      </p:sp>
      <p:sp>
        <p:nvSpPr>
          <p:cNvPr id="30734" name="Line 14"/>
          <p:cNvSpPr>
            <a:spLocks noChangeShapeType="1"/>
          </p:cNvSpPr>
          <p:nvPr>
            <p:custDataLst>
              <p:tags r:id="rId13"/>
            </p:custDataLst>
          </p:nvPr>
        </p:nvSpPr>
        <p:spPr bwMode="auto">
          <a:xfrm>
            <a:off x="468313" y="5084763"/>
            <a:ext cx="8307387" cy="46037"/>
          </a:xfrm>
          <a:prstGeom prst="line">
            <a:avLst/>
          </a:prstGeom>
          <a:noFill/>
          <a:ln w="25400">
            <a:solidFill>
              <a:srgbClr val="000000"/>
            </a:solidFill>
            <a:prstDash val="dashDot"/>
            <a:round/>
            <a:headEnd/>
            <a:tailEnd/>
          </a:ln>
        </p:spPr>
        <p:txBody>
          <a:bodyPr/>
          <a:lstStyle/>
          <a:p>
            <a:endParaRPr lang="fr-CA"/>
          </a:p>
        </p:txBody>
      </p:sp>
      <p:sp>
        <p:nvSpPr>
          <p:cNvPr id="30735" name="Text Box 15"/>
          <p:cNvSpPr txBox="1">
            <a:spLocks noChangeArrowheads="1"/>
          </p:cNvSpPr>
          <p:nvPr>
            <p:custDataLst>
              <p:tags r:id="rId14"/>
            </p:custDataLst>
          </p:nvPr>
        </p:nvSpPr>
        <p:spPr bwMode="auto">
          <a:xfrm>
            <a:off x="6311900" y="5543550"/>
            <a:ext cx="1760538" cy="549275"/>
          </a:xfrm>
          <a:prstGeom prst="rect">
            <a:avLst/>
          </a:prstGeom>
          <a:solidFill>
            <a:schemeClr val="accent6"/>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400" b="1" dirty="0">
                <a:solidFill>
                  <a:schemeClr val="bg1"/>
                </a:solidFill>
              </a:rPr>
              <a:t>CAILLOT DE</a:t>
            </a:r>
          </a:p>
          <a:p>
            <a:pPr algn="ctr"/>
            <a:r>
              <a:rPr lang="fr-FR" sz="1400" b="1" dirty="0">
                <a:solidFill>
                  <a:schemeClr val="bg1"/>
                </a:solidFill>
              </a:rPr>
              <a:t>FIBRINE</a:t>
            </a:r>
          </a:p>
        </p:txBody>
      </p:sp>
      <p:sp>
        <p:nvSpPr>
          <p:cNvPr id="30736" name="Text Box 16"/>
          <p:cNvSpPr txBox="1">
            <a:spLocks noChangeArrowheads="1"/>
          </p:cNvSpPr>
          <p:nvPr>
            <p:custDataLst>
              <p:tags r:id="rId15"/>
            </p:custDataLst>
          </p:nvPr>
        </p:nvSpPr>
        <p:spPr bwMode="auto">
          <a:xfrm>
            <a:off x="4302743" y="178362"/>
            <a:ext cx="1900237" cy="557213"/>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400" b="1" dirty="0">
                <a:solidFill>
                  <a:schemeClr val="bg1"/>
                </a:solidFill>
              </a:rPr>
              <a:t>VOIE INTRINSÈQUE</a:t>
            </a:r>
          </a:p>
          <a:p>
            <a:endParaRPr lang="fr-FR" dirty="0"/>
          </a:p>
        </p:txBody>
      </p:sp>
      <p:sp>
        <p:nvSpPr>
          <p:cNvPr id="30737" name="Text Box 17"/>
          <p:cNvSpPr txBox="1">
            <a:spLocks noChangeArrowheads="1"/>
          </p:cNvSpPr>
          <p:nvPr>
            <p:custDataLst>
              <p:tags r:id="rId16"/>
            </p:custDataLst>
          </p:nvPr>
        </p:nvSpPr>
        <p:spPr bwMode="auto">
          <a:xfrm>
            <a:off x="7266782" y="1257300"/>
            <a:ext cx="1611312" cy="549275"/>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400" b="1" dirty="0">
                <a:solidFill>
                  <a:schemeClr val="bg1"/>
                </a:solidFill>
              </a:rPr>
              <a:t>VOIE  EXTRINSÈQUE</a:t>
            </a:r>
          </a:p>
        </p:txBody>
      </p:sp>
      <p:sp>
        <p:nvSpPr>
          <p:cNvPr id="30738" name="Text Box 18"/>
          <p:cNvSpPr txBox="1">
            <a:spLocks noChangeArrowheads="1"/>
          </p:cNvSpPr>
          <p:nvPr>
            <p:custDataLst>
              <p:tags r:id="rId17"/>
            </p:custDataLst>
          </p:nvPr>
        </p:nvSpPr>
        <p:spPr bwMode="auto">
          <a:xfrm>
            <a:off x="8532813" y="2997200"/>
            <a:ext cx="352425" cy="2808288"/>
          </a:xfrm>
          <a:prstGeom prst="rect">
            <a:avLst/>
          </a:prstGeo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400" b="1" dirty="0">
                <a:solidFill>
                  <a:schemeClr val="bg1"/>
                </a:solidFill>
              </a:rPr>
              <a:t>VO</a:t>
            </a:r>
          </a:p>
          <a:p>
            <a:pPr algn="ctr"/>
            <a:r>
              <a:rPr lang="fr-FR" sz="1400" b="1" dirty="0">
                <a:solidFill>
                  <a:schemeClr val="bg1"/>
                </a:solidFill>
              </a:rPr>
              <a:t>I</a:t>
            </a:r>
          </a:p>
          <a:p>
            <a:pPr algn="ctr"/>
            <a:r>
              <a:rPr lang="fr-CA" sz="1400" b="1" dirty="0">
                <a:solidFill>
                  <a:schemeClr val="bg1"/>
                </a:solidFill>
              </a:rPr>
              <a:t>E</a:t>
            </a:r>
            <a:endParaRPr lang="fr-FR" sz="1400" b="1" dirty="0">
              <a:solidFill>
                <a:schemeClr val="bg1"/>
              </a:solidFill>
            </a:endParaRPr>
          </a:p>
          <a:p>
            <a:pPr algn="ctr"/>
            <a:r>
              <a:rPr lang="fr-FR" sz="1400" b="1" dirty="0">
                <a:solidFill>
                  <a:schemeClr val="bg1"/>
                </a:solidFill>
              </a:rPr>
              <a:t> COMMUNE</a:t>
            </a:r>
          </a:p>
          <a:p>
            <a:endParaRPr lang="fr-FR" sz="2000" b="1" dirty="0">
              <a:solidFill>
                <a:schemeClr val="bg1"/>
              </a:solidFill>
            </a:endParaRPr>
          </a:p>
        </p:txBody>
      </p:sp>
      <p:sp>
        <p:nvSpPr>
          <p:cNvPr id="26" name="Flèche droite 25"/>
          <p:cNvSpPr/>
          <p:nvPr>
            <p:custDataLst>
              <p:tags r:id="rId18"/>
            </p:custDataLst>
          </p:nvPr>
        </p:nvSpPr>
        <p:spPr>
          <a:xfrm>
            <a:off x="323850" y="2494706"/>
            <a:ext cx="5257800" cy="1147863"/>
          </a:xfrm>
          <a:prstGeom prst="rightArrow">
            <a:avLst/>
          </a:prstGeom>
          <a:ln>
            <a:noFill/>
          </a:ln>
          <a:effectLst/>
          <a:scene3d>
            <a:camera prst="orthographicFront">
              <a:rot lat="0" lon="0" rev="0"/>
            </a:camera>
            <a:lightRig rig="glow" dir="tl">
              <a:rot lat="0" lon="0" rev="14100000"/>
            </a:lightRig>
          </a:scene3d>
          <a:sp3d prstMaterial="softEdge">
            <a:bevelT w="127000" prst="artDeco"/>
          </a:sp3d>
        </p:spPr>
        <p:style>
          <a:lnRef idx="1">
            <a:schemeClr val="accent1"/>
          </a:lnRef>
          <a:fillRef idx="3">
            <a:schemeClr val="accent1"/>
          </a:fillRef>
          <a:effectRef idx="2">
            <a:schemeClr val="accent1"/>
          </a:effectRef>
          <a:fontRef idx="minor">
            <a:schemeClr val="lt1"/>
          </a:fontRef>
        </p:style>
        <p:txBody>
          <a:bodyPr rtlCol="0" anchor="ctr"/>
          <a:lstStyle/>
          <a:p>
            <a:r>
              <a:rPr lang="fr-CA" b="1" dirty="0"/>
              <a:t>1-PROTHROMBINOFORMATION (145 sec.)</a:t>
            </a:r>
          </a:p>
        </p:txBody>
      </p:sp>
      <p:sp>
        <p:nvSpPr>
          <p:cNvPr id="27" name="Flèche droite 26"/>
          <p:cNvSpPr/>
          <p:nvPr>
            <p:custDataLst>
              <p:tags r:id="rId19"/>
            </p:custDataLst>
          </p:nvPr>
        </p:nvSpPr>
        <p:spPr>
          <a:xfrm>
            <a:off x="323850" y="3869481"/>
            <a:ext cx="5257800" cy="1147863"/>
          </a:xfrm>
          <a:prstGeom prst="rightArrow">
            <a:avLst/>
          </a:prstGeom>
          <a:solidFill>
            <a:schemeClr val="accent3">
              <a:lumMod val="60000"/>
              <a:lumOff val="40000"/>
            </a:schemeClr>
          </a:solidFill>
          <a:ln>
            <a:noFill/>
          </a:ln>
          <a:effectLst/>
          <a:scene3d>
            <a:camera prst="orthographicFront">
              <a:rot lat="0" lon="0" rev="0"/>
            </a:camera>
            <a:lightRig rig="glow" dir="tl">
              <a:rot lat="0" lon="0" rev="14100000"/>
            </a:lightRig>
          </a:scene3d>
          <a:sp3d prstMaterial="softEdge">
            <a:bevelT w="127000" prst="artDeco"/>
          </a:sp3d>
        </p:spPr>
        <p:style>
          <a:lnRef idx="1">
            <a:schemeClr val="accent1"/>
          </a:lnRef>
          <a:fillRef idx="3">
            <a:schemeClr val="accent1"/>
          </a:fillRef>
          <a:effectRef idx="2">
            <a:schemeClr val="accent1"/>
          </a:effectRef>
          <a:fontRef idx="minor">
            <a:schemeClr val="lt1"/>
          </a:fontRef>
        </p:style>
        <p:txBody>
          <a:bodyPr rtlCol="0" anchor="ctr"/>
          <a:lstStyle/>
          <a:p>
            <a:r>
              <a:rPr lang="fr-CA" b="1" dirty="0"/>
              <a:t>2-THROMBINOFORMATION (12 sec.)</a:t>
            </a:r>
          </a:p>
        </p:txBody>
      </p:sp>
      <p:sp>
        <p:nvSpPr>
          <p:cNvPr id="28" name="Flèche droite 27"/>
          <p:cNvSpPr/>
          <p:nvPr>
            <p:custDataLst>
              <p:tags r:id="rId20"/>
            </p:custDataLst>
          </p:nvPr>
        </p:nvSpPr>
        <p:spPr>
          <a:xfrm>
            <a:off x="323850" y="5084763"/>
            <a:ext cx="5257800" cy="1147863"/>
          </a:xfrm>
          <a:prstGeom prst="rightArrow">
            <a:avLst/>
          </a:prstGeom>
          <a:ln>
            <a:no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2">
            <a:schemeClr val="accent6"/>
          </a:fillRef>
          <a:effectRef idx="1">
            <a:schemeClr val="accent6"/>
          </a:effectRef>
          <a:fontRef idx="minor">
            <a:schemeClr val="dk1"/>
          </a:fontRef>
        </p:style>
        <p:txBody>
          <a:bodyPr rtlCol="0" anchor="ctr"/>
          <a:lstStyle/>
          <a:p>
            <a:r>
              <a:rPr lang="fr-CA" b="1" dirty="0">
                <a:solidFill>
                  <a:schemeClr val="bg1"/>
                </a:solidFill>
              </a:rPr>
              <a:t>3-FIBRINOFORMATION (3 sec.)</a:t>
            </a:r>
          </a:p>
        </p:txBody>
      </p:sp>
      <p:sp>
        <p:nvSpPr>
          <p:cNvPr id="2" name="ZoneTexte 1">
            <a:extLst>
              <a:ext uri="{FF2B5EF4-FFF2-40B4-BE49-F238E27FC236}">
                <a16:creationId xmlns:a16="http://schemas.microsoft.com/office/drawing/2014/main" id="{6F28A792-FD2A-400F-B004-563D5DC567A0}"/>
              </a:ext>
            </a:extLst>
          </p:cNvPr>
          <p:cNvSpPr txBox="1"/>
          <p:nvPr>
            <p:custDataLst>
              <p:tags r:id="rId21"/>
            </p:custDataLst>
          </p:nvPr>
        </p:nvSpPr>
        <p:spPr>
          <a:xfrm>
            <a:off x="78096" y="1220777"/>
            <a:ext cx="4211330" cy="369332"/>
          </a:xfrm>
          <a:prstGeom prst="rect">
            <a:avLst/>
          </a:prstGeom>
          <a:noFill/>
        </p:spPr>
        <p:txBody>
          <a:bodyPr wrap="square" rtlCol="0">
            <a:spAutoFit/>
          </a:bodyPr>
          <a:lstStyle/>
          <a:p>
            <a:r>
              <a:rPr lang="fr-CA" b="1" dirty="0">
                <a:solidFill>
                  <a:schemeClr val="bg1"/>
                </a:solidFill>
              </a:rPr>
              <a:t>Le point de départ c’est la lésion à 0 sec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30736"/>
                                        </p:tgtEl>
                                        <p:attrNameLst>
                                          <p:attrName>style.visibility</p:attrName>
                                        </p:attrNameLst>
                                      </p:cBhvr>
                                      <p:to>
                                        <p:strVal val="visible"/>
                                      </p:to>
                                    </p:set>
                                    <p:anim calcmode="lin" valueType="num">
                                      <p:cBhvr>
                                        <p:cTn id="7" dur="500" fill="hold"/>
                                        <p:tgtEl>
                                          <p:spTgt spid="3073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073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073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0736"/>
                                        </p:tgtEl>
                                        <p:attrNameLst>
                                          <p:attrName>ppt_y</p:attrName>
                                        </p:attrNameLst>
                                      </p:cBhvr>
                                      <p:tavLst>
                                        <p:tav tm="0">
                                          <p:val>
                                            <p:strVal val="#ppt_y"/>
                                          </p:val>
                                        </p:tav>
                                        <p:tav tm="100000">
                                          <p:val>
                                            <p:strVal val="#ppt_y"/>
                                          </p:val>
                                        </p:tav>
                                      </p:tavLst>
                                    </p:anim>
                                  </p:childTnLst>
                                </p:cTn>
                              </p:par>
                              <p:par>
                                <p:cTn id="11" presetID="39" presetClass="entr" presetSubtype="0" accel="100000" fill="hold" grpId="0" nodeType="withEffect">
                                  <p:stCondLst>
                                    <p:cond delay="0"/>
                                  </p:stCondLst>
                                  <p:childTnLst>
                                    <p:set>
                                      <p:cBhvr>
                                        <p:cTn id="12" dur="1" fill="hold">
                                          <p:stCondLst>
                                            <p:cond delay="0"/>
                                          </p:stCondLst>
                                        </p:cTn>
                                        <p:tgtEl>
                                          <p:spTgt spid="30737"/>
                                        </p:tgtEl>
                                        <p:attrNameLst>
                                          <p:attrName>style.visibility</p:attrName>
                                        </p:attrNameLst>
                                      </p:cBhvr>
                                      <p:to>
                                        <p:strVal val="visible"/>
                                      </p:to>
                                    </p:set>
                                    <p:anim calcmode="lin" valueType="num">
                                      <p:cBhvr>
                                        <p:cTn id="13" dur="500" fill="hold"/>
                                        <p:tgtEl>
                                          <p:spTgt spid="30737"/>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0737"/>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0737"/>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0737"/>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0"/>
                                  </p:stCondLst>
                                  <p:childTnLst>
                                    <p:set>
                                      <p:cBhvr>
                                        <p:cTn id="18" dur="1" fill="hold">
                                          <p:stCondLst>
                                            <p:cond delay="0"/>
                                          </p:stCondLst>
                                        </p:cTn>
                                        <p:tgtEl>
                                          <p:spTgt spid="30724"/>
                                        </p:tgtEl>
                                        <p:attrNameLst>
                                          <p:attrName>style.visibility</p:attrName>
                                        </p:attrNameLst>
                                      </p:cBhvr>
                                      <p:to>
                                        <p:strVal val="visible"/>
                                      </p:to>
                                    </p:set>
                                    <p:anim calcmode="lin" valueType="num">
                                      <p:cBhvr>
                                        <p:cTn id="19" dur="500" fill="hold"/>
                                        <p:tgtEl>
                                          <p:spTgt spid="30724"/>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30724"/>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30724"/>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30724"/>
                                        </p:tgtEl>
                                        <p:attrNameLst>
                                          <p:attrName>ppt_y</p:attrName>
                                        </p:attrNameLst>
                                      </p:cBhvr>
                                      <p:tavLst>
                                        <p:tav tm="0">
                                          <p:val>
                                            <p:strVal val="#ppt_y"/>
                                          </p:val>
                                        </p:tav>
                                        <p:tav tm="100000">
                                          <p:val>
                                            <p:strVal val="#ppt_y"/>
                                          </p:val>
                                        </p:tav>
                                      </p:tavLst>
                                    </p:anim>
                                  </p:childTnLst>
                                </p:cTn>
                              </p:par>
                              <p:par>
                                <p:cTn id="23" presetID="39" presetClass="entr" presetSubtype="0" accel="100000" fill="hold" grpId="0" nodeType="withEffect">
                                  <p:stCondLst>
                                    <p:cond delay="0"/>
                                  </p:stCondLst>
                                  <p:childTnLst>
                                    <p:set>
                                      <p:cBhvr>
                                        <p:cTn id="24" dur="1" fill="hold">
                                          <p:stCondLst>
                                            <p:cond delay="0"/>
                                          </p:stCondLst>
                                        </p:cTn>
                                        <p:tgtEl>
                                          <p:spTgt spid="30723"/>
                                        </p:tgtEl>
                                        <p:attrNameLst>
                                          <p:attrName>style.visibility</p:attrName>
                                        </p:attrNameLst>
                                      </p:cBhvr>
                                      <p:to>
                                        <p:strVal val="visible"/>
                                      </p:to>
                                    </p:set>
                                    <p:anim calcmode="lin" valueType="num">
                                      <p:cBhvr>
                                        <p:cTn id="25" dur="500" fill="hold"/>
                                        <p:tgtEl>
                                          <p:spTgt spid="30723"/>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30723"/>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30723"/>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30723"/>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30725"/>
                                        </p:tgtEl>
                                        <p:attrNameLst>
                                          <p:attrName>style.visibility</p:attrName>
                                        </p:attrNameLst>
                                      </p:cBhvr>
                                      <p:to>
                                        <p:strVal val="visible"/>
                                      </p:to>
                                    </p:set>
                                    <p:anim calcmode="lin" valueType="num">
                                      <p:cBhvr>
                                        <p:cTn id="31" dur="500" fill="hold"/>
                                        <p:tgtEl>
                                          <p:spTgt spid="30725"/>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30725"/>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30725"/>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30725"/>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30727"/>
                                        </p:tgtEl>
                                        <p:attrNameLst>
                                          <p:attrName>style.visibility</p:attrName>
                                        </p:attrNameLst>
                                      </p:cBhvr>
                                      <p:to>
                                        <p:strVal val="visible"/>
                                      </p:to>
                                    </p:set>
                                    <p:anim calcmode="lin" valueType="num">
                                      <p:cBhvr>
                                        <p:cTn id="37" dur="500" fill="hold"/>
                                        <p:tgtEl>
                                          <p:spTgt spid="30727"/>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30727"/>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30727"/>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3072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9" presetClass="entr" presetSubtype="0" accel="100000" fill="hold" grpId="0" nodeType="clickEffect">
                                  <p:stCondLst>
                                    <p:cond delay="0"/>
                                  </p:stCondLst>
                                  <p:childTnLst>
                                    <p:set>
                                      <p:cBhvr>
                                        <p:cTn id="44" dur="1" fill="hold">
                                          <p:stCondLst>
                                            <p:cond delay="0"/>
                                          </p:stCondLst>
                                        </p:cTn>
                                        <p:tgtEl>
                                          <p:spTgt spid="30726"/>
                                        </p:tgtEl>
                                        <p:attrNameLst>
                                          <p:attrName>style.visibility</p:attrName>
                                        </p:attrNameLst>
                                      </p:cBhvr>
                                      <p:to>
                                        <p:strVal val="visible"/>
                                      </p:to>
                                    </p:set>
                                    <p:anim calcmode="lin" valueType="num">
                                      <p:cBhvr>
                                        <p:cTn id="45" dur="500" fill="hold"/>
                                        <p:tgtEl>
                                          <p:spTgt spid="30726"/>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30726"/>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30726"/>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30726"/>
                                        </p:tgtEl>
                                        <p:attrNameLst>
                                          <p:attrName>ppt_y</p:attrName>
                                        </p:attrNameLst>
                                      </p:cBhvr>
                                      <p:tavLst>
                                        <p:tav tm="0">
                                          <p:val>
                                            <p:strVal val="#ppt_y"/>
                                          </p:val>
                                        </p:tav>
                                        <p:tav tm="100000">
                                          <p:val>
                                            <p:strVal val="#ppt_y"/>
                                          </p:val>
                                        </p:tav>
                                      </p:tavLst>
                                    </p:anim>
                                  </p:childTnLst>
                                </p:cTn>
                              </p:par>
                              <p:par>
                                <p:cTn id="49" presetID="39" presetClass="entr" presetSubtype="0" accel="100000" fill="hold" grpId="0" nodeType="withEffect">
                                  <p:stCondLst>
                                    <p:cond delay="0"/>
                                  </p:stCondLst>
                                  <p:childTnLst>
                                    <p:set>
                                      <p:cBhvr>
                                        <p:cTn id="50" dur="1" fill="hold">
                                          <p:stCondLst>
                                            <p:cond delay="0"/>
                                          </p:stCondLst>
                                        </p:cTn>
                                        <p:tgtEl>
                                          <p:spTgt spid="30728"/>
                                        </p:tgtEl>
                                        <p:attrNameLst>
                                          <p:attrName>style.visibility</p:attrName>
                                        </p:attrNameLst>
                                      </p:cBhvr>
                                      <p:to>
                                        <p:strVal val="visible"/>
                                      </p:to>
                                    </p:set>
                                    <p:anim calcmode="lin" valueType="num">
                                      <p:cBhvr>
                                        <p:cTn id="51" dur="500" fill="hold"/>
                                        <p:tgtEl>
                                          <p:spTgt spid="30728"/>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30728"/>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30728"/>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30728"/>
                                        </p:tgtEl>
                                        <p:attrNameLst>
                                          <p:attrName>ppt_y</p:attrName>
                                        </p:attrNameLst>
                                      </p:cBhvr>
                                      <p:tavLst>
                                        <p:tav tm="0">
                                          <p:val>
                                            <p:strVal val="#ppt_y"/>
                                          </p:val>
                                        </p:tav>
                                        <p:tav tm="100000">
                                          <p:val>
                                            <p:strVal val="#ppt_y"/>
                                          </p:val>
                                        </p:tav>
                                      </p:tavLst>
                                    </p:anim>
                                  </p:childTnLst>
                                </p:cTn>
                              </p:par>
                              <p:par>
                                <p:cTn id="55" presetID="39" presetClass="entr" presetSubtype="0" accel="100000" fill="hold" grpId="0" nodeType="withEffect">
                                  <p:stCondLst>
                                    <p:cond delay="0"/>
                                  </p:stCondLst>
                                  <p:childTnLst>
                                    <p:set>
                                      <p:cBhvr>
                                        <p:cTn id="56" dur="1" fill="hold">
                                          <p:stCondLst>
                                            <p:cond delay="0"/>
                                          </p:stCondLst>
                                        </p:cTn>
                                        <p:tgtEl>
                                          <p:spTgt spid="30731"/>
                                        </p:tgtEl>
                                        <p:attrNameLst>
                                          <p:attrName>style.visibility</p:attrName>
                                        </p:attrNameLst>
                                      </p:cBhvr>
                                      <p:to>
                                        <p:strVal val="visible"/>
                                      </p:to>
                                    </p:set>
                                    <p:anim calcmode="lin" valueType="num">
                                      <p:cBhvr>
                                        <p:cTn id="57" dur="500" fill="hold"/>
                                        <p:tgtEl>
                                          <p:spTgt spid="30731"/>
                                        </p:tgtEl>
                                        <p:attrNameLst>
                                          <p:attrName>ppt_h</p:attrName>
                                        </p:attrNameLst>
                                      </p:cBhvr>
                                      <p:tavLst>
                                        <p:tav tm="0">
                                          <p:val>
                                            <p:strVal val="#ppt_h/20"/>
                                          </p:val>
                                        </p:tav>
                                        <p:tav tm="50000">
                                          <p:val>
                                            <p:strVal val="#ppt_h/20"/>
                                          </p:val>
                                        </p:tav>
                                        <p:tav tm="100000">
                                          <p:val>
                                            <p:strVal val="#ppt_h"/>
                                          </p:val>
                                        </p:tav>
                                      </p:tavLst>
                                    </p:anim>
                                    <p:anim calcmode="lin" valueType="num">
                                      <p:cBhvr>
                                        <p:cTn id="58" dur="500" fill="hold"/>
                                        <p:tgtEl>
                                          <p:spTgt spid="30731"/>
                                        </p:tgtEl>
                                        <p:attrNameLst>
                                          <p:attrName>ppt_w</p:attrName>
                                        </p:attrNameLst>
                                      </p:cBhvr>
                                      <p:tavLst>
                                        <p:tav tm="0">
                                          <p:val>
                                            <p:strVal val="#ppt_w+.3"/>
                                          </p:val>
                                        </p:tav>
                                        <p:tav tm="50000">
                                          <p:val>
                                            <p:strVal val="#ppt_w+.3"/>
                                          </p:val>
                                        </p:tav>
                                        <p:tav tm="100000">
                                          <p:val>
                                            <p:strVal val="#ppt_w"/>
                                          </p:val>
                                        </p:tav>
                                      </p:tavLst>
                                    </p:anim>
                                    <p:anim calcmode="lin" valueType="num">
                                      <p:cBhvr>
                                        <p:cTn id="59" dur="500" fill="hold"/>
                                        <p:tgtEl>
                                          <p:spTgt spid="30731"/>
                                        </p:tgtEl>
                                        <p:attrNameLst>
                                          <p:attrName>ppt_x</p:attrName>
                                        </p:attrNameLst>
                                      </p:cBhvr>
                                      <p:tavLst>
                                        <p:tav tm="0">
                                          <p:val>
                                            <p:strVal val="#ppt_x-.3"/>
                                          </p:val>
                                        </p:tav>
                                        <p:tav tm="50000">
                                          <p:val>
                                            <p:strVal val="#ppt_x"/>
                                          </p:val>
                                        </p:tav>
                                        <p:tav tm="100000">
                                          <p:val>
                                            <p:strVal val="#ppt_x"/>
                                          </p:val>
                                        </p:tav>
                                      </p:tavLst>
                                    </p:anim>
                                    <p:anim calcmode="lin" valueType="num">
                                      <p:cBhvr>
                                        <p:cTn id="60" dur="500" fill="hold"/>
                                        <p:tgtEl>
                                          <p:spTgt spid="30731"/>
                                        </p:tgtEl>
                                        <p:attrNameLst>
                                          <p:attrName>ppt_y</p:attrName>
                                        </p:attrNameLst>
                                      </p:cBhvr>
                                      <p:tavLst>
                                        <p:tav tm="0">
                                          <p:val>
                                            <p:strVal val="#ppt_y"/>
                                          </p:val>
                                        </p:tav>
                                        <p:tav tm="100000">
                                          <p:val>
                                            <p:strVal val="#ppt_y"/>
                                          </p:val>
                                        </p:tav>
                                      </p:tavLst>
                                    </p:anim>
                                  </p:childTnLst>
                                </p:cTn>
                              </p:par>
                              <p:par>
                                <p:cTn id="61" presetID="39" presetClass="entr" presetSubtype="0" accel="100000" fill="hold" grpId="0" nodeType="withEffect">
                                  <p:stCondLst>
                                    <p:cond delay="0"/>
                                  </p:stCondLst>
                                  <p:childTnLst>
                                    <p:set>
                                      <p:cBhvr>
                                        <p:cTn id="62" dur="1" fill="hold">
                                          <p:stCondLst>
                                            <p:cond delay="0"/>
                                          </p:stCondLst>
                                        </p:cTn>
                                        <p:tgtEl>
                                          <p:spTgt spid="30732"/>
                                        </p:tgtEl>
                                        <p:attrNameLst>
                                          <p:attrName>style.visibility</p:attrName>
                                        </p:attrNameLst>
                                      </p:cBhvr>
                                      <p:to>
                                        <p:strVal val="visible"/>
                                      </p:to>
                                    </p:set>
                                    <p:anim calcmode="lin" valueType="num">
                                      <p:cBhvr>
                                        <p:cTn id="63" dur="500" fill="hold"/>
                                        <p:tgtEl>
                                          <p:spTgt spid="30732"/>
                                        </p:tgtEl>
                                        <p:attrNameLst>
                                          <p:attrName>ppt_h</p:attrName>
                                        </p:attrNameLst>
                                      </p:cBhvr>
                                      <p:tavLst>
                                        <p:tav tm="0">
                                          <p:val>
                                            <p:strVal val="#ppt_h/20"/>
                                          </p:val>
                                        </p:tav>
                                        <p:tav tm="50000">
                                          <p:val>
                                            <p:strVal val="#ppt_h/20"/>
                                          </p:val>
                                        </p:tav>
                                        <p:tav tm="100000">
                                          <p:val>
                                            <p:strVal val="#ppt_h"/>
                                          </p:val>
                                        </p:tav>
                                      </p:tavLst>
                                    </p:anim>
                                    <p:anim calcmode="lin" valueType="num">
                                      <p:cBhvr>
                                        <p:cTn id="64" dur="500" fill="hold"/>
                                        <p:tgtEl>
                                          <p:spTgt spid="30732"/>
                                        </p:tgtEl>
                                        <p:attrNameLst>
                                          <p:attrName>ppt_w</p:attrName>
                                        </p:attrNameLst>
                                      </p:cBhvr>
                                      <p:tavLst>
                                        <p:tav tm="0">
                                          <p:val>
                                            <p:strVal val="#ppt_w+.3"/>
                                          </p:val>
                                        </p:tav>
                                        <p:tav tm="50000">
                                          <p:val>
                                            <p:strVal val="#ppt_w+.3"/>
                                          </p:val>
                                        </p:tav>
                                        <p:tav tm="100000">
                                          <p:val>
                                            <p:strVal val="#ppt_w"/>
                                          </p:val>
                                        </p:tav>
                                      </p:tavLst>
                                    </p:anim>
                                    <p:anim calcmode="lin" valueType="num">
                                      <p:cBhvr>
                                        <p:cTn id="65" dur="500" fill="hold"/>
                                        <p:tgtEl>
                                          <p:spTgt spid="30732"/>
                                        </p:tgtEl>
                                        <p:attrNameLst>
                                          <p:attrName>ppt_x</p:attrName>
                                        </p:attrNameLst>
                                      </p:cBhvr>
                                      <p:tavLst>
                                        <p:tav tm="0">
                                          <p:val>
                                            <p:strVal val="#ppt_x-.3"/>
                                          </p:val>
                                        </p:tav>
                                        <p:tav tm="50000">
                                          <p:val>
                                            <p:strVal val="#ppt_x"/>
                                          </p:val>
                                        </p:tav>
                                        <p:tav tm="100000">
                                          <p:val>
                                            <p:strVal val="#ppt_x"/>
                                          </p:val>
                                        </p:tav>
                                      </p:tavLst>
                                    </p:anim>
                                    <p:anim calcmode="lin" valueType="num">
                                      <p:cBhvr>
                                        <p:cTn id="66" dur="500" fill="hold"/>
                                        <p:tgtEl>
                                          <p:spTgt spid="30732"/>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9" presetClass="entr" presetSubtype="0" accel="100000" fill="hold" grpId="0" nodeType="clickEffect">
                                  <p:stCondLst>
                                    <p:cond delay="0"/>
                                  </p:stCondLst>
                                  <p:childTnLst>
                                    <p:set>
                                      <p:cBhvr>
                                        <p:cTn id="70" dur="1" fill="hold">
                                          <p:stCondLst>
                                            <p:cond delay="0"/>
                                          </p:stCondLst>
                                        </p:cTn>
                                        <p:tgtEl>
                                          <p:spTgt spid="30733"/>
                                        </p:tgtEl>
                                        <p:attrNameLst>
                                          <p:attrName>style.visibility</p:attrName>
                                        </p:attrNameLst>
                                      </p:cBhvr>
                                      <p:to>
                                        <p:strVal val="visible"/>
                                      </p:to>
                                    </p:set>
                                    <p:anim calcmode="lin" valueType="num">
                                      <p:cBhvr>
                                        <p:cTn id="71" dur="500" fill="hold"/>
                                        <p:tgtEl>
                                          <p:spTgt spid="30733"/>
                                        </p:tgtEl>
                                        <p:attrNameLst>
                                          <p:attrName>ppt_h</p:attrName>
                                        </p:attrNameLst>
                                      </p:cBhvr>
                                      <p:tavLst>
                                        <p:tav tm="0">
                                          <p:val>
                                            <p:strVal val="#ppt_h/20"/>
                                          </p:val>
                                        </p:tav>
                                        <p:tav tm="50000">
                                          <p:val>
                                            <p:strVal val="#ppt_h/20"/>
                                          </p:val>
                                        </p:tav>
                                        <p:tav tm="100000">
                                          <p:val>
                                            <p:strVal val="#ppt_h"/>
                                          </p:val>
                                        </p:tav>
                                      </p:tavLst>
                                    </p:anim>
                                    <p:anim calcmode="lin" valueType="num">
                                      <p:cBhvr>
                                        <p:cTn id="72" dur="500" fill="hold"/>
                                        <p:tgtEl>
                                          <p:spTgt spid="30733"/>
                                        </p:tgtEl>
                                        <p:attrNameLst>
                                          <p:attrName>ppt_w</p:attrName>
                                        </p:attrNameLst>
                                      </p:cBhvr>
                                      <p:tavLst>
                                        <p:tav tm="0">
                                          <p:val>
                                            <p:strVal val="#ppt_w+.3"/>
                                          </p:val>
                                        </p:tav>
                                        <p:tav tm="50000">
                                          <p:val>
                                            <p:strVal val="#ppt_w+.3"/>
                                          </p:val>
                                        </p:tav>
                                        <p:tav tm="100000">
                                          <p:val>
                                            <p:strVal val="#ppt_w"/>
                                          </p:val>
                                        </p:tav>
                                      </p:tavLst>
                                    </p:anim>
                                    <p:anim calcmode="lin" valueType="num">
                                      <p:cBhvr>
                                        <p:cTn id="73" dur="500" fill="hold"/>
                                        <p:tgtEl>
                                          <p:spTgt spid="30733"/>
                                        </p:tgtEl>
                                        <p:attrNameLst>
                                          <p:attrName>ppt_x</p:attrName>
                                        </p:attrNameLst>
                                      </p:cBhvr>
                                      <p:tavLst>
                                        <p:tav tm="0">
                                          <p:val>
                                            <p:strVal val="#ppt_x-.3"/>
                                          </p:val>
                                        </p:tav>
                                        <p:tav tm="50000">
                                          <p:val>
                                            <p:strVal val="#ppt_x"/>
                                          </p:val>
                                        </p:tav>
                                        <p:tav tm="100000">
                                          <p:val>
                                            <p:strVal val="#ppt_x"/>
                                          </p:val>
                                        </p:tav>
                                      </p:tavLst>
                                    </p:anim>
                                    <p:anim calcmode="lin" valueType="num">
                                      <p:cBhvr>
                                        <p:cTn id="74" dur="500" fill="hold"/>
                                        <p:tgtEl>
                                          <p:spTgt spid="30733"/>
                                        </p:tgtEl>
                                        <p:attrNameLst>
                                          <p:attrName>ppt_y</p:attrName>
                                        </p:attrNameLst>
                                      </p:cBhvr>
                                      <p:tavLst>
                                        <p:tav tm="0">
                                          <p:val>
                                            <p:strVal val="#ppt_y"/>
                                          </p:val>
                                        </p:tav>
                                        <p:tav tm="100000">
                                          <p:val>
                                            <p:strVal val="#ppt_y"/>
                                          </p:val>
                                        </p:tav>
                                      </p:tavLst>
                                    </p:anim>
                                  </p:childTnLst>
                                </p:cTn>
                              </p:par>
                              <p:par>
                                <p:cTn id="75" presetID="39" presetClass="entr" presetSubtype="0" accel="100000" fill="hold" grpId="0" nodeType="withEffect">
                                  <p:stCondLst>
                                    <p:cond delay="0"/>
                                  </p:stCondLst>
                                  <p:childTnLst>
                                    <p:set>
                                      <p:cBhvr>
                                        <p:cTn id="76" dur="1" fill="hold">
                                          <p:stCondLst>
                                            <p:cond delay="0"/>
                                          </p:stCondLst>
                                        </p:cTn>
                                        <p:tgtEl>
                                          <p:spTgt spid="30735"/>
                                        </p:tgtEl>
                                        <p:attrNameLst>
                                          <p:attrName>style.visibility</p:attrName>
                                        </p:attrNameLst>
                                      </p:cBhvr>
                                      <p:to>
                                        <p:strVal val="visible"/>
                                      </p:to>
                                    </p:set>
                                    <p:anim calcmode="lin" valueType="num">
                                      <p:cBhvr>
                                        <p:cTn id="77" dur="500" fill="hold"/>
                                        <p:tgtEl>
                                          <p:spTgt spid="30735"/>
                                        </p:tgtEl>
                                        <p:attrNameLst>
                                          <p:attrName>ppt_h</p:attrName>
                                        </p:attrNameLst>
                                      </p:cBhvr>
                                      <p:tavLst>
                                        <p:tav tm="0">
                                          <p:val>
                                            <p:strVal val="#ppt_h/20"/>
                                          </p:val>
                                        </p:tav>
                                        <p:tav tm="50000">
                                          <p:val>
                                            <p:strVal val="#ppt_h/20"/>
                                          </p:val>
                                        </p:tav>
                                        <p:tav tm="100000">
                                          <p:val>
                                            <p:strVal val="#ppt_h"/>
                                          </p:val>
                                        </p:tav>
                                      </p:tavLst>
                                    </p:anim>
                                    <p:anim calcmode="lin" valueType="num">
                                      <p:cBhvr>
                                        <p:cTn id="78" dur="500" fill="hold"/>
                                        <p:tgtEl>
                                          <p:spTgt spid="30735"/>
                                        </p:tgtEl>
                                        <p:attrNameLst>
                                          <p:attrName>ppt_w</p:attrName>
                                        </p:attrNameLst>
                                      </p:cBhvr>
                                      <p:tavLst>
                                        <p:tav tm="0">
                                          <p:val>
                                            <p:strVal val="#ppt_w+.3"/>
                                          </p:val>
                                        </p:tav>
                                        <p:tav tm="50000">
                                          <p:val>
                                            <p:strVal val="#ppt_w+.3"/>
                                          </p:val>
                                        </p:tav>
                                        <p:tav tm="100000">
                                          <p:val>
                                            <p:strVal val="#ppt_w"/>
                                          </p:val>
                                        </p:tav>
                                      </p:tavLst>
                                    </p:anim>
                                    <p:anim calcmode="lin" valueType="num">
                                      <p:cBhvr>
                                        <p:cTn id="79" dur="500" fill="hold"/>
                                        <p:tgtEl>
                                          <p:spTgt spid="30735"/>
                                        </p:tgtEl>
                                        <p:attrNameLst>
                                          <p:attrName>ppt_x</p:attrName>
                                        </p:attrNameLst>
                                      </p:cBhvr>
                                      <p:tavLst>
                                        <p:tav tm="0">
                                          <p:val>
                                            <p:strVal val="#ppt_x-.3"/>
                                          </p:val>
                                        </p:tav>
                                        <p:tav tm="50000">
                                          <p:val>
                                            <p:strVal val="#ppt_x"/>
                                          </p:val>
                                        </p:tav>
                                        <p:tav tm="100000">
                                          <p:val>
                                            <p:strVal val="#ppt_x"/>
                                          </p:val>
                                        </p:tav>
                                      </p:tavLst>
                                    </p:anim>
                                    <p:anim calcmode="lin" valueType="num">
                                      <p:cBhvr>
                                        <p:cTn id="80" dur="500" fill="hold"/>
                                        <p:tgtEl>
                                          <p:spTgt spid="30735"/>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35" presetClass="entr" presetSubtype="0" fill="hold" grpId="0" nodeType="clickEffect">
                                  <p:stCondLst>
                                    <p:cond delay="0"/>
                                  </p:stCondLst>
                                  <p:childTnLst>
                                    <p:set>
                                      <p:cBhvr>
                                        <p:cTn id="84" dur="1" fill="hold">
                                          <p:stCondLst>
                                            <p:cond delay="0"/>
                                          </p:stCondLst>
                                        </p:cTn>
                                        <p:tgtEl>
                                          <p:spTgt spid="30738"/>
                                        </p:tgtEl>
                                        <p:attrNameLst>
                                          <p:attrName>style.visibility</p:attrName>
                                        </p:attrNameLst>
                                      </p:cBhvr>
                                      <p:to>
                                        <p:strVal val="visible"/>
                                      </p:to>
                                    </p:set>
                                    <p:animEffect transition="in" filter="fade">
                                      <p:cBhvr>
                                        <p:cTn id="85" dur="2000"/>
                                        <p:tgtEl>
                                          <p:spTgt spid="30738"/>
                                        </p:tgtEl>
                                      </p:cBhvr>
                                    </p:animEffect>
                                    <p:anim calcmode="lin" valueType="num">
                                      <p:cBhvr>
                                        <p:cTn id="86" dur="2000" fill="hold"/>
                                        <p:tgtEl>
                                          <p:spTgt spid="30738"/>
                                        </p:tgtEl>
                                        <p:attrNameLst>
                                          <p:attrName>style.rotation</p:attrName>
                                        </p:attrNameLst>
                                      </p:cBhvr>
                                      <p:tavLst>
                                        <p:tav tm="0">
                                          <p:val>
                                            <p:fltVal val="720"/>
                                          </p:val>
                                        </p:tav>
                                        <p:tav tm="100000">
                                          <p:val>
                                            <p:fltVal val="0"/>
                                          </p:val>
                                        </p:tav>
                                      </p:tavLst>
                                    </p:anim>
                                    <p:anim calcmode="lin" valueType="num">
                                      <p:cBhvr>
                                        <p:cTn id="87" dur="2000" fill="hold"/>
                                        <p:tgtEl>
                                          <p:spTgt spid="30738"/>
                                        </p:tgtEl>
                                        <p:attrNameLst>
                                          <p:attrName>ppt_h</p:attrName>
                                        </p:attrNameLst>
                                      </p:cBhvr>
                                      <p:tavLst>
                                        <p:tav tm="0">
                                          <p:val>
                                            <p:fltVal val="0"/>
                                          </p:val>
                                        </p:tav>
                                        <p:tav tm="100000">
                                          <p:val>
                                            <p:strVal val="#ppt_h"/>
                                          </p:val>
                                        </p:tav>
                                      </p:tavLst>
                                    </p:anim>
                                    <p:anim calcmode="lin" valueType="num">
                                      <p:cBhvr>
                                        <p:cTn id="88" dur="2000" fill="hold"/>
                                        <p:tgtEl>
                                          <p:spTgt spid="3073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P spid="30724" grpId="0" animBg="1"/>
      <p:bldP spid="30725" grpId="0" animBg="1"/>
      <p:bldP spid="30726" grpId="0" animBg="1"/>
      <p:bldP spid="30727" grpId="0" animBg="1"/>
      <p:bldP spid="30728" grpId="0" animBg="1"/>
      <p:bldP spid="30731" grpId="0" animBg="1"/>
      <p:bldP spid="30732" grpId="0" animBg="1"/>
      <p:bldP spid="30733" grpId="0" animBg="1"/>
      <p:bldP spid="30735" grpId="0" animBg="1"/>
      <p:bldP spid="30736" grpId="0" animBg="1"/>
      <p:bldP spid="30737" grpId="0" animBg="1"/>
      <p:bldP spid="307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custDataLst>
              <p:tags r:id="rId1"/>
            </p:custDataLst>
          </p:nvPr>
        </p:nvSpPr>
        <p:spPr>
          <a:xfrm>
            <a:off x="228257" y="368300"/>
            <a:ext cx="8687486" cy="5486399"/>
          </a:xfrm>
        </p:spPr>
        <p:txBody>
          <a:bodyPr/>
          <a:lstStyle/>
          <a:p>
            <a:pPr algn="ctr" eaLnBrk="1" hangingPunct="1"/>
            <a:r>
              <a:rPr lang="fr-CA" sz="4800" b="1" dirty="0"/>
              <a:t>Anticoagulothérapie</a:t>
            </a:r>
            <a:br>
              <a:rPr lang="fr-CA" sz="4800" b="1" dirty="0"/>
            </a:br>
            <a:r>
              <a:rPr lang="fr-CA" sz="4800" b="1" dirty="0"/>
              <a:t>(Héparine et </a:t>
            </a:r>
            <a:r>
              <a:rPr lang="fr-CA" sz="4800" b="1" dirty="0" err="1"/>
              <a:t>Anti-vitamine</a:t>
            </a:r>
            <a:r>
              <a:rPr lang="fr-CA" sz="4800" b="1" dirty="0"/>
              <a:t> K)</a:t>
            </a:r>
            <a:br>
              <a:rPr lang="fr-CA" sz="4800" b="1" dirty="0"/>
            </a:br>
            <a:r>
              <a:rPr lang="fr-CA" sz="2800" b="1" dirty="0"/>
              <a:t> </a:t>
            </a:r>
            <a:br>
              <a:rPr lang="fr-CA" sz="4800" b="1" dirty="0"/>
            </a:br>
            <a:r>
              <a:rPr lang="fr-CA" sz="4800" b="1" dirty="0"/>
              <a:t>Déficience factorielle </a:t>
            </a:r>
            <a:br>
              <a:rPr lang="fr-CA" sz="4800" b="1" dirty="0"/>
            </a:br>
            <a:r>
              <a:rPr lang="fr-CA" sz="4800" b="1" dirty="0"/>
              <a:t>et </a:t>
            </a:r>
            <a:br>
              <a:rPr lang="fr-CA" sz="4800" b="1" dirty="0"/>
            </a:br>
            <a:r>
              <a:rPr lang="fr-CA" sz="4800" b="1" dirty="0"/>
              <a:t>anticoagulant circulant</a:t>
            </a:r>
            <a:br>
              <a:rPr lang="fr-CA" sz="4800" b="1" dirty="0"/>
            </a:br>
            <a:r>
              <a:rPr lang="fr-CA" sz="2400" b="1" dirty="0"/>
              <a:t> </a:t>
            </a:r>
            <a:br>
              <a:rPr lang="fr-CA" sz="4800" b="1" dirty="0"/>
            </a:br>
            <a:endParaRPr lang="fr-FR" sz="3600" b="1" dirty="0">
              <a:solidFill>
                <a:schemeClr val="tx1"/>
              </a:solidFill>
            </a:endParaRPr>
          </a:p>
        </p:txBody>
      </p:sp>
    </p:spTree>
    <p:extLst>
      <p:ext uri="{BB962C8B-B14F-4D97-AF65-F5344CB8AC3E}">
        <p14:creationId xmlns:p14="http://schemas.microsoft.com/office/powerpoint/2010/main" val="2984408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custDataLst>
              <p:tags r:id="rId1"/>
            </p:custDataLst>
          </p:nvPr>
        </p:nvSpPr>
        <p:spPr/>
        <p:txBody>
          <a:bodyPr>
            <a:noAutofit/>
          </a:bodyPr>
          <a:lstStyle/>
          <a:p>
            <a:pPr eaLnBrk="1" hangingPunct="1"/>
            <a:r>
              <a:rPr lang="fr-CA" b="1" dirty="0"/>
              <a:t>INHIBITEURS THÉRAPEUTIQUES</a:t>
            </a:r>
            <a:endParaRPr lang="fr-FR" b="1" dirty="0"/>
          </a:p>
        </p:txBody>
      </p:sp>
      <p:sp>
        <p:nvSpPr>
          <p:cNvPr id="1140739" name="Rectangle 3"/>
          <p:cNvSpPr>
            <a:spLocks noGrp="1" noChangeArrowheads="1"/>
          </p:cNvSpPr>
          <p:nvPr>
            <p:ph sz="quarter" idx="1"/>
            <p:custDataLst>
              <p:tags r:id="rId2"/>
            </p:custDataLst>
          </p:nvPr>
        </p:nvSpPr>
        <p:spPr>
          <a:xfrm>
            <a:off x="829688" y="2762655"/>
            <a:ext cx="7633376" cy="3761970"/>
          </a:xfrm>
        </p:spPr>
        <p:txBody>
          <a:bodyPr>
            <a:normAutofit/>
          </a:bodyPr>
          <a:lstStyle/>
          <a:p>
            <a:pPr eaLnBrk="1" hangingPunct="1">
              <a:lnSpc>
                <a:spcPct val="90000"/>
              </a:lnSpc>
              <a:buClr>
                <a:schemeClr val="accent1"/>
              </a:buClr>
            </a:pPr>
            <a:r>
              <a:rPr lang="fr-FR" sz="2400" b="1" dirty="0"/>
              <a:t>Substances introduites artificiellement dans l’organisme afin de limiter la formation de thromboses.</a:t>
            </a:r>
          </a:p>
          <a:p>
            <a:pPr eaLnBrk="1" hangingPunct="1">
              <a:lnSpc>
                <a:spcPct val="90000"/>
              </a:lnSpc>
              <a:buClr>
                <a:schemeClr val="accent1"/>
              </a:buClr>
            </a:pPr>
            <a:r>
              <a:rPr lang="fr-CA" sz="2400" b="1" dirty="0"/>
              <a:t>Utilisés lors d’états pathologiques.</a:t>
            </a:r>
            <a:endParaRPr lang="fr-FR" sz="2400" b="1" dirty="0"/>
          </a:p>
          <a:p>
            <a:pPr eaLnBrk="1" hangingPunct="1">
              <a:lnSpc>
                <a:spcPct val="90000"/>
              </a:lnSpc>
              <a:buClr>
                <a:schemeClr val="accent1"/>
              </a:buClr>
            </a:pPr>
            <a:r>
              <a:rPr lang="fr-FR" sz="2400" b="1" dirty="0"/>
              <a:t>Il existe 2 principaux groupes :</a:t>
            </a:r>
          </a:p>
          <a:p>
            <a:pPr lvl="1" eaLnBrk="1" hangingPunct="1">
              <a:lnSpc>
                <a:spcPct val="90000"/>
              </a:lnSpc>
              <a:buClr>
                <a:schemeClr val="accent3"/>
              </a:buClr>
              <a:buFont typeface="Wingdings" pitchFamily="2" charset="2"/>
              <a:buChar char="§"/>
            </a:pPr>
            <a:r>
              <a:rPr lang="fr-FR" sz="2400" b="1" dirty="0"/>
              <a:t>Héparines</a:t>
            </a:r>
          </a:p>
          <a:p>
            <a:pPr lvl="1" eaLnBrk="1" hangingPunct="1">
              <a:lnSpc>
                <a:spcPct val="90000"/>
              </a:lnSpc>
              <a:buClr>
                <a:schemeClr val="accent3"/>
              </a:buClr>
              <a:buFont typeface="Wingdings" pitchFamily="2" charset="2"/>
              <a:buChar char="§"/>
            </a:pPr>
            <a:r>
              <a:rPr lang="fr-FR" sz="2400" b="1"/>
              <a:t>Antivitamine </a:t>
            </a:r>
            <a:r>
              <a:rPr lang="fr-FR" sz="2400" b="1" dirty="0"/>
              <a:t>K</a:t>
            </a:r>
          </a:p>
        </p:txBody>
      </p:sp>
      <p:sp>
        <p:nvSpPr>
          <p:cNvPr id="1140740" name="AutoShape 4"/>
          <p:cNvSpPr>
            <a:spLocks/>
          </p:cNvSpPr>
          <p:nvPr>
            <p:custDataLst>
              <p:tags r:id="rId3"/>
            </p:custDataLst>
          </p:nvPr>
        </p:nvSpPr>
        <p:spPr bwMode="auto">
          <a:xfrm>
            <a:off x="3886993" y="5008833"/>
            <a:ext cx="360363" cy="759669"/>
          </a:xfrm>
          <a:prstGeom prst="rightBrace">
            <a:avLst>
              <a:gd name="adj1" fmla="val 23311"/>
              <a:gd name="adj2" fmla="val 50000"/>
            </a:avLst>
          </a:prstGeom>
          <a:noFill/>
          <a:ln w="25400">
            <a:solidFill>
              <a:schemeClr val="accent1"/>
            </a:solidFill>
            <a:round/>
            <a:headEnd/>
            <a:tailEnd/>
          </a:ln>
        </p:spPr>
        <p:txBody>
          <a:bodyPr wrap="none" anchor="ctr"/>
          <a:lstStyle/>
          <a:p>
            <a:endParaRPr lang="fr-CA"/>
          </a:p>
        </p:txBody>
      </p:sp>
      <p:sp>
        <p:nvSpPr>
          <p:cNvPr id="1140741" name="Rectangle 5"/>
          <p:cNvSpPr>
            <a:spLocks noChangeArrowheads="1"/>
          </p:cNvSpPr>
          <p:nvPr>
            <p:custDataLst>
              <p:tags r:id="rId4"/>
            </p:custDataLst>
          </p:nvPr>
        </p:nvSpPr>
        <p:spPr bwMode="auto">
          <a:xfrm>
            <a:off x="4458612" y="5008833"/>
            <a:ext cx="3095625" cy="759669"/>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spcBef>
                <a:spcPct val="0"/>
              </a:spcBef>
            </a:pPr>
            <a:r>
              <a:rPr lang="fr-CA" sz="1800" b="0" dirty="0">
                <a:solidFill>
                  <a:schemeClr val="bg1"/>
                </a:solidFill>
              </a:rPr>
              <a:t>Anticoagulants d’application </a:t>
            </a:r>
          </a:p>
          <a:p>
            <a:pPr algn="ctr">
              <a:spcBef>
                <a:spcPct val="0"/>
              </a:spcBef>
            </a:pPr>
            <a:r>
              <a:rPr lang="fr-CA" sz="1800" b="0" dirty="0">
                <a:solidFill>
                  <a:schemeClr val="bg1"/>
                </a:solidFill>
              </a:rPr>
              <a:t>et d’utilité différentes</a:t>
            </a:r>
            <a:endParaRPr lang="fr-FR" sz="1800" b="0" dirty="0">
              <a:solidFill>
                <a:schemeClr val="bg1"/>
              </a:solidFill>
            </a:endParaRPr>
          </a:p>
        </p:txBody>
      </p:sp>
    </p:spTree>
    <p:extLst>
      <p:ext uri="{BB962C8B-B14F-4D97-AF65-F5344CB8AC3E}">
        <p14:creationId xmlns:p14="http://schemas.microsoft.com/office/powerpoint/2010/main" val="171151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140739">
                                            <p:txEl>
                                              <p:pRg st="3" end="3"/>
                                            </p:txEl>
                                          </p:spTgt>
                                        </p:tgtEl>
                                        <p:attrNameLst>
                                          <p:attrName>style.visibility</p:attrName>
                                        </p:attrNameLst>
                                      </p:cBhvr>
                                      <p:to>
                                        <p:strVal val="visible"/>
                                      </p:to>
                                    </p:set>
                                    <p:animEffect transition="in" filter="fade">
                                      <p:cBhvr>
                                        <p:cTn id="7" dur="2000"/>
                                        <p:tgtEl>
                                          <p:spTgt spid="1140739">
                                            <p:txEl>
                                              <p:pRg st="3" end="3"/>
                                            </p:txEl>
                                          </p:spTgt>
                                        </p:tgtEl>
                                      </p:cBhvr>
                                    </p:animEffect>
                                    <p:anim calcmode="lin" valueType="num">
                                      <p:cBhvr>
                                        <p:cTn id="8" dur="2000" fill="hold"/>
                                        <p:tgtEl>
                                          <p:spTgt spid="1140739">
                                            <p:txEl>
                                              <p:pRg st="3" end="3"/>
                                            </p:txEl>
                                          </p:spTgt>
                                        </p:tgtEl>
                                        <p:attrNameLst>
                                          <p:attrName>style.rotation</p:attrName>
                                        </p:attrNameLst>
                                      </p:cBhvr>
                                      <p:tavLst>
                                        <p:tav tm="0">
                                          <p:val>
                                            <p:fltVal val="720"/>
                                          </p:val>
                                        </p:tav>
                                        <p:tav tm="100000">
                                          <p:val>
                                            <p:fltVal val="0"/>
                                          </p:val>
                                        </p:tav>
                                      </p:tavLst>
                                    </p:anim>
                                    <p:anim calcmode="lin" valueType="num">
                                      <p:cBhvr>
                                        <p:cTn id="9" dur="2000" fill="hold"/>
                                        <p:tgtEl>
                                          <p:spTgt spid="1140739">
                                            <p:txEl>
                                              <p:pRg st="3" end="3"/>
                                            </p:txEl>
                                          </p:spTgt>
                                        </p:tgtEl>
                                        <p:attrNameLst>
                                          <p:attrName>ppt_h</p:attrName>
                                        </p:attrNameLst>
                                      </p:cBhvr>
                                      <p:tavLst>
                                        <p:tav tm="0">
                                          <p:val>
                                            <p:fltVal val="0"/>
                                          </p:val>
                                        </p:tav>
                                        <p:tav tm="100000">
                                          <p:val>
                                            <p:strVal val="#ppt_h"/>
                                          </p:val>
                                        </p:tav>
                                      </p:tavLst>
                                    </p:anim>
                                    <p:anim calcmode="lin" valueType="num">
                                      <p:cBhvr>
                                        <p:cTn id="10" dur="2000" fill="hold"/>
                                        <p:tgtEl>
                                          <p:spTgt spid="1140739">
                                            <p:txEl>
                                              <p:pRg st="3" end="3"/>
                                            </p:txEl>
                                          </p:spTgt>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140739">
                                            <p:txEl>
                                              <p:pRg st="4" end="4"/>
                                            </p:txEl>
                                          </p:spTgt>
                                        </p:tgtEl>
                                        <p:attrNameLst>
                                          <p:attrName>style.visibility</p:attrName>
                                        </p:attrNameLst>
                                      </p:cBhvr>
                                      <p:to>
                                        <p:strVal val="visible"/>
                                      </p:to>
                                    </p:set>
                                    <p:animEffect transition="in" filter="fade">
                                      <p:cBhvr>
                                        <p:cTn id="13" dur="2000"/>
                                        <p:tgtEl>
                                          <p:spTgt spid="1140739">
                                            <p:txEl>
                                              <p:pRg st="4" end="4"/>
                                            </p:txEl>
                                          </p:spTgt>
                                        </p:tgtEl>
                                      </p:cBhvr>
                                    </p:animEffect>
                                    <p:anim calcmode="lin" valueType="num">
                                      <p:cBhvr>
                                        <p:cTn id="14" dur="2000" fill="hold"/>
                                        <p:tgtEl>
                                          <p:spTgt spid="1140739">
                                            <p:txEl>
                                              <p:pRg st="4" end="4"/>
                                            </p:txEl>
                                          </p:spTgt>
                                        </p:tgtEl>
                                        <p:attrNameLst>
                                          <p:attrName>style.rotation</p:attrName>
                                        </p:attrNameLst>
                                      </p:cBhvr>
                                      <p:tavLst>
                                        <p:tav tm="0">
                                          <p:val>
                                            <p:fltVal val="720"/>
                                          </p:val>
                                        </p:tav>
                                        <p:tav tm="100000">
                                          <p:val>
                                            <p:fltVal val="0"/>
                                          </p:val>
                                        </p:tav>
                                      </p:tavLst>
                                    </p:anim>
                                    <p:anim calcmode="lin" valueType="num">
                                      <p:cBhvr>
                                        <p:cTn id="15" dur="2000" fill="hold"/>
                                        <p:tgtEl>
                                          <p:spTgt spid="1140739">
                                            <p:txEl>
                                              <p:pRg st="4" end="4"/>
                                            </p:txEl>
                                          </p:spTgt>
                                        </p:tgtEl>
                                        <p:attrNameLst>
                                          <p:attrName>ppt_h</p:attrName>
                                        </p:attrNameLst>
                                      </p:cBhvr>
                                      <p:tavLst>
                                        <p:tav tm="0">
                                          <p:val>
                                            <p:fltVal val="0"/>
                                          </p:val>
                                        </p:tav>
                                        <p:tav tm="100000">
                                          <p:val>
                                            <p:strVal val="#ppt_h"/>
                                          </p:val>
                                        </p:tav>
                                      </p:tavLst>
                                    </p:anim>
                                    <p:anim calcmode="lin" valueType="num">
                                      <p:cBhvr>
                                        <p:cTn id="16" dur="2000" fill="hold"/>
                                        <p:tgtEl>
                                          <p:spTgt spid="1140739">
                                            <p:txEl>
                                              <p:pRg st="4" end="4"/>
                                            </p:txEl>
                                          </p:spTgt>
                                        </p:tgtEl>
                                        <p:attrNameLst>
                                          <p:attrName>ppt_w</p:attrName>
                                        </p:attrNameLst>
                                      </p:cBhvr>
                                      <p:tavLst>
                                        <p:tav tm="0">
                                          <p:val>
                                            <p:fltVal val="0"/>
                                          </p:val>
                                        </p:tav>
                                        <p:tav tm="100000">
                                          <p:val>
                                            <p:strVal val="#ppt_w"/>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140740"/>
                                        </p:tgtEl>
                                        <p:attrNameLst>
                                          <p:attrName>style.visibility</p:attrName>
                                        </p:attrNameLst>
                                      </p:cBhvr>
                                      <p:to>
                                        <p:strVal val="visible"/>
                                      </p:to>
                                    </p:set>
                                    <p:animEffect transition="in" filter="wipe(down)">
                                      <p:cBhvr>
                                        <p:cTn id="21" dur="580">
                                          <p:stCondLst>
                                            <p:cond delay="0"/>
                                          </p:stCondLst>
                                        </p:cTn>
                                        <p:tgtEl>
                                          <p:spTgt spid="1140740"/>
                                        </p:tgtEl>
                                      </p:cBhvr>
                                    </p:animEffect>
                                    <p:anim calcmode="lin" valueType="num">
                                      <p:cBhvr>
                                        <p:cTn id="22" dur="1822" tmFilter="0,0; 0.14,0.36; 0.43,0.73; 0.71,0.91; 1.0,1.0">
                                          <p:stCondLst>
                                            <p:cond delay="0"/>
                                          </p:stCondLst>
                                        </p:cTn>
                                        <p:tgtEl>
                                          <p:spTgt spid="114074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14074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14074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14074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140740"/>
                                        </p:tgtEl>
                                        <p:attrNameLst>
                                          <p:attrName>ppt_y</p:attrName>
                                        </p:attrNameLst>
                                      </p:cBhvr>
                                      <p:tavLst>
                                        <p:tav tm="0" fmla="#ppt_y-sin(pi*$)/81">
                                          <p:val>
                                            <p:fltVal val="0"/>
                                          </p:val>
                                        </p:tav>
                                        <p:tav tm="100000">
                                          <p:val>
                                            <p:fltVal val="1"/>
                                          </p:val>
                                        </p:tav>
                                      </p:tavLst>
                                    </p:anim>
                                    <p:animScale>
                                      <p:cBhvr>
                                        <p:cTn id="27" dur="26">
                                          <p:stCondLst>
                                            <p:cond delay="650"/>
                                          </p:stCondLst>
                                        </p:cTn>
                                        <p:tgtEl>
                                          <p:spTgt spid="1140740"/>
                                        </p:tgtEl>
                                      </p:cBhvr>
                                      <p:to x="100000" y="60000"/>
                                    </p:animScale>
                                    <p:animScale>
                                      <p:cBhvr>
                                        <p:cTn id="28" dur="166" decel="50000">
                                          <p:stCondLst>
                                            <p:cond delay="676"/>
                                          </p:stCondLst>
                                        </p:cTn>
                                        <p:tgtEl>
                                          <p:spTgt spid="1140740"/>
                                        </p:tgtEl>
                                      </p:cBhvr>
                                      <p:to x="100000" y="100000"/>
                                    </p:animScale>
                                    <p:animScale>
                                      <p:cBhvr>
                                        <p:cTn id="29" dur="26">
                                          <p:stCondLst>
                                            <p:cond delay="1312"/>
                                          </p:stCondLst>
                                        </p:cTn>
                                        <p:tgtEl>
                                          <p:spTgt spid="1140740"/>
                                        </p:tgtEl>
                                      </p:cBhvr>
                                      <p:to x="100000" y="80000"/>
                                    </p:animScale>
                                    <p:animScale>
                                      <p:cBhvr>
                                        <p:cTn id="30" dur="166" decel="50000">
                                          <p:stCondLst>
                                            <p:cond delay="1338"/>
                                          </p:stCondLst>
                                        </p:cTn>
                                        <p:tgtEl>
                                          <p:spTgt spid="1140740"/>
                                        </p:tgtEl>
                                      </p:cBhvr>
                                      <p:to x="100000" y="100000"/>
                                    </p:animScale>
                                    <p:animScale>
                                      <p:cBhvr>
                                        <p:cTn id="31" dur="26">
                                          <p:stCondLst>
                                            <p:cond delay="1642"/>
                                          </p:stCondLst>
                                        </p:cTn>
                                        <p:tgtEl>
                                          <p:spTgt spid="1140740"/>
                                        </p:tgtEl>
                                      </p:cBhvr>
                                      <p:to x="100000" y="90000"/>
                                    </p:animScale>
                                    <p:animScale>
                                      <p:cBhvr>
                                        <p:cTn id="32" dur="166" decel="50000">
                                          <p:stCondLst>
                                            <p:cond delay="1668"/>
                                          </p:stCondLst>
                                        </p:cTn>
                                        <p:tgtEl>
                                          <p:spTgt spid="1140740"/>
                                        </p:tgtEl>
                                      </p:cBhvr>
                                      <p:to x="100000" y="100000"/>
                                    </p:animScale>
                                    <p:animScale>
                                      <p:cBhvr>
                                        <p:cTn id="33" dur="26">
                                          <p:stCondLst>
                                            <p:cond delay="1808"/>
                                          </p:stCondLst>
                                        </p:cTn>
                                        <p:tgtEl>
                                          <p:spTgt spid="1140740"/>
                                        </p:tgtEl>
                                      </p:cBhvr>
                                      <p:to x="100000" y="95000"/>
                                    </p:animScale>
                                    <p:animScale>
                                      <p:cBhvr>
                                        <p:cTn id="34" dur="166" decel="50000">
                                          <p:stCondLst>
                                            <p:cond delay="1834"/>
                                          </p:stCondLst>
                                        </p:cTn>
                                        <p:tgtEl>
                                          <p:spTgt spid="1140740"/>
                                        </p:tgtEl>
                                      </p:cBhvr>
                                      <p:to x="100000" y="100000"/>
                                    </p:animScale>
                                  </p:childTnLst>
                                </p:cTn>
                              </p:par>
                              <p:par>
                                <p:cTn id="35" presetID="26" presetClass="entr" presetSubtype="0" fill="hold" grpId="0" nodeType="withEffect">
                                  <p:stCondLst>
                                    <p:cond delay="0"/>
                                  </p:stCondLst>
                                  <p:childTnLst>
                                    <p:set>
                                      <p:cBhvr>
                                        <p:cTn id="36" dur="1" fill="hold">
                                          <p:stCondLst>
                                            <p:cond delay="0"/>
                                          </p:stCondLst>
                                        </p:cTn>
                                        <p:tgtEl>
                                          <p:spTgt spid="1140741"/>
                                        </p:tgtEl>
                                        <p:attrNameLst>
                                          <p:attrName>style.visibility</p:attrName>
                                        </p:attrNameLst>
                                      </p:cBhvr>
                                      <p:to>
                                        <p:strVal val="visible"/>
                                      </p:to>
                                    </p:set>
                                    <p:animEffect transition="in" filter="wipe(down)">
                                      <p:cBhvr>
                                        <p:cTn id="37" dur="580">
                                          <p:stCondLst>
                                            <p:cond delay="0"/>
                                          </p:stCondLst>
                                        </p:cTn>
                                        <p:tgtEl>
                                          <p:spTgt spid="1140741"/>
                                        </p:tgtEl>
                                      </p:cBhvr>
                                    </p:animEffect>
                                    <p:anim calcmode="lin" valueType="num">
                                      <p:cBhvr>
                                        <p:cTn id="38" dur="1822" tmFilter="0,0; 0.14,0.36; 0.43,0.73; 0.71,0.91; 1.0,1.0">
                                          <p:stCondLst>
                                            <p:cond delay="0"/>
                                          </p:stCondLst>
                                        </p:cTn>
                                        <p:tgtEl>
                                          <p:spTgt spid="1140741"/>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1140741"/>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1140741"/>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1140741"/>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1140741"/>
                                        </p:tgtEl>
                                        <p:attrNameLst>
                                          <p:attrName>ppt_y</p:attrName>
                                        </p:attrNameLst>
                                      </p:cBhvr>
                                      <p:tavLst>
                                        <p:tav tm="0" fmla="#ppt_y-sin(pi*$)/81">
                                          <p:val>
                                            <p:fltVal val="0"/>
                                          </p:val>
                                        </p:tav>
                                        <p:tav tm="100000">
                                          <p:val>
                                            <p:fltVal val="1"/>
                                          </p:val>
                                        </p:tav>
                                      </p:tavLst>
                                    </p:anim>
                                    <p:animScale>
                                      <p:cBhvr>
                                        <p:cTn id="43" dur="26">
                                          <p:stCondLst>
                                            <p:cond delay="650"/>
                                          </p:stCondLst>
                                        </p:cTn>
                                        <p:tgtEl>
                                          <p:spTgt spid="1140741"/>
                                        </p:tgtEl>
                                      </p:cBhvr>
                                      <p:to x="100000" y="60000"/>
                                    </p:animScale>
                                    <p:animScale>
                                      <p:cBhvr>
                                        <p:cTn id="44" dur="166" decel="50000">
                                          <p:stCondLst>
                                            <p:cond delay="676"/>
                                          </p:stCondLst>
                                        </p:cTn>
                                        <p:tgtEl>
                                          <p:spTgt spid="1140741"/>
                                        </p:tgtEl>
                                      </p:cBhvr>
                                      <p:to x="100000" y="100000"/>
                                    </p:animScale>
                                    <p:animScale>
                                      <p:cBhvr>
                                        <p:cTn id="45" dur="26">
                                          <p:stCondLst>
                                            <p:cond delay="1312"/>
                                          </p:stCondLst>
                                        </p:cTn>
                                        <p:tgtEl>
                                          <p:spTgt spid="1140741"/>
                                        </p:tgtEl>
                                      </p:cBhvr>
                                      <p:to x="100000" y="80000"/>
                                    </p:animScale>
                                    <p:animScale>
                                      <p:cBhvr>
                                        <p:cTn id="46" dur="166" decel="50000">
                                          <p:stCondLst>
                                            <p:cond delay="1338"/>
                                          </p:stCondLst>
                                        </p:cTn>
                                        <p:tgtEl>
                                          <p:spTgt spid="1140741"/>
                                        </p:tgtEl>
                                      </p:cBhvr>
                                      <p:to x="100000" y="100000"/>
                                    </p:animScale>
                                    <p:animScale>
                                      <p:cBhvr>
                                        <p:cTn id="47" dur="26">
                                          <p:stCondLst>
                                            <p:cond delay="1642"/>
                                          </p:stCondLst>
                                        </p:cTn>
                                        <p:tgtEl>
                                          <p:spTgt spid="1140741"/>
                                        </p:tgtEl>
                                      </p:cBhvr>
                                      <p:to x="100000" y="90000"/>
                                    </p:animScale>
                                    <p:animScale>
                                      <p:cBhvr>
                                        <p:cTn id="48" dur="166" decel="50000">
                                          <p:stCondLst>
                                            <p:cond delay="1668"/>
                                          </p:stCondLst>
                                        </p:cTn>
                                        <p:tgtEl>
                                          <p:spTgt spid="1140741"/>
                                        </p:tgtEl>
                                      </p:cBhvr>
                                      <p:to x="100000" y="100000"/>
                                    </p:animScale>
                                    <p:animScale>
                                      <p:cBhvr>
                                        <p:cTn id="49" dur="26">
                                          <p:stCondLst>
                                            <p:cond delay="1808"/>
                                          </p:stCondLst>
                                        </p:cTn>
                                        <p:tgtEl>
                                          <p:spTgt spid="1140741"/>
                                        </p:tgtEl>
                                      </p:cBhvr>
                                      <p:to x="100000" y="95000"/>
                                    </p:animScale>
                                    <p:animScale>
                                      <p:cBhvr>
                                        <p:cTn id="50" dur="166" decel="50000">
                                          <p:stCondLst>
                                            <p:cond delay="1834"/>
                                          </p:stCondLst>
                                        </p:cTn>
                                        <p:tgtEl>
                                          <p:spTgt spid="114074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0740" grpId="0" animBg="1"/>
      <p:bldP spid="11407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custDataLst>
              <p:tags r:id="rId1"/>
            </p:custDataLst>
          </p:nvPr>
        </p:nvSpPr>
        <p:spPr/>
        <p:txBody>
          <a:bodyPr/>
          <a:lstStyle/>
          <a:p>
            <a:pPr eaLnBrk="1" hangingPunct="1"/>
            <a:r>
              <a:rPr lang="fr-CA" b="1" dirty="0"/>
              <a:t>L’HÉPARINE</a:t>
            </a:r>
            <a:endParaRPr lang="fr-FR" b="1" dirty="0"/>
          </a:p>
        </p:txBody>
      </p:sp>
      <p:sp>
        <p:nvSpPr>
          <p:cNvPr id="1142787" name="Rectangle 3"/>
          <p:cNvSpPr>
            <a:spLocks noGrp="1" noChangeArrowheads="1"/>
          </p:cNvSpPr>
          <p:nvPr>
            <p:ph sz="quarter" idx="1"/>
            <p:custDataLst>
              <p:tags r:id="rId2"/>
            </p:custDataLst>
          </p:nvPr>
        </p:nvSpPr>
        <p:spPr>
          <a:xfrm>
            <a:off x="184826" y="2639505"/>
            <a:ext cx="8855479" cy="4062852"/>
          </a:xfrm>
        </p:spPr>
        <p:txBody>
          <a:bodyPr>
            <a:normAutofit/>
          </a:bodyPr>
          <a:lstStyle/>
          <a:p>
            <a:pPr eaLnBrk="1" hangingPunct="1">
              <a:buClr>
                <a:schemeClr val="accent1"/>
              </a:buClr>
            </a:pPr>
            <a:r>
              <a:rPr lang="fr-FR" sz="2400" b="1" dirty="0"/>
              <a:t>Découvert au début du siècle par William </a:t>
            </a:r>
            <a:r>
              <a:rPr lang="fr-FR" sz="2400" b="1" dirty="0" err="1"/>
              <a:t>Howell</a:t>
            </a:r>
            <a:r>
              <a:rPr lang="fr-FR" sz="2400" b="1" dirty="0"/>
              <a:t>.</a:t>
            </a:r>
          </a:p>
          <a:p>
            <a:pPr eaLnBrk="1" hangingPunct="1">
              <a:buClr>
                <a:schemeClr val="accent1"/>
              </a:buClr>
            </a:pPr>
            <a:r>
              <a:rPr lang="fr-FR" sz="2400" b="1" dirty="0"/>
              <a:t>Début de l’utilisation 1937-1938.</a:t>
            </a:r>
          </a:p>
          <a:p>
            <a:pPr eaLnBrk="1" hangingPunct="1">
              <a:buClr>
                <a:schemeClr val="accent1"/>
              </a:buClr>
            </a:pPr>
            <a:r>
              <a:rPr lang="fr-FR" sz="2400" b="1" dirty="0"/>
              <a:t>Lorsqu’un effet anticoagulant est requis immédiatement (</a:t>
            </a:r>
            <a:r>
              <a:rPr lang="fr-FR" sz="2400" b="1" dirty="0">
                <a:solidFill>
                  <a:schemeClr val="accent6"/>
                </a:solidFill>
              </a:rPr>
              <a:t>action RAPIDE</a:t>
            </a:r>
            <a:r>
              <a:rPr lang="fr-FR" sz="2400" b="1" dirty="0"/>
              <a:t>, mais de </a:t>
            </a:r>
            <a:r>
              <a:rPr lang="fr-FR" sz="2400" b="1" dirty="0">
                <a:solidFill>
                  <a:schemeClr val="accent6"/>
                </a:solidFill>
              </a:rPr>
              <a:t>COURTE DURÉE</a:t>
            </a:r>
            <a:r>
              <a:rPr lang="fr-FR" sz="2400" b="1" dirty="0"/>
              <a:t>).</a:t>
            </a:r>
          </a:p>
        </p:txBody>
      </p:sp>
    </p:spTree>
    <p:extLst>
      <p:ext uri="{BB962C8B-B14F-4D97-AF65-F5344CB8AC3E}">
        <p14:creationId xmlns:p14="http://schemas.microsoft.com/office/powerpoint/2010/main" val="1834855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custDataLst>
              <p:tags r:id="rId1"/>
            </p:custDataLst>
          </p:nvPr>
        </p:nvSpPr>
        <p:spPr/>
        <p:txBody>
          <a:bodyPr/>
          <a:lstStyle/>
          <a:p>
            <a:pPr eaLnBrk="1" hangingPunct="1"/>
            <a:r>
              <a:rPr lang="fr-CA" b="1" dirty="0"/>
              <a:t>L’HÉPARINE</a:t>
            </a:r>
            <a:endParaRPr lang="fr-FR" b="1" dirty="0"/>
          </a:p>
        </p:txBody>
      </p:sp>
      <p:sp>
        <p:nvSpPr>
          <p:cNvPr id="1144835" name="Rectangle 3"/>
          <p:cNvSpPr>
            <a:spLocks noGrp="1" noChangeArrowheads="1"/>
          </p:cNvSpPr>
          <p:nvPr>
            <p:ph sz="quarter" idx="1"/>
            <p:custDataLst>
              <p:tags r:id="rId2"/>
            </p:custDataLst>
          </p:nvPr>
        </p:nvSpPr>
        <p:spPr>
          <a:xfrm>
            <a:off x="235670" y="2413262"/>
            <a:ext cx="8908329" cy="4099597"/>
          </a:xfrm>
        </p:spPr>
        <p:txBody>
          <a:bodyPr/>
          <a:lstStyle/>
          <a:p>
            <a:pPr eaLnBrk="1" hangingPunct="1">
              <a:lnSpc>
                <a:spcPct val="90000"/>
              </a:lnSpc>
              <a:buClr>
                <a:schemeClr val="accent1"/>
              </a:buClr>
            </a:pPr>
            <a:r>
              <a:rPr lang="fr-CA" sz="2400" b="1" dirty="0"/>
              <a:t>NATURE :</a:t>
            </a:r>
          </a:p>
          <a:p>
            <a:pPr lvl="1" eaLnBrk="1" hangingPunct="1">
              <a:lnSpc>
                <a:spcPct val="90000"/>
              </a:lnSpc>
              <a:buClr>
                <a:schemeClr val="accent3"/>
              </a:buClr>
              <a:buFont typeface="Wingdings" pitchFamily="2" charset="2"/>
              <a:buChar char="§"/>
            </a:pPr>
            <a:r>
              <a:rPr lang="fr-CA" b="1" dirty="0"/>
              <a:t>Glucidique</a:t>
            </a:r>
            <a:endParaRPr lang="fr-FR" b="1" dirty="0"/>
          </a:p>
          <a:p>
            <a:pPr eaLnBrk="1" hangingPunct="1">
              <a:lnSpc>
                <a:spcPct val="90000"/>
              </a:lnSpc>
              <a:buClr>
                <a:schemeClr val="accent1"/>
              </a:buClr>
            </a:pPr>
            <a:r>
              <a:rPr lang="fr-CA" sz="2400" b="1" dirty="0"/>
              <a:t>STRUCTURE :</a:t>
            </a:r>
          </a:p>
          <a:p>
            <a:pPr lvl="1" eaLnBrk="1" hangingPunct="1">
              <a:lnSpc>
                <a:spcPct val="90000"/>
              </a:lnSpc>
              <a:buClr>
                <a:schemeClr val="accent3"/>
              </a:buClr>
              <a:buFont typeface="Wingdings" pitchFamily="2" charset="2"/>
              <a:buChar char="§"/>
            </a:pPr>
            <a:r>
              <a:rPr lang="fr-FR" b="1" dirty="0" err="1"/>
              <a:t>Glycosaminoglycanes</a:t>
            </a:r>
            <a:r>
              <a:rPr lang="fr-FR" b="1" dirty="0"/>
              <a:t> (très acide)</a:t>
            </a:r>
          </a:p>
          <a:p>
            <a:pPr lvl="2" eaLnBrk="1" hangingPunct="1">
              <a:lnSpc>
                <a:spcPct val="90000"/>
              </a:lnSpc>
              <a:buClr>
                <a:schemeClr val="accent6"/>
              </a:buClr>
              <a:buFont typeface="Courier New" pitchFamily="49" charset="0"/>
              <a:buChar char="o"/>
            </a:pPr>
            <a:r>
              <a:rPr lang="fr-FR" b="1" dirty="0"/>
              <a:t>Comporte des groupements COOH et SO</a:t>
            </a:r>
            <a:r>
              <a:rPr lang="fr-FR" b="1" baseline="-25000" dirty="0"/>
              <a:t>3</a:t>
            </a:r>
            <a:r>
              <a:rPr lang="fr-FR" b="1" dirty="0"/>
              <a:t>H</a:t>
            </a:r>
          </a:p>
          <a:p>
            <a:pPr lvl="2" eaLnBrk="1" hangingPunct="1">
              <a:lnSpc>
                <a:spcPct val="90000"/>
              </a:lnSpc>
              <a:buClr>
                <a:schemeClr val="accent6"/>
              </a:buClr>
              <a:buFont typeface="Courier New" pitchFamily="49" charset="0"/>
              <a:buChar char="o"/>
            </a:pPr>
            <a:r>
              <a:rPr lang="fr-FR" b="1" dirty="0"/>
              <a:t>S’ionise à pH : &gt;7,0 donc chargés négativement ce qui permettra de se lier avec des protéines ou cations simples dans le sang.</a:t>
            </a:r>
          </a:p>
          <a:p>
            <a:pPr lvl="1" eaLnBrk="1" hangingPunct="1">
              <a:lnSpc>
                <a:spcPct val="90000"/>
              </a:lnSpc>
              <a:buClr>
                <a:schemeClr val="accent3"/>
              </a:buClr>
              <a:buFont typeface="Wingdings" pitchFamily="2" charset="2"/>
              <a:buChar char="§"/>
            </a:pPr>
            <a:r>
              <a:rPr lang="fr-FR" b="1" dirty="0"/>
              <a:t>PM varie entre 3000 et 100 000 g/mole, donc dépend de la longueur des chaînes polysaccharides.</a:t>
            </a:r>
            <a:endParaRPr lang="fr-FR" dirty="0"/>
          </a:p>
        </p:txBody>
      </p:sp>
    </p:spTree>
    <p:extLst>
      <p:ext uri="{BB962C8B-B14F-4D97-AF65-F5344CB8AC3E}">
        <p14:creationId xmlns:p14="http://schemas.microsoft.com/office/powerpoint/2010/main" val="252643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144835">
                                            <p:txEl>
                                              <p:pRg st="4" end="4"/>
                                            </p:txEl>
                                          </p:spTgt>
                                        </p:tgtEl>
                                        <p:attrNameLst>
                                          <p:attrName>style.visibility</p:attrName>
                                        </p:attrNameLst>
                                      </p:cBhvr>
                                      <p:to>
                                        <p:strVal val="visible"/>
                                      </p:to>
                                    </p:set>
                                    <p:anim calcmode="lin" valueType="num">
                                      <p:cBhvr>
                                        <p:cTn id="7" dur="1000" fill="hold"/>
                                        <p:tgtEl>
                                          <p:spTgt spid="1144835">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1144835">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114483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144835">
                                            <p:txEl>
                                              <p:pRg st="4" end="4"/>
                                            </p:txEl>
                                          </p:spTgt>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nodeType="withEffect">
                                  <p:stCondLst>
                                    <p:cond delay="0"/>
                                  </p:stCondLst>
                                  <p:childTnLst>
                                    <p:set>
                                      <p:cBhvr>
                                        <p:cTn id="12" dur="1" fill="hold">
                                          <p:stCondLst>
                                            <p:cond delay="0"/>
                                          </p:stCondLst>
                                        </p:cTn>
                                        <p:tgtEl>
                                          <p:spTgt spid="1144835">
                                            <p:txEl>
                                              <p:pRg st="5" end="5"/>
                                            </p:txEl>
                                          </p:spTgt>
                                        </p:tgtEl>
                                        <p:attrNameLst>
                                          <p:attrName>style.visibility</p:attrName>
                                        </p:attrNameLst>
                                      </p:cBhvr>
                                      <p:to>
                                        <p:strVal val="visible"/>
                                      </p:to>
                                    </p:set>
                                    <p:anim calcmode="lin" valueType="num">
                                      <p:cBhvr>
                                        <p:cTn id="13" dur="1000" fill="hold"/>
                                        <p:tgtEl>
                                          <p:spTgt spid="1144835">
                                            <p:txEl>
                                              <p:pRg st="5" end="5"/>
                                            </p:txEl>
                                          </p:spTgt>
                                        </p:tgtEl>
                                        <p:attrNameLst>
                                          <p:attrName>ppt_w</p:attrName>
                                        </p:attrNameLst>
                                      </p:cBhvr>
                                      <p:tavLst>
                                        <p:tav tm="0">
                                          <p:val>
                                            <p:fltVal val="0"/>
                                          </p:val>
                                        </p:tav>
                                        <p:tav tm="100000">
                                          <p:val>
                                            <p:strVal val="#ppt_w"/>
                                          </p:val>
                                        </p:tav>
                                      </p:tavLst>
                                    </p:anim>
                                    <p:anim calcmode="lin" valueType="num">
                                      <p:cBhvr>
                                        <p:cTn id="14" dur="1000" fill="hold"/>
                                        <p:tgtEl>
                                          <p:spTgt spid="1144835">
                                            <p:txEl>
                                              <p:pRg st="5" end="5"/>
                                            </p:txEl>
                                          </p:spTgt>
                                        </p:tgtEl>
                                        <p:attrNameLst>
                                          <p:attrName>ppt_h</p:attrName>
                                        </p:attrNameLst>
                                      </p:cBhvr>
                                      <p:tavLst>
                                        <p:tav tm="0">
                                          <p:val>
                                            <p:fltVal val="0"/>
                                          </p:val>
                                        </p:tav>
                                        <p:tav tm="100000">
                                          <p:val>
                                            <p:strVal val="#ppt_h"/>
                                          </p:val>
                                        </p:tav>
                                      </p:tavLst>
                                    </p:anim>
                                    <p:anim calcmode="lin" valueType="num">
                                      <p:cBhvr>
                                        <p:cTn id="15" dur="1000" fill="hold"/>
                                        <p:tgtEl>
                                          <p:spTgt spid="114483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14483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1144835">
                                            <p:txEl>
                                              <p:pRg st="6" end="6"/>
                                            </p:txEl>
                                          </p:spTgt>
                                        </p:tgtEl>
                                        <p:attrNameLst>
                                          <p:attrName>style.visibility</p:attrName>
                                        </p:attrNameLst>
                                      </p:cBhvr>
                                      <p:to>
                                        <p:strVal val="visible"/>
                                      </p:to>
                                    </p:set>
                                    <p:anim calcmode="lin" valueType="num">
                                      <p:cBhvr>
                                        <p:cTn id="21" dur="1000" fill="hold"/>
                                        <p:tgtEl>
                                          <p:spTgt spid="1144835">
                                            <p:txEl>
                                              <p:pRg st="6" end="6"/>
                                            </p:txEl>
                                          </p:spTgt>
                                        </p:tgtEl>
                                        <p:attrNameLst>
                                          <p:attrName>ppt_w</p:attrName>
                                        </p:attrNameLst>
                                      </p:cBhvr>
                                      <p:tavLst>
                                        <p:tav tm="0">
                                          <p:val>
                                            <p:fltVal val="0"/>
                                          </p:val>
                                        </p:tav>
                                        <p:tav tm="100000">
                                          <p:val>
                                            <p:strVal val="#ppt_w"/>
                                          </p:val>
                                        </p:tav>
                                      </p:tavLst>
                                    </p:anim>
                                    <p:anim calcmode="lin" valueType="num">
                                      <p:cBhvr>
                                        <p:cTn id="22" dur="1000" fill="hold"/>
                                        <p:tgtEl>
                                          <p:spTgt spid="1144835">
                                            <p:txEl>
                                              <p:pRg st="6" end="6"/>
                                            </p:txEl>
                                          </p:spTgt>
                                        </p:tgtEl>
                                        <p:attrNameLst>
                                          <p:attrName>ppt_h</p:attrName>
                                        </p:attrNameLst>
                                      </p:cBhvr>
                                      <p:tavLst>
                                        <p:tav tm="0">
                                          <p:val>
                                            <p:fltVal val="0"/>
                                          </p:val>
                                        </p:tav>
                                        <p:tav tm="100000">
                                          <p:val>
                                            <p:strVal val="#ppt_h"/>
                                          </p:val>
                                        </p:tav>
                                      </p:tavLst>
                                    </p:anim>
                                    <p:anim calcmode="lin" valueType="num">
                                      <p:cBhvr>
                                        <p:cTn id="23" dur="1000" fill="hold"/>
                                        <p:tgtEl>
                                          <p:spTgt spid="114483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14483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custDataLst>
              <p:tags r:id="rId1"/>
            </p:custDataLst>
          </p:nvPr>
        </p:nvSpPr>
        <p:spPr/>
        <p:txBody>
          <a:bodyPr/>
          <a:lstStyle/>
          <a:p>
            <a:pPr eaLnBrk="1" hangingPunct="1"/>
            <a:r>
              <a:rPr lang="fr-CA" b="1" dirty="0"/>
              <a:t>L’HÉPARINE</a:t>
            </a:r>
            <a:endParaRPr lang="fr-FR" b="1" dirty="0"/>
          </a:p>
        </p:txBody>
      </p:sp>
      <p:sp>
        <p:nvSpPr>
          <p:cNvPr id="1146883" name="Rectangle 3"/>
          <p:cNvSpPr>
            <a:spLocks noGrp="1" noChangeArrowheads="1"/>
          </p:cNvSpPr>
          <p:nvPr>
            <p:ph sz="quarter" idx="1"/>
            <p:custDataLst>
              <p:tags r:id="rId2"/>
            </p:custDataLst>
          </p:nvPr>
        </p:nvSpPr>
        <p:spPr>
          <a:xfrm>
            <a:off x="0" y="2394408"/>
            <a:ext cx="9144000" cy="4232635"/>
          </a:xfrm>
        </p:spPr>
        <p:txBody>
          <a:bodyPr/>
          <a:lstStyle/>
          <a:p>
            <a:pPr eaLnBrk="1" hangingPunct="1">
              <a:buClr>
                <a:schemeClr val="accent1"/>
              </a:buClr>
            </a:pPr>
            <a:r>
              <a:rPr lang="fr-CA" sz="2400" b="1" dirty="0"/>
              <a:t>PHYSIOLOGIE ET MÉTABOLISME :</a:t>
            </a:r>
          </a:p>
          <a:p>
            <a:pPr lvl="1" eaLnBrk="1" hangingPunct="1">
              <a:buClr>
                <a:schemeClr val="accent3"/>
              </a:buClr>
              <a:buFont typeface="Wingdings" pitchFamily="2" charset="2"/>
              <a:buChar char="§"/>
            </a:pPr>
            <a:r>
              <a:rPr lang="fr-FR" b="1" u="sng" dirty="0"/>
              <a:t>Chez l’humain :</a:t>
            </a:r>
          </a:p>
          <a:p>
            <a:pPr lvl="3" eaLnBrk="1" hangingPunct="1">
              <a:buClr>
                <a:schemeClr val="accent6"/>
              </a:buClr>
              <a:buFont typeface="Courier New" pitchFamily="49" charset="0"/>
              <a:buChar char="o"/>
            </a:pPr>
            <a:r>
              <a:rPr lang="fr-FR" sz="2000" b="1" dirty="0"/>
              <a:t>Taux sanguin </a:t>
            </a:r>
            <a:r>
              <a:rPr lang="fr-FR" sz="2000" b="1" u="sng" dirty="0"/>
              <a:t>presque nul</a:t>
            </a:r>
            <a:r>
              <a:rPr lang="fr-FR" sz="2000" b="1" dirty="0"/>
              <a:t>.</a:t>
            </a:r>
          </a:p>
          <a:p>
            <a:pPr lvl="3" eaLnBrk="1" hangingPunct="1">
              <a:buClr>
                <a:schemeClr val="accent6"/>
              </a:buClr>
              <a:buFont typeface="Courier New" pitchFamily="49" charset="0"/>
              <a:buChar char="o"/>
            </a:pPr>
            <a:r>
              <a:rPr lang="fr-FR" sz="2000" b="1" dirty="0"/>
              <a:t>Retrouvée dans les cellules suivantes :</a:t>
            </a:r>
          </a:p>
          <a:p>
            <a:pPr lvl="4" eaLnBrk="1" hangingPunct="1">
              <a:buClr>
                <a:schemeClr val="accent2"/>
              </a:buClr>
              <a:buFont typeface="Arial" pitchFamily="34" charset="0"/>
              <a:buChar char="•"/>
            </a:pPr>
            <a:r>
              <a:rPr lang="fr-FR" b="1" u="sng" dirty="0"/>
              <a:t>Mastocytes (surtout dans le sous-endothélium vasculaire)</a:t>
            </a:r>
          </a:p>
          <a:p>
            <a:pPr lvl="4" eaLnBrk="1" hangingPunct="1">
              <a:buClr>
                <a:schemeClr val="accent2"/>
              </a:buClr>
              <a:buFont typeface="Arial" pitchFamily="34" charset="0"/>
              <a:buChar char="•"/>
            </a:pPr>
            <a:r>
              <a:rPr lang="fr-FR" b="1" u="sng" dirty="0"/>
              <a:t>Granulocytes basophiles</a:t>
            </a:r>
          </a:p>
          <a:p>
            <a:pPr lvl="3" eaLnBrk="1" hangingPunct="1">
              <a:buClr>
                <a:schemeClr val="accent6"/>
              </a:buClr>
              <a:buFont typeface="Courier New" pitchFamily="49" charset="0"/>
              <a:buChar char="o"/>
            </a:pPr>
            <a:r>
              <a:rPr lang="fr-FR" sz="2000" b="1" dirty="0"/>
              <a:t>L’héparine physiologique agit de façon peu significative comme anticoagulant.</a:t>
            </a:r>
          </a:p>
          <a:p>
            <a:pPr lvl="3" eaLnBrk="1" hangingPunct="1">
              <a:buClr>
                <a:schemeClr val="accent6"/>
              </a:buClr>
              <a:buFont typeface="Courier New" pitchFamily="49" charset="0"/>
              <a:buChar char="o"/>
            </a:pPr>
            <a:r>
              <a:rPr lang="fr-FR" sz="2000" b="1" dirty="0"/>
              <a:t>Pour </a:t>
            </a:r>
            <a:r>
              <a:rPr lang="fr-FR" sz="2000" b="1" dirty="0" err="1"/>
              <a:t>anticoaguler</a:t>
            </a:r>
            <a:r>
              <a:rPr lang="fr-FR" sz="2000" b="1" dirty="0"/>
              <a:t>, on devra utiliser des sources externes d’héparine non physiologique.</a:t>
            </a:r>
            <a:endParaRPr lang="fr-FR" sz="2000" dirty="0"/>
          </a:p>
        </p:txBody>
      </p:sp>
    </p:spTree>
    <p:extLst>
      <p:ext uri="{BB962C8B-B14F-4D97-AF65-F5344CB8AC3E}">
        <p14:creationId xmlns:p14="http://schemas.microsoft.com/office/powerpoint/2010/main" val="3520800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custDataLst>
              <p:tags r:id="rId1"/>
            </p:custDataLst>
          </p:nvPr>
        </p:nvSpPr>
        <p:spPr/>
        <p:txBody>
          <a:bodyPr/>
          <a:lstStyle/>
          <a:p>
            <a:pPr eaLnBrk="1" hangingPunct="1"/>
            <a:r>
              <a:rPr lang="fr-CA" b="1" dirty="0"/>
              <a:t>L’HÉPARINE</a:t>
            </a:r>
            <a:endParaRPr lang="fr-FR" b="1" dirty="0"/>
          </a:p>
        </p:txBody>
      </p:sp>
      <p:sp>
        <p:nvSpPr>
          <p:cNvPr id="1148931" name="Rectangle 3"/>
          <p:cNvSpPr>
            <a:spLocks noGrp="1" noChangeArrowheads="1"/>
          </p:cNvSpPr>
          <p:nvPr>
            <p:ph sz="quarter" idx="1"/>
            <p:custDataLst>
              <p:tags r:id="rId2"/>
            </p:custDataLst>
          </p:nvPr>
        </p:nvSpPr>
        <p:spPr>
          <a:xfrm>
            <a:off x="84841" y="2488676"/>
            <a:ext cx="8767329" cy="4223209"/>
          </a:xfrm>
        </p:spPr>
        <p:txBody>
          <a:bodyPr/>
          <a:lstStyle/>
          <a:p>
            <a:pPr eaLnBrk="1" hangingPunct="1">
              <a:buClr>
                <a:schemeClr val="accent1"/>
              </a:buClr>
            </a:pPr>
            <a:r>
              <a:rPr lang="fr-CA" sz="2400" b="1" dirty="0"/>
              <a:t>PHYSIOLOGIE ET MÉTABOLISME :</a:t>
            </a:r>
          </a:p>
          <a:p>
            <a:pPr lvl="1" eaLnBrk="1" hangingPunct="1">
              <a:buClr>
                <a:schemeClr val="accent3"/>
              </a:buClr>
              <a:buFont typeface="Wingdings" pitchFamily="2" charset="2"/>
              <a:buChar char="§"/>
            </a:pPr>
            <a:r>
              <a:rPr lang="fr-FR" u="sng" dirty="0"/>
              <a:t>Héparine thérapeutique :</a:t>
            </a:r>
          </a:p>
          <a:p>
            <a:pPr lvl="2" eaLnBrk="1" hangingPunct="1">
              <a:buClr>
                <a:schemeClr val="accent6"/>
              </a:buClr>
              <a:buFont typeface="Courier New" pitchFamily="49" charset="0"/>
              <a:buChar char="o"/>
            </a:pPr>
            <a:r>
              <a:rPr lang="fr-FR" sz="2000" b="1" dirty="0"/>
              <a:t>Héparine commerciale:</a:t>
            </a:r>
          </a:p>
          <a:p>
            <a:pPr lvl="3" eaLnBrk="1" hangingPunct="1">
              <a:buClr>
                <a:schemeClr val="accent2"/>
              </a:buClr>
              <a:buFont typeface="Arial" pitchFamily="34" charset="0"/>
              <a:buChar char="•"/>
            </a:pPr>
            <a:r>
              <a:rPr lang="fr-FR" b="1" dirty="0"/>
              <a:t>Héparine STD : </a:t>
            </a:r>
            <a:r>
              <a:rPr lang="fr-FR" b="1" u="sng" dirty="0"/>
              <a:t>Mélange hétérogène de chaînes</a:t>
            </a:r>
          </a:p>
          <a:p>
            <a:pPr lvl="3" eaLnBrk="1" hangingPunct="1">
              <a:buClr>
                <a:schemeClr val="accent2"/>
              </a:buClr>
              <a:buFont typeface="Arial" pitchFamily="34" charset="0"/>
              <a:buChar char="•"/>
            </a:pPr>
            <a:r>
              <a:rPr lang="fr-FR" b="1" dirty="0"/>
              <a:t>Héparine de bpm : </a:t>
            </a:r>
            <a:r>
              <a:rPr lang="fr-FR" b="1" u="sng" dirty="0"/>
              <a:t>Mélange homogène de chaînes courtes (3000-6000)</a:t>
            </a:r>
          </a:p>
          <a:p>
            <a:pPr marL="1035050" lvl="3" indent="0" eaLnBrk="1" hangingPunct="1">
              <a:buClr>
                <a:schemeClr val="accent6"/>
              </a:buClr>
              <a:buNone/>
            </a:pPr>
            <a:endParaRPr lang="fr-FR" sz="2000" b="1" dirty="0">
              <a:solidFill>
                <a:srgbClr val="FF0000"/>
              </a:solidFill>
            </a:endParaRPr>
          </a:p>
          <a:p>
            <a:pPr marL="1035050" lvl="3" indent="0" eaLnBrk="1" hangingPunct="1">
              <a:buClr>
                <a:schemeClr val="accent6"/>
              </a:buClr>
              <a:buNone/>
            </a:pPr>
            <a:r>
              <a:rPr lang="fr-FR" sz="2000" b="1" dirty="0">
                <a:solidFill>
                  <a:srgbClr val="FF0000"/>
                </a:solidFill>
              </a:rPr>
              <a:t>Que signifie STD et bpm ?</a:t>
            </a:r>
          </a:p>
          <a:p>
            <a:pPr lvl="3" eaLnBrk="1" hangingPunct="1">
              <a:buClr>
                <a:schemeClr val="accent6"/>
              </a:buClr>
              <a:buFont typeface="Courier New" pitchFamily="49" charset="0"/>
              <a:buChar char="o"/>
            </a:pPr>
            <a:endParaRPr lang="fr-FR" sz="2000" b="1" dirty="0"/>
          </a:p>
          <a:p>
            <a:pPr lvl="2" eaLnBrk="1" hangingPunct="1">
              <a:buClr>
                <a:schemeClr val="accent6"/>
              </a:buClr>
              <a:buFont typeface="Courier New" pitchFamily="49" charset="0"/>
              <a:buChar char="o"/>
            </a:pPr>
            <a:r>
              <a:rPr lang="fr-FR" sz="2000" b="1" dirty="0"/>
              <a:t>Extraite de muqueuses </a:t>
            </a:r>
            <a:r>
              <a:rPr lang="fr-FR" sz="2000" b="1" u="sng" dirty="0"/>
              <a:t>intestinales de porc </a:t>
            </a:r>
            <a:r>
              <a:rPr lang="fr-FR" sz="2000" b="1" dirty="0"/>
              <a:t>ou de </a:t>
            </a:r>
            <a:r>
              <a:rPr lang="fr-FR" sz="2000" b="1" u="sng" dirty="0"/>
              <a:t>poumon de bœuf</a:t>
            </a:r>
            <a:r>
              <a:rPr lang="fr-FR" sz="2000" b="1" dirty="0"/>
              <a:t>.</a:t>
            </a:r>
          </a:p>
          <a:p>
            <a:pPr lvl="2" eaLnBrk="1" hangingPunct="1">
              <a:buClr>
                <a:schemeClr val="accent6"/>
              </a:buClr>
              <a:buFont typeface="Courier New" pitchFamily="49" charset="0"/>
              <a:buChar char="o"/>
            </a:pPr>
            <a:endParaRPr lang="fr-FR" sz="2000" b="1" dirty="0"/>
          </a:p>
          <a:p>
            <a:pPr lvl="2" eaLnBrk="1" hangingPunct="1">
              <a:buClr>
                <a:schemeClr val="accent6"/>
              </a:buClr>
              <a:buFont typeface="Courier New" pitchFamily="49" charset="0"/>
              <a:buChar char="o"/>
            </a:pPr>
            <a:r>
              <a:rPr lang="fr-FR" sz="2000" b="1" dirty="0"/>
              <a:t>Retrouvée sous forme d’</a:t>
            </a:r>
            <a:r>
              <a:rPr lang="fr-FR" sz="2000" b="1" u="sng" dirty="0" err="1"/>
              <a:t>héparinate</a:t>
            </a:r>
            <a:r>
              <a:rPr lang="fr-FR" sz="2000" b="1" u="sng" dirty="0"/>
              <a:t> de calcium ou de sodium</a:t>
            </a:r>
            <a:r>
              <a:rPr lang="fr-FR" sz="2000" b="1" dirty="0"/>
              <a:t>.</a:t>
            </a:r>
          </a:p>
          <a:p>
            <a:pPr eaLnBrk="1" hangingPunct="1">
              <a:buClr>
                <a:schemeClr val="accent1"/>
              </a:buClr>
              <a:buFont typeface="Wingdings" pitchFamily="2" charset="2"/>
              <a:buNone/>
            </a:pPr>
            <a:endParaRPr lang="fr-FR" sz="2400" dirty="0"/>
          </a:p>
        </p:txBody>
      </p:sp>
    </p:spTree>
    <p:extLst>
      <p:ext uri="{BB962C8B-B14F-4D97-AF65-F5344CB8AC3E}">
        <p14:creationId xmlns:p14="http://schemas.microsoft.com/office/powerpoint/2010/main" val="2948307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custDataLst>
              <p:tags r:id="rId1"/>
            </p:custDataLst>
          </p:nvPr>
        </p:nvSpPr>
        <p:spPr/>
        <p:txBody>
          <a:bodyPr/>
          <a:lstStyle/>
          <a:p>
            <a:pPr eaLnBrk="1" hangingPunct="1"/>
            <a:r>
              <a:rPr lang="fr-CA" b="1" dirty="0"/>
              <a:t>L’HÉPARINE</a:t>
            </a:r>
            <a:endParaRPr lang="fr-FR" b="1" dirty="0"/>
          </a:p>
        </p:txBody>
      </p:sp>
      <p:sp>
        <p:nvSpPr>
          <p:cNvPr id="1150979" name="Rectangle 3"/>
          <p:cNvSpPr>
            <a:spLocks noGrp="1" noChangeArrowheads="1"/>
          </p:cNvSpPr>
          <p:nvPr>
            <p:ph sz="quarter" idx="1"/>
            <p:custDataLst>
              <p:tags r:id="rId2"/>
            </p:custDataLst>
          </p:nvPr>
        </p:nvSpPr>
        <p:spPr>
          <a:xfrm>
            <a:off x="75414" y="2488677"/>
            <a:ext cx="9068586" cy="4166648"/>
          </a:xfrm>
        </p:spPr>
        <p:txBody>
          <a:bodyPr/>
          <a:lstStyle/>
          <a:p>
            <a:pPr eaLnBrk="1" hangingPunct="1">
              <a:buClr>
                <a:schemeClr val="accent1"/>
              </a:buClr>
            </a:pPr>
            <a:r>
              <a:rPr lang="fr-CA" sz="2400" b="1" dirty="0"/>
              <a:t>PHYSIOLOGIE ET MÉTABOLISME :</a:t>
            </a:r>
          </a:p>
          <a:p>
            <a:pPr lvl="1" eaLnBrk="1" hangingPunct="1">
              <a:buClr>
                <a:schemeClr val="accent3"/>
              </a:buClr>
              <a:buFont typeface="Wingdings" pitchFamily="2" charset="2"/>
              <a:buChar char="§"/>
            </a:pPr>
            <a:r>
              <a:rPr lang="fr-FR" u="sng" dirty="0"/>
              <a:t>Héparine thérapeutique :</a:t>
            </a:r>
          </a:p>
          <a:p>
            <a:pPr lvl="2" eaLnBrk="1" hangingPunct="1">
              <a:buClr>
                <a:schemeClr val="accent6"/>
              </a:buClr>
              <a:buFont typeface="Courier New" pitchFamily="49" charset="0"/>
              <a:buChar char="o"/>
            </a:pPr>
            <a:r>
              <a:rPr lang="fr-FR" sz="2000" b="1" dirty="0"/>
              <a:t>Ne peut être administrée par voie orale, car </a:t>
            </a:r>
            <a:r>
              <a:rPr lang="fr-FR" sz="2000" b="1" u="sng" dirty="0"/>
              <a:t>dégradée dans le système digestif.</a:t>
            </a:r>
          </a:p>
          <a:p>
            <a:pPr lvl="2" eaLnBrk="1" hangingPunct="1">
              <a:buClr>
                <a:schemeClr val="accent6"/>
              </a:buClr>
              <a:buFont typeface="Courier New" pitchFamily="49" charset="0"/>
              <a:buChar char="o"/>
            </a:pPr>
            <a:r>
              <a:rPr lang="fr-FR" sz="2000" b="1" dirty="0"/>
              <a:t>Administration par voie parentérale :</a:t>
            </a:r>
          </a:p>
          <a:p>
            <a:pPr lvl="4" eaLnBrk="1" hangingPunct="1">
              <a:buClr>
                <a:schemeClr val="accent2"/>
              </a:buClr>
              <a:buFont typeface="Arial" pitchFamily="34" charset="0"/>
              <a:buChar char="•"/>
            </a:pPr>
            <a:r>
              <a:rPr lang="fr-FR" b="1" u="sng" dirty="0"/>
              <a:t>Par injection IV </a:t>
            </a:r>
          </a:p>
          <a:p>
            <a:pPr lvl="4" eaLnBrk="1" hangingPunct="1">
              <a:buClr>
                <a:schemeClr val="accent2"/>
              </a:buClr>
              <a:buFont typeface="Arial" pitchFamily="34" charset="0"/>
              <a:buChar char="•"/>
            </a:pPr>
            <a:r>
              <a:rPr lang="fr-FR" b="1" u="sng" dirty="0"/>
              <a:t>Par injection sous-cutanée</a:t>
            </a:r>
          </a:p>
          <a:p>
            <a:pPr lvl="2" eaLnBrk="1" hangingPunct="1">
              <a:buClr>
                <a:schemeClr val="accent6"/>
              </a:buClr>
              <a:buFont typeface="Courier New" pitchFamily="49" charset="0"/>
              <a:buChar char="o"/>
            </a:pPr>
            <a:r>
              <a:rPr lang="fr-FR" sz="2000" b="1" dirty="0"/>
              <a:t>Lorsque l’héparine atteint la circulation, elle se lie à des protéines plasmatiques qui l’amènent partout dans le système cardio-vasculaire.</a:t>
            </a:r>
          </a:p>
          <a:p>
            <a:pPr lvl="2" eaLnBrk="1" hangingPunct="1">
              <a:buClr>
                <a:schemeClr val="accent6"/>
              </a:buClr>
              <a:buFont typeface="Courier New" pitchFamily="49" charset="0"/>
              <a:buChar char="o"/>
            </a:pPr>
            <a:r>
              <a:rPr lang="fr-FR" sz="2000" b="1" dirty="0"/>
              <a:t>Elle sera dégradée progressivement.</a:t>
            </a:r>
            <a:endParaRPr lang="fr-FR" sz="2000" dirty="0"/>
          </a:p>
        </p:txBody>
      </p:sp>
    </p:spTree>
    <p:extLst>
      <p:ext uri="{BB962C8B-B14F-4D97-AF65-F5344CB8AC3E}">
        <p14:creationId xmlns:p14="http://schemas.microsoft.com/office/powerpoint/2010/main" val="3839588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custDataLst>
              <p:tags r:id="rId1"/>
            </p:custDataLst>
          </p:nvPr>
        </p:nvSpPr>
        <p:spPr/>
        <p:txBody>
          <a:bodyPr/>
          <a:lstStyle/>
          <a:p>
            <a:pPr eaLnBrk="1" hangingPunct="1"/>
            <a:r>
              <a:rPr lang="fr-CA" b="1" dirty="0"/>
              <a:t>L’HÉPARINE</a:t>
            </a:r>
            <a:endParaRPr lang="fr-FR" b="1" dirty="0"/>
          </a:p>
        </p:txBody>
      </p:sp>
      <p:sp>
        <p:nvSpPr>
          <p:cNvPr id="1153027" name="Rectangle 3"/>
          <p:cNvSpPr>
            <a:spLocks noGrp="1" noChangeArrowheads="1"/>
          </p:cNvSpPr>
          <p:nvPr>
            <p:ph sz="quarter" idx="1"/>
            <p:custDataLst>
              <p:tags r:id="rId2"/>
            </p:custDataLst>
          </p:nvPr>
        </p:nvSpPr>
        <p:spPr>
          <a:xfrm>
            <a:off x="87314" y="2582945"/>
            <a:ext cx="8887004" cy="3929914"/>
          </a:xfrm>
        </p:spPr>
        <p:txBody>
          <a:bodyPr/>
          <a:lstStyle/>
          <a:p>
            <a:pPr eaLnBrk="1" hangingPunct="1">
              <a:buClr>
                <a:schemeClr val="accent1"/>
              </a:buClr>
            </a:pPr>
            <a:r>
              <a:rPr lang="fr-CA" sz="2400" b="1" dirty="0"/>
              <a:t>PHYSIOLOGIE ET MÉTABOLISME :</a:t>
            </a:r>
            <a:endParaRPr lang="fr-CA" sz="2800" b="1" dirty="0"/>
          </a:p>
          <a:p>
            <a:pPr lvl="1" eaLnBrk="1" hangingPunct="1">
              <a:buClr>
                <a:schemeClr val="accent3"/>
              </a:buClr>
              <a:buFont typeface="Wingdings" pitchFamily="2" charset="2"/>
              <a:buChar char="§"/>
            </a:pPr>
            <a:r>
              <a:rPr lang="fr-FR" u="sng" dirty="0"/>
              <a:t>Antidote :</a:t>
            </a:r>
          </a:p>
          <a:p>
            <a:pPr lvl="2" eaLnBrk="1" hangingPunct="1">
              <a:buClr>
                <a:schemeClr val="accent2"/>
              </a:buClr>
              <a:buFont typeface="Arial" pitchFamily="34" charset="0"/>
              <a:buChar char="•"/>
            </a:pPr>
            <a:r>
              <a:rPr lang="fr-FR" sz="2000" b="1" dirty="0"/>
              <a:t>L’héparine est dégradée progressivement par l’organisme, mais si la réaction anticoagulante est trop prononcée, on donne du:</a:t>
            </a:r>
          </a:p>
          <a:p>
            <a:pPr lvl="2" eaLnBrk="1" hangingPunct="1">
              <a:buClr>
                <a:schemeClr val="accent2"/>
              </a:buClr>
              <a:buFont typeface="Arial" pitchFamily="34" charset="0"/>
              <a:buChar char="•"/>
            </a:pPr>
            <a:endParaRPr lang="fr-FR" sz="2000" b="1" dirty="0"/>
          </a:p>
          <a:p>
            <a:pPr marL="685800" lvl="2" indent="0" eaLnBrk="1" hangingPunct="1">
              <a:buClr>
                <a:schemeClr val="accent2"/>
              </a:buClr>
              <a:buNone/>
            </a:pPr>
            <a:r>
              <a:rPr lang="fr-FR" sz="2000" b="1" dirty="0"/>
              <a:t>		</a:t>
            </a:r>
            <a:r>
              <a:rPr lang="fr-FR" sz="2000" b="1" u="sng" dirty="0"/>
              <a:t>SULPHATE DE PROTAMINE</a:t>
            </a:r>
            <a:endParaRPr lang="fr-FR" sz="2000" u="sng" dirty="0"/>
          </a:p>
          <a:p>
            <a:pPr lvl="2" eaLnBrk="1" hangingPunct="1">
              <a:buClr>
                <a:schemeClr val="accent2"/>
              </a:buClr>
              <a:buFont typeface="Arial" pitchFamily="34" charset="0"/>
              <a:buChar char="•"/>
            </a:pPr>
            <a:endParaRPr lang="fr-FR" sz="2000" u="sng" dirty="0"/>
          </a:p>
        </p:txBody>
      </p:sp>
    </p:spTree>
    <p:extLst>
      <p:ext uri="{BB962C8B-B14F-4D97-AF65-F5344CB8AC3E}">
        <p14:creationId xmlns:p14="http://schemas.microsoft.com/office/powerpoint/2010/main" val="21379663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p:txBody>
          <a:bodyPr/>
          <a:lstStyle/>
          <a:p>
            <a:pPr eaLnBrk="1" hangingPunct="1"/>
            <a:r>
              <a:rPr lang="fr-CA" b="1" dirty="0"/>
              <a:t>L’HÉPARINE</a:t>
            </a:r>
            <a:endParaRPr lang="fr-FR" b="1" dirty="0"/>
          </a:p>
        </p:txBody>
      </p:sp>
      <p:sp>
        <p:nvSpPr>
          <p:cNvPr id="1155075" name="Rectangle 3"/>
          <p:cNvSpPr>
            <a:spLocks noGrp="1" noChangeArrowheads="1"/>
          </p:cNvSpPr>
          <p:nvPr>
            <p:ph sz="quarter" idx="1"/>
            <p:custDataLst>
              <p:tags r:id="rId2"/>
            </p:custDataLst>
          </p:nvPr>
        </p:nvSpPr>
        <p:spPr>
          <a:xfrm>
            <a:off x="113122" y="2469823"/>
            <a:ext cx="9030878" cy="4204354"/>
          </a:xfrm>
        </p:spPr>
        <p:txBody>
          <a:bodyPr/>
          <a:lstStyle/>
          <a:p>
            <a:pPr eaLnBrk="1" hangingPunct="1">
              <a:buClr>
                <a:schemeClr val="accent1"/>
              </a:buClr>
            </a:pPr>
            <a:r>
              <a:rPr lang="fr-CA" sz="2400" b="1" dirty="0"/>
              <a:t>MODE D’ACTION :</a:t>
            </a:r>
          </a:p>
          <a:p>
            <a:pPr lvl="1" eaLnBrk="1" hangingPunct="1">
              <a:buClr>
                <a:schemeClr val="accent3"/>
              </a:buClr>
              <a:buFont typeface="Wingdings" pitchFamily="2" charset="2"/>
              <a:buChar char="§"/>
            </a:pPr>
            <a:r>
              <a:rPr lang="fr-FR" b="1" dirty="0"/>
              <a:t>L’héparine agit directement dans le sang périphérique.</a:t>
            </a:r>
          </a:p>
          <a:p>
            <a:pPr lvl="1" eaLnBrk="1" hangingPunct="1">
              <a:buClr>
                <a:schemeClr val="accent3"/>
              </a:buClr>
              <a:buFont typeface="Wingdings" pitchFamily="2" charset="2"/>
              <a:buChar char="§"/>
            </a:pPr>
            <a:endParaRPr lang="fr-FR" b="1" dirty="0"/>
          </a:p>
          <a:p>
            <a:pPr lvl="1" eaLnBrk="1" hangingPunct="1">
              <a:buClr>
                <a:schemeClr val="accent3"/>
              </a:buClr>
              <a:buFont typeface="Wingdings" pitchFamily="2" charset="2"/>
              <a:buChar char="§"/>
            </a:pPr>
            <a:r>
              <a:rPr lang="fr-FR" b="1" dirty="0"/>
              <a:t>L’héparine n’agit pas sur la synthèse des facteurs.</a:t>
            </a:r>
          </a:p>
          <a:p>
            <a:pPr lvl="1" eaLnBrk="1" hangingPunct="1">
              <a:buClr>
                <a:schemeClr val="accent3"/>
              </a:buClr>
              <a:buNone/>
            </a:pPr>
            <a:endParaRPr lang="fr-FR" b="1" dirty="0"/>
          </a:p>
          <a:p>
            <a:pPr lvl="1" eaLnBrk="1" hangingPunct="1">
              <a:buClr>
                <a:schemeClr val="accent3"/>
              </a:buClr>
              <a:buFont typeface="Wingdings" pitchFamily="2" charset="2"/>
              <a:buChar char="§"/>
            </a:pPr>
            <a:r>
              <a:rPr lang="fr-FR" b="1" dirty="0"/>
              <a:t>L’héparine agit par 3 modes d’action :</a:t>
            </a:r>
          </a:p>
          <a:p>
            <a:pPr lvl="3" eaLnBrk="1" hangingPunct="1">
              <a:buClr>
                <a:schemeClr val="accent6"/>
              </a:buClr>
              <a:buFont typeface="Courier New" pitchFamily="49" charset="0"/>
              <a:buChar char="o"/>
            </a:pPr>
            <a:r>
              <a:rPr lang="fr-FR" sz="2000" b="1" dirty="0"/>
              <a:t>1- </a:t>
            </a:r>
            <a:r>
              <a:rPr lang="fr-FR" sz="2000" b="1" u="sng" dirty="0"/>
              <a:t>Amplification de l’effet inhibiteur de l’antithrombine III</a:t>
            </a:r>
          </a:p>
          <a:p>
            <a:pPr lvl="3" eaLnBrk="1" hangingPunct="1">
              <a:buClr>
                <a:schemeClr val="accent6"/>
              </a:buClr>
              <a:buFont typeface="Courier New" pitchFamily="49" charset="0"/>
              <a:buChar char="o"/>
            </a:pPr>
            <a:r>
              <a:rPr lang="fr-FR" sz="2000" b="1" dirty="0"/>
              <a:t>2- </a:t>
            </a:r>
            <a:r>
              <a:rPr lang="fr-FR" sz="2000" b="1" u="sng" dirty="0"/>
              <a:t>Amplification de l’effet inhibiteur de HC II</a:t>
            </a:r>
          </a:p>
          <a:p>
            <a:pPr lvl="3" eaLnBrk="1" hangingPunct="1">
              <a:buClr>
                <a:schemeClr val="accent6"/>
              </a:buClr>
              <a:buFont typeface="Courier New" pitchFamily="49" charset="0"/>
              <a:buChar char="o"/>
            </a:pPr>
            <a:r>
              <a:rPr lang="fr-FR" sz="2000" b="1" dirty="0"/>
              <a:t>3- Agit indirectement </a:t>
            </a:r>
            <a:r>
              <a:rPr lang="fr-FR" sz="2000" b="1" u="sng" dirty="0"/>
              <a:t>sur le facteur II par le facteur Xa</a:t>
            </a:r>
          </a:p>
          <a:p>
            <a:pPr eaLnBrk="1" hangingPunct="1">
              <a:buClr>
                <a:schemeClr val="accent1"/>
              </a:buClr>
              <a:buFont typeface="Wingdings" pitchFamily="2" charset="2"/>
              <a:buNone/>
            </a:pPr>
            <a:endParaRPr lang="fr-FR" sz="2400" b="1" dirty="0"/>
          </a:p>
        </p:txBody>
      </p:sp>
    </p:spTree>
    <p:extLst>
      <p:ext uri="{BB962C8B-B14F-4D97-AF65-F5344CB8AC3E}">
        <p14:creationId xmlns:p14="http://schemas.microsoft.com/office/powerpoint/2010/main" val="2200026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p:txBody>
          <a:bodyPr/>
          <a:lstStyle/>
          <a:p>
            <a:pPr eaLnBrk="1" hangingPunct="1"/>
            <a:r>
              <a:rPr lang="fr-CA" b="1" dirty="0"/>
              <a:t>L’HÉPARINE</a:t>
            </a:r>
            <a:endParaRPr lang="fr-FR" b="1" dirty="0"/>
          </a:p>
        </p:txBody>
      </p:sp>
      <p:sp>
        <p:nvSpPr>
          <p:cNvPr id="16387" name="Rectangle 3"/>
          <p:cNvSpPr>
            <a:spLocks noGrp="1" noChangeArrowheads="1"/>
          </p:cNvSpPr>
          <p:nvPr>
            <p:ph sz="quarter" idx="1"/>
            <p:custDataLst>
              <p:tags r:id="rId2"/>
            </p:custDataLst>
          </p:nvPr>
        </p:nvSpPr>
        <p:spPr>
          <a:xfrm>
            <a:off x="179388" y="2548647"/>
            <a:ext cx="8964612" cy="4625266"/>
          </a:xfrm>
        </p:spPr>
        <p:txBody>
          <a:bodyPr/>
          <a:lstStyle/>
          <a:p>
            <a:pPr eaLnBrk="1" hangingPunct="1">
              <a:buClr>
                <a:schemeClr val="accent1"/>
              </a:buClr>
              <a:buFont typeface="Wingdings" pitchFamily="2" charset="2"/>
              <a:buNone/>
            </a:pPr>
            <a:r>
              <a:rPr lang="fr-CA" b="1" dirty="0"/>
              <a:t>1- </a:t>
            </a:r>
            <a:r>
              <a:rPr lang="fr-CA" sz="2400" b="1" dirty="0"/>
              <a:t>AMPLIFICATION DE L’EFFET INHIBITEUR DE L’ATIII (sans héparine)</a:t>
            </a:r>
          </a:p>
          <a:p>
            <a:pPr lvl="1" eaLnBrk="1" hangingPunct="1"/>
            <a:r>
              <a:rPr lang="fr-FR" sz="1800" b="1" dirty="0"/>
              <a:t>Mécanisme majeur des activités anticoagulantes.</a:t>
            </a:r>
          </a:p>
          <a:p>
            <a:pPr lvl="1" eaLnBrk="1" hangingPunct="1"/>
            <a:r>
              <a:rPr lang="fr-FR" sz="1800" b="1" dirty="0"/>
              <a:t>L’AT-III est un inhibiteur de la CP  dans le sang à la surface de la paroi vasculaire. </a:t>
            </a:r>
          </a:p>
          <a:p>
            <a:pPr lvl="1" eaLnBrk="1" hangingPunct="1"/>
            <a:r>
              <a:rPr lang="fr-FR" sz="1800" b="1" dirty="0"/>
              <a:t>Elle inhibe plusieurs facteurs, mais </a:t>
            </a:r>
            <a:r>
              <a:rPr lang="fr-FR" sz="1800" b="1" u="sng" dirty="0"/>
              <a:t>les principaux sont le </a:t>
            </a:r>
            <a:r>
              <a:rPr lang="fr-FR" sz="1800" b="1" u="sng" dirty="0" err="1"/>
              <a:t>IIa</a:t>
            </a:r>
            <a:r>
              <a:rPr lang="fr-FR" sz="1800" b="1" u="sng" dirty="0"/>
              <a:t> et le </a:t>
            </a:r>
            <a:r>
              <a:rPr lang="fr-FR" sz="1800" b="1" u="sng" dirty="0" err="1"/>
              <a:t>Xa</a:t>
            </a:r>
            <a:r>
              <a:rPr lang="fr-FR" sz="1800" b="1" dirty="0"/>
              <a:t>.</a:t>
            </a:r>
          </a:p>
          <a:p>
            <a:pPr lvl="1" eaLnBrk="1" hangingPunct="1"/>
            <a:r>
              <a:rPr lang="fr-FR" sz="1800" b="1" dirty="0"/>
              <a:t>Le facteur est lié par le site actif de l’AT-III donc il ne peut plus se lier à son substrat pour jouer son rôle de protéase à sérine. </a:t>
            </a:r>
          </a:p>
          <a:p>
            <a:pPr lvl="1"/>
            <a:r>
              <a:rPr lang="fr-CA" sz="1800" b="1" dirty="0"/>
              <a:t>L’ATIII reste attachée au facteur.</a:t>
            </a:r>
            <a:r>
              <a:rPr lang="fr-FR" sz="1800" b="1" dirty="0"/>
              <a:t>  </a:t>
            </a:r>
            <a:r>
              <a:rPr lang="fr-FR" sz="1800" b="1" u="sng" dirty="0"/>
              <a:t>Cette réaction est irréversible</a:t>
            </a:r>
            <a:endParaRPr lang="fr-FR" sz="1800" b="1" dirty="0"/>
          </a:p>
          <a:p>
            <a:pPr lvl="1" eaLnBrk="1" hangingPunct="1"/>
            <a:r>
              <a:rPr lang="fr-FR" sz="1800" b="1" dirty="0"/>
              <a:t>Normalement, cette action se produit lentement dans le corps. Mais en présence d’héparine cette réaction est grandement accélérée.</a:t>
            </a:r>
          </a:p>
          <a:p>
            <a:pPr eaLnBrk="1" hangingPunct="1">
              <a:buClr>
                <a:schemeClr val="accent1"/>
              </a:buClr>
              <a:buFont typeface="Wingdings" pitchFamily="2" charset="2"/>
              <a:buNone/>
            </a:pPr>
            <a:endParaRPr lang="fr-FR" sz="2000" b="1" dirty="0"/>
          </a:p>
        </p:txBody>
      </p:sp>
    </p:spTree>
    <p:extLst>
      <p:ext uri="{BB962C8B-B14F-4D97-AF65-F5344CB8AC3E}">
        <p14:creationId xmlns:p14="http://schemas.microsoft.com/office/powerpoint/2010/main" val="853431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custDataLst>
              <p:tags r:id="rId1"/>
            </p:custDataLst>
          </p:nvPr>
        </p:nvSpPr>
        <p:spPr>
          <a:xfrm>
            <a:off x="248575" y="345141"/>
            <a:ext cx="8664605" cy="1143000"/>
          </a:xfrm>
        </p:spPr>
        <p:txBody>
          <a:bodyPr/>
          <a:lstStyle/>
          <a:p>
            <a:pPr eaLnBrk="1" hangingPunct="1"/>
            <a:r>
              <a:rPr lang="fr-CA" b="1" dirty="0"/>
              <a:t>* VOIE EXTRINSÈQUE (V.E.)</a:t>
            </a:r>
            <a:endParaRPr lang="fr-FR" b="1" dirty="0"/>
          </a:p>
        </p:txBody>
      </p:sp>
      <p:sp>
        <p:nvSpPr>
          <p:cNvPr id="308227" name="Rectangle 3"/>
          <p:cNvSpPr>
            <a:spLocks noGrp="1" noChangeArrowheads="1"/>
          </p:cNvSpPr>
          <p:nvPr>
            <p:ph sz="quarter" idx="1"/>
            <p:custDataLst>
              <p:tags r:id="rId2"/>
            </p:custDataLst>
          </p:nvPr>
        </p:nvSpPr>
        <p:spPr>
          <a:xfrm>
            <a:off x="457200" y="2406225"/>
            <a:ext cx="8229600" cy="4106634"/>
          </a:xfrm>
        </p:spPr>
        <p:txBody>
          <a:bodyPr>
            <a:normAutofit lnSpcReduction="10000"/>
          </a:bodyPr>
          <a:lstStyle/>
          <a:p>
            <a:pPr eaLnBrk="1" hangingPunct="1">
              <a:buClr>
                <a:schemeClr val="accent1"/>
              </a:buClr>
            </a:pPr>
            <a:r>
              <a:rPr lang="fr-FR" sz="2600" b="1" dirty="0"/>
              <a:t>Elle se nomme ainsi parce que l’élément déclencheur est un élément extérieur au sang c’est-à-dire le :</a:t>
            </a:r>
          </a:p>
          <a:p>
            <a:pPr eaLnBrk="1" hangingPunct="1">
              <a:buClr>
                <a:schemeClr val="accent1"/>
              </a:buClr>
              <a:buFont typeface="Wingdings" pitchFamily="2" charset="2"/>
              <a:buNone/>
            </a:pPr>
            <a:r>
              <a:rPr lang="fr-FR" sz="2600" b="1" dirty="0"/>
              <a:t>			</a:t>
            </a:r>
            <a:r>
              <a:rPr lang="fr-FR" sz="2600" b="1" u="sng" dirty="0">
                <a:solidFill>
                  <a:schemeClr val="accent6">
                    <a:lumMod val="75000"/>
                  </a:schemeClr>
                </a:solidFill>
              </a:rPr>
              <a:t>Facteur III Tissulaire</a:t>
            </a:r>
          </a:p>
          <a:p>
            <a:pPr eaLnBrk="1" hangingPunct="1">
              <a:buClr>
                <a:schemeClr val="accent1"/>
              </a:buClr>
            </a:pPr>
            <a:r>
              <a:rPr lang="fr-FR" sz="2600" b="1" dirty="0"/>
              <a:t>Possède une action de courte durée parce qu’il y a épuisement du facteur III tissulaire rapidement.</a:t>
            </a:r>
          </a:p>
          <a:p>
            <a:pPr eaLnBrk="1" hangingPunct="1">
              <a:buClr>
                <a:schemeClr val="accent1"/>
              </a:buClr>
            </a:pPr>
            <a:r>
              <a:rPr lang="fr-FR" sz="2600" b="1" dirty="0">
                <a:solidFill>
                  <a:schemeClr val="accent6">
                    <a:lumMod val="75000"/>
                  </a:schemeClr>
                </a:solidFill>
              </a:rPr>
              <a:t>Simple ET de courte durée </a:t>
            </a:r>
            <a:r>
              <a:rPr lang="fr-FR" sz="2600" b="1" dirty="0">
                <a:solidFill>
                  <a:schemeClr val="accent6">
                    <a:lumMod val="75000"/>
                  </a:schemeClr>
                </a:solidFill>
                <a:sym typeface="Symbol" pitchFamily="18" charset="2"/>
              </a:rPr>
              <a:t></a:t>
            </a:r>
            <a:r>
              <a:rPr lang="fr-FR" sz="2600" b="1" dirty="0">
                <a:solidFill>
                  <a:schemeClr val="accent6">
                    <a:lumMod val="75000"/>
                  </a:schemeClr>
                </a:solidFill>
              </a:rPr>
              <a:t> </a:t>
            </a:r>
            <a:r>
              <a:rPr lang="fr-FR" sz="2600" b="1" u="sng" dirty="0">
                <a:solidFill>
                  <a:schemeClr val="accent6">
                    <a:lumMod val="75000"/>
                  </a:schemeClr>
                </a:solidFill>
              </a:rPr>
              <a:t>VOIE D’URGENCE</a:t>
            </a:r>
          </a:p>
          <a:p>
            <a:r>
              <a:rPr lang="fr-FR" sz="2600" b="1" dirty="0"/>
              <a:t>Le dosage de coagulation pour évaluer la voie extrinsèque est: </a:t>
            </a:r>
            <a:r>
              <a:rPr lang="fr-FR" sz="2600" b="1" u="sng" dirty="0">
                <a:solidFill>
                  <a:schemeClr val="accent6">
                    <a:lumMod val="75000"/>
                  </a:schemeClr>
                </a:solidFill>
              </a:rPr>
              <a:t>Le Temps de Prothrombine (TP</a:t>
            </a:r>
            <a:r>
              <a:rPr lang="fr-FR" sz="2600" b="1" dirty="0">
                <a:solidFill>
                  <a:schemeClr val="accent6">
                    <a:lumMod val="75000"/>
                  </a:schemeClr>
                </a:solidFill>
              </a:rPr>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4294967295"/>
            <p:custDataLst>
              <p:tags r:id="rId1"/>
            </p:custDataLst>
          </p:nvPr>
        </p:nvPicPr>
        <p:blipFill>
          <a:blip r:embed="rId7" cstate="print">
            <a:grayscl/>
          </a:blip>
          <a:srcRect/>
          <a:stretch>
            <a:fillRect/>
          </a:stretch>
        </p:blipFill>
        <p:spPr>
          <a:xfrm>
            <a:off x="767032" y="2003897"/>
            <a:ext cx="7921625" cy="3420743"/>
          </a:xfrm>
        </p:spPr>
      </p:pic>
      <p:sp>
        <p:nvSpPr>
          <p:cNvPr id="17411" name="AutoShape 3"/>
          <p:cNvSpPr>
            <a:spLocks noChangeArrowheads="1"/>
          </p:cNvSpPr>
          <p:nvPr>
            <p:custDataLst>
              <p:tags r:id="rId2"/>
            </p:custDataLst>
          </p:nvPr>
        </p:nvSpPr>
        <p:spPr bwMode="auto">
          <a:xfrm>
            <a:off x="4544270" y="3517259"/>
            <a:ext cx="2887662" cy="431800"/>
          </a:xfrm>
          <a:prstGeom prst="rightArrow">
            <a:avLst>
              <a:gd name="adj1" fmla="val 50000"/>
              <a:gd name="adj2" fmla="val 158364"/>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fr-CA"/>
          </a:p>
        </p:txBody>
      </p:sp>
      <p:sp>
        <p:nvSpPr>
          <p:cNvPr id="17412" name="AutoShape 4"/>
          <p:cNvSpPr>
            <a:spLocks noChangeArrowheads="1"/>
          </p:cNvSpPr>
          <p:nvPr>
            <p:custDataLst>
              <p:tags r:id="rId3"/>
            </p:custDataLst>
          </p:nvPr>
        </p:nvSpPr>
        <p:spPr bwMode="auto">
          <a:xfrm>
            <a:off x="2640081" y="3517259"/>
            <a:ext cx="576262" cy="576262"/>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fr-CA"/>
          </a:p>
        </p:txBody>
      </p:sp>
      <p:sp>
        <p:nvSpPr>
          <p:cNvPr id="17413" name="Text Box 5"/>
          <p:cNvSpPr txBox="1">
            <a:spLocks noChangeArrowheads="1"/>
          </p:cNvSpPr>
          <p:nvPr>
            <p:custDataLst>
              <p:tags r:id="rId4"/>
            </p:custDataLst>
          </p:nvPr>
        </p:nvSpPr>
        <p:spPr bwMode="auto">
          <a:xfrm>
            <a:off x="1333364" y="5734455"/>
            <a:ext cx="6624638" cy="457200"/>
          </a:xfrm>
          <a:prstGeom prst="rect">
            <a:avLst/>
          </a:prstGeom>
          <a:noFill/>
          <a:ln w="9525" algn="ctr">
            <a:noFill/>
            <a:miter lim="800000"/>
            <a:headEnd/>
            <a:tailEnd/>
          </a:ln>
        </p:spPr>
        <p:txBody>
          <a:bodyPr>
            <a:spAutoFit/>
          </a:bodyPr>
          <a:lstStyle/>
          <a:p>
            <a:pPr algn="ctr"/>
            <a:r>
              <a:rPr lang="fr-CA" sz="2400" b="1" dirty="0">
                <a:solidFill>
                  <a:schemeClr val="tx2"/>
                </a:solidFill>
              </a:rPr>
              <a:t>Action de l’antithrombine III sans héparine</a:t>
            </a:r>
            <a:endParaRPr lang="fr-FR" sz="2400" b="1" dirty="0">
              <a:solidFill>
                <a:schemeClr val="tx2"/>
              </a:solidFill>
            </a:endParaRPr>
          </a:p>
        </p:txBody>
      </p:sp>
    </p:spTree>
    <p:extLst>
      <p:ext uri="{BB962C8B-B14F-4D97-AF65-F5344CB8AC3E}">
        <p14:creationId xmlns:p14="http://schemas.microsoft.com/office/powerpoint/2010/main" val="38541612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p:txBody>
          <a:bodyPr/>
          <a:lstStyle/>
          <a:p>
            <a:pPr eaLnBrk="1" hangingPunct="1"/>
            <a:r>
              <a:rPr lang="fr-CA" b="1" dirty="0"/>
              <a:t>L’HÉPARINE</a:t>
            </a:r>
            <a:endParaRPr lang="fr-FR" b="1" dirty="0"/>
          </a:p>
        </p:txBody>
      </p:sp>
      <p:sp>
        <p:nvSpPr>
          <p:cNvPr id="16387" name="Rectangle 3"/>
          <p:cNvSpPr>
            <a:spLocks noGrp="1" noChangeArrowheads="1"/>
          </p:cNvSpPr>
          <p:nvPr>
            <p:ph sz="quarter" idx="1"/>
            <p:custDataLst>
              <p:tags r:id="rId2"/>
            </p:custDataLst>
          </p:nvPr>
        </p:nvSpPr>
        <p:spPr>
          <a:xfrm>
            <a:off x="457200" y="2548647"/>
            <a:ext cx="8283676" cy="4625266"/>
          </a:xfrm>
        </p:spPr>
        <p:txBody>
          <a:bodyPr/>
          <a:lstStyle/>
          <a:p>
            <a:pPr eaLnBrk="1" hangingPunct="1">
              <a:buClr>
                <a:schemeClr val="accent1"/>
              </a:buClr>
              <a:buFont typeface="Wingdings" pitchFamily="2" charset="2"/>
              <a:buNone/>
            </a:pPr>
            <a:r>
              <a:rPr lang="fr-CA" b="1" dirty="0"/>
              <a:t>1- </a:t>
            </a:r>
            <a:r>
              <a:rPr lang="fr-CA" sz="2400" b="1" dirty="0"/>
              <a:t>AMPLIFICATION DE L’EFFET INHIBITEUR DE L’ATIII (</a:t>
            </a:r>
            <a:r>
              <a:rPr lang="fr-CA" sz="2400" b="1" dirty="0">
                <a:solidFill>
                  <a:srgbClr val="FF0000"/>
                </a:solidFill>
                <a:highlight>
                  <a:srgbClr val="FFFF00"/>
                </a:highlight>
              </a:rPr>
              <a:t>AVEC Héparine</a:t>
            </a:r>
            <a:r>
              <a:rPr lang="fr-CA" sz="2400" b="1" dirty="0"/>
              <a:t>)</a:t>
            </a:r>
          </a:p>
          <a:p>
            <a:pPr lvl="1"/>
            <a:r>
              <a:rPr lang="fr-FR" b="1" dirty="0"/>
              <a:t>Le facteur </a:t>
            </a:r>
            <a:r>
              <a:rPr lang="fr-FR" b="1" dirty="0" err="1"/>
              <a:t>IIa</a:t>
            </a:r>
            <a:r>
              <a:rPr lang="fr-FR" b="1" dirty="0"/>
              <a:t> nécessite d’être lié à l’héparine donc est inhibé seulement lorsque l’héparine STD est utilisée.</a:t>
            </a:r>
          </a:p>
          <a:p>
            <a:pPr lvl="2"/>
            <a:r>
              <a:rPr lang="fr-FR" b="1" dirty="0"/>
              <a:t>L’héparine de masse moléculaire plus faible est plus courte et ne permet pas au </a:t>
            </a:r>
            <a:r>
              <a:rPr lang="fr-FR" b="1" dirty="0" err="1"/>
              <a:t>IIa</a:t>
            </a:r>
            <a:r>
              <a:rPr lang="fr-FR" b="1" dirty="0"/>
              <a:t> de se fixer.</a:t>
            </a:r>
          </a:p>
          <a:p>
            <a:pPr lvl="1"/>
            <a:r>
              <a:rPr lang="fr-FR" b="1" dirty="0"/>
              <a:t>Le facteur Xa n’a pas besoin de se fixer à l’héparine donc peut être inhibé par l’héparine STD et Bpm.</a:t>
            </a:r>
          </a:p>
          <a:p>
            <a:pPr lvl="2"/>
            <a:r>
              <a:rPr lang="fr-FR" b="1" dirty="0"/>
              <a:t>L’héparine STD permet la fixation du </a:t>
            </a:r>
            <a:r>
              <a:rPr lang="fr-FR" b="1" dirty="0" err="1"/>
              <a:t>Xa</a:t>
            </a:r>
            <a:r>
              <a:rPr lang="fr-FR" b="1" dirty="0"/>
              <a:t> et du </a:t>
            </a:r>
            <a:r>
              <a:rPr lang="fr-FR" b="1" dirty="0" err="1"/>
              <a:t>IIa</a:t>
            </a:r>
            <a:r>
              <a:rPr lang="fr-FR" b="1" dirty="0"/>
              <a:t> étant donné sa longueur.</a:t>
            </a:r>
          </a:p>
          <a:p>
            <a:pPr eaLnBrk="1" hangingPunct="1">
              <a:buClr>
                <a:schemeClr val="accent1"/>
              </a:buClr>
              <a:buFont typeface="Wingdings" pitchFamily="2" charset="2"/>
              <a:buNone/>
            </a:pPr>
            <a:endParaRPr lang="fr-FR" sz="2000" b="1" dirty="0"/>
          </a:p>
        </p:txBody>
      </p:sp>
    </p:spTree>
    <p:extLst>
      <p:ext uri="{BB962C8B-B14F-4D97-AF65-F5344CB8AC3E}">
        <p14:creationId xmlns:p14="http://schemas.microsoft.com/office/powerpoint/2010/main" val="17209744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4294967295"/>
            <p:custDataLst>
              <p:tags r:id="rId1"/>
            </p:custDataLst>
          </p:nvPr>
        </p:nvPicPr>
        <p:blipFill>
          <a:blip r:embed="rId15" cstate="print"/>
          <a:srcRect/>
          <a:stretch>
            <a:fillRect/>
          </a:stretch>
        </p:blipFill>
        <p:spPr>
          <a:xfrm>
            <a:off x="1049234" y="336550"/>
            <a:ext cx="7010400" cy="58293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9459" name="AutoShape 3"/>
          <p:cNvSpPr>
            <a:spLocks noChangeArrowheads="1"/>
          </p:cNvSpPr>
          <p:nvPr>
            <p:custDataLst>
              <p:tags r:id="rId2"/>
            </p:custDataLst>
          </p:nvPr>
        </p:nvSpPr>
        <p:spPr bwMode="auto">
          <a:xfrm>
            <a:off x="3634045" y="1321594"/>
            <a:ext cx="3729794" cy="357188"/>
          </a:xfrm>
          <a:prstGeom prst="leftArrow">
            <a:avLst>
              <a:gd name="adj1" fmla="val 50000"/>
              <a:gd name="adj2" fmla="val 314150"/>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fr-CA"/>
          </a:p>
        </p:txBody>
      </p:sp>
      <p:sp>
        <p:nvSpPr>
          <p:cNvPr id="19460" name="AutoShape 4"/>
          <p:cNvSpPr>
            <a:spLocks noChangeArrowheads="1"/>
          </p:cNvSpPr>
          <p:nvPr>
            <p:custDataLst>
              <p:tags r:id="rId3"/>
            </p:custDataLst>
          </p:nvPr>
        </p:nvSpPr>
        <p:spPr bwMode="auto">
          <a:xfrm>
            <a:off x="2566987" y="1915358"/>
            <a:ext cx="360363" cy="1512888"/>
          </a:xfrm>
          <a:prstGeom prst="downArrow">
            <a:avLst>
              <a:gd name="adj1" fmla="val 50000"/>
              <a:gd name="adj2" fmla="val 104956"/>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fr-CA"/>
          </a:p>
        </p:txBody>
      </p:sp>
      <p:sp>
        <p:nvSpPr>
          <p:cNvPr id="19461" name="AutoShape 5"/>
          <p:cNvSpPr>
            <a:spLocks noChangeArrowheads="1"/>
          </p:cNvSpPr>
          <p:nvPr>
            <p:custDataLst>
              <p:tags r:id="rId4"/>
            </p:custDataLst>
          </p:nvPr>
        </p:nvSpPr>
        <p:spPr bwMode="auto">
          <a:xfrm>
            <a:off x="3463199" y="3586813"/>
            <a:ext cx="1511300" cy="287338"/>
          </a:xfrm>
          <a:prstGeom prst="rightArrow">
            <a:avLst>
              <a:gd name="adj1" fmla="val 50000"/>
              <a:gd name="adj2" fmla="val 131491"/>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fr-CA"/>
          </a:p>
        </p:txBody>
      </p:sp>
      <p:sp>
        <p:nvSpPr>
          <p:cNvPr id="19462" name="AutoShape 6"/>
          <p:cNvSpPr>
            <a:spLocks noChangeArrowheads="1"/>
          </p:cNvSpPr>
          <p:nvPr>
            <p:custDataLst>
              <p:tags r:id="rId5"/>
            </p:custDataLst>
          </p:nvPr>
        </p:nvSpPr>
        <p:spPr bwMode="auto">
          <a:xfrm rot="-3279221">
            <a:off x="5684871" y="2568346"/>
            <a:ext cx="2305050" cy="431800"/>
          </a:xfrm>
          <a:prstGeom prst="rightArrow">
            <a:avLst>
              <a:gd name="adj1" fmla="val 50000"/>
              <a:gd name="adj2" fmla="val 120753"/>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fr-CA"/>
          </a:p>
        </p:txBody>
      </p:sp>
      <p:sp>
        <p:nvSpPr>
          <p:cNvPr id="19463" name="AutoShape 7"/>
          <p:cNvSpPr>
            <a:spLocks noChangeArrowheads="1"/>
          </p:cNvSpPr>
          <p:nvPr>
            <p:custDataLst>
              <p:tags r:id="rId6"/>
            </p:custDataLst>
          </p:nvPr>
        </p:nvSpPr>
        <p:spPr bwMode="auto">
          <a:xfrm rot="2962556">
            <a:off x="5877317" y="4028892"/>
            <a:ext cx="1296988" cy="287338"/>
          </a:xfrm>
          <a:prstGeom prst="rightArrow">
            <a:avLst>
              <a:gd name="adj1" fmla="val 50000"/>
              <a:gd name="adj2" fmla="val 112845"/>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fr-CA"/>
          </a:p>
        </p:txBody>
      </p:sp>
      <p:sp>
        <p:nvSpPr>
          <p:cNvPr id="19464" name="AutoShape 8"/>
          <p:cNvSpPr>
            <a:spLocks noChangeArrowheads="1"/>
          </p:cNvSpPr>
          <p:nvPr>
            <p:custDataLst>
              <p:tags r:id="rId7"/>
            </p:custDataLst>
          </p:nvPr>
        </p:nvSpPr>
        <p:spPr bwMode="auto">
          <a:xfrm rot="1653169">
            <a:off x="3779298" y="3647346"/>
            <a:ext cx="635000" cy="1522412"/>
          </a:xfrm>
          <a:prstGeom prst="moon">
            <a:avLst>
              <a:gd name="adj" fmla="val 44250"/>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fr-CA"/>
          </a:p>
        </p:txBody>
      </p:sp>
      <p:sp>
        <p:nvSpPr>
          <p:cNvPr id="19465" name="AutoShape 9"/>
          <p:cNvSpPr>
            <a:spLocks noChangeArrowheads="1"/>
          </p:cNvSpPr>
          <p:nvPr>
            <p:custDataLst>
              <p:tags r:id="rId8"/>
            </p:custDataLst>
          </p:nvPr>
        </p:nvSpPr>
        <p:spPr bwMode="auto">
          <a:xfrm>
            <a:off x="2566987" y="1143000"/>
            <a:ext cx="576263" cy="576263"/>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endParaRPr lang="fr-CA"/>
          </a:p>
        </p:txBody>
      </p:sp>
      <p:sp>
        <p:nvSpPr>
          <p:cNvPr id="19466" name="Text Box 10"/>
          <p:cNvSpPr txBox="1">
            <a:spLocks noChangeArrowheads="1"/>
          </p:cNvSpPr>
          <p:nvPr>
            <p:custDataLst>
              <p:tags r:id="rId9"/>
            </p:custDataLst>
          </p:nvPr>
        </p:nvSpPr>
        <p:spPr bwMode="auto">
          <a:xfrm>
            <a:off x="1403350" y="6165850"/>
            <a:ext cx="6624638" cy="457200"/>
          </a:xfrm>
          <a:prstGeom prst="rect">
            <a:avLst/>
          </a:prstGeom>
          <a:noFill/>
          <a:ln w="9525" algn="ctr">
            <a:noFill/>
            <a:miter lim="800000"/>
            <a:headEnd/>
            <a:tailEnd/>
          </a:ln>
        </p:spPr>
        <p:txBody>
          <a:bodyPr>
            <a:spAutoFit/>
          </a:bodyPr>
          <a:lstStyle/>
          <a:p>
            <a:pPr algn="ctr"/>
            <a:r>
              <a:rPr lang="fr-CA" sz="2400" b="1" dirty="0">
                <a:solidFill>
                  <a:schemeClr val="tx2"/>
                </a:solidFill>
              </a:rPr>
              <a:t>Action de l’antithrombine III avec héparine</a:t>
            </a:r>
            <a:endParaRPr lang="fr-FR" sz="2400" b="1" dirty="0">
              <a:solidFill>
                <a:schemeClr val="tx2"/>
              </a:solidFill>
            </a:endParaRPr>
          </a:p>
        </p:txBody>
      </p:sp>
      <p:sp>
        <p:nvSpPr>
          <p:cNvPr id="2" name="Bulle narrative : rectangle à coins arrondis 1">
            <a:extLst>
              <a:ext uri="{FF2B5EF4-FFF2-40B4-BE49-F238E27FC236}">
                <a16:creationId xmlns:a16="http://schemas.microsoft.com/office/drawing/2014/main" id="{26A9DEA5-9926-45CB-8B7C-80264F115B03}"/>
              </a:ext>
            </a:extLst>
          </p:cNvPr>
          <p:cNvSpPr/>
          <p:nvPr>
            <p:custDataLst>
              <p:tags r:id="rId10"/>
            </p:custDataLst>
          </p:nvPr>
        </p:nvSpPr>
        <p:spPr>
          <a:xfrm>
            <a:off x="4500979" y="5047156"/>
            <a:ext cx="1979720" cy="1078213"/>
          </a:xfrm>
          <a:prstGeom prst="wedgeRoundRectCallout">
            <a:avLst>
              <a:gd name="adj1" fmla="val 80209"/>
              <a:gd name="adj2" fmla="val -6135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dirty="0">
                <a:ln w="0"/>
                <a:solidFill>
                  <a:schemeClr val="tx1"/>
                </a:solidFill>
                <a:effectLst>
                  <a:outerShdw blurRad="38100" dist="19050" dir="2700000" algn="tl" rotWithShape="0">
                    <a:schemeClr val="dk1">
                      <a:alpha val="40000"/>
                    </a:schemeClr>
                  </a:outerShdw>
                </a:effectLst>
              </a:rPr>
              <a:t>Ne pas oublier que la liaison d’un facteur avec ATIII est irréversible.</a:t>
            </a:r>
          </a:p>
        </p:txBody>
      </p:sp>
      <p:sp>
        <p:nvSpPr>
          <p:cNvPr id="12" name="Bulle narrative : rectangle à coins arrondis 11">
            <a:extLst>
              <a:ext uri="{FF2B5EF4-FFF2-40B4-BE49-F238E27FC236}">
                <a16:creationId xmlns:a16="http://schemas.microsoft.com/office/drawing/2014/main" id="{3D96B8C3-5AF9-4FB4-A380-762A701537AE}"/>
              </a:ext>
            </a:extLst>
          </p:cNvPr>
          <p:cNvSpPr/>
          <p:nvPr>
            <p:custDataLst>
              <p:tags r:id="rId11"/>
            </p:custDataLst>
          </p:nvPr>
        </p:nvSpPr>
        <p:spPr>
          <a:xfrm>
            <a:off x="3888419" y="426516"/>
            <a:ext cx="2735913" cy="655727"/>
          </a:xfrm>
          <a:prstGeom prst="wedgeRoundRectCallout">
            <a:avLst>
              <a:gd name="adj1" fmla="val 78864"/>
              <a:gd name="adj2" fmla="val 3662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400" dirty="0">
                <a:ln w="0"/>
                <a:solidFill>
                  <a:schemeClr val="tx1"/>
                </a:solidFill>
                <a:effectLst>
                  <a:outerShdw blurRad="38100" dist="19050" dir="2700000" algn="tl" rotWithShape="0">
                    <a:schemeClr val="dk1">
                      <a:alpha val="40000"/>
                    </a:schemeClr>
                  </a:outerShdw>
                </a:effectLst>
              </a:rPr>
              <a:t>Pour l’héparine, il est réutiliser encore et encore…</a:t>
            </a:r>
          </a:p>
        </p:txBody>
      </p:sp>
      <p:sp>
        <p:nvSpPr>
          <p:cNvPr id="3" name="Rectangle : coins arrondis 2">
            <a:extLst>
              <a:ext uri="{FF2B5EF4-FFF2-40B4-BE49-F238E27FC236}">
                <a16:creationId xmlns:a16="http://schemas.microsoft.com/office/drawing/2014/main" id="{D4E43AA5-DCD6-4A03-BB7B-34DAD505495D}"/>
              </a:ext>
            </a:extLst>
          </p:cNvPr>
          <p:cNvSpPr/>
          <p:nvPr>
            <p:custDataLst>
              <p:tags r:id="rId12"/>
            </p:custDataLst>
          </p:nvPr>
        </p:nvSpPr>
        <p:spPr>
          <a:xfrm>
            <a:off x="52705" y="2570481"/>
            <a:ext cx="2063321" cy="1171495"/>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fr-CA" dirty="0">
                <a:ln w="0"/>
                <a:solidFill>
                  <a:schemeClr val="tx1"/>
                </a:solidFill>
                <a:effectLst>
                  <a:outerShdw blurRad="38100" dist="19050" dir="2700000" algn="tl" rotWithShape="0">
                    <a:schemeClr val="dk1">
                      <a:alpha val="40000"/>
                    </a:schemeClr>
                  </a:outerShdw>
                </a:effectLst>
              </a:rPr>
              <a:t>Qu’est-ce qui peux limité l’action de l’héparine?</a:t>
            </a:r>
          </a:p>
        </p:txBody>
      </p:sp>
    </p:spTree>
    <p:extLst>
      <p:ext uri="{BB962C8B-B14F-4D97-AF65-F5344CB8AC3E}">
        <p14:creationId xmlns:p14="http://schemas.microsoft.com/office/powerpoint/2010/main" val="395080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
            </p:custDataLst>
          </p:nvPr>
        </p:nvSpPr>
        <p:spPr/>
        <p:txBody>
          <a:bodyPr/>
          <a:lstStyle/>
          <a:p>
            <a:pPr eaLnBrk="1" hangingPunct="1"/>
            <a:r>
              <a:rPr lang="fr-CA" b="1" dirty="0"/>
              <a:t>L’HÉPARINE</a:t>
            </a:r>
            <a:endParaRPr lang="fr-FR" b="1" dirty="0"/>
          </a:p>
        </p:txBody>
      </p:sp>
      <p:sp>
        <p:nvSpPr>
          <p:cNvPr id="1167363" name="Rectangle 3"/>
          <p:cNvSpPr>
            <a:spLocks noGrp="1" noChangeArrowheads="1"/>
          </p:cNvSpPr>
          <p:nvPr>
            <p:ph sz="quarter" idx="1"/>
            <p:custDataLst>
              <p:tags r:id="rId2"/>
            </p:custDataLst>
          </p:nvPr>
        </p:nvSpPr>
        <p:spPr>
          <a:xfrm>
            <a:off x="395288" y="2665378"/>
            <a:ext cx="8497887" cy="3716371"/>
          </a:xfrm>
        </p:spPr>
        <p:txBody>
          <a:bodyPr/>
          <a:lstStyle/>
          <a:p>
            <a:pPr eaLnBrk="1" hangingPunct="1">
              <a:buClr>
                <a:schemeClr val="accent1"/>
              </a:buClr>
              <a:buFont typeface="Wingdings" pitchFamily="2" charset="2"/>
              <a:buNone/>
            </a:pPr>
            <a:r>
              <a:rPr lang="fr-CA" b="1" dirty="0"/>
              <a:t>2- </a:t>
            </a:r>
            <a:r>
              <a:rPr lang="fr-CA" sz="2400" b="1" dirty="0"/>
              <a:t>AMPLIFICATION DE L’EFFET INHIBITEUR DE HCII</a:t>
            </a:r>
          </a:p>
          <a:p>
            <a:pPr lvl="1" eaLnBrk="1" hangingPunct="1"/>
            <a:r>
              <a:rPr lang="fr-FR" b="1" dirty="0"/>
              <a:t>Contribue de façon </a:t>
            </a:r>
            <a:r>
              <a:rPr lang="fr-FR" b="1" u="sng" dirty="0"/>
              <a:t>moins marquée que </a:t>
            </a:r>
            <a:r>
              <a:rPr lang="fr-FR" b="1" dirty="0"/>
              <a:t>l’AT-III.</a:t>
            </a:r>
          </a:p>
          <a:p>
            <a:pPr lvl="1" eaLnBrk="1" hangingPunct="1"/>
            <a:r>
              <a:rPr lang="fr-FR" b="1" dirty="0"/>
              <a:t>Le HCII a de l’effet que sur la </a:t>
            </a:r>
            <a:r>
              <a:rPr lang="fr-FR" b="1" u="sng" dirty="0"/>
              <a:t>thrombine</a:t>
            </a:r>
            <a:r>
              <a:rPr lang="fr-FR" b="1" dirty="0"/>
              <a:t>.</a:t>
            </a:r>
          </a:p>
          <a:p>
            <a:pPr lvl="1" eaLnBrk="1" hangingPunct="1"/>
            <a:r>
              <a:rPr lang="fr-FR" b="1" dirty="0"/>
              <a:t>De plus, </a:t>
            </a:r>
            <a:r>
              <a:rPr lang="fr-FR" b="1" u="sng" dirty="0"/>
              <a:t>la dose d’héparine doit être 10 fois plus grande </a:t>
            </a:r>
            <a:r>
              <a:rPr lang="fr-FR" b="1" dirty="0"/>
              <a:t>pour être capable d’amplifier l’effet du HCII.</a:t>
            </a:r>
          </a:p>
          <a:p>
            <a:pPr lvl="1" eaLnBrk="1" hangingPunct="1"/>
            <a:r>
              <a:rPr lang="fr-FR" b="1" dirty="0"/>
              <a:t>Il agit de façon similaire à l’AT-III.</a:t>
            </a:r>
          </a:p>
          <a:p>
            <a:pPr lvl="1" eaLnBrk="1" hangingPunct="1">
              <a:buFont typeface="Wingdings" pitchFamily="2" charset="2"/>
              <a:buNone/>
            </a:pPr>
            <a:endParaRPr lang="fr-FR" sz="2200" b="1" dirty="0"/>
          </a:p>
        </p:txBody>
      </p:sp>
    </p:spTree>
    <p:extLst>
      <p:ext uri="{BB962C8B-B14F-4D97-AF65-F5344CB8AC3E}">
        <p14:creationId xmlns:p14="http://schemas.microsoft.com/office/powerpoint/2010/main" val="3714001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custDataLst>
              <p:tags r:id="rId1"/>
            </p:custDataLst>
          </p:nvPr>
        </p:nvSpPr>
        <p:spPr/>
        <p:txBody>
          <a:bodyPr/>
          <a:lstStyle/>
          <a:p>
            <a:pPr eaLnBrk="1" hangingPunct="1"/>
            <a:r>
              <a:rPr lang="fr-CA" b="1" dirty="0"/>
              <a:t>L’HÉPARINE</a:t>
            </a:r>
            <a:endParaRPr lang="fr-FR" b="1" dirty="0"/>
          </a:p>
        </p:txBody>
      </p:sp>
      <p:sp>
        <p:nvSpPr>
          <p:cNvPr id="1169411" name="Rectangle 3"/>
          <p:cNvSpPr>
            <a:spLocks noGrp="1" noChangeArrowheads="1"/>
          </p:cNvSpPr>
          <p:nvPr>
            <p:ph sz="quarter" idx="1"/>
            <p:custDataLst>
              <p:tags r:id="rId2"/>
            </p:custDataLst>
          </p:nvPr>
        </p:nvSpPr>
        <p:spPr>
          <a:xfrm>
            <a:off x="539749" y="2381435"/>
            <a:ext cx="7777163" cy="3748899"/>
          </a:xfrm>
        </p:spPr>
        <p:txBody>
          <a:bodyPr/>
          <a:lstStyle/>
          <a:p>
            <a:pPr eaLnBrk="1" hangingPunct="1">
              <a:lnSpc>
                <a:spcPct val="90000"/>
              </a:lnSpc>
              <a:buClr>
                <a:schemeClr val="accent1"/>
              </a:buClr>
              <a:buFont typeface="Wingdings" pitchFamily="2" charset="2"/>
              <a:buNone/>
            </a:pPr>
            <a:r>
              <a:rPr lang="fr-CA" b="1" dirty="0"/>
              <a:t>3- </a:t>
            </a:r>
            <a:r>
              <a:rPr lang="fr-CA" sz="2400" b="1" dirty="0"/>
              <a:t>AGIT INDIRECTEMENT SUR LE FACTEUR II PAR LE FACTEUR Xa</a:t>
            </a:r>
          </a:p>
          <a:p>
            <a:pPr lvl="1" eaLnBrk="1" hangingPunct="1">
              <a:lnSpc>
                <a:spcPct val="90000"/>
              </a:lnSpc>
            </a:pPr>
            <a:r>
              <a:rPr lang="fr-FR" b="1" dirty="0"/>
              <a:t>Effet mineur</a:t>
            </a:r>
          </a:p>
          <a:p>
            <a:pPr lvl="1" eaLnBrk="1" hangingPunct="1">
              <a:lnSpc>
                <a:spcPct val="90000"/>
              </a:lnSpc>
            </a:pPr>
            <a:r>
              <a:rPr lang="fr-FR" b="1" dirty="0"/>
              <a:t>Elle perturbe le facteur Xa dans le complexe </a:t>
            </a:r>
            <a:r>
              <a:rPr lang="fr-FR" b="1" dirty="0" err="1"/>
              <a:t>prothrombinasique</a:t>
            </a:r>
            <a:r>
              <a:rPr lang="fr-FR" b="1" dirty="0"/>
              <a:t>, ce dernier ne peut agir normalement, car il ne sera pas dans sa position optimale sur la surface lipidique des plaquettes.</a:t>
            </a:r>
          </a:p>
          <a:p>
            <a:pPr lvl="1" eaLnBrk="1" hangingPunct="1">
              <a:lnSpc>
                <a:spcPct val="90000"/>
              </a:lnSpc>
            </a:pPr>
            <a:r>
              <a:rPr lang="fr-FR" b="1" dirty="0"/>
              <a:t>Ainsi, le facteur Xa du complexe ne pas activer le facteur II.</a:t>
            </a:r>
          </a:p>
          <a:p>
            <a:pPr eaLnBrk="1" hangingPunct="1">
              <a:lnSpc>
                <a:spcPct val="90000"/>
              </a:lnSpc>
              <a:buClr>
                <a:schemeClr val="accent1"/>
              </a:buClr>
              <a:buFont typeface="Wingdings" pitchFamily="2" charset="2"/>
              <a:buNone/>
            </a:pPr>
            <a:endParaRPr lang="fr-FR" sz="2400" b="1" dirty="0"/>
          </a:p>
        </p:txBody>
      </p:sp>
      <p:grpSp>
        <p:nvGrpSpPr>
          <p:cNvPr id="20" name="Groupe 19">
            <a:extLst>
              <a:ext uri="{FF2B5EF4-FFF2-40B4-BE49-F238E27FC236}">
                <a16:creationId xmlns:a16="http://schemas.microsoft.com/office/drawing/2014/main" id="{CB121C9E-A984-4ED3-8157-D574A75FE6B5}"/>
              </a:ext>
            </a:extLst>
          </p:cNvPr>
          <p:cNvGrpSpPr/>
          <p:nvPr>
            <p:custDataLst>
              <p:tags r:id="rId3"/>
            </p:custDataLst>
          </p:nvPr>
        </p:nvGrpSpPr>
        <p:grpSpPr>
          <a:xfrm>
            <a:off x="2750111" y="5248469"/>
            <a:ext cx="3807573" cy="1569660"/>
            <a:chOff x="3158483" y="5331149"/>
            <a:chExt cx="3807573" cy="1569660"/>
          </a:xfrm>
        </p:grpSpPr>
        <p:grpSp>
          <p:nvGrpSpPr>
            <p:cNvPr id="4" name="Groupe 3">
              <a:extLst>
                <a:ext uri="{FF2B5EF4-FFF2-40B4-BE49-F238E27FC236}">
                  <a16:creationId xmlns:a16="http://schemas.microsoft.com/office/drawing/2014/main" id="{9BD1A22B-72B4-4B9F-B84B-0B58CD433507}"/>
                </a:ext>
              </a:extLst>
            </p:cNvPr>
            <p:cNvGrpSpPr/>
            <p:nvPr/>
          </p:nvGrpSpPr>
          <p:grpSpPr>
            <a:xfrm>
              <a:off x="5503969" y="5509697"/>
              <a:ext cx="1462087" cy="1154112"/>
              <a:chOff x="3650456" y="2519362"/>
              <a:chExt cx="1462087" cy="1154112"/>
            </a:xfrm>
          </p:grpSpPr>
          <p:sp>
            <p:nvSpPr>
              <p:cNvPr id="5" name="Rectangle 16">
                <a:extLst>
                  <a:ext uri="{FF2B5EF4-FFF2-40B4-BE49-F238E27FC236}">
                    <a16:creationId xmlns:a16="http://schemas.microsoft.com/office/drawing/2014/main" id="{46DC6B42-AA9F-469C-950D-22255836484F}"/>
                  </a:ext>
                </a:extLst>
              </p:cNvPr>
              <p:cNvSpPr>
                <a:spLocks noChangeArrowheads="1"/>
              </p:cNvSpPr>
              <p:nvPr>
                <p:custDataLst>
                  <p:tags r:id="rId4"/>
                </p:custDataLst>
              </p:nvPr>
            </p:nvSpPr>
            <p:spPr bwMode="auto">
              <a:xfrm>
                <a:off x="3668582" y="3311524"/>
                <a:ext cx="742158" cy="361950"/>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400" b="1" dirty="0">
                    <a:solidFill>
                      <a:schemeClr val="bg1"/>
                    </a:solidFill>
                  </a:rPr>
                  <a:t>PL</a:t>
                </a:r>
              </a:p>
            </p:txBody>
          </p:sp>
          <p:sp>
            <p:nvSpPr>
              <p:cNvPr id="6" name="Text Box 15">
                <a:extLst>
                  <a:ext uri="{FF2B5EF4-FFF2-40B4-BE49-F238E27FC236}">
                    <a16:creationId xmlns:a16="http://schemas.microsoft.com/office/drawing/2014/main" id="{E6F28BC0-D5D2-49B1-80F5-B0B3A96F85F7}"/>
                  </a:ext>
                </a:extLst>
              </p:cNvPr>
              <p:cNvSpPr txBox="1">
                <a:spLocks noChangeArrowheads="1"/>
              </p:cNvSpPr>
              <p:nvPr>
                <p:custDataLst>
                  <p:tags r:id="rId5"/>
                </p:custDataLst>
              </p:nvPr>
            </p:nvSpPr>
            <p:spPr bwMode="auto">
              <a:xfrm>
                <a:off x="3668581" y="2889251"/>
                <a:ext cx="742155" cy="414334"/>
              </a:xfrm>
              <a:prstGeom prst="rect">
                <a:avLst/>
              </a:prstGeom>
              <a:solidFill>
                <a:schemeClr val="accent3"/>
              </a:solidFill>
              <a:ln w="9525">
                <a:noFill/>
                <a:miter lim="800000"/>
                <a:headEnd/>
                <a:tailEnd/>
              </a:ln>
              <a:effectLst/>
              <a:scene3d>
                <a:camera prst="orthographicFront">
                  <a:rot lat="0" lon="0" rev="0"/>
                </a:camera>
                <a:lightRig rig="glow" dir="t">
                  <a:rot lat="0" lon="0" rev="14100000"/>
                </a:lightRig>
              </a:scene3d>
              <a:sp3d prstMaterial="softEdge">
                <a:bevelT w="127000" prst="artDeco"/>
              </a:sp3d>
            </p:spPr>
            <p:txBody>
              <a:bodyPr/>
              <a:lstStyle/>
              <a:p>
                <a:pPr algn="ctr"/>
                <a:r>
                  <a:rPr lang="fr-FR" sz="1400" b="1" dirty="0">
                    <a:solidFill>
                      <a:schemeClr val="bg1"/>
                    </a:solidFill>
                  </a:rPr>
                  <a:t>Ca </a:t>
                </a:r>
                <a:r>
                  <a:rPr lang="fr-FR" sz="1400" b="1" baseline="30000" dirty="0">
                    <a:solidFill>
                      <a:schemeClr val="bg1"/>
                    </a:solidFill>
                  </a:rPr>
                  <a:t>2+</a:t>
                </a:r>
                <a:endParaRPr lang="fr-FR" sz="1400" b="1" dirty="0">
                  <a:solidFill>
                    <a:schemeClr val="bg1"/>
                  </a:solidFill>
                </a:endParaRPr>
              </a:p>
            </p:txBody>
          </p:sp>
          <p:sp>
            <p:nvSpPr>
              <p:cNvPr id="7" name="Rectangle 16">
                <a:extLst>
                  <a:ext uri="{FF2B5EF4-FFF2-40B4-BE49-F238E27FC236}">
                    <a16:creationId xmlns:a16="http://schemas.microsoft.com/office/drawing/2014/main" id="{0949F72B-2889-4108-BD7D-5D5C5E5AE018}"/>
                  </a:ext>
                </a:extLst>
              </p:cNvPr>
              <p:cNvSpPr>
                <a:spLocks noChangeArrowheads="1"/>
              </p:cNvSpPr>
              <p:nvPr>
                <p:custDataLst>
                  <p:tags r:id="rId6"/>
                </p:custDataLst>
              </p:nvPr>
            </p:nvSpPr>
            <p:spPr bwMode="auto">
              <a:xfrm>
                <a:off x="4392610" y="2519362"/>
                <a:ext cx="719933" cy="391057"/>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400" b="1" dirty="0">
                    <a:solidFill>
                      <a:schemeClr val="bg1"/>
                    </a:solidFill>
                  </a:rPr>
                  <a:t> Va</a:t>
                </a:r>
                <a:r>
                  <a:rPr lang="fr-FR" sz="1400" dirty="0">
                    <a:solidFill>
                      <a:schemeClr val="bg1"/>
                    </a:solidFill>
                  </a:rPr>
                  <a:t>            </a:t>
                </a:r>
                <a:endParaRPr lang="fr-FR" sz="1400" b="1" dirty="0">
                  <a:solidFill>
                    <a:schemeClr val="bg1"/>
                  </a:solidFill>
                </a:endParaRPr>
              </a:p>
              <a:p>
                <a:pPr algn="ctr"/>
                <a:r>
                  <a:rPr lang="fr-FR" sz="1400" b="1" dirty="0">
                    <a:solidFill>
                      <a:schemeClr val="bg1"/>
                    </a:solidFill>
                  </a:rPr>
                  <a:t>    </a:t>
                </a:r>
              </a:p>
            </p:txBody>
          </p:sp>
          <p:sp>
            <p:nvSpPr>
              <p:cNvPr id="8" name="Rectangle 16">
                <a:extLst>
                  <a:ext uri="{FF2B5EF4-FFF2-40B4-BE49-F238E27FC236}">
                    <a16:creationId xmlns:a16="http://schemas.microsoft.com/office/drawing/2014/main" id="{BF5DFE4E-DA01-4E0C-9BCA-6DC4AED50D5F}"/>
                  </a:ext>
                </a:extLst>
              </p:cNvPr>
              <p:cNvSpPr>
                <a:spLocks noChangeArrowheads="1"/>
              </p:cNvSpPr>
              <p:nvPr>
                <p:custDataLst>
                  <p:tags r:id="rId7"/>
                </p:custDataLst>
              </p:nvPr>
            </p:nvSpPr>
            <p:spPr bwMode="auto">
              <a:xfrm>
                <a:off x="3650456" y="2519362"/>
                <a:ext cx="742154" cy="361950"/>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400" b="1" dirty="0">
                    <a:solidFill>
                      <a:schemeClr val="bg1"/>
                    </a:solidFill>
                  </a:rPr>
                  <a:t>Xa</a:t>
                </a:r>
              </a:p>
              <a:p>
                <a:pPr algn="ctr"/>
                <a:r>
                  <a:rPr lang="fr-FR" sz="1400" b="1" dirty="0">
                    <a:solidFill>
                      <a:schemeClr val="bg1"/>
                    </a:solidFill>
                  </a:rPr>
                  <a:t>    </a:t>
                </a:r>
              </a:p>
            </p:txBody>
          </p:sp>
          <p:sp>
            <p:nvSpPr>
              <p:cNvPr id="9" name="Triangle isocèle 8">
                <a:extLst>
                  <a:ext uri="{FF2B5EF4-FFF2-40B4-BE49-F238E27FC236}">
                    <a16:creationId xmlns:a16="http://schemas.microsoft.com/office/drawing/2014/main" id="{50BC5138-F66B-48ED-A169-D5E6D202B220}"/>
                  </a:ext>
                </a:extLst>
              </p:cNvPr>
              <p:cNvSpPr/>
              <p:nvPr/>
            </p:nvSpPr>
            <p:spPr>
              <a:xfrm rot="18805157">
                <a:off x="4138585" y="2901800"/>
                <a:ext cx="901289" cy="447688"/>
              </a:xfrm>
              <a:prstGeom prst="triangl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cxnSp>
          <p:nvCxnSpPr>
            <p:cNvPr id="3" name="Connecteur droit avec flèche 2">
              <a:extLst>
                <a:ext uri="{FF2B5EF4-FFF2-40B4-BE49-F238E27FC236}">
                  <a16:creationId xmlns:a16="http://schemas.microsoft.com/office/drawing/2014/main" id="{AC91D70A-5D1B-40DC-8F6E-9EF138955835}"/>
                </a:ext>
              </a:extLst>
            </p:cNvPr>
            <p:cNvCxnSpPr>
              <a:cxnSpLocks/>
            </p:cNvCxnSpPr>
            <p:nvPr/>
          </p:nvCxnSpPr>
          <p:spPr>
            <a:xfrm flipH="1">
              <a:off x="3573263" y="5779363"/>
              <a:ext cx="1380477" cy="20418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ZoneTexte 9">
              <a:extLst>
                <a:ext uri="{FF2B5EF4-FFF2-40B4-BE49-F238E27FC236}">
                  <a16:creationId xmlns:a16="http://schemas.microsoft.com/office/drawing/2014/main" id="{4F4ED05A-78AD-47C3-98E8-246021728F2E}"/>
                </a:ext>
              </a:extLst>
            </p:cNvPr>
            <p:cNvSpPr txBox="1"/>
            <p:nvPr/>
          </p:nvSpPr>
          <p:spPr>
            <a:xfrm>
              <a:off x="3158483" y="5433134"/>
              <a:ext cx="944661" cy="1200329"/>
            </a:xfrm>
            <a:prstGeom prst="rect">
              <a:avLst/>
            </a:prstGeom>
            <a:noFill/>
          </p:spPr>
          <p:txBody>
            <a:bodyPr wrap="square" rtlCol="0">
              <a:spAutoFit/>
            </a:bodyPr>
            <a:lstStyle/>
            <a:p>
              <a:r>
                <a:rPr lang="fr-CA" dirty="0"/>
                <a:t>II</a:t>
              </a:r>
            </a:p>
            <a:p>
              <a:endParaRPr lang="fr-CA" dirty="0"/>
            </a:p>
            <a:p>
              <a:endParaRPr lang="fr-CA" dirty="0"/>
            </a:p>
            <a:p>
              <a:r>
                <a:rPr lang="fr-CA" dirty="0" err="1"/>
                <a:t>IIa</a:t>
              </a:r>
              <a:endParaRPr lang="fr-CA" dirty="0"/>
            </a:p>
          </p:txBody>
        </p:sp>
        <p:cxnSp>
          <p:nvCxnSpPr>
            <p:cNvPr id="13" name="Connecteur droit avec flèche 12">
              <a:extLst>
                <a:ext uri="{FF2B5EF4-FFF2-40B4-BE49-F238E27FC236}">
                  <a16:creationId xmlns:a16="http://schemas.microsoft.com/office/drawing/2014/main" id="{B0329864-A40E-4325-BDF9-478E6178FA3E}"/>
                </a:ext>
              </a:extLst>
            </p:cNvPr>
            <p:cNvCxnSpPr/>
            <p:nvPr/>
          </p:nvCxnSpPr>
          <p:spPr>
            <a:xfrm>
              <a:off x="3329126" y="5779363"/>
              <a:ext cx="0" cy="5145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ZoneTexte 14">
              <a:extLst>
                <a:ext uri="{FF2B5EF4-FFF2-40B4-BE49-F238E27FC236}">
                  <a16:creationId xmlns:a16="http://schemas.microsoft.com/office/drawing/2014/main" id="{DF00607E-D006-4560-B8CB-9B7768D87690}"/>
                </a:ext>
              </a:extLst>
            </p:cNvPr>
            <p:cNvSpPr txBox="1"/>
            <p:nvPr/>
          </p:nvSpPr>
          <p:spPr>
            <a:xfrm>
              <a:off x="5160080" y="5331149"/>
              <a:ext cx="275710" cy="1569660"/>
            </a:xfrm>
            <a:prstGeom prst="rect">
              <a:avLst/>
            </a:prstGeom>
            <a:noFill/>
            <a:ln>
              <a:solidFill>
                <a:schemeClr val="accent1"/>
              </a:solidFill>
            </a:ln>
          </p:spPr>
          <p:txBody>
            <a:bodyPr wrap="square" rtlCol="0">
              <a:spAutoFit/>
            </a:bodyPr>
            <a:lstStyle/>
            <a:p>
              <a:r>
                <a:rPr lang="fr-CA" sz="1200" dirty="0"/>
                <a:t>HÉPARINE</a:t>
              </a:r>
            </a:p>
          </p:txBody>
        </p:sp>
        <p:cxnSp>
          <p:nvCxnSpPr>
            <p:cNvPr id="17" name="Connecteur droit 16">
              <a:extLst>
                <a:ext uri="{FF2B5EF4-FFF2-40B4-BE49-F238E27FC236}">
                  <a16:creationId xmlns:a16="http://schemas.microsoft.com/office/drawing/2014/main" id="{14CD041B-A034-499B-8F56-F2EC02839ACB}"/>
                </a:ext>
              </a:extLst>
            </p:cNvPr>
            <p:cNvCxnSpPr/>
            <p:nvPr/>
          </p:nvCxnSpPr>
          <p:spPr>
            <a:xfrm>
              <a:off x="4094236" y="5705225"/>
              <a:ext cx="334095" cy="278324"/>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Connecteur droit 18">
              <a:extLst>
                <a:ext uri="{FF2B5EF4-FFF2-40B4-BE49-F238E27FC236}">
                  <a16:creationId xmlns:a16="http://schemas.microsoft.com/office/drawing/2014/main" id="{0948CC8E-FE6A-4B12-86E4-DDDDCFE4F687}"/>
                </a:ext>
              </a:extLst>
            </p:cNvPr>
            <p:cNvCxnSpPr>
              <a:endCxn id="10" idx="3"/>
            </p:cNvCxnSpPr>
            <p:nvPr/>
          </p:nvCxnSpPr>
          <p:spPr>
            <a:xfrm flipH="1">
              <a:off x="4103144" y="5690672"/>
              <a:ext cx="325187" cy="342627"/>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4219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
            </p:custDataLst>
          </p:nvPr>
        </p:nvSpPr>
        <p:spPr/>
        <p:txBody>
          <a:bodyPr/>
          <a:lstStyle/>
          <a:p>
            <a:pPr eaLnBrk="1" hangingPunct="1"/>
            <a:r>
              <a:rPr lang="fr-CA" b="1" dirty="0"/>
              <a:t>L’HÉPARINE</a:t>
            </a:r>
            <a:endParaRPr lang="fr-FR" b="1" dirty="0"/>
          </a:p>
        </p:txBody>
      </p:sp>
      <p:sp>
        <p:nvSpPr>
          <p:cNvPr id="1171459" name="Rectangle 3"/>
          <p:cNvSpPr>
            <a:spLocks noGrp="1" noChangeArrowheads="1"/>
          </p:cNvSpPr>
          <p:nvPr>
            <p:ph sz="quarter" idx="1"/>
            <p:custDataLst>
              <p:tags r:id="rId2"/>
            </p:custDataLst>
          </p:nvPr>
        </p:nvSpPr>
        <p:spPr>
          <a:xfrm>
            <a:off x="457200" y="2626468"/>
            <a:ext cx="8686800" cy="3610820"/>
          </a:xfrm>
        </p:spPr>
        <p:txBody>
          <a:bodyPr/>
          <a:lstStyle/>
          <a:p>
            <a:pPr eaLnBrk="1" hangingPunct="1">
              <a:lnSpc>
                <a:spcPct val="90000"/>
              </a:lnSpc>
              <a:buClr>
                <a:schemeClr val="accent1"/>
              </a:buClr>
            </a:pPr>
            <a:r>
              <a:rPr lang="fr-CA" sz="2400" b="1" dirty="0"/>
              <a:t>APPLICATIONS THÉRAPEUTIQUES :</a:t>
            </a:r>
          </a:p>
          <a:p>
            <a:pPr lvl="1" eaLnBrk="1" hangingPunct="1">
              <a:lnSpc>
                <a:spcPct val="90000"/>
              </a:lnSpc>
            </a:pPr>
            <a:endParaRPr lang="fr-FR" b="1" dirty="0"/>
          </a:p>
          <a:p>
            <a:pPr lvl="1" eaLnBrk="1" hangingPunct="1">
              <a:lnSpc>
                <a:spcPct val="90000"/>
              </a:lnSpc>
            </a:pPr>
            <a:r>
              <a:rPr lang="fr-FR" b="1" dirty="0"/>
              <a:t>Effet immédiat</a:t>
            </a:r>
          </a:p>
          <a:p>
            <a:pPr lvl="1" eaLnBrk="1" hangingPunct="1">
              <a:lnSpc>
                <a:spcPct val="90000"/>
              </a:lnSpc>
            </a:pPr>
            <a:r>
              <a:rPr lang="fr-FR" b="1" dirty="0"/>
              <a:t>À la base de traitements aux anticoagulants (action initiale)</a:t>
            </a:r>
          </a:p>
          <a:p>
            <a:pPr lvl="1" eaLnBrk="1" hangingPunct="1">
              <a:lnSpc>
                <a:spcPct val="90000"/>
              </a:lnSpc>
            </a:pPr>
            <a:r>
              <a:rPr lang="fr-FR" b="1" dirty="0"/>
              <a:t>Administrée durant quelques jours seulement c’est-à-dire jusqu’à ce que les </a:t>
            </a:r>
            <a:r>
              <a:rPr lang="fr-FR" b="1" dirty="0" err="1"/>
              <a:t>antivitamines</a:t>
            </a:r>
            <a:r>
              <a:rPr lang="fr-FR" b="1" dirty="0"/>
              <a:t> K prennent la relève.</a:t>
            </a:r>
          </a:p>
          <a:p>
            <a:pPr eaLnBrk="1" hangingPunct="1">
              <a:lnSpc>
                <a:spcPct val="90000"/>
              </a:lnSpc>
              <a:buClr>
                <a:schemeClr val="accent1"/>
              </a:buClr>
              <a:buFont typeface="Wingdings" pitchFamily="2" charset="2"/>
              <a:buNone/>
            </a:pPr>
            <a:endParaRPr lang="fr-FR" sz="2400" b="1" dirty="0"/>
          </a:p>
        </p:txBody>
      </p:sp>
    </p:spTree>
    <p:extLst>
      <p:ext uri="{BB962C8B-B14F-4D97-AF65-F5344CB8AC3E}">
        <p14:creationId xmlns:p14="http://schemas.microsoft.com/office/powerpoint/2010/main" val="41745928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custDataLst>
              <p:tags r:id="rId1"/>
            </p:custDataLst>
          </p:nvPr>
        </p:nvSpPr>
        <p:spPr/>
        <p:txBody>
          <a:bodyPr/>
          <a:lstStyle/>
          <a:p>
            <a:pPr eaLnBrk="1" hangingPunct="1"/>
            <a:r>
              <a:rPr lang="fr-CA" b="1" dirty="0"/>
              <a:t>L’HÉPARINE</a:t>
            </a:r>
            <a:endParaRPr lang="fr-FR" b="1" dirty="0"/>
          </a:p>
        </p:txBody>
      </p:sp>
      <p:sp>
        <p:nvSpPr>
          <p:cNvPr id="1173507" name="Rectangle 3"/>
          <p:cNvSpPr>
            <a:spLocks noGrp="1" noChangeArrowheads="1"/>
          </p:cNvSpPr>
          <p:nvPr>
            <p:ph sz="quarter" idx="1"/>
            <p:custDataLst>
              <p:tags r:id="rId2"/>
            </p:custDataLst>
          </p:nvPr>
        </p:nvSpPr>
        <p:spPr>
          <a:xfrm>
            <a:off x="0" y="2434281"/>
            <a:ext cx="8747125" cy="4337222"/>
          </a:xfrm>
        </p:spPr>
        <p:txBody>
          <a:bodyPr>
            <a:normAutofit lnSpcReduction="10000"/>
          </a:bodyPr>
          <a:lstStyle/>
          <a:p>
            <a:pPr eaLnBrk="1" hangingPunct="1">
              <a:lnSpc>
                <a:spcPct val="80000"/>
              </a:lnSpc>
              <a:buClr>
                <a:schemeClr val="accent1"/>
              </a:buClr>
            </a:pPr>
            <a:r>
              <a:rPr lang="fr-CA" sz="2400" b="1" dirty="0"/>
              <a:t>APPLICATIONS THÉRAPEUTIQUES :</a:t>
            </a:r>
          </a:p>
          <a:p>
            <a:pPr lvl="1" eaLnBrk="1" hangingPunct="1">
              <a:lnSpc>
                <a:spcPct val="80000"/>
              </a:lnSpc>
              <a:buClr>
                <a:schemeClr val="accent3"/>
              </a:buClr>
              <a:buFont typeface="Wingdings" pitchFamily="2" charset="2"/>
              <a:buChar char="§"/>
            </a:pPr>
            <a:r>
              <a:rPr lang="fr-FR" dirty="0">
                <a:highlight>
                  <a:srgbClr val="FFFF00"/>
                </a:highlight>
              </a:rPr>
              <a:t>Sous-cutanée (faible dose) : (BPM)</a:t>
            </a:r>
          </a:p>
          <a:p>
            <a:pPr lvl="3" eaLnBrk="1" hangingPunct="1">
              <a:lnSpc>
                <a:spcPct val="80000"/>
              </a:lnSpc>
              <a:buClr>
                <a:schemeClr val="accent6"/>
              </a:buClr>
              <a:buFont typeface="Courier New" pitchFamily="49" charset="0"/>
              <a:buChar char="o"/>
            </a:pPr>
            <a:r>
              <a:rPr lang="fr-FR" b="1" dirty="0"/>
              <a:t>Opéré récent</a:t>
            </a:r>
          </a:p>
          <a:p>
            <a:pPr lvl="3" eaLnBrk="1" hangingPunct="1">
              <a:lnSpc>
                <a:spcPct val="80000"/>
              </a:lnSpc>
              <a:buClr>
                <a:schemeClr val="accent6"/>
              </a:buClr>
              <a:buFont typeface="Courier New" pitchFamily="49" charset="0"/>
              <a:buChar char="o"/>
            </a:pPr>
            <a:r>
              <a:rPr lang="fr-FR" b="1" dirty="0"/>
              <a:t>Alité</a:t>
            </a:r>
          </a:p>
          <a:p>
            <a:pPr lvl="3" eaLnBrk="1" hangingPunct="1">
              <a:lnSpc>
                <a:spcPct val="80000"/>
              </a:lnSpc>
              <a:buClr>
                <a:schemeClr val="accent6"/>
              </a:buClr>
              <a:buFont typeface="Courier New" pitchFamily="49" charset="0"/>
              <a:buChar char="o"/>
            </a:pPr>
            <a:r>
              <a:rPr lang="fr-FR" b="1" dirty="0"/>
              <a:t>Prévenir les thromboses inférieures ou embolies sur longue période de temps</a:t>
            </a:r>
          </a:p>
          <a:p>
            <a:pPr lvl="3" eaLnBrk="1" hangingPunct="1">
              <a:lnSpc>
                <a:spcPct val="80000"/>
              </a:lnSpc>
              <a:buClr>
                <a:schemeClr val="accent6"/>
              </a:buClr>
              <a:buFont typeface="Courier New" pitchFamily="49" charset="0"/>
              <a:buChar char="o"/>
            </a:pPr>
            <a:r>
              <a:rPr lang="fr-FR" b="1" dirty="0"/>
              <a:t>Faible degré d’</a:t>
            </a:r>
            <a:r>
              <a:rPr lang="fr-FR" b="1" dirty="0" err="1"/>
              <a:t>héparinémie</a:t>
            </a:r>
            <a:endParaRPr lang="fr-FR" b="1" dirty="0"/>
          </a:p>
          <a:p>
            <a:pPr lvl="3" eaLnBrk="1" hangingPunct="1">
              <a:lnSpc>
                <a:spcPct val="80000"/>
              </a:lnSpc>
              <a:buClr>
                <a:schemeClr val="accent6"/>
              </a:buClr>
              <a:buFont typeface="Courier New" pitchFamily="49" charset="0"/>
              <a:buChar char="o"/>
            </a:pPr>
            <a:r>
              <a:rPr lang="fr-FR" b="1" u="sng" dirty="0"/>
              <a:t>Pas de surveillance thérapeutique</a:t>
            </a:r>
          </a:p>
          <a:p>
            <a:pPr lvl="1" eaLnBrk="1" hangingPunct="1">
              <a:lnSpc>
                <a:spcPct val="80000"/>
              </a:lnSpc>
              <a:buClr>
                <a:schemeClr val="accent3"/>
              </a:buClr>
              <a:buFont typeface="Wingdings" pitchFamily="2" charset="2"/>
              <a:buChar char="§"/>
            </a:pPr>
            <a:r>
              <a:rPr lang="fr-FR" dirty="0">
                <a:highlight>
                  <a:srgbClr val="FFFF00"/>
                </a:highlight>
              </a:rPr>
              <a:t>IV : (STD)</a:t>
            </a:r>
          </a:p>
          <a:p>
            <a:pPr lvl="3" eaLnBrk="1" hangingPunct="1">
              <a:lnSpc>
                <a:spcPct val="80000"/>
              </a:lnSpc>
              <a:buClr>
                <a:schemeClr val="accent6"/>
              </a:buClr>
              <a:buFont typeface="Courier New" pitchFamily="49" charset="0"/>
              <a:buChar char="o"/>
            </a:pPr>
            <a:r>
              <a:rPr lang="fr-FR" b="1" dirty="0"/>
              <a:t>Thérapie des thromboses veineuses</a:t>
            </a:r>
          </a:p>
          <a:p>
            <a:pPr lvl="3" eaLnBrk="1" hangingPunct="1">
              <a:lnSpc>
                <a:spcPct val="80000"/>
              </a:lnSpc>
              <a:buClr>
                <a:schemeClr val="accent6"/>
              </a:buClr>
              <a:buFont typeface="Courier New" pitchFamily="49" charset="0"/>
              <a:buChar char="o"/>
            </a:pPr>
            <a:r>
              <a:rPr lang="fr-FR" b="1" dirty="0"/>
              <a:t>Évite l’expansion des thromboses et embolies pulmonaires</a:t>
            </a:r>
          </a:p>
          <a:p>
            <a:pPr lvl="3" eaLnBrk="1" hangingPunct="1">
              <a:lnSpc>
                <a:spcPct val="80000"/>
              </a:lnSpc>
              <a:buClr>
                <a:schemeClr val="accent6"/>
              </a:buClr>
              <a:buFont typeface="Courier New" pitchFamily="49" charset="0"/>
              <a:buChar char="o"/>
            </a:pPr>
            <a:r>
              <a:rPr lang="fr-FR" b="1" dirty="0"/>
              <a:t>Zone thérapeutique : 0.2-0.4 unités /</a:t>
            </a:r>
            <a:r>
              <a:rPr lang="fr-FR" b="1" dirty="0" err="1"/>
              <a:t>mL</a:t>
            </a:r>
            <a:endParaRPr lang="fr-FR" b="1" dirty="0"/>
          </a:p>
          <a:p>
            <a:pPr lvl="3" eaLnBrk="1" hangingPunct="1">
              <a:lnSpc>
                <a:spcPct val="80000"/>
              </a:lnSpc>
              <a:buClr>
                <a:schemeClr val="accent6"/>
              </a:buClr>
              <a:buFont typeface="Courier New" pitchFamily="49" charset="0"/>
              <a:buChar char="o"/>
            </a:pPr>
            <a:r>
              <a:rPr lang="fr-FR" b="1" u="sng" dirty="0"/>
              <a:t>Nécessite une surveillance thérapeutique</a:t>
            </a:r>
          </a:p>
          <a:p>
            <a:pPr lvl="3" eaLnBrk="1" hangingPunct="1">
              <a:lnSpc>
                <a:spcPct val="80000"/>
              </a:lnSpc>
              <a:buClr>
                <a:schemeClr val="accent6"/>
              </a:buClr>
              <a:buFont typeface="Courier New" pitchFamily="49" charset="0"/>
              <a:buChar char="o"/>
            </a:pPr>
            <a:endParaRPr lang="fr-FR" b="1" dirty="0"/>
          </a:p>
          <a:p>
            <a:pPr lvl="3" eaLnBrk="1" hangingPunct="1">
              <a:lnSpc>
                <a:spcPct val="80000"/>
              </a:lnSpc>
              <a:buClr>
                <a:schemeClr val="accent2"/>
              </a:buClr>
              <a:buFontTx/>
              <a:buNone/>
            </a:pPr>
            <a:r>
              <a:rPr lang="fr-FR" b="1" dirty="0"/>
              <a:t>N.B.: IV avec héparine STD plus risqué, car peu provoquer hémorragie</a:t>
            </a:r>
          </a:p>
          <a:p>
            <a:pPr eaLnBrk="1" hangingPunct="1">
              <a:lnSpc>
                <a:spcPct val="80000"/>
              </a:lnSpc>
              <a:buClr>
                <a:schemeClr val="accent1"/>
              </a:buClr>
              <a:buFont typeface="Wingdings" pitchFamily="2" charset="2"/>
              <a:buNone/>
            </a:pPr>
            <a:endParaRPr lang="fr-FR" sz="2000" b="1" dirty="0"/>
          </a:p>
        </p:txBody>
      </p:sp>
      <p:sp>
        <p:nvSpPr>
          <p:cNvPr id="3" name="ZoneTexte 2">
            <a:extLst>
              <a:ext uri="{FF2B5EF4-FFF2-40B4-BE49-F238E27FC236}">
                <a16:creationId xmlns:a16="http://schemas.microsoft.com/office/drawing/2014/main" id="{0C0B3653-B82D-43E5-B50D-0F8A547478AB}"/>
              </a:ext>
            </a:extLst>
          </p:cNvPr>
          <p:cNvSpPr txBox="1"/>
          <p:nvPr>
            <p:custDataLst>
              <p:tags r:id="rId3"/>
            </p:custDataLst>
          </p:nvPr>
        </p:nvSpPr>
        <p:spPr>
          <a:xfrm>
            <a:off x="4687409" y="2974019"/>
            <a:ext cx="4394447" cy="369332"/>
          </a:xfrm>
          <a:prstGeom prst="rect">
            <a:avLst/>
          </a:prstGeom>
          <a:noFill/>
        </p:spPr>
        <p:txBody>
          <a:bodyPr wrap="square" rtlCol="0">
            <a:spAutoFit/>
          </a:bodyPr>
          <a:lstStyle/>
          <a:p>
            <a:r>
              <a:rPr lang="fr-CA" dirty="0">
                <a:solidFill>
                  <a:srgbClr val="FF0000"/>
                </a:solidFill>
              </a:rPr>
              <a:t>C’est quoi une surveillance thérapeutique?</a:t>
            </a:r>
          </a:p>
        </p:txBody>
      </p:sp>
    </p:spTree>
    <p:extLst>
      <p:ext uri="{BB962C8B-B14F-4D97-AF65-F5344CB8AC3E}">
        <p14:creationId xmlns:p14="http://schemas.microsoft.com/office/powerpoint/2010/main" val="208114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350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3507">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350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custDataLst>
              <p:tags r:id="rId1"/>
            </p:custDataLst>
          </p:nvPr>
        </p:nvSpPr>
        <p:spPr/>
        <p:txBody>
          <a:bodyPr/>
          <a:lstStyle/>
          <a:p>
            <a:pPr eaLnBrk="1" hangingPunct="1"/>
            <a:r>
              <a:rPr lang="fr-CA" b="1" dirty="0"/>
              <a:t>L’HÉPARINE</a:t>
            </a:r>
            <a:endParaRPr lang="fr-FR" b="1" dirty="0"/>
          </a:p>
        </p:txBody>
      </p:sp>
      <p:sp>
        <p:nvSpPr>
          <p:cNvPr id="1177603" name="Rectangle 3"/>
          <p:cNvSpPr>
            <a:spLocks noGrp="1" noChangeArrowheads="1"/>
          </p:cNvSpPr>
          <p:nvPr>
            <p:ph sz="quarter" idx="1"/>
            <p:custDataLst>
              <p:tags r:id="rId2"/>
            </p:custDataLst>
          </p:nvPr>
        </p:nvSpPr>
        <p:spPr>
          <a:xfrm>
            <a:off x="468313" y="2509736"/>
            <a:ext cx="8353425" cy="4157764"/>
          </a:xfrm>
        </p:spPr>
        <p:txBody>
          <a:bodyPr/>
          <a:lstStyle/>
          <a:p>
            <a:pPr eaLnBrk="1" hangingPunct="1">
              <a:buClr>
                <a:schemeClr val="accent1"/>
              </a:buClr>
            </a:pPr>
            <a:r>
              <a:rPr lang="fr-CA" sz="2400" b="1" dirty="0"/>
              <a:t>APPLICATIONS THÉRAPEUTIQUES :</a:t>
            </a:r>
            <a:endParaRPr lang="fr-FR" sz="2400" dirty="0"/>
          </a:p>
          <a:p>
            <a:pPr lvl="1" eaLnBrk="1" hangingPunct="1">
              <a:buClr>
                <a:schemeClr val="accent3"/>
              </a:buClr>
              <a:buFont typeface="Wingdings" pitchFamily="2" charset="2"/>
              <a:buChar char="§"/>
            </a:pPr>
            <a:r>
              <a:rPr lang="fr-FR" dirty="0">
                <a:highlight>
                  <a:srgbClr val="FFFF00"/>
                </a:highlight>
              </a:rPr>
              <a:t>Surveillance biologique</a:t>
            </a:r>
          </a:p>
          <a:p>
            <a:pPr lvl="3">
              <a:buClr>
                <a:schemeClr val="accent6"/>
              </a:buClr>
              <a:buFont typeface="Courier New" pitchFamily="49" charset="0"/>
              <a:buChar char="o"/>
            </a:pPr>
            <a:r>
              <a:rPr lang="fr-FR" sz="2000" b="1" dirty="0"/>
              <a:t>Par le dosage: </a:t>
            </a:r>
            <a:r>
              <a:rPr lang="fr-FR" sz="2000" b="1" u="sng" dirty="0" err="1"/>
              <a:t>TTPa</a:t>
            </a:r>
            <a:r>
              <a:rPr lang="fr-FR" sz="2000" b="1" u="sng" dirty="0"/>
              <a:t> (le meilleur pour l’héparine)</a:t>
            </a:r>
          </a:p>
          <a:p>
            <a:pPr marL="1371600" lvl="4" indent="0">
              <a:buClr>
                <a:schemeClr val="accent6"/>
              </a:buClr>
              <a:buNone/>
            </a:pPr>
            <a:r>
              <a:rPr lang="fr-FR" sz="2000" b="1" dirty="0"/>
              <a:t>	N.B.: </a:t>
            </a:r>
            <a:r>
              <a:rPr lang="fr-FR" sz="2000" b="1" u="sng" dirty="0"/>
              <a:t>TT trop sensible et TP pas assez sensible</a:t>
            </a:r>
          </a:p>
          <a:p>
            <a:pPr lvl="3">
              <a:buClr>
                <a:schemeClr val="accent6"/>
              </a:buClr>
              <a:buFont typeface="Courier New" pitchFamily="49" charset="0"/>
              <a:buChar char="o"/>
            </a:pPr>
            <a:r>
              <a:rPr lang="fr-FR" sz="2000" b="1" dirty="0"/>
              <a:t>Première mesure du </a:t>
            </a:r>
            <a:r>
              <a:rPr lang="fr-FR" sz="2000" b="1" u="sng" dirty="0" err="1"/>
              <a:t>TTPa</a:t>
            </a:r>
            <a:r>
              <a:rPr lang="fr-FR" sz="2000" b="1" u="sng" dirty="0"/>
              <a:t> s’effectue 4-6 heures après </a:t>
            </a:r>
            <a:r>
              <a:rPr lang="fr-FR" sz="2000" b="1" dirty="0"/>
              <a:t>le début du traitement à l’héparine</a:t>
            </a:r>
          </a:p>
          <a:p>
            <a:pPr lvl="3">
              <a:buClr>
                <a:schemeClr val="accent6"/>
              </a:buClr>
              <a:buFont typeface="Courier New" pitchFamily="49" charset="0"/>
              <a:buChar char="o"/>
            </a:pPr>
            <a:r>
              <a:rPr lang="fr-FR" sz="2000" b="1" dirty="0"/>
              <a:t>Héparinothérapie efficace : </a:t>
            </a:r>
            <a:r>
              <a:rPr lang="fr-FR" sz="2000" b="1" u="sng" dirty="0"/>
              <a:t>1.5 à 2.5 fois la valeur de </a:t>
            </a:r>
            <a:r>
              <a:rPr lang="fr-FR" sz="2000" b="1" u="sng" dirty="0" err="1"/>
              <a:t>TTPa</a:t>
            </a:r>
            <a:r>
              <a:rPr lang="fr-FR" sz="2000" b="1" dirty="0"/>
              <a:t> normal du patient</a:t>
            </a:r>
          </a:p>
          <a:p>
            <a:pPr lvl="3">
              <a:buClr>
                <a:schemeClr val="accent6"/>
              </a:buClr>
              <a:buFont typeface="Courier New" pitchFamily="49" charset="0"/>
              <a:buChar char="o"/>
            </a:pPr>
            <a:r>
              <a:rPr lang="fr-FR" sz="2000" b="1" dirty="0"/>
              <a:t>Numération plaquettaire (car l’héparine peut entraîner une thrombocytopénie)</a:t>
            </a:r>
          </a:p>
        </p:txBody>
      </p:sp>
    </p:spTree>
    <p:extLst>
      <p:ext uri="{BB962C8B-B14F-4D97-AF65-F5344CB8AC3E}">
        <p14:creationId xmlns:p14="http://schemas.microsoft.com/office/powerpoint/2010/main" val="4247467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
            </p:custDataLst>
          </p:nvPr>
        </p:nvSpPr>
        <p:spPr/>
        <p:txBody>
          <a:bodyPr/>
          <a:lstStyle/>
          <a:p>
            <a:pPr eaLnBrk="1" hangingPunct="1"/>
            <a:r>
              <a:rPr lang="fr-CA" b="1" dirty="0"/>
              <a:t>ANTIVITAMINES K</a:t>
            </a:r>
            <a:endParaRPr lang="fr-FR" b="1" dirty="0"/>
          </a:p>
        </p:txBody>
      </p:sp>
      <p:sp>
        <p:nvSpPr>
          <p:cNvPr id="1191939" name="Rectangle 3"/>
          <p:cNvSpPr>
            <a:spLocks noGrp="1" noChangeArrowheads="1"/>
          </p:cNvSpPr>
          <p:nvPr>
            <p:ph sz="quarter" idx="1"/>
            <p:custDataLst>
              <p:tags r:id="rId2"/>
            </p:custDataLst>
          </p:nvPr>
        </p:nvSpPr>
        <p:spPr>
          <a:xfrm>
            <a:off x="386499" y="2490281"/>
            <a:ext cx="8300301" cy="4162932"/>
          </a:xfrm>
        </p:spPr>
        <p:txBody>
          <a:bodyPr>
            <a:normAutofit/>
          </a:bodyPr>
          <a:lstStyle/>
          <a:p>
            <a:pPr eaLnBrk="1" hangingPunct="1">
              <a:lnSpc>
                <a:spcPct val="90000"/>
              </a:lnSpc>
              <a:buClr>
                <a:schemeClr val="accent1"/>
              </a:buClr>
            </a:pPr>
            <a:r>
              <a:rPr lang="fr-FR" sz="2400" b="1" dirty="0"/>
              <a:t>La découverte de la molécule remonte aux années 1920.</a:t>
            </a:r>
          </a:p>
          <a:p>
            <a:pPr eaLnBrk="1" hangingPunct="1">
              <a:lnSpc>
                <a:spcPct val="90000"/>
              </a:lnSpc>
              <a:buClr>
                <a:schemeClr val="accent1"/>
              </a:buClr>
            </a:pPr>
            <a:r>
              <a:rPr lang="fr-CA" sz="2400" b="1" dirty="0"/>
              <a:t>Découvert à la suite d’un syndrome hémorragique mortel qui cause la perte de plusieurs </a:t>
            </a:r>
            <a:r>
              <a:rPr lang="fr-CA" sz="2400" b="1" u="sng" dirty="0"/>
              <a:t>troupeaux bovins en Alberta.</a:t>
            </a:r>
          </a:p>
          <a:p>
            <a:pPr eaLnBrk="1" hangingPunct="1">
              <a:lnSpc>
                <a:spcPct val="90000"/>
              </a:lnSpc>
              <a:buClr>
                <a:schemeClr val="accent1"/>
              </a:buClr>
            </a:pPr>
            <a:r>
              <a:rPr lang="fr-FR" sz="2400" b="1" dirty="0"/>
              <a:t>Poursuite des recherches par </a:t>
            </a:r>
            <a:r>
              <a:rPr lang="fr-FR" sz="2400" b="1" u="sng" dirty="0"/>
              <a:t>Link en 1940</a:t>
            </a:r>
            <a:r>
              <a:rPr lang="fr-FR" sz="2400" b="1" dirty="0"/>
              <a:t>.</a:t>
            </a:r>
          </a:p>
          <a:p>
            <a:pPr eaLnBrk="1" hangingPunct="1">
              <a:lnSpc>
                <a:spcPct val="90000"/>
              </a:lnSpc>
              <a:buClr>
                <a:schemeClr val="accent1"/>
              </a:buClr>
            </a:pPr>
            <a:r>
              <a:rPr lang="fr-FR" sz="2400" b="1" dirty="0"/>
              <a:t>Utilisées en clinique </a:t>
            </a:r>
            <a:r>
              <a:rPr lang="fr-FR" sz="2400" b="1" u="sng" dirty="0"/>
              <a:t>depuis 1954</a:t>
            </a:r>
            <a:r>
              <a:rPr lang="fr-FR" sz="2400" b="1" dirty="0"/>
              <a:t>.</a:t>
            </a:r>
          </a:p>
          <a:p>
            <a:pPr eaLnBrk="1" hangingPunct="1">
              <a:lnSpc>
                <a:spcPct val="90000"/>
              </a:lnSpc>
              <a:buClr>
                <a:schemeClr val="accent1"/>
              </a:buClr>
            </a:pPr>
            <a:r>
              <a:rPr lang="fr-FR" sz="2400" b="1" u="sng" dirty="0">
                <a:solidFill>
                  <a:schemeClr val="accent6"/>
                </a:solidFill>
              </a:rPr>
              <a:t>EFFET LONG</a:t>
            </a:r>
            <a:r>
              <a:rPr lang="fr-FR" sz="2400" b="1" dirty="0">
                <a:solidFill>
                  <a:schemeClr val="accent6"/>
                </a:solidFill>
              </a:rPr>
              <a:t> </a:t>
            </a:r>
            <a:r>
              <a:rPr lang="fr-FR" sz="2400" b="1" dirty="0"/>
              <a:t>à obtenir, mais </a:t>
            </a:r>
            <a:r>
              <a:rPr lang="fr-FR" sz="2400" b="1" u="sng" dirty="0">
                <a:solidFill>
                  <a:schemeClr val="accent6"/>
                </a:solidFill>
              </a:rPr>
              <a:t>DURABLE</a:t>
            </a:r>
          </a:p>
          <a:p>
            <a:pPr lvl="1">
              <a:lnSpc>
                <a:spcPct val="90000"/>
              </a:lnSpc>
              <a:buClr>
                <a:schemeClr val="accent1"/>
              </a:buClr>
            </a:pPr>
            <a:r>
              <a:rPr lang="fr-FR" sz="2200" b="1" u="sng" dirty="0">
                <a:solidFill>
                  <a:schemeClr val="accent6"/>
                </a:solidFill>
              </a:rPr>
              <a:t>24 heures requis pour premier effet et </a:t>
            </a:r>
            <a:r>
              <a:rPr lang="fr-FR" sz="2200" b="1" u="sng" dirty="0" err="1">
                <a:solidFill>
                  <a:schemeClr val="accent6"/>
                </a:solidFill>
              </a:rPr>
              <a:t>entr</a:t>
            </a:r>
            <a:r>
              <a:rPr lang="fr-FR" sz="2200" b="1" u="sng" dirty="0">
                <a:solidFill>
                  <a:schemeClr val="accent6"/>
                </a:solidFill>
              </a:rPr>
              <a:t> 72 et 96 heures pour obtenir effet optimal.</a:t>
            </a:r>
          </a:p>
        </p:txBody>
      </p:sp>
    </p:spTree>
    <p:extLst>
      <p:ext uri="{BB962C8B-B14F-4D97-AF65-F5344CB8AC3E}">
        <p14:creationId xmlns:p14="http://schemas.microsoft.com/office/powerpoint/2010/main" val="27481476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1"/>
            </p:custDataLst>
          </p:nvPr>
        </p:nvSpPr>
        <p:spPr/>
        <p:txBody>
          <a:bodyPr/>
          <a:lstStyle/>
          <a:p>
            <a:pPr eaLnBrk="1" hangingPunct="1"/>
            <a:r>
              <a:rPr lang="fr-CA" b="1" dirty="0"/>
              <a:t>ANTIVITAMINES K</a:t>
            </a:r>
            <a:endParaRPr lang="fr-FR" b="1" dirty="0"/>
          </a:p>
        </p:txBody>
      </p:sp>
      <p:sp>
        <p:nvSpPr>
          <p:cNvPr id="1193987" name="Rectangle 3"/>
          <p:cNvSpPr>
            <a:spLocks noGrp="1" noChangeArrowheads="1"/>
          </p:cNvSpPr>
          <p:nvPr>
            <p:ph sz="quarter" idx="1"/>
            <p:custDataLst>
              <p:tags r:id="rId2"/>
            </p:custDataLst>
          </p:nvPr>
        </p:nvSpPr>
        <p:spPr>
          <a:xfrm>
            <a:off x="179109" y="2375555"/>
            <a:ext cx="8641041" cy="4317075"/>
          </a:xfrm>
        </p:spPr>
        <p:txBody>
          <a:bodyPr>
            <a:normAutofit fontScale="85000" lnSpcReduction="20000"/>
          </a:bodyPr>
          <a:lstStyle/>
          <a:p>
            <a:pPr eaLnBrk="1" hangingPunct="1">
              <a:lnSpc>
                <a:spcPct val="90000"/>
              </a:lnSpc>
              <a:buClr>
                <a:schemeClr val="accent1"/>
              </a:buClr>
            </a:pPr>
            <a:r>
              <a:rPr lang="fr-CA" sz="2800" b="1" dirty="0"/>
              <a:t>NATURE :</a:t>
            </a:r>
          </a:p>
          <a:p>
            <a:pPr lvl="1" eaLnBrk="1" hangingPunct="1">
              <a:lnSpc>
                <a:spcPct val="90000"/>
              </a:lnSpc>
              <a:buClr>
                <a:schemeClr val="accent3"/>
              </a:buClr>
              <a:buFont typeface="Wingdings" pitchFamily="2" charset="2"/>
              <a:buChar char="§"/>
            </a:pPr>
            <a:r>
              <a:rPr lang="fr-FR" sz="2400" b="1" dirty="0"/>
              <a:t>Composé organique de faible poids moléculaire.</a:t>
            </a:r>
          </a:p>
          <a:p>
            <a:pPr lvl="1" eaLnBrk="1" hangingPunct="1">
              <a:lnSpc>
                <a:spcPct val="90000"/>
              </a:lnSpc>
              <a:buClr>
                <a:schemeClr val="accent3"/>
              </a:buClr>
              <a:buFont typeface="Wingdings" pitchFamily="2" charset="2"/>
              <a:buChar char="§"/>
            </a:pPr>
            <a:r>
              <a:rPr lang="fr-FR" sz="2400" b="1" dirty="0"/>
              <a:t>Structure </a:t>
            </a:r>
            <a:r>
              <a:rPr lang="fr-FR" sz="2400" b="1" u="sng" dirty="0"/>
              <a:t>semblable à la vitamine K.</a:t>
            </a:r>
          </a:p>
          <a:p>
            <a:pPr lvl="1" eaLnBrk="1" hangingPunct="1">
              <a:lnSpc>
                <a:spcPct val="90000"/>
              </a:lnSpc>
              <a:buClr>
                <a:schemeClr val="accent3"/>
              </a:buClr>
              <a:buFont typeface="Wingdings" pitchFamily="2" charset="2"/>
              <a:buChar char="§"/>
            </a:pPr>
            <a:r>
              <a:rPr lang="fr-CA" sz="2400" b="1" u="sng" dirty="0"/>
              <a:t>Liposoluble</a:t>
            </a:r>
          </a:p>
          <a:p>
            <a:pPr lvl="1" eaLnBrk="1" hangingPunct="1">
              <a:lnSpc>
                <a:spcPct val="90000"/>
              </a:lnSpc>
              <a:buFont typeface="Wingdings" pitchFamily="2" charset="2"/>
              <a:buNone/>
            </a:pPr>
            <a:endParaRPr lang="fr-FR" sz="2000" b="1" dirty="0"/>
          </a:p>
          <a:p>
            <a:pPr eaLnBrk="1" hangingPunct="1">
              <a:lnSpc>
                <a:spcPct val="90000"/>
              </a:lnSpc>
              <a:buClr>
                <a:schemeClr val="accent1"/>
              </a:buClr>
            </a:pPr>
            <a:r>
              <a:rPr lang="fr-CA" sz="2800" b="1" dirty="0"/>
              <a:t>STRUCTURE :</a:t>
            </a:r>
          </a:p>
          <a:p>
            <a:pPr lvl="1" eaLnBrk="1" hangingPunct="1">
              <a:lnSpc>
                <a:spcPct val="90000"/>
              </a:lnSpc>
              <a:buClr>
                <a:schemeClr val="accent3"/>
              </a:buClr>
              <a:buFont typeface="Wingdings" pitchFamily="2" charset="2"/>
              <a:buChar char="§"/>
            </a:pPr>
            <a:r>
              <a:rPr lang="fr-FR" sz="2400" b="1" dirty="0"/>
              <a:t>Ce sont des antivitamines K, donc ils ont des structures semblables aux vitamines K, ils diffèrent que par un radical disposé sur leur anneau </a:t>
            </a:r>
            <a:r>
              <a:rPr lang="fr-FR" sz="2400" b="1" dirty="0" err="1"/>
              <a:t>quinonique</a:t>
            </a:r>
            <a:r>
              <a:rPr lang="fr-FR" sz="2400" b="1" dirty="0"/>
              <a:t>.</a:t>
            </a:r>
          </a:p>
          <a:p>
            <a:pPr lvl="1" eaLnBrk="1" hangingPunct="1">
              <a:lnSpc>
                <a:spcPct val="90000"/>
              </a:lnSpc>
              <a:buClr>
                <a:schemeClr val="accent3"/>
              </a:buClr>
              <a:buFont typeface="Wingdings" pitchFamily="2" charset="2"/>
              <a:buChar char="§"/>
            </a:pPr>
            <a:r>
              <a:rPr lang="fr-FR" sz="2400" b="1" dirty="0"/>
              <a:t>Noms utilisés :</a:t>
            </a:r>
          </a:p>
          <a:p>
            <a:pPr lvl="3" eaLnBrk="1" hangingPunct="1">
              <a:lnSpc>
                <a:spcPct val="90000"/>
              </a:lnSpc>
              <a:buClr>
                <a:schemeClr val="accent6"/>
              </a:buClr>
              <a:buFont typeface="Courier New" pitchFamily="49" charset="0"/>
              <a:buChar char="o"/>
            </a:pPr>
            <a:r>
              <a:rPr lang="fr-FR" sz="1900" b="1" dirty="0" err="1"/>
              <a:t>Coumadin</a:t>
            </a:r>
            <a:endParaRPr lang="fr-FR" sz="1900" b="1" dirty="0"/>
          </a:p>
          <a:p>
            <a:pPr lvl="3" eaLnBrk="1" hangingPunct="1">
              <a:lnSpc>
                <a:spcPct val="90000"/>
              </a:lnSpc>
              <a:buClr>
                <a:schemeClr val="accent6"/>
              </a:buClr>
              <a:buFont typeface="Courier New" pitchFamily="49" charset="0"/>
              <a:buChar char="o"/>
            </a:pPr>
            <a:r>
              <a:rPr lang="fr-FR" sz="1900" b="1" dirty="0" err="1"/>
              <a:t>Warfarin</a:t>
            </a:r>
            <a:endParaRPr lang="fr-FR" sz="1900" b="1" dirty="0"/>
          </a:p>
          <a:p>
            <a:pPr lvl="3" eaLnBrk="1" hangingPunct="1">
              <a:lnSpc>
                <a:spcPct val="90000"/>
              </a:lnSpc>
              <a:buClr>
                <a:schemeClr val="accent6"/>
              </a:buClr>
              <a:buFont typeface="Courier New" pitchFamily="49" charset="0"/>
              <a:buChar char="o"/>
            </a:pPr>
            <a:r>
              <a:rPr lang="fr-FR" sz="1900" b="1" dirty="0"/>
              <a:t>Dicoumarol</a:t>
            </a:r>
          </a:p>
          <a:p>
            <a:pPr lvl="3" eaLnBrk="1" hangingPunct="1">
              <a:lnSpc>
                <a:spcPct val="90000"/>
              </a:lnSpc>
              <a:buClr>
                <a:schemeClr val="accent6"/>
              </a:buClr>
              <a:buFont typeface="Courier New" pitchFamily="49" charset="0"/>
              <a:buChar char="o"/>
            </a:pPr>
            <a:r>
              <a:rPr lang="fr-FR" sz="1900" b="1" dirty="0" err="1"/>
              <a:t>Thromexan</a:t>
            </a:r>
            <a:r>
              <a:rPr lang="fr-FR" sz="1900" b="1" dirty="0"/>
              <a:t>…</a:t>
            </a:r>
          </a:p>
          <a:p>
            <a:pPr eaLnBrk="1" hangingPunct="1">
              <a:lnSpc>
                <a:spcPct val="90000"/>
              </a:lnSpc>
              <a:buClr>
                <a:schemeClr val="accent2"/>
              </a:buClr>
              <a:buSzTx/>
              <a:buFont typeface="Wingdings" pitchFamily="2" charset="2"/>
              <a:buNone/>
            </a:pPr>
            <a:endParaRPr lang="fr-FR" sz="1800" b="1" dirty="0"/>
          </a:p>
        </p:txBody>
      </p:sp>
      <p:sp>
        <p:nvSpPr>
          <p:cNvPr id="2" name="ZoneTexte 1">
            <a:extLst>
              <a:ext uri="{FF2B5EF4-FFF2-40B4-BE49-F238E27FC236}">
                <a16:creationId xmlns:a16="http://schemas.microsoft.com/office/drawing/2014/main" id="{9DFDD414-8700-4C29-8A79-D1D39980A5AF}"/>
              </a:ext>
            </a:extLst>
          </p:cNvPr>
          <p:cNvSpPr txBox="1"/>
          <p:nvPr>
            <p:custDataLst>
              <p:tags r:id="rId3"/>
            </p:custDataLst>
          </p:nvPr>
        </p:nvSpPr>
        <p:spPr>
          <a:xfrm>
            <a:off x="4474531" y="5104660"/>
            <a:ext cx="4345619" cy="923330"/>
          </a:xfrm>
          <a:prstGeom prst="rect">
            <a:avLst/>
          </a:prstGeom>
          <a:noFill/>
        </p:spPr>
        <p:txBody>
          <a:bodyPr wrap="square" rtlCol="0">
            <a:spAutoFit/>
          </a:bodyPr>
          <a:lstStyle/>
          <a:p>
            <a:r>
              <a:rPr lang="fr-CA" dirty="0">
                <a:solidFill>
                  <a:srgbClr val="FF0000"/>
                </a:solidFill>
              </a:rPr>
              <a:t>Le terme antivitamine K est utilisé a tort, car ce n’est pas un anticorps. Le terme adéquat est plutôt « analogue de vit-K »</a:t>
            </a:r>
          </a:p>
        </p:txBody>
      </p:sp>
    </p:spTree>
    <p:extLst>
      <p:ext uri="{BB962C8B-B14F-4D97-AF65-F5344CB8AC3E}">
        <p14:creationId xmlns:p14="http://schemas.microsoft.com/office/powerpoint/2010/main" val="33499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39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39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93987">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93987">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93987">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9398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custDataLst>
              <p:tags r:id="rId1"/>
            </p:custDataLst>
          </p:nvPr>
        </p:nvSpPr>
        <p:spPr>
          <a:xfrm>
            <a:off x="248574" y="345141"/>
            <a:ext cx="8438226" cy="1143000"/>
          </a:xfrm>
        </p:spPr>
        <p:txBody>
          <a:bodyPr/>
          <a:lstStyle/>
          <a:p>
            <a:pPr eaLnBrk="1" hangingPunct="1"/>
            <a:r>
              <a:rPr lang="fr-CA" b="1" dirty="0"/>
              <a:t>* VOIE EXTRINSÈQUE (V.E.)</a:t>
            </a:r>
            <a:endParaRPr lang="fr-FR" b="1" dirty="0"/>
          </a:p>
        </p:txBody>
      </p:sp>
      <p:sp>
        <p:nvSpPr>
          <p:cNvPr id="8195" name="Rectangle 3"/>
          <p:cNvSpPr>
            <a:spLocks noGrp="1" noChangeArrowheads="1"/>
          </p:cNvSpPr>
          <p:nvPr>
            <p:ph sz="quarter" idx="1"/>
            <p:custDataLst>
              <p:tags r:id="rId2"/>
            </p:custDataLst>
          </p:nvPr>
        </p:nvSpPr>
        <p:spPr>
          <a:xfrm>
            <a:off x="328475" y="2459115"/>
            <a:ext cx="8815526" cy="4332303"/>
          </a:xfrm>
        </p:spPr>
        <p:txBody>
          <a:bodyPr>
            <a:normAutofit/>
          </a:bodyPr>
          <a:lstStyle/>
          <a:p>
            <a:pPr eaLnBrk="1" hangingPunct="1">
              <a:lnSpc>
                <a:spcPct val="80000"/>
              </a:lnSpc>
              <a:buFont typeface="Wingdings" pitchFamily="2" charset="2"/>
              <a:buNone/>
            </a:pPr>
            <a:r>
              <a:rPr lang="fr-FR" sz="2400" b="1" dirty="0"/>
              <a:t>PROTHROMBINOFORMATION</a:t>
            </a:r>
          </a:p>
          <a:p>
            <a:pPr eaLnBrk="1" hangingPunct="1">
              <a:lnSpc>
                <a:spcPct val="80000"/>
              </a:lnSpc>
              <a:buFont typeface="Wingdings" pitchFamily="2" charset="2"/>
              <a:buNone/>
            </a:pPr>
            <a:r>
              <a:rPr lang="fr-FR" sz="2000" b="1" dirty="0"/>
              <a:t>1-	Formation d’un complexe activateur du facteur X</a:t>
            </a:r>
          </a:p>
          <a:p>
            <a:pPr lvl="1" eaLnBrk="1" hangingPunct="1">
              <a:lnSpc>
                <a:spcPct val="80000"/>
              </a:lnSpc>
            </a:pPr>
            <a:r>
              <a:rPr lang="fr-FR" sz="2000" b="1" dirty="0"/>
              <a:t>Association du facteur VII et III (thromboplastine tissulaire)</a:t>
            </a:r>
          </a:p>
          <a:p>
            <a:pPr lvl="1" eaLnBrk="1" hangingPunct="1">
              <a:lnSpc>
                <a:spcPct val="80000"/>
              </a:lnSpc>
            </a:pPr>
            <a:r>
              <a:rPr lang="fr-FR" sz="2000" b="1" dirty="0"/>
              <a:t>Requiert des ions Ca</a:t>
            </a:r>
            <a:r>
              <a:rPr lang="fr-FR" sz="2000" b="1" baseline="30000" dirty="0"/>
              <a:t>2+</a:t>
            </a:r>
            <a:r>
              <a:rPr lang="fr-FR" sz="2000" b="1" dirty="0"/>
              <a:t> (Pont GLA du VII et phospholipide (PL) du III)</a:t>
            </a:r>
            <a:endParaRPr lang="fr-FR" sz="2000" b="1" dirty="0">
              <a:sym typeface="Symbol" pitchFamily="18" charset="2"/>
            </a:endParaRPr>
          </a:p>
          <a:p>
            <a:pPr lvl="1" eaLnBrk="1" hangingPunct="1">
              <a:lnSpc>
                <a:spcPct val="80000"/>
              </a:lnSpc>
            </a:pPr>
            <a:r>
              <a:rPr lang="fr-FR" sz="2000" b="1" dirty="0">
                <a:sym typeface="Symbol" pitchFamily="18" charset="2"/>
              </a:rPr>
              <a:t></a:t>
            </a:r>
            <a:r>
              <a:rPr lang="fr-FR" sz="2000" b="1" dirty="0"/>
              <a:t> activité du Facteur VII de 1000x</a:t>
            </a:r>
          </a:p>
          <a:p>
            <a:pPr eaLnBrk="1" hangingPunct="1">
              <a:lnSpc>
                <a:spcPct val="80000"/>
              </a:lnSpc>
              <a:buFont typeface="Wingdings" pitchFamily="2" charset="2"/>
              <a:buNone/>
            </a:pPr>
            <a:r>
              <a:rPr lang="fr-FR" sz="2000" b="1" dirty="0"/>
              <a:t>2-	 Activation du Facteur X par le complexe du VII+III+Ca </a:t>
            </a:r>
            <a:r>
              <a:rPr lang="fr-FR" sz="2000" b="1" baseline="30000" dirty="0"/>
              <a:t>2+</a:t>
            </a:r>
            <a:r>
              <a:rPr lang="fr-FR" sz="2000" b="1" dirty="0"/>
              <a:t> </a:t>
            </a:r>
          </a:p>
          <a:p>
            <a:pPr eaLnBrk="1" hangingPunct="1">
              <a:lnSpc>
                <a:spcPct val="80000"/>
              </a:lnSpc>
              <a:buFont typeface="Wingdings" pitchFamily="2" charset="2"/>
              <a:buNone/>
            </a:pPr>
            <a:r>
              <a:rPr lang="fr-FR" sz="2000" b="1" dirty="0"/>
              <a:t>3-	 Transformation du facteur X en </a:t>
            </a:r>
            <a:r>
              <a:rPr lang="fr-FR" sz="2000" b="1" dirty="0" err="1"/>
              <a:t>Xa</a:t>
            </a:r>
            <a:endParaRPr lang="fr-FR" sz="2000" b="1" dirty="0"/>
          </a:p>
          <a:p>
            <a:pPr eaLnBrk="1" hangingPunct="1">
              <a:lnSpc>
                <a:spcPct val="80000"/>
              </a:lnSpc>
              <a:buFont typeface="Wingdings" pitchFamily="2" charset="2"/>
              <a:buNone/>
            </a:pPr>
            <a:r>
              <a:rPr lang="fr-FR" sz="2000" b="1" dirty="0"/>
              <a:t>4-	Rétroaction positive; amplification de l’activité du VII en l’activant en </a:t>
            </a:r>
            <a:r>
              <a:rPr lang="fr-FR" sz="2000" b="1" dirty="0" err="1"/>
              <a:t>VIIa</a:t>
            </a:r>
            <a:r>
              <a:rPr lang="fr-FR" sz="2000" b="1" dirty="0"/>
              <a:t> (encore 1000x de plus)</a:t>
            </a:r>
          </a:p>
          <a:p>
            <a:pPr eaLnBrk="1" hangingPunct="1">
              <a:lnSpc>
                <a:spcPct val="80000"/>
              </a:lnSpc>
              <a:buFont typeface="Wingdings" pitchFamily="2" charset="2"/>
              <a:buNone/>
            </a:pPr>
            <a:r>
              <a:rPr lang="fr-FR" sz="2000" b="1" dirty="0"/>
              <a:t>5-	Voie de sécurité : Boucle de </a:t>
            </a:r>
            <a:r>
              <a:rPr lang="fr-FR" sz="2000" b="1" dirty="0" err="1"/>
              <a:t>Josso</a:t>
            </a:r>
            <a:r>
              <a:rPr lang="fr-FR" sz="2000" b="1" dirty="0"/>
              <a:t> ou voie alterne</a:t>
            </a:r>
          </a:p>
        </p:txBody>
      </p:sp>
      <p:sp>
        <p:nvSpPr>
          <p:cNvPr id="8196" name="Oval 4"/>
          <p:cNvSpPr>
            <a:spLocks noChangeArrowheads="1"/>
          </p:cNvSpPr>
          <p:nvPr>
            <p:custDataLst>
              <p:tags r:id="rId3"/>
            </p:custDataLst>
          </p:nvPr>
        </p:nvSpPr>
        <p:spPr bwMode="auto">
          <a:xfrm>
            <a:off x="204787" y="2862336"/>
            <a:ext cx="504825" cy="503237"/>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a:solidFill>
                  <a:schemeClr val="bg1"/>
                </a:solidFill>
              </a:rPr>
              <a:t>1</a:t>
            </a:r>
            <a:endParaRPr lang="fr-FR" b="1">
              <a:solidFill>
                <a:schemeClr val="bg1"/>
              </a:solidFill>
            </a:endParaRPr>
          </a:p>
        </p:txBody>
      </p:sp>
      <p:sp>
        <p:nvSpPr>
          <p:cNvPr id="8197" name="Oval 5"/>
          <p:cNvSpPr>
            <a:spLocks noChangeArrowheads="1"/>
          </p:cNvSpPr>
          <p:nvPr>
            <p:custDataLst>
              <p:tags r:id="rId4"/>
            </p:custDataLst>
          </p:nvPr>
        </p:nvSpPr>
        <p:spPr bwMode="auto">
          <a:xfrm>
            <a:off x="248574" y="4329069"/>
            <a:ext cx="504825" cy="503238"/>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dirty="0">
                <a:solidFill>
                  <a:schemeClr val="bg1"/>
                </a:solidFill>
              </a:rPr>
              <a:t>2</a:t>
            </a:r>
            <a:endParaRPr lang="fr-FR" b="1" dirty="0">
              <a:solidFill>
                <a:schemeClr val="bg1"/>
              </a:solidFill>
            </a:endParaRPr>
          </a:p>
        </p:txBody>
      </p:sp>
      <p:sp>
        <p:nvSpPr>
          <p:cNvPr id="8198" name="Oval 6"/>
          <p:cNvSpPr>
            <a:spLocks noChangeArrowheads="1"/>
          </p:cNvSpPr>
          <p:nvPr>
            <p:custDataLst>
              <p:tags r:id="rId5"/>
            </p:custDataLst>
          </p:nvPr>
        </p:nvSpPr>
        <p:spPr bwMode="auto">
          <a:xfrm>
            <a:off x="248573" y="4854435"/>
            <a:ext cx="504825" cy="503238"/>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dirty="0">
                <a:solidFill>
                  <a:schemeClr val="bg1"/>
                </a:solidFill>
              </a:rPr>
              <a:t>3</a:t>
            </a:r>
            <a:endParaRPr lang="fr-FR" b="1" dirty="0">
              <a:solidFill>
                <a:schemeClr val="bg1"/>
              </a:solidFill>
            </a:endParaRPr>
          </a:p>
        </p:txBody>
      </p:sp>
      <p:sp>
        <p:nvSpPr>
          <p:cNvPr id="8199" name="Oval 7"/>
          <p:cNvSpPr>
            <a:spLocks noChangeArrowheads="1"/>
          </p:cNvSpPr>
          <p:nvPr>
            <p:custDataLst>
              <p:tags r:id="rId6"/>
            </p:custDataLst>
          </p:nvPr>
        </p:nvSpPr>
        <p:spPr bwMode="auto">
          <a:xfrm>
            <a:off x="240298" y="5362184"/>
            <a:ext cx="504825" cy="503237"/>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a:solidFill>
                  <a:schemeClr val="bg1"/>
                </a:solidFill>
              </a:rPr>
              <a:t>4</a:t>
            </a:r>
            <a:endParaRPr lang="fr-FR" b="1">
              <a:solidFill>
                <a:schemeClr val="bg1"/>
              </a:solidFill>
            </a:endParaRPr>
          </a:p>
        </p:txBody>
      </p:sp>
      <p:sp>
        <p:nvSpPr>
          <p:cNvPr id="8200" name="Oval 8"/>
          <p:cNvSpPr>
            <a:spLocks noChangeArrowheads="1"/>
          </p:cNvSpPr>
          <p:nvPr>
            <p:custDataLst>
              <p:tags r:id="rId7"/>
            </p:custDataLst>
          </p:nvPr>
        </p:nvSpPr>
        <p:spPr bwMode="auto">
          <a:xfrm>
            <a:off x="230818" y="6069550"/>
            <a:ext cx="504825" cy="503237"/>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dirty="0">
                <a:solidFill>
                  <a:schemeClr val="bg1"/>
                </a:solidFill>
              </a:rPr>
              <a:t>6</a:t>
            </a:r>
            <a:endParaRPr lang="fr-FR" b="1" dirty="0">
              <a:solidFill>
                <a:schemeClr val="bg1"/>
              </a:solidFill>
            </a:endParaRPr>
          </a:p>
        </p:txBody>
      </p:sp>
      <p:sp>
        <p:nvSpPr>
          <p:cNvPr id="9" name="Oval 42"/>
          <p:cNvSpPr>
            <a:spLocks noChangeArrowheads="1"/>
          </p:cNvSpPr>
          <p:nvPr>
            <p:custDataLst>
              <p:tags r:id="rId8"/>
            </p:custDataLst>
          </p:nvPr>
        </p:nvSpPr>
        <p:spPr bwMode="auto">
          <a:xfrm>
            <a:off x="3829804" y="5670793"/>
            <a:ext cx="517525" cy="523875"/>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CA" sz="1600" b="1" dirty="0">
                <a:solidFill>
                  <a:schemeClr val="bg1"/>
                </a:solidFill>
              </a:rPr>
              <a:t>5</a:t>
            </a:r>
            <a:endParaRPr lang="fr-FR" sz="1600" b="1" dirty="0">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
            </p:custDataLst>
          </p:nvPr>
        </p:nvSpPr>
        <p:spPr/>
        <p:txBody>
          <a:bodyPr/>
          <a:lstStyle/>
          <a:p>
            <a:pPr eaLnBrk="1" hangingPunct="1"/>
            <a:r>
              <a:rPr lang="fr-CA" b="1" dirty="0"/>
              <a:t>ANTIVITAMINES K</a:t>
            </a:r>
            <a:endParaRPr lang="fr-FR" b="1" dirty="0"/>
          </a:p>
        </p:txBody>
      </p:sp>
      <p:sp>
        <p:nvSpPr>
          <p:cNvPr id="1196035" name="Rectangle 3"/>
          <p:cNvSpPr>
            <a:spLocks noGrp="1" noChangeArrowheads="1"/>
          </p:cNvSpPr>
          <p:nvPr>
            <p:ph sz="quarter" idx="1"/>
            <p:custDataLst>
              <p:tags r:id="rId2"/>
            </p:custDataLst>
          </p:nvPr>
        </p:nvSpPr>
        <p:spPr>
          <a:xfrm>
            <a:off x="160256" y="2366128"/>
            <a:ext cx="8526545" cy="4491872"/>
          </a:xfrm>
        </p:spPr>
        <p:txBody>
          <a:bodyPr>
            <a:normAutofit/>
          </a:bodyPr>
          <a:lstStyle/>
          <a:p>
            <a:pPr eaLnBrk="1" hangingPunct="1">
              <a:buClr>
                <a:schemeClr val="accent1"/>
              </a:buClr>
            </a:pPr>
            <a:r>
              <a:rPr lang="fr-CA" sz="2400" b="1" dirty="0"/>
              <a:t>PHYSIOLOGIE :</a:t>
            </a:r>
          </a:p>
          <a:p>
            <a:pPr lvl="1" eaLnBrk="1" hangingPunct="1">
              <a:buClr>
                <a:schemeClr val="accent3"/>
              </a:buClr>
              <a:buFont typeface="Wingdings" pitchFamily="2" charset="2"/>
              <a:buChar char="§"/>
            </a:pPr>
            <a:r>
              <a:rPr lang="fr-FR" sz="2400" b="1" dirty="0"/>
              <a:t>Les </a:t>
            </a:r>
            <a:r>
              <a:rPr lang="fr-FR" sz="2400" b="1" dirty="0" err="1"/>
              <a:t>antivitamines</a:t>
            </a:r>
            <a:r>
              <a:rPr lang="fr-FR" sz="2400" b="1" dirty="0"/>
              <a:t> K sont normalement absents de l’organisme.</a:t>
            </a:r>
          </a:p>
          <a:p>
            <a:pPr lvl="1" eaLnBrk="1" hangingPunct="1">
              <a:buClr>
                <a:schemeClr val="accent3"/>
              </a:buClr>
              <a:buFont typeface="Wingdings" pitchFamily="2" charset="2"/>
              <a:buChar char="§"/>
            </a:pPr>
            <a:r>
              <a:rPr lang="fr-FR" sz="2400" b="1" dirty="0"/>
              <a:t>Administration </a:t>
            </a:r>
            <a:r>
              <a:rPr lang="fr-FR" sz="2400" b="1" u="sng" dirty="0"/>
              <a:t>par voie orale</a:t>
            </a:r>
          </a:p>
          <a:p>
            <a:pPr lvl="1" eaLnBrk="1" hangingPunct="1">
              <a:buClr>
                <a:schemeClr val="accent3"/>
              </a:buClr>
              <a:buFont typeface="Wingdings" pitchFamily="2" charset="2"/>
              <a:buChar char="§"/>
            </a:pPr>
            <a:r>
              <a:rPr lang="fr-FR" sz="2400" b="1" dirty="0"/>
              <a:t>Rapidement absorbé au niveau de l’estomac et du jéjunum </a:t>
            </a:r>
          </a:p>
          <a:p>
            <a:pPr lvl="1" eaLnBrk="1" hangingPunct="1">
              <a:buClr>
                <a:schemeClr val="accent3"/>
              </a:buClr>
              <a:buFont typeface="Wingdings" pitchFamily="2" charset="2"/>
              <a:buChar char="§"/>
            </a:pPr>
            <a:r>
              <a:rPr lang="fr-FR" sz="2400" b="1" dirty="0"/>
              <a:t>Dans circulation sanguine les AVK </a:t>
            </a:r>
            <a:r>
              <a:rPr lang="fr-FR" sz="2400" b="1" u="sng" dirty="0"/>
              <a:t>se lient à l’albumine</a:t>
            </a:r>
            <a:r>
              <a:rPr lang="fr-FR" sz="2400" b="1" dirty="0"/>
              <a:t>.</a:t>
            </a:r>
          </a:p>
          <a:p>
            <a:pPr lvl="1" eaLnBrk="1" hangingPunct="1">
              <a:buClr>
                <a:schemeClr val="accent3"/>
              </a:buClr>
              <a:buFont typeface="Wingdings" pitchFamily="2" charset="2"/>
              <a:buChar char="§"/>
            </a:pPr>
            <a:r>
              <a:rPr lang="fr-FR" sz="2400" b="1" u="sng" dirty="0"/>
              <a:t>L’albumine libère les AVK </a:t>
            </a:r>
            <a:r>
              <a:rPr lang="fr-FR" sz="2400" b="1" dirty="0"/>
              <a:t>qui pénètre dans les hépatocytes ou il jouera son rôle.</a:t>
            </a:r>
          </a:p>
          <a:p>
            <a:pPr lvl="1" eaLnBrk="1" hangingPunct="1">
              <a:buClr>
                <a:schemeClr val="accent3"/>
              </a:buClr>
              <a:buFont typeface="Wingdings" pitchFamily="2" charset="2"/>
              <a:buChar char="§"/>
            </a:pPr>
            <a:r>
              <a:rPr lang="fr-FR" sz="2400" b="1" u="sng" dirty="0"/>
              <a:t>Traversent la barrière placentaire</a:t>
            </a:r>
            <a:r>
              <a:rPr lang="fr-FR" sz="2400" u="sng" dirty="0"/>
              <a:t>.</a:t>
            </a:r>
            <a:endParaRPr lang="fr-FR" sz="2400" b="1" u="sng" dirty="0"/>
          </a:p>
          <a:p>
            <a:pPr eaLnBrk="1" hangingPunct="1">
              <a:buClr>
                <a:schemeClr val="accent1"/>
              </a:buClr>
              <a:buFont typeface="Wingdings" pitchFamily="2" charset="2"/>
              <a:buNone/>
            </a:pPr>
            <a:endParaRPr lang="fr-FR" sz="2400" dirty="0"/>
          </a:p>
        </p:txBody>
      </p:sp>
    </p:spTree>
    <p:extLst>
      <p:ext uri="{BB962C8B-B14F-4D97-AF65-F5344CB8AC3E}">
        <p14:creationId xmlns:p14="http://schemas.microsoft.com/office/powerpoint/2010/main" val="2632359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
            </p:custDataLst>
          </p:nvPr>
        </p:nvSpPr>
        <p:spPr/>
        <p:txBody>
          <a:bodyPr/>
          <a:lstStyle/>
          <a:p>
            <a:pPr eaLnBrk="1" hangingPunct="1"/>
            <a:r>
              <a:rPr lang="fr-CA" b="1" dirty="0"/>
              <a:t>ANTIVITAMINES K</a:t>
            </a:r>
            <a:endParaRPr lang="fr-FR" b="1" dirty="0"/>
          </a:p>
        </p:txBody>
      </p:sp>
      <p:sp>
        <p:nvSpPr>
          <p:cNvPr id="1198083" name="Rectangle 3"/>
          <p:cNvSpPr>
            <a:spLocks noGrp="1" noChangeArrowheads="1"/>
          </p:cNvSpPr>
          <p:nvPr>
            <p:ph sz="quarter" idx="1"/>
            <p:custDataLst>
              <p:tags r:id="rId2"/>
            </p:custDataLst>
          </p:nvPr>
        </p:nvSpPr>
        <p:spPr>
          <a:xfrm>
            <a:off x="65988" y="2402732"/>
            <a:ext cx="8609700" cy="4266356"/>
          </a:xfrm>
        </p:spPr>
        <p:txBody>
          <a:bodyPr/>
          <a:lstStyle/>
          <a:p>
            <a:pPr eaLnBrk="1" hangingPunct="1">
              <a:buClr>
                <a:schemeClr val="accent1"/>
              </a:buClr>
            </a:pPr>
            <a:r>
              <a:rPr lang="fr-CA" sz="2400" b="1" dirty="0"/>
              <a:t>MODE D’ACTION :</a:t>
            </a:r>
          </a:p>
          <a:p>
            <a:pPr lvl="1" eaLnBrk="1" hangingPunct="1">
              <a:buClr>
                <a:schemeClr val="accent3"/>
              </a:buClr>
              <a:buFont typeface="Wingdings" pitchFamily="2" charset="2"/>
              <a:buChar char="§"/>
            </a:pPr>
            <a:r>
              <a:rPr lang="fr-FR" sz="2400" b="1" dirty="0"/>
              <a:t>Elles agissent en inhibant la biosynthèse des facteurs II, VII, IX et X ainsi que les protéines C et S.</a:t>
            </a:r>
          </a:p>
          <a:p>
            <a:pPr lvl="1" eaLnBrk="1" hangingPunct="1">
              <a:buClr>
                <a:schemeClr val="accent3"/>
              </a:buClr>
              <a:buFont typeface="Wingdings" pitchFamily="2" charset="2"/>
              <a:buChar char="§"/>
            </a:pPr>
            <a:r>
              <a:rPr lang="fr-FR" sz="2400" b="1" dirty="0"/>
              <a:t>La vitamine K est essentielle à la </a:t>
            </a:r>
            <a:r>
              <a:rPr lang="fr-FR" sz="2400" b="1" u="sng" dirty="0" err="1"/>
              <a:t>carboxylation</a:t>
            </a:r>
            <a:r>
              <a:rPr lang="fr-FR" sz="2400" b="1" u="sng" dirty="0"/>
              <a:t> des groupements d’acide glutamique</a:t>
            </a:r>
            <a:r>
              <a:rPr lang="fr-FR" sz="2400" b="1" dirty="0"/>
              <a:t> présents sur les facteurs de la coagulation.</a:t>
            </a:r>
          </a:p>
          <a:p>
            <a:pPr eaLnBrk="1" hangingPunct="1">
              <a:buClr>
                <a:schemeClr val="accent1"/>
              </a:buClr>
              <a:buFont typeface="Wingdings" pitchFamily="2" charset="2"/>
              <a:buNone/>
            </a:pPr>
            <a:endParaRPr lang="fr-FR" sz="2800" dirty="0"/>
          </a:p>
        </p:txBody>
      </p:sp>
    </p:spTree>
    <p:extLst>
      <p:ext uri="{BB962C8B-B14F-4D97-AF65-F5344CB8AC3E}">
        <p14:creationId xmlns:p14="http://schemas.microsoft.com/office/powerpoint/2010/main" val="1511747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
            </p:custDataLst>
          </p:nvPr>
        </p:nvSpPr>
        <p:spPr/>
        <p:txBody>
          <a:bodyPr/>
          <a:lstStyle/>
          <a:p>
            <a:pPr eaLnBrk="1" hangingPunct="1"/>
            <a:r>
              <a:rPr lang="fr-CA" b="1" dirty="0"/>
              <a:t>ANTIVITAMINES K</a:t>
            </a:r>
            <a:endParaRPr lang="fr-FR" b="1" dirty="0"/>
          </a:p>
        </p:txBody>
      </p:sp>
      <p:sp>
        <p:nvSpPr>
          <p:cNvPr id="1200131" name="Rectangle 3"/>
          <p:cNvSpPr>
            <a:spLocks noGrp="1" noChangeArrowheads="1"/>
          </p:cNvSpPr>
          <p:nvPr>
            <p:ph sz="quarter" idx="1"/>
            <p:custDataLst>
              <p:tags r:id="rId2"/>
            </p:custDataLst>
          </p:nvPr>
        </p:nvSpPr>
        <p:spPr>
          <a:xfrm>
            <a:off x="0" y="2441542"/>
            <a:ext cx="8675688" cy="4083083"/>
          </a:xfrm>
        </p:spPr>
        <p:txBody>
          <a:bodyPr/>
          <a:lstStyle/>
          <a:p>
            <a:pPr eaLnBrk="1" hangingPunct="1">
              <a:buClr>
                <a:schemeClr val="accent1"/>
              </a:buClr>
            </a:pPr>
            <a:r>
              <a:rPr lang="fr-CA" sz="2400" b="1" dirty="0"/>
              <a:t>MODE D’ACTION :</a:t>
            </a:r>
          </a:p>
          <a:p>
            <a:pPr lvl="1" eaLnBrk="1" hangingPunct="1">
              <a:buClr>
                <a:schemeClr val="accent3"/>
              </a:buClr>
              <a:buFont typeface="Wingdings" pitchFamily="2" charset="2"/>
              <a:buChar char="§"/>
            </a:pPr>
            <a:r>
              <a:rPr lang="fr-FR" sz="2400" b="1" dirty="0"/>
              <a:t>Ils semblent que les AVK agissent par compétition avec la vitamine K au niveau des réactions chimiques requises.</a:t>
            </a:r>
          </a:p>
          <a:p>
            <a:pPr lvl="1" eaLnBrk="1" hangingPunct="1">
              <a:buClr>
                <a:schemeClr val="accent3"/>
              </a:buClr>
              <a:buFont typeface="Wingdings" pitchFamily="2" charset="2"/>
              <a:buChar char="§"/>
            </a:pPr>
            <a:r>
              <a:rPr lang="fr-FR" sz="2400" b="1" dirty="0"/>
              <a:t>L’antivitamine K est incapable de faire la réaction de carboxylation des facteurs et protéines vitamines K dépendants.</a:t>
            </a:r>
          </a:p>
          <a:p>
            <a:pPr lvl="1" eaLnBrk="1" hangingPunct="1">
              <a:buClr>
                <a:schemeClr val="accent3"/>
              </a:buClr>
              <a:buFont typeface="Wingdings" pitchFamily="2" charset="2"/>
              <a:buChar char="§"/>
            </a:pPr>
            <a:r>
              <a:rPr lang="fr-FR" sz="2400" b="1" dirty="0"/>
              <a:t>En conséquence, les facteurs et protéines sont produites, mais non fonctionnelles:</a:t>
            </a:r>
          </a:p>
          <a:p>
            <a:pPr lvl="2" eaLnBrk="1" hangingPunct="1">
              <a:buClr>
                <a:schemeClr val="accent6"/>
              </a:buClr>
              <a:buFont typeface="Courier New" pitchFamily="49" charset="0"/>
              <a:buChar char="o"/>
            </a:pPr>
            <a:r>
              <a:rPr lang="fr-FR" sz="2000" b="1" dirty="0"/>
              <a:t>Donc, le facteur est NON-FONCTIONNEL= </a:t>
            </a:r>
            <a:r>
              <a:rPr lang="fr-FR" sz="2000" b="1" u="sng" dirty="0">
                <a:solidFill>
                  <a:schemeClr val="accent6"/>
                </a:solidFill>
              </a:rPr>
              <a:t>PIVKA</a:t>
            </a:r>
          </a:p>
          <a:p>
            <a:pPr lvl="2" eaLnBrk="1" hangingPunct="1">
              <a:buClr>
                <a:schemeClr val="accent6"/>
              </a:buClr>
              <a:buFont typeface="Courier New" pitchFamily="49" charset="0"/>
              <a:buChar char="o"/>
            </a:pPr>
            <a:r>
              <a:rPr lang="en-CA" sz="2000" b="1" u="sng" dirty="0">
                <a:solidFill>
                  <a:schemeClr val="accent6"/>
                </a:solidFill>
              </a:rPr>
              <a:t>PIVKA</a:t>
            </a:r>
            <a:r>
              <a:rPr lang="en-CA" sz="2000" b="1" u="sng" dirty="0"/>
              <a:t>= protein induced by vitamin K antagonist</a:t>
            </a:r>
            <a:endParaRPr lang="fr-FR" sz="2000" b="1" u="sng" dirty="0"/>
          </a:p>
          <a:p>
            <a:pPr eaLnBrk="1" hangingPunct="1">
              <a:buClr>
                <a:schemeClr val="accent1"/>
              </a:buClr>
              <a:buFont typeface="Wingdings" pitchFamily="2" charset="2"/>
              <a:buNone/>
            </a:pPr>
            <a:endParaRPr lang="fr-FR" sz="2400" dirty="0"/>
          </a:p>
        </p:txBody>
      </p:sp>
    </p:spTree>
    <p:extLst>
      <p:ext uri="{BB962C8B-B14F-4D97-AF65-F5344CB8AC3E}">
        <p14:creationId xmlns:p14="http://schemas.microsoft.com/office/powerpoint/2010/main" val="3709455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custDataLst>
              <p:tags r:id="rId1"/>
            </p:custDataLst>
          </p:nvPr>
        </p:nvSpPr>
        <p:spPr/>
        <p:txBody>
          <a:bodyPr/>
          <a:lstStyle/>
          <a:p>
            <a:pPr eaLnBrk="1" hangingPunct="1"/>
            <a:r>
              <a:rPr lang="fr-CA" b="1" dirty="0"/>
              <a:t>ANTIVITAMINES K</a:t>
            </a:r>
            <a:endParaRPr lang="fr-FR" b="1" dirty="0"/>
          </a:p>
        </p:txBody>
      </p:sp>
      <p:sp>
        <p:nvSpPr>
          <p:cNvPr id="1202179" name="Rectangle 3"/>
          <p:cNvSpPr>
            <a:spLocks noGrp="1" noChangeArrowheads="1"/>
          </p:cNvSpPr>
          <p:nvPr>
            <p:ph sz="quarter" idx="1"/>
            <p:custDataLst>
              <p:tags r:id="rId2"/>
            </p:custDataLst>
          </p:nvPr>
        </p:nvSpPr>
        <p:spPr>
          <a:xfrm>
            <a:off x="274346" y="2462877"/>
            <a:ext cx="8595307" cy="4395123"/>
          </a:xfrm>
        </p:spPr>
        <p:txBody>
          <a:bodyPr>
            <a:normAutofit/>
          </a:bodyPr>
          <a:lstStyle/>
          <a:p>
            <a:pPr eaLnBrk="1" hangingPunct="1">
              <a:buClr>
                <a:schemeClr val="accent1"/>
              </a:buClr>
            </a:pPr>
            <a:r>
              <a:rPr lang="fr-CA" sz="2400" b="1" dirty="0"/>
              <a:t>APPLICATIONS THÉRAPEUTIQUES :</a:t>
            </a:r>
          </a:p>
          <a:p>
            <a:pPr lvl="1" eaLnBrk="1" hangingPunct="1">
              <a:buClr>
                <a:schemeClr val="accent3"/>
              </a:buClr>
              <a:buFont typeface="Wingdings" pitchFamily="2" charset="2"/>
              <a:buChar char="§"/>
            </a:pPr>
            <a:r>
              <a:rPr lang="fr-FR" sz="2400" b="1" u="sng" dirty="0"/>
              <a:t>Complémentaire à l’héparine</a:t>
            </a:r>
            <a:r>
              <a:rPr lang="fr-FR" sz="2400" b="1" dirty="0"/>
              <a:t>.</a:t>
            </a:r>
          </a:p>
          <a:p>
            <a:pPr lvl="1" eaLnBrk="1" hangingPunct="1">
              <a:buClr>
                <a:schemeClr val="accent3"/>
              </a:buClr>
              <a:buFont typeface="Wingdings" pitchFamily="2" charset="2"/>
              <a:buChar char="§"/>
            </a:pPr>
            <a:r>
              <a:rPr lang="fr-FR" sz="2400" b="1" dirty="0"/>
              <a:t>Lenteur d’action, utilisés à long terme.</a:t>
            </a:r>
          </a:p>
          <a:p>
            <a:pPr lvl="1" eaLnBrk="1" hangingPunct="1">
              <a:buClr>
                <a:schemeClr val="accent3"/>
              </a:buClr>
              <a:buFont typeface="Wingdings" pitchFamily="2" charset="2"/>
              <a:buChar char="§"/>
            </a:pPr>
            <a:r>
              <a:rPr lang="fr-FR" sz="2400" b="1" u="sng" dirty="0"/>
              <a:t>Assurent le relais de l’héparine</a:t>
            </a:r>
            <a:r>
              <a:rPr lang="fr-FR" sz="2400" b="1" dirty="0"/>
              <a:t>.</a:t>
            </a:r>
          </a:p>
          <a:p>
            <a:pPr lvl="1" eaLnBrk="1" hangingPunct="1">
              <a:buClr>
                <a:schemeClr val="accent3"/>
              </a:buClr>
              <a:buFont typeface="Wingdings" pitchFamily="2" charset="2"/>
              <a:buChar char="§"/>
            </a:pPr>
            <a:r>
              <a:rPr lang="fr-FR" sz="2400" b="1" dirty="0"/>
              <a:t>Il y a </a:t>
            </a:r>
            <a:r>
              <a:rPr lang="fr-FR" sz="2400" b="1" u="sng" dirty="0"/>
              <a:t>chevauchement des 2 traitements</a:t>
            </a:r>
            <a:r>
              <a:rPr lang="fr-FR" sz="2400" b="1" dirty="0"/>
              <a:t> pour une période de </a:t>
            </a:r>
            <a:r>
              <a:rPr lang="fr-FR" sz="2400" b="1" u="sng" dirty="0"/>
              <a:t>3 à 5 jours</a:t>
            </a:r>
            <a:r>
              <a:rPr lang="fr-FR" sz="2400" b="1" dirty="0"/>
              <a:t> afin que l’AVK joue bien son rôle.</a:t>
            </a:r>
          </a:p>
          <a:p>
            <a:pPr lvl="1" eaLnBrk="1" hangingPunct="1">
              <a:buClr>
                <a:schemeClr val="accent3"/>
              </a:buClr>
              <a:buFont typeface="Wingdings" pitchFamily="2" charset="2"/>
              <a:buChar char="§"/>
            </a:pPr>
            <a:r>
              <a:rPr lang="fr-FR" sz="2400" b="1" dirty="0"/>
              <a:t>Administration:</a:t>
            </a:r>
          </a:p>
          <a:p>
            <a:pPr lvl="2">
              <a:buClr>
                <a:schemeClr val="accent3"/>
              </a:buClr>
              <a:buFont typeface="Wingdings" pitchFamily="2" charset="2"/>
              <a:buChar char="§"/>
            </a:pPr>
            <a:r>
              <a:rPr lang="fr-FR" sz="2200" b="1" u="sng" dirty="0"/>
              <a:t>Voie orale  </a:t>
            </a:r>
            <a:endParaRPr lang="fr-FR" sz="2200" b="1" dirty="0"/>
          </a:p>
          <a:p>
            <a:pPr lvl="3" eaLnBrk="1" hangingPunct="1">
              <a:buClr>
                <a:schemeClr val="accent6"/>
              </a:buClr>
              <a:buFont typeface="Courier New" pitchFamily="49" charset="0"/>
              <a:buChar char="o"/>
            </a:pPr>
            <a:r>
              <a:rPr lang="fr-FR" sz="2000" b="1" u="sng" dirty="0"/>
              <a:t>Ne nécessite pas d’hospitalisation</a:t>
            </a:r>
          </a:p>
          <a:p>
            <a:pPr lvl="3" eaLnBrk="1" hangingPunct="1">
              <a:buClr>
                <a:schemeClr val="accent2"/>
              </a:buClr>
              <a:buFontTx/>
              <a:buNone/>
            </a:pPr>
            <a:endParaRPr lang="fr-FR" sz="1700" b="1" dirty="0"/>
          </a:p>
        </p:txBody>
      </p:sp>
    </p:spTree>
    <p:extLst>
      <p:ext uri="{BB962C8B-B14F-4D97-AF65-F5344CB8AC3E}">
        <p14:creationId xmlns:p14="http://schemas.microsoft.com/office/powerpoint/2010/main" val="3332359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custDataLst>
              <p:tags r:id="rId1"/>
            </p:custDataLst>
          </p:nvPr>
        </p:nvSpPr>
        <p:spPr/>
        <p:txBody>
          <a:bodyPr/>
          <a:lstStyle/>
          <a:p>
            <a:pPr eaLnBrk="1" hangingPunct="1"/>
            <a:r>
              <a:rPr lang="fr-CA" b="1" dirty="0"/>
              <a:t>ANTIVITAMINES K</a:t>
            </a:r>
            <a:endParaRPr lang="fr-FR" b="1" dirty="0"/>
          </a:p>
        </p:txBody>
      </p:sp>
      <p:sp>
        <p:nvSpPr>
          <p:cNvPr id="1204227" name="Rectangle 3"/>
          <p:cNvSpPr>
            <a:spLocks noGrp="1" noChangeArrowheads="1"/>
          </p:cNvSpPr>
          <p:nvPr>
            <p:ph sz="quarter" idx="1"/>
            <p:custDataLst>
              <p:tags r:id="rId2"/>
            </p:custDataLst>
          </p:nvPr>
        </p:nvSpPr>
        <p:spPr>
          <a:xfrm>
            <a:off x="75415" y="2607013"/>
            <a:ext cx="8746324" cy="4060487"/>
          </a:xfrm>
        </p:spPr>
        <p:txBody>
          <a:bodyPr/>
          <a:lstStyle/>
          <a:p>
            <a:pPr eaLnBrk="1" hangingPunct="1">
              <a:buClr>
                <a:schemeClr val="accent1"/>
              </a:buClr>
            </a:pPr>
            <a:r>
              <a:rPr lang="fr-CA" sz="2400" b="1" dirty="0"/>
              <a:t>APPLICATIONS THÉRAPEUTIQUES :</a:t>
            </a:r>
            <a:endParaRPr lang="fr-FR" sz="2400" dirty="0"/>
          </a:p>
          <a:p>
            <a:pPr lvl="1" eaLnBrk="1" hangingPunct="1">
              <a:buClr>
                <a:schemeClr val="accent3"/>
              </a:buClr>
              <a:buFont typeface="Wingdings" pitchFamily="2" charset="2"/>
              <a:buChar char="§"/>
            </a:pPr>
            <a:r>
              <a:rPr lang="fr-FR" sz="2400" u="sng" dirty="0"/>
              <a:t>Surveillance biologique</a:t>
            </a:r>
          </a:p>
          <a:p>
            <a:pPr lvl="2">
              <a:buClr>
                <a:schemeClr val="accent6"/>
              </a:buClr>
              <a:buFont typeface="Courier New" pitchFamily="49" charset="0"/>
              <a:buChar char="o"/>
            </a:pPr>
            <a:r>
              <a:rPr lang="fr-FR" sz="2400" b="1" dirty="0"/>
              <a:t>L’analyse de choix </a:t>
            </a:r>
            <a:r>
              <a:rPr lang="fr-FR" sz="2400" b="1" u="sng" dirty="0"/>
              <a:t>TP.</a:t>
            </a:r>
          </a:p>
          <a:p>
            <a:pPr lvl="2" eaLnBrk="1" hangingPunct="1">
              <a:buClr>
                <a:schemeClr val="accent6"/>
              </a:buClr>
              <a:buFont typeface="Courier New" pitchFamily="49" charset="0"/>
              <a:buChar char="o"/>
            </a:pPr>
            <a:r>
              <a:rPr lang="fr-FR" sz="2400" b="1" dirty="0"/>
              <a:t>Débute à la </a:t>
            </a:r>
            <a:r>
              <a:rPr lang="fr-FR" sz="2400" b="1" u="sng" dirty="0"/>
              <a:t>2e ou 3e journée</a:t>
            </a:r>
            <a:r>
              <a:rPr lang="fr-FR" sz="2400" b="1" dirty="0"/>
              <a:t>.</a:t>
            </a:r>
          </a:p>
          <a:p>
            <a:pPr lvl="2" eaLnBrk="1" hangingPunct="1">
              <a:buClr>
                <a:schemeClr val="accent6"/>
              </a:buClr>
              <a:buFont typeface="Courier New" pitchFamily="49" charset="0"/>
              <a:buChar char="o"/>
            </a:pPr>
            <a:r>
              <a:rPr lang="fr-FR" sz="2400" b="1" dirty="0"/>
              <a:t>Anticoagulothérapie efficace : </a:t>
            </a:r>
            <a:r>
              <a:rPr lang="fr-FR" sz="2400" b="1" u="sng" dirty="0"/>
              <a:t>1.5 à 2.5 </a:t>
            </a:r>
            <a:r>
              <a:rPr lang="fr-FR" sz="2400" b="1" dirty="0"/>
              <a:t>fois la valeur normale du patient</a:t>
            </a:r>
          </a:p>
          <a:p>
            <a:pPr lvl="2" eaLnBrk="1" hangingPunct="1">
              <a:buClr>
                <a:schemeClr val="accent6"/>
              </a:buClr>
              <a:buFont typeface="Courier New" pitchFamily="49" charset="0"/>
              <a:buChar char="o"/>
            </a:pPr>
            <a:r>
              <a:rPr lang="fr-FR" sz="2400" b="1" dirty="0"/>
              <a:t>N.B.: </a:t>
            </a:r>
            <a:r>
              <a:rPr lang="fr-FR" sz="2400" b="1" u="sng" dirty="0"/>
              <a:t>Le TP est affecté par les différentes sensibilités des thromboplastines utilisées comme réactif</a:t>
            </a:r>
            <a:r>
              <a:rPr lang="fr-FR" sz="2400" b="1" dirty="0"/>
              <a:t>.</a:t>
            </a:r>
          </a:p>
        </p:txBody>
      </p:sp>
    </p:spTree>
    <p:extLst>
      <p:ext uri="{BB962C8B-B14F-4D97-AF65-F5344CB8AC3E}">
        <p14:creationId xmlns:p14="http://schemas.microsoft.com/office/powerpoint/2010/main" val="21648908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custDataLst>
              <p:tags r:id="rId1"/>
            </p:custDataLst>
          </p:nvPr>
        </p:nvSpPr>
        <p:spPr/>
        <p:txBody>
          <a:bodyPr/>
          <a:lstStyle/>
          <a:p>
            <a:pPr eaLnBrk="1" hangingPunct="1"/>
            <a:r>
              <a:rPr lang="fr-CA" b="1" dirty="0"/>
              <a:t>ANTIVITAMINES K</a:t>
            </a:r>
            <a:endParaRPr lang="fr-FR" b="1" dirty="0"/>
          </a:p>
        </p:txBody>
      </p:sp>
      <p:sp>
        <p:nvSpPr>
          <p:cNvPr id="1206275" name="Rectangle 3"/>
          <p:cNvSpPr>
            <a:spLocks noGrp="1" noChangeArrowheads="1"/>
          </p:cNvSpPr>
          <p:nvPr>
            <p:ph sz="quarter" idx="1"/>
            <p:custDataLst>
              <p:tags r:id="rId2"/>
            </p:custDataLst>
          </p:nvPr>
        </p:nvSpPr>
        <p:spPr>
          <a:xfrm>
            <a:off x="160257" y="2500009"/>
            <a:ext cx="8661482" cy="4167491"/>
          </a:xfrm>
        </p:spPr>
        <p:txBody>
          <a:bodyPr>
            <a:normAutofit/>
          </a:bodyPr>
          <a:lstStyle/>
          <a:p>
            <a:pPr eaLnBrk="1" hangingPunct="1">
              <a:buClr>
                <a:schemeClr val="accent1"/>
              </a:buClr>
            </a:pPr>
            <a:r>
              <a:rPr lang="fr-CA" sz="2400" b="1" dirty="0"/>
              <a:t>APPLICATIONS THÉRAPEUTIQUES :</a:t>
            </a:r>
            <a:endParaRPr lang="fr-FR" sz="2400" dirty="0"/>
          </a:p>
          <a:p>
            <a:pPr lvl="1" eaLnBrk="1" hangingPunct="1">
              <a:buClr>
                <a:schemeClr val="accent3"/>
              </a:buClr>
              <a:buFont typeface="Wingdings" pitchFamily="2" charset="2"/>
              <a:buChar char="§"/>
            </a:pPr>
            <a:r>
              <a:rPr lang="fr-FR" sz="2400" b="1" dirty="0"/>
              <a:t>INR:</a:t>
            </a:r>
          </a:p>
          <a:p>
            <a:pPr lvl="2" eaLnBrk="1" hangingPunct="1">
              <a:buClr>
                <a:schemeClr val="accent6"/>
              </a:buClr>
              <a:buFont typeface="Courier New" pitchFamily="49" charset="0"/>
              <a:buChar char="o"/>
            </a:pPr>
            <a:r>
              <a:rPr lang="fr-FR" sz="2400" b="1" dirty="0">
                <a:effectLst>
                  <a:outerShdw blurRad="38100" dist="38100" dir="2700000" algn="tl">
                    <a:srgbClr val="000000">
                      <a:alpha val="43137"/>
                    </a:srgbClr>
                  </a:outerShdw>
                </a:effectLst>
              </a:rPr>
              <a:t>International </a:t>
            </a:r>
            <a:r>
              <a:rPr lang="fr-FR" sz="2400" b="1" dirty="0" err="1">
                <a:effectLst>
                  <a:outerShdw blurRad="38100" dist="38100" dir="2700000" algn="tl">
                    <a:srgbClr val="000000">
                      <a:alpha val="43137"/>
                    </a:srgbClr>
                  </a:outerShdw>
                </a:effectLst>
              </a:rPr>
              <a:t>normalised</a:t>
            </a:r>
            <a:r>
              <a:rPr lang="fr-FR" sz="2400" b="1" dirty="0">
                <a:effectLst>
                  <a:outerShdw blurRad="38100" dist="38100" dir="2700000" algn="tl">
                    <a:srgbClr val="000000">
                      <a:alpha val="43137"/>
                    </a:srgbClr>
                  </a:outerShdw>
                </a:effectLst>
              </a:rPr>
              <a:t> ratio (RNI ou RIN)</a:t>
            </a:r>
          </a:p>
          <a:p>
            <a:pPr lvl="2" eaLnBrk="1" hangingPunct="1">
              <a:buClr>
                <a:schemeClr val="accent6"/>
              </a:buClr>
              <a:buFont typeface="Courier New" pitchFamily="49" charset="0"/>
              <a:buChar char="o"/>
            </a:pPr>
            <a:r>
              <a:rPr lang="fr-FR" sz="2400" b="1" dirty="0"/>
              <a:t>Chaque réactif de thromboplastine à un indice de sensibilité P/R à celle d’une thromboplastine de référence humain= ISI</a:t>
            </a:r>
          </a:p>
          <a:p>
            <a:pPr lvl="2" eaLnBrk="1" hangingPunct="1">
              <a:buClr>
                <a:schemeClr val="accent6"/>
              </a:buClr>
              <a:buFont typeface="Courier New" pitchFamily="49" charset="0"/>
              <a:buChar char="o"/>
            </a:pPr>
            <a:r>
              <a:rPr lang="fr-FR" sz="2400" b="1" dirty="0"/>
              <a:t>ISI= international </a:t>
            </a:r>
            <a:r>
              <a:rPr lang="fr-FR" sz="2400" b="1" dirty="0" err="1"/>
              <a:t>sensitivity</a:t>
            </a:r>
            <a:r>
              <a:rPr lang="fr-FR" sz="2400" b="1" dirty="0"/>
              <a:t> index</a:t>
            </a:r>
          </a:p>
          <a:p>
            <a:pPr lvl="2" eaLnBrk="1" hangingPunct="1">
              <a:buClr>
                <a:schemeClr val="accent6"/>
              </a:buClr>
              <a:buFont typeface="Courier New" pitchFamily="49" charset="0"/>
              <a:buChar char="o"/>
            </a:pPr>
            <a:r>
              <a:rPr lang="fr-FR" sz="2400" b="1" dirty="0"/>
              <a:t>Humain ISI = 1</a:t>
            </a:r>
          </a:p>
          <a:p>
            <a:pPr lvl="2" eaLnBrk="1" hangingPunct="1">
              <a:buClr>
                <a:schemeClr val="accent6"/>
              </a:buClr>
              <a:buFont typeface="Courier New" pitchFamily="49" charset="0"/>
              <a:buChar char="o"/>
            </a:pPr>
            <a:r>
              <a:rPr lang="fr-FR" sz="2400" b="1" u="sng" dirty="0"/>
              <a:t>INR= (TP malade/ TP N ) </a:t>
            </a:r>
            <a:r>
              <a:rPr lang="fr-FR" sz="2400" b="1" u="sng" baseline="30000" dirty="0"/>
              <a:t>ISI</a:t>
            </a:r>
          </a:p>
        </p:txBody>
      </p:sp>
    </p:spTree>
    <p:extLst>
      <p:ext uri="{BB962C8B-B14F-4D97-AF65-F5344CB8AC3E}">
        <p14:creationId xmlns:p14="http://schemas.microsoft.com/office/powerpoint/2010/main" val="1771412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custDataLst>
              <p:tags r:id="rId1"/>
            </p:custDataLst>
          </p:nvPr>
        </p:nvSpPr>
        <p:spPr/>
        <p:txBody>
          <a:bodyPr/>
          <a:lstStyle/>
          <a:p>
            <a:pPr eaLnBrk="1" hangingPunct="1"/>
            <a:r>
              <a:rPr lang="fr-CA" b="1"/>
              <a:t>ANTIVITAMINES K</a:t>
            </a:r>
            <a:endParaRPr lang="fr-FR" b="1"/>
          </a:p>
        </p:txBody>
      </p:sp>
      <p:sp>
        <p:nvSpPr>
          <p:cNvPr id="1208323" name="Rectangle 3"/>
          <p:cNvSpPr>
            <a:spLocks noGrp="1" noChangeArrowheads="1"/>
          </p:cNvSpPr>
          <p:nvPr>
            <p:ph sz="quarter" idx="1"/>
            <p:custDataLst>
              <p:tags r:id="rId2"/>
            </p:custDataLst>
          </p:nvPr>
        </p:nvSpPr>
        <p:spPr>
          <a:xfrm>
            <a:off x="122549" y="2516957"/>
            <a:ext cx="8699190" cy="4150543"/>
          </a:xfrm>
        </p:spPr>
        <p:txBody>
          <a:bodyPr>
            <a:normAutofit/>
          </a:bodyPr>
          <a:lstStyle/>
          <a:p>
            <a:pPr eaLnBrk="1" hangingPunct="1">
              <a:buClr>
                <a:schemeClr val="accent1"/>
              </a:buClr>
            </a:pPr>
            <a:r>
              <a:rPr lang="fr-CA" sz="2400" b="1" dirty="0"/>
              <a:t>APPLICATIONS THÉRAPEUTIQUES:</a:t>
            </a:r>
            <a:endParaRPr lang="fr-FR" sz="2400" dirty="0"/>
          </a:p>
          <a:p>
            <a:pPr lvl="1" eaLnBrk="1" hangingPunct="1">
              <a:buClr>
                <a:schemeClr val="accent3"/>
              </a:buClr>
              <a:buFont typeface="Wingdings" pitchFamily="2" charset="2"/>
              <a:buChar char="§"/>
            </a:pPr>
            <a:r>
              <a:rPr lang="fr-FR" sz="2400" b="1" dirty="0"/>
              <a:t>INR:</a:t>
            </a:r>
          </a:p>
          <a:p>
            <a:pPr lvl="2" eaLnBrk="1" hangingPunct="1">
              <a:buClr>
                <a:schemeClr val="accent6"/>
              </a:buClr>
              <a:buFont typeface="Courier New" pitchFamily="49" charset="0"/>
              <a:buChar char="o"/>
            </a:pPr>
            <a:r>
              <a:rPr lang="fr-FR" sz="2400" b="1" dirty="0"/>
              <a:t>Plus le ISI est </a:t>
            </a:r>
            <a:r>
              <a:rPr lang="fr-FR" sz="2400" b="1" dirty="0">
                <a:cs typeface="Arial" charset="0"/>
              </a:rPr>
              <a:t>↑</a:t>
            </a:r>
            <a:r>
              <a:rPr lang="fr-FR" sz="2400" b="1" dirty="0"/>
              <a:t> </a:t>
            </a:r>
            <a:r>
              <a:rPr lang="fr-FR" sz="2400" b="1" u="sng" dirty="0">
                <a:solidFill>
                  <a:srgbClr val="FF0000"/>
                </a:solidFill>
              </a:rPr>
              <a:t>plus</a:t>
            </a:r>
            <a:r>
              <a:rPr lang="fr-FR" sz="2400" b="1" dirty="0"/>
              <a:t> la thromboplastine est sensible (temps de coagulation plus rapide) </a:t>
            </a:r>
          </a:p>
          <a:p>
            <a:pPr lvl="2" eaLnBrk="1" hangingPunct="1">
              <a:buClr>
                <a:schemeClr val="accent6"/>
              </a:buClr>
              <a:buFont typeface="Courier New" pitchFamily="49" charset="0"/>
              <a:buChar char="o"/>
            </a:pPr>
            <a:r>
              <a:rPr lang="fr-FR" sz="2400" b="1" dirty="0"/>
              <a:t>EX :(24 sec/ 12 sec) </a:t>
            </a:r>
            <a:r>
              <a:rPr lang="fr-FR" sz="2400" b="1" baseline="30000" dirty="0"/>
              <a:t>1.4</a:t>
            </a:r>
            <a:r>
              <a:rPr lang="fr-FR" sz="2400" b="1" dirty="0"/>
              <a:t> = 2.64</a:t>
            </a:r>
          </a:p>
          <a:p>
            <a:pPr lvl="2" eaLnBrk="1" hangingPunct="1">
              <a:buClr>
                <a:schemeClr val="accent6"/>
              </a:buClr>
              <a:buFont typeface="Courier New" pitchFamily="49" charset="0"/>
              <a:buChar char="o"/>
            </a:pPr>
            <a:r>
              <a:rPr lang="fr-FR" sz="2400" b="1" dirty="0"/>
              <a:t>Zone thérapeutique = 2 à 3 INR</a:t>
            </a:r>
          </a:p>
          <a:p>
            <a:pPr lvl="2" eaLnBrk="1" hangingPunct="1">
              <a:buClr>
                <a:schemeClr val="accent6"/>
              </a:buClr>
              <a:buFont typeface="Courier New" pitchFamily="49" charset="0"/>
              <a:buChar char="o"/>
            </a:pPr>
            <a:r>
              <a:rPr lang="fr-FR" sz="2400" b="1" dirty="0"/>
              <a:t>INR pour la thérapie aux AVK seulement, car la comparaison des thromboplastines a été faite avec des plasmas de patients en AVK thérapie.</a:t>
            </a:r>
          </a:p>
        </p:txBody>
      </p:sp>
    </p:spTree>
    <p:extLst>
      <p:ext uri="{BB962C8B-B14F-4D97-AF65-F5344CB8AC3E}">
        <p14:creationId xmlns:p14="http://schemas.microsoft.com/office/powerpoint/2010/main" val="3439859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F6C6A-C0DA-4A76-BEE0-B29752663D4E}"/>
              </a:ext>
            </a:extLst>
          </p:cNvPr>
          <p:cNvSpPr>
            <a:spLocks noGrp="1"/>
          </p:cNvSpPr>
          <p:nvPr>
            <p:ph type="title"/>
          </p:nvPr>
        </p:nvSpPr>
        <p:spPr>
          <a:xfrm>
            <a:off x="482252" y="6938"/>
            <a:ext cx="8229600" cy="1143000"/>
          </a:xfrm>
        </p:spPr>
        <p:txBody>
          <a:bodyPr/>
          <a:lstStyle/>
          <a:p>
            <a:r>
              <a:rPr lang="fr-CA" dirty="0"/>
              <a:t>Exercice de calcul du INR</a:t>
            </a:r>
          </a:p>
        </p:txBody>
      </p:sp>
      <p:sp>
        <p:nvSpPr>
          <p:cNvPr id="3" name="Espace réservé du contenu 2">
            <a:extLst>
              <a:ext uri="{FF2B5EF4-FFF2-40B4-BE49-F238E27FC236}">
                <a16:creationId xmlns:a16="http://schemas.microsoft.com/office/drawing/2014/main" id="{ADA544EB-1640-43DB-8F44-23906EEECD31}"/>
              </a:ext>
            </a:extLst>
          </p:cNvPr>
          <p:cNvSpPr>
            <a:spLocks noGrp="1"/>
          </p:cNvSpPr>
          <p:nvPr>
            <p:ph idx="1"/>
          </p:nvPr>
        </p:nvSpPr>
        <p:spPr>
          <a:xfrm>
            <a:off x="150312" y="1039660"/>
            <a:ext cx="8893480" cy="3945700"/>
          </a:xfrm>
          <a:solidFill>
            <a:schemeClr val="bg1"/>
          </a:solidFill>
        </p:spPr>
        <p:txBody>
          <a:bodyPr>
            <a:normAutofit fontScale="92500"/>
          </a:bodyPr>
          <a:lstStyle/>
          <a:p>
            <a:r>
              <a:rPr lang="fr-CA" dirty="0"/>
              <a:t>Lot de </a:t>
            </a:r>
            <a:r>
              <a:rPr lang="fr-CA" dirty="0" err="1"/>
              <a:t>Thromborel</a:t>
            </a:r>
            <a:r>
              <a:rPr lang="fr-CA" dirty="0"/>
              <a:t> 12548 (ISI 1,19) Hôpital de Londres</a:t>
            </a:r>
          </a:p>
          <a:p>
            <a:r>
              <a:rPr lang="fr-CA" dirty="0"/>
              <a:t>Lot de </a:t>
            </a:r>
            <a:r>
              <a:rPr lang="fr-CA" dirty="0" err="1"/>
              <a:t>Thromborel</a:t>
            </a:r>
            <a:r>
              <a:rPr lang="fr-CA" dirty="0"/>
              <a:t> 82143 (ISI 0,87) Hôpital de Tokyo</a:t>
            </a:r>
          </a:p>
          <a:p>
            <a:r>
              <a:rPr lang="fr-CA" dirty="0"/>
              <a:t>Lot de </a:t>
            </a:r>
            <a:r>
              <a:rPr lang="fr-CA" dirty="0" err="1"/>
              <a:t>Thromborel</a:t>
            </a:r>
            <a:r>
              <a:rPr lang="fr-CA" dirty="0"/>
              <a:t> 42578 (ISI 1,01) CIUSSS Estrie</a:t>
            </a:r>
          </a:p>
          <a:p>
            <a:pPr marL="0" indent="0">
              <a:buNone/>
            </a:pPr>
            <a:r>
              <a:rPr lang="fr-CA" dirty="0"/>
              <a:t>Jean-François Lachance, l’homme le plus RICHE du Québec, reçoit du </a:t>
            </a:r>
            <a:r>
              <a:rPr lang="fr-CA" dirty="0" err="1"/>
              <a:t>Coumadin</a:t>
            </a:r>
            <a:r>
              <a:rPr lang="fr-CA" dirty="0"/>
              <a:t> pour prévenir l’avènement d’un second ACV. Puisqu’il est très important, les dosages seront fait dans trois hôpitaux renommé. Il sera donc possible d’ajuster sa médication de façon optimale. Les spécimen récolté sont envoyer congelé à -70</a:t>
            </a:r>
            <a:r>
              <a:rPr lang="fr-CA" baseline="30000" dirty="0"/>
              <a:t>o</a:t>
            </a:r>
            <a:r>
              <a:rPr lang="fr-CA" dirty="0"/>
              <a:t>C. Voici les résultats des 3 hôpitaux partenaires. </a:t>
            </a:r>
          </a:p>
          <a:p>
            <a:pPr marL="0" indent="0">
              <a:buNone/>
            </a:pPr>
            <a:r>
              <a:rPr lang="fr-CA" dirty="0"/>
              <a:t>N.B.: M. Lachance avait un TP de 12,6 sec avant sont anticoagulothérapie.</a:t>
            </a:r>
          </a:p>
          <a:p>
            <a:pPr marL="0" indent="0">
              <a:buNone/>
            </a:pPr>
            <a:endParaRPr lang="fr-CA" dirty="0"/>
          </a:p>
        </p:txBody>
      </p:sp>
      <p:graphicFrame>
        <p:nvGraphicFramePr>
          <p:cNvPr id="4" name="Tableau 4">
            <a:extLst>
              <a:ext uri="{FF2B5EF4-FFF2-40B4-BE49-F238E27FC236}">
                <a16:creationId xmlns:a16="http://schemas.microsoft.com/office/drawing/2014/main" id="{BD9FA47A-19A5-4AF0-ACC5-7DC0069A7DC0}"/>
              </a:ext>
            </a:extLst>
          </p:cNvPr>
          <p:cNvGraphicFramePr>
            <a:graphicFrameLocks noGrp="1"/>
          </p:cNvGraphicFramePr>
          <p:nvPr>
            <p:extLst>
              <p:ext uri="{D42A27DB-BD31-4B8C-83A1-F6EECF244321}">
                <p14:modId xmlns:p14="http://schemas.microsoft.com/office/powerpoint/2010/main" val="2694088581"/>
              </p:ext>
            </p:extLst>
          </p:nvPr>
        </p:nvGraphicFramePr>
        <p:xfrm>
          <a:off x="150312" y="4876907"/>
          <a:ext cx="8705589" cy="1483360"/>
        </p:xfrm>
        <a:graphic>
          <a:graphicData uri="http://schemas.openxmlformats.org/drawingml/2006/table">
            <a:tbl>
              <a:tblPr firstRow="1" bandRow="1">
                <a:tableStyleId>{5C22544A-7EE6-4342-B048-85BDC9FD1C3A}</a:tableStyleId>
              </a:tblPr>
              <a:tblGrid>
                <a:gridCol w="2973388">
                  <a:extLst>
                    <a:ext uri="{9D8B030D-6E8A-4147-A177-3AD203B41FA5}">
                      <a16:colId xmlns:a16="http://schemas.microsoft.com/office/drawing/2014/main" val="1743896507"/>
                    </a:ext>
                  </a:extLst>
                </a:gridCol>
                <a:gridCol w="1379407">
                  <a:extLst>
                    <a:ext uri="{9D8B030D-6E8A-4147-A177-3AD203B41FA5}">
                      <a16:colId xmlns:a16="http://schemas.microsoft.com/office/drawing/2014/main" val="1291735594"/>
                    </a:ext>
                  </a:extLst>
                </a:gridCol>
                <a:gridCol w="2176397">
                  <a:extLst>
                    <a:ext uri="{9D8B030D-6E8A-4147-A177-3AD203B41FA5}">
                      <a16:colId xmlns:a16="http://schemas.microsoft.com/office/drawing/2014/main" val="1460745923"/>
                    </a:ext>
                  </a:extLst>
                </a:gridCol>
                <a:gridCol w="2176397">
                  <a:extLst>
                    <a:ext uri="{9D8B030D-6E8A-4147-A177-3AD203B41FA5}">
                      <a16:colId xmlns:a16="http://schemas.microsoft.com/office/drawing/2014/main" val="59174410"/>
                    </a:ext>
                  </a:extLst>
                </a:gridCol>
              </a:tblGrid>
              <a:tr h="370840">
                <a:tc>
                  <a:txBody>
                    <a:bodyPr/>
                    <a:lstStyle/>
                    <a:p>
                      <a:endParaRPr lang="fr-CA" dirty="0"/>
                    </a:p>
                  </a:txBody>
                  <a:tcPr/>
                </a:tc>
                <a:tc>
                  <a:txBody>
                    <a:bodyPr/>
                    <a:lstStyle/>
                    <a:p>
                      <a:pPr algn="ctr"/>
                      <a:r>
                        <a:rPr lang="fr-CA" dirty="0"/>
                        <a:t>TP Londres</a:t>
                      </a:r>
                    </a:p>
                  </a:txBody>
                  <a:tcPr/>
                </a:tc>
                <a:tc>
                  <a:txBody>
                    <a:bodyPr/>
                    <a:lstStyle/>
                    <a:p>
                      <a:pPr algn="ctr"/>
                      <a:r>
                        <a:rPr lang="fr-CA" dirty="0"/>
                        <a:t>TP de Tokyo</a:t>
                      </a:r>
                    </a:p>
                  </a:txBody>
                  <a:tcPr/>
                </a:tc>
                <a:tc>
                  <a:txBody>
                    <a:bodyPr/>
                    <a:lstStyle/>
                    <a:p>
                      <a:pPr algn="ctr"/>
                      <a:r>
                        <a:rPr lang="fr-CA" dirty="0"/>
                        <a:t>TP CIUSSS Estrie</a:t>
                      </a:r>
                    </a:p>
                  </a:txBody>
                  <a:tcPr/>
                </a:tc>
                <a:extLst>
                  <a:ext uri="{0D108BD9-81ED-4DB2-BD59-A6C34878D82A}">
                    <a16:rowId xmlns:a16="http://schemas.microsoft.com/office/drawing/2014/main" val="2173226339"/>
                  </a:ext>
                </a:extLst>
              </a:tr>
              <a:tr h="370840">
                <a:tc>
                  <a:txBody>
                    <a:bodyPr/>
                    <a:lstStyle/>
                    <a:p>
                      <a:r>
                        <a:rPr lang="fr-CA" dirty="0"/>
                        <a:t>M. J-F Lachance</a:t>
                      </a:r>
                    </a:p>
                  </a:txBody>
                  <a:tcPr/>
                </a:tc>
                <a:tc>
                  <a:txBody>
                    <a:bodyPr/>
                    <a:lstStyle/>
                    <a:p>
                      <a:pPr algn="ctr"/>
                      <a:r>
                        <a:rPr lang="fr-CA" dirty="0"/>
                        <a:t>25,7 sec</a:t>
                      </a:r>
                    </a:p>
                  </a:txBody>
                  <a:tcPr/>
                </a:tc>
                <a:tc>
                  <a:txBody>
                    <a:bodyPr/>
                    <a:lstStyle/>
                    <a:p>
                      <a:pPr algn="ctr"/>
                      <a:r>
                        <a:rPr lang="fr-CA" dirty="0"/>
                        <a:t>47,8</a:t>
                      </a:r>
                    </a:p>
                  </a:txBody>
                  <a:tcPr/>
                </a:tc>
                <a:tc>
                  <a:txBody>
                    <a:bodyPr/>
                    <a:lstStyle/>
                    <a:p>
                      <a:pPr algn="ctr"/>
                      <a:r>
                        <a:rPr lang="fr-CA" dirty="0"/>
                        <a:t>36,6</a:t>
                      </a:r>
                    </a:p>
                  </a:txBody>
                  <a:tcPr/>
                </a:tc>
                <a:extLst>
                  <a:ext uri="{0D108BD9-81ED-4DB2-BD59-A6C34878D82A}">
                    <a16:rowId xmlns:a16="http://schemas.microsoft.com/office/drawing/2014/main" val="2534252424"/>
                  </a:ext>
                </a:extLst>
              </a:tr>
              <a:tr h="370840">
                <a:tc>
                  <a:txBody>
                    <a:bodyPr/>
                    <a:lstStyle/>
                    <a:p>
                      <a:r>
                        <a:rPr lang="fr-CA" dirty="0"/>
                        <a:t>Pool de plasma normal</a:t>
                      </a:r>
                    </a:p>
                  </a:txBody>
                  <a:tcPr/>
                </a:tc>
                <a:tc>
                  <a:txBody>
                    <a:bodyPr/>
                    <a:lstStyle/>
                    <a:p>
                      <a:pPr algn="ctr"/>
                      <a:r>
                        <a:rPr lang="fr-CA" dirty="0"/>
                        <a:t>10,3</a:t>
                      </a:r>
                    </a:p>
                  </a:txBody>
                  <a:tcPr/>
                </a:tc>
                <a:tc>
                  <a:txBody>
                    <a:bodyPr/>
                    <a:lstStyle/>
                    <a:p>
                      <a:pPr algn="ctr"/>
                      <a:r>
                        <a:rPr lang="fr-CA" dirty="0"/>
                        <a:t>13,5</a:t>
                      </a:r>
                    </a:p>
                  </a:txBody>
                  <a:tcPr/>
                </a:tc>
                <a:tc>
                  <a:txBody>
                    <a:bodyPr/>
                    <a:lstStyle/>
                    <a:p>
                      <a:pPr algn="ctr"/>
                      <a:r>
                        <a:rPr lang="fr-CA" dirty="0"/>
                        <a:t>12,2</a:t>
                      </a:r>
                    </a:p>
                  </a:txBody>
                  <a:tcPr/>
                </a:tc>
                <a:extLst>
                  <a:ext uri="{0D108BD9-81ED-4DB2-BD59-A6C34878D82A}">
                    <a16:rowId xmlns:a16="http://schemas.microsoft.com/office/drawing/2014/main" val="3828583398"/>
                  </a:ext>
                </a:extLst>
              </a:tr>
              <a:tr h="370840">
                <a:tc>
                  <a:txBody>
                    <a:bodyPr/>
                    <a:lstStyle/>
                    <a:p>
                      <a:r>
                        <a:rPr lang="fr-CA" dirty="0"/>
                        <a:t>INR</a:t>
                      </a:r>
                    </a:p>
                  </a:txBody>
                  <a:tcPr/>
                </a:tc>
                <a:tc>
                  <a:txBody>
                    <a:bodyPr/>
                    <a:lstStyle/>
                    <a:p>
                      <a:pPr algn="ctr"/>
                      <a:endParaRPr lang="fr-CA"/>
                    </a:p>
                  </a:txBody>
                  <a:tcPr/>
                </a:tc>
                <a:tc>
                  <a:txBody>
                    <a:bodyPr/>
                    <a:lstStyle/>
                    <a:p>
                      <a:pPr algn="ctr"/>
                      <a:endParaRPr lang="fr-CA"/>
                    </a:p>
                  </a:txBody>
                  <a:tcPr/>
                </a:tc>
                <a:tc>
                  <a:txBody>
                    <a:bodyPr/>
                    <a:lstStyle/>
                    <a:p>
                      <a:pPr algn="ctr"/>
                      <a:endParaRPr lang="fr-CA" dirty="0"/>
                    </a:p>
                  </a:txBody>
                  <a:tcPr/>
                </a:tc>
                <a:extLst>
                  <a:ext uri="{0D108BD9-81ED-4DB2-BD59-A6C34878D82A}">
                    <a16:rowId xmlns:a16="http://schemas.microsoft.com/office/drawing/2014/main" val="3592261098"/>
                  </a:ext>
                </a:extLst>
              </a:tr>
            </a:tbl>
          </a:graphicData>
        </a:graphic>
      </p:graphicFrame>
      <p:sp>
        <p:nvSpPr>
          <p:cNvPr id="5" name="ZoneTexte 4">
            <a:extLst>
              <a:ext uri="{FF2B5EF4-FFF2-40B4-BE49-F238E27FC236}">
                <a16:creationId xmlns:a16="http://schemas.microsoft.com/office/drawing/2014/main" id="{7522BD1B-0CA6-4278-A7D3-91BDE4779226}"/>
              </a:ext>
            </a:extLst>
          </p:cNvPr>
          <p:cNvSpPr txBox="1"/>
          <p:nvPr/>
        </p:nvSpPr>
        <p:spPr>
          <a:xfrm>
            <a:off x="337351" y="6455097"/>
            <a:ext cx="5698098" cy="369332"/>
          </a:xfrm>
          <a:prstGeom prst="rect">
            <a:avLst/>
          </a:prstGeom>
          <a:noFill/>
        </p:spPr>
        <p:txBody>
          <a:bodyPr wrap="none" rtlCol="0">
            <a:spAutoFit/>
          </a:bodyPr>
          <a:lstStyle/>
          <a:p>
            <a:r>
              <a:rPr lang="fr-CA" dirty="0">
                <a:solidFill>
                  <a:srgbClr val="FF0000"/>
                </a:solidFill>
              </a:rPr>
              <a:t>Tous les CQ sont excellent. Quel résultat est le meilleur ?</a:t>
            </a:r>
          </a:p>
        </p:txBody>
      </p:sp>
    </p:spTree>
    <p:extLst>
      <p:ext uri="{BB962C8B-B14F-4D97-AF65-F5344CB8AC3E}">
        <p14:creationId xmlns:p14="http://schemas.microsoft.com/office/powerpoint/2010/main" val="220092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7F6C6A-C0DA-4A76-BEE0-B29752663D4E}"/>
              </a:ext>
            </a:extLst>
          </p:cNvPr>
          <p:cNvSpPr>
            <a:spLocks noGrp="1"/>
          </p:cNvSpPr>
          <p:nvPr>
            <p:ph type="title"/>
          </p:nvPr>
        </p:nvSpPr>
        <p:spPr>
          <a:xfrm>
            <a:off x="482252" y="6938"/>
            <a:ext cx="8229600" cy="1143000"/>
          </a:xfrm>
        </p:spPr>
        <p:txBody>
          <a:bodyPr/>
          <a:lstStyle/>
          <a:p>
            <a:r>
              <a:rPr lang="fr-CA" dirty="0"/>
              <a:t>Exercice de calcul du INR</a:t>
            </a:r>
          </a:p>
        </p:txBody>
      </p:sp>
      <p:sp>
        <p:nvSpPr>
          <p:cNvPr id="3" name="Espace réservé du contenu 2">
            <a:extLst>
              <a:ext uri="{FF2B5EF4-FFF2-40B4-BE49-F238E27FC236}">
                <a16:creationId xmlns:a16="http://schemas.microsoft.com/office/drawing/2014/main" id="{ADA544EB-1640-43DB-8F44-23906EEECD31}"/>
              </a:ext>
            </a:extLst>
          </p:cNvPr>
          <p:cNvSpPr>
            <a:spLocks noGrp="1"/>
          </p:cNvSpPr>
          <p:nvPr>
            <p:ph idx="1"/>
          </p:nvPr>
        </p:nvSpPr>
        <p:spPr>
          <a:xfrm>
            <a:off x="0" y="1027134"/>
            <a:ext cx="9144000" cy="5823928"/>
          </a:xfrm>
          <a:solidFill>
            <a:schemeClr val="bg1"/>
          </a:solidFill>
        </p:spPr>
        <p:txBody>
          <a:bodyPr>
            <a:normAutofit/>
          </a:bodyPr>
          <a:lstStyle/>
          <a:p>
            <a:r>
              <a:rPr lang="fr-CA" dirty="0"/>
              <a:t>Faire le calcul du ratio pour chaque hôpital avec la valeur du TP normal (initial de M. Lachance) 						« formule: Ratio = TP sous </a:t>
            </a:r>
            <a:r>
              <a:rPr lang="fr-CA" dirty="0" err="1"/>
              <a:t>coumadin</a:t>
            </a:r>
            <a:r>
              <a:rPr lang="fr-CA" dirty="0"/>
              <a:t> / TP sans </a:t>
            </a:r>
            <a:r>
              <a:rPr lang="fr-CA" dirty="0" err="1"/>
              <a:t>coumadin</a:t>
            </a:r>
            <a:r>
              <a:rPr lang="fr-CA" dirty="0"/>
              <a:t> »</a:t>
            </a:r>
          </a:p>
          <a:p>
            <a:pPr marL="0" indent="0">
              <a:buNone/>
            </a:pPr>
            <a:r>
              <a:rPr lang="fr-CA" dirty="0"/>
              <a:t>25,7/12,6 = 1,25	  47,8/12,6 = 3,79	    36,6/12,6 = 2,90 </a:t>
            </a:r>
          </a:p>
          <a:p>
            <a:pPr marL="0" indent="0">
              <a:buNone/>
            </a:pPr>
            <a:r>
              <a:rPr lang="fr-CA" dirty="0"/>
              <a:t>Ratio Londres = 1,25	Ratio Tokyo = 3,79	Ratio CIUSSS Estrie = 2,90</a:t>
            </a:r>
          </a:p>
          <a:p>
            <a:pPr marL="0" indent="0">
              <a:buNone/>
            </a:pPr>
            <a:r>
              <a:rPr lang="fr-CA" dirty="0"/>
              <a:t>	= utilisable</a:t>
            </a:r>
          </a:p>
          <a:p>
            <a:r>
              <a:rPr lang="fr-CA" dirty="0"/>
              <a:t>Faire le calcul du INR pour chaque hôpital 					« INR = (TP sous-</a:t>
            </a:r>
            <a:r>
              <a:rPr lang="fr-CA" dirty="0" err="1"/>
              <a:t>coumadin</a:t>
            </a:r>
            <a:r>
              <a:rPr lang="fr-CA" dirty="0"/>
              <a:t> / TP pool normal) </a:t>
            </a:r>
            <a:r>
              <a:rPr lang="fr-CA" baseline="30000" dirty="0"/>
              <a:t>ISI</a:t>
            </a:r>
            <a:r>
              <a:rPr lang="fr-CA" dirty="0"/>
              <a:t> »</a:t>
            </a:r>
          </a:p>
          <a:p>
            <a:pPr marL="0" indent="0">
              <a:buNone/>
            </a:pPr>
            <a:r>
              <a:rPr lang="fr-CA" dirty="0"/>
              <a:t>(25,7/10,3)</a:t>
            </a:r>
            <a:r>
              <a:rPr lang="fr-CA" baseline="30000" dirty="0"/>
              <a:t>1,19</a:t>
            </a:r>
            <a:r>
              <a:rPr lang="fr-CA" dirty="0"/>
              <a:t> = 3,0	(47,8/13,5)</a:t>
            </a:r>
            <a:r>
              <a:rPr lang="fr-CA" baseline="30000" dirty="0"/>
              <a:t>0,87</a:t>
            </a:r>
            <a:r>
              <a:rPr lang="fr-CA" dirty="0"/>
              <a:t> = 3,0	(36,6/12,2)</a:t>
            </a:r>
            <a:r>
              <a:rPr lang="fr-CA" baseline="30000" dirty="0"/>
              <a:t>1,01</a:t>
            </a:r>
            <a:r>
              <a:rPr lang="fr-CA" dirty="0"/>
              <a:t> = 3,0</a:t>
            </a:r>
          </a:p>
          <a:p>
            <a:pPr marL="0" indent="0">
              <a:buNone/>
            </a:pPr>
            <a:endParaRPr lang="fr-CA" dirty="0"/>
          </a:p>
          <a:p>
            <a:pPr marL="0" indent="0">
              <a:buNone/>
            </a:pPr>
            <a:r>
              <a:rPr lang="fr-CA" dirty="0"/>
              <a:t>INR Londres = 3,0	INR Tokyo = 3,0	INR CIUSSS Estrie = 3,0</a:t>
            </a:r>
          </a:p>
        </p:txBody>
      </p:sp>
      <p:sp>
        <p:nvSpPr>
          <p:cNvPr id="12" name="Ellipse 11">
            <a:extLst>
              <a:ext uri="{FF2B5EF4-FFF2-40B4-BE49-F238E27FC236}">
                <a16:creationId xmlns:a16="http://schemas.microsoft.com/office/drawing/2014/main" id="{FEA6F381-CE83-4C98-89F9-BE81B7D3D647}"/>
              </a:ext>
            </a:extLst>
          </p:cNvPr>
          <p:cNvSpPr/>
          <p:nvPr/>
        </p:nvSpPr>
        <p:spPr>
          <a:xfrm>
            <a:off x="26481" y="3495215"/>
            <a:ext cx="911542" cy="443883"/>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nvGrpSpPr>
          <p:cNvPr id="15" name="Groupe 14">
            <a:extLst>
              <a:ext uri="{FF2B5EF4-FFF2-40B4-BE49-F238E27FC236}">
                <a16:creationId xmlns:a16="http://schemas.microsoft.com/office/drawing/2014/main" id="{BFC3CA08-38FF-46C5-A87F-7E1E6965CC11}"/>
              </a:ext>
            </a:extLst>
          </p:cNvPr>
          <p:cNvGrpSpPr/>
          <p:nvPr/>
        </p:nvGrpSpPr>
        <p:grpSpPr>
          <a:xfrm>
            <a:off x="1849414" y="6145566"/>
            <a:ext cx="6994074" cy="443884"/>
            <a:chOff x="1914567" y="6154444"/>
            <a:chExt cx="6994074" cy="443884"/>
          </a:xfrm>
        </p:grpSpPr>
        <p:sp>
          <p:nvSpPr>
            <p:cNvPr id="6" name="Ellipse 5">
              <a:extLst>
                <a:ext uri="{FF2B5EF4-FFF2-40B4-BE49-F238E27FC236}">
                  <a16:creationId xmlns:a16="http://schemas.microsoft.com/office/drawing/2014/main" id="{8F544EC7-9201-41B7-B5CB-280C76B8DF66}"/>
                </a:ext>
              </a:extLst>
            </p:cNvPr>
            <p:cNvSpPr/>
            <p:nvPr/>
          </p:nvSpPr>
          <p:spPr>
            <a:xfrm>
              <a:off x="1914567" y="6154445"/>
              <a:ext cx="710214" cy="443883"/>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3" name="Ellipse 12">
              <a:extLst>
                <a:ext uri="{FF2B5EF4-FFF2-40B4-BE49-F238E27FC236}">
                  <a16:creationId xmlns:a16="http://schemas.microsoft.com/office/drawing/2014/main" id="{F4B1F72F-769B-443F-A86D-ED7D07B8C688}"/>
                </a:ext>
              </a:extLst>
            </p:cNvPr>
            <p:cNvSpPr/>
            <p:nvPr/>
          </p:nvSpPr>
          <p:spPr>
            <a:xfrm>
              <a:off x="4410671" y="6154445"/>
              <a:ext cx="710214" cy="443883"/>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4" name="Ellipse 13">
              <a:extLst>
                <a:ext uri="{FF2B5EF4-FFF2-40B4-BE49-F238E27FC236}">
                  <a16:creationId xmlns:a16="http://schemas.microsoft.com/office/drawing/2014/main" id="{A14DF3A2-71F4-48E7-B411-A23D1CA94701}"/>
                </a:ext>
              </a:extLst>
            </p:cNvPr>
            <p:cNvSpPr/>
            <p:nvPr/>
          </p:nvSpPr>
          <p:spPr>
            <a:xfrm>
              <a:off x="8198427" y="6154444"/>
              <a:ext cx="710214" cy="443883"/>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grpSp>
        <p:nvGrpSpPr>
          <p:cNvPr id="18" name="Groupe 17">
            <a:extLst>
              <a:ext uri="{FF2B5EF4-FFF2-40B4-BE49-F238E27FC236}">
                <a16:creationId xmlns:a16="http://schemas.microsoft.com/office/drawing/2014/main" id="{6006BC59-E2D4-495F-8A28-4FF434E7E8D5}"/>
              </a:ext>
            </a:extLst>
          </p:cNvPr>
          <p:cNvGrpSpPr/>
          <p:nvPr/>
        </p:nvGrpSpPr>
        <p:grpSpPr>
          <a:xfrm>
            <a:off x="0" y="2291287"/>
            <a:ext cx="9009305" cy="1073033"/>
            <a:chOff x="0" y="2291287"/>
            <a:chExt cx="9009305" cy="1073033"/>
          </a:xfrm>
        </p:grpSpPr>
        <p:grpSp>
          <p:nvGrpSpPr>
            <p:cNvPr id="11" name="Groupe 10">
              <a:extLst>
                <a:ext uri="{FF2B5EF4-FFF2-40B4-BE49-F238E27FC236}">
                  <a16:creationId xmlns:a16="http://schemas.microsoft.com/office/drawing/2014/main" id="{2737404F-CA01-4D0B-BC96-4A9932D68BDF}"/>
                </a:ext>
              </a:extLst>
            </p:cNvPr>
            <p:cNvGrpSpPr/>
            <p:nvPr/>
          </p:nvGrpSpPr>
          <p:grpSpPr>
            <a:xfrm>
              <a:off x="0" y="2294562"/>
              <a:ext cx="9009305" cy="1069758"/>
              <a:chOff x="0" y="2260477"/>
              <a:chExt cx="9009305" cy="1069758"/>
            </a:xfrm>
          </p:grpSpPr>
          <p:sp>
            <p:nvSpPr>
              <p:cNvPr id="7" name="Ellipse 6">
                <a:extLst>
                  <a:ext uri="{FF2B5EF4-FFF2-40B4-BE49-F238E27FC236}">
                    <a16:creationId xmlns:a16="http://schemas.microsoft.com/office/drawing/2014/main" id="{71AF1030-ED93-40B2-8564-FBCE8FE26AC0}"/>
                  </a:ext>
                </a:extLst>
              </p:cNvPr>
              <p:cNvSpPr/>
              <p:nvPr/>
            </p:nvSpPr>
            <p:spPr>
              <a:xfrm>
                <a:off x="8097763" y="2886352"/>
                <a:ext cx="911542" cy="443883"/>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8" name="Ellipse 7">
                <a:extLst>
                  <a:ext uri="{FF2B5EF4-FFF2-40B4-BE49-F238E27FC236}">
                    <a16:creationId xmlns:a16="http://schemas.microsoft.com/office/drawing/2014/main" id="{117E2FDD-EEA1-4414-91ED-494C57FE2FC6}"/>
                  </a:ext>
                </a:extLst>
              </p:cNvPr>
              <p:cNvSpPr/>
              <p:nvPr/>
            </p:nvSpPr>
            <p:spPr>
              <a:xfrm>
                <a:off x="0" y="2265655"/>
                <a:ext cx="683581" cy="443883"/>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9" name="Ellipse 8">
                <a:extLst>
                  <a:ext uri="{FF2B5EF4-FFF2-40B4-BE49-F238E27FC236}">
                    <a16:creationId xmlns:a16="http://schemas.microsoft.com/office/drawing/2014/main" id="{E87CBB2A-DD78-4AA5-A592-969C04546CCB}"/>
                  </a:ext>
                </a:extLst>
              </p:cNvPr>
              <p:cNvSpPr/>
              <p:nvPr/>
            </p:nvSpPr>
            <p:spPr>
              <a:xfrm>
                <a:off x="2857078" y="2265655"/>
                <a:ext cx="683582" cy="443883"/>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0" name="Ellipse 9">
                <a:extLst>
                  <a:ext uri="{FF2B5EF4-FFF2-40B4-BE49-F238E27FC236}">
                    <a16:creationId xmlns:a16="http://schemas.microsoft.com/office/drawing/2014/main" id="{5731D4D4-DFBF-4AEA-9DE2-9B4AB7F6D51A}"/>
                  </a:ext>
                </a:extLst>
              </p:cNvPr>
              <p:cNvSpPr/>
              <p:nvPr/>
            </p:nvSpPr>
            <p:spPr>
              <a:xfrm>
                <a:off x="5714156" y="2260477"/>
                <a:ext cx="720623" cy="443883"/>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sp>
          <p:nvSpPr>
            <p:cNvPr id="17" name="Ellipse 16">
              <a:extLst>
                <a:ext uri="{FF2B5EF4-FFF2-40B4-BE49-F238E27FC236}">
                  <a16:creationId xmlns:a16="http://schemas.microsoft.com/office/drawing/2014/main" id="{FE7096E7-BBE4-4527-A26F-41920A2F043A}"/>
                </a:ext>
              </a:extLst>
            </p:cNvPr>
            <p:cNvSpPr/>
            <p:nvPr/>
          </p:nvSpPr>
          <p:spPr>
            <a:xfrm>
              <a:off x="6467227" y="2291287"/>
              <a:ext cx="683581" cy="443883"/>
            </a:xfrm>
            <a:prstGeom prst="ellipse">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grpSp>
      <p:grpSp>
        <p:nvGrpSpPr>
          <p:cNvPr id="21" name="Groupe 20">
            <a:extLst>
              <a:ext uri="{FF2B5EF4-FFF2-40B4-BE49-F238E27FC236}">
                <a16:creationId xmlns:a16="http://schemas.microsoft.com/office/drawing/2014/main" id="{FB1D2679-8973-4C43-BAC4-666D4B69DF19}"/>
              </a:ext>
            </a:extLst>
          </p:cNvPr>
          <p:cNvGrpSpPr/>
          <p:nvPr/>
        </p:nvGrpSpPr>
        <p:grpSpPr>
          <a:xfrm>
            <a:off x="764909" y="2170134"/>
            <a:ext cx="4472917" cy="1258866"/>
            <a:chOff x="764909" y="2170134"/>
            <a:chExt cx="4472917" cy="1258866"/>
          </a:xfrm>
        </p:grpSpPr>
        <p:grpSp>
          <p:nvGrpSpPr>
            <p:cNvPr id="16" name="Groupe 15">
              <a:extLst>
                <a:ext uri="{FF2B5EF4-FFF2-40B4-BE49-F238E27FC236}">
                  <a16:creationId xmlns:a16="http://schemas.microsoft.com/office/drawing/2014/main" id="{EFBE7B1B-750F-44D4-8DEB-847A5062531D}"/>
                </a:ext>
              </a:extLst>
            </p:cNvPr>
            <p:cNvGrpSpPr/>
            <p:nvPr/>
          </p:nvGrpSpPr>
          <p:grpSpPr>
            <a:xfrm>
              <a:off x="2015231" y="2787588"/>
              <a:ext cx="3222595" cy="641412"/>
              <a:chOff x="2015231" y="2787588"/>
              <a:chExt cx="3222595" cy="641412"/>
            </a:xfrm>
          </p:grpSpPr>
          <p:sp>
            <p:nvSpPr>
              <p:cNvPr id="4" name="Organigramme : Jonction de sommaire 3">
                <a:extLst>
                  <a:ext uri="{FF2B5EF4-FFF2-40B4-BE49-F238E27FC236}">
                    <a16:creationId xmlns:a16="http://schemas.microsoft.com/office/drawing/2014/main" id="{6E666D28-AEC2-4AEF-907D-9D05F20525A4}"/>
                  </a:ext>
                </a:extLst>
              </p:cNvPr>
              <p:cNvSpPr/>
              <p:nvPr/>
            </p:nvSpPr>
            <p:spPr>
              <a:xfrm>
                <a:off x="2015231" y="2787588"/>
                <a:ext cx="710214" cy="641412"/>
              </a:xfrm>
              <a:prstGeom prst="flowChartSummingJunction">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CA"/>
              </a:p>
            </p:txBody>
          </p:sp>
          <p:sp>
            <p:nvSpPr>
              <p:cNvPr id="5" name="Organigramme : Jonction de sommaire 4">
                <a:extLst>
                  <a:ext uri="{FF2B5EF4-FFF2-40B4-BE49-F238E27FC236}">
                    <a16:creationId xmlns:a16="http://schemas.microsoft.com/office/drawing/2014/main" id="{B4C82A94-6C15-4670-8091-EA59D480FBAA}"/>
                  </a:ext>
                </a:extLst>
              </p:cNvPr>
              <p:cNvSpPr/>
              <p:nvPr/>
            </p:nvSpPr>
            <p:spPr>
              <a:xfrm>
                <a:off x="4527612" y="2787588"/>
                <a:ext cx="710214" cy="641412"/>
              </a:xfrm>
              <a:prstGeom prst="flowChartSummingJunction">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CA"/>
              </a:p>
            </p:txBody>
          </p:sp>
        </p:grpSp>
        <p:sp>
          <p:nvSpPr>
            <p:cNvPr id="19" name="Organigramme : Jonction de sommaire 18">
              <a:extLst>
                <a:ext uri="{FF2B5EF4-FFF2-40B4-BE49-F238E27FC236}">
                  <a16:creationId xmlns:a16="http://schemas.microsoft.com/office/drawing/2014/main" id="{C84A15DC-C23C-4BC3-B350-CF9DD9ABF017}"/>
                </a:ext>
              </a:extLst>
            </p:cNvPr>
            <p:cNvSpPr/>
            <p:nvPr/>
          </p:nvSpPr>
          <p:spPr>
            <a:xfrm>
              <a:off x="764909" y="2170134"/>
              <a:ext cx="1401242" cy="641412"/>
            </a:xfrm>
            <a:prstGeom prst="flowChartSummingJunction">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CA"/>
            </a:p>
          </p:txBody>
        </p:sp>
        <p:sp>
          <p:nvSpPr>
            <p:cNvPr id="20" name="Organigramme : Jonction de sommaire 19">
              <a:extLst>
                <a:ext uri="{FF2B5EF4-FFF2-40B4-BE49-F238E27FC236}">
                  <a16:creationId xmlns:a16="http://schemas.microsoft.com/office/drawing/2014/main" id="{B72D746D-A81E-4B04-9FB1-E38CA4EF878E}"/>
                </a:ext>
              </a:extLst>
            </p:cNvPr>
            <p:cNvSpPr/>
            <p:nvPr/>
          </p:nvSpPr>
          <p:spPr>
            <a:xfrm>
              <a:off x="3644897" y="2170134"/>
              <a:ext cx="1401242" cy="641412"/>
            </a:xfrm>
            <a:prstGeom prst="flowChartSummingJunction">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CA"/>
            </a:p>
          </p:txBody>
        </p:sp>
      </p:grpSp>
    </p:spTree>
    <p:extLst>
      <p:ext uri="{BB962C8B-B14F-4D97-AF65-F5344CB8AC3E}">
        <p14:creationId xmlns:p14="http://schemas.microsoft.com/office/powerpoint/2010/main" val="414907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3"/>
          <p:cNvSpPr>
            <a:spLocks noChangeShapeType="1"/>
          </p:cNvSpPr>
          <p:nvPr>
            <p:custDataLst>
              <p:tags r:id="rId1"/>
            </p:custDataLst>
          </p:nvPr>
        </p:nvSpPr>
        <p:spPr bwMode="auto">
          <a:xfrm>
            <a:off x="3417888" y="1625600"/>
            <a:ext cx="0" cy="1397000"/>
          </a:xfrm>
          <a:prstGeom prst="line">
            <a:avLst/>
          </a:prstGeom>
          <a:noFill/>
          <a:ln w="25400">
            <a:solidFill>
              <a:schemeClr val="bg2">
                <a:lumMod val="50000"/>
              </a:schemeClr>
            </a:solidFill>
            <a:round/>
            <a:headEnd/>
            <a:tailEnd type="triangle" w="med" len="med"/>
          </a:ln>
        </p:spPr>
        <p:txBody>
          <a:bodyPr/>
          <a:lstStyle/>
          <a:p>
            <a:endParaRPr lang="fr-CA"/>
          </a:p>
        </p:txBody>
      </p:sp>
      <p:sp>
        <p:nvSpPr>
          <p:cNvPr id="7172" name="Line 4"/>
          <p:cNvSpPr>
            <a:spLocks noChangeShapeType="1"/>
          </p:cNvSpPr>
          <p:nvPr>
            <p:custDataLst>
              <p:tags r:id="rId2"/>
            </p:custDataLst>
          </p:nvPr>
        </p:nvSpPr>
        <p:spPr bwMode="auto">
          <a:xfrm flipH="1">
            <a:off x="3417888" y="1052513"/>
            <a:ext cx="1082675" cy="573087"/>
          </a:xfrm>
          <a:prstGeom prst="line">
            <a:avLst/>
          </a:prstGeom>
          <a:noFill/>
          <a:ln w="25400">
            <a:solidFill>
              <a:schemeClr val="bg2">
                <a:lumMod val="50000"/>
              </a:schemeClr>
            </a:solidFill>
            <a:round/>
            <a:headEnd/>
            <a:tailEnd type="triangle" w="med" len="med"/>
          </a:ln>
        </p:spPr>
        <p:txBody>
          <a:bodyPr/>
          <a:lstStyle/>
          <a:p>
            <a:endParaRPr lang="fr-CA"/>
          </a:p>
        </p:txBody>
      </p:sp>
      <p:sp>
        <p:nvSpPr>
          <p:cNvPr id="7173" name="Line 5"/>
          <p:cNvSpPr>
            <a:spLocks noChangeShapeType="1"/>
          </p:cNvSpPr>
          <p:nvPr>
            <p:custDataLst>
              <p:tags r:id="rId3"/>
            </p:custDataLst>
          </p:nvPr>
        </p:nvSpPr>
        <p:spPr bwMode="auto">
          <a:xfrm>
            <a:off x="2124075" y="1052513"/>
            <a:ext cx="1293813" cy="573087"/>
          </a:xfrm>
          <a:prstGeom prst="line">
            <a:avLst/>
          </a:prstGeom>
          <a:noFill/>
          <a:ln w="25400">
            <a:solidFill>
              <a:schemeClr val="bg2">
                <a:lumMod val="50000"/>
              </a:schemeClr>
            </a:solidFill>
            <a:round/>
            <a:headEnd/>
            <a:tailEnd type="triangle" w="med" len="med"/>
          </a:ln>
        </p:spPr>
        <p:txBody>
          <a:bodyPr/>
          <a:lstStyle/>
          <a:p>
            <a:endParaRPr lang="fr-CA"/>
          </a:p>
        </p:txBody>
      </p:sp>
      <p:sp>
        <p:nvSpPr>
          <p:cNvPr id="7174" name="Text Box 6"/>
          <p:cNvSpPr txBox="1">
            <a:spLocks noChangeArrowheads="1"/>
          </p:cNvSpPr>
          <p:nvPr>
            <p:custDataLst>
              <p:tags r:id="rId4"/>
            </p:custDataLst>
          </p:nvPr>
        </p:nvSpPr>
        <p:spPr bwMode="auto">
          <a:xfrm>
            <a:off x="1546225" y="836613"/>
            <a:ext cx="573088" cy="34925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dirty="0">
                <a:solidFill>
                  <a:schemeClr val="bg1"/>
                </a:solidFill>
              </a:rPr>
              <a:t>III</a:t>
            </a:r>
          </a:p>
        </p:txBody>
      </p:sp>
      <p:sp>
        <p:nvSpPr>
          <p:cNvPr id="7175" name="Text Box 7"/>
          <p:cNvSpPr txBox="1">
            <a:spLocks noChangeArrowheads="1"/>
          </p:cNvSpPr>
          <p:nvPr>
            <p:custDataLst>
              <p:tags r:id="rId5"/>
            </p:custDataLst>
          </p:nvPr>
        </p:nvSpPr>
        <p:spPr bwMode="auto">
          <a:xfrm>
            <a:off x="4500563" y="908050"/>
            <a:ext cx="625914" cy="360363"/>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dirty="0">
                <a:solidFill>
                  <a:schemeClr val="bg1"/>
                </a:solidFill>
              </a:rPr>
              <a:t>VII</a:t>
            </a:r>
          </a:p>
        </p:txBody>
      </p:sp>
      <p:sp>
        <p:nvSpPr>
          <p:cNvPr id="7176" name="Rectangle 8"/>
          <p:cNvSpPr>
            <a:spLocks noChangeArrowheads="1"/>
          </p:cNvSpPr>
          <p:nvPr>
            <p:custDataLst>
              <p:tags r:id="rId6"/>
            </p:custDataLst>
          </p:nvPr>
        </p:nvSpPr>
        <p:spPr bwMode="auto">
          <a:xfrm>
            <a:off x="2706688" y="3021013"/>
            <a:ext cx="1433512" cy="700087"/>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fr-CA">
              <a:solidFill>
                <a:schemeClr val="bg1"/>
              </a:solidFill>
            </a:endParaRPr>
          </a:p>
        </p:txBody>
      </p:sp>
      <p:sp>
        <p:nvSpPr>
          <p:cNvPr id="7177" name="Text Box 9"/>
          <p:cNvSpPr txBox="1">
            <a:spLocks noChangeArrowheads="1"/>
          </p:cNvSpPr>
          <p:nvPr>
            <p:custDataLst>
              <p:tags r:id="rId7"/>
            </p:custDataLst>
          </p:nvPr>
        </p:nvSpPr>
        <p:spPr bwMode="auto">
          <a:xfrm>
            <a:off x="3532880" y="3376612"/>
            <a:ext cx="713683" cy="349250"/>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600" b="1" dirty="0">
                <a:solidFill>
                  <a:schemeClr val="bg1"/>
                </a:solidFill>
              </a:rPr>
              <a:t>VII</a:t>
            </a:r>
          </a:p>
        </p:txBody>
      </p:sp>
      <p:sp>
        <p:nvSpPr>
          <p:cNvPr id="7178" name="Text Box 10"/>
          <p:cNvSpPr txBox="1">
            <a:spLocks noChangeArrowheads="1"/>
          </p:cNvSpPr>
          <p:nvPr>
            <p:custDataLst>
              <p:tags r:id="rId8"/>
            </p:custDataLst>
          </p:nvPr>
        </p:nvSpPr>
        <p:spPr bwMode="auto">
          <a:xfrm>
            <a:off x="2824163" y="3376612"/>
            <a:ext cx="473075" cy="349250"/>
          </a:xfrm>
          <a:prstGeom prst="rect">
            <a:avLst/>
          </a:prstGeom>
          <a:solidFill>
            <a:schemeClr val="accent1"/>
          </a:solidFill>
          <a:ln w="9525">
            <a:noFill/>
            <a:miter lim="800000"/>
            <a:headEnd/>
            <a:tailEnd/>
          </a:ln>
        </p:spPr>
        <p:txBody>
          <a:bodyPr/>
          <a:lstStyle/>
          <a:p>
            <a:pPr algn="ctr"/>
            <a:r>
              <a:rPr lang="fr-FR" sz="1600" b="1" dirty="0">
                <a:solidFill>
                  <a:schemeClr val="bg1"/>
                </a:solidFill>
              </a:rPr>
              <a:t>III</a:t>
            </a:r>
          </a:p>
        </p:txBody>
      </p:sp>
      <p:sp>
        <p:nvSpPr>
          <p:cNvPr id="7179" name="Text Box 11"/>
          <p:cNvSpPr txBox="1">
            <a:spLocks noChangeArrowheads="1"/>
          </p:cNvSpPr>
          <p:nvPr>
            <p:custDataLst>
              <p:tags r:id="rId9"/>
            </p:custDataLst>
          </p:nvPr>
        </p:nvSpPr>
        <p:spPr bwMode="auto">
          <a:xfrm>
            <a:off x="2724150" y="3033713"/>
            <a:ext cx="1390649" cy="344488"/>
          </a:xfrm>
          <a:prstGeom prst="rect">
            <a:avLst/>
          </a:prstGeom>
          <a:solidFill>
            <a:schemeClr val="accent3"/>
          </a:solidFill>
          <a:ln w="9525">
            <a:noFill/>
            <a:miter lim="800000"/>
            <a:headEnd/>
            <a:tailEnd/>
          </a:ln>
        </p:spPr>
        <p:txBody>
          <a:bodyPr/>
          <a:lstStyle/>
          <a:p>
            <a:pPr algn="ctr"/>
            <a:r>
              <a:rPr lang="fr-FR" sz="1600" b="1" dirty="0">
                <a:solidFill>
                  <a:schemeClr val="bg1"/>
                </a:solidFill>
              </a:rPr>
              <a:t>Ca</a:t>
            </a:r>
            <a:r>
              <a:rPr lang="fr-FR" sz="1600" b="1" baseline="30000" dirty="0">
                <a:solidFill>
                  <a:schemeClr val="bg1"/>
                </a:solidFill>
              </a:rPr>
              <a:t>2+</a:t>
            </a:r>
            <a:endParaRPr lang="fr-FR" sz="1600" b="1" dirty="0">
              <a:solidFill>
                <a:schemeClr val="bg1"/>
              </a:solidFill>
            </a:endParaRPr>
          </a:p>
        </p:txBody>
      </p:sp>
      <p:sp>
        <p:nvSpPr>
          <p:cNvPr id="7180" name="Text Box 12"/>
          <p:cNvSpPr txBox="1">
            <a:spLocks noChangeArrowheads="1"/>
          </p:cNvSpPr>
          <p:nvPr>
            <p:custDataLst>
              <p:tags r:id="rId10"/>
            </p:custDataLst>
          </p:nvPr>
        </p:nvSpPr>
        <p:spPr bwMode="auto">
          <a:xfrm>
            <a:off x="2411413" y="5805488"/>
            <a:ext cx="474662" cy="34925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rPr>
              <a:t>X</a:t>
            </a:r>
          </a:p>
        </p:txBody>
      </p:sp>
      <p:sp>
        <p:nvSpPr>
          <p:cNvPr id="7181" name="Text Box 13"/>
          <p:cNvSpPr txBox="1">
            <a:spLocks noChangeArrowheads="1"/>
          </p:cNvSpPr>
          <p:nvPr>
            <p:custDataLst>
              <p:tags r:id="rId11"/>
            </p:custDataLst>
          </p:nvPr>
        </p:nvSpPr>
        <p:spPr bwMode="auto">
          <a:xfrm>
            <a:off x="5435600" y="5805488"/>
            <a:ext cx="474663" cy="34925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rPr>
              <a:t>Xa</a:t>
            </a:r>
          </a:p>
        </p:txBody>
      </p:sp>
      <p:sp>
        <p:nvSpPr>
          <p:cNvPr id="7182" name="Line 14"/>
          <p:cNvSpPr>
            <a:spLocks noChangeShapeType="1"/>
          </p:cNvSpPr>
          <p:nvPr>
            <p:custDataLst>
              <p:tags r:id="rId12"/>
            </p:custDataLst>
          </p:nvPr>
        </p:nvSpPr>
        <p:spPr bwMode="auto">
          <a:xfrm flipV="1">
            <a:off x="2706688" y="3357563"/>
            <a:ext cx="1433512" cy="14287"/>
          </a:xfrm>
          <a:prstGeom prst="line">
            <a:avLst/>
          </a:prstGeom>
          <a:noFill/>
          <a:ln w="9525">
            <a:solidFill>
              <a:srgbClr val="000000"/>
            </a:solidFill>
            <a:round/>
            <a:headEnd/>
            <a:tailEnd/>
          </a:ln>
        </p:spPr>
        <p:txBody>
          <a:bodyPr/>
          <a:lstStyle/>
          <a:p>
            <a:endParaRPr lang="fr-CA"/>
          </a:p>
        </p:txBody>
      </p:sp>
      <p:sp>
        <p:nvSpPr>
          <p:cNvPr id="7183" name="Line 15"/>
          <p:cNvSpPr>
            <a:spLocks noChangeShapeType="1"/>
          </p:cNvSpPr>
          <p:nvPr>
            <p:custDataLst>
              <p:tags r:id="rId13"/>
            </p:custDataLst>
          </p:nvPr>
        </p:nvSpPr>
        <p:spPr bwMode="auto">
          <a:xfrm>
            <a:off x="2825750" y="3022600"/>
            <a:ext cx="1065213" cy="0"/>
          </a:xfrm>
          <a:prstGeom prst="line">
            <a:avLst/>
          </a:prstGeom>
          <a:noFill/>
          <a:ln w="9525">
            <a:solidFill>
              <a:srgbClr val="000000"/>
            </a:solidFill>
            <a:round/>
            <a:headEnd/>
            <a:tailEnd/>
          </a:ln>
        </p:spPr>
        <p:txBody>
          <a:bodyPr/>
          <a:lstStyle/>
          <a:p>
            <a:endParaRPr lang="fr-CA"/>
          </a:p>
        </p:txBody>
      </p:sp>
      <p:sp>
        <p:nvSpPr>
          <p:cNvPr id="7184" name="Line 16"/>
          <p:cNvSpPr>
            <a:spLocks noChangeShapeType="1"/>
          </p:cNvSpPr>
          <p:nvPr>
            <p:custDataLst>
              <p:tags r:id="rId14"/>
            </p:custDataLst>
          </p:nvPr>
        </p:nvSpPr>
        <p:spPr bwMode="auto">
          <a:xfrm>
            <a:off x="3417888" y="3371850"/>
            <a:ext cx="0" cy="349250"/>
          </a:xfrm>
          <a:prstGeom prst="line">
            <a:avLst/>
          </a:prstGeom>
          <a:noFill/>
          <a:ln w="9525">
            <a:solidFill>
              <a:srgbClr val="000000"/>
            </a:solidFill>
            <a:round/>
            <a:headEnd/>
            <a:tailEnd/>
          </a:ln>
        </p:spPr>
        <p:txBody>
          <a:bodyPr/>
          <a:lstStyle/>
          <a:p>
            <a:endParaRPr lang="fr-CA"/>
          </a:p>
        </p:txBody>
      </p:sp>
      <p:sp>
        <p:nvSpPr>
          <p:cNvPr id="7185" name="Rectangle 17"/>
          <p:cNvSpPr>
            <a:spLocks noChangeArrowheads="1"/>
          </p:cNvSpPr>
          <p:nvPr>
            <p:custDataLst>
              <p:tags r:id="rId15"/>
            </p:custDataLst>
          </p:nvPr>
        </p:nvSpPr>
        <p:spPr bwMode="auto">
          <a:xfrm>
            <a:off x="3535363" y="4244975"/>
            <a:ext cx="1304925" cy="698500"/>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fr-CA"/>
          </a:p>
        </p:txBody>
      </p:sp>
      <p:sp>
        <p:nvSpPr>
          <p:cNvPr id="7186" name="Text Box 18"/>
          <p:cNvSpPr txBox="1">
            <a:spLocks noChangeArrowheads="1"/>
          </p:cNvSpPr>
          <p:nvPr>
            <p:custDataLst>
              <p:tags r:id="rId16"/>
            </p:custDataLst>
          </p:nvPr>
        </p:nvSpPr>
        <p:spPr bwMode="auto">
          <a:xfrm>
            <a:off x="3890963" y="4244975"/>
            <a:ext cx="592137" cy="349250"/>
          </a:xfrm>
          <a:prstGeom prst="rect">
            <a:avLst/>
          </a:prstGeom>
          <a:solidFill>
            <a:schemeClr val="accent1"/>
          </a:solidFill>
          <a:ln w="9525">
            <a:noFill/>
            <a:miter lim="800000"/>
            <a:headEnd/>
            <a:tailEnd/>
          </a:ln>
        </p:spPr>
        <p:txBody>
          <a:bodyPr/>
          <a:lstStyle/>
          <a:p>
            <a:pPr algn="ctr"/>
            <a:r>
              <a:rPr lang="fr-FR" sz="1600" b="1">
                <a:solidFill>
                  <a:schemeClr val="bg1"/>
                </a:solidFill>
              </a:rPr>
              <a:t>VIIa</a:t>
            </a:r>
          </a:p>
        </p:txBody>
      </p:sp>
      <p:sp>
        <p:nvSpPr>
          <p:cNvPr id="7187" name="Text Box 19"/>
          <p:cNvSpPr txBox="1">
            <a:spLocks noChangeArrowheads="1"/>
          </p:cNvSpPr>
          <p:nvPr>
            <p:custDataLst>
              <p:tags r:id="rId17"/>
            </p:custDataLst>
          </p:nvPr>
        </p:nvSpPr>
        <p:spPr bwMode="auto">
          <a:xfrm>
            <a:off x="3654425" y="4594225"/>
            <a:ext cx="473075" cy="274638"/>
          </a:xfrm>
          <a:prstGeom prst="rect">
            <a:avLst/>
          </a:prstGeom>
          <a:solidFill>
            <a:schemeClr val="accent1"/>
          </a:solidFill>
          <a:ln w="9525">
            <a:noFill/>
            <a:miter lim="800000"/>
            <a:headEnd/>
            <a:tailEnd/>
          </a:ln>
        </p:spPr>
        <p:txBody>
          <a:bodyPr/>
          <a:lstStyle/>
          <a:p>
            <a:pPr algn="ctr"/>
            <a:r>
              <a:rPr lang="fr-FR" sz="1600" b="1" dirty="0">
                <a:solidFill>
                  <a:schemeClr val="bg1"/>
                </a:solidFill>
              </a:rPr>
              <a:t>III</a:t>
            </a:r>
          </a:p>
        </p:txBody>
      </p:sp>
      <p:sp>
        <p:nvSpPr>
          <p:cNvPr id="7188" name="Text Box 20"/>
          <p:cNvSpPr txBox="1">
            <a:spLocks noChangeArrowheads="1"/>
          </p:cNvSpPr>
          <p:nvPr>
            <p:custDataLst>
              <p:tags r:id="rId18"/>
            </p:custDataLst>
          </p:nvPr>
        </p:nvSpPr>
        <p:spPr bwMode="auto">
          <a:xfrm>
            <a:off x="4122737" y="4594225"/>
            <a:ext cx="720725" cy="349250"/>
          </a:xfrm>
          <a:prstGeom prst="rect">
            <a:avLst/>
          </a:prstGeom>
          <a:solidFill>
            <a:schemeClr val="accent3"/>
          </a:solidFill>
          <a:ln w="9525">
            <a:noFill/>
            <a:miter lim="800000"/>
            <a:headEnd/>
            <a:tailEnd/>
          </a:ln>
        </p:spPr>
        <p:txBody>
          <a:bodyPr/>
          <a:lstStyle/>
          <a:p>
            <a:pPr algn="ctr"/>
            <a:r>
              <a:rPr lang="fr-FR" sz="1600" b="1" dirty="0">
                <a:solidFill>
                  <a:schemeClr val="bg1"/>
                </a:solidFill>
              </a:rPr>
              <a:t>Ca </a:t>
            </a:r>
            <a:r>
              <a:rPr lang="fr-FR" sz="1600" b="1" baseline="30000" dirty="0">
                <a:solidFill>
                  <a:schemeClr val="bg1"/>
                </a:solidFill>
              </a:rPr>
              <a:t>2+</a:t>
            </a:r>
            <a:endParaRPr lang="fr-FR" sz="1600" b="1" dirty="0">
              <a:solidFill>
                <a:schemeClr val="bg1"/>
              </a:solidFill>
            </a:endParaRPr>
          </a:p>
        </p:txBody>
      </p:sp>
      <p:sp>
        <p:nvSpPr>
          <p:cNvPr id="7189" name="Line 21"/>
          <p:cNvSpPr>
            <a:spLocks noChangeShapeType="1"/>
          </p:cNvSpPr>
          <p:nvPr>
            <p:custDataLst>
              <p:tags r:id="rId19"/>
            </p:custDataLst>
          </p:nvPr>
        </p:nvSpPr>
        <p:spPr bwMode="auto">
          <a:xfrm>
            <a:off x="3654425" y="4244975"/>
            <a:ext cx="947738" cy="0"/>
          </a:xfrm>
          <a:prstGeom prst="line">
            <a:avLst/>
          </a:prstGeom>
          <a:noFill/>
          <a:ln w="9525">
            <a:solidFill>
              <a:srgbClr val="000000"/>
            </a:solidFill>
            <a:round/>
            <a:headEnd/>
            <a:tailEnd/>
          </a:ln>
        </p:spPr>
        <p:txBody>
          <a:bodyPr/>
          <a:lstStyle/>
          <a:p>
            <a:endParaRPr lang="fr-CA"/>
          </a:p>
        </p:txBody>
      </p:sp>
      <p:sp>
        <p:nvSpPr>
          <p:cNvPr id="7190" name="Line 22"/>
          <p:cNvSpPr>
            <a:spLocks noChangeShapeType="1"/>
          </p:cNvSpPr>
          <p:nvPr>
            <p:custDataLst>
              <p:tags r:id="rId20"/>
            </p:custDataLst>
          </p:nvPr>
        </p:nvSpPr>
        <p:spPr bwMode="auto">
          <a:xfrm>
            <a:off x="3535363" y="4594225"/>
            <a:ext cx="1304925" cy="0"/>
          </a:xfrm>
          <a:prstGeom prst="line">
            <a:avLst/>
          </a:prstGeom>
          <a:noFill/>
          <a:ln w="9525">
            <a:solidFill>
              <a:srgbClr val="000000"/>
            </a:solidFill>
            <a:round/>
            <a:headEnd/>
            <a:tailEnd/>
          </a:ln>
        </p:spPr>
        <p:txBody>
          <a:bodyPr/>
          <a:lstStyle/>
          <a:p>
            <a:endParaRPr lang="fr-CA"/>
          </a:p>
        </p:txBody>
      </p:sp>
      <p:sp>
        <p:nvSpPr>
          <p:cNvPr id="7191" name="Line 23"/>
          <p:cNvSpPr>
            <a:spLocks noChangeShapeType="1"/>
          </p:cNvSpPr>
          <p:nvPr>
            <p:custDataLst>
              <p:tags r:id="rId21"/>
            </p:custDataLst>
          </p:nvPr>
        </p:nvSpPr>
        <p:spPr bwMode="auto">
          <a:xfrm>
            <a:off x="4127500" y="4594225"/>
            <a:ext cx="0" cy="349250"/>
          </a:xfrm>
          <a:prstGeom prst="line">
            <a:avLst/>
          </a:prstGeom>
          <a:noFill/>
          <a:ln w="9525">
            <a:solidFill>
              <a:srgbClr val="000000"/>
            </a:solidFill>
            <a:round/>
            <a:headEnd/>
            <a:tailEnd/>
          </a:ln>
        </p:spPr>
        <p:txBody>
          <a:bodyPr/>
          <a:lstStyle/>
          <a:p>
            <a:endParaRPr lang="fr-CA"/>
          </a:p>
        </p:txBody>
      </p:sp>
      <p:sp>
        <p:nvSpPr>
          <p:cNvPr id="7192" name="Line 24"/>
          <p:cNvSpPr>
            <a:spLocks noChangeShapeType="1"/>
          </p:cNvSpPr>
          <p:nvPr>
            <p:custDataLst>
              <p:tags r:id="rId22"/>
            </p:custDataLst>
          </p:nvPr>
        </p:nvSpPr>
        <p:spPr bwMode="auto">
          <a:xfrm>
            <a:off x="3535363" y="3721100"/>
            <a:ext cx="711200" cy="523875"/>
          </a:xfrm>
          <a:prstGeom prst="line">
            <a:avLst/>
          </a:prstGeom>
          <a:noFill/>
          <a:ln w="25400">
            <a:solidFill>
              <a:schemeClr val="bg2">
                <a:lumMod val="50000"/>
              </a:schemeClr>
            </a:solidFill>
            <a:round/>
            <a:headEnd/>
            <a:tailEnd type="triangle" w="med" len="med"/>
          </a:ln>
        </p:spPr>
        <p:txBody>
          <a:bodyPr/>
          <a:lstStyle/>
          <a:p>
            <a:endParaRPr lang="fr-CA"/>
          </a:p>
        </p:txBody>
      </p:sp>
      <p:sp>
        <p:nvSpPr>
          <p:cNvPr id="7193" name="Line 25"/>
          <p:cNvSpPr>
            <a:spLocks noChangeShapeType="1"/>
          </p:cNvSpPr>
          <p:nvPr>
            <p:custDataLst>
              <p:tags r:id="rId23"/>
            </p:custDataLst>
          </p:nvPr>
        </p:nvSpPr>
        <p:spPr bwMode="auto">
          <a:xfrm flipV="1">
            <a:off x="2916238" y="5991225"/>
            <a:ext cx="2514600" cy="30163"/>
          </a:xfrm>
          <a:prstGeom prst="line">
            <a:avLst/>
          </a:prstGeom>
          <a:noFill/>
          <a:ln w="25400">
            <a:solidFill>
              <a:schemeClr val="bg2">
                <a:lumMod val="50000"/>
              </a:schemeClr>
            </a:solidFill>
            <a:round/>
            <a:headEnd/>
            <a:tailEnd type="triangle" w="med" len="med"/>
          </a:ln>
        </p:spPr>
        <p:txBody>
          <a:bodyPr/>
          <a:lstStyle/>
          <a:p>
            <a:endParaRPr lang="fr-CA"/>
          </a:p>
        </p:txBody>
      </p:sp>
      <p:sp>
        <p:nvSpPr>
          <p:cNvPr id="7194" name="Line 26"/>
          <p:cNvSpPr>
            <a:spLocks noChangeShapeType="1"/>
          </p:cNvSpPr>
          <p:nvPr>
            <p:custDataLst>
              <p:tags r:id="rId24"/>
            </p:custDataLst>
          </p:nvPr>
        </p:nvSpPr>
        <p:spPr bwMode="auto">
          <a:xfrm>
            <a:off x="4127500" y="4943475"/>
            <a:ext cx="0" cy="1047750"/>
          </a:xfrm>
          <a:prstGeom prst="line">
            <a:avLst/>
          </a:prstGeom>
          <a:noFill/>
          <a:ln w="25400">
            <a:solidFill>
              <a:schemeClr val="bg2">
                <a:lumMod val="50000"/>
              </a:schemeClr>
            </a:solidFill>
            <a:prstDash val="dashDot"/>
            <a:round/>
            <a:headEnd/>
            <a:tailEnd type="triangle" w="med" len="med"/>
          </a:ln>
        </p:spPr>
        <p:txBody>
          <a:bodyPr/>
          <a:lstStyle/>
          <a:p>
            <a:endParaRPr lang="fr-CA"/>
          </a:p>
        </p:txBody>
      </p:sp>
      <p:sp>
        <p:nvSpPr>
          <p:cNvPr id="7195" name="Line 27"/>
          <p:cNvSpPr>
            <a:spLocks noChangeShapeType="1"/>
          </p:cNvSpPr>
          <p:nvPr>
            <p:custDataLst>
              <p:tags r:id="rId25"/>
            </p:custDataLst>
          </p:nvPr>
        </p:nvSpPr>
        <p:spPr bwMode="auto">
          <a:xfrm>
            <a:off x="3297238" y="3721100"/>
            <a:ext cx="0" cy="2270125"/>
          </a:xfrm>
          <a:prstGeom prst="line">
            <a:avLst/>
          </a:prstGeom>
          <a:noFill/>
          <a:ln w="25400">
            <a:solidFill>
              <a:schemeClr val="bg2">
                <a:lumMod val="50000"/>
              </a:schemeClr>
            </a:solidFill>
            <a:prstDash val="dashDot"/>
            <a:round/>
            <a:headEnd/>
            <a:tailEnd type="triangle" w="med" len="med"/>
          </a:ln>
        </p:spPr>
        <p:txBody>
          <a:bodyPr/>
          <a:lstStyle/>
          <a:p>
            <a:endParaRPr lang="fr-CA"/>
          </a:p>
        </p:txBody>
      </p:sp>
      <p:sp>
        <p:nvSpPr>
          <p:cNvPr id="7196" name="Oval 28"/>
          <p:cNvSpPr>
            <a:spLocks noChangeArrowheads="1"/>
          </p:cNvSpPr>
          <p:nvPr>
            <p:custDataLst>
              <p:tags r:id="rId26"/>
            </p:custDataLst>
          </p:nvPr>
        </p:nvSpPr>
        <p:spPr bwMode="auto">
          <a:xfrm>
            <a:off x="3132138" y="1974850"/>
            <a:ext cx="522287" cy="522288"/>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FR" b="1">
                <a:solidFill>
                  <a:schemeClr val="bg1"/>
                </a:solidFill>
              </a:rPr>
              <a:t>1</a:t>
            </a:r>
          </a:p>
        </p:txBody>
      </p:sp>
      <p:sp>
        <p:nvSpPr>
          <p:cNvPr id="7197" name="Oval 29"/>
          <p:cNvSpPr>
            <a:spLocks noChangeArrowheads="1"/>
          </p:cNvSpPr>
          <p:nvPr>
            <p:custDataLst>
              <p:tags r:id="rId27"/>
            </p:custDataLst>
          </p:nvPr>
        </p:nvSpPr>
        <p:spPr bwMode="auto">
          <a:xfrm>
            <a:off x="3635375" y="3716338"/>
            <a:ext cx="517525" cy="523875"/>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CA" sz="1600" b="1">
                <a:solidFill>
                  <a:schemeClr val="bg1"/>
                </a:solidFill>
              </a:rPr>
              <a:t>4</a:t>
            </a:r>
            <a:endParaRPr lang="fr-FR" sz="1600" b="1">
              <a:solidFill>
                <a:schemeClr val="bg1"/>
              </a:solidFill>
            </a:endParaRPr>
          </a:p>
        </p:txBody>
      </p:sp>
      <p:sp>
        <p:nvSpPr>
          <p:cNvPr id="7198" name="Text Box 30"/>
          <p:cNvSpPr txBox="1">
            <a:spLocks noChangeArrowheads="1"/>
          </p:cNvSpPr>
          <p:nvPr>
            <p:custDataLst>
              <p:tags r:id="rId28"/>
            </p:custDataLst>
          </p:nvPr>
        </p:nvSpPr>
        <p:spPr bwMode="auto">
          <a:xfrm>
            <a:off x="2195513" y="2133600"/>
            <a:ext cx="769937" cy="349250"/>
          </a:xfrm>
          <a:prstGeom prst="rect">
            <a:avLst/>
          </a:prstGeom>
          <a:solidFill>
            <a:schemeClr val="accent3"/>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FR" sz="1600" b="1">
                <a:solidFill>
                  <a:schemeClr val="bg1"/>
                </a:solidFill>
              </a:rPr>
              <a:t>Ca </a:t>
            </a:r>
            <a:r>
              <a:rPr lang="fr-FR" sz="1600" b="1" baseline="30000">
                <a:solidFill>
                  <a:schemeClr val="bg1"/>
                </a:solidFill>
              </a:rPr>
              <a:t>2+</a:t>
            </a:r>
            <a:endParaRPr lang="fr-FR" sz="1600" b="1">
              <a:solidFill>
                <a:schemeClr val="bg1"/>
              </a:solidFill>
            </a:endParaRPr>
          </a:p>
        </p:txBody>
      </p:sp>
      <p:sp>
        <p:nvSpPr>
          <p:cNvPr id="7199" name="Line 31"/>
          <p:cNvSpPr>
            <a:spLocks noChangeShapeType="1"/>
          </p:cNvSpPr>
          <p:nvPr>
            <p:custDataLst>
              <p:tags r:id="rId29"/>
            </p:custDataLst>
          </p:nvPr>
        </p:nvSpPr>
        <p:spPr bwMode="auto">
          <a:xfrm>
            <a:off x="2771775" y="2492375"/>
            <a:ext cx="646113" cy="355600"/>
          </a:xfrm>
          <a:prstGeom prst="line">
            <a:avLst/>
          </a:prstGeom>
          <a:noFill/>
          <a:ln w="25400">
            <a:solidFill>
              <a:schemeClr val="bg2">
                <a:lumMod val="50000"/>
              </a:schemeClr>
            </a:solidFill>
            <a:round/>
            <a:headEnd/>
            <a:tailEnd/>
          </a:ln>
        </p:spPr>
        <p:txBody>
          <a:bodyPr/>
          <a:lstStyle/>
          <a:p>
            <a:endParaRPr lang="fr-CA"/>
          </a:p>
        </p:txBody>
      </p:sp>
      <p:sp>
        <p:nvSpPr>
          <p:cNvPr id="7200" name="Line 32"/>
          <p:cNvSpPr>
            <a:spLocks noChangeShapeType="1"/>
          </p:cNvSpPr>
          <p:nvPr>
            <p:custDataLst>
              <p:tags r:id="rId30"/>
            </p:custDataLst>
          </p:nvPr>
        </p:nvSpPr>
        <p:spPr bwMode="auto">
          <a:xfrm flipH="1">
            <a:off x="4127500" y="3371850"/>
            <a:ext cx="1541463" cy="0"/>
          </a:xfrm>
          <a:prstGeom prst="line">
            <a:avLst/>
          </a:prstGeom>
          <a:noFill/>
          <a:ln w="25400">
            <a:solidFill>
              <a:schemeClr val="bg2">
                <a:lumMod val="50000"/>
              </a:schemeClr>
            </a:solidFill>
            <a:prstDash val="dashDot"/>
            <a:round/>
            <a:headEnd/>
            <a:tailEnd type="triangle" w="med" len="med"/>
          </a:ln>
        </p:spPr>
        <p:txBody>
          <a:bodyPr/>
          <a:lstStyle/>
          <a:p>
            <a:endParaRPr lang="fr-CA"/>
          </a:p>
        </p:txBody>
      </p:sp>
      <p:sp>
        <p:nvSpPr>
          <p:cNvPr id="7201" name="Line 33"/>
          <p:cNvSpPr>
            <a:spLocks noChangeShapeType="1"/>
          </p:cNvSpPr>
          <p:nvPr>
            <p:custDataLst>
              <p:tags r:id="rId31"/>
            </p:custDataLst>
          </p:nvPr>
        </p:nvSpPr>
        <p:spPr bwMode="auto">
          <a:xfrm>
            <a:off x="5668963" y="3371850"/>
            <a:ext cx="0" cy="2444750"/>
          </a:xfrm>
          <a:prstGeom prst="line">
            <a:avLst/>
          </a:prstGeom>
          <a:noFill/>
          <a:ln w="25400">
            <a:solidFill>
              <a:schemeClr val="bg2">
                <a:lumMod val="50000"/>
              </a:schemeClr>
            </a:solidFill>
            <a:prstDash val="dashDot"/>
            <a:round/>
            <a:headEnd/>
            <a:tailEnd/>
          </a:ln>
        </p:spPr>
        <p:txBody>
          <a:bodyPr/>
          <a:lstStyle/>
          <a:p>
            <a:endParaRPr lang="fr-CA"/>
          </a:p>
        </p:txBody>
      </p:sp>
      <p:sp>
        <p:nvSpPr>
          <p:cNvPr id="7202" name="AutoShape 34"/>
          <p:cNvSpPr>
            <a:spLocks/>
          </p:cNvSpPr>
          <p:nvPr>
            <p:custDataLst>
              <p:tags r:id="rId32"/>
            </p:custDataLst>
          </p:nvPr>
        </p:nvSpPr>
        <p:spPr bwMode="auto">
          <a:xfrm>
            <a:off x="2470150" y="3022600"/>
            <a:ext cx="117475" cy="2095500"/>
          </a:xfrm>
          <a:prstGeom prst="leftBrace">
            <a:avLst>
              <a:gd name="adj1" fmla="val 148649"/>
              <a:gd name="adj2" fmla="val 50000"/>
            </a:avLst>
          </a:prstGeom>
          <a:noFill/>
          <a:ln w="25400">
            <a:solidFill>
              <a:schemeClr val="bg2">
                <a:lumMod val="50000"/>
              </a:schemeClr>
            </a:solidFill>
            <a:round/>
            <a:headEnd/>
            <a:tailEnd/>
          </a:ln>
        </p:spPr>
        <p:txBody>
          <a:bodyPr/>
          <a:lstStyle/>
          <a:p>
            <a:endParaRPr lang="fr-CA"/>
          </a:p>
        </p:txBody>
      </p:sp>
      <p:sp>
        <p:nvSpPr>
          <p:cNvPr id="7203" name="Text Box 35"/>
          <p:cNvSpPr txBox="1">
            <a:spLocks noChangeArrowheads="1"/>
          </p:cNvSpPr>
          <p:nvPr>
            <p:custDataLst>
              <p:tags r:id="rId33"/>
            </p:custDataLst>
          </p:nvPr>
        </p:nvSpPr>
        <p:spPr bwMode="auto">
          <a:xfrm>
            <a:off x="1763713" y="4652963"/>
            <a:ext cx="585787" cy="347662"/>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600" b="1">
                <a:solidFill>
                  <a:schemeClr val="bg1"/>
                </a:solidFill>
              </a:rPr>
              <a:t>IXa</a:t>
            </a:r>
          </a:p>
        </p:txBody>
      </p:sp>
      <p:sp>
        <p:nvSpPr>
          <p:cNvPr id="7204" name="Line 36"/>
          <p:cNvSpPr>
            <a:spLocks noChangeShapeType="1"/>
          </p:cNvSpPr>
          <p:nvPr>
            <p:custDataLst>
              <p:tags r:id="rId34"/>
            </p:custDataLst>
          </p:nvPr>
        </p:nvSpPr>
        <p:spPr bwMode="auto">
          <a:xfrm>
            <a:off x="900113" y="4797425"/>
            <a:ext cx="828675" cy="0"/>
          </a:xfrm>
          <a:prstGeom prst="line">
            <a:avLst/>
          </a:prstGeom>
          <a:noFill/>
          <a:ln w="25400">
            <a:solidFill>
              <a:schemeClr val="bg2">
                <a:lumMod val="50000"/>
              </a:schemeClr>
            </a:solidFill>
            <a:round/>
            <a:headEnd/>
            <a:tailEnd type="triangle" w="med" len="med"/>
          </a:ln>
        </p:spPr>
        <p:txBody>
          <a:bodyPr/>
          <a:lstStyle/>
          <a:p>
            <a:endParaRPr lang="fr-CA"/>
          </a:p>
        </p:txBody>
      </p:sp>
      <p:sp>
        <p:nvSpPr>
          <p:cNvPr id="7205" name="Oval 37"/>
          <p:cNvSpPr>
            <a:spLocks noChangeArrowheads="1"/>
          </p:cNvSpPr>
          <p:nvPr>
            <p:custDataLst>
              <p:tags r:id="rId35"/>
            </p:custDataLst>
          </p:nvPr>
        </p:nvSpPr>
        <p:spPr bwMode="auto">
          <a:xfrm>
            <a:off x="1042988" y="4221163"/>
            <a:ext cx="503237" cy="523875"/>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CA" sz="1600" b="1" dirty="0">
                <a:solidFill>
                  <a:schemeClr val="bg1"/>
                </a:solidFill>
              </a:rPr>
              <a:t>6</a:t>
            </a:r>
            <a:endParaRPr lang="fr-FR" sz="1600" b="1" dirty="0">
              <a:solidFill>
                <a:schemeClr val="bg1"/>
              </a:solidFill>
            </a:endParaRPr>
          </a:p>
        </p:txBody>
      </p:sp>
      <p:sp>
        <p:nvSpPr>
          <p:cNvPr id="7206" name="Text Box 38"/>
          <p:cNvSpPr txBox="1">
            <a:spLocks noChangeArrowheads="1"/>
          </p:cNvSpPr>
          <p:nvPr>
            <p:custDataLst>
              <p:tags r:id="rId36"/>
            </p:custDataLst>
          </p:nvPr>
        </p:nvSpPr>
        <p:spPr bwMode="auto">
          <a:xfrm>
            <a:off x="7937770" y="550417"/>
            <a:ext cx="574675" cy="5048695"/>
          </a:xfrm>
          <a:prstGeom prst="rect">
            <a:avLst/>
          </a:prstGeom>
          <a:solidFill>
            <a:schemeClr val="accent2"/>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2000" b="1" dirty="0">
                <a:solidFill>
                  <a:schemeClr val="bg1"/>
                </a:solidFill>
              </a:rPr>
              <a:t>V</a:t>
            </a:r>
          </a:p>
          <a:p>
            <a:pPr algn="ctr"/>
            <a:r>
              <a:rPr lang="fr-FR" sz="2000" b="1" dirty="0">
                <a:solidFill>
                  <a:schemeClr val="bg1"/>
                </a:solidFill>
              </a:rPr>
              <a:t>O</a:t>
            </a:r>
          </a:p>
          <a:p>
            <a:pPr algn="ctr"/>
            <a:r>
              <a:rPr lang="fr-FR" sz="2000" b="1" dirty="0">
                <a:solidFill>
                  <a:schemeClr val="bg1"/>
                </a:solidFill>
              </a:rPr>
              <a:t>I</a:t>
            </a:r>
          </a:p>
          <a:p>
            <a:pPr algn="ctr"/>
            <a:r>
              <a:rPr lang="fr-FR" sz="2000" b="1" dirty="0">
                <a:solidFill>
                  <a:schemeClr val="bg1"/>
                </a:solidFill>
              </a:rPr>
              <a:t>E</a:t>
            </a:r>
          </a:p>
          <a:p>
            <a:pPr algn="ctr"/>
            <a:r>
              <a:rPr lang="fr-FR" sz="2000" b="1" dirty="0">
                <a:solidFill>
                  <a:schemeClr val="bg1"/>
                </a:solidFill>
              </a:rPr>
              <a:t> </a:t>
            </a:r>
          </a:p>
          <a:p>
            <a:pPr algn="ctr"/>
            <a:r>
              <a:rPr lang="fr-FR" sz="2000" b="1" dirty="0">
                <a:solidFill>
                  <a:schemeClr val="bg1"/>
                </a:solidFill>
              </a:rPr>
              <a:t>E</a:t>
            </a:r>
          </a:p>
          <a:p>
            <a:pPr algn="ctr"/>
            <a:r>
              <a:rPr lang="fr-FR" sz="2000" b="1" dirty="0">
                <a:solidFill>
                  <a:schemeClr val="bg1"/>
                </a:solidFill>
              </a:rPr>
              <a:t>X</a:t>
            </a:r>
          </a:p>
          <a:p>
            <a:pPr algn="ctr"/>
            <a:r>
              <a:rPr lang="fr-FR" sz="2000" b="1" dirty="0">
                <a:solidFill>
                  <a:schemeClr val="bg1"/>
                </a:solidFill>
              </a:rPr>
              <a:t>T</a:t>
            </a:r>
          </a:p>
          <a:p>
            <a:pPr algn="ctr"/>
            <a:r>
              <a:rPr lang="fr-FR" sz="2000" b="1" dirty="0">
                <a:solidFill>
                  <a:schemeClr val="bg1"/>
                </a:solidFill>
              </a:rPr>
              <a:t>R</a:t>
            </a:r>
          </a:p>
          <a:p>
            <a:pPr algn="ctr"/>
            <a:r>
              <a:rPr lang="fr-FR" sz="2000" b="1" dirty="0">
                <a:solidFill>
                  <a:schemeClr val="bg1"/>
                </a:solidFill>
              </a:rPr>
              <a:t>I</a:t>
            </a:r>
          </a:p>
          <a:p>
            <a:pPr algn="ctr"/>
            <a:r>
              <a:rPr lang="fr-FR" sz="2000" b="1" dirty="0">
                <a:solidFill>
                  <a:schemeClr val="bg1"/>
                </a:solidFill>
              </a:rPr>
              <a:t>N</a:t>
            </a:r>
          </a:p>
          <a:p>
            <a:pPr algn="ctr"/>
            <a:r>
              <a:rPr lang="fr-FR" sz="2000" b="1" dirty="0">
                <a:solidFill>
                  <a:schemeClr val="bg1"/>
                </a:solidFill>
              </a:rPr>
              <a:t>S</a:t>
            </a:r>
          </a:p>
          <a:p>
            <a:pPr algn="ctr"/>
            <a:r>
              <a:rPr lang="fr-FR" sz="2000" b="1" dirty="0">
                <a:solidFill>
                  <a:schemeClr val="bg1"/>
                </a:solidFill>
              </a:rPr>
              <a:t>È</a:t>
            </a:r>
          </a:p>
          <a:p>
            <a:pPr algn="ctr"/>
            <a:r>
              <a:rPr lang="fr-FR" sz="2000" b="1" dirty="0">
                <a:solidFill>
                  <a:schemeClr val="bg1"/>
                </a:solidFill>
              </a:rPr>
              <a:t>Q</a:t>
            </a:r>
          </a:p>
          <a:p>
            <a:pPr algn="ctr"/>
            <a:r>
              <a:rPr lang="fr-FR" sz="2000" b="1" dirty="0">
                <a:solidFill>
                  <a:schemeClr val="bg1"/>
                </a:solidFill>
              </a:rPr>
              <a:t>U</a:t>
            </a:r>
          </a:p>
          <a:p>
            <a:pPr algn="ctr"/>
            <a:r>
              <a:rPr lang="fr-FR" sz="2000" b="1" dirty="0">
                <a:solidFill>
                  <a:schemeClr val="bg1"/>
                </a:solidFill>
              </a:rPr>
              <a:t>E</a:t>
            </a:r>
          </a:p>
        </p:txBody>
      </p:sp>
      <p:sp>
        <p:nvSpPr>
          <p:cNvPr id="7207" name="Text Box 39"/>
          <p:cNvSpPr txBox="1">
            <a:spLocks noChangeArrowheads="1"/>
          </p:cNvSpPr>
          <p:nvPr>
            <p:custDataLst>
              <p:tags r:id="rId37"/>
            </p:custDataLst>
          </p:nvPr>
        </p:nvSpPr>
        <p:spPr bwMode="auto">
          <a:xfrm>
            <a:off x="1220788" y="333376"/>
            <a:ext cx="1249362" cy="430212"/>
          </a:xfrm>
          <a:prstGeom prst="rect">
            <a:avLst/>
          </a:prstGeom>
          <a:solidFill>
            <a:srgbClr val="FF00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600" b="1" dirty="0">
                <a:solidFill>
                  <a:schemeClr val="bg1"/>
                </a:solidFill>
              </a:rPr>
              <a:t>LÉSION</a:t>
            </a:r>
          </a:p>
        </p:txBody>
      </p:sp>
      <p:sp>
        <p:nvSpPr>
          <p:cNvPr id="7208" name="Text Box 40"/>
          <p:cNvSpPr txBox="1">
            <a:spLocks noChangeArrowheads="1"/>
          </p:cNvSpPr>
          <p:nvPr>
            <p:custDataLst>
              <p:tags r:id="rId38"/>
            </p:custDataLst>
          </p:nvPr>
        </p:nvSpPr>
        <p:spPr bwMode="auto">
          <a:xfrm>
            <a:off x="250825" y="4652963"/>
            <a:ext cx="585788" cy="347662"/>
          </a:xfrm>
          <a:prstGeom prst="rect">
            <a:avLst/>
          </a:prstGeom>
          <a:solidFill>
            <a:schemeClr val="accent1"/>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fr-FR" sz="1600" b="1">
                <a:solidFill>
                  <a:schemeClr val="bg1"/>
                </a:solidFill>
              </a:rPr>
              <a:t>IX</a:t>
            </a:r>
          </a:p>
        </p:txBody>
      </p:sp>
      <p:sp>
        <p:nvSpPr>
          <p:cNvPr id="7209" name="Rectangle 41"/>
          <p:cNvSpPr>
            <a:spLocks noChangeArrowheads="1"/>
          </p:cNvSpPr>
          <p:nvPr>
            <p:custDataLst>
              <p:tags r:id="rId39"/>
            </p:custDataLst>
          </p:nvPr>
        </p:nvSpPr>
        <p:spPr bwMode="auto">
          <a:xfrm>
            <a:off x="250825" y="4113212"/>
            <a:ext cx="2232026" cy="1368425"/>
          </a:xfrm>
          <a:prstGeom prst="rect">
            <a:avLst/>
          </a:prstGeom>
          <a:solidFill>
            <a:schemeClr val="accent6">
              <a:lumMod val="60000"/>
              <a:lumOff val="40000"/>
              <a:alpha val="25098"/>
            </a:schemeClr>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fr-CA">
              <a:solidFill>
                <a:schemeClr val="bg1"/>
              </a:solidFill>
            </a:endParaRPr>
          </a:p>
        </p:txBody>
      </p:sp>
      <p:sp>
        <p:nvSpPr>
          <p:cNvPr id="7210" name="Oval 42"/>
          <p:cNvSpPr>
            <a:spLocks noChangeArrowheads="1"/>
          </p:cNvSpPr>
          <p:nvPr>
            <p:custDataLst>
              <p:tags r:id="rId40"/>
            </p:custDataLst>
          </p:nvPr>
        </p:nvSpPr>
        <p:spPr bwMode="auto">
          <a:xfrm>
            <a:off x="4343400" y="5816600"/>
            <a:ext cx="517525" cy="523875"/>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CA" sz="1600" b="1">
                <a:solidFill>
                  <a:schemeClr val="bg1"/>
                </a:solidFill>
              </a:rPr>
              <a:t>3</a:t>
            </a:r>
            <a:endParaRPr lang="fr-FR" sz="1600" b="1">
              <a:solidFill>
                <a:schemeClr val="bg1"/>
              </a:solidFill>
            </a:endParaRPr>
          </a:p>
        </p:txBody>
      </p:sp>
      <p:sp>
        <p:nvSpPr>
          <p:cNvPr id="7211" name="Line 43"/>
          <p:cNvSpPr>
            <a:spLocks noChangeShapeType="1"/>
          </p:cNvSpPr>
          <p:nvPr>
            <p:custDataLst>
              <p:tags r:id="rId41"/>
            </p:custDataLst>
          </p:nvPr>
        </p:nvSpPr>
        <p:spPr bwMode="auto">
          <a:xfrm flipH="1">
            <a:off x="1476375" y="4076700"/>
            <a:ext cx="863600" cy="720725"/>
          </a:xfrm>
          <a:prstGeom prst="line">
            <a:avLst/>
          </a:prstGeom>
          <a:noFill/>
          <a:ln w="25400">
            <a:solidFill>
              <a:schemeClr val="bg2">
                <a:lumMod val="50000"/>
              </a:schemeClr>
            </a:solidFill>
            <a:prstDash val="dashDot"/>
            <a:round/>
            <a:headEnd/>
            <a:tailEnd type="triangle" w="med" len="med"/>
          </a:ln>
        </p:spPr>
        <p:txBody>
          <a:bodyPr/>
          <a:lstStyle/>
          <a:p>
            <a:endParaRPr lang="fr-CA"/>
          </a:p>
        </p:txBody>
      </p:sp>
      <p:sp>
        <p:nvSpPr>
          <p:cNvPr id="7212" name="Oval 44"/>
          <p:cNvSpPr>
            <a:spLocks noChangeArrowheads="1"/>
          </p:cNvSpPr>
          <p:nvPr>
            <p:custDataLst>
              <p:tags r:id="rId42"/>
            </p:custDataLst>
          </p:nvPr>
        </p:nvSpPr>
        <p:spPr bwMode="auto">
          <a:xfrm>
            <a:off x="5364163" y="3716338"/>
            <a:ext cx="517525" cy="523875"/>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CA" sz="1600" b="1">
                <a:solidFill>
                  <a:schemeClr val="bg1"/>
                </a:solidFill>
              </a:rPr>
              <a:t>4</a:t>
            </a:r>
            <a:endParaRPr lang="fr-FR" sz="1600" b="1">
              <a:solidFill>
                <a:schemeClr val="bg1"/>
              </a:solidFill>
            </a:endParaRPr>
          </a:p>
        </p:txBody>
      </p:sp>
      <p:sp>
        <p:nvSpPr>
          <p:cNvPr id="7213" name="AutoShape 45"/>
          <p:cNvSpPr>
            <a:spLocks/>
          </p:cNvSpPr>
          <p:nvPr>
            <p:custDataLst>
              <p:tags r:id="rId43"/>
            </p:custDataLst>
          </p:nvPr>
        </p:nvSpPr>
        <p:spPr bwMode="auto">
          <a:xfrm>
            <a:off x="7307262" y="908050"/>
            <a:ext cx="288925" cy="4754568"/>
          </a:xfrm>
          <a:prstGeom prst="rightBrace">
            <a:avLst>
              <a:gd name="adj1" fmla="val 143269"/>
              <a:gd name="adj2" fmla="val 50000"/>
            </a:avLst>
          </a:prstGeom>
          <a:noFill/>
          <a:ln w="38100">
            <a:solidFill>
              <a:schemeClr val="accent6"/>
            </a:solidFill>
            <a:round/>
            <a:headEnd/>
            <a:tailEnd/>
          </a:ln>
        </p:spPr>
        <p:txBody>
          <a:bodyPr wrap="none" anchor="ctr"/>
          <a:lstStyle/>
          <a:p>
            <a:endParaRPr lang="fr-CA"/>
          </a:p>
        </p:txBody>
      </p:sp>
      <p:sp>
        <p:nvSpPr>
          <p:cNvPr id="7214" name="Oval 46"/>
          <p:cNvSpPr>
            <a:spLocks noChangeArrowheads="1"/>
          </p:cNvSpPr>
          <p:nvPr>
            <p:custDataLst>
              <p:tags r:id="rId44"/>
            </p:custDataLst>
          </p:nvPr>
        </p:nvSpPr>
        <p:spPr bwMode="auto">
          <a:xfrm>
            <a:off x="2987675" y="4437063"/>
            <a:ext cx="517525" cy="523875"/>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FR" sz="1600" b="1">
                <a:solidFill>
                  <a:schemeClr val="bg1"/>
                </a:solidFill>
              </a:rPr>
              <a:t>2</a:t>
            </a:r>
          </a:p>
        </p:txBody>
      </p:sp>
      <p:sp>
        <p:nvSpPr>
          <p:cNvPr id="46" name="Oval 42"/>
          <p:cNvSpPr>
            <a:spLocks noChangeArrowheads="1"/>
          </p:cNvSpPr>
          <p:nvPr>
            <p:custDataLst>
              <p:tags r:id="rId45"/>
            </p:custDataLst>
          </p:nvPr>
        </p:nvSpPr>
        <p:spPr bwMode="auto">
          <a:xfrm>
            <a:off x="3863973" y="5075237"/>
            <a:ext cx="517525" cy="523875"/>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CA" sz="1600" b="1" dirty="0">
                <a:solidFill>
                  <a:schemeClr val="bg1"/>
                </a:solidFill>
              </a:rPr>
              <a:t>5</a:t>
            </a:r>
            <a:endParaRPr lang="fr-FR" sz="1600" b="1" dirty="0">
              <a:solidFill>
                <a:schemeClr val="bg1"/>
              </a:solidFill>
            </a:endParaRPr>
          </a:p>
        </p:txBody>
      </p:sp>
      <p:sp>
        <p:nvSpPr>
          <p:cNvPr id="47" name="Text Box 45">
            <a:extLst>
              <a:ext uri="{FF2B5EF4-FFF2-40B4-BE49-F238E27FC236}">
                <a16:creationId xmlns:a16="http://schemas.microsoft.com/office/drawing/2014/main" id="{1E2FF2F8-1F23-43F4-9CE2-1AAD3AD2779F}"/>
              </a:ext>
            </a:extLst>
          </p:cNvPr>
          <p:cNvSpPr txBox="1">
            <a:spLocks noChangeArrowheads="1"/>
          </p:cNvSpPr>
          <p:nvPr>
            <p:custDataLst>
              <p:tags r:id="rId46"/>
            </p:custDataLst>
          </p:nvPr>
        </p:nvSpPr>
        <p:spPr bwMode="auto">
          <a:xfrm>
            <a:off x="447278" y="3455635"/>
            <a:ext cx="1593057" cy="630942"/>
          </a:xfrm>
          <a:prstGeom prst="rect">
            <a:avLst/>
          </a:prstGeom>
          <a:solidFill>
            <a:schemeClr val="accent2"/>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50000"/>
              </a:spcBef>
            </a:pPr>
            <a:r>
              <a:rPr lang="fr-CA" sz="1400" b="1" dirty="0">
                <a:solidFill>
                  <a:schemeClr val="bg1"/>
                </a:solidFill>
              </a:rPr>
              <a:t>VOIR</a:t>
            </a:r>
          </a:p>
          <a:p>
            <a:pPr algn="ctr">
              <a:spcBef>
                <a:spcPct val="50000"/>
              </a:spcBef>
            </a:pPr>
            <a:r>
              <a:rPr lang="fr-CA" sz="1400" b="1" dirty="0">
                <a:solidFill>
                  <a:schemeClr val="bg1"/>
                </a:solidFill>
              </a:rPr>
              <a:t>(Voie intrinsèque)</a:t>
            </a:r>
            <a:endParaRPr lang="fr-FR" sz="1400" b="1" dirty="0">
              <a:solidFill>
                <a:schemeClr val="bg1"/>
              </a:solidFill>
            </a:endParaRPr>
          </a:p>
        </p:txBody>
      </p:sp>
      <p:cxnSp>
        <p:nvCxnSpPr>
          <p:cNvPr id="3" name="Connecteur droit 2">
            <a:extLst>
              <a:ext uri="{FF2B5EF4-FFF2-40B4-BE49-F238E27FC236}">
                <a16:creationId xmlns:a16="http://schemas.microsoft.com/office/drawing/2014/main" id="{99CEDE46-F3F2-4EAE-883F-01E8D47C60A0}"/>
              </a:ext>
            </a:extLst>
          </p:cNvPr>
          <p:cNvCxnSpPr/>
          <p:nvPr>
            <p:custDataLst>
              <p:tags r:id="rId47"/>
            </p:custDataLst>
          </p:nvPr>
        </p:nvCxnSpPr>
        <p:spPr>
          <a:xfrm>
            <a:off x="631555" y="5734467"/>
            <a:ext cx="8065167"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p:txBody>
          <a:bodyPr/>
          <a:lstStyle/>
          <a:p>
            <a:pPr eaLnBrk="1" hangingPunct="1"/>
            <a:r>
              <a:rPr lang="fr-CA" b="1" dirty="0"/>
              <a:t>* VOIE INTRINSÈQUE (V.I.)</a:t>
            </a:r>
            <a:endParaRPr lang="fr-FR" b="1" dirty="0"/>
          </a:p>
        </p:txBody>
      </p:sp>
      <p:sp>
        <p:nvSpPr>
          <p:cNvPr id="324611" name="Rectangle 3"/>
          <p:cNvSpPr>
            <a:spLocks noGrp="1" noChangeArrowheads="1"/>
          </p:cNvSpPr>
          <p:nvPr>
            <p:ph sz="quarter" idx="1"/>
            <p:custDataLst>
              <p:tags r:id="rId2"/>
            </p:custDataLst>
          </p:nvPr>
        </p:nvSpPr>
        <p:spPr>
          <a:xfrm>
            <a:off x="468313" y="2493328"/>
            <a:ext cx="8424862" cy="4353905"/>
          </a:xfrm>
        </p:spPr>
        <p:txBody>
          <a:bodyPr>
            <a:normAutofit fontScale="92500" lnSpcReduction="20000"/>
          </a:bodyPr>
          <a:lstStyle/>
          <a:p>
            <a:pPr eaLnBrk="1" hangingPunct="1">
              <a:lnSpc>
                <a:spcPct val="90000"/>
              </a:lnSpc>
              <a:buClr>
                <a:schemeClr val="accent1"/>
              </a:buClr>
            </a:pPr>
            <a:r>
              <a:rPr lang="fr-FR" sz="2600" b="1" dirty="0"/>
              <a:t>Se nomme ainsi parce que toutes les substances requises sont dans le sang (plasma).</a:t>
            </a:r>
          </a:p>
          <a:p>
            <a:pPr eaLnBrk="1" hangingPunct="1">
              <a:lnSpc>
                <a:spcPct val="90000"/>
              </a:lnSpc>
              <a:buClr>
                <a:schemeClr val="accent1"/>
              </a:buClr>
            </a:pPr>
            <a:r>
              <a:rPr lang="fr-FR" sz="2600" b="1" dirty="0"/>
              <a:t>Elle est plus longue et plus complexe ce qui implique</a:t>
            </a:r>
            <a:r>
              <a:rPr lang="fr-FR" sz="2600" b="1" dirty="0">
                <a:sym typeface="Symbol" pitchFamily="18" charset="2"/>
              </a:rPr>
              <a:t> quelle</a:t>
            </a:r>
            <a:r>
              <a:rPr lang="fr-FR" sz="2600" b="1" dirty="0"/>
              <a:t> prend plus de temps à commencer à activer Facteur X</a:t>
            </a:r>
          </a:p>
          <a:p>
            <a:pPr eaLnBrk="1" hangingPunct="1">
              <a:lnSpc>
                <a:spcPct val="90000"/>
              </a:lnSpc>
              <a:buClr>
                <a:schemeClr val="accent1"/>
              </a:buClr>
            </a:pPr>
            <a:r>
              <a:rPr lang="fr-FR" sz="2600" b="1" dirty="0"/>
              <a:t>Plus durable parce que le plasma est une source inépuisable de facteurs de coagulation.</a:t>
            </a:r>
            <a:endParaRPr lang="fr-FR" sz="2600" b="1" dirty="0">
              <a:sym typeface="Symbol" pitchFamily="18" charset="2"/>
            </a:endParaRPr>
          </a:p>
          <a:p>
            <a:pPr eaLnBrk="1" hangingPunct="1">
              <a:lnSpc>
                <a:spcPct val="90000"/>
              </a:lnSpc>
              <a:buClr>
                <a:schemeClr val="accent1"/>
              </a:buClr>
            </a:pPr>
            <a:r>
              <a:rPr lang="fr-FR" sz="2600" b="1" dirty="0">
                <a:sym typeface="Symbol" pitchFamily="18" charset="2"/>
              </a:rPr>
              <a:t>Elle </a:t>
            </a:r>
            <a:r>
              <a:rPr lang="fr-FR" sz="2600" b="1" dirty="0"/>
              <a:t>assure le maintien du caillot le temps nécessaire à la cicatrisation</a:t>
            </a:r>
          </a:p>
          <a:p>
            <a:pPr eaLnBrk="1" hangingPunct="1">
              <a:lnSpc>
                <a:spcPct val="90000"/>
              </a:lnSpc>
              <a:buClr>
                <a:schemeClr val="accent1"/>
              </a:buClr>
            </a:pPr>
            <a:r>
              <a:rPr lang="fr-FR" sz="2600" b="1" dirty="0"/>
              <a:t>Se déroule en 2 phases :</a:t>
            </a:r>
          </a:p>
          <a:p>
            <a:pPr lvl="2" eaLnBrk="1" hangingPunct="1">
              <a:lnSpc>
                <a:spcPct val="90000"/>
              </a:lnSpc>
              <a:buClr>
                <a:schemeClr val="accent3"/>
              </a:buClr>
              <a:buFont typeface="Wingdings" pitchFamily="2" charset="2"/>
              <a:buChar char="§"/>
            </a:pPr>
            <a:r>
              <a:rPr lang="fr-FR" sz="2000" b="1" dirty="0"/>
              <a:t>Phase contact</a:t>
            </a:r>
          </a:p>
          <a:p>
            <a:pPr lvl="2" eaLnBrk="1" hangingPunct="1">
              <a:lnSpc>
                <a:spcPct val="90000"/>
              </a:lnSpc>
              <a:buClr>
                <a:schemeClr val="accent3"/>
              </a:buClr>
              <a:buFont typeface="Wingdings" pitchFamily="2" charset="2"/>
              <a:buChar char="§"/>
            </a:pPr>
            <a:r>
              <a:rPr lang="fr-FR" sz="2000" b="1" dirty="0"/>
              <a:t>Phase de formation du complexe activateur du X</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
            </p:custDataLst>
          </p:nvPr>
        </p:nvSpPr>
        <p:spPr/>
        <p:txBody>
          <a:bodyPr/>
          <a:lstStyle/>
          <a:p>
            <a:pPr eaLnBrk="1" hangingPunct="1"/>
            <a:r>
              <a:rPr lang="fr-CA" b="1" dirty="0"/>
              <a:t>* PHASE CONTACT</a:t>
            </a:r>
            <a:endParaRPr lang="fr-FR" b="1" dirty="0"/>
          </a:p>
        </p:txBody>
      </p:sp>
      <p:sp>
        <p:nvSpPr>
          <p:cNvPr id="328707" name="Rectangle 3"/>
          <p:cNvSpPr>
            <a:spLocks noGrp="1" noChangeArrowheads="1"/>
          </p:cNvSpPr>
          <p:nvPr>
            <p:ph sz="quarter" idx="1"/>
            <p:custDataLst>
              <p:tags r:id="rId2"/>
            </p:custDataLst>
          </p:nvPr>
        </p:nvSpPr>
        <p:spPr>
          <a:xfrm>
            <a:off x="755650" y="1984443"/>
            <a:ext cx="8135938" cy="4684644"/>
          </a:xfrm>
        </p:spPr>
        <p:txBody>
          <a:bodyPr>
            <a:normAutofit/>
          </a:bodyPr>
          <a:lstStyle/>
          <a:p>
            <a:pPr marL="571500" indent="-571500" eaLnBrk="1" hangingPunct="1">
              <a:buFont typeface="Wingdings" pitchFamily="2" charset="2"/>
              <a:buNone/>
            </a:pPr>
            <a:endParaRPr lang="fr-FR" sz="2400" b="1" dirty="0"/>
          </a:p>
          <a:p>
            <a:pPr marL="571500" indent="-571500" eaLnBrk="1" hangingPunct="1">
              <a:buFont typeface="Wingdings" pitchFamily="2" charset="2"/>
              <a:buNone/>
            </a:pPr>
            <a:r>
              <a:rPr lang="fr-FR" sz="2400" b="1" dirty="0"/>
              <a:t>13-	Le facteur XII se fixe aux charges négatives du sous-endothélium, aux phospholipides des plaquettes et aux cellules endothéliales. Le XII est pré-activé en XII*.</a:t>
            </a:r>
            <a:endParaRPr lang="fr-FR" sz="2400" b="1" dirty="0">
              <a:sym typeface="Symbol" pitchFamily="18" charset="2"/>
            </a:endParaRPr>
          </a:p>
          <a:p>
            <a:pPr marL="571500" indent="-571500" eaLnBrk="1" hangingPunct="1">
              <a:buFont typeface="Wingdings" pitchFamily="2" charset="2"/>
              <a:buNone/>
            </a:pPr>
            <a:r>
              <a:rPr lang="fr-FR" sz="2400" b="1" dirty="0">
                <a:sym typeface="Symbol" pitchFamily="18" charset="2"/>
              </a:rPr>
              <a:t>14-	Le XII* active la </a:t>
            </a:r>
            <a:r>
              <a:rPr lang="fr-FR" sz="2400" b="1" dirty="0" err="1">
                <a:sym typeface="Symbol" pitchFamily="18" charset="2"/>
              </a:rPr>
              <a:t>Prékallicréine</a:t>
            </a:r>
            <a:r>
              <a:rPr lang="fr-FR" sz="2400" b="1" dirty="0">
                <a:sym typeface="Symbol" pitchFamily="18" charset="2"/>
              </a:rPr>
              <a:t> (PK) en </a:t>
            </a:r>
            <a:r>
              <a:rPr lang="fr-FR" sz="2400" b="1" dirty="0" err="1">
                <a:sym typeface="Symbol" pitchFamily="18" charset="2"/>
              </a:rPr>
              <a:t>Kallicréine</a:t>
            </a:r>
            <a:r>
              <a:rPr lang="fr-FR" sz="2400" b="1" dirty="0">
                <a:sym typeface="Symbol" pitchFamily="18" charset="2"/>
              </a:rPr>
              <a:t> (</a:t>
            </a:r>
            <a:r>
              <a:rPr lang="fr-FR" sz="2400" b="1" dirty="0" err="1">
                <a:sym typeface="Symbol" pitchFamily="18" charset="2"/>
              </a:rPr>
              <a:t>Kall</a:t>
            </a:r>
            <a:r>
              <a:rPr lang="fr-FR" sz="2400" b="1" dirty="0">
                <a:sym typeface="Symbol" pitchFamily="18" charset="2"/>
              </a:rPr>
              <a:t>). Il est à noter que la PK et la </a:t>
            </a:r>
            <a:r>
              <a:rPr lang="fr-FR" sz="2400" b="1" dirty="0" err="1">
                <a:sym typeface="Symbol" pitchFamily="18" charset="2"/>
              </a:rPr>
              <a:t>Kall</a:t>
            </a:r>
            <a:r>
              <a:rPr lang="fr-FR" sz="2400" b="1" dirty="0">
                <a:sym typeface="Symbol" pitchFamily="18" charset="2"/>
              </a:rPr>
              <a:t> doivent être fixées au KHPM afin d’aider la liaison sur le caillot.</a:t>
            </a:r>
          </a:p>
          <a:p>
            <a:pPr marL="571500" indent="-571500" eaLnBrk="1" hangingPunct="1">
              <a:buFont typeface="Wingdings" pitchFamily="2" charset="2"/>
              <a:buNone/>
            </a:pPr>
            <a:r>
              <a:rPr lang="fr-FR" sz="2400" b="1" dirty="0">
                <a:sym typeface="Symbol" pitchFamily="18" charset="2"/>
              </a:rPr>
              <a:t>15-	La </a:t>
            </a:r>
            <a:r>
              <a:rPr lang="fr-FR" sz="2400" b="1" dirty="0" err="1">
                <a:sym typeface="Symbol" pitchFamily="18" charset="2"/>
              </a:rPr>
              <a:t>kallicréine</a:t>
            </a:r>
            <a:r>
              <a:rPr lang="fr-FR" sz="2400" b="1" dirty="0">
                <a:sym typeface="Symbol" pitchFamily="18" charset="2"/>
              </a:rPr>
              <a:t> active le XII* en </a:t>
            </a:r>
            <a:r>
              <a:rPr lang="fr-FR" sz="2400" b="1" dirty="0" err="1"/>
              <a:t>XIIa</a:t>
            </a:r>
            <a:r>
              <a:rPr lang="fr-FR" sz="2400" b="1" dirty="0"/>
              <a:t>. </a:t>
            </a:r>
            <a:endParaRPr lang="fr-FR" sz="2400" b="1" dirty="0">
              <a:sym typeface="Symbol" pitchFamily="18" charset="2"/>
            </a:endParaRPr>
          </a:p>
          <a:p>
            <a:pPr marL="571500" indent="-571500" eaLnBrk="1" hangingPunct="1">
              <a:buFont typeface="Wingdings" pitchFamily="2" charset="2"/>
              <a:buNone/>
            </a:pPr>
            <a:r>
              <a:rPr lang="fr-FR" sz="2400" b="1" dirty="0">
                <a:sym typeface="Symbol" pitchFamily="18" charset="2"/>
              </a:rPr>
              <a:t>16-	 La </a:t>
            </a:r>
            <a:r>
              <a:rPr lang="fr-FR" sz="2400" b="1" dirty="0" err="1">
                <a:sym typeface="Symbol" pitchFamily="18" charset="2"/>
              </a:rPr>
              <a:t>kallicréine</a:t>
            </a:r>
            <a:r>
              <a:rPr lang="fr-FR" sz="2400" b="1" dirty="0">
                <a:sym typeface="Symbol" pitchFamily="18" charset="2"/>
              </a:rPr>
              <a:t> active l’</a:t>
            </a:r>
            <a:r>
              <a:rPr lang="fr-FR" sz="2400" b="1" dirty="0" err="1"/>
              <a:t>XIIa</a:t>
            </a:r>
            <a:r>
              <a:rPr lang="fr-FR" sz="2400" b="1" dirty="0"/>
              <a:t> en </a:t>
            </a:r>
            <a:r>
              <a:rPr lang="fr-FR" sz="2400" b="1" dirty="0">
                <a:sym typeface="Symbol" pitchFamily="18" charset="2"/>
              </a:rPr>
              <a:t></a:t>
            </a:r>
            <a:r>
              <a:rPr lang="fr-FR" sz="2400" b="1" dirty="0" err="1"/>
              <a:t>XIIa</a:t>
            </a:r>
            <a:r>
              <a:rPr lang="fr-FR" sz="2400" b="1" dirty="0"/>
              <a:t>.</a:t>
            </a:r>
            <a:endParaRPr lang="fr-FR" sz="1100" b="1" dirty="0"/>
          </a:p>
          <a:p>
            <a:pPr marL="571500" indent="-571500" eaLnBrk="1" hangingPunct="1">
              <a:buFont typeface="Wingdings" pitchFamily="2" charset="2"/>
              <a:buNone/>
            </a:pPr>
            <a:endParaRPr lang="fr-FR" sz="1100" b="1" dirty="0"/>
          </a:p>
        </p:txBody>
      </p:sp>
      <p:sp>
        <p:nvSpPr>
          <p:cNvPr id="17412" name="Oval 4"/>
          <p:cNvSpPr>
            <a:spLocks noChangeArrowheads="1"/>
          </p:cNvSpPr>
          <p:nvPr>
            <p:custDataLst>
              <p:tags r:id="rId3"/>
            </p:custDataLst>
          </p:nvPr>
        </p:nvSpPr>
        <p:spPr bwMode="auto">
          <a:xfrm>
            <a:off x="827088" y="2619341"/>
            <a:ext cx="504825" cy="503238"/>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dirty="0">
                <a:solidFill>
                  <a:schemeClr val="bg1"/>
                </a:solidFill>
              </a:rPr>
              <a:t>14</a:t>
            </a:r>
            <a:endParaRPr lang="fr-FR" b="1" dirty="0">
              <a:solidFill>
                <a:schemeClr val="bg1"/>
              </a:solidFill>
            </a:endParaRPr>
          </a:p>
        </p:txBody>
      </p:sp>
      <p:sp>
        <p:nvSpPr>
          <p:cNvPr id="17413" name="Oval 5"/>
          <p:cNvSpPr>
            <a:spLocks noChangeArrowheads="1"/>
          </p:cNvSpPr>
          <p:nvPr>
            <p:custDataLst>
              <p:tags r:id="rId4"/>
            </p:custDataLst>
          </p:nvPr>
        </p:nvSpPr>
        <p:spPr bwMode="auto">
          <a:xfrm>
            <a:off x="827088" y="5373687"/>
            <a:ext cx="504825" cy="503237"/>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dirty="0">
                <a:solidFill>
                  <a:schemeClr val="bg1"/>
                </a:solidFill>
              </a:rPr>
              <a:t>16</a:t>
            </a:r>
            <a:endParaRPr lang="fr-FR" b="1" dirty="0">
              <a:solidFill>
                <a:schemeClr val="bg1"/>
              </a:solidFill>
            </a:endParaRPr>
          </a:p>
        </p:txBody>
      </p:sp>
      <p:sp>
        <p:nvSpPr>
          <p:cNvPr id="17414" name="Oval 6"/>
          <p:cNvSpPr>
            <a:spLocks noChangeArrowheads="1"/>
          </p:cNvSpPr>
          <p:nvPr>
            <p:custDataLst>
              <p:tags r:id="rId5"/>
            </p:custDataLst>
          </p:nvPr>
        </p:nvSpPr>
        <p:spPr bwMode="auto">
          <a:xfrm>
            <a:off x="827088" y="5914230"/>
            <a:ext cx="504825" cy="503238"/>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dirty="0">
                <a:solidFill>
                  <a:schemeClr val="bg1"/>
                </a:solidFill>
              </a:rPr>
              <a:t>17</a:t>
            </a:r>
            <a:endParaRPr lang="fr-FR" b="1" dirty="0">
              <a:solidFill>
                <a:schemeClr val="bg1"/>
              </a:solidFill>
            </a:endParaRPr>
          </a:p>
        </p:txBody>
      </p:sp>
      <p:sp>
        <p:nvSpPr>
          <p:cNvPr id="17415" name="Oval 7"/>
          <p:cNvSpPr>
            <a:spLocks noChangeArrowheads="1"/>
          </p:cNvSpPr>
          <p:nvPr>
            <p:custDataLst>
              <p:tags r:id="rId6"/>
            </p:custDataLst>
          </p:nvPr>
        </p:nvSpPr>
        <p:spPr bwMode="auto">
          <a:xfrm>
            <a:off x="827088" y="3967955"/>
            <a:ext cx="504825" cy="503237"/>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dirty="0">
                <a:solidFill>
                  <a:schemeClr val="bg1"/>
                </a:solidFill>
              </a:rPr>
              <a:t>15</a:t>
            </a:r>
            <a:endParaRPr lang="fr-FR" b="1"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custDataLst>
              <p:tags r:id="rId1"/>
            </p:custDataLst>
          </p:nvPr>
        </p:nvSpPr>
        <p:spPr bwMode="auto">
          <a:xfrm>
            <a:off x="1028700" y="2473325"/>
            <a:ext cx="857250" cy="379413"/>
          </a:xfrm>
          <a:prstGeom prst="rect">
            <a:avLst/>
          </a:prstGeom>
          <a:solidFill>
            <a:schemeClr val="accent1">
              <a:lumMod val="50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dirty="0">
                <a:solidFill>
                  <a:schemeClr val="bg1"/>
                </a:solidFill>
              </a:rPr>
              <a:t>KHPM</a:t>
            </a:r>
          </a:p>
        </p:txBody>
      </p:sp>
      <p:sp>
        <p:nvSpPr>
          <p:cNvPr id="16388" name="Text Box 4"/>
          <p:cNvSpPr txBox="1">
            <a:spLocks noChangeArrowheads="1"/>
          </p:cNvSpPr>
          <p:nvPr>
            <p:custDataLst>
              <p:tags r:id="rId2"/>
            </p:custDataLst>
          </p:nvPr>
        </p:nvSpPr>
        <p:spPr bwMode="auto">
          <a:xfrm>
            <a:off x="3173413" y="2473325"/>
            <a:ext cx="857250" cy="379413"/>
          </a:xfrm>
          <a:prstGeom prst="rect">
            <a:avLst/>
          </a:prstGeom>
          <a:solidFill>
            <a:schemeClr val="accent1">
              <a:lumMod val="50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rPr>
              <a:t>KHPM</a:t>
            </a:r>
          </a:p>
        </p:txBody>
      </p:sp>
      <p:sp>
        <p:nvSpPr>
          <p:cNvPr id="16389" name="Oval 5"/>
          <p:cNvSpPr>
            <a:spLocks noChangeArrowheads="1"/>
          </p:cNvSpPr>
          <p:nvPr>
            <p:custDataLst>
              <p:tags r:id="rId3"/>
            </p:custDataLst>
          </p:nvPr>
        </p:nvSpPr>
        <p:spPr bwMode="auto">
          <a:xfrm>
            <a:off x="1171575" y="1874838"/>
            <a:ext cx="714375" cy="598487"/>
          </a:xfrm>
          <a:prstGeom prst="ellipse">
            <a:avLst/>
          </a:prstGeom>
          <a:solidFill>
            <a:schemeClr val="accent1"/>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rPr>
              <a:t>PK</a:t>
            </a:r>
          </a:p>
        </p:txBody>
      </p:sp>
      <p:sp>
        <p:nvSpPr>
          <p:cNvPr id="16390" name="Oval 6"/>
          <p:cNvSpPr>
            <a:spLocks noChangeArrowheads="1"/>
          </p:cNvSpPr>
          <p:nvPr>
            <p:custDataLst>
              <p:tags r:id="rId4"/>
            </p:custDataLst>
          </p:nvPr>
        </p:nvSpPr>
        <p:spPr bwMode="auto">
          <a:xfrm>
            <a:off x="3132137" y="1874838"/>
            <a:ext cx="1139821" cy="598487"/>
          </a:xfrm>
          <a:prstGeom prst="ellipse">
            <a:avLst/>
          </a:prstGeom>
          <a:solidFill>
            <a:schemeClr val="accent1"/>
          </a:solidFill>
          <a:ln w="9525">
            <a:noFill/>
            <a:roun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dirty="0">
                <a:solidFill>
                  <a:schemeClr val="bg1"/>
                </a:solidFill>
              </a:rPr>
              <a:t>KALL</a:t>
            </a:r>
          </a:p>
        </p:txBody>
      </p:sp>
      <p:sp>
        <p:nvSpPr>
          <p:cNvPr id="16391" name="Line 7"/>
          <p:cNvSpPr>
            <a:spLocks noChangeShapeType="1"/>
          </p:cNvSpPr>
          <p:nvPr>
            <p:custDataLst>
              <p:tags r:id="rId5"/>
            </p:custDataLst>
          </p:nvPr>
        </p:nvSpPr>
        <p:spPr bwMode="auto">
          <a:xfrm flipV="1">
            <a:off x="4140200" y="2173288"/>
            <a:ext cx="1033463" cy="31750"/>
          </a:xfrm>
          <a:prstGeom prst="line">
            <a:avLst/>
          </a:prstGeom>
          <a:noFill/>
          <a:ln w="25400">
            <a:solidFill>
              <a:schemeClr val="bg2">
                <a:lumMod val="50000"/>
              </a:schemeClr>
            </a:solidFill>
            <a:prstDash val="dashDot"/>
            <a:round/>
            <a:headEnd/>
            <a:tailEnd/>
          </a:ln>
        </p:spPr>
        <p:txBody>
          <a:bodyPr/>
          <a:lstStyle/>
          <a:p>
            <a:endParaRPr lang="fr-CA"/>
          </a:p>
        </p:txBody>
      </p:sp>
      <p:sp>
        <p:nvSpPr>
          <p:cNvPr id="16392" name="Line 8"/>
          <p:cNvSpPr>
            <a:spLocks noChangeShapeType="1"/>
          </p:cNvSpPr>
          <p:nvPr>
            <p:custDataLst>
              <p:tags r:id="rId6"/>
            </p:custDataLst>
          </p:nvPr>
        </p:nvSpPr>
        <p:spPr bwMode="auto">
          <a:xfrm>
            <a:off x="4602163" y="2173288"/>
            <a:ext cx="0" cy="1349375"/>
          </a:xfrm>
          <a:prstGeom prst="line">
            <a:avLst/>
          </a:prstGeom>
          <a:noFill/>
          <a:ln w="25400">
            <a:solidFill>
              <a:schemeClr val="bg2">
                <a:lumMod val="50000"/>
              </a:schemeClr>
            </a:solidFill>
            <a:prstDash val="dashDot"/>
            <a:round/>
            <a:headEnd/>
            <a:tailEnd/>
          </a:ln>
        </p:spPr>
        <p:txBody>
          <a:bodyPr/>
          <a:lstStyle/>
          <a:p>
            <a:endParaRPr lang="fr-CA"/>
          </a:p>
        </p:txBody>
      </p:sp>
      <p:sp>
        <p:nvSpPr>
          <p:cNvPr id="16393" name="Line 9"/>
          <p:cNvSpPr>
            <a:spLocks noChangeShapeType="1"/>
          </p:cNvSpPr>
          <p:nvPr>
            <p:custDataLst>
              <p:tags r:id="rId7"/>
            </p:custDataLst>
          </p:nvPr>
        </p:nvSpPr>
        <p:spPr bwMode="auto">
          <a:xfrm>
            <a:off x="5173663" y="2173288"/>
            <a:ext cx="0" cy="1947862"/>
          </a:xfrm>
          <a:prstGeom prst="line">
            <a:avLst/>
          </a:prstGeom>
          <a:noFill/>
          <a:ln w="25400">
            <a:solidFill>
              <a:schemeClr val="bg2">
                <a:lumMod val="50000"/>
              </a:schemeClr>
            </a:solidFill>
            <a:prstDash val="dashDot"/>
            <a:round/>
            <a:headEnd/>
            <a:tailEnd/>
          </a:ln>
        </p:spPr>
        <p:txBody>
          <a:bodyPr/>
          <a:lstStyle/>
          <a:p>
            <a:endParaRPr lang="fr-CA"/>
          </a:p>
        </p:txBody>
      </p:sp>
      <p:sp>
        <p:nvSpPr>
          <p:cNvPr id="16394" name="Line 10"/>
          <p:cNvSpPr>
            <a:spLocks noChangeShapeType="1"/>
          </p:cNvSpPr>
          <p:nvPr>
            <p:custDataLst>
              <p:tags r:id="rId8"/>
            </p:custDataLst>
          </p:nvPr>
        </p:nvSpPr>
        <p:spPr bwMode="auto">
          <a:xfrm>
            <a:off x="4602163" y="4121150"/>
            <a:ext cx="1143000" cy="0"/>
          </a:xfrm>
          <a:prstGeom prst="line">
            <a:avLst/>
          </a:prstGeom>
          <a:noFill/>
          <a:ln w="25400">
            <a:solidFill>
              <a:schemeClr val="bg2">
                <a:lumMod val="50000"/>
              </a:schemeClr>
            </a:solidFill>
            <a:round/>
            <a:headEnd/>
            <a:tailEnd type="triangle" w="med" len="med"/>
          </a:ln>
        </p:spPr>
        <p:txBody>
          <a:bodyPr/>
          <a:lstStyle/>
          <a:p>
            <a:endParaRPr lang="fr-CA"/>
          </a:p>
        </p:txBody>
      </p:sp>
      <p:sp>
        <p:nvSpPr>
          <p:cNvPr id="16395" name="Line 11"/>
          <p:cNvSpPr>
            <a:spLocks noChangeShapeType="1"/>
          </p:cNvSpPr>
          <p:nvPr>
            <p:custDataLst>
              <p:tags r:id="rId9"/>
            </p:custDataLst>
          </p:nvPr>
        </p:nvSpPr>
        <p:spPr bwMode="auto">
          <a:xfrm flipH="1">
            <a:off x="3602038" y="3522663"/>
            <a:ext cx="1000125" cy="0"/>
          </a:xfrm>
          <a:prstGeom prst="line">
            <a:avLst/>
          </a:prstGeom>
          <a:noFill/>
          <a:ln w="25400">
            <a:solidFill>
              <a:schemeClr val="bg2">
                <a:lumMod val="50000"/>
              </a:schemeClr>
            </a:solidFill>
            <a:prstDash val="dashDot"/>
            <a:round/>
            <a:headEnd/>
            <a:tailEnd/>
          </a:ln>
        </p:spPr>
        <p:txBody>
          <a:bodyPr/>
          <a:lstStyle/>
          <a:p>
            <a:endParaRPr lang="fr-CA"/>
          </a:p>
        </p:txBody>
      </p:sp>
      <p:sp>
        <p:nvSpPr>
          <p:cNvPr id="16396" name="Line 12"/>
          <p:cNvSpPr>
            <a:spLocks noChangeShapeType="1"/>
          </p:cNvSpPr>
          <p:nvPr>
            <p:custDataLst>
              <p:tags r:id="rId10"/>
            </p:custDataLst>
          </p:nvPr>
        </p:nvSpPr>
        <p:spPr bwMode="auto">
          <a:xfrm>
            <a:off x="3602038" y="3522663"/>
            <a:ext cx="0" cy="598487"/>
          </a:xfrm>
          <a:prstGeom prst="line">
            <a:avLst/>
          </a:prstGeom>
          <a:noFill/>
          <a:ln w="25400">
            <a:solidFill>
              <a:schemeClr val="bg2">
                <a:lumMod val="50000"/>
              </a:schemeClr>
            </a:solidFill>
            <a:prstDash val="dashDot"/>
            <a:round/>
            <a:headEnd/>
            <a:tailEnd type="triangle" w="med" len="med"/>
          </a:ln>
        </p:spPr>
        <p:txBody>
          <a:bodyPr/>
          <a:lstStyle/>
          <a:p>
            <a:endParaRPr lang="fr-CA"/>
          </a:p>
        </p:txBody>
      </p:sp>
      <p:sp>
        <p:nvSpPr>
          <p:cNvPr id="16397" name="Text Box 13"/>
          <p:cNvSpPr txBox="1">
            <a:spLocks noChangeArrowheads="1"/>
          </p:cNvSpPr>
          <p:nvPr>
            <p:custDataLst>
              <p:tags r:id="rId11"/>
            </p:custDataLst>
          </p:nvPr>
        </p:nvSpPr>
        <p:spPr bwMode="auto">
          <a:xfrm>
            <a:off x="1028700" y="3971925"/>
            <a:ext cx="571500" cy="39370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rPr>
              <a:t>XII</a:t>
            </a:r>
          </a:p>
        </p:txBody>
      </p:sp>
      <p:sp>
        <p:nvSpPr>
          <p:cNvPr id="16398" name="Text Box 14"/>
          <p:cNvSpPr txBox="1">
            <a:spLocks noChangeArrowheads="1"/>
          </p:cNvSpPr>
          <p:nvPr>
            <p:custDataLst>
              <p:tags r:id="rId12"/>
            </p:custDataLst>
          </p:nvPr>
        </p:nvSpPr>
        <p:spPr bwMode="auto">
          <a:xfrm>
            <a:off x="2314575" y="3971925"/>
            <a:ext cx="714375" cy="39370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rPr>
              <a:t>XII*</a:t>
            </a:r>
          </a:p>
        </p:txBody>
      </p:sp>
      <p:sp>
        <p:nvSpPr>
          <p:cNvPr id="16399" name="Text Box 15"/>
          <p:cNvSpPr txBox="1">
            <a:spLocks noChangeArrowheads="1"/>
          </p:cNvSpPr>
          <p:nvPr>
            <p:custDataLst>
              <p:tags r:id="rId13"/>
            </p:custDataLst>
          </p:nvPr>
        </p:nvSpPr>
        <p:spPr bwMode="auto">
          <a:xfrm>
            <a:off x="3887788" y="3971925"/>
            <a:ext cx="857250" cy="39370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sym typeface="Symbol" pitchFamily="18" charset="2"/>
              </a:rPr>
              <a:t></a:t>
            </a:r>
            <a:r>
              <a:rPr lang="fr-FR" sz="1600" b="1">
                <a:solidFill>
                  <a:schemeClr val="bg1"/>
                </a:solidFill>
              </a:rPr>
              <a:t>XIIa</a:t>
            </a:r>
          </a:p>
        </p:txBody>
      </p:sp>
      <p:sp>
        <p:nvSpPr>
          <p:cNvPr id="16400" name="Line 16"/>
          <p:cNvSpPr>
            <a:spLocks noChangeShapeType="1"/>
          </p:cNvSpPr>
          <p:nvPr>
            <p:custDataLst>
              <p:tags r:id="rId14"/>
            </p:custDataLst>
          </p:nvPr>
        </p:nvSpPr>
        <p:spPr bwMode="auto">
          <a:xfrm flipV="1">
            <a:off x="3059113" y="4121150"/>
            <a:ext cx="828675" cy="28575"/>
          </a:xfrm>
          <a:prstGeom prst="line">
            <a:avLst/>
          </a:prstGeom>
          <a:noFill/>
          <a:ln w="25400">
            <a:solidFill>
              <a:schemeClr val="bg2">
                <a:lumMod val="50000"/>
              </a:schemeClr>
            </a:solidFill>
            <a:round/>
            <a:headEnd/>
            <a:tailEnd type="triangle" w="med" len="med"/>
          </a:ln>
        </p:spPr>
        <p:txBody>
          <a:bodyPr/>
          <a:lstStyle/>
          <a:p>
            <a:endParaRPr lang="fr-CA"/>
          </a:p>
        </p:txBody>
      </p:sp>
      <p:sp>
        <p:nvSpPr>
          <p:cNvPr id="16401" name="Text Box 17"/>
          <p:cNvSpPr txBox="1">
            <a:spLocks noChangeArrowheads="1"/>
          </p:cNvSpPr>
          <p:nvPr>
            <p:custDataLst>
              <p:tags r:id="rId15"/>
            </p:custDataLst>
          </p:nvPr>
        </p:nvSpPr>
        <p:spPr bwMode="auto">
          <a:xfrm>
            <a:off x="5745163" y="3971925"/>
            <a:ext cx="858837" cy="39370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sym typeface="Symbol" pitchFamily="18" charset="2"/>
              </a:rPr>
              <a:t></a:t>
            </a:r>
            <a:r>
              <a:rPr lang="fr-FR" sz="1600" b="1">
                <a:solidFill>
                  <a:schemeClr val="bg1"/>
                </a:solidFill>
              </a:rPr>
              <a:t>XIIa</a:t>
            </a:r>
          </a:p>
        </p:txBody>
      </p:sp>
      <p:sp>
        <p:nvSpPr>
          <p:cNvPr id="16402" name="Line 18"/>
          <p:cNvSpPr>
            <a:spLocks noChangeShapeType="1"/>
          </p:cNvSpPr>
          <p:nvPr>
            <p:custDataLst>
              <p:tags r:id="rId16"/>
            </p:custDataLst>
          </p:nvPr>
        </p:nvSpPr>
        <p:spPr bwMode="auto">
          <a:xfrm>
            <a:off x="1600200" y="4121150"/>
            <a:ext cx="714375" cy="0"/>
          </a:xfrm>
          <a:prstGeom prst="line">
            <a:avLst/>
          </a:prstGeom>
          <a:noFill/>
          <a:ln w="25400">
            <a:solidFill>
              <a:schemeClr val="bg2">
                <a:lumMod val="50000"/>
              </a:schemeClr>
            </a:solidFill>
            <a:round/>
            <a:headEnd/>
            <a:tailEnd type="triangle" w="med" len="med"/>
          </a:ln>
        </p:spPr>
        <p:txBody>
          <a:bodyPr/>
          <a:lstStyle/>
          <a:p>
            <a:endParaRPr lang="fr-CA"/>
          </a:p>
        </p:txBody>
      </p:sp>
      <p:sp>
        <p:nvSpPr>
          <p:cNvPr id="16403" name="Line 19"/>
          <p:cNvSpPr>
            <a:spLocks noChangeShapeType="1"/>
          </p:cNvSpPr>
          <p:nvPr>
            <p:custDataLst>
              <p:tags r:id="rId17"/>
            </p:custDataLst>
          </p:nvPr>
        </p:nvSpPr>
        <p:spPr bwMode="auto">
          <a:xfrm flipH="1" flipV="1">
            <a:off x="2459038" y="2173288"/>
            <a:ext cx="241300" cy="1760537"/>
          </a:xfrm>
          <a:prstGeom prst="line">
            <a:avLst/>
          </a:prstGeom>
          <a:noFill/>
          <a:ln w="25400">
            <a:solidFill>
              <a:schemeClr val="bg2">
                <a:lumMod val="50000"/>
              </a:schemeClr>
            </a:solidFill>
            <a:prstDash val="dashDot"/>
            <a:round/>
            <a:headEnd/>
            <a:tailEnd type="triangle" w="med" len="med"/>
          </a:ln>
        </p:spPr>
        <p:txBody>
          <a:bodyPr/>
          <a:lstStyle/>
          <a:p>
            <a:endParaRPr lang="fr-CA"/>
          </a:p>
        </p:txBody>
      </p:sp>
      <p:sp>
        <p:nvSpPr>
          <p:cNvPr id="16404" name="Line 20"/>
          <p:cNvSpPr>
            <a:spLocks noChangeShapeType="1"/>
          </p:cNvSpPr>
          <p:nvPr>
            <p:custDataLst>
              <p:tags r:id="rId18"/>
            </p:custDataLst>
          </p:nvPr>
        </p:nvSpPr>
        <p:spPr bwMode="auto">
          <a:xfrm>
            <a:off x="2887663" y="1574800"/>
            <a:ext cx="3143250" cy="0"/>
          </a:xfrm>
          <a:prstGeom prst="line">
            <a:avLst/>
          </a:prstGeom>
          <a:noFill/>
          <a:ln w="25400">
            <a:solidFill>
              <a:schemeClr val="bg2">
                <a:lumMod val="50000"/>
              </a:schemeClr>
            </a:solidFill>
            <a:prstDash val="dashDot"/>
            <a:round/>
            <a:headEnd/>
            <a:tailEnd/>
          </a:ln>
        </p:spPr>
        <p:txBody>
          <a:bodyPr/>
          <a:lstStyle/>
          <a:p>
            <a:endParaRPr lang="fr-CA"/>
          </a:p>
        </p:txBody>
      </p:sp>
      <p:sp>
        <p:nvSpPr>
          <p:cNvPr id="16405" name="Line 21"/>
          <p:cNvSpPr>
            <a:spLocks noChangeShapeType="1"/>
          </p:cNvSpPr>
          <p:nvPr>
            <p:custDataLst>
              <p:tags r:id="rId19"/>
            </p:custDataLst>
          </p:nvPr>
        </p:nvSpPr>
        <p:spPr bwMode="auto">
          <a:xfrm>
            <a:off x="6030913" y="1574800"/>
            <a:ext cx="0" cy="2397125"/>
          </a:xfrm>
          <a:prstGeom prst="line">
            <a:avLst/>
          </a:prstGeom>
          <a:noFill/>
          <a:ln w="25400">
            <a:solidFill>
              <a:schemeClr val="bg2">
                <a:lumMod val="50000"/>
              </a:schemeClr>
            </a:solidFill>
            <a:prstDash val="dashDot"/>
            <a:round/>
            <a:headEnd/>
            <a:tailEnd/>
          </a:ln>
        </p:spPr>
        <p:txBody>
          <a:bodyPr/>
          <a:lstStyle/>
          <a:p>
            <a:endParaRPr lang="fr-CA"/>
          </a:p>
        </p:txBody>
      </p:sp>
      <p:sp>
        <p:nvSpPr>
          <p:cNvPr id="16406" name="Line 22"/>
          <p:cNvSpPr>
            <a:spLocks noChangeShapeType="1"/>
          </p:cNvSpPr>
          <p:nvPr>
            <p:custDataLst>
              <p:tags r:id="rId20"/>
            </p:custDataLst>
          </p:nvPr>
        </p:nvSpPr>
        <p:spPr bwMode="auto">
          <a:xfrm>
            <a:off x="2887663" y="1574800"/>
            <a:ext cx="0" cy="449263"/>
          </a:xfrm>
          <a:prstGeom prst="line">
            <a:avLst/>
          </a:prstGeom>
          <a:noFill/>
          <a:ln w="25400">
            <a:solidFill>
              <a:schemeClr val="bg2">
                <a:lumMod val="50000"/>
              </a:schemeClr>
            </a:solidFill>
            <a:prstDash val="dashDot"/>
            <a:round/>
            <a:headEnd/>
            <a:tailEnd type="triangle" w="med" len="med"/>
          </a:ln>
        </p:spPr>
        <p:txBody>
          <a:bodyPr/>
          <a:lstStyle/>
          <a:p>
            <a:endParaRPr lang="fr-CA"/>
          </a:p>
        </p:txBody>
      </p:sp>
      <p:sp>
        <p:nvSpPr>
          <p:cNvPr id="16407" name="Line 23"/>
          <p:cNvSpPr>
            <a:spLocks noChangeShapeType="1"/>
          </p:cNvSpPr>
          <p:nvPr>
            <p:custDataLst>
              <p:tags r:id="rId21"/>
            </p:custDataLst>
          </p:nvPr>
        </p:nvSpPr>
        <p:spPr bwMode="auto">
          <a:xfrm>
            <a:off x="4716463" y="4149725"/>
            <a:ext cx="2232025" cy="792163"/>
          </a:xfrm>
          <a:prstGeom prst="line">
            <a:avLst/>
          </a:prstGeom>
          <a:noFill/>
          <a:ln w="25400">
            <a:solidFill>
              <a:schemeClr val="bg2">
                <a:lumMod val="50000"/>
              </a:schemeClr>
            </a:solidFill>
            <a:prstDash val="dashDot"/>
            <a:round/>
            <a:headEnd/>
            <a:tailEnd/>
          </a:ln>
        </p:spPr>
        <p:txBody>
          <a:bodyPr/>
          <a:lstStyle/>
          <a:p>
            <a:endParaRPr lang="fr-CA"/>
          </a:p>
        </p:txBody>
      </p:sp>
      <p:sp>
        <p:nvSpPr>
          <p:cNvPr id="16408" name="Line 24"/>
          <p:cNvSpPr>
            <a:spLocks noChangeShapeType="1"/>
          </p:cNvSpPr>
          <p:nvPr>
            <p:custDataLst>
              <p:tags r:id="rId22"/>
            </p:custDataLst>
          </p:nvPr>
        </p:nvSpPr>
        <p:spPr bwMode="auto">
          <a:xfrm flipV="1">
            <a:off x="7019925" y="1274763"/>
            <a:ext cx="12700" cy="3738562"/>
          </a:xfrm>
          <a:prstGeom prst="line">
            <a:avLst/>
          </a:prstGeom>
          <a:noFill/>
          <a:ln w="25400">
            <a:solidFill>
              <a:schemeClr val="bg2">
                <a:lumMod val="50000"/>
              </a:schemeClr>
            </a:solidFill>
            <a:prstDash val="dashDot"/>
            <a:round/>
            <a:headEnd/>
            <a:tailEnd/>
          </a:ln>
        </p:spPr>
        <p:txBody>
          <a:bodyPr/>
          <a:lstStyle/>
          <a:p>
            <a:endParaRPr lang="fr-CA"/>
          </a:p>
        </p:txBody>
      </p:sp>
      <p:sp>
        <p:nvSpPr>
          <p:cNvPr id="16409" name="Line 25"/>
          <p:cNvSpPr>
            <a:spLocks noChangeShapeType="1"/>
          </p:cNvSpPr>
          <p:nvPr>
            <p:custDataLst>
              <p:tags r:id="rId23"/>
            </p:custDataLst>
          </p:nvPr>
        </p:nvSpPr>
        <p:spPr bwMode="auto">
          <a:xfrm flipH="1">
            <a:off x="2598738" y="1274763"/>
            <a:ext cx="4430712" cy="0"/>
          </a:xfrm>
          <a:prstGeom prst="line">
            <a:avLst/>
          </a:prstGeom>
          <a:noFill/>
          <a:ln w="25400">
            <a:solidFill>
              <a:schemeClr val="bg2">
                <a:lumMod val="50000"/>
              </a:schemeClr>
            </a:solidFill>
            <a:prstDash val="dashDot"/>
            <a:round/>
            <a:headEnd/>
            <a:tailEnd/>
          </a:ln>
        </p:spPr>
        <p:txBody>
          <a:bodyPr/>
          <a:lstStyle/>
          <a:p>
            <a:endParaRPr lang="fr-CA"/>
          </a:p>
        </p:txBody>
      </p:sp>
      <p:sp>
        <p:nvSpPr>
          <p:cNvPr id="16410" name="Line 26"/>
          <p:cNvSpPr>
            <a:spLocks noChangeShapeType="1"/>
          </p:cNvSpPr>
          <p:nvPr>
            <p:custDataLst>
              <p:tags r:id="rId24"/>
            </p:custDataLst>
          </p:nvPr>
        </p:nvSpPr>
        <p:spPr bwMode="auto">
          <a:xfrm>
            <a:off x="2598738" y="1274763"/>
            <a:ext cx="0" cy="749300"/>
          </a:xfrm>
          <a:prstGeom prst="line">
            <a:avLst/>
          </a:prstGeom>
          <a:noFill/>
          <a:ln w="25400">
            <a:solidFill>
              <a:schemeClr val="bg2">
                <a:lumMod val="50000"/>
              </a:schemeClr>
            </a:solidFill>
            <a:prstDash val="dashDot"/>
            <a:round/>
            <a:headEnd/>
            <a:tailEnd type="triangle" w="med" len="med"/>
          </a:ln>
        </p:spPr>
        <p:txBody>
          <a:bodyPr/>
          <a:lstStyle/>
          <a:p>
            <a:endParaRPr lang="fr-CA"/>
          </a:p>
        </p:txBody>
      </p:sp>
      <p:sp>
        <p:nvSpPr>
          <p:cNvPr id="16411" name="Line 27"/>
          <p:cNvSpPr>
            <a:spLocks noChangeShapeType="1"/>
          </p:cNvSpPr>
          <p:nvPr>
            <p:custDataLst>
              <p:tags r:id="rId25"/>
            </p:custDataLst>
          </p:nvPr>
        </p:nvSpPr>
        <p:spPr bwMode="auto">
          <a:xfrm>
            <a:off x="4211638" y="4437063"/>
            <a:ext cx="22224" cy="1182687"/>
          </a:xfrm>
          <a:prstGeom prst="line">
            <a:avLst/>
          </a:prstGeom>
          <a:noFill/>
          <a:ln w="25400">
            <a:solidFill>
              <a:schemeClr val="bg2">
                <a:lumMod val="50000"/>
              </a:schemeClr>
            </a:solidFill>
            <a:prstDash val="dashDot"/>
            <a:round/>
            <a:headEnd/>
            <a:tailEnd type="triangle" w="med" len="med"/>
          </a:ln>
        </p:spPr>
        <p:txBody>
          <a:bodyPr/>
          <a:lstStyle/>
          <a:p>
            <a:endParaRPr lang="fr-CA"/>
          </a:p>
        </p:txBody>
      </p:sp>
      <p:sp>
        <p:nvSpPr>
          <p:cNvPr id="16412" name="Text Box 28"/>
          <p:cNvSpPr txBox="1">
            <a:spLocks noChangeArrowheads="1"/>
          </p:cNvSpPr>
          <p:nvPr>
            <p:custDataLst>
              <p:tags r:id="rId26"/>
            </p:custDataLst>
          </p:nvPr>
        </p:nvSpPr>
        <p:spPr bwMode="auto">
          <a:xfrm>
            <a:off x="2843213" y="5445125"/>
            <a:ext cx="573087" cy="29845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rPr>
              <a:t>XI</a:t>
            </a:r>
          </a:p>
        </p:txBody>
      </p:sp>
      <p:sp>
        <p:nvSpPr>
          <p:cNvPr id="16413" name="Text Box 29"/>
          <p:cNvSpPr txBox="1">
            <a:spLocks noChangeArrowheads="1"/>
          </p:cNvSpPr>
          <p:nvPr>
            <p:custDataLst>
              <p:tags r:id="rId27"/>
            </p:custDataLst>
          </p:nvPr>
        </p:nvSpPr>
        <p:spPr bwMode="auto">
          <a:xfrm>
            <a:off x="4745038" y="5470525"/>
            <a:ext cx="571500" cy="298450"/>
          </a:xfrm>
          <a:prstGeom prst="rect">
            <a:avLst/>
          </a:prstGeom>
          <a:solidFill>
            <a:schemeClr val="accent1"/>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rPr>
              <a:t>XIa</a:t>
            </a:r>
          </a:p>
        </p:txBody>
      </p:sp>
      <p:sp>
        <p:nvSpPr>
          <p:cNvPr id="16414" name="Line 30"/>
          <p:cNvSpPr>
            <a:spLocks noChangeShapeType="1"/>
          </p:cNvSpPr>
          <p:nvPr>
            <p:custDataLst>
              <p:tags r:id="rId28"/>
            </p:custDataLst>
          </p:nvPr>
        </p:nvSpPr>
        <p:spPr bwMode="auto">
          <a:xfrm>
            <a:off x="3457575" y="5619750"/>
            <a:ext cx="1287463" cy="0"/>
          </a:xfrm>
          <a:prstGeom prst="line">
            <a:avLst/>
          </a:prstGeom>
          <a:noFill/>
          <a:ln w="25400">
            <a:solidFill>
              <a:schemeClr val="bg2">
                <a:lumMod val="50000"/>
              </a:schemeClr>
            </a:solidFill>
            <a:round/>
            <a:headEnd/>
            <a:tailEnd type="triangle" w="med" len="med"/>
          </a:ln>
        </p:spPr>
        <p:txBody>
          <a:bodyPr/>
          <a:lstStyle/>
          <a:p>
            <a:endParaRPr lang="fr-CA"/>
          </a:p>
        </p:txBody>
      </p:sp>
      <p:sp>
        <p:nvSpPr>
          <p:cNvPr id="16415" name="Text Box 31"/>
          <p:cNvSpPr txBox="1">
            <a:spLocks noChangeArrowheads="1"/>
          </p:cNvSpPr>
          <p:nvPr>
            <p:custDataLst>
              <p:tags r:id="rId29"/>
            </p:custDataLst>
          </p:nvPr>
        </p:nvSpPr>
        <p:spPr bwMode="auto">
          <a:xfrm>
            <a:off x="4602163" y="5768975"/>
            <a:ext cx="857250" cy="450850"/>
          </a:xfrm>
          <a:prstGeom prst="rect">
            <a:avLst/>
          </a:prstGeom>
          <a:solidFill>
            <a:schemeClr val="accent1">
              <a:lumMod val="50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rPr>
              <a:t>KHPM</a:t>
            </a:r>
          </a:p>
        </p:txBody>
      </p:sp>
      <p:sp>
        <p:nvSpPr>
          <p:cNvPr id="16416" name="AutoShape 32"/>
          <p:cNvSpPr>
            <a:spLocks/>
          </p:cNvSpPr>
          <p:nvPr>
            <p:custDataLst>
              <p:tags r:id="rId30"/>
            </p:custDataLst>
          </p:nvPr>
        </p:nvSpPr>
        <p:spPr bwMode="auto">
          <a:xfrm>
            <a:off x="7461250" y="1125538"/>
            <a:ext cx="285750" cy="5094287"/>
          </a:xfrm>
          <a:prstGeom prst="rightBrace">
            <a:avLst>
              <a:gd name="adj1" fmla="val 148565"/>
              <a:gd name="adj2" fmla="val 50000"/>
            </a:avLst>
          </a:prstGeom>
          <a:noFill/>
          <a:ln w="38100">
            <a:solidFill>
              <a:schemeClr val="accent6"/>
            </a:solidFill>
            <a:round/>
            <a:headEnd/>
            <a:tailEnd/>
          </a:ln>
        </p:spPr>
        <p:txBody>
          <a:bodyPr/>
          <a:lstStyle/>
          <a:p>
            <a:endParaRPr lang="fr-CA"/>
          </a:p>
        </p:txBody>
      </p:sp>
      <p:sp>
        <p:nvSpPr>
          <p:cNvPr id="16417" name="Text Box 33"/>
          <p:cNvSpPr txBox="1">
            <a:spLocks noChangeArrowheads="1"/>
          </p:cNvSpPr>
          <p:nvPr>
            <p:custDataLst>
              <p:tags r:id="rId31"/>
            </p:custDataLst>
          </p:nvPr>
        </p:nvSpPr>
        <p:spPr bwMode="auto">
          <a:xfrm>
            <a:off x="7956550" y="963612"/>
            <a:ext cx="571500" cy="5256213"/>
          </a:xfrm>
          <a:prstGeom prst="rect">
            <a:avLst/>
          </a:prstGeom>
          <a:solidFill>
            <a:schemeClr val="accent2"/>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FR" sz="2400" b="1" dirty="0">
                <a:solidFill>
                  <a:schemeClr val="bg1"/>
                </a:solidFill>
              </a:rPr>
              <a:t>P</a:t>
            </a:r>
          </a:p>
          <a:p>
            <a:pPr algn="ctr"/>
            <a:r>
              <a:rPr lang="fr-FR" sz="2400" b="1" dirty="0">
                <a:solidFill>
                  <a:schemeClr val="bg1"/>
                </a:solidFill>
              </a:rPr>
              <a:t>H</a:t>
            </a:r>
          </a:p>
          <a:p>
            <a:pPr algn="ctr"/>
            <a:r>
              <a:rPr lang="fr-FR" sz="2400" b="1" dirty="0">
                <a:solidFill>
                  <a:schemeClr val="bg1"/>
                </a:solidFill>
              </a:rPr>
              <a:t>A</a:t>
            </a:r>
          </a:p>
          <a:p>
            <a:pPr algn="ctr"/>
            <a:r>
              <a:rPr lang="fr-FR" sz="2400" b="1" dirty="0">
                <a:solidFill>
                  <a:schemeClr val="bg1"/>
                </a:solidFill>
              </a:rPr>
              <a:t>S</a:t>
            </a:r>
          </a:p>
          <a:p>
            <a:pPr algn="ctr"/>
            <a:r>
              <a:rPr lang="fr-FR" sz="2400" b="1" dirty="0">
                <a:solidFill>
                  <a:schemeClr val="bg1"/>
                </a:solidFill>
              </a:rPr>
              <a:t>E</a:t>
            </a:r>
          </a:p>
          <a:p>
            <a:pPr algn="ctr"/>
            <a:endParaRPr lang="fr-FR" sz="2400" b="1" dirty="0">
              <a:solidFill>
                <a:schemeClr val="bg1"/>
              </a:solidFill>
            </a:endParaRPr>
          </a:p>
          <a:p>
            <a:pPr algn="ctr"/>
            <a:r>
              <a:rPr lang="fr-FR" sz="2400" b="1" dirty="0">
                <a:solidFill>
                  <a:schemeClr val="bg1"/>
                </a:solidFill>
              </a:rPr>
              <a:t>C</a:t>
            </a:r>
          </a:p>
          <a:p>
            <a:pPr algn="ctr"/>
            <a:r>
              <a:rPr lang="fr-FR" sz="2400" b="1" dirty="0">
                <a:solidFill>
                  <a:schemeClr val="bg1"/>
                </a:solidFill>
              </a:rPr>
              <a:t>O</a:t>
            </a:r>
          </a:p>
          <a:p>
            <a:pPr algn="ctr"/>
            <a:r>
              <a:rPr lang="fr-FR" sz="2400" b="1" dirty="0">
                <a:solidFill>
                  <a:schemeClr val="bg1"/>
                </a:solidFill>
              </a:rPr>
              <a:t>N</a:t>
            </a:r>
          </a:p>
          <a:p>
            <a:pPr algn="ctr"/>
            <a:r>
              <a:rPr lang="fr-FR" sz="2400" b="1" dirty="0">
                <a:solidFill>
                  <a:schemeClr val="bg1"/>
                </a:solidFill>
              </a:rPr>
              <a:t>T</a:t>
            </a:r>
          </a:p>
          <a:p>
            <a:pPr algn="ctr"/>
            <a:r>
              <a:rPr lang="fr-FR" sz="2400" b="1" dirty="0">
                <a:solidFill>
                  <a:schemeClr val="bg1"/>
                </a:solidFill>
              </a:rPr>
              <a:t>A</a:t>
            </a:r>
          </a:p>
          <a:p>
            <a:pPr algn="ctr"/>
            <a:r>
              <a:rPr lang="fr-FR" sz="2400" b="1" dirty="0">
                <a:solidFill>
                  <a:schemeClr val="bg1"/>
                </a:solidFill>
              </a:rPr>
              <a:t>C</a:t>
            </a:r>
          </a:p>
          <a:p>
            <a:pPr algn="ctr"/>
            <a:r>
              <a:rPr lang="fr-FR" sz="2400" b="1" dirty="0">
                <a:solidFill>
                  <a:schemeClr val="bg1"/>
                </a:solidFill>
              </a:rPr>
              <a:t>T</a:t>
            </a:r>
          </a:p>
        </p:txBody>
      </p:sp>
      <p:sp>
        <p:nvSpPr>
          <p:cNvPr id="16418" name="Oval 34"/>
          <p:cNvSpPr>
            <a:spLocks noChangeArrowheads="1"/>
          </p:cNvSpPr>
          <p:nvPr>
            <p:custDataLst>
              <p:tags r:id="rId32"/>
            </p:custDataLst>
          </p:nvPr>
        </p:nvSpPr>
        <p:spPr bwMode="auto">
          <a:xfrm>
            <a:off x="1643063" y="4071938"/>
            <a:ext cx="665162" cy="495300"/>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FR" sz="1600" b="1" dirty="0">
                <a:solidFill>
                  <a:schemeClr val="bg1"/>
                </a:solidFill>
              </a:rPr>
              <a:t>14</a:t>
            </a:r>
          </a:p>
        </p:txBody>
      </p:sp>
      <p:sp>
        <p:nvSpPr>
          <p:cNvPr id="16419" name="Line 35"/>
          <p:cNvSpPr>
            <a:spLocks noChangeShapeType="1"/>
          </p:cNvSpPr>
          <p:nvPr>
            <p:custDataLst>
              <p:tags r:id="rId33"/>
            </p:custDataLst>
          </p:nvPr>
        </p:nvSpPr>
        <p:spPr bwMode="auto">
          <a:xfrm flipH="1" flipV="1">
            <a:off x="3059113" y="4149725"/>
            <a:ext cx="144462" cy="287338"/>
          </a:xfrm>
          <a:prstGeom prst="line">
            <a:avLst/>
          </a:prstGeom>
          <a:noFill/>
          <a:ln w="25400">
            <a:solidFill>
              <a:schemeClr val="bg2">
                <a:lumMod val="50000"/>
              </a:schemeClr>
            </a:solidFill>
            <a:prstDash val="dashDot"/>
            <a:round/>
            <a:headEnd/>
            <a:tailEnd type="triangle" w="med" len="med"/>
          </a:ln>
        </p:spPr>
        <p:txBody>
          <a:bodyPr/>
          <a:lstStyle/>
          <a:p>
            <a:endParaRPr lang="fr-CA"/>
          </a:p>
        </p:txBody>
      </p:sp>
      <p:sp>
        <p:nvSpPr>
          <p:cNvPr id="16420" name="Line 36"/>
          <p:cNvSpPr>
            <a:spLocks noChangeShapeType="1"/>
          </p:cNvSpPr>
          <p:nvPr>
            <p:custDataLst>
              <p:tags r:id="rId34"/>
            </p:custDataLst>
          </p:nvPr>
        </p:nvSpPr>
        <p:spPr bwMode="auto">
          <a:xfrm flipH="1">
            <a:off x="3419475" y="4292600"/>
            <a:ext cx="431800" cy="288925"/>
          </a:xfrm>
          <a:prstGeom prst="line">
            <a:avLst/>
          </a:prstGeom>
          <a:noFill/>
          <a:ln w="25400">
            <a:solidFill>
              <a:schemeClr val="bg2">
                <a:lumMod val="50000"/>
              </a:schemeClr>
            </a:solidFill>
            <a:prstDash val="dashDot"/>
            <a:round/>
            <a:headEnd/>
            <a:tailEnd/>
          </a:ln>
        </p:spPr>
        <p:txBody>
          <a:bodyPr/>
          <a:lstStyle/>
          <a:p>
            <a:endParaRPr lang="fr-CA"/>
          </a:p>
        </p:txBody>
      </p:sp>
      <p:sp>
        <p:nvSpPr>
          <p:cNvPr id="16421" name="Oval 37"/>
          <p:cNvSpPr>
            <a:spLocks noChangeArrowheads="1"/>
          </p:cNvSpPr>
          <p:nvPr>
            <p:custDataLst>
              <p:tags r:id="rId35"/>
            </p:custDataLst>
          </p:nvPr>
        </p:nvSpPr>
        <p:spPr bwMode="auto">
          <a:xfrm>
            <a:off x="2402972" y="2771311"/>
            <a:ext cx="731837" cy="434975"/>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FR" sz="1600" b="1" dirty="0">
                <a:solidFill>
                  <a:schemeClr val="bg1"/>
                </a:solidFill>
              </a:rPr>
              <a:t>15</a:t>
            </a:r>
          </a:p>
        </p:txBody>
      </p:sp>
      <p:sp>
        <p:nvSpPr>
          <p:cNvPr id="16422" name="Oval 38"/>
          <p:cNvSpPr>
            <a:spLocks noChangeArrowheads="1"/>
          </p:cNvSpPr>
          <p:nvPr>
            <p:custDataLst>
              <p:tags r:id="rId36"/>
            </p:custDataLst>
          </p:nvPr>
        </p:nvSpPr>
        <p:spPr bwMode="auto">
          <a:xfrm>
            <a:off x="3887788" y="3373438"/>
            <a:ext cx="612775" cy="484187"/>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FR" sz="1600" b="1" dirty="0">
                <a:solidFill>
                  <a:schemeClr val="bg1"/>
                </a:solidFill>
              </a:rPr>
              <a:t>16</a:t>
            </a:r>
          </a:p>
        </p:txBody>
      </p:sp>
      <p:sp>
        <p:nvSpPr>
          <p:cNvPr id="16423" name="Oval 39"/>
          <p:cNvSpPr>
            <a:spLocks noChangeArrowheads="1"/>
          </p:cNvSpPr>
          <p:nvPr>
            <p:custDataLst>
              <p:tags r:id="rId37"/>
            </p:custDataLst>
          </p:nvPr>
        </p:nvSpPr>
        <p:spPr bwMode="auto">
          <a:xfrm>
            <a:off x="4887913" y="3073400"/>
            <a:ext cx="684212" cy="427038"/>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FR" sz="1600" b="1" dirty="0">
                <a:solidFill>
                  <a:schemeClr val="bg1"/>
                </a:solidFill>
              </a:rPr>
              <a:t>17</a:t>
            </a:r>
          </a:p>
        </p:txBody>
      </p:sp>
      <p:sp>
        <p:nvSpPr>
          <p:cNvPr id="16424" name="Oval 40"/>
          <p:cNvSpPr>
            <a:spLocks noChangeArrowheads="1"/>
          </p:cNvSpPr>
          <p:nvPr>
            <p:custDataLst>
              <p:tags r:id="rId38"/>
            </p:custDataLst>
          </p:nvPr>
        </p:nvSpPr>
        <p:spPr bwMode="auto">
          <a:xfrm>
            <a:off x="5745163" y="2624138"/>
            <a:ext cx="612775" cy="447675"/>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FR" sz="1600" b="1" dirty="0">
                <a:solidFill>
                  <a:schemeClr val="bg1"/>
                </a:solidFill>
              </a:rPr>
              <a:t>18</a:t>
            </a:r>
          </a:p>
        </p:txBody>
      </p:sp>
      <p:sp>
        <p:nvSpPr>
          <p:cNvPr id="16425" name="Oval 41"/>
          <p:cNvSpPr>
            <a:spLocks noChangeArrowheads="1"/>
          </p:cNvSpPr>
          <p:nvPr>
            <p:custDataLst>
              <p:tags r:id="rId39"/>
            </p:custDataLst>
          </p:nvPr>
        </p:nvSpPr>
        <p:spPr bwMode="auto">
          <a:xfrm>
            <a:off x="6745288" y="2173288"/>
            <a:ext cx="684212" cy="469900"/>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FR" sz="1600" b="1" dirty="0">
                <a:solidFill>
                  <a:schemeClr val="bg1"/>
                </a:solidFill>
              </a:rPr>
              <a:t>18</a:t>
            </a:r>
          </a:p>
        </p:txBody>
      </p:sp>
      <p:sp>
        <p:nvSpPr>
          <p:cNvPr id="16426" name="Oval 42"/>
          <p:cNvSpPr>
            <a:spLocks noChangeArrowheads="1"/>
          </p:cNvSpPr>
          <p:nvPr>
            <p:custDataLst>
              <p:tags r:id="rId40"/>
            </p:custDataLst>
          </p:nvPr>
        </p:nvSpPr>
        <p:spPr bwMode="auto">
          <a:xfrm>
            <a:off x="2916238" y="4437063"/>
            <a:ext cx="655637" cy="420687"/>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FR" sz="1600" b="1" dirty="0">
                <a:solidFill>
                  <a:schemeClr val="bg1"/>
                </a:solidFill>
              </a:rPr>
              <a:t>19</a:t>
            </a:r>
          </a:p>
        </p:txBody>
      </p:sp>
      <p:sp>
        <p:nvSpPr>
          <p:cNvPr id="16427" name="Oval 43"/>
          <p:cNvSpPr>
            <a:spLocks noChangeArrowheads="1"/>
          </p:cNvSpPr>
          <p:nvPr>
            <p:custDataLst>
              <p:tags r:id="rId41"/>
            </p:custDataLst>
          </p:nvPr>
        </p:nvSpPr>
        <p:spPr bwMode="auto">
          <a:xfrm>
            <a:off x="3887788" y="4572000"/>
            <a:ext cx="612775" cy="428625"/>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fr-FR" sz="1600" b="1" dirty="0">
                <a:solidFill>
                  <a:schemeClr val="bg1"/>
                </a:solidFill>
              </a:rPr>
              <a:t>20</a:t>
            </a:r>
          </a:p>
        </p:txBody>
      </p:sp>
      <p:sp>
        <p:nvSpPr>
          <p:cNvPr id="16428" name="Line 44"/>
          <p:cNvSpPr>
            <a:spLocks noChangeShapeType="1"/>
          </p:cNvSpPr>
          <p:nvPr>
            <p:custDataLst>
              <p:tags r:id="rId42"/>
            </p:custDataLst>
          </p:nvPr>
        </p:nvSpPr>
        <p:spPr bwMode="auto">
          <a:xfrm>
            <a:off x="1908175" y="2133600"/>
            <a:ext cx="1223963" cy="0"/>
          </a:xfrm>
          <a:prstGeom prst="line">
            <a:avLst/>
          </a:prstGeom>
          <a:noFill/>
          <a:ln w="25400">
            <a:solidFill>
              <a:schemeClr val="bg2">
                <a:lumMod val="50000"/>
              </a:schemeClr>
            </a:solidFill>
            <a:round/>
            <a:headEnd/>
            <a:tailEnd type="triangle" w="med" len="med"/>
          </a:ln>
        </p:spPr>
        <p:txBody>
          <a:bodyPr/>
          <a:lstStyle/>
          <a:p>
            <a:endParaRPr lang="fr-CA"/>
          </a:p>
        </p:txBody>
      </p:sp>
      <p:sp>
        <p:nvSpPr>
          <p:cNvPr id="16429" name="Text Box 45"/>
          <p:cNvSpPr txBox="1">
            <a:spLocks noChangeArrowheads="1"/>
          </p:cNvSpPr>
          <p:nvPr>
            <p:custDataLst>
              <p:tags r:id="rId43"/>
            </p:custDataLst>
          </p:nvPr>
        </p:nvSpPr>
        <p:spPr bwMode="auto">
          <a:xfrm>
            <a:off x="10321" y="3125539"/>
            <a:ext cx="2346324" cy="846386"/>
          </a:xfrm>
          <a:prstGeom prst="rect">
            <a:avLst/>
          </a:prstGeom>
          <a:solidFill>
            <a:srgbClr val="FF0000"/>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algn="ctr">
              <a:spcBef>
                <a:spcPct val="50000"/>
              </a:spcBef>
            </a:pPr>
            <a:r>
              <a:rPr lang="fr-CA" sz="1400" b="1" dirty="0">
                <a:solidFill>
                  <a:schemeClr val="bg1"/>
                </a:solidFill>
              </a:rPr>
              <a:t>CHARGES NÉGATIVES Lésion de l’endothélium</a:t>
            </a:r>
          </a:p>
          <a:p>
            <a:pPr algn="ctr">
              <a:spcBef>
                <a:spcPct val="50000"/>
              </a:spcBef>
            </a:pPr>
            <a:r>
              <a:rPr lang="fr-CA" sz="1400" b="1" dirty="0">
                <a:solidFill>
                  <a:schemeClr val="bg1"/>
                </a:solidFill>
              </a:rPr>
              <a:t>- - - - - - - - - - - - </a:t>
            </a:r>
            <a:endParaRPr lang="fr-FR" sz="1400" b="1" dirty="0">
              <a:solidFill>
                <a:schemeClr val="bg1"/>
              </a:solidFill>
            </a:endParaRPr>
          </a:p>
        </p:txBody>
      </p:sp>
      <p:sp>
        <p:nvSpPr>
          <p:cNvPr id="16430" name="Text Box 46"/>
          <p:cNvSpPr txBox="1">
            <a:spLocks noChangeArrowheads="1"/>
          </p:cNvSpPr>
          <p:nvPr>
            <p:custDataLst>
              <p:tags r:id="rId44"/>
            </p:custDataLst>
          </p:nvPr>
        </p:nvSpPr>
        <p:spPr bwMode="auto">
          <a:xfrm>
            <a:off x="2700338" y="5734050"/>
            <a:ext cx="857250" cy="450850"/>
          </a:xfrm>
          <a:prstGeom prst="rect">
            <a:avLst/>
          </a:prstGeom>
          <a:solidFill>
            <a:schemeClr val="accent1">
              <a:lumMod val="50000"/>
            </a:schemeClr>
          </a:solidFill>
          <a:ln w="9525">
            <a:no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fr-FR" sz="1600" b="1">
                <a:solidFill>
                  <a:schemeClr val="bg1"/>
                </a:solidFill>
              </a:rPr>
              <a:t>KHPM</a:t>
            </a:r>
          </a:p>
        </p:txBody>
      </p:sp>
      <p:sp>
        <p:nvSpPr>
          <p:cNvPr id="47" name="Line 27">
            <a:extLst>
              <a:ext uri="{FF2B5EF4-FFF2-40B4-BE49-F238E27FC236}">
                <a16:creationId xmlns:a16="http://schemas.microsoft.com/office/drawing/2014/main" id="{C5578CE2-7DBA-4369-AC63-7E25127EF009}"/>
              </a:ext>
            </a:extLst>
          </p:cNvPr>
          <p:cNvSpPr>
            <a:spLocks noChangeShapeType="1"/>
          </p:cNvSpPr>
          <p:nvPr>
            <p:custDataLst>
              <p:tags r:id="rId45"/>
            </p:custDataLst>
          </p:nvPr>
        </p:nvSpPr>
        <p:spPr bwMode="auto">
          <a:xfrm flipH="1">
            <a:off x="5047922" y="6096034"/>
            <a:ext cx="8730" cy="704781"/>
          </a:xfrm>
          <a:prstGeom prst="line">
            <a:avLst/>
          </a:prstGeom>
          <a:noFill/>
          <a:ln w="25400">
            <a:solidFill>
              <a:schemeClr val="bg2">
                <a:lumMod val="50000"/>
              </a:schemeClr>
            </a:solidFill>
            <a:prstDash val="dashDot"/>
            <a:round/>
            <a:headEnd/>
            <a:tailEnd type="triangle" w="med" len="med"/>
          </a:ln>
        </p:spPr>
        <p:txBody>
          <a:bodyPr/>
          <a:lstStyle/>
          <a:p>
            <a:endParaRPr lang="fr-CA"/>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1"/>
            </p:custDataLst>
          </p:nvPr>
        </p:nvSpPr>
        <p:spPr>
          <a:xfrm>
            <a:off x="1183532" y="188913"/>
            <a:ext cx="7010400" cy="1527175"/>
          </a:xfrm>
        </p:spPr>
        <p:txBody>
          <a:bodyPr/>
          <a:lstStyle/>
          <a:p>
            <a:pPr eaLnBrk="1" hangingPunct="1"/>
            <a:r>
              <a:rPr lang="fr-CA" b="1" dirty="0"/>
              <a:t>* PHASE CONTACT</a:t>
            </a:r>
            <a:endParaRPr lang="fr-FR" b="1" dirty="0"/>
          </a:p>
        </p:txBody>
      </p:sp>
      <p:sp>
        <p:nvSpPr>
          <p:cNvPr id="330755" name="Rectangle 3"/>
          <p:cNvSpPr>
            <a:spLocks noGrp="1" noChangeArrowheads="1"/>
          </p:cNvSpPr>
          <p:nvPr>
            <p:ph sz="quarter" idx="1"/>
            <p:custDataLst>
              <p:tags r:id="rId2"/>
            </p:custDataLst>
          </p:nvPr>
        </p:nvSpPr>
        <p:spPr>
          <a:xfrm>
            <a:off x="755650" y="2023352"/>
            <a:ext cx="8135938" cy="4645735"/>
          </a:xfrm>
        </p:spPr>
        <p:txBody>
          <a:bodyPr>
            <a:normAutofit/>
          </a:bodyPr>
          <a:lstStyle/>
          <a:p>
            <a:pPr marL="571500" indent="-571500" eaLnBrk="1" hangingPunct="1">
              <a:buFont typeface="Wingdings" pitchFamily="2" charset="2"/>
              <a:buNone/>
            </a:pPr>
            <a:endParaRPr lang="fr-CA" sz="2400" b="1" dirty="0"/>
          </a:p>
          <a:p>
            <a:pPr marL="571500" indent="-571500" eaLnBrk="1" hangingPunct="1">
              <a:buFont typeface="Wingdings" pitchFamily="2" charset="2"/>
              <a:buNone/>
            </a:pPr>
            <a:r>
              <a:rPr lang="fr-CA" sz="2400" b="1" dirty="0"/>
              <a:t>17-	</a:t>
            </a:r>
            <a:r>
              <a:rPr lang="fr-FR" sz="2400" b="1" dirty="0"/>
              <a:t>Rétroaction positive des formes </a:t>
            </a:r>
            <a:r>
              <a:rPr lang="fr-FR" sz="2400" b="1" dirty="0">
                <a:sym typeface="Symbol" pitchFamily="18" charset="2"/>
              </a:rPr>
              <a:t></a:t>
            </a:r>
            <a:r>
              <a:rPr lang="fr-FR" sz="2400" b="1" dirty="0"/>
              <a:t> et </a:t>
            </a:r>
            <a:r>
              <a:rPr lang="fr-FR" sz="2400" b="1" dirty="0">
                <a:sym typeface="Symbol" pitchFamily="18" charset="2"/>
              </a:rPr>
              <a:t></a:t>
            </a:r>
            <a:r>
              <a:rPr lang="fr-FR" sz="2400" b="1" dirty="0"/>
              <a:t> </a:t>
            </a:r>
            <a:r>
              <a:rPr lang="fr-FR" sz="2400" b="1" dirty="0" err="1"/>
              <a:t>XIIa</a:t>
            </a:r>
            <a:r>
              <a:rPr lang="fr-FR" sz="2400" b="1" dirty="0"/>
              <a:t> par une </a:t>
            </a:r>
            <a:r>
              <a:rPr lang="fr-FR" sz="2400" b="1" dirty="0">
                <a:sym typeface="Symbol" pitchFamily="18" charset="2"/>
              </a:rPr>
              <a:t></a:t>
            </a:r>
            <a:r>
              <a:rPr lang="fr-FR" sz="2400" b="1" dirty="0"/>
              <a:t> de l’activation du PK liée au KHPM.</a:t>
            </a:r>
          </a:p>
          <a:p>
            <a:pPr marL="571500" indent="-571500" eaLnBrk="1" hangingPunct="1">
              <a:buFont typeface="Wingdings" pitchFamily="2" charset="2"/>
              <a:buNone/>
            </a:pPr>
            <a:r>
              <a:rPr lang="fr-FR" sz="2400" b="1" dirty="0"/>
              <a:t>18-	Auto-activation du XII*  </a:t>
            </a:r>
            <a:r>
              <a:rPr lang="fr-FR" sz="2400" b="1" dirty="0">
                <a:sym typeface="Symbol" pitchFamily="18" charset="2"/>
              </a:rPr>
              <a:t>par</a:t>
            </a:r>
            <a:r>
              <a:rPr lang="fr-FR" sz="2400" b="1" dirty="0"/>
              <a:t>  </a:t>
            </a:r>
            <a:r>
              <a:rPr lang="fr-FR" sz="2400" b="1" dirty="0">
                <a:sym typeface="Symbol" pitchFamily="18" charset="2"/>
              </a:rPr>
              <a:t></a:t>
            </a:r>
            <a:r>
              <a:rPr lang="fr-FR" sz="2400" b="1" dirty="0" err="1"/>
              <a:t>XIIa</a:t>
            </a:r>
            <a:r>
              <a:rPr lang="fr-FR" sz="2400" b="1" dirty="0"/>
              <a:t>.</a:t>
            </a:r>
            <a:endParaRPr lang="fr-FR" sz="2400" b="1" baseline="30000" dirty="0"/>
          </a:p>
          <a:p>
            <a:pPr marL="571500" indent="-571500" eaLnBrk="1" hangingPunct="1">
              <a:buFont typeface="Wingdings" pitchFamily="2" charset="2"/>
              <a:buNone/>
            </a:pPr>
            <a:r>
              <a:rPr lang="fr-FR" sz="2400" b="1" dirty="0"/>
              <a:t>19-	Activation du XI en </a:t>
            </a:r>
            <a:r>
              <a:rPr lang="fr-FR" sz="2400" b="1" dirty="0" err="1"/>
              <a:t>XIa</a:t>
            </a:r>
            <a:r>
              <a:rPr lang="fr-FR" sz="2400" b="1" dirty="0"/>
              <a:t> par la </a:t>
            </a:r>
            <a:r>
              <a:rPr lang="fr-FR" sz="2400" b="1" dirty="0">
                <a:sym typeface="Symbol" pitchFamily="18" charset="2"/>
              </a:rPr>
              <a:t></a:t>
            </a:r>
            <a:r>
              <a:rPr lang="fr-FR" sz="2400" b="1" dirty="0" err="1"/>
              <a:t>XIIa</a:t>
            </a:r>
            <a:r>
              <a:rPr lang="fr-FR" sz="2400" b="1" dirty="0"/>
              <a:t>. </a:t>
            </a:r>
          </a:p>
          <a:p>
            <a:pPr marL="571500" indent="-571500" eaLnBrk="1" hangingPunct="1">
              <a:buFont typeface="Wingdings" pitchFamily="2" charset="2"/>
              <a:buNone/>
            </a:pPr>
            <a:r>
              <a:rPr lang="fr-FR" sz="2400" b="1" dirty="0"/>
              <a:t>	Il est à noter que le XI et le </a:t>
            </a:r>
            <a:r>
              <a:rPr lang="fr-FR" sz="2400" b="1" dirty="0" err="1"/>
              <a:t>XIa</a:t>
            </a:r>
            <a:r>
              <a:rPr lang="fr-FR" sz="2400" b="1" dirty="0"/>
              <a:t> doivent être fixés au KHPM </a:t>
            </a:r>
            <a:r>
              <a:rPr lang="fr-FR" sz="2400" b="1" dirty="0">
                <a:sym typeface="Symbol" pitchFamily="18" charset="2"/>
              </a:rPr>
              <a:t>afin d’aider la liaison sur le caillot.</a:t>
            </a:r>
            <a:endParaRPr lang="fr-FR" sz="2400" b="1" dirty="0"/>
          </a:p>
        </p:txBody>
      </p:sp>
      <p:sp>
        <p:nvSpPr>
          <p:cNvPr id="18436" name="Oval 4"/>
          <p:cNvSpPr>
            <a:spLocks noChangeArrowheads="1"/>
          </p:cNvSpPr>
          <p:nvPr>
            <p:custDataLst>
              <p:tags r:id="rId3"/>
            </p:custDataLst>
          </p:nvPr>
        </p:nvSpPr>
        <p:spPr bwMode="auto">
          <a:xfrm>
            <a:off x="755650" y="3644900"/>
            <a:ext cx="647700" cy="503237"/>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dirty="0">
                <a:solidFill>
                  <a:schemeClr val="bg1"/>
                </a:solidFill>
              </a:rPr>
              <a:t>19</a:t>
            </a:r>
            <a:endParaRPr lang="fr-FR" b="1" dirty="0">
              <a:solidFill>
                <a:schemeClr val="bg1"/>
              </a:solidFill>
            </a:endParaRPr>
          </a:p>
        </p:txBody>
      </p:sp>
      <p:sp>
        <p:nvSpPr>
          <p:cNvPr id="18437" name="Oval 5"/>
          <p:cNvSpPr>
            <a:spLocks noChangeArrowheads="1"/>
          </p:cNvSpPr>
          <p:nvPr>
            <p:custDataLst>
              <p:tags r:id="rId4"/>
            </p:custDataLst>
          </p:nvPr>
        </p:nvSpPr>
        <p:spPr bwMode="auto">
          <a:xfrm>
            <a:off x="755650" y="4256881"/>
            <a:ext cx="647700" cy="503237"/>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dirty="0">
                <a:solidFill>
                  <a:schemeClr val="bg1"/>
                </a:solidFill>
              </a:rPr>
              <a:t>20</a:t>
            </a:r>
            <a:endParaRPr lang="fr-FR" b="1" dirty="0">
              <a:solidFill>
                <a:schemeClr val="bg1"/>
              </a:solidFill>
            </a:endParaRPr>
          </a:p>
        </p:txBody>
      </p:sp>
      <p:sp>
        <p:nvSpPr>
          <p:cNvPr id="18438" name="Oval 6"/>
          <p:cNvSpPr>
            <a:spLocks noChangeArrowheads="1"/>
          </p:cNvSpPr>
          <p:nvPr>
            <p:custDataLst>
              <p:tags r:id="rId5"/>
            </p:custDataLst>
          </p:nvPr>
        </p:nvSpPr>
        <p:spPr bwMode="auto">
          <a:xfrm>
            <a:off x="755650" y="2604887"/>
            <a:ext cx="647700" cy="503237"/>
          </a:xfrm>
          <a:prstGeom prst="ellipse">
            <a:avLst/>
          </a:prstGeom>
          <a:solidFill>
            <a:srgbClr val="9966FF"/>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lgn="ctr"/>
            <a:r>
              <a:rPr lang="fr-CA" b="1" dirty="0">
                <a:solidFill>
                  <a:schemeClr val="bg1"/>
                </a:solidFill>
              </a:rPr>
              <a:t>18</a:t>
            </a:r>
            <a:endParaRPr lang="fr-FR" b="1" dirty="0">
              <a:solidFill>
                <a:schemeClr val="bg1"/>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9"/>
</p:tagLst>
</file>

<file path=ppt/tags/tag100.xml><?xml version="1.0" encoding="utf-8"?>
<p:tagLst xmlns:a="http://schemas.openxmlformats.org/drawingml/2006/main" xmlns:r="http://schemas.openxmlformats.org/officeDocument/2006/relationships" xmlns:p="http://schemas.openxmlformats.org/presentationml/2006/main">
  <p:tag name="NUM" val="13"/>
</p:tagLst>
</file>

<file path=ppt/tags/tag101.xml><?xml version="1.0" encoding="utf-8"?>
<p:tagLst xmlns:a="http://schemas.openxmlformats.org/drawingml/2006/main" xmlns:r="http://schemas.openxmlformats.org/officeDocument/2006/relationships" xmlns:p="http://schemas.openxmlformats.org/presentationml/2006/main">
  <p:tag name="NUM" val="14"/>
</p:tagLst>
</file>

<file path=ppt/tags/tag102.xml><?xml version="1.0" encoding="utf-8"?>
<p:tagLst xmlns:a="http://schemas.openxmlformats.org/drawingml/2006/main" xmlns:r="http://schemas.openxmlformats.org/officeDocument/2006/relationships" xmlns:p="http://schemas.openxmlformats.org/presentationml/2006/main">
  <p:tag name="NUM" val="15"/>
</p:tagLst>
</file>

<file path=ppt/tags/tag103.xml><?xml version="1.0" encoding="utf-8"?>
<p:tagLst xmlns:a="http://schemas.openxmlformats.org/drawingml/2006/main" xmlns:r="http://schemas.openxmlformats.org/officeDocument/2006/relationships" xmlns:p="http://schemas.openxmlformats.org/presentationml/2006/main">
  <p:tag name="NUM" val="16"/>
</p:tagLst>
</file>

<file path=ppt/tags/tag104.xml><?xml version="1.0" encoding="utf-8"?>
<p:tagLst xmlns:a="http://schemas.openxmlformats.org/drawingml/2006/main" xmlns:r="http://schemas.openxmlformats.org/officeDocument/2006/relationships" xmlns:p="http://schemas.openxmlformats.org/presentationml/2006/main">
  <p:tag name="NUM" val="17"/>
</p:tagLst>
</file>

<file path=ppt/tags/tag105.xml><?xml version="1.0" encoding="utf-8"?>
<p:tagLst xmlns:a="http://schemas.openxmlformats.org/drawingml/2006/main" xmlns:r="http://schemas.openxmlformats.org/officeDocument/2006/relationships" xmlns:p="http://schemas.openxmlformats.org/presentationml/2006/main">
  <p:tag name="NUM" val="18"/>
</p:tagLst>
</file>

<file path=ppt/tags/tag106.xml><?xml version="1.0" encoding="utf-8"?>
<p:tagLst xmlns:a="http://schemas.openxmlformats.org/drawingml/2006/main" xmlns:r="http://schemas.openxmlformats.org/officeDocument/2006/relationships" xmlns:p="http://schemas.openxmlformats.org/presentationml/2006/main">
  <p:tag name="NUM" val="19"/>
</p:tagLst>
</file>

<file path=ppt/tags/tag107.xml><?xml version="1.0" encoding="utf-8"?>
<p:tagLst xmlns:a="http://schemas.openxmlformats.org/drawingml/2006/main" xmlns:r="http://schemas.openxmlformats.org/officeDocument/2006/relationships" xmlns:p="http://schemas.openxmlformats.org/presentationml/2006/main">
  <p:tag name="NUM" val="20"/>
</p:tagLst>
</file>

<file path=ppt/tags/tag108.xml><?xml version="1.0" encoding="utf-8"?>
<p:tagLst xmlns:a="http://schemas.openxmlformats.org/drawingml/2006/main" xmlns:r="http://schemas.openxmlformats.org/officeDocument/2006/relationships" xmlns:p="http://schemas.openxmlformats.org/presentationml/2006/main">
  <p:tag name="NUM" val="21"/>
</p:tagLst>
</file>

<file path=ppt/tags/tag109.xml><?xml version="1.0" encoding="utf-8"?>
<p:tagLst xmlns:a="http://schemas.openxmlformats.org/drawingml/2006/main" xmlns:r="http://schemas.openxmlformats.org/officeDocument/2006/relationships" xmlns:p="http://schemas.openxmlformats.org/presentationml/2006/main">
  <p:tag name="NUM" val="22"/>
</p:tagLst>
</file>

<file path=ppt/tags/tag11.xml><?xml version="1.0" encoding="utf-8"?>
<p:tagLst xmlns:a="http://schemas.openxmlformats.org/drawingml/2006/main" xmlns:r="http://schemas.openxmlformats.org/officeDocument/2006/relationships" xmlns:p="http://schemas.openxmlformats.org/presentationml/2006/main">
  <p:tag name="NUM" val="10"/>
</p:tagLst>
</file>

<file path=ppt/tags/tag110.xml><?xml version="1.0" encoding="utf-8"?>
<p:tagLst xmlns:a="http://schemas.openxmlformats.org/drawingml/2006/main" xmlns:r="http://schemas.openxmlformats.org/officeDocument/2006/relationships" xmlns:p="http://schemas.openxmlformats.org/presentationml/2006/main">
  <p:tag name="NUM" val="23"/>
</p:tagLst>
</file>

<file path=ppt/tags/tag111.xml><?xml version="1.0" encoding="utf-8"?>
<p:tagLst xmlns:a="http://schemas.openxmlformats.org/drawingml/2006/main" xmlns:r="http://schemas.openxmlformats.org/officeDocument/2006/relationships" xmlns:p="http://schemas.openxmlformats.org/presentationml/2006/main">
  <p:tag name="NUM" val="24"/>
</p:tagLst>
</file>

<file path=ppt/tags/tag112.xml><?xml version="1.0" encoding="utf-8"?>
<p:tagLst xmlns:a="http://schemas.openxmlformats.org/drawingml/2006/main" xmlns:r="http://schemas.openxmlformats.org/officeDocument/2006/relationships" xmlns:p="http://schemas.openxmlformats.org/presentationml/2006/main">
  <p:tag name="NUM" val="25"/>
</p:tagLst>
</file>

<file path=ppt/tags/tag113.xml><?xml version="1.0" encoding="utf-8"?>
<p:tagLst xmlns:a="http://schemas.openxmlformats.org/drawingml/2006/main" xmlns:r="http://schemas.openxmlformats.org/officeDocument/2006/relationships" xmlns:p="http://schemas.openxmlformats.org/presentationml/2006/main">
  <p:tag name="NUM" val="26"/>
</p:tagLst>
</file>

<file path=ppt/tags/tag114.xml><?xml version="1.0" encoding="utf-8"?>
<p:tagLst xmlns:a="http://schemas.openxmlformats.org/drawingml/2006/main" xmlns:r="http://schemas.openxmlformats.org/officeDocument/2006/relationships" xmlns:p="http://schemas.openxmlformats.org/presentationml/2006/main">
  <p:tag name="NUM" val="27"/>
</p:tagLst>
</file>

<file path=ppt/tags/tag115.xml><?xml version="1.0" encoding="utf-8"?>
<p:tagLst xmlns:a="http://schemas.openxmlformats.org/drawingml/2006/main" xmlns:r="http://schemas.openxmlformats.org/officeDocument/2006/relationships" xmlns:p="http://schemas.openxmlformats.org/presentationml/2006/main">
  <p:tag name="NUM" val="28"/>
</p:tagLst>
</file>

<file path=ppt/tags/tag116.xml><?xml version="1.0" encoding="utf-8"?>
<p:tagLst xmlns:a="http://schemas.openxmlformats.org/drawingml/2006/main" xmlns:r="http://schemas.openxmlformats.org/officeDocument/2006/relationships" xmlns:p="http://schemas.openxmlformats.org/presentationml/2006/main">
  <p:tag name="NUM" val="29"/>
</p:tagLst>
</file>

<file path=ppt/tags/tag117.xml><?xml version="1.0" encoding="utf-8"?>
<p:tagLst xmlns:a="http://schemas.openxmlformats.org/drawingml/2006/main" xmlns:r="http://schemas.openxmlformats.org/officeDocument/2006/relationships" xmlns:p="http://schemas.openxmlformats.org/presentationml/2006/main">
  <p:tag name="NUM" val="30"/>
</p:tagLst>
</file>

<file path=ppt/tags/tag118.xml><?xml version="1.0" encoding="utf-8"?>
<p:tagLst xmlns:a="http://schemas.openxmlformats.org/drawingml/2006/main" xmlns:r="http://schemas.openxmlformats.org/officeDocument/2006/relationships" xmlns:p="http://schemas.openxmlformats.org/presentationml/2006/main">
  <p:tag name="NUM" val="31"/>
</p:tagLst>
</file>

<file path=ppt/tags/tag119.xml><?xml version="1.0" encoding="utf-8"?>
<p:tagLst xmlns:a="http://schemas.openxmlformats.org/drawingml/2006/main" xmlns:r="http://schemas.openxmlformats.org/officeDocument/2006/relationships" xmlns:p="http://schemas.openxmlformats.org/presentationml/2006/main">
  <p:tag name="NUM" val="32"/>
</p:tagLst>
</file>

<file path=ppt/tags/tag12.xml><?xml version="1.0" encoding="utf-8"?>
<p:tagLst xmlns:a="http://schemas.openxmlformats.org/drawingml/2006/main" xmlns:r="http://schemas.openxmlformats.org/officeDocument/2006/relationships" xmlns:p="http://schemas.openxmlformats.org/presentationml/2006/main">
  <p:tag name="NUM" val="11"/>
</p:tagLst>
</file>

<file path=ppt/tags/tag120.xml><?xml version="1.0" encoding="utf-8"?>
<p:tagLst xmlns:a="http://schemas.openxmlformats.org/drawingml/2006/main" xmlns:r="http://schemas.openxmlformats.org/officeDocument/2006/relationships" xmlns:p="http://schemas.openxmlformats.org/presentationml/2006/main">
  <p:tag name="NUM" val="33"/>
</p:tagLst>
</file>

<file path=ppt/tags/tag121.xml><?xml version="1.0" encoding="utf-8"?>
<p:tagLst xmlns:a="http://schemas.openxmlformats.org/drawingml/2006/main" xmlns:r="http://schemas.openxmlformats.org/officeDocument/2006/relationships" xmlns:p="http://schemas.openxmlformats.org/presentationml/2006/main">
  <p:tag name="NUM" val="34"/>
</p:tagLst>
</file>

<file path=ppt/tags/tag122.xml><?xml version="1.0" encoding="utf-8"?>
<p:tagLst xmlns:a="http://schemas.openxmlformats.org/drawingml/2006/main" xmlns:r="http://schemas.openxmlformats.org/officeDocument/2006/relationships" xmlns:p="http://schemas.openxmlformats.org/presentationml/2006/main">
  <p:tag name="NUM" val="35"/>
</p:tagLst>
</file>

<file path=ppt/tags/tag123.xml><?xml version="1.0" encoding="utf-8"?>
<p:tagLst xmlns:a="http://schemas.openxmlformats.org/drawingml/2006/main" xmlns:r="http://schemas.openxmlformats.org/officeDocument/2006/relationships" xmlns:p="http://schemas.openxmlformats.org/presentationml/2006/main">
  <p:tag name="NUM" val="36"/>
</p:tagLst>
</file>

<file path=ppt/tags/tag124.xml><?xml version="1.0" encoding="utf-8"?>
<p:tagLst xmlns:a="http://schemas.openxmlformats.org/drawingml/2006/main" xmlns:r="http://schemas.openxmlformats.org/officeDocument/2006/relationships" xmlns:p="http://schemas.openxmlformats.org/presentationml/2006/main">
  <p:tag name="NUM" val="37"/>
</p:tagLst>
</file>

<file path=ppt/tags/tag125.xml><?xml version="1.0" encoding="utf-8"?>
<p:tagLst xmlns:a="http://schemas.openxmlformats.org/drawingml/2006/main" xmlns:r="http://schemas.openxmlformats.org/officeDocument/2006/relationships" xmlns:p="http://schemas.openxmlformats.org/presentationml/2006/main">
  <p:tag name="NUM" val="38"/>
</p:tagLst>
</file>

<file path=ppt/tags/tag126.xml><?xml version="1.0" encoding="utf-8"?>
<p:tagLst xmlns:a="http://schemas.openxmlformats.org/drawingml/2006/main" xmlns:r="http://schemas.openxmlformats.org/officeDocument/2006/relationships" xmlns:p="http://schemas.openxmlformats.org/presentationml/2006/main">
  <p:tag name="NUM" val="39"/>
</p:tagLst>
</file>

<file path=ppt/tags/tag127.xml><?xml version="1.0" encoding="utf-8"?>
<p:tagLst xmlns:a="http://schemas.openxmlformats.org/drawingml/2006/main" xmlns:r="http://schemas.openxmlformats.org/officeDocument/2006/relationships" xmlns:p="http://schemas.openxmlformats.org/presentationml/2006/main">
  <p:tag name="NUM" val="40"/>
</p:tagLst>
</file>

<file path=ppt/tags/tag128.xml><?xml version="1.0" encoding="utf-8"?>
<p:tagLst xmlns:a="http://schemas.openxmlformats.org/drawingml/2006/main" xmlns:r="http://schemas.openxmlformats.org/officeDocument/2006/relationships" xmlns:p="http://schemas.openxmlformats.org/presentationml/2006/main">
  <p:tag name="NUM" val="41"/>
</p:tagLst>
</file>

<file path=ppt/tags/tag129.xml><?xml version="1.0" encoding="utf-8"?>
<p:tagLst xmlns:a="http://schemas.openxmlformats.org/drawingml/2006/main" xmlns:r="http://schemas.openxmlformats.org/officeDocument/2006/relationships" xmlns:p="http://schemas.openxmlformats.org/presentationml/2006/main">
  <p:tag name="NUM" val="42"/>
</p:tagLst>
</file>

<file path=ppt/tags/tag13.xml><?xml version="1.0" encoding="utf-8"?>
<p:tagLst xmlns:a="http://schemas.openxmlformats.org/drawingml/2006/main" xmlns:r="http://schemas.openxmlformats.org/officeDocument/2006/relationships" xmlns:p="http://schemas.openxmlformats.org/presentationml/2006/main">
  <p:tag name="NUM" val="12"/>
</p:tagLst>
</file>

<file path=ppt/tags/tag130.xml><?xml version="1.0" encoding="utf-8"?>
<p:tagLst xmlns:a="http://schemas.openxmlformats.org/drawingml/2006/main" xmlns:r="http://schemas.openxmlformats.org/officeDocument/2006/relationships" xmlns:p="http://schemas.openxmlformats.org/presentationml/2006/main">
  <p:tag name="NUM" val="43"/>
</p:tagLst>
</file>

<file path=ppt/tags/tag131.xml><?xml version="1.0" encoding="utf-8"?>
<p:tagLst xmlns:a="http://schemas.openxmlformats.org/drawingml/2006/main" xmlns:r="http://schemas.openxmlformats.org/officeDocument/2006/relationships" xmlns:p="http://schemas.openxmlformats.org/presentationml/2006/main">
  <p:tag name="NUM" val="44"/>
</p:tagLst>
</file>

<file path=ppt/tags/tag132.xml><?xml version="1.0" encoding="utf-8"?>
<p:tagLst xmlns:a="http://schemas.openxmlformats.org/drawingml/2006/main" xmlns:r="http://schemas.openxmlformats.org/officeDocument/2006/relationships" xmlns:p="http://schemas.openxmlformats.org/presentationml/2006/main">
  <p:tag name="NUM" val="45"/>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4"/>
</p:tagLst>
</file>

<file path=ppt/tags/tag137.xml><?xml version="1.0" encoding="utf-8"?>
<p:tagLst xmlns:a="http://schemas.openxmlformats.org/drawingml/2006/main" xmlns:r="http://schemas.openxmlformats.org/officeDocument/2006/relationships" xmlns:p="http://schemas.openxmlformats.org/presentationml/2006/main">
  <p:tag name="NUM" val="5"/>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3"/>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5"/>
</p:tagLst>
</file>

<file path=ppt/tags/tag143.xml><?xml version="1.0" encoding="utf-8"?>
<p:tagLst xmlns:a="http://schemas.openxmlformats.org/drawingml/2006/main" xmlns:r="http://schemas.openxmlformats.org/officeDocument/2006/relationships" xmlns:p="http://schemas.openxmlformats.org/presentationml/2006/main">
  <p:tag name="NUM" val="1"/>
</p:tagLst>
</file>

<file path=ppt/tags/tag144.xml><?xml version="1.0" encoding="utf-8"?>
<p:tagLst xmlns:a="http://schemas.openxmlformats.org/drawingml/2006/main" xmlns:r="http://schemas.openxmlformats.org/officeDocument/2006/relationships" xmlns:p="http://schemas.openxmlformats.org/presentationml/2006/main">
  <p:tag name="NUM" val="2"/>
</p:tagLst>
</file>

<file path=ppt/tags/tag145.xml><?xml version="1.0" encoding="utf-8"?>
<p:tagLst xmlns:a="http://schemas.openxmlformats.org/drawingml/2006/main" xmlns:r="http://schemas.openxmlformats.org/officeDocument/2006/relationships" xmlns:p="http://schemas.openxmlformats.org/presentationml/2006/main">
  <p:tag name="NUM" val="3"/>
</p:tagLst>
</file>

<file path=ppt/tags/tag146.xml><?xml version="1.0" encoding="utf-8"?>
<p:tagLst xmlns:a="http://schemas.openxmlformats.org/drawingml/2006/main" xmlns:r="http://schemas.openxmlformats.org/officeDocument/2006/relationships" xmlns:p="http://schemas.openxmlformats.org/presentationml/2006/main">
  <p:tag name="NUM" val="4"/>
</p:tagLst>
</file>

<file path=ppt/tags/tag147.xml><?xml version="1.0" encoding="utf-8"?>
<p:tagLst xmlns:a="http://schemas.openxmlformats.org/drawingml/2006/main" xmlns:r="http://schemas.openxmlformats.org/officeDocument/2006/relationships" xmlns:p="http://schemas.openxmlformats.org/presentationml/2006/main">
  <p:tag name="NUM" val="5"/>
</p:tagLst>
</file>

<file path=ppt/tags/tag148.xml><?xml version="1.0" encoding="utf-8"?>
<p:tagLst xmlns:a="http://schemas.openxmlformats.org/drawingml/2006/main" xmlns:r="http://schemas.openxmlformats.org/officeDocument/2006/relationships" xmlns:p="http://schemas.openxmlformats.org/presentationml/2006/main">
  <p:tag name="NUM" val="6"/>
</p:tagLst>
</file>

<file path=ppt/tags/tag149.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14"/>
</p:tagLst>
</file>

<file path=ppt/tags/tag150.xml><?xml version="1.0" encoding="utf-8"?>
<p:tagLst xmlns:a="http://schemas.openxmlformats.org/drawingml/2006/main" xmlns:r="http://schemas.openxmlformats.org/officeDocument/2006/relationships" xmlns:p="http://schemas.openxmlformats.org/presentationml/2006/main">
  <p:tag name="NUM" val="8"/>
</p:tagLst>
</file>

<file path=ppt/tags/tag151.xml><?xml version="1.0" encoding="utf-8"?>
<p:tagLst xmlns:a="http://schemas.openxmlformats.org/drawingml/2006/main" xmlns:r="http://schemas.openxmlformats.org/officeDocument/2006/relationships" xmlns:p="http://schemas.openxmlformats.org/presentationml/2006/main">
  <p:tag name="NUM" val="9"/>
</p:tagLst>
</file>

<file path=ppt/tags/tag152.xml><?xml version="1.0" encoding="utf-8"?>
<p:tagLst xmlns:a="http://schemas.openxmlformats.org/drawingml/2006/main" xmlns:r="http://schemas.openxmlformats.org/officeDocument/2006/relationships" xmlns:p="http://schemas.openxmlformats.org/presentationml/2006/main">
  <p:tag name="NUM" val="10"/>
</p:tagLst>
</file>

<file path=ppt/tags/tag153.xml><?xml version="1.0" encoding="utf-8"?>
<p:tagLst xmlns:a="http://schemas.openxmlformats.org/drawingml/2006/main" xmlns:r="http://schemas.openxmlformats.org/officeDocument/2006/relationships" xmlns:p="http://schemas.openxmlformats.org/presentationml/2006/main">
  <p:tag name="NUM" val="11"/>
</p:tagLst>
</file>

<file path=ppt/tags/tag154.xml><?xml version="1.0" encoding="utf-8"?>
<p:tagLst xmlns:a="http://schemas.openxmlformats.org/drawingml/2006/main" xmlns:r="http://schemas.openxmlformats.org/officeDocument/2006/relationships" xmlns:p="http://schemas.openxmlformats.org/presentationml/2006/main">
  <p:tag name="NUM" val="12"/>
</p:tagLst>
</file>

<file path=ppt/tags/tag155.xml><?xml version="1.0" encoding="utf-8"?>
<p:tagLst xmlns:a="http://schemas.openxmlformats.org/drawingml/2006/main" xmlns:r="http://schemas.openxmlformats.org/officeDocument/2006/relationships" xmlns:p="http://schemas.openxmlformats.org/presentationml/2006/main">
  <p:tag name="NUM" val="13"/>
</p:tagLst>
</file>

<file path=ppt/tags/tag156.xml><?xml version="1.0" encoding="utf-8"?>
<p:tagLst xmlns:a="http://schemas.openxmlformats.org/drawingml/2006/main" xmlns:r="http://schemas.openxmlformats.org/officeDocument/2006/relationships" xmlns:p="http://schemas.openxmlformats.org/presentationml/2006/main">
  <p:tag name="NUM" val="14"/>
</p:tagLst>
</file>

<file path=ppt/tags/tag157.xml><?xml version="1.0" encoding="utf-8"?>
<p:tagLst xmlns:a="http://schemas.openxmlformats.org/drawingml/2006/main" xmlns:r="http://schemas.openxmlformats.org/officeDocument/2006/relationships" xmlns:p="http://schemas.openxmlformats.org/presentationml/2006/main">
  <p:tag name="NUM" val="15"/>
</p:tagLst>
</file>

<file path=ppt/tags/tag158.xml><?xml version="1.0" encoding="utf-8"?>
<p:tagLst xmlns:a="http://schemas.openxmlformats.org/drawingml/2006/main" xmlns:r="http://schemas.openxmlformats.org/officeDocument/2006/relationships" xmlns:p="http://schemas.openxmlformats.org/presentationml/2006/main">
  <p:tag name="NUM" val="16"/>
</p:tagLst>
</file>

<file path=ppt/tags/tag159.xml><?xml version="1.0" encoding="utf-8"?>
<p:tagLst xmlns:a="http://schemas.openxmlformats.org/drawingml/2006/main" xmlns:r="http://schemas.openxmlformats.org/officeDocument/2006/relationships" xmlns:p="http://schemas.openxmlformats.org/presentationml/2006/main">
  <p:tag name="NUM" val="17"/>
</p:tagLst>
</file>

<file path=ppt/tags/tag16.xml><?xml version="1.0" encoding="utf-8"?>
<p:tagLst xmlns:a="http://schemas.openxmlformats.org/drawingml/2006/main" xmlns:r="http://schemas.openxmlformats.org/officeDocument/2006/relationships" xmlns:p="http://schemas.openxmlformats.org/presentationml/2006/main">
  <p:tag name="NUM" val="15"/>
</p:tagLst>
</file>

<file path=ppt/tags/tag160.xml><?xml version="1.0" encoding="utf-8"?>
<p:tagLst xmlns:a="http://schemas.openxmlformats.org/drawingml/2006/main" xmlns:r="http://schemas.openxmlformats.org/officeDocument/2006/relationships" xmlns:p="http://schemas.openxmlformats.org/presentationml/2006/main">
  <p:tag name="NUM" val="18"/>
</p:tagLst>
</file>

<file path=ppt/tags/tag161.xml><?xml version="1.0" encoding="utf-8"?>
<p:tagLst xmlns:a="http://schemas.openxmlformats.org/drawingml/2006/main" xmlns:r="http://schemas.openxmlformats.org/officeDocument/2006/relationships" xmlns:p="http://schemas.openxmlformats.org/presentationml/2006/main">
  <p:tag name="NUM" val="19"/>
</p:tagLst>
</file>

<file path=ppt/tags/tag162.xml><?xml version="1.0" encoding="utf-8"?>
<p:tagLst xmlns:a="http://schemas.openxmlformats.org/drawingml/2006/main" xmlns:r="http://schemas.openxmlformats.org/officeDocument/2006/relationships" xmlns:p="http://schemas.openxmlformats.org/presentationml/2006/main">
  <p:tag name="NUM" val="20"/>
</p:tagLst>
</file>

<file path=ppt/tags/tag163.xml><?xml version="1.0" encoding="utf-8"?>
<p:tagLst xmlns:a="http://schemas.openxmlformats.org/drawingml/2006/main" xmlns:r="http://schemas.openxmlformats.org/officeDocument/2006/relationships" xmlns:p="http://schemas.openxmlformats.org/presentationml/2006/main">
  <p:tag name="NUM" val="21"/>
</p:tagLst>
</file>

<file path=ppt/tags/tag164.xml><?xml version="1.0" encoding="utf-8"?>
<p:tagLst xmlns:a="http://schemas.openxmlformats.org/drawingml/2006/main" xmlns:r="http://schemas.openxmlformats.org/officeDocument/2006/relationships" xmlns:p="http://schemas.openxmlformats.org/presentationml/2006/main">
  <p:tag name="NUM" val="22"/>
</p:tagLst>
</file>

<file path=ppt/tags/tag165.xml><?xml version="1.0" encoding="utf-8"?>
<p:tagLst xmlns:a="http://schemas.openxmlformats.org/drawingml/2006/main" xmlns:r="http://schemas.openxmlformats.org/officeDocument/2006/relationships" xmlns:p="http://schemas.openxmlformats.org/presentationml/2006/main">
  <p:tag name="NUM" val="23"/>
</p:tagLst>
</file>

<file path=ppt/tags/tag166.xml><?xml version="1.0" encoding="utf-8"?>
<p:tagLst xmlns:a="http://schemas.openxmlformats.org/drawingml/2006/main" xmlns:r="http://schemas.openxmlformats.org/officeDocument/2006/relationships" xmlns:p="http://schemas.openxmlformats.org/presentationml/2006/main">
  <p:tag name="NUM" val="24"/>
</p:tagLst>
</file>

<file path=ppt/tags/tag167.xml><?xml version="1.0" encoding="utf-8"?>
<p:tagLst xmlns:a="http://schemas.openxmlformats.org/drawingml/2006/main" xmlns:r="http://schemas.openxmlformats.org/officeDocument/2006/relationships" xmlns:p="http://schemas.openxmlformats.org/presentationml/2006/main">
  <p:tag name="NUM" val="25"/>
</p:tagLst>
</file>

<file path=ppt/tags/tag168.xml><?xml version="1.0" encoding="utf-8"?>
<p:tagLst xmlns:a="http://schemas.openxmlformats.org/drawingml/2006/main" xmlns:r="http://schemas.openxmlformats.org/officeDocument/2006/relationships" xmlns:p="http://schemas.openxmlformats.org/presentationml/2006/main">
  <p:tag name="NUM" val="26"/>
</p:tagLst>
</file>

<file path=ppt/tags/tag169.xml><?xml version="1.0" encoding="utf-8"?>
<p:tagLst xmlns:a="http://schemas.openxmlformats.org/drawingml/2006/main" xmlns:r="http://schemas.openxmlformats.org/officeDocument/2006/relationships" xmlns:p="http://schemas.openxmlformats.org/presentationml/2006/main">
  <p:tag name="NUM" val="27"/>
</p:tagLst>
</file>

<file path=ppt/tags/tag17.xml><?xml version="1.0" encoding="utf-8"?>
<p:tagLst xmlns:a="http://schemas.openxmlformats.org/drawingml/2006/main" xmlns:r="http://schemas.openxmlformats.org/officeDocument/2006/relationships" xmlns:p="http://schemas.openxmlformats.org/presentationml/2006/main">
  <p:tag name="NUM" val="16"/>
</p:tagLst>
</file>

<file path=ppt/tags/tag170.xml><?xml version="1.0" encoding="utf-8"?>
<p:tagLst xmlns:a="http://schemas.openxmlformats.org/drawingml/2006/main" xmlns:r="http://schemas.openxmlformats.org/officeDocument/2006/relationships" xmlns:p="http://schemas.openxmlformats.org/presentationml/2006/main">
  <p:tag name="NUM" val="28"/>
</p:tagLst>
</file>

<file path=ppt/tags/tag171.xml><?xml version="1.0" encoding="utf-8"?>
<p:tagLst xmlns:a="http://schemas.openxmlformats.org/drawingml/2006/main" xmlns:r="http://schemas.openxmlformats.org/officeDocument/2006/relationships" xmlns:p="http://schemas.openxmlformats.org/presentationml/2006/main">
  <p:tag name="NUM" val="29"/>
</p:tagLst>
</file>

<file path=ppt/tags/tag172.xml><?xml version="1.0" encoding="utf-8"?>
<p:tagLst xmlns:a="http://schemas.openxmlformats.org/drawingml/2006/main" xmlns:r="http://schemas.openxmlformats.org/officeDocument/2006/relationships" xmlns:p="http://schemas.openxmlformats.org/presentationml/2006/main">
  <p:tag name="NUM" val="30"/>
</p:tagLst>
</file>

<file path=ppt/tags/tag173.xml><?xml version="1.0" encoding="utf-8"?>
<p:tagLst xmlns:a="http://schemas.openxmlformats.org/drawingml/2006/main" xmlns:r="http://schemas.openxmlformats.org/officeDocument/2006/relationships" xmlns:p="http://schemas.openxmlformats.org/presentationml/2006/main">
  <p:tag name="NUM" val="31"/>
</p:tagLst>
</file>

<file path=ppt/tags/tag174.xml><?xml version="1.0" encoding="utf-8"?>
<p:tagLst xmlns:a="http://schemas.openxmlformats.org/drawingml/2006/main" xmlns:r="http://schemas.openxmlformats.org/officeDocument/2006/relationships" xmlns:p="http://schemas.openxmlformats.org/presentationml/2006/main">
  <p:tag name="NUM" val="32"/>
</p:tagLst>
</file>

<file path=ppt/tags/tag175.xml><?xml version="1.0" encoding="utf-8"?>
<p:tagLst xmlns:a="http://schemas.openxmlformats.org/drawingml/2006/main" xmlns:r="http://schemas.openxmlformats.org/officeDocument/2006/relationships" xmlns:p="http://schemas.openxmlformats.org/presentationml/2006/main">
  <p:tag name="NUM" val="33"/>
</p:tagLst>
</file>

<file path=ppt/tags/tag176.xml><?xml version="1.0" encoding="utf-8"?>
<p:tagLst xmlns:a="http://schemas.openxmlformats.org/drawingml/2006/main" xmlns:r="http://schemas.openxmlformats.org/officeDocument/2006/relationships" xmlns:p="http://schemas.openxmlformats.org/presentationml/2006/main">
  <p:tag name="NUM" val="34"/>
</p:tagLst>
</file>

<file path=ppt/tags/tag177.xml><?xml version="1.0" encoding="utf-8"?>
<p:tagLst xmlns:a="http://schemas.openxmlformats.org/drawingml/2006/main" xmlns:r="http://schemas.openxmlformats.org/officeDocument/2006/relationships" xmlns:p="http://schemas.openxmlformats.org/presentationml/2006/main">
  <p:tag name="NUM" val="35"/>
</p:tagLst>
</file>

<file path=ppt/tags/tag178.xml><?xml version="1.0" encoding="utf-8"?>
<p:tagLst xmlns:a="http://schemas.openxmlformats.org/drawingml/2006/main" xmlns:r="http://schemas.openxmlformats.org/officeDocument/2006/relationships" xmlns:p="http://schemas.openxmlformats.org/presentationml/2006/main">
  <p:tag name="NUM" val="15"/>
</p:tagLst>
</file>

<file path=ppt/tags/tag179.xml><?xml version="1.0" encoding="utf-8"?>
<p:tagLst xmlns:a="http://schemas.openxmlformats.org/drawingml/2006/main" xmlns:r="http://schemas.openxmlformats.org/officeDocument/2006/relationships" xmlns:p="http://schemas.openxmlformats.org/presentationml/2006/main">
  <p:tag name="NUM" val="14"/>
</p:tagLst>
</file>

<file path=ppt/tags/tag18.xml><?xml version="1.0" encoding="utf-8"?>
<p:tagLst xmlns:a="http://schemas.openxmlformats.org/drawingml/2006/main" xmlns:r="http://schemas.openxmlformats.org/officeDocument/2006/relationships" xmlns:p="http://schemas.openxmlformats.org/presentationml/2006/main">
  <p:tag name="NUM" val="17"/>
</p:tagLst>
</file>

<file path=ppt/tags/tag180.xml><?xml version="1.0" encoding="utf-8"?>
<p:tagLst xmlns:a="http://schemas.openxmlformats.org/drawingml/2006/main" xmlns:r="http://schemas.openxmlformats.org/officeDocument/2006/relationships" xmlns:p="http://schemas.openxmlformats.org/presentationml/2006/main">
  <p:tag name="NUM" val="15"/>
</p:tagLst>
</file>

<file path=ppt/tags/tag181.xml><?xml version="1.0" encoding="utf-8"?>
<p:tagLst xmlns:a="http://schemas.openxmlformats.org/drawingml/2006/main" xmlns:r="http://schemas.openxmlformats.org/officeDocument/2006/relationships" xmlns:p="http://schemas.openxmlformats.org/presentationml/2006/main">
  <p:tag name="NUM" val="15"/>
</p:tagLst>
</file>

<file path=ppt/tags/tag182.xml><?xml version="1.0" encoding="utf-8"?>
<p:tagLst xmlns:a="http://schemas.openxmlformats.org/drawingml/2006/main" xmlns:r="http://schemas.openxmlformats.org/officeDocument/2006/relationships" xmlns:p="http://schemas.openxmlformats.org/presentationml/2006/main">
  <p:tag name="NUM" val="1"/>
</p:tagLst>
</file>

<file path=ppt/tags/tag183.xml><?xml version="1.0" encoding="utf-8"?>
<p:tagLst xmlns:a="http://schemas.openxmlformats.org/drawingml/2006/main" xmlns:r="http://schemas.openxmlformats.org/officeDocument/2006/relationships" xmlns:p="http://schemas.openxmlformats.org/presentationml/2006/main">
  <p:tag name="NUM" val="2"/>
</p:tagLst>
</file>

<file path=ppt/tags/tag184.xml><?xml version="1.0" encoding="utf-8"?>
<p:tagLst xmlns:a="http://schemas.openxmlformats.org/drawingml/2006/main" xmlns:r="http://schemas.openxmlformats.org/officeDocument/2006/relationships" xmlns:p="http://schemas.openxmlformats.org/presentationml/2006/main">
  <p:tag name="NUM" val="3"/>
</p:tagLst>
</file>

<file path=ppt/tags/tag185.xml><?xml version="1.0" encoding="utf-8"?>
<p:tagLst xmlns:a="http://schemas.openxmlformats.org/drawingml/2006/main" xmlns:r="http://schemas.openxmlformats.org/officeDocument/2006/relationships" xmlns:p="http://schemas.openxmlformats.org/presentationml/2006/main">
  <p:tag name="NUM" val="1"/>
</p:tagLst>
</file>

<file path=ppt/tags/tag186.xml><?xml version="1.0" encoding="utf-8"?>
<p:tagLst xmlns:a="http://schemas.openxmlformats.org/drawingml/2006/main" xmlns:r="http://schemas.openxmlformats.org/officeDocument/2006/relationships" xmlns:p="http://schemas.openxmlformats.org/presentationml/2006/main">
  <p:tag name="NUM" val="2"/>
</p:tagLst>
</file>

<file path=ppt/tags/tag187.xml><?xml version="1.0" encoding="utf-8"?>
<p:tagLst xmlns:a="http://schemas.openxmlformats.org/drawingml/2006/main" xmlns:r="http://schemas.openxmlformats.org/officeDocument/2006/relationships" xmlns:p="http://schemas.openxmlformats.org/presentationml/2006/main">
  <p:tag name="NUM" val="3"/>
</p:tagLst>
</file>

<file path=ppt/tags/tag188.xml><?xml version="1.0" encoding="utf-8"?>
<p:tagLst xmlns:a="http://schemas.openxmlformats.org/drawingml/2006/main" xmlns:r="http://schemas.openxmlformats.org/officeDocument/2006/relationships" xmlns:p="http://schemas.openxmlformats.org/presentationml/2006/main">
  <p:tag name="NUM" val="4"/>
</p:tagLst>
</file>

<file path=ppt/tags/tag189.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18"/>
</p:tagLst>
</file>

<file path=ppt/tags/tag190.xml><?xml version="1.0" encoding="utf-8"?>
<p:tagLst xmlns:a="http://schemas.openxmlformats.org/drawingml/2006/main" xmlns:r="http://schemas.openxmlformats.org/officeDocument/2006/relationships" xmlns:p="http://schemas.openxmlformats.org/presentationml/2006/main">
  <p:tag name="NUM" val="6"/>
</p:tagLst>
</file>

<file path=ppt/tags/tag191.xml><?xml version="1.0" encoding="utf-8"?>
<p:tagLst xmlns:a="http://schemas.openxmlformats.org/drawingml/2006/main" xmlns:r="http://schemas.openxmlformats.org/officeDocument/2006/relationships" xmlns:p="http://schemas.openxmlformats.org/presentationml/2006/main">
  <p:tag name="NUM" val="7"/>
</p:tagLst>
</file>

<file path=ppt/tags/tag192.xml><?xml version="1.0" encoding="utf-8"?>
<p:tagLst xmlns:a="http://schemas.openxmlformats.org/drawingml/2006/main" xmlns:r="http://schemas.openxmlformats.org/officeDocument/2006/relationships" xmlns:p="http://schemas.openxmlformats.org/presentationml/2006/main">
  <p:tag name="NUM" val="8"/>
</p:tagLst>
</file>

<file path=ppt/tags/tag193.xml><?xml version="1.0" encoding="utf-8"?>
<p:tagLst xmlns:a="http://schemas.openxmlformats.org/drawingml/2006/main" xmlns:r="http://schemas.openxmlformats.org/officeDocument/2006/relationships" xmlns:p="http://schemas.openxmlformats.org/presentationml/2006/main">
  <p:tag name="NUM" val="9"/>
</p:tagLst>
</file>

<file path=ppt/tags/tag194.xml><?xml version="1.0" encoding="utf-8"?>
<p:tagLst xmlns:a="http://schemas.openxmlformats.org/drawingml/2006/main" xmlns:r="http://schemas.openxmlformats.org/officeDocument/2006/relationships" xmlns:p="http://schemas.openxmlformats.org/presentationml/2006/main">
  <p:tag name="NUM" val="10"/>
</p:tagLst>
</file>

<file path=ppt/tags/tag195.xml><?xml version="1.0" encoding="utf-8"?>
<p:tagLst xmlns:a="http://schemas.openxmlformats.org/drawingml/2006/main" xmlns:r="http://schemas.openxmlformats.org/officeDocument/2006/relationships" xmlns:p="http://schemas.openxmlformats.org/presentationml/2006/main">
  <p:tag name="NUM" val="11"/>
</p:tagLst>
</file>

<file path=ppt/tags/tag196.xml><?xml version="1.0" encoding="utf-8"?>
<p:tagLst xmlns:a="http://schemas.openxmlformats.org/drawingml/2006/main" xmlns:r="http://schemas.openxmlformats.org/officeDocument/2006/relationships" xmlns:p="http://schemas.openxmlformats.org/presentationml/2006/main">
  <p:tag name="NUM" val="12"/>
</p:tagLst>
</file>

<file path=ppt/tags/tag197.xml><?xml version="1.0" encoding="utf-8"?>
<p:tagLst xmlns:a="http://schemas.openxmlformats.org/drawingml/2006/main" xmlns:r="http://schemas.openxmlformats.org/officeDocument/2006/relationships" xmlns:p="http://schemas.openxmlformats.org/presentationml/2006/main">
  <p:tag name="NUM" val="13"/>
</p:tagLst>
</file>

<file path=ppt/tags/tag198.xml><?xml version="1.0" encoding="utf-8"?>
<p:tagLst xmlns:a="http://schemas.openxmlformats.org/drawingml/2006/main" xmlns:r="http://schemas.openxmlformats.org/officeDocument/2006/relationships" xmlns:p="http://schemas.openxmlformats.org/presentationml/2006/main">
  <p:tag name="NUM" val="14"/>
</p:tagLst>
</file>

<file path=ppt/tags/tag199.xml><?xml version="1.0" encoding="utf-8"?>
<p:tagLst xmlns:a="http://schemas.openxmlformats.org/drawingml/2006/main" xmlns:r="http://schemas.openxmlformats.org/officeDocument/2006/relationships" xmlns:p="http://schemas.openxmlformats.org/presentationml/2006/main">
  <p:tag name="NUM" val="15"/>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9"/>
</p:tagLst>
</file>

<file path=ppt/tags/tag200.xml><?xml version="1.0" encoding="utf-8"?>
<p:tagLst xmlns:a="http://schemas.openxmlformats.org/drawingml/2006/main" xmlns:r="http://schemas.openxmlformats.org/officeDocument/2006/relationships" xmlns:p="http://schemas.openxmlformats.org/presentationml/2006/main">
  <p:tag name="NUM" val="16"/>
</p:tagLst>
</file>

<file path=ppt/tags/tag201.xml><?xml version="1.0" encoding="utf-8"?>
<p:tagLst xmlns:a="http://schemas.openxmlformats.org/drawingml/2006/main" xmlns:r="http://schemas.openxmlformats.org/officeDocument/2006/relationships" xmlns:p="http://schemas.openxmlformats.org/presentationml/2006/main">
  <p:tag name="NUM" val="17"/>
</p:tagLst>
</file>

<file path=ppt/tags/tag202.xml><?xml version="1.0" encoding="utf-8"?>
<p:tagLst xmlns:a="http://schemas.openxmlformats.org/drawingml/2006/main" xmlns:r="http://schemas.openxmlformats.org/officeDocument/2006/relationships" xmlns:p="http://schemas.openxmlformats.org/presentationml/2006/main">
  <p:tag name="NUM" val="18"/>
</p:tagLst>
</file>

<file path=ppt/tags/tag203.xml><?xml version="1.0" encoding="utf-8"?>
<p:tagLst xmlns:a="http://schemas.openxmlformats.org/drawingml/2006/main" xmlns:r="http://schemas.openxmlformats.org/officeDocument/2006/relationships" xmlns:p="http://schemas.openxmlformats.org/presentationml/2006/main">
  <p:tag name="NUM" val="19"/>
</p:tagLst>
</file>

<file path=ppt/tags/tag204.xml><?xml version="1.0" encoding="utf-8"?>
<p:tagLst xmlns:a="http://schemas.openxmlformats.org/drawingml/2006/main" xmlns:r="http://schemas.openxmlformats.org/officeDocument/2006/relationships" xmlns:p="http://schemas.openxmlformats.org/presentationml/2006/main">
  <p:tag name="NUM" val="20"/>
</p:tagLst>
</file>

<file path=ppt/tags/tag205.xml><?xml version="1.0" encoding="utf-8"?>
<p:tagLst xmlns:a="http://schemas.openxmlformats.org/drawingml/2006/main" xmlns:r="http://schemas.openxmlformats.org/officeDocument/2006/relationships" xmlns:p="http://schemas.openxmlformats.org/presentationml/2006/main">
  <p:tag name="NUM" val="21"/>
</p:tagLst>
</file>

<file path=ppt/tags/tag206.xml><?xml version="1.0" encoding="utf-8"?>
<p:tagLst xmlns:a="http://schemas.openxmlformats.org/drawingml/2006/main" xmlns:r="http://schemas.openxmlformats.org/officeDocument/2006/relationships" xmlns:p="http://schemas.openxmlformats.org/presentationml/2006/main">
  <p:tag name="NUM" val="22"/>
</p:tagLst>
</file>

<file path=ppt/tags/tag207.xml><?xml version="1.0" encoding="utf-8"?>
<p:tagLst xmlns:a="http://schemas.openxmlformats.org/drawingml/2006/main" xmlns:r="http://schemas.openxmlformats.org/officeDocument/2006/relationships" xmlns:p="http://schemas.openxmlformats.org/presentationml/2006/main">
  <p:tag name="NUM" val="23"/>
</p:tagLst>
</file>

<file path=ppt/tags/tag208.xml><?xml version="1.0" encoding="utf-8"?>
<p:tagLst xmlns:a="http://schemas.openxmlformats.org/drawingml/2006/main" xmlns:r="http://schemas.openxmlformats.org/officeDocument/2006/relationships" xmlns:p="http://schemas.openxmlformats.org/presentationml/2006/main">
  <p:tag name="NUM" val="24"/>
</p:tagLst>
</file>

<file path=ppt/tags/tag209.xml><?xml version="1.0" encoding="utf-8"?>
<p:tagLst xmlns:a="http://schemas.openxmlformats.org/drawingml/2006/main" xmlns:r="http://schemas.openxmlformats.org/officeDocument/2006/relationships" xmlns:p="http://schemas.openxmlformats.org/presentationml/2006/main">
  <p:tag name="NUM" val="25"/>
</p:tagLst>
</file>

<file path=ppt/tags/tag21.xml><?xml version="1.0" encoding="utf-8"?>
<p:tagLst xmlns:a="http://schemas.openxmlformats.org/drawingml/2006/main" xmlns:r="http://schemas.openxmlformats.org/officeDocument/2006/relationships" xmlns:p="http://schemas.openxmlformats.org/presentationml/2006/main">
  <p:tag name="NUM" val="20"/>
</p:tagLst>
</file>

<file path=ppt/tags/tag210.xml><?xml version="1.0" encoding="utf-8"?>
<p:tagLst xmlns:a="http://schemas.openxmlformats.org/drawingml/2006/main" xmlns:r="http://schemas.openxmlformats.org/officeDocument/2006/relationships" xmlns:p="http://schemas.openxmlformats.org/presentationml/2006/main">
  <p:tag name="NUM" val="26"/>
</p:tagLst>
</file>

<file path=ppt/tags/tag211.xml><?xml version="1.0" encoding="utf-8"?>
<p:tagLst xmlns:a="http://schemas.openxmlformats.org/drawingml/2006/main" xmlns:r="http://schemas.openxmlformats.org/officeDocument/2006/relationships" xmlns:p="http://schemas.openxmlformats.org/presentationml/2006/main">
  <p:tag name="NUM" val="27"/>
</p:tagLst>
</file>

<file path=ppt/tags/tag212.xml><?xml version="1.0" encoding="utf-8"?>
<p:tagLst xmlns:a="http://schemas.openxmlformats.org/drawingml/2006/main" xmlns:r="http://schemas.openxmlformats.org/officeDocument/2006/relationships" xmlns:p="http://schemas.openxmlformats.org/presentationml/2006/main">
  <p:tag name="NUM" val="28"/>
</p:tagLst>
</file>

<file path=ppt/tags/tag213.xml><?xml version="1.0" encoding="utf-8"?>
<p:tagLst xmlns:a="http://schemas.openxmlformats.org/drawingml/2006/main" xmlns:r="http://schemas.openxmlformats.org/officeDocument/2006/relationships" xmlns:p="http://schemas.openxmlformats.org/presentationml/2006/main">
  <p:tag name="NUM" val="29"/>
</p:tagLst>
</file>

<file path=ppt/tags/tag214.xml><?xml version="1.0" encoding="utf-8"?>
<p:tagLst xmlns:a="http://schemas.openxmlformats.org/drawingml/2006/main" xmlns:r="http://schemas.openxmlformats.org/officeDocument/2006/relationships" xmlns:p="http://schemas.openxmlformats.org/presentationml/2006/main">
  <p:tag name="NUM" val="30"/>
</p:tagLst>
</file>

<file path=ppt/tags/tag215.xml><?xml version="1.0" encoding="utf-8"?>
<p:tagLst xmlns:a="http://schemas.openxmlformats.org/drawingml/2006/main" xmlns:r="http://schemas.openxmlformats.org/officeDocument/2006/relationships" xmlns:p="http://schemas.openxmlformats.org/presentationml/2006/main">
  <p:tag name="NUM" val="31"/>
</p:tagLst>
</file>

<file path=ppt/tags/tag216.xml><?xml version="1.0" encoding="utf-8"?>
<p:tagLst xmlns:a="http://schemas.openxmlformats.org/drawingml/2006/main" xmlns:r="http://schemas.openxmlformats.org/officeDocument/2006/relationships" xmlns:p="http://schemas.openxmlformats.org/presentationml/2006/main">
  <p:tag name="NUM" val="32"/>
</p:tagLst>
</file>

<file path=ppt/tags/tag217.xml><?xml version="1.0" encoding="utf-8"?>
<p:tagLst xmlns:a="http://schemas.openxmlformats.org/drawingml/2006/main" xmlns:r="http://schemas.openxmlformats.org/officeDocument/2006/relationships" xmlns:p="http://schemas.openxmlformats.org/presentationml/2006/main">
  <p:tag name="NUM" val="33"/>
</p:tagLst>
</file>

<file path=ppt/tags/tag218.xml><?xml version="1.0" encoding="utf-8"?>
<p:tagLst xmlns:a="http://schemas.openxmlformats.org/drawingml/2006/main" xmlns:r="http://schemas.openxmlformats.org/officeDocument/2006/relationships" xmlns:p="http://schemas.openxmlformats.org/presentationml/2006/main">
  <p:tag name="NUM" val="34"/>
</p:tagLst>
</file>

<file path=ppt/tags/tag219.xml><?xml version="1.0" encoding="utf-8"?>
<p:tagLst xmlns:a="http://schemas.openxmlformats.org/drawingml/2006/main" xmlns:r="http://schemas.openxmlformats.org/officeDocument/2006/relationships" xmlns:p="http://schemas.openxmlformats.org/presentationml/2006/main">
  <p:tag name="NUM" val="35"/>
</p:tagLst>
</file>

<file path=ppt/tags/tag22.xml><?xml version="1.0" encoding="utf-8"?>
<p:tagLst xmlns:a="http://schemas.openxmlformats.org/drawingml/2006/main" xmlns:r="http://schemas.openxmlformats.org/officeDocument/2006/relationships" xmlns:p="http://schemas.openxmlformats.org/presentationml/2006/main">
  <p:tag name="NUM" val="21"/>
</p:tagLst>
</file>

<file path=ppt/tags/tag220.xml><?xml version="1.0" encoding="utf-8"?>
<p:tagLst xmlns:a="http://schemas.openxmlformats.org/drawingml/2006/main" xmlns:r="http://schemas.openxmlformats.org/officeDocument/2006/relationships" xmlns:p="http://schemas.openxmlformats.org/presentationml/2006/main">
  <p:tag name="NUM" val="36"/>
</p:tagLst>
</file>

<file path=ppt/tags/tag221.xml><?xml version="1.0" encoding="utf-8"?>
<p:tagLst xmlns:a="http://schemas.openxmlformats.org/drawingml/2006/main" xmlns:r="http://schemas.openxmlformats.org/officeDocument/2006/relationships" xmlns:p="http://schemas.openxmlformats.org/presentationml/2006/main">
  <p:tag name="NUM" val="37"/>
</p:tagLst>
</file>

<file path=ppt/tags/tag222.xml><?xml version="1.0" encoding="utf-8"?>
<p:tagLst xmlns:a="http://schemas.openxmlformats.org/drawingml/2006/main" xmlns:r="http://schemas.openxmlformats.org/officeDocument/2006/relationships" xmlns:p="http://schemas.openxmlformats.org/presentationml/2006/main">
  <p:tag name="NUM" val="38"/>
</p:tagLst>
</file>

<file path=ppt/tags/tag223.xml><?xml version="1.0" encoding="utf-8"?>
<p:tagLst xmlns:a="http://schemas.openxmlformats.org/drawingml/2006/main" xmlns:r="http://schemas.openxmlformats.org/officeDocument/2006/relationships" xmlns:p="http://schemas.openxmlformats.org/presentationml/2006/main">
  <p:tag name="NUM" val="39"/>
</p:tagLst>
</file>

<file path=ppt/tags/tag224.xml><?xml version="1.0" encoding="utf-8"?>
<p:tagLst xmlns:a="http://schemas.openxmlformats.org/drawingml/2006/main" xmlns:r="http://schemas.openxmlformats.org/officeDocument/2006/relationships" xmlns:p="http://schemas.openxmlformats.org/presentationml/2006/main">
  <p:tag name="NUM" val="40"/>
</p:tagLst>
</file>

<file path=ppt/tags/tag225.xml><?xml version="1.0" encoding="utf-8"?>
<p:tagLst xmlns:a="http://schemas.openxmlformats.org/drawingml/2006/main" xmlns:r="http://schemas.openxmlformats.org/officeDocument/2006/relationships" xmlns:p="http://schemas.openxmlformats.org/presentationml/2006/main">
  <p:tag name="NUM" val="41"/>
</p:tagLst>
</file>

<file path=ppt/tags/tag226.xml><?xml version="1.0" encoding="utf-8"?>
<p:tagLst xmlns:a="http://schemas.openxmlformats.org/drawingml/2006/main" xmlns:r="http://schemas.openxmlformats.org/officeDocument/2006/relationships" xmlns:p="http://schemas.openxmlformats.org/presentationml/2006/main">
  <p:tag name="NUM" val="42"/>
</p:tagLst>
</file>

<file path=ppt/tags/tag227.xml><?xml version="1.0" encoding="utf-8"?>
<p:tagLst xmlns:a="http://schemas.openxmlformats.org/drawingml/2006/main" xmlns:r="http://schemas.openxmlformats.org/officeDocument/2006/relationships" xmlns:p="http://schemas.openxmlformats.org/presentationml/2006/main">
  <p:tag name="NUM" val="43"/>
</p:tagLst>
</file>

<file path=ppt/tags/tag228.xml><?xml version="1.0" encoding="utf-8"?>
<p:tagLst xmlns:a="http://schemas.openxmlformats.org/drawingml/2006/main" xmlns:r="http://schemas.openxmlformats.org/officeDocument/2006/relationships" xmlns:p="http://schemas.openxmlformats.org/presentationml/2006/main">
  <p:tag name="NUM" val="44"/>
</p:tagLst>
</file>

<file path=ppt/tags/tag229.xml><?xml version="1.0" encoding="utf-8"?>
<p:tagLst xmlns:a="http://schemas.openxmlformats.org/drawingml/2006/main" xmlns:r="http://schemas.openxmlformats.org/officeDocument/2006/relationships" xmlns:p="http://schemas.openxmlformats.org/presentationml/2006/main">
  <p:tag name="NUM" val="45"/>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30.xml><?xml version="1.0" encoding="utf-8"?>
<p:tagLst xmlns:a="http://schemas.openxmlformats.org/drawingml/2006/main" xmlns:r="http://schemas.openxmlformats.org/officeDocument/2006/relationships" xmlns:p="http://schemas.openxmlformats.org/presentationml/2006/main">
  <p:tag name="NUM" val="46"/>
</p:tagLst>
</file>

<file path=ppt/tags/tag231.xml><?xml version="1.0" encoding="utf-8"?>
<p:tagLst xmlns:a="http://schemas.openxmlformats.org/drawingml/2006/main" xmlns:r="http://schemas.openxmlformats.org/officeDocument/2006/relationships" xmlns:p="http://schemas.openxmlformats.org/presentationml/2006/main">
  <p:tag name="NUM" val="47"/>
</p:tagLst>
</file>

<file path=ppt/tags/tag232.xml><?xml version="1.0" encoding="utf-8"?>
<p:tagLst xmlns:a="http://schemas.openxmlformats.org/drawingml/2006/main" xmlns:r="http://schemas.openxmlformats.org/officeDocument/2006/relationships" xmlns:p="http://schemas.openxmlformats.org/presentationml/2006/main">
  <p:tag name="NUM" val="1"/>
</p:tagLst>
</file>

<file path=ppt/tags/tag233.xml><?xml version="1.0" encoding="utf-8"?>
<p:tagLst xmlns:a="http://schemas.openxmlformats.org/drawingml/2006/main" xmlns:r="http://schemas.openxmlformats.org/officeDocument/2006/relationships" xmlns:p="http://schemas.openxmlformats.org/presentationml/2006/main">
  <p:tag name="NUM" val="2"/>
</p:tagLst>
</file>

<file path=ppt/tags/tag234.xml><?xml version="1.0" encoding="utf-8"?>
<p:tagLst xmlns:a="http://schemas.openxmlformats.org/drawingml/2006/main" xmlns:r="http://schemas.openxmlformats.org/officeDocument/2006/relationships" xmlns:p="http://schemas.openxmlformats.org/presentationml/2006/main">
  <p:tag name="NUM" val="3"/>
</p:tagLst>
</file>

<file path=ppt/tags/tag235.xml><?xml version="1.0" encoding="utf-8"?>
<p:tagLst xmlns:a="http://schemas.openxmlformats.org/drawingml/2006/main" xmlns:r="http://schemas.openxmlformats.org/officeDocument/2006/relationships" xmlns:p="http://schemas.openxmlformats.org/presentationml/2006/main">
  <p:tag name="NUM" val="4"/>
</p:tagLst>
</file>

<file path=ppt/tags/tag236.xml><?xml version="1.0" encoding="utf-8"?>
<p:tagLst xmlns:a="http://schemas.openxmlformats.org/drawingml/2006/main" xmlns:r="http://schemas.openxmlformats.org/officeDocument/2006/relationships" xmlns:p="http://schemas.openxmlformats.org/presentationml/2006/main">
  <p:tag name="NUM" val="5"/>
</p:tagLst>
</file>

<file path=ppt/tags/tag237.xml><?xml version="1.0" encoding="utf-8"?>
<p:tagLst xmlns:a="http://schemas.openxmlformats.org/drawingml/2006/main" xmlns:r="http://schemas.openxmlformats.org/officeDocument/2006/relationships" xmlns:p="http://schemas.openxmlformats.org/presentationml/2006/main">
  <p:tag name="NUM" val="6"/>
</p:tagLst>
</file>

<file path=ppt/tags/tag238.xml><?xml version="1.0" encoding="utf-8"?>
<p:tagLst xmlns:a="http://schemas.openxmlformats.org/drawingml/2006/main" xmlns:r="http://schemas.openxmlformats.org/officeDocument/2006/relationships" xmlns:p="http://schemas.openxmlformats.org/presentationml/2006/main">
  <p:tag name="NUM" val="1"/>
</p:tagLst>
</file>

<file path=ppt/tags/tag239.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40.xml><?xml version="1.0" encoding="utf-8"?>
<p:tagLst xmlns:a="http://schemas.openxmlformats.org/drawingml/2006/main" xmlns:r="http://schemas.openxmlformats.org/officeDocument/2006/relationships" xmlns:p="http://schemas.openxmlformats.org/presentationml/2006/main">
  <p:tag name="NUM" val="3"/>
</p:tagLst>
</file>

<file path=ppt/tags/tag241.xml><?xml version="1.0" encoding="utf-8"?>
<p:tagLst xmlns:a="http://schemas.openxmlformats.org/drawingml/2006/main" xmlns:r="http://schemas.openxmlformats.org/officeDocument/2006/relationships" xmlns:p="http://schemas.openxmlformats.org/presentationml/2006/main">
  <p:tag name="NUM" val="4"/>
</p:tagLst>
</file>

<file path=ppt/tags/tag242.xml><?xml version="1.0" encoding="utf-8"?>
<p:tagLst xmlns:a="http://schemas.openxmlformats.org/drawingml/2006/main" xmlns:r="http://schemas.openxmlformats.org/officeDocument/2006/relationships" xmlns:p="http://schemas.openxmlformats.org/presentationml/2006/main">
  <p:tag name="NUM" val="5"/>
</p:tagLst>
</file>

<file path=ppt/tags/tag243.xml><?xml version="1.0" encoding="utf-8"?>
<p:tagLst xmlns:a="http://schemas.openxmlformats.org/drawingml/2006/main" xmlns:r="http://schemas.openxmlformats.org/officeDocument/2006/relationships" xmlns:p="http://schemas.openxmlformats.org/presentationml/2006/main">
  <p:tag name="NUM" val="6"/>
</p:tagLst>
</file>

<file path=ppt/tags/tag244.xml><?xml version="1.0" encoding="utf-8"?>
<p:tagLst xmlns:a="http://schemas.openxmlformats.org/drawingml/2006/main" xmlns:r="http://schemas.openxmlformats.org/officeDocument/2006/relationships" xmlns:p="http://schemas.openxmlformats.org/presentationml/2006/main">
  <p:tag name="NUM" val="7"/>
</p:tagLst>
</file>

<file path=ppt/tags/tag245.xml><?xml version="1.0" encoding="utf-8"?>
<p:tagLst xmlns:a="http://schemas.openxmlformats.org/drawingml/2006/main" xmlns:r="http://schemas.openxmlformats.org/officeDocument/2006/relationships" xmlns:p="http://schemas.openxmlformats.org/presentationml/2006/main">
  <p:tag name="NUM" val="8"/>
</p:tagLst>
</file>

<file path=ppt/tags/tag246.xml><?xml version="1.0" encoding="utf-8"?>
<p:tagLst xmlns:a="http://schemas.openxmlformats.org/drawingml/2006/main" xmlns:r="http://schemas.openxmlformats.org/officeDocument/2006/relationships" xmlns:p="http://schemas.openxmlformats.org/presentationml/2006/main">
  <p:tag name="NUM" val="9"/>
</p:tagLst>
</file>

<file path=ppt/tags/tag247.xml><?xml version="1.0" encoding="utf-8"?>
<p:tagLst xmlns:a="http://schemas.openxmlformats.org/drawingml/2006/main" xmlns:r="http://schemas.openxmlformats.org/officeDocument/2006/relationships" xmlns:p="http://schemas.openxmlformats.org/presentationml/2006/main">
  <p:tag name="NUM" val="10"/>
</p:tagLst>
</file>

<file path=ppt/tags/tag248.xml><?xml version="1.0" encoding="utf-8"?>
<p:tagLst xmlns:a="http://schemas.openxmlformats.org/drawingml/2006/main" xmlns:r="http://schemas.openxmlformats.org/officeDocument/2006/relationships" xmlns:p="http://schemas.openxmlformats.org/presentationml/2006/main">
  <p:tag name="NUM" val="11"/>
</p:tagLst>
</file>

<file path=ppt/tags/tag249.xml><?xml version="1.0" encoding="utf-8"?>
<p:tagLst xmlns:a="http://schemas.openxmlformats.org/drawingml/2006/main" xmlns:r="http://schemas.openxmlformats.org/officeDocument/2006/relationships" xmlns:p="http://schemas.openxmlformats.org/presentationml/2006/main">
  <p:tag name="NUM" val="1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50.xml><?xml version="1.0" encoding="utf-8"?>
<p:tagLst xmlns:a="http://schemas.openxmlformats.org/drawingml/2006/main" xmlns:r="http://schemas.openxmlformats.org/officeDocument/2006/relationships" xmlns:p="http://schemas.openxmlformats.org/presentationml/2006/main">
  <p:tag name="NUM" val="13"/>
</p:tagLst>
</file>

<file path=ppt/tags/tag251.xml><?xml version="1.0" encoding="utf-8"?>
<p:tagLst xmlns:a="http://schemas.openxmlformats.org/drawingml/2006/main" xmlns:r="http://schemas.openxmlformats.org/officeDocument/2006/relationships" xmlns:p="http://schemas.openxmlformats.org/presentationml/2006/main">
  <p:tag name="NUM" val="14"/>
</p:tagLst>
</file>

<file path=ppt/tags/tag252.xml><?xml version="1.0" encoding="utf-8"?>
<p:tagLst xmlns:a="http://schemas.openxmlformats.org/drawingml/2006/main" xmlns:r="http://schemas.openxmlformats.org/officeDocument/2006/relationships" xmlns:p="http://schemas.openxmlformats.org/presentationml/2006/main">
  <p:tag name="NUM" val="15"/>
</p:tagLst>
</file>

<file path=ppt/tags/tag253.xml><?xml version="1.0" encoding="utf-8"?>
<p:tagLst xmlns:a="http://schemas.openxmlformats.org/drawingml/2006/main" xmlns:r="http://schemas.openxmlformats.org/officeDocument/2006/relationships" xmlns:p="http://schemas.openxmlformats.org/presentationml/2006/main">
  <p:tag name="NUM" val="16"/>
</p:tagLst>
</file>

<file path=ppt/tags/tag254.xml><?xml version="1.0" encoding="utf-8"?>
<p:tagLst xmlns:a="http://schemas.openxmlformats.org/drawingml/2006/main" xmlns:r="http://schemas.openxmlformats.org/officeDocument/2006/relationships" xmlns:p="http://schemas.openxmlformats.org/presentationml/2006/main">
  <p:tag name="NUM" val="17"/>
</p:tagLst>
</file>

<file path=ppt/tags/tag255.xml><?xml version="1.0" encoding="utf-8"?>
<p:tagLst xmlns:a="http://schemas.openxmlformats.org/drawingml/2006/main" xmlns:r="http://schemas.openxmlformats.org/officeDocument/2006/relationships" xmlns:p="http://schemas.openxmlformats.org/presentationml/2006/main">
  <p:tag name="NUM" val="18"/>
</p:tagLst>
</file>

<file path=ppt/tags/tag256.xml><?xml version="1.0" encoding="utf-8"?>
<p:tagLst xmlns:a="http://schemas.openxmlformats.org/drawingml/2006/main" xmlns:r="http://schemas.openxmlformats.org/officeDocument/2006/relationships" xmlns:p="http://schemas.openxmlformats.org/presentationml/2006/main">
  <p:tag name="NUM" val="19"/>
</p:tagLst>
</file>

<file path=ppt/tags/tag257.xml><?xml version="1.0" encoding="utf-8"?>
<p:tagLst xmlns:a="http://schemas.openxmlformats.org/drawingml/2006/main" xmlns:r="http://schemas.openxmlformats.org/officeDocument/2006/relationships" xmlns:p="http://schemas.openxmlformats.org/presentationml/2006/main">
  <p:tag name="NUM" val="20"/>
</p:tagLst>
</file>

<file path=ppt/tags/tag258.xml><?xml version="1.0" encoding="utf-8"?>
<p:tagLst xmlns:a="http://schemas.openxmlformats.org/drawingml/2006/main" xmlns:r="http://schemas.openxmlformats.org/officeDocument/2006/relationships" xmlns:p="http://schemas.openxmlformats.org/presentationml/2006/main">
  <p:tag name="NUM" val="21"/>
</p:tagLst>
</file>

<file path=ppt/tags/tag259.xml><?xml version="1.0" encoding="utf-8"?>
<p:tagLst xmlns:a="http://schemas.openxmlformats.org/drawingml/2006/main" xmlns:r="http://schemas.openxmlformats.org/officeDocument/2006/relationships" xmlns:p="http://schemas.openxmlformats.org/presentationml/2006/main">
  <p:tag name="NUM" val="22"/>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60.xml><?xml version="1.0" encoding="utf-8"?>
<p:tagLst xmlns:a="http://schemas.openxmlformats.org/drawingml/2006/main" xmlns:r="http://schemas.openxmlformats.org/officeDocument/2006/relationships" xmlns:p="http://schemas.openxmlformats.org/presentationml/2006/main">
  <p:tag name="NUM" val="23"/>
</p:tagLst>
</file>

<file path=ppt/tags/tag261.xml><?xml version="1.0" encoding="utf-8"?>
<p:tagLst xmlns:a="http://schemas.openxmlformats.org/drawingml/2006/main" xmlns:r="http://schemas.openxmlformats.org/officeDocument/2006/relationships" xmlns:p="http://schemas.openxmlformats.org/presentationml/2006/main">
  <p:tag name="NUM" val="24"/>
</p:tagLst>
</file>

<file path=ppt/tags/tag262.xml><?xml version="1.0" encoding="utf-8"?>
<p:tagLst xmlns:a="http://schemas.openxmlformats.org/drawingml/2006/main" xmlns:r="http://schemas.openxmlformats.org/officeDocument/2006/relationships" xmlns:p="http://schemas.openxmlformats.org/presentationml/2006/main">
  <p:tag name="NUM" val="25"/>
</p:tagLst>
</file>

<file path=ppt/tags/tag263.xml><?xml version="1.0" encoding="utf-8"?>
<p:tagLst xmlns:a="http://schemas.openxmlformats.org/drawingml/2006/main" xmlns:r="http://schemas.openxmlformats.org/officeDocument/2006/relationships" xmlns:p="http://schemas.openxmlformats.org/presentationml/2006/main">
  <p:tag name="NUM" val="26"/>
</p:tagLst>
</file>

<file path=ppt/tags/tag264.xml><?xml version="1.0" encoding="utf-8"?>
<p:tagLst xmlns:a="http://schemas.openxmlformats.org/drawingml/2006/main" xmlns:r="http://schemas.openxmlformats.org/officeDocument/2006/relationships" xmlns:p="http://schemas.openxmlformats.org/presentationml/2006/main">
  <p:tag name="NUM" val="27"/>
</p:tagLst>
</file>

<file path=ppt/tags/tag265.xml><?xml version="1.0" encoding="utf-8"?>
<p:tagLst xmlns:a="http://schemas.openxmlformats.org/drawingml/2006/main" xmlns:r="http://schemas.openxmlformats.org/officeDocument/2006/relationships" xmlns:p="http://schemas.openxmlformats.org/presentationml/2006/main">
  <p:tag name="NUM" val="28"/>
</p:tagLst>
</file>

<file path=ppt/tags/tag266.xml><?xml version="1.0" encoding="utf-8"?>
<p:tagLst xmlns:a="http://schemas.openxmlformats.org/drawingml/2006/main" xmlns:r="http://schemas.openxmlformats.org/officeDocument/2006/relationships" xmlns:p="http://schemas.openxmlformats.org/presentationml/2006/main">
  <p:tag name="NUM" val="29"/>
</p:tagLst>
</file>

<file path=ppt/tags/tag267.xml><?xml version="1.0" encoding="utf-8"?>
<p:tagLst xmlns:a="http://schemas.openxmlformats.org/drawingml/2006/main" xmlns:r="http://schemas.openxmlformats.org/officeDocument/2006/relationships" xmlns:p="http://schemas.openxmlformats.org/presentationml/2006/main">
  <p:tag name="NUM" val="30"/>
</p:tagLst>
</file>

<file path=ppt/tags/tag268.xml><?xml version="1.0" encoding="utf-8"?>
<p:tagLst xmlns:a="http://schemas.openxmlformats.org/drawingml/2006/main" xmlns:r="http://schemas.openxmlformats.org/officeDocument/2006/relationships" xmlns:p="http://schemas.openxmlformats.org/presentationml/2006/main">
  <p:tag name="NUM" val="31"/>
</p:tagLst>
</file>

<file path=ppt/tags/tag269.xml><?xml version="1.0" encoding="utf-8"?>
<p:tagLst xmlns:a="http://schemas.openxmlformats.org/drawingml/2006/main" xmlns:r="http://schemas.openxmlformats.org/officeDocument/2006/relationships" xmlns:p="http://schemas.openxmlformats.org/presentationml/2006/main">
  <p:tag name="NUM" val="32"/>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70.xml><?xml version="1.0" encoding="utf-8"?>
<p:tagLst xmlns:a="http://schemas.openxmlformats.org/drawingml/2006/main" xmlns:r="http://schemas.openxmlformats.org/officeDocument/2006/relationships" xmlns:p="http://schemas.openxmlformats.org/presentationml/2006/main">
  <p:tag name="NUM" val="33"/>
</p:tagLst>
</file>

<file path=ppt/tags/tag271.xml><?xml version="1.0" encoding="utf-8"?>
<p:tagLst xmlns:a="http://schemas.openxmlformats.org/drawingml/2006/main" xmlns:r="http://schemas.openxmlformats.org/officeDocument/2006/relationships" xmlns:p="http://schemas.openxmlformats.org/presentationml/2006/main">
  <p:tag name="NUM" val="34"/>
</p:tagLst>
</file>

<file path=ppt/tags/tag272.xml><?xml version="1.0" encoding="utf-8"?>
<p:tagLst xmlns:a="http://schemas.openxmlformats.org/drawingml/2006/main" xmlns:r="http://schemas.openxmlformats.org/officeDocument/2006/relationships" xmlns:p="http://schemas.openxmlformats.org/presentationml/2006/main">
  <p:tag name="NUM" val="35"/>
</p:tagLst>
</file>

<file path=ppt/tags/tag273.xml><?xml version="1.0" encoding="utf-8"?>
<p:tagLst xmlns:a="http://schemas.openxmlformats.org/drawingml/2006/main" xmlns:r="http://schemas.openxmlformats.org/officeDocument/2006/relationships" xmlns:p="http://schemas.openxmlformats.org/presentationml/2006/main">
  <p:tag name="NUM" val="36"/>
</p:tagLst>
</file>

<file path=ppt/tags/tag274.xml><?xml version="1.0" encoding="utf-8"?>
<p:tagLst xmlns:a="http://schemas.openxmlformats.org/drawingml/2006/main" xmlns:r="http://schemas.openxmlformats.org/officeDocument/2006/relationships" xmlns:p="http://schemas.openxmlformats.org/presentationml/2006/main">
  <p:tag name="NUM" val="37"/>
</p:tagLst>
</file>

<file path=ppt/tags/tag275.xml><?xml version="1.0" encoding="utf-8"?>
<p:tagLst xmlns:a="http://schemas.openxmlformats.org/drawingml/2006/main" xmlns:r="http://schemas.openxmlformats.org/officeDocument/2006/relationships" xmlns:p="http://schemas.openxmlformats.org/presentationml/2006/main">
  <p:tag name="NUM" val="38"/>
</p:tagLst>
</file>

<file path=ppt/tags/tag276.xml><?xml version="1.0" encoding="utf-8"?>
<p:tagLst xmlns:a="http://schemas.openxmlformats.org/drawingml/2006/main" xmlns:r="http://schemas.openxmlformats.org/officeDocument/2006/relationships" xmlns:p="http://schemas.openxmlformats.org/presentationml/2006/main">
  <p:tag name="NUM" val="39"/>
</p:tagLst>
</file>

<file path=ppt/tags/tag277.xml><?xml version="1.0" encoding="utf-8"?>
<p:tagLst xmlns:a="http://schemas.openxmlformats.org/drawingml/2006/main" xmlns:r="http://schemas.openxmlformats.org/officeDocument/2006/relationships" xmlns:p="http://schemas.openxmlformats.org/presentationml/2006/main">
  <p:tag name="NUM" val="40"/>
</p:tagLst>
</file>

<file path=ppt/tags/tag278.xml><?xml version="1.0" encoding="utf-8"?>
<p:tagLst xmlns:a="http://schemas.openxmlformats.org/drawingml/2006/main" xmlns:r="http://schemas.openxmlformats.org/officeDocument/2006/relationships" xmlns:p="http://schemas.openxmlformats.org/presentationml/2006/main">
  <p:tag name="NUM" val="41"/>
</p:tagLst>
</file>

<file path=ppt/tags/tag279.xml><?xml version="1.0" encoding="utf-8"?>
<p:tagLst xmlns:a="http://schemas.openxmlformats.org/drawingml/2006/main" xmlns:r="http://schemas.openxmlformats.org/officeDocument/2006/relationships" xmlns:p="http://schemas.openxmlformats.org/presentationml/2006/main">
  <p:tag name="NUM" val="42"/>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80.xml><?xml version="1.0" encoding="utf-8"?>
<p:tagLst xmlns:a="http://schemas.openxmlformats.org/drawingml/2006/main" xmlns:r="http://schemas.openxmlformats.org/officeDocument/2006/relationships" xmlns:p="http://schemas.openxmlformats.org/presentationml/2006/main">
  <p:tag name="NUM" val="43"/>
</p:tagLst>
</file>

<file path=ppt/tags/tag281.xml><?xml version="1.0" encoding="utf-8"?>
<p:tagLst xmlns:a="http://schemas.openxmlformats.org/drawingml/2006/main" xmlns:r="http://schemas.openxmlformats.org/officeDocument/2006/relationships" xmlns:p="http://schemas.openxmlformats.org/presentationml/2006/main">
  <p:tag name="NUM" val="44"/>
</p:tagLst>
</file>

<file path=ppt/tags/tag282.xml><?xml version="1.0" encoding="utf-8"?>
<p:tagLst xmlns:a="http://schemas.openxmlformats.org/drawingml/2006/main" xmlns:r="http://schemas.openxmlformats.org/officeDocument/2006/relationships" xmlns:p="http://schemas.openxmlformats.org/presentationml/2006/main">
  <p:tag name="NUM" val="45"/>
</p:tagLst>
</file>

<file path=ppt/tags/tag283.xml><?xml version="1.0" encoding="utf-8"?>
<p:tagLst xmlns:a="http://schemas.openxmlformats.org/drawingml/2006/main" xmlns:r="http://schemas.openxmlformats.org/officeDocument/2006/relationships" xmlns:p="http://schemas.openxmlformats.org/presentationml/2006/main">
  <p:tag name="NUM" val="46"/>
</p:tagLst>
</file>

<file path=ppt/tags/tag284.xml><?xml version="1.0" encoding="utf-8"?>
<p:tagLst xmlns:a="http://schemas.openxmlformats.org/drawingml/2006/main" xmlns:r="http://schemas.openxmlformats.org/officeDocument/2006/relationships" xmlns:p="http://schemas.openxmlformats.org/presentationml/2006/main">
  <p:tag name="NUM" val="47"/>
</p:tagLst>
</file>

<file path=ppt/tags/tag285.xml><?xml version="1.0" encoding="utf-8"?>
<p:tagLst xmlns:a="http://schemas.openxmlformats.org/drawingml/2006/main" xmlns:r="http://schemas.openxmlformats.org/officeDocument/2006/relationships" xmlns:p="http://schemas.openxmlformats.org/presentationml/2006/main">
  <p:tag name="NUM" val="48"/>
</p:tagLst>
</file>

<file path=ppt/tags/tag286.xml><?xml version="1.0" encoding="utf-8"?>
<p:tagLst xmlns:a="http://schemas.openxmlformats.org/drawingml/2006/main" xmlns:r="http://schemas.openxmlformats.org/officeDocument/2006/relationships" xmlns:p="http://schemas.openxmlformats.org/presentationml/2006/main">
  <p:tag name="NUM" val="15"/>
</p:tagLst>
</file>

<file path=ppt/tags/tag287.xml><?xml version="1.0" encoding="utf-8"?>
<p:tagLst xmlns:a="http://schemas.openxmlformats.org/drawingml/2006/main" xmlns:r="http://schemas.openxmlformats.org/officeDocument/2006/relationships" xmlns:p="http://schemas.openxmlformats.org/presentationml/2006/main">
  <p:tag name="NUM" val="14"/>
</p:tagLst>
</file>

<file path=ppt/tags/tag288.xml><?xml version="1.0" encoding="utf-8"?>
<p:tagLst xmlns:a="http://schemas.openxmlformats.org/drawingml/2006/main" xmlns:r="http://schemas.openxmlformats.org/officeDocument/2006/relationships" xmlns:p="http://schemas.openxmlformats.org/presentationml/2006/main">
  <p:tag name="NUM" val="15"/>
</p:tagLst>
</file>

<file path=ppt/tags/tag289.xml><?xml version="1.0" encoding="utf-8"?>
<p:tagLst xmlns:a="http://schemas.openxmlformats.org/drawingml/2006/main" xmlns:r="http://schemas.openxmlformats.org/officeDocument/2006/relationships" xmlns:p="http://schemas.openxmlformats.org/presentationml/2006/main">
  <p:tag name="NUM" val="15"/>
</p:tagLst>
</file>

<file path=ppt/tags/tag29.xml><?xml version="1.0" encoding="utf-8"?>
<p:tagLst xmlns:a="http://schemas.openxmlformats.org/drawingml/2006/main" xmlns:r="http://schemas.openxmlformats.org/officeDocument/2006/relationships" xmlns:p="http://schemas.openxmlformats.org/presentationml/2006/main">
  <p:tag name="NUM" val="5"/>
</p:tagLst>
</file>

<file path=ppt/tags/tag290.xml><?xml version="1.0" encoding="utf-8"?>
<p:tagLst xmlns:a="http://schemas.openxmlformats.org/drawingml/2006/main" xmlns:r="http://schemas.openxmlformats.org/officeDocument/2006/relationships" xmlns:p="http://schemas.openxmlformats.org/presentationml/2006/main">
  <p:tag name="NUM" val="1"/>
</p:tagLst>
</file>

<file path=ppt/tags/tag291.xml><?xml version="1.0" encoding="utf-8"?>
<p:tagLst xmlns:a="http://schemas.openxmlformats.org/drawingml/2006/main" xmlns:r="http://schemas.openxmlformats.org/officeDocument/2006/relationships" xmlns:p="http://schemas.openxmlformats.org/presentationml/2006/main">
  <p:tag name="NUM" val="2"/>
</p:tagLst>
</file>

<file path=ppt/tags/tag292.xml><?xml version="1.0" encoding="utf-8"?>
<p:tagLst xmlns:a="http://schemas.openxmlformats.org/drawingml/2006/main" xmlns:r="http://schemas.openxmlformats.org/officeDocument/2006/relationships" xmlns:p="http://schemas.openxmlformats.org/presentationml/2006/main">
  <p:tag name="NUM" val="3"/>
</p:tagLst>
</file>

<file path=ppt/tags/tag293.xml><?xml version="1.0" encoding="utf-8"?>
<p:tagLst xmlns:a="http://schemas.openxmlformats.org/drawingml/2006/main" xmlns:r="http://schemas.openxmlformats.org/officeDocument/2006/relationships" xmlns:p="http://schemas.openxmlformats.org/presentationml/2006/main">
  <p:tag name="NUM" val="4"/>
</p:tagLst>
</file>

<file path=ppt/tags/tag294.xml><?xml version="1.0" encoding="utf-8"?>
<p:tagLst xmlns:a="http://schemas.openxmlformats.org/drawingml/2006/main" xmlns:r="http://schemas.openxmlformats.org/officeDocument/2006/relationships" xmlns:p="http://schemas.openxmlformats.org/presentationml/2006/main">
  <p:tag name="NUM" val="5"/>
</p:tagLst>
</file>

<file path=ppt/tags/tag295.xml><?xml version="1.0" encoding="utf-8"?>
<p:tagLst xmlns:a="http://schemas.openxmlformats.org/drawingml/2006/main" xmlns:r="http://schemas.openxmlformats.org/officeDocument/2006/relationships" xmlns:p="http://schemas.openxmlformats.org/presentationml/2006/main">
  <p:tag name="NUM" val="6"/>
</p:tagLst>
</file>

<file path=ppt/tags/tag296.xml><?xml version="1.0" encoding="utf-8"?>
<p:tagLst xmlns:a="http://schemas.openxmlformats.org/drawingml/2006/main" xmlns:r="http://schemas.openxmlformats.org/officeDocument/2006/relationships" xmlns:p="http://schemas.openxmlformats.org/presentationml/2006/main">
  <p:tag name="NUM" val="1"/>
</p:tagLst>
</file>

<file path=ppt/tags/tag297.xml><?xml version="1.0" encoding="utf-8"?>
<p:tagLst xmlns:a="http://schemas.openxmlformats.org/drawingml/2006/main" xmlns:r="http://schemas.openxmlformats.org/officeDocument/2006/relationships" xmlns:p="http://schemas.openxmlformats.org/presentationml/2006/main">
  <p:tag name="NUM" val="2"/>
</p:tagLst>
</file>

<file path=ppt/tags/tag298.xml><?xml version="1.0" encoding="utf-8"?>
<p:tagLst xmlns:a="http://schemas.openxmlformats.org/drawingml/2006/main" xmlns:r="http://schemas.openxmlformats.org/officeDocument/2006/relationships" xmlns:p="http://schemas.openxmlformats.org/presentationml/2006/main">
  <p:tag name="NUM" val="3"/>
</p:tagLst>
</file>

<file path=ppt/tags/tag29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00.xml><?xml version="1.0" encoding="utf-8"?>
<p:tagLst xmlns:a="http://schemas.openxmlformats.org/drawingml/2006/main" xmlns:r="http://schemas.openxmlformats.org/officeDocument/2006/relationships" xmlns:p="http://schemas.openxmlformats.org/presentationml/2006/main">
  <p:tag name="NUM" val="5"/>
</p:tagLst>
</file>

<file path=ppt/tags/tag301.xml><?xml version="1.0" encoding="utf-8"?>
<p:tagLst xmlns:a="http://schemas.openxmlformats.org/drawingml/2006/main" xmlns:r="http://schemas.openxmlformats.org/officeDocument/2006/relationships" xmlns:p="http://schemas.openxmlformats.org/presentationml/2006/main">
  <p:tag name="NUM" val="6"/>
</p:tagLst>
</file>

<file path=ppt/tags/tag302.xml><?xml version="1.0" encoding="utf-8"?>
<p:tagLst xmlns:a="http://schemas.openxmlformats.org/drawingml/2006/main" xmlns:r="http://schemas.openxmlformats.org/officeDocument/2006/relationships" xmlns:p="http://schemas.openxmlformats.org/presentationml/2006/main">
  <p:tag name="NUM" val="7"/>
</p:tagLst>
</file>

<file path=ppt/tags/tag303.xml><?xml version="1.0" encoding="utf-8"?>
<p:tagLst xmlns:a="http://schemas.openxmlformats.org/drawingml/2006/main" xmlns:r="http://schemas.openxmlformats.org/officeDocument/2006/relationships" xmlns:p="http://schemas.openxmlformats.org/presentationml/2006/main">
  <p:tag name="NUM" val="8"/>
</p:tagLst>
</file>

<file path=ppt/tags/tag304.xml><?xml version="1.0" encoding="utf-8"?>
<p:tagLst xmlns:a="http://schemas.openxmlformats.org/drawingml/2006/main" xmlns:r="http://schemas.openxmlformats.org/officeDocument/2006/relationships" xmlns:p="http://schemas.openxmlformats.org/presentationml/2006/main">
  <p:tag name="NUM" val="9"/>
</p:tagLst>
</file>

<file path=ppt/tags/tag305.xml><?xml version="1.0" encoding="utf-8"?>
<p:tagLst xmlns:a="http://schemas.openxmlformats.org/drawingml/2006/main" xmlns:r="http://schemas.openxmlformats.org/officeDocument/2006/relationships" xmlns:p="http://schemas.openxmlformats.org/presentationml/2006/main">
  <p:tag name="NUM" val="10"/>
</p:tagLst>
</file>

<file path=ppt/tags/tag306.xml><?xml version="1.0" encoding="utf-8"?>
<p:tagLst xmlns:a="http://schemas.openxmlformats.org/drawingml/2006/main" xmlns:r="http://schemas.openxmlformats.org/officeDocument/2006/relationships" xmlns:p="http://schemas.openxmlformats.org/presentationml/2006/main">
  <p:tag name="NUM" val="11"/>
</p:tagLst>
</file>

<file path=ppt/tags/tag307.xml><?xml version="1.0" encoding="utf-8"?>
<p:tagLst xmlns:a="http://schemas.openxmlformats.org/drawingml/2006/main" xmlns:r="http://schemas.openxmlformats.org/officeDocument/2006/relationships" xmlns:p="http://schemas.openxmlformats.org/presentationml/2006/main">
  <p:tag name="NUM" val="12"/>
</p:tagLst>
</file>

<file path=ppt/tags/tag308.xml><?xml version="1.0" encoding="utf-8"?>
<p:tagLst xmlns:a="http://schemas.openxmlformats.org/drawingml/2006/main" xmlns:r="http://schemas.openxmlformats.org/officeDocument/2006/relationships" xmlns:p="http://schemas.openxmlformats.org/presentationml/2006/main">
  <p:tag name="NUM" val="13"/>
</p:tagLst>
</file>

<file path=ppt/tags/tag309.xml><?xml version="1.0" encoding="utf-8"?>
<p:tagLst xmlns:a="http://schemas.openxmlformats.org/drawingml/2006/main" xmlns:r="http://schemas.openxmlformats.org/officeDocument/2006/relationships" xmlns:p="http://schemas.openxmlformats.org/presentationml/2006/main">
  <p:tag name="NUM" val="14"/>
</p:tagLst>
</file>

<file path=ppt/tags/tag31.xml><?xml version="1.0" encoding="utf-8"?>
<p:tagLst xmlns:a="http://schemas.openxmlformats.org/drawingml/2006/main" xmlns:r="http://schemas.openxmlformats.org/officeDocument/2006/relationships" xmlns:p="http://schemas.openxmlformats.org/presentationml/2006/main">
  <p:tag name="NUM" val="7"/>
</p:tagLst>
</file>

<file path=ppt/tags/tag310.xml><?xml version="1.0" encoding="utf-8"?>
<p:tagLst xmlns:a="http://schemas.openxmlformats.org/drawingml/2006/main" xmlns:r="http://schemas.openxmlformats.org/officeDocument/2006/relationships" xmlns:p="http://schemas.openxmlformats.org/presentationml/2006/main">
  <p:tag name="NUM" val="15"/>
</p:tagLst>
</file>

<file path=ppt/tags/tag311.xml><?xml version="1.0" encoding="utf-8"?>
<p:tagLst xmlns:a="http://schemas.openxmlformats.org/drawingml/2006/main" xmlns:r="http://schemas.openxmlformats.org/officeDocument/2006/relationships" xmlns:p="http://schemas.openxmlformats.org/presentationml/2006/main">
  <p:tag name="NUM" val="16"/>
</p:tagLst>
</file>

<file path=ppt/tags/tag312.xml><?xml version="1.0" encoding="utf-8"?>
<p:tagLst xmlns:a="http://schemas.openxmlformats.org/drawingml/2006/main" xmlns:r="http://schemas.openxmlformats.org/officeDocument/2006/relationships" xmlns:p="http://schemas.openxmlformats.org/presentationml/2006/main">
  <p:tag name="NUM" val="17"/>
</p:tagLst>
</file>

<file path=ppt/tags/tag313.xml><?xml version="1.0" encoding="utf-8"?>
<p:tagLst xmlns:a="http://schemas.openxmlformats.org/drawingml/2006/main" xmlns:r="http://schemas.openxmlformats.org/officeDocument/2006/relationships" xmlns:p="http://schemas.openxmlformats.org/presentationml/2006/main">
  <p:tag name="NUM" val="18"/>
</p:tagLst>
</file>

<file path=ppt/tags/tag314.xml><?xml version="1.0" encoding="utf-8"?>
<p:tagLst xmlns:a="http://schemas.openxmlformats.org/drawingml/2006/main" xmlns:r="http://schemas.openxmlformats.org/officeDocument/2006/relationships" xmlns:p="http://schemas.openxmlformats.org/presentationml/2006/main">
  <p:tag name="NUM" val="19"/>
</p:tagLst>
</file>

<file path=ppt/tags/tag315.xml><?xml version="1.0" encoding="utf-8"?>
<p:tagLst xmlns:a="http://schemas.openxmlformats.org/drawingml/2006/main" xmlns:r="http://schemas.openxmlformats.org/officeDocument/2006/relationships" xmlns:p="http://schemas.openxmlformats.org/presentationml/2006/main">
  <p:tag name="NUM" val="20"/>
</p:tagLst>
</file>

<file path=ppt/tags/tag316.xml><?xml version="1.0" encoding="utf-8"?>
<p:tagLst xmlns:a="http://schemas.openxmlformats.org/drawingml/2006/main" xmlns:r="http://schemas.openxmlformats.org/officeDocument/2006/relationships" xmlns:p="http://schemas.openxmlformats.org/presentationml/2006/main">
  <p:tag name="NUM" val="21"/>
</p:tagLst>
</file>

<file path=ppt/tags/tag317.xml><?xml version="1.0" encoding="utf-8"?>
<p:tagLst xmlns:a="http://schemas.openxmlformats.org/drawingml/2006/main" xmlns:r="http://schemas.openxmlformats.org/officeDocument/2006/relationships" xmlns:p="http://schemas.openxmlformats.org/presentationml/2006/main">
  <p:tag name="NUM" val="22"/>
</p:tagLst>
</file>

<file path=ppt/tags/tag318.xml><?xml version="1.0" encoding="utf-8"?>
<p:tagLst xmlns:a="http://schemas.openxmlformats.org/drawingml/2006/main" xmlns:r="http://schemas.openxmlformats.org/officeDocument/2006/relationships" xmlns:p="http://schemas.openxmlformats.org/presentationml/2006/main">
  <p:tag name="NUM" val="23"/>
</p:tagLst>
</file>

<file path=ppt/tags/tag319.xml><?xml version="1.0" encoding="utf-8"?>
<p:tagLst xmlns:a="http://schemas.openxmlformats.org/drawingml/2006/main" xmlns:r="http://schemas.openxmlformats.org/officeDocument/2006/relationships" xmlns:p="http://schemas.openxmlformats.org/presentationml/2006/main">
  <p:tag name="NUM" val="24"/>
</p:tagLst>
</file>

<file path=ppt/tags/tag32.xml><?xml version="1.0" encoding="utf-8"?>
<p:tagLst xmlns:a="http://schemas.openxmlformats.org/drawingml/2006/main" xmlns:r="http://schemas.openxmlformats.org/officeDocument/2006/relationships" xmlns:p="http://schemas.openxmlformats.org/presentationml/2006/main">
  <p:tag name="NUM" val="8"/>
</p:tagLst>
</file>

<file path=ppt/tags/tag320.xml><?xml version="1.0" encoding="utf-8"?>
<p:tagLst xmlns:a="http://schemas.openxmlformats.org/drawingml/2006/main" xmlns:r="http://schemas.openxmlformats.org/officeDocument/2006/relationships" xmlns:p="http://schemas.openxmlformats.org/presentationml/2006/main">
  <p:tag name="NUM" val="25"/>
</p:tagLst>
</file>

<file path=ppt/tags/tag321.xml><?xml version="1.0" encoding="utf-8"?>
<p:tagLst xmlns:a="http://schemas.openxmlformats.org/drawingml/2006/main" xmlns:r="http://schemas.openxmlformats.org/officeDocument/2006/relationships" xmlns:p="http://schemas.openxmlformats.org/presentationml/2006/main">
  <p:tag name="NUM" val="26"/>
</p:tagLst>
</file>

<file path=ppt/tags/tag322.xml><?xml version="1.0" encoding="utf-8"?>
<p:tagLst xmlns:a="http://schemas.openxmlformats.org/drawingml/2006/main" xmlns:r="http://schemas.openxmlformats.org/officeDocument/2006/relationships" xmlns:p="http://schemas.openxmlformats.org/presentationml/2006/main">
  <p:tag name="NUM" val="27"/>
</p:tagLst>
</file>

<file path=ppt/tags/tag323.xml><?xml version="1.0" encoding="utf-8"?>
<p:tagLst xmlns:a="http://schemas.openxmlformats.org/drawingml/2006/main" xmlns:r="http://schemas.openxmlformats.org/officeDocument/2006/relationships" xmlns:p="http://schemas.openxmlformats.org/presentationml/2006/main">
  <p:tag name="NUM" val="28"/>
</p:tagLst>
</file>

<file path=ppt/tags/tag324.xml><?xml version="1.0" encoding="utf-8"?>
<p:tagLst xmlns:a="http://schemas.openxmlformats.org/drawingml/2006/main" xmlns:r="http://schemas.openxmlformats.org/officeDocument/2006/relationships" xmlns:p="http://schemas.openxmlformats.org/presentationml/2006/main">
  <p:tag name="NUM" val="29"/>
</p:tagLst>
</file>

<file path=ppt/tags/tag325.xml><?xml version="1.0" encoding="utf-8"?>
<p:tagLst xmlns:a="http://schemas.openxmlformats.org/drawingml/2006/main" xmlns:r="http://schemas.openxmlformats.org/officeDocument/2006/relationships" xmlns:p="http://schemas.openxmlformats.org/presentationml/2006/main">
  <p:tag name="NUM" val="30"/>
</p:tagLst>
</file>

<file path=ppt/tags/tag326.xml><?xml version="1.0" encoding="utf-8"?>
<p:tagLst xmlns:a="http://schemas.openxmlformats.org/drawingml/2006/main" xmlns:r="http://schemas.openxmlformats.org/officeDocument/2006/relationships" xmlns:p="http://schemas.openxmlformats.org/presentationml/2006/main">
  <p:tag name="NUM" val="31"/>
</p:tagLst>
</file>

<file path=ppt/tags/tag327.xml><?xml version="1.0" encoding="utf-8"?>
<p:tagLst xmlns:a="http://schemas.openxmlformats.org/drawingml/2006/main" xmlns:r="http://schemas.openxmlformats.org/officeDocument/2006/relationships" xmlns:p="http://schemas.openxmlformats.org/presentationml/2006/main">
  <p:tag name="NUM" val="32"/>
</p:tagLst>
</file>

<file path=ppt/tags/tag328.xml><?xml version="1.0" encoding="utf-8"?>
<p:tagLst xmlns:a="http://schemas.openxmlformats.org/drawingml/2006/main" xmlns:r="http://schemas.openxmlformats.org/officeDocument/2006/relationships" xmlns:p="http://schemas.openxmlformats.org/presentationml/2006/main">
  <p:tag name="NUM" val="33"/>
</p:tagLst>
</file>

<file path=ppt/tags/tag329.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30.xml><?xml version="1.0" encoding="utf-8"?>
<p:tagLst xmlns:a="http://schemas.openxmlformats.org/drawingml/2006/main" xmlns:r="http://schemas.openxmlformats.org/officeDocument/2006/relationships" xmlns:p="http://schemas.openxmlformats.org/presentationml/2006/main">
  <p:tag name="NUM" val="2"/>
</p:tagLst>
</file>

<file path=ppt/tags/tag331.xml><?xml version="1.0" encoding="utf-8"?>
<p:tagLst xmlns:a="http://schemas.openxmlformats.org/drawingml/2006/main" xmlns:r="http://schemas.openxmlformats.org/officeDocument/2006/relationships" xmlns:p="http://schemas.openxmlformats.org/presentationml/2006/main">
  <p:tag name="NUM" val="3"/>
</p:tagLst>
</file>

<file path=ppt/tags/tag332.xml><?xml version="1.0" encoding="utf-8"?>
<p:tagLst xmlns:a="http://schemas.openxmlformats.org/drawingml/2006/main" xmlns:r="http://schemas.openxmlformats.org/officeDocument/2006/relationships" xmlns:p="http://schemas.openxmlformats.org/presentationml/2006/main">
  <p:tag name="NUM" val="4"/>
</p:tagLst>
</file>

<file path=ppt/tags/tag333.xml><?xml version="1.0" encoding="utf-8"?>
<p:tagLst xmlns:a="http://schemas.openxmlformats.org/drawingml/2006/main" xmlns:r="http://schemas.openxmlformats.org/officeDocument/2006/relationships" xmlns:p="http://schemas.openxmlformats.org/presentationml/2006/main">
  <p:tag name="NUM" val="5"/>
</p:tagLst>
</file>

<file path=ppt/tags/tag334.xml><?xml version="1.0" encoding="utf-8"?>
<p:tagLst xmlns:a="http://schemas.openxmlformats.org/drawingml/2006/main" xmlns:r="http://schemas.openxmlformats.org/officeDocument/2006/relationships" xmlns:p="http://schemas.openxmlformats.org/presentationml/2006/main">
  <p:tag name="NUM" val="1"/>
</p:tagLst>
</file>

<file path=ppt/tags/tag335.xml><?xml version="1.0" encoding="utf-8"?>
<p:tagLst xmlns:a="http://schemas.openxmlformats.org/drawingml/2006/main" xmlns:r="http://schemas.openxmlformats.org/officeDocument/2006/relationships" xmlns:p="http://schemas.openxmlformats.org/presentationml/2006/main">
  <p:tag name="NUM" val="2"/>
</p:tagLst>
</file>

<file path=ppt/tags/tag336.xml><?xml version="1.0" encoding="utf-8"?>
<p:tagLst xmlns:a="http://schemas.openxmlformats.org/drawingml/2006/main" xmlns:r="http://schemas.openxmlformats.org/officeDocument/2006/relationships" xmlns:p="http://schemas.openxmlformats.org/presentationml/2006/main">
  <p:tag name="NUM" val="1"/>
</p:tagLst>
</file>

<file path=ppt/tags/tag337.xml><?xml version="1.0" encoding="utf-8"?>
<p:tagLst xmlns:a="http://schemas.openxmlformats.org/drawingml/2006/main" xmlns:r="http://schemas.openxmlformats.org/officeDocument/2006/relationships" xmlns:p="http://schemas.openxmlformats.org/presentationml/2006/main">
  <p:tag name="NUM" val="1"/>
</p:tagLst>
</file>

<file path=ppt/tags/tag338.xml><?xml version="1.0" encoding="utf-8"?>
<p:tagLst xmlns:a="http://schemas.openxmlformats.org/drawingml/2006/main" xmlns:r="http://schemas.openxmlformats.org/officeDocument/2006/relationships" xmlns:p="http://schemas.openxmlformats.org/presentationml/2006/main">
  <p:tag name="NUM" val="2"/>
</p:tagLst>
</file>

<file path=ppt/tags/tag339.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40.xml><?xml version="1.0" encoding="utf-8"?>
<p:tagLst xmlns:a="http://schemas.openxmlformats.org/drawingml/2006/main" xmlns:r="http://schemas.openxmlformats.org/officeDocument/2006/relationships" xmlns:p="http://schemas.openxmlformats.org/presentationml/2006/main">
  <p:tag name="NUM" val="4"/>
</p:tagLst>
</file>

<file path=ppt/tags/tag341.xml><?xml version="1.0" encoding="utf-8"?>
<p:tagLst xmlns:a="http://schemas.openxmlformats.org/drawingml/2006/main" xmlns:r="http://schemas.openxmlformats.org/officeDocument/2006/relationships" xmlns:p="http://schemas.openxmlformats.org/presentationml/2006/main">
  <p:tag name="NUM" val="1"/>
</p:tagLst>
</file>

<file path=ppt/tags/tag342.xml><?xml version="1.0" encoding="utf-8"?>
<p:tagLst xmlns:a="http://schemas.openxmlformats.org/drawingml/2006/main" xmlns:r="http://schemas.openxmlformats.org/officeDocument/2006/relationships" xmlns:p="http://schemas.openxmlformats.org/presentationml/2006/main">
  <p:tag name="NUM" val="2"/>
</p:tagLst>
</file>

<file path=ppt/tags/tag343.xml><?xml version="1.0" encoding="utf-8"?>
<p:tagLst xmlns:a="http://schemas.openxmlformats.org/drawingml/2006/main" xmlns:r="http://schemas.openxmlformats.org/officeDocument/2006/relationships" xmlns:p="http://schemas.openxmlformats.org/presentationml/2006/main">
  <p:tag name="NUM" val="1"/>
</p:tagLst>
</file>

<file path=ppt/tags/tag344.xml><?xml version="1.0" encoding="utf-8"?>
<p:tagLst xmlns:a="http://schemas.openxmlformats.org/drawingml/2006/main" xmlns:r="http://schemas.openxmlformats.org/officeDocument/2006/relationships" xmlns:p="http://schemas.openxmlformats.org/presentationml/2006/main">
  <p:tag name="NUM" val="2"/>
</p:tagLst>
</file>

<file path=ppt/tags/tag345.xml><?xml version="1.0" encoding="utf-8"?>
<p:tagLst xmlns:a="http://schemas.openxmlformats.org/drawingml/2006/main" xmlns:r="http://schemas.openxmlformats.org/officeDocument/2006/relationships" xmlns:p="http://schemas.openxmlformats.org/presentationml/2006/main">
  <p:tag name="NUM" val="1"/>
</p:tagLst>
</file>

<file path=ppt/tags/tag346.xml><?xml version="1.0" encoding="utf-8"?>
<p:tagLst xmlns:a="http://schemas.openxmlformats.org/drawingml/2006/main" xmlns:r="http://schemas.openxmlformats.org/officeDocument/2006/relationships" xmlns:p="http://schemas.openxmlformats.org/presentationml/2006/main">
  <p:tag name="NUM" val="2"/>
</p:tagLst>
</file>

<file path=ppt/tags/tag347.xml><?xml version="1.0" encoding="utf-8"?>
<p:tagLst xmlns:a="http://schemas.openxmlformats.org/drawingml/2006/main" xmlns:r="http://schemas.openxmlformats.org/officeDocument/2006/relationships" xmlns:p="http://schemas.openxmlformats.org/presentationml/2006/main">
  <p:tag name="NUM" val="1"/>
</p:tagLst>
</file>

<file path=ppt/tags/tag348.xml><?xml version="1.0" encoding="utf-8"?>
<p:tagLst xmlns:a="http://schemas.openxmlformats.org/drawingml/2006/main" xmlns:r="http://schemas.openxmlformats.org/officeDocument/2006/relationships" xmlns:p="http://schemas.openxmlformats.org/presentationml/2006/main">
  <p:tag name="NUM" val="2"/>
</p:tagLst>
</file>

<file path=ppt/tags/tag349.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50.xml><?xml version="1.0" encoding="utf-8"?>
<p:tagLst xmlns:a="http://schemas.openxmlformats.org/drawingml/2006/main" xmlns:r="http://schemas.openxmlformats.org/officeDocument/2006/relationships" xmlns:p="http://schemas.openxmlformats.org/presentationml/2006/main">
  <p:tag name="NUM" val="2"/>
</p:tagLst>
</file>

<file path=ppt/tags/tag351.xml><?xml version="1.0" encoding="utf-8"?>
<p:tagLst xmlns:a="http://schemas.openxmlformats.org/drawingml/2006/main" xmlns:r="http://schemas.openxmlformats.org/officeDocument/2006/relationships" xmlns:p="http://schemas.openxmlformats.org/presentationml/2006/main">
  <p:tag name="NUM" val="1"/>
</p:tagLst>
</file>

<file path=ppt/tags/tag352.xml><?xml version="1.0" encoding="utf-8"?>
<p:tagLst xmlns:a="http://schemas.openxmlformats.org/drawingml/2006/main" xmlns:r="http://schemas.openxmlformats.org/officeDocument/2006/relationships" xmlns:p="http://schemas.openxmlformats.org/presentationml/2006/main">
  <p:tag name="NUM" val="2"/>
</p:tagLst>
</file>

<file path=ppt/tags/tag353.xml><?xml version="1.0" encoding="utf-8"?>
<p:tagLst xmlns:a="http://schemas.openxmlformats.org/drawingml/2006/main" xmlns:r="http://schemas.openxmlformats.org/officeDocument/2006/relationships" xmlns:p="http://schemas.openxmlformats.org/presentationml/2006/main">
  <p:tag name="NUM" val="1"/>
</p:tagLst>
</file>

<file path=ppt/tags/tag354.xml><?xml version="1.0" encoding="utf-8"?>
<p:tagLst xmlns:a="http://schemas.openxmlformats.org/drawingml/2006/main" xmlns:r="http://schemas.openxmlformats.org/officeDocument/2006/relationships" xmlns:p="http://schemas.openxmlformats.org/presentationml/2006/main">
  <p:tag name="NUM" val="2"/>
</p:tagLst>
</file>

<file path=ppt/tags/tag355.xml><?xml version="1.0" encoding="utf-8"?>
<p:tagLst xmlns:a="http://schemas.openxmlformats.org/drawingml/2006/main" xmlns:r="http://schemas.openxmlformats.org/officeDocument/2006/relationships" xmlns:p="http://schemas.openxmlformats.org/presentationml/2006/main">
  <p:tag name="NUM" val="1"/>
</p:tagLst>
</file>

<file path=ppt/tags/tag356.xml><?xml version="1.0" encoding="utf-8"?>
<p:tagLst xmlns:a="http://schemas.openxmlformats.org/drawingml/2006/main" xmlns:r="http://schemas.openxmlformats.org/officeDocument/2006/relationships" xmlns:p="http://schemas.openxmlformats.org/presentationml/2006/main">
  <p:tag name="NUM" val="2"/>
</p:tagLst>
</file>

<file path=ppt/tags/tag357.xml><?xml version="1.0" encoding="utf-8"?>
<p:tagLst xmlns:a="http://schemas.openxmlformats.org/drawingml/2006/main" xmlns:r="http://schemas.openxmlformats.org/officeDocument/2006/relationships" xmlns:p="http://schemas.openxmlformats.org/presentationml/2006/main">
  <p:tag name="NUM" val="1"/>
</p:tagLst>
</file>

<file path=ppt/tags/tag358.xml><?xml version="1.0" encoding="utf-8"?>
<p:tagLst xmlns:a="http://schemas.openxmlformats.org/drawingml/2006/main" xmlns:r="http://schemas.openxmlformats.org/officeDocument/2006/relationships" xmlns:p="http://schemas.openxmlformats.org/presentationml/2006/main">
  <p:tag name="NUM" val="2"/>
</p:tagLst>
</file>

<file path=ppt/tags/tag359.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60.xml><?xml version="1.0" encoding="utf-8"?>
<p:tagLst xmlns:a="http://schemas.openxmlformats.org/drawingml/2006/main" xmlns:r="http://schemas.openxmlformats.org/officeDocument/2006/relationships" xmlns:p="http://schemas.openxmlformats.org/presentationml/2006/main">
  <p:tag name="NUM" val="4"/>
</p:tagLst>
</file>

<file path=ppt/tags/tag361.xml><?xml version="1.0" encoding="utf-8"?>
<p:tagLst xmlns:a="http://schemas.openxmlformats.org/drawingml/2006/main" xmlns:r="http://schemas.openxmlformats.org/officeDocument/2006/relationships" xmlns:p="http://schemas.openxmlformats.org/presentationml/2006/main">
  <p:tag name="NUM" val="1"/>
</p:tagLst>
</file>

<file path=ppt/tags/tag362.xml><?xml version="1.0" encoding="utf-8"?>
<p:tagLst xmlns:a="http://schemas.openxmlformats.org/drawingml/2006/main" xmlns:r="http://schemas.openxmlformats.org/officeDocument/2006/relationships" xmlns:p="http://schemas.openxmlformats.org/presentationml/2006/main">
  <p:tag name="NUM" val="2"/>
</p:tagLst>
</file>

<file path=ppt/tags/tag363.xml><?xml version="1.0" encoding="utf-8"?>
<p:tagLst xmlns:a="http://schemas.openxmlformats.org/drawingml/2006/main" xmlns:r="http://schemas.openxmlformats.org/officeDocument/2006/relationships" xmlns:p="http://schemas.openxmlformats.org/presentationml/2006/main">
  <p:tag name="NUM" val="1"/>
</p:tagLst>
</file>

<file path=ppt/tags/tag364.xml><?xml version="1.0" encoding="utf-8"?>
<p:tagLst xmlns:a="http://schemas.openxmlformats.org/drawingml/2006/main" xmlns:r="http://schemas.openxmlformats.org/officeDocument/2006/relationships" xmlns:p="http://schemas.openxmlformats.org/presentationml/2006/main">
  <p:tag name="NUM" val="2"/>
</p:tagLst>
</file>

<file path=ppt/tags/tag365.xml><?xml version="1.0" encoding="utf-8"?>
<p:tagLst xmlns:a="http://schemas.openxmlformats.org/drawingml/2006/main" xmlns:r="http://schemas.openxmlformats.org/officeDocument/2006/relationships" xmlns:p="http://schemas.openxmlformats.org/presentationml/2006/main">
  <p:tag name="NUM" val="3"/>
</p:tagLst>
</file>

<file path=ppt/tags/tag366.xml><?xml version="1.0" encoding="utf-8"?>
<p:tagLst xmlns:a="http://schemas.openxmlformats.org/drawingml/2006/main" xmlns:r="http://schemas.openxmlformats.org/officeDocument/2006/relationships" xmlns:p="http://schemas.openxmlformats.org/presentationml/2006/main">
  <p:tag name="NUM" val="4"/>
</p:tagLst>
</file>

<file path=ppt/tags/tag367.xml><?xml version="1.0" encoding="utf-8"?>
<p:tagLst xmlns:a="http://schemas.openxmlformats.org/drawingml/2006/main" xmlns:r="http://schemas.openxmlformats.org/officeDocument/2006/relationships" xmlns:p="http://schemas.openxmlformats.org/presentationml/2006/main">
  <p:tag name="NUM" val="5"/>
</p:tagLst>
</file>

<file path=ppt/tags/tag368.xml><?xml version="1.0" encoding="utf-8"?>
<p:tagLst xmlns:a="http://schemas.openxmlformats.org/drawingml/2006/main" xmlns:r="http://schemas.openxmlformats.org/officeDocument/2006/relationships" xmlns:p="http://schemas.openxmlformats.org/presentationml/2006/main">
  <p:tag name="NUM" val="6"/>
</p:tagLst>
</file>

<file path=ppt/tags/tag369.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70.xml><?xml version="1.0" encoding="utf-8"?>
<p:tagLst xmlns:a="http://schemas.openxmlformats.org/drawingml/2006/main" xmlns:r="http://schemas.openxmlformats.org/officeDocument/2006/relationships" xmlns:p="http://schemas.openxmlformats.org/presentationml/2006/main">
  <p:tag name="NUM" val="8"/>
</p:tagLst>
</file>

<file path=ppt/tags/tag371.xml><?xml version="1.0" encoding="utf-8"?>
<p:tagLst xmlns:a="http://schemas.openxmlformats.org/drawingml/2006/main" xmlns:r="http://schemas.openxmlformats.org/officeDocument/2006/relationships" xmlns:p="http://schemas.openxmlformats.org/presentationml/2006/main">
  <p:tag name="NUM" val="9"/>
</p:tagLst>
</file>

<file path=ppt/tags/tag372.xml><?xml version="1.0" encoding="utf-8"?>
<p:tagLst xmlns:a="http://schemas.openxmlformats.org/drawingml/2006/main" xmlns:r="http://schemas.openxmlformats.org/officeDocument/2006/relationships" xmlns:p="http://schemas.openxmlformats.org/presentationml/2006/main">
  <p:tag name="NUM" val="10"/>
</p:tagLst>
</file>

<file path=ppt/tags/tag373.xml><?xml version="1.0" encoding="utf-8"?>
<p:tagLst xmlns:a="http://schemas.openxmlformats.org/drawingml/2006/main" xmlns:r="http://schemas.openxmlformats.org/officeDocument/2006/relationships" xmlns:p="http://schemas.openxmlformats.org/presentationml/2006/main">
  <p:tag name="NUM" val="11"/>
</p:tagLst>
</file>

<file path=ppt/tags/tag374.xml><?xml version="1.0" encoding="utf-8"?>
<p:tagLst xmlns:a="http://schemas.openxmlformats.org/drawingml/2006/main" xmlns:r="http://schemas.openxmlformats.org/officeDocument/2006/relationships" xmlns:p="http://schemas.openxmlformats.org/presentationml/2006/main">
  <p:tag name="NUM" val="12"/>
</p:tagLst>
</file>

<file path=ppt/tags/tag375.xml><?xml version="1.0" encoding="utf-8"?>
<p:tagLst xmlns:a="http://schemas.openxmlformats.org/drawingml/2006/main" xmlns:r="http://schemas.openxmlformats.org/officeDocument/2006/relationships" xmlns:p="http://schemas.openxmlformats.org/presentationml/2006/main">
  <p:tag name="NUM" val="1"/>
</p:tagLst>
</file>

<file path=ppt/tags/tag376.xml><?xml version="1.0" encoding="utf-8"?>
<p:tagLst xmlns:a="http://schemas.openxmlformats.org/drawingml/2006/main" xmlns:r="http://schemas.openxmlformats.org/officeDocument/2006/relationships" xmlns:p="http://schemas.openxmlformats.org/presentationml/2006/main">
  <p:tag name="NUM" val="2"/>
</p:tagLst>
</file>

<file path=ppt/tags/tag377.xml><?xml version="1.0" encoding="utf-8"?>
<p:tagLst xmlns:a="http://schemas.openxmlformats.org/drawingml/2006/main" xmlns:r="http://schemas.openxmlformats.org/officeDocument/2006/relationships" xmlns:p="http://schemas.openxmlformats.org/presentationml/2006/main">
  <p:tag name="NUM" val="1"/>
</p:tagLst>
</file>

<file path=ppt/tags/tag378.xml><?xml version="1.0" encoding="utf-8"?>
<p:tagLst xmlns:a="http://schemas.openxmlformats.org/drawingml/2006/main" xmlns:r="http://schemas.openxmlformats.org/officeDocument/2006/relationships" xmlns:p="http://schemas.openxmlformats.org/presentationml/2006/main">
  <p:tag name="NUM" val="2"/>
</p:tagLst>
</file>

<file path=ppt/tags/tag379.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80.xml><?xml version="1.0" encoding="utf-8"?>
<p:tagLst xmlns:a="http://schemas.openxmlformats.org/drawingml/2006/main" xmlns:r="http://schemas.openxmlformats.org/officeDocument/2006/relationships" xmlns:p="http://schemas.openxmlformats.org/presentationml/2006/main">
  <p:tag name="NUM" val="15"/>
</p:tagLst>
</file>

<file path=ppt/tags/tag381.xml><?xml version="1.0" encoding="utf-8"?>
<p:tagLst xmlns:a="http://schemas.openxmlformats.org/drawingml/2006/main" xmlns:r="http://schemas.openxmlformats.org/officeDocument/2006/relationships" xmlns:p="http://schemas.openxmlformats.org/presentationml/2006/main">
  <p:tag name="NUM" val="14"/>
</p:tagLst>
</file>

<file path=ppt/tags/tag382.xml><?xml version="1.0" encoding="utf-8"?>
<p:tagLst xmlns:a="http://schemas.openxmlformats.org/drawingml/2006/main" xmlns:r="http://schemas.openxmlformats.org/officeDocument/2006/relationships" xmlns:p="http://schemas.openxmlformats.org/presentationml/2006/main">
  <p:tag name="NUM" val="15"/>
</p:tagLst>
</file>

<file path=ppt/tags/tag383.xml><?xml version="1.0" encoding="utf-8"?>
<p:tagLst xmlns:a="http://schemas.openxmlformats.org/drawingml/2006/main" xmlns:r="http://schemas.openxmlformats.org/officeDocument/2006/relationships" xmlns:p="http://schemas.openxmlformats.org/presentationml/2006/main">
  <p:tag name="NUM" val="15"/>
</p:tagLst>
</file>

<file path=ppt/tags/tag384.xml><?xml version="1.0" encoding="utf-8"?>
<p:tagLst xmlns:a="http://schemas.openxmlformats.org/drawingml/2006/main" xmlns:r="http://schemas.openxmlformats.org/officeDocument/2006/relationships" xmlns:p="http://schemas.openxmlformats.org/presentationml/2006/main">
  <p:tag name="NUM" val="1"/>
</p:tagLst>
</file>

<file path=ppt/tags/tag385.xml><?xml version="1.0" encoding="utf-8"?>
<p:tagLst xmlns:a="http://schemas.openxmlformats.org/drawingml/2006/main" xmlns:r="http://schemas.openxmlformats.org/officeDocument/2006/relationships" xmlns:p="http://schemas.openxmlformats.org/presentationml/2006/main">
  <p:tag name="NUM" val="2"/>
</p:tagLst>
</file>

<file path=ppt/tags/tag386.xml><?xml version="1.0" encoding="utf-8"?>
<p:tagLst xmlns:a="http://schemas.openxmlformats.org/drawingml/2006/main" xmlns:r="http://schemas.openxmlformats.org/officeDocument/2006/relationships" xmlns:p="http://schemas.openxmlformats.org/presentationml/2006/main">
  <p:tag name="NUM" val="1"/>
</p:tagLst>
</file>

<file path=ppt/tags/tag387.xml><?xml version="1.0" encoding="utf-8"?>
<p:tagLst xmlns:a="http://schemas.openxmlformats.org/drawingml/2006/main" xmlns:r="http://schemas.openxmlformats.org/officeDocument/2006/relationships" xmlns:p="http://schemas.openxmlformats.org/presentationml/2006/main">
  <p:tag name="NUM" val="2"/>
</p:tagLst>
</file>

<file path=ppt/tags/tag388.xml><?xml version="1.0" encoding="utf-8"?>
<p:tagLst xmlns:a="http://schemas.openxmlformats.org/drawingml/2006/main" xmlns:r="http://schemas.openxmlformats.org/officeDocument/2006/relationships" xmlns:p="http://schemas.openxmlformats.org/presentationml/2006/main">
  <p:tag name="NUM" val="3"/>
</p:tagLst>
</file>

<file path=ppt/tags/tag389.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390.xml><?xml version="1.0" encoding="utf-8"?>
<p:tagLst xmlns:a="http://schemas.openxmlformats.org/drawingml/2006/main" xmlns:r="http://schemas.openxmlformats.org/officeDocument/2006/relationships" xmlns:p="http://schemas.openxmlformats.org/presentationml/2006/main">
  <p:tag name="NUM" val="2"/>
</p:tagLst>
</file>

<file path=ppt/tags/tag391.xml><?xml version="1.0" encoding="utf-8"?>
<p:tagLst xmlns:a="http://schemas.openxmlformats.org/drawingml/2006/main" xmlns:r="http://schemas.openxmlformats.org/officeDocument/2006/relationships" xmlns:p="http://schemas.openxmlformats.org/presentationml/2006/main">
  <p:tag name="NUM" val="1"/>
</p:tagLst>
</file>

<file path=ppt/tags/tag392.xml><?xml version="1.0" encoding="utf-8"?>
<p:tagLst xmlns:a="http://schemas.openxmlformats.org/drawingml/2006/main" xmlns:r="http://schemas.openxmlformats.org/officeDocument/2006/relationships" xmlns:p="http://schemas.openxmlformats.org/presentationml/2006/main">
  <p:tag name="NUM" val="2"/>
</p:tagLst>
</file>

<file path=ppt/tags/tag393.xml><?xml version="1.0" encoding="utf-8"?>
<p:tagLst xmlns:a="http://schemas.openxmlformats.org/drawingml/2006/main" xmlns:r="http://schemas.openxmlformats.org/officeDocument/2006/relationships" xmlns:p="http://schemas.openxmlformats.org/presentationml/2006/main">
  <p:tag name="NUM" val="1"/>
</p:tagLst>
</file>

<file path=ppt/tags/tag394.xml><?xml version="1.0" encoding="utf-8"?>
<p:tagLst xmlns:a="http://schemas.openxmlformats.org/drawingml/2006/main" xmlns:r="http://schemas.openxmlformats.org/officeDocument/2006/relationships" xmlns:p="http://schemas.openxmlformats.org/presentationml/2006/main">
  <p:tag name="NUM" val="2"/>
</p:tagLst>
</file>

<file path=ppt/tags/tag395.xml><?xml version="1.0" encoding="utf-8"?>
<p:tagLst xmlns:a="http://schemas.openxmlformats.org/drawingml/2006/main" xmlns:r="http://schemas.openxmlformats.org/officeDocument/2006/relationships" xmlns:p="http://schemas.openxmlformats.org/presentationml/2006/main">
  <p:tag name="NUM" val="3"/>
</p:tagLst>
</file>

<file path=ppt/tags/tag396.xml><?xml version="1.0" encoding="utf-8"?>
<p:tagLst xmlns:a="http://schemas.openxmlformats.org/drawingml/2006/main" xmlns:r="http://schemas.openxmlformats.org/officeDocument/2006/relationships" xmlns:p="http://schemas.openxmlformats.org/presentationml/2006/main">
  <p:tag name="NUM" val="1"/>
</p:tagLst>
</file>

<file path=ppt/tags/tag397.xml><?xml version="1.0" encoding="utf-8"?>
<p:tagLst xmlns:a="http://schemas.openxmlformats.org/drawingml/2006/main" xmlns:r="http://schemas.openxmlformats.org/officeDocument/2006/relationships" xmlns:p="http://schemas.openxmlformats.org/presentationml/2006/main">
  <p:tag name="NUM" val="2"/>
</p:tagLst>
</file>

<file path=ppt/tags/tag398.xml><?xml version="1.0" encoding="utf-8"?>
<p:tagLst xmlns:a="http://schemas.openxmlformats.org/drawingml/2006/main" xmlns:r="http://schemas.openxmlformats.org/officeDocument/2006/relationships" xmlns:p="http://schemas.openxmlformats.org/presentationml/2006/main">
  <p:tag name="NUM" val="1"/>
</p:tagLst>
</file>

<file path=ppt/tags/tag39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8"/>
</p:tagLst>
</file>

<file path=ppt/tags/tag400.xml><?xml version="1.0" encoding="utf-8"?>
<p:tagLst xmlns:a="http://schemas.openxmlformats.org/drawingml/2006/main" xmlns:r="http://schemas.openxmlformats.org/officeDocument/2006/relationships" xmlns:p="http://schemas.openxmlformats.org/presentationml/2006/main">
  <p:tag name="NUM" val="1"/>
</p:tagLst>
</file>

<file path=ppt/tags/tag401.xml><?xml version="1.0" encoding="utf-8"?>
<p:tagLst xmlns:a="http://schemas.openxmlformats.org/drawingml/2006/main" xmlns:r="http://schemas.openxmlformats.org/officeDocument/2006/relationships" xmlns:p="http://schemas.openxmlformats.org/presentationml/2006/main">
  <p:tag name="NUM" val="2"/>
</p:tagLst>
</file>

<file path=ppt/tags/tag402.xml><?xml version="1.0" encoding="utf-8"?>
<p:tagLst xmlns:a="http://schemas.openxmlformats.org/drawingml/2006/main" xmlns:r="http://schemas.openxmlformats.org/officeDocument/2006/relationships" xmlns:p="http://schemas.openxmlformats.org/presentationml/2006/main">
  <p:tag name="NUM" val="1"/>
</p:tagLst>
</file>

<file path=ppt/tags/tag403.xml><?xml version="1.0" encoding="utf-8"?>
<p:tagLst xmlns:a="http://schemas.openxmlformats.org/drawingml/2006/main" xmlns:r="http://schemas.openxmlformats.org/officeDocument/2006/relationships" xmlns:p="http://schemas.openxmlformats.org/presentationml/2006/main">
  <p:tag name="NUM" val="2"/>
</p:tagLst>
</file>

<file path=ppt/tags/tag404.xml><?xml version="1.0" encoding="utf-8"?>
<p:tagLst xmlns:a="http://schemas.openxmlformats.org/drawingml/2006/main" xmlns:r="http://schemas.openxmlformats.org/officeDocument/2006/relationships" xmlns:p="http://schemas.openxmlformats.org/presentationml/2006/main">
  <p:tag name="NUM" val="1"/>
</p:tagLst>
</file>

<file path=ppt/tags/tag405.xml><?xml version="1.0" encoding="utf-8"?>
<p:tagLst xmlns:a="http://schemas.openxmlformats.org/drawingml/2006/main" xmlns:r="http://schemas.openxmlformats.org/officeDocument/2006/relationships" xmlns:p="http://schemas.openxmlformats.org/presentationml/2006/main">
  <p:tag name="NUM" val="2"/>
</p:tagLst>
</file>

<file path=ppt/tags/tag406.xml><?xml version="1.0" encoding="utf-8"?>
<p:tagLst xmlns:a="http://schemas.openxmlformats.org/drawingml/2006/main" xmlns:r="http://schemas.openxmlformats.org/officeDocument/2006/relationships" xmlns:p="http://schemas.openxmlformats.org/presentationml/2006/main">
  <p:tag name="NUM" val="1"/>
</p:tagLst>
</file>

<file path=ppt/tags/tag407.xml><?xml version="1.0" encoding="utf-8"?>
<p:tagLst xmlns:a="http://schemas.openxmlformats.org/drawingml/2006/main" xmlns:r="http://schemas.openxmlformats.org/officeDocument/2006/relationships" xmlns:p="http://schemas.openxmlformats.org/presentationml/2006/main">
  <p:tag name="NUM" val="2"/>
</p:tagLst>
</file>

<file path=ppt/tags/tag408.xml><?xml version="1.0" encoding="utf-8"?>
<p:tagLst xmlns:a="http://schemas.openxmlformats.org/drawingml/2006/main" xmlns:r="http://schemas.openxmlformats.org/officeDocument/2006/relationships" xmlns:p="http://schemas.openxmlformats.org/presentationml/2006/main">
  <p:tag name="NUM" val="1"/>
</p:tagLst>
</file>

<file path=ppt/tags/tag409.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10"/>
</p:tagLst>
</file>

<file path=ppt/tags/tag43.xml><?xml version="1.0" encoding="utf-8"?>
<p:tagLst xmlns:a="http://schemas.openxmlformats.org/drawingml/2006/main" xmlns:r="http://schemas.openxmlformats.org/officeDocument/2006/relationships" xmlns:p="http://schemas.openxmlformats.org/presentationml/2006/main">
  <p:tag name="NUM" val="11"/>
</p:tagLst>
</file>

<file path=ppt/tags/tag44.xml><?xml version="1.0" encoding="utf-8"?>
<p:tagLst xmlns:a="http://schemas.openxmlformats.org/drawingml/2006/main" xmlns:r="http://schemas.openxmlformats.org/officeDocument/2006/relationships" xmlns:p="http://schemas.openxmlformats.org/presentationml/2006/main">
  <p:tag name="NUM" val="12"/>
</p:tagLst>
</file>

<file path=ppt/tags/tag45.xml><?xml version="1.0" encoding="utf-8"?>
<p:tagLst xmlns:a="http://schemas.openxmlformats.org/drawingml/2006/main" xmlns:r="http://schemas.openxmlformats.org/officeDocument/2006/relationships" xmlns:p="http://schemas.openxmlformats.org/presentationml/2006/main">
  <p:tag name="NUM" val="13"/>
</p:tagLst>
</file>

<file path=ppt/tags/tag46.xml><?xml version="1.0" encoding="utf-8"?>
<p:tagLst xmlns:a="http://schemas.openxmlformats.org/drawingml/2006/main" xmlns:r="http://schemas.openxmlformats.org/officeDocument/2006/relationships" xmlns:p="http://schemas.openxmlformats.org/presentationml/2006/main">
  <p:tag name="NUM" val="14"/>
</p:tagLst>
</file>

<file path=ppt/tags/tag47.xml><?xml version="1.0" encoding="utf-8"?>
<p:tagLst xmlns:a="http://schemas.openxmlformats.org/drawingml/2006/main" xmlns:r="http://schemas.openxmlformats.org/officeDocument/2006/relationships" xmlns:p="http://schemas.openxmlformats.org/presentationml/2006/main">
  <p:tag name="NUM" val="15"/>
</p:tagLst>
</file>

<file path=ppt/tags/tag48.xml><?xml version="1.0" encoding="utf-8"?>
<p:tagLst xmlns:a="http://schemas.openxmlformats.org/drawingml/2006/main" xmlns:r="http://schemas.openxmlformats.org/officeDocument/2006/relationships" xmlns:p="http://schemas.openxmlformats.org/presentationml/2006/main">
  <p:tag name="NUM" val="16"/>
</p:tagLst>
</file>

<file path=ppt/tags/tag49.xml><?xml version="1.0" encoding="utf-8"?>
<p:tagLst xmlns:a="http://schemas.openxmlformats.org/drawingml/2006/main" xmlns:r="http://schemas.openxmlformats.org/officeDocument/2006/relationships" xmlns:p="http://schemas.openxmlformats.org/presentationml/2006/main">
  <p:tag name="NUM" val="17"/>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18"/>
</p:tagLst>
</file>

<file path=ppt/tags/tag51.xml><?xml version="1.0" encoding="utf-8"?>
<p:tagLst xmlns:a="http://schemas.openxmlformats.org/drawingml/2006/main" xmlns:r="http://schemas.openxmlformats.org/officeDocument/2006/relationships" xmlns:p="http://schemas.openxmlformats.org/presentationml/2006/main">
  <p:tag name="NUM" val="19"/>
</p:tagLst>
</file>

<file path=ppt/tags/tag52.xml><?xml version="1.0" encoding="utf-8"?>
<p:tagLst xmlns:a="http://schemas.openxmlformats.org/drawingml/2006/main" xmlns:r="http://schemas.openxmlformats.org/officeDocument/2006/relationships" xmlns:p="http://schemas.openxmlformats.org/presentationml/2006/main">
  <p:tag name="NUM" val="20"/>
</p:tagLst>
</file>

<file path=ppt/tags/tag53.xml><?xml version="1.0" encoding="utf-8"?>
<p:tagLst xmlns:a="http://schemas.openxmlformats.org/drawingml/2006/main" xmlns:r="http://schemas.openxmlformats.org/officeDocument/2006/relationships" xmlns:p="http://schemas.openxmlformats.org/presentationml/2006/main">
  <p:tag name="NUM" val="21"/>
</p:tagLst>
</file>

<file path=ppt/tags/tag54.xml><?xml version="1.0" encoding="utf-8"?>
<p:tagLst xmlns:a="http://schemas.openxmlformats.org/drawingml/2006/main" xmlns:r="http://schemas.openxmlformats.org/officeDocument/2006/relationships" xmlns:p="http://schemas.openxmlformats.org/presentationml/2006/main">
  <p:tag name="NUM" val="22"/>
</p:tagLst>
</file>

<file path=ppt/tags/tag55.xml><?xml version="1.0" encoding="utf-8"?>
<p:tagLst xmlns:a="http://schemas.openxmlformats.org/drawingml/2006/main" xmlns:r="http://schemas.openxmlformats.org/officeDocument/2006/relationships" xmlns:p="http://schemas.openxmlformats.org/presentationml/2006/main">
  <p:tag name="NUM" val="23"/>
</p:tagLst>
</file>

<file path=ppt/tags/tag56.xml><?xml version="1.0" encoding="utf-8"?>
<p:tagLst xmlns:a="http://schemas.openxmlformats.org/drawingml/2006/main" xmlns:r="http://schemas.openxmlformats.org/officeDocument/2006/relationships" xmlns:p="http://schemas.openxmlformats.org/presentationml/2006/main">
  <p:tag name="NUM" val="24"/>
</p:tagLst>
</file>

<file path=ppt/tags/tag57.xml><?xml version="1.0" encoding="utf-8"?>
<p:tagLst xmlns:a="http://schemas.openxmlformats.org/drawingml/2006/main" xmlns:r="http://schemas.openxmlformats.org/officeDocument/2006/relationships" xmlns:p="http://schemas.openxmlformats.org/presentationml/2006/main">
  <p:tag name="NUM" val="25"/>
</p:tagLst>
</file>

<file path=ppt/tags/tag58.xml><?xml version="1.0" encoding="utf-8"?>
<p:tagLst xmlns:a="http://schemas.openxmlformats.org/drawingml/2006/main" xmlns:r="http://schemas.openxmlformats.org/officeDocument/2006/relationships" xmlns:p="http://schemas.openxmlformats.org/presentationml/2006/main">
  <p:tag name="NUM" val="26"/>
</p:tagLst>
</file>

<file path=ppt/tags/tag59.xml><?xml version="1.0" encoding="utf-8"?>
<p:tagLst xmlns:a="http://schemas.openxmlformats.org/drawingml/2006/main" xmlns:r="http://schemas.openxmlformats.org/officeDocument/2006/relationships" xmlns:p="http://schemas.openxmlformats.org/presentationml/2006/main">
  <p:tag name="NUM" val="27"/>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60.xml><?xml version="1.0" encoding="utf-8"?>
<p:tagLst xmlns:a="http://schemas.openxmlformats.org/drawingml/2006/main" xmlns:r="http://schemas.openxmlformats.org/officeDocument/2006/relationships" xmlns:p="http://schemas.openxmlformats.org/presentationml/2006/main">
  <p:tag name="NUM" val="28"/>
</p:tagLst>
</file>

<file path=ppt/tags/tag61.xml><?xml version="1.0" encoding="utf-8"?>
<p:tagLst xmlns:a="http://schemas.openxmlformats.org/drawingml/2006/main" xmlns:r="http://schemas.openxmlformats.org/officeDocument/2006/relationships" xmlns:p="http://schemas.openxmlformats.org/presentationml/2006/main">
  <p:tag name="NUM" val="29"/>
</p:tagLst>
</file>

<file path=ppt/tags/tag62.xml><?xml version="1.0" encoding="utf-8"?>
<p:tagLst xmlns:a="http://schemas.openxmlformats.org/drawingml/2006/main" xmlns:r="http://schemas.openxmlformats.org/officeDocument/2006/relationships" xmlns:p="http://schemas.openxmlformats.org/presentationml/2006/main">
  <p:tag name="NUM" val="30"/>
</p:tagLst>
</file>

<file path=ppt/tags/tag63.xml><?xml version="1.0" encoding="utf-8"?>
<p:tagLst xmlns:a="http://schemas.openxmlformats.org/drawingml/2006/main" xmlns:r="http://schemas.openxmlformats.org/officeDocument/2006/relationships" xmlns:p="http://schemas.openxmlformats.org/presentationml/2006/main">
  <p:tag name="NUM" val="31"/>
</p:tagLst>
</file>

<file path=ppt/tags/tag64.xml><?xml version="1.0" encoding="utf-8"?>
<p:tagLst xmlns:a="http://schemas.openxmlformats.org/drawingml/2006/main" xmlns:r="http://schemas.openxmlformats.org/officeDocument/2006/relationships" xmlns:p="http://schemas.openxmlformats.org/presentationml/2006/main">
  <p:tag name="NUM" val="32"/>
</p:tagLst>
</file>

<file path=ppt/tags/tag65.xml><?xml version="1.0" encoding="utf-8"?>
<p:tagLst xmlns:a="http://schemas.openxmlformats.org/drawingml/2006/main" xmlns:r="http://schemas.openxmlformats.org/officeDocument/2006/relationships" xmlns:p="http://schemas.openxmlformats.org/presentationml/2006/main">
  <p:tag name="NUM" val="33"/>
</p:tagLst>
</file>

<file path=ppt/tags/tag66.xml><?xml version="1.0" encoding="utf-8"?>
<p:tagLst xmlns:a="http://schemas.openxmlformats.org/drawingml/2006/main" xmlns:r="http://schemas.openxmlformats.org/officeDocument/2006/relationships" xmlns:p="http://schemas.openxmlformats.org/presentationml/2006/main">
  <p:tag name="NUM" val="34"/>
</p:tagLst>
</file>

<file path=ppt/tags/tag67.xml><?xml version="1.0" encoding="utf-8"?>
<p:tagLst xmlns:a="http://schemas.openxmlformats.org/drawingml/2006/main" xmlns:r="http://schemas.openxmlformats.org/officeDocument/2006/relationships" xmlns:p="http://schemas.openxmlformats.org/presentationml/2006/main">
  <p:tag name="NUM" val="35"/>
</p:tagLst>
</file>

<file path=ppt/tags/tag68.xml><?xml version="1.0" encoding="utf-8"?>
<p:tagLst xmlns:a="http://schemas.openxmlformats.org/drawingml/2006/main" xmlns:r="http://schemas.openxmlformats.org/officeDocument/2006/relationships" xmlns:p="http://schemas.openxmlformats.org/presentationml/2006/main">
  <p:tag name="NUM" val="36"/>
</p:tagLst>
</file>

<file path=ppt/tags/tag69.xml><?xml version="1.0" encoding="utf-8"?>
<p:tagLst xmlns:a="http://schemas.openxmlformats.org/drawingml/2006/main" xmlns:r="http://schemas.openxmlformats.org/officeDocument/2006/relationships" xmlns:p="http://schemas.openxmlformats.org/presentationml/2006/main">
  <p:tag name="NUM" val="37"/>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70.xml><?xml version="1.0" encoding="utf-8"?>
<p:tagLst xmlns:a="http://schemas.openxmlformats.org/drawingml/2006/main" xmlns:r="http://schemas.openxmlformats.org/officeDocument/2006/relationships" xmlns:p="http://schemas.openxmlformats.org/presentationml/2006/main">
  <p:tag name="NUM" val="38"/>
</p:tagLst>
</file>

<file path=ppt/tags/tag71.xml><?xml version="1.0" encoding="utf-8"?>
<p:tagLst xmlns:a="http://schemas.openxmlformats.org/drawingml/2006/main" xmlns:r="http://schemas.openxmlformats.org/officeDocument/2006/relationships" xmlns:p="http://schemas.openxmlformats.org/presentationml/2006/main">
  <p:tag name="NUM" val="39"/>
</p:tagLst>
</file>

<file path=ppt/tags/tag72.xml><?xml version="1.0" encoding="utf-8"?>
<p:tagLst xmlns:a="http://schemas.openxmlformats.org/drawingml/2006/main" xmlns:r="http://schemas.openxmlformats.org/officeDocument/2006/relationships" xmlns:p="http://schemas.openxmlformats.org/presentationml/2006/main">
  <p:tag name="NUM" val="40"/>
</p:tagLst>
</file>

<file path=ppt/tags/tag73.xml><?xml version="1.0" encoding="utf-8"?>
<p:tagLst xmlns:a="http://schemas.openxmlformats.org/drawingml/2006/main" xmlns:r="http://schemas.openxmlformats.org/officeDocument/2006/relationships" xmlns:p="http://schemas.openxmlformats.org/presentationml/2006/main">
  <p:tag name="NUM" val="41"/>
</p:tagLst>
</file>

<file path=ppt/tags/tag74.xml><?xml version="1.0" encoding="utf-8"?>
<p:tagLst xmlns:a="http://schemas.openxmlformats.org/drawingml/2006/main" xmlns:r="http://schemas.openxmlformats.org/officeDocument/2006/relationships" xmlns:p="http://schemas.openxmlformats.org/presentationml/2006/main">
  <p:tag name="NUM" val="42"/>
</p:tagLst>
</file>

<file path=ppt/tags/tag75.xml><?xml version="1.0" encoding="utf-8"?>
<p:tagLst xmlns:a="http://schemas.openxmlformats.org/drawingml/2006/main" xmlns:r="http://schemas.openxmlformats.org/officeDocument/2006/relationships" xmlns:p="http://schemas.openxmlformats.org/presentationml/2006/main">
  <p:tag name="NUM" val="43"/>
</p:tagLst>
</file>

<file path=ppt/tags/tag76.xml><?xml version="1.0" encoding="utf-8"?>
<p:tagLst xmlns:a="http://schemas.openxmlformats.org/drawingml/2006/main" xmlns:r="http://schemas.openxmlformats.org/officeDocument/2006/relationships" xmlns:p="http://schemas.openxmlformats.org/presentationml/2006/main">
  <p:tag name="NUM" val="44"/>
</p:tagLst>
</file>

<file path=ppt/tags/tag77.xml><?xml version="1.0" encoding="utf-8"?>
<p:tagLst xmlns:a="http://schemas.openxmlformats.org/drawingml/2006/main" xmlns:r="http://schemas.openxmlformats.org/officeDocument/2006/relationships" xmlns:p="http://schemas.openxmlformats.org/presentationml/2006/main">
  <p:tag name="NUM" val="45"/>
</p:tagLst>
</file>

<file path=ppt/tags/tag78.xml><?xml version="1.0" encoding="utf-8"?>
<p:tagLst xmlns:a="http://schemas.openxmlformats.org/drawingml/2006/main" xmlns:r="http://schemas.openxmlformats.org/officeDocument/2006/relationships" xmlns:p="http://schemas.openxmlformats.org/presentationml/2006/main">
  <p:tag name="NUM" val="46"/>
</p:tagLst>
</file>

<file path=ppt/tags/tag79.xml><?xml version="1.0" encoding="utf-8"?>
<p:tagLst xmlns:a="http://schemas.openxmlformats.org/drawingml/2006/main" xmlns:r="http://schemas.openxmlformats.org/officeDocument/2006/relationships" xmlns:p="http://schemas.openxmlformats.org/presentationml/2006/main">
  <p:tag name="NUM" val="47"/>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8"/>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4"/>
</p:tagLst>
</file>

<file path=ppt/tags/tag92.xml><?xml version="1.0" encoding="utf-8"?>
<p:tagLst xmlns:a="http://schemas.openxmlformats.org/drawingml/2006/main" xmlns:r="http://schemas.openxmlformats.org/officeDocument/2006/relationships" xmlns:p="http://schemas.openxmlformats.org/presentationml/2006/main">
  <p:tag name="NUM" val="5"/>
</p:tagLst>
</file>

<file path=ppt/tags/tag93.xml><?xml version="1.0" encoding="utf-8"?>
<p:tagLst xmlns:a="http://schemas.openxmlformats.org/drawingml/2006/main" xmlns:r="http://schemas.openxmlformats.org/officeDocument/2006/relationships" xmlns:p="http://schemas.openxmlformats.org/presentationml/2006/main">
  <p:tag name="NUM" val="6"/>
</p:tagLst>
</file>

<file path=ppt/tags/tag94.xml><?xml version="1.0" encoding="utf-8"?>
<p:tagLst xmlns:a="http://schemas.openxmlformats.org/drawingml/2006/main" xmlns:r="http://schemas.openxmlformats.org/officeDocument/2006/relationships" xmlns:p="http://schemas.openxmlformats.org/presentationml/2006/main">
  <p:tag name="NUM" val="7"/>
</p:tagLst>
</file>

<file path=ppt/tags/tag95.xml><?xml version="1.0" encoding="utf-8"?>
<p:tagLst xmlns:a="http://schemas.openxmlformats.org/drawingml/2006/main" xmlns:r="http://schemas.openxmlformats.org/officeDocument/2006/relationships" xmlns:p="http://schemas.openxmlformats.org/presentationml/2006/main">
  <p:tag name="NUM" val="8"/>
</p:tagLst>
</file>

<file path=ppt/tags/tag96.xml><?xml version="1.0" encoding="utf-8"?>
<p:tagLst xmlns:a="http://schemas.openxmlformats.org/drawingml/2006/main" xmlns:r="http://schemas.openxmlformats.org/officeDocument/2006/relationships" xmlns:p="http://schemas.openxmlformats.org/presentationml/2006/main">
  <p:tag name="NUM" val="9"/>
</p:tagLst>
</file>

<file path=ppt/tags/tag97.xml><?xml version="1.0" encoding="utf-8"?>
<p:tagLst xmlns:a="http://schemas.openxmlformats.org/drawingml/2006/main" xmlns:r="http://schemas.openxmlformats.org/officeDocument/2006/relationships" xmlns:p="http://schemas.openxmlformats.org/presentationml/2006/main">
  <p:tag name="NUM" val="10"/>
</p:tagLst>
</file>

<file path=ppt/tags/tag98.xml><?xml version="1.0" encoding="utf-8"?>
<p:tagLst xmlns:a="http://schemas.openxmlformats.org/drawingml/2006/main" xmlns:r="http://schemas.openxmlformats.org/officeDocument/2006/relationships" xmlns:p="http://schemas.openxmlformats.org/presentationml/2006/main">
  <p:tag name="NUM" val="11"/>
</p:tagLst>
</file>

<file path=ppt/tags/tag99.xml><?xml version="1.0" encoding="utf-8"?>
<p:tagLst xmlns:a="http://schemas.openxmlformats.org/drawingml/2006/main" xmlns:r="http://schemas.openxmlformats.org/officeDocument/2006/relationships" xmlns:p="http://schemas.openxmlformats.org/presentationml/2006/main">
  <p:tag name="NUM" val="12"/>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nèse">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d3ef7de-1ef7-491f-9aae-e0962053c733">
      <Terms xmlns="http://schemas.microsoft.com/office/infopath/2007/PartnerControls"/>
    </lcf76f155ced4ddcb4097134ff3c332f>
    <TaxCatchAll xmlns="ac443fea-8077-4df0-97f6-0cfd2b7b835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8D5FC27827CC42A00F1668BD9BFBC6" ma:contentTypeVersion="16" ma:contentTypeDescription="Crée un document." ma:contentTypeScope="" ma:versionID="be7b77bda9eb4857f4f835b911bfcfdb">
  <xsd:schema xmlns:xsd="http://www.w3.org/2001/XMLSchema" xmlns:xs="http://www.w3.org/2001/XMLSchema" xmlns:p="http://schemas.microsoft.com/office/2006/metadata/properties" xmlns:ns2="ac443fea-8077-4df0-97f6-0cfd2b7b8355" xmlns:ns3="dd3ef7de-1ef7-491f-9aae-e0962053c733" targetNamespace="http://schemas.microsoft.com/office/2006/metadata/properties" ma:root="true" ma:fieldsID="005bd8c107def4d4b6f337a7fac768cc" ns2:_="" ns3:_="">
    <xsd:import namespace="ac443fea-8077-4df0-97f6-0cfd2b7b8355"/>
    <xsd:import namespace="dd3ef7de-1ef7-491f-9aae-e0962053c73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443fea-8077-4df0-97f6-0cfd2b7b8355"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16" nillable="true" ma:displayName="Taxonomy Catch All Column" ma:hidden="true" ma:list="{f96d8e17-6309-4c22-9204-2707cfa0b541}" ma:internalName="TaxCatchAll" ma:showField="CatchAllData" ma:web="ac443fea-8077-4df0-97f6-0cfd2b7b835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3ef7de-1ef7-491f-9aae-e0962053c73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4ee7099c-c430-4f29-be0f-2cf3fe768232"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0EB982-93AD-4ED8-B826-9D2187BD6088}">
  <ds:schemaRefs>
    <ds:schemaRef ds:uri="http://schemas.microsoft.com/sharepoint/v3/contenttype/forms"/>
  </ds:schemaRefs>
</ds:datastoreItem>
</file>

<file path=customXml/itemProps2.xml><?xml version="1.0" encoding="utf-8"?>
<ds:datastoreItem xmlns:ds="http://schemas.openxmlformats.org/officeDocument/2006/customXml" ds:itemID="{0F4E82DB-42A9-4A41-9863-985FD20278C9}">
  <ds:schemaRefs>
    <ds:schemaRef ds:uri="http://schemas.microsoft.com/office/2006/metadata/properties"/>
    <ds:schemaRef ds:uri="http://schemas.microsoft.com/office/infopath/2007/PartnerControls"/>
    <ds:schemaRef ds:uri="dd3ef7de-1ef7-491f-9aae-e0962053c733"/>
    <ds:schemaRef ds:uri="ac443fea-8077-4df0-97f6-0cfd2b7b8355"/>
  </ds:schemaRefs>
</ds:datastoreItem>
</file>

<file path=customXml/itemProps3.xml><?xml version="1.0" encoding="utf-8"?>
<ds:datastoreItem xmlns:ds="http://schemas.openxmlformats.org/officeDocument/2006/customXml" ds:itemID="{BFE5B7F4-E2DC-4326-BB18-2F8D21EEE3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443fea-8077-4df0-97f6-0cfd2b7b8355"/>
    <ds:schemaRef ds:uri="dd3ef7de-1ef7-491f-9aae-e0962053c7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Genèse.thmx</Template>
  <TotalTime>8086</TotalTime>
  <Words>2952</Words>
  <Application>Microsoft Office PowerPoint</Application>
  <PresentationFormat>Affichage à l'écran (4:3)</PresentationFormat>
  <Paragraphs>609</Paragraphs>
  <Slides>48</Slides>
  <Notes>47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48</vt:i4>
      </vt:variant>
    </vt:vector>
  </HeadingPairs>
  <TitlesOfParts>
    <vt:vector size="54" baseType="lpstr">
      <vt:lpstr>Arial</vt:lpstr>
      <vt:lpstr>Calibri</vt:lpstr>
      <vt:lpstr>Calisto MT</vt:lpstr>
      <vt:lpstr>Courier New</vt:lpstr>
      <vt:lpstr>Wingdings</vt:lpstr>
      <vt:lpstr>Genèse</vt:lpstr>
      <vt:lpstr>Coagulation plasmatique (première partie 2)  COURS #3</vt:lpstr>
      <vt:lpstr>Présentation PowerPoint</vt:lpstr>
      <vt:lpstr>* VOIE EXTRINSÈQUE (V.E.)</vt:lpstr>
      <vt:lpstr>* VOIE EXTRINSÈQUE (V.E.)</vt:lpstr>
      <vt:lpstr>Présentation PowerPoint</vt:lpstr>
      <vt:lpstr>* VOIE INTRINSÈQUE (V.I.)</vt:lpstr>
      <vt:lpstr>* PHASE CONTACT</vt:lpstr>
      <vt:lpstr>Présentation PowerPoint</vt:lpstr>
      <vt:lpstr>* PHASE CONTACT</vt:lpstr>
      <vt:lpstr>* VOIE INTRINSÈQUE</vt:lpstr>
      <vt:lpstr>Présentation PowerPoint</vt:lpstr>
      <vt:lpstr>* BOUCLE DE JOSSO</vt:lpstr>
      <vt:lpstr>Présentation PowerPoint</vt:lpstr>
      <vt:lpstr>* VOIE COMMUNE (V.C.)</vt:lpstr>
      <vt:lpstr>Présentation PowerPoint</vt:lpstr>
      <vt:lpstr>* VOIE COMMUNE (V.C.)</vt:lpstr>
      <vt:lpstr>* FIBRINOFORMATION</vt:lpstr>
      <vt:lpstr>* FACTEUR I</vt:lpstr>
      <vt:lpstr>* POLYMÉRISATION  DE LA FIBRINE</vt:lpstr>
      <vt:lpstr>Anticoagulothérapie (Héparine et Anti-vitamine K)   Déficience factorielle  et  anticoagulant circulant   </vt:lpstr>
      <vt:lpstr>INHIBITEURS THÉRAPEUTIQUES</vt:lpstr>
      <vt:lpstr>L’HÉPARINE</vt:lpstr>
      <vt:lpstr>L’HÉPARINE</vt:lpstr>
      <vt:lpstr>L’HÉPARINE</vt:lpstr>
      <vt:lpstr>L’HÉPARINE</vt:lpstr>
      <vt:lpstr>L’HÉPARINE</vt:lpstr>
      <vt:lpstr>L’HÉPARINE</vt:lpstr>
      <vt:lpstr>L’HÉPARINE</vt:lpstr>
      <vt:lpstr>L’HÉPARINE</vt:lpstr>
      <vt:lpstr>Présentation PowerPoint</vt:lpstr>
      <vt:lpstr>L’HÉPARINE</vt:lpstr>
      <vt:lpstr>Présentation PowerPoint</vt:lpstr>
      <vt:lpstr>L’HÉPARINE</vt:lpstr>
      <vt:lpstr>L’HÉPARINE</vt:lpstr>
      <vt:lpstr>L’HÉPARINE</vt:lpstr>
      <vt:lpstr>L’HÉPARINE</vt:lpstr>
      <vt:lpstr>L’HÉPARINE</vt:lpstr>
      <vt:lpstr>ANTIVITAMINES K</vt:lpstr>
      <vt:lpstr>ANTIVITAMINES K</vt:lpstr>
      <vt:lpstr>ANTIVITAMINES K</vt:lpstr>
      <vt:lpstr>ANTIVITAMINES K</vt:lpstr>
      <vt:lpstr>ANTIVITAMINES K</vt:lpstr>
      <vt:lpstr>ANTIVITAMINES K</vt:lpstr>
      <vt:lpstr>ANTIVITAMINES K</vt:lpstr>
      <vt:lpstr>ANTIVITAMINES K</vt:lpstr>
      <vt:lpstr>ANTIVITAMINES K</vt:lpstr>
      <vt:lpstr>Exercice de calcul du INR</vt:lpstr>
      <vt:lpstr>Exercice de calcul du INR</vt:lpstr>
    </vt:vector>
  </TitlesOfParts>
  <Company>Intact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Voyage en Europe</dc:title>
  <dc:creator>Andrée 🌺 Sirois</dc:creator>
  <cp:lastModifiedBy>Lachance, Jean-François</cp:lastModifiedBy>
  <cp:revision>180</cp:revision>
  <dcterms:created xsi:type="dcterms:W3CDTF">2013-03-16T20:16:38Z</dcterms:created>
  <dcterms:modified xsi:type="dcterms:W3CDTF">2024-01-11T00:54:50Z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0x0101002D8D5FC27827CC42A00F1668BD9BFBC6</vt:lpwstr>
  </property>
  <property fmtid="{D5CDD505-2E9C-101B-9397-08002B2CF9AE}" pid="3" name="MediaServiceImageTags">
    <vt:lpwstr/>
  </property>
</Properties>
</file>