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3" r:id="rId4"/>
    <p:sldId id="261" r:id="rId5"/>
    <p:sldId id="262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4F29F-C7A8-4487-8F72-428866184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CC1373-7E9A-4DEB-87F1-B69489A85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2E8C92-EB7B-41EF-AA82-EDBD8349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BDF723-0171-4D16-9551-BDED5041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AD4043-EFDC-4196-B5D6-AD9FC3FD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936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58674-D668-4201-A8CA-245A57BD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6F2A5F-72DE-486D-9998-89A886D5B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04CDA-7FAD-4619-84EF-21AE56B4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B42EC-0D40-4B71-B80A-603DBC8B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8D9E20-55FF-4CE7-9E27-2335117DA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44212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6606CC-4CF9-4B8A-9D94-3B8511F9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0257CC-FE74-4687-A46E-168E3AECF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BF1D0-0CD3-46C8-AE84-B6AFF11A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99B18-F35B-4DD4-9228-C4182606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27E35E-4856-4A2F-B035-5328EDB2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997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F7EBB-2F7E-466D-8690-DAE82E37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FB3105-6563-4516-AD7A-6CAD9D9A8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5EB67A-BE33-45AB-87E3-815F519B0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7B4DF8-94F4-4CCB-8F55-DFD2C231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2AB63-7C04-4D06-82EE-D93C0D9D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65952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38D17-9E9B-4E6E-8B07-FDE3F8B0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0E60E5-2AA3-40D5-8406-24658C7D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06DA8D-5B50-4F66-8EAB-69B0FA4A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377C11-0F76-45C2-B3D6-C8932A09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1A272-B72E-4773-BEE6-72C86BAA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116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09149-B7A4-4F71-A8FD-7F1BFB843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565C84-9090-42AE-BF9A-B7634B5F3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801D4B-96E2-484C-860D-AECA45CC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163F74-4472-42EE-82CC-378A6757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527CC9-177A-4002-8304-81097B79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5E456-C758-407E-8C84-6894483E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825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DC544-DFF3-4583-A7A3-4995A963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C9C7BD-B9D6-4EB4-A6DA-8D5CF011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8BD29A-22C3-4496-9C3B-67049A376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9A78DC-A59F-44AF-AD8A-103DB2833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DC0512-803E-49A2-B648-595C5132E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F4403F-EAF3-4D2E-8640-D84E9DA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61C8716-877B-46DA-AAA7-1DEF9D14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13DCF7-7569-407C-AD71-4220FCAE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032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29E62-653B-4FD8-BC3C-4852D20C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6B205C-C04D-49E7-9E5F-ED3140FDB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91EE735-9087-42DA-A1B1-D686E28E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FA05E1-0833-47A6-986B-75AD63C7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433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BEF1A0-14FD-42D3-8447-FD45EE4E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8AAB03-3145-48DE-B8D3-778EF520B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5BD5AA-C2D6-4000-95BD-FE80BCA7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471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D5A3F3-FDD5-4B0F-B076-6C6B47ED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A77D5-2D44-4DC4-A5EF-CF2395A1B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CD9353-FC34-40AB-A307-B780FDEE9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B3406B-1257-4DEF-B730-525D411DC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84565-08E5-4D6B-9B8A-EE8CB1D5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2643B3-32B0-414B-B32D-5655902E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12616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8E5B7-2B54-4ADD-8229-15251CB5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AF50CC-1E3E-44FD-883D-269A2759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2418E5-3B61-4A76-882D-6F49923B8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2ED898-BBE5-47D1-A47B-E9F48168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C6961-E780-40C8-9076-32E0044AA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93ADE4-6606-4C85-ACAC-F50364F79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8796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0EB49B3-33B7-4ACA-9690-04248D87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7B4E6A-8C41-4F14-82C7-3FDA132AF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E435BD-81B2-4EC6-9501-BFD2C91AF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6A174-71B0-4064-A01A-0DFA23FC9B24}" type="datetimeFigureOut">
              <a:rPr lang="fr-CA" smtClean="0"/>
              <a:t>2021-08-28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73CC64-BA23-44CD-AC3E-AC3E5D2F7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A66C64-8941-459B-867B-9C4C0C5DE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9FB4-7F95-4D65-9FE8-64E34E8395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263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ZfRaPBa6dk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livre, carte de visite&#10;&#10;Description générée automatiquement">
            <a:extLst>
              <a:ext uri="{FF2B5EF4-FFF2-40B4-BE49-F238E27FC236}">
                <a16:creationId xmlns:a16="http://schemas.microsoft.com/office/drawing/2014/main" id="{67CEB620-C7E9-4CF2-ABA4-483F5724D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65" y="0"/>
            <a:ext cx="4434841" cy="685800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3AC71CC-4DC2-468F-84A9-F0A86C42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59" y="1"/>
            <a:ext cx="2216973" cy="34290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68267DA3-6BDF-4623-859E-5872BEAC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70" y="-2452"/>
            <a:ext cx="2214772" cy="342559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1B9764F3-C4BD-4DFB-8A1C-9E2904A56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295" y="3425594"/>
            <a:ext cx="2220512" cy="343447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F5CCF619-DA63-43FB-9C76-85605E3D7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880" y="3423143"/>
            <a:ext cx="2218928" cy="3432022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4AC3225A-5D7B-4813-A844-5CAECF99CC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" y="847306"/>
            <a:ext cx="1671362" cy="2585101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9726904-272C-4B8D-B5FB-EED8FA87F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1" y="3430443"/>
            <a:ext cx="1671362" cy="2585101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B2E9D2D9-62F6-476D-B328-2482D30EB6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0638" y="838042"/>
            <a:ext cx="1671362" cy="258510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105CC405-BB40-4F5F-B4C2-2204E8CB5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6873" y="3423143"/>
            <a:ext cx="1671362" cy="25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1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atin typeface="Abadi" panose="020B0604020104020204" pitchFamily="34" charset="0"/>
                <a:ea typeface="Cambria" panose="02040503050406030204" pitchFamily="18" charset="0"/>
              </a:rPr>
              <a:t>Club Math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CEBCF0-9E26-4CFC-92E2-B44BD08F5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 au secondaire et au collégial</a:t>
            </a:r>
          </a:p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Mathématiques au Club Math</a:t>
            </a:r>
          </a:p>
        </p:txBody>
      </p:sp>
    </p:spTree>
    <p:extLst>
      <p:ext uri="{BB962C8B-B14F-4D97-AF65-F5344CB8AC3E}">
        <p14:creationId xmlns:p14="http://schemas.microsoft.com/office/powerpoint/2010/main" val="249996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137DA8B6-5606-4959-8042-CBBDFDCD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56" y="2584555"/>
            <a:ext cx="3455385" cy="42734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73333C9-D0AC-4249-9B54-23F384E45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187" y="0"/>
            <a:ext cx="3576967" cy="25845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2578AB5-365A-4D44-81AE-4D171BFEA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110" y="0"/>
            <a:ext cx="5422232" cy="68623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73BEE5-435E-435F-9A76-9623A2F53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18" y="5130347"/>
            <a:ext cx="3061265" cy="14719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CFBDD6-1103-4D32-B040-BFF8728AE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92" y="1929445"/>
            <a:ext cx="2792719" cy="282511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92" y="228097"/>
            <a:ext cx="2792719" cy="1325563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latin typeface="Abadi" panose="020B0604020104020204" pitchFamily="34" charset="0"/>
                <a:ea typeface="Cambria" panose="02040503050406030204" pitchFamily="18" charset="0"/>
              </a:rPr>
              <a:t>M. C. Escher</a:t>
            </a:r>
            <a:br>
              <a:rPr lang="fr-CA" dirty="0">
                <a:latin typeface="Abadi" panose="020B0604020104020204" pitchFamily="34" charset="0"/>
                <a:ea typeface="Cambria" panose="02040503050406030204" pitchFamily="18" charset="0"/>
              </a:rPr>
            </a:br>
            <a:r>
              <a:rPr lang="fr-CA" sz="2100" dirty="0">
                <a:solidFill>
                  <a:schemeClr val="bg1">
                    <a:lumMod val="75000"/>
                  </a:schemeClr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Pays-Bas, 1898-1972</a:t>
            </a:r>
          </a:p>
        </p:txBody>
      </p:sp>
    </p:spTree>
    <p:extLst>
      <p:ext uri="{BB962C8B-B14F-4D97-AF65-F5344CB8AC3E}">
        <p14:creationId xmlns:p14="http://schemas.microsoft.com/office/powerpoint/2010/main" val="272663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en bois, table, meubles&#10;&#10;Description générée automatiquement">
            <a:extLst>
              <a:ext uri="{FF2B5EF4-FFF2-40B4-BE49-F238E27FC236}">
                <a16:creationId xmlns:a16="http://schemas.microsoft.com/office/drawing/2014/main" id="{86AB868B-EAAB-4731-9756-6BDEEAFAF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A1B69F-25DA-4F2C-964B-7C7BD63F6E64}"/>
              </a:ext>
            </a:extLst>
          </p:cNvPr>
          <p:cNvSpPr txBox="1"/>
          <p:nvPr/>
        </p:nvSpPr>
        <p:spPr>
          <a:xfrm>
            <a:off x="3545305" y="4531895"/>
            <a:ext cx="51013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8000" b="1" dirty="0">
                <a:solidFill>
                  <a:schemeClr val="bg1"/>
                </a:solidFill>
                <a:latin typeface="Abadi" panose="020B0604020104020204" pitchFamily="34" charset="0"/>
              </a:rPr>
              <a:t>Inspirations</a:t>
            </a:r>
          </a:p>
          <a:p>
            <a:pPr algn="ctr"/>
            <a:r>
              <a:rPr lang="fr-CA" sz="4000" b="1" dirty="0" err="1">
                <a:solidFill>
                  <a:schemeClr val="bg1">
                    <a:lumMod val="75000"/>
                  </a:schemeClr>
                </a:solidFill>
                <a:latin typeface="Abadi" panose="020B0604020104020204" pitchFamily="34" charset="0"/>
              </a:rPr>
              <a:t>Cristóbal</a:t>
            </a:r>
            <a:r>
              <a:rPr lang="fr-CA" sz="4000" b="1" dirty="0">
                <a:solidFill>
                  <a:schemeClr val="bg1">
                    <a:lumMod val="75000"/>
                  </a:schemeClr>
                </a:solidFill>
                <a:latin typeface="Abadi" panose="020B0604020104020204" pitchFamily="34" charset="0"/>
              </a:rPr>
              <a:t> Vila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C85A4A2B-9295-44B0-A937-7720A1F61BE6}"/>
              </a:ext>
            </a:extLst>
          </p:cNvPr>
          <p:cNvSpPr/>
          <p:nvPr/>
        </p:nvSpPr>
        <p:spPr>
          <a:xfrm>
            <a:off x="3497178" y="4676274"/>
            <a:ext cx="5197641" cy="1098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/>
              <a:t>tt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5334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A0593D3-1A4D-4933-AE24-17957D1ED1BF}"/>
              </a:ext>
            </a:extLst>
          </p:cNvPr>
          <p:cNvSpPr/>
          <p:nvPr/>
        </p:nvSpPr>
        <p:spPr>
          <a:xfrm>
            <a:off x="0" y="-158620"/>
            <a:ext cx="12335069" cy="713791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790563-6435-4A3D-8868-A909F6D8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064400" cy="22833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D8BB72-4192-493B-8266-1959C084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859" y="932"/>
            <a:ext cx="4062743" cy="22824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654567-9D2F-4807-99ED-8F2D69EA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257" y="932"/>
            <a:ext cx="4062743" cy="22824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035643-5787-4783-89C8-C1566667E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" y="2283332"/>
            <a:ext cx="4062743" cy="2282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4D72BB-29BC-4CAC-96FB-A3EE05265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859" y="2283332"/>
            <a:ext cx="4062743" cy="22824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2B394A8-082F-437C-BAC4-CFA1B94902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602" y="2283332"/>
            <a:ext cx="4062743" cy="22824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0D4F6D3-1B2B-4779-A042-C21525E24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7601" y="4565732"/>
            <a:ext cx="4062743" cy="2282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A0A01ED-7519-4942-81B6-83BAE00D96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4214" y="4565732"/>
            <a:ext cx="4062743" cy="22824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81ADC49-362A-4F19-8C70-8E4325D573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" y="4565732"/>
            <a:ext cx="4062743" cy="2282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584" y="5814202"/>
            <a:ext cx="10515600" cy="1325563"/>
          </a:xfrm>
        </p:spPr>
        <p:txBody>
          <a:bodyPr/>
          <a:lstStyle/>
          <a:p>
            <a:r>
              <a:rPr lang="fr-CA" dirty="0">
                <a:solidFill>
                  <a:schemeClr val="bg1"/>
                </a:solidFill>
                <a:latin typeface="Haettenschweiler" panose="020B0706040902060204" pitchFamily="34" charset="0"/>
              </a:rPr>
              <a:t>Discussions sur Inspirations de </a:t>
            </a:r>
            <a:r>
              <a:rPr lang="fr-CA" dirty="0" err="1">
                <a:solidFill>
                  <a:schemeClr val="bg1"/>
                </a:solidFill>
                <a:latin typeface="Haettenschweiler" panose="020B0706040902060204" pitchFamily="34" charset="0"/>
              </a:rPr>
              <a:t>Cristóbal</a:t>
            </a:r>
            <a:r>
              <a:rPr lang="fr-CA" dirty="0">
                <a:solidFill>
                  <a:schemeClr val="bg1"/>
                </a:solidFill>
                <a:latin typeface="Haettenschweiler" panose="020B0706040902060204" pitchFamily="34" charset="0"/>
              </a:rPr>
              <a:t> Vila</a:t>
            </a:r>
          </a:p>
        </p:txBody>
      </p:sp>
    </p:spTree>
    <p:extLst>
      <p:ext uri="{BB962C8B-B14F-4D97-AF65-F5344CB8AC3E}">
        <p14:creationId xmlns:p14="http://schemas.microsoft.com/office/powerpoint/2010/main" val="327935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atin typeface="Abadi" panose="020B0604020104020204" pitchFamily="34" charset="0"/>
              </a:rPr>
              <a:t>Discussions sur nos intérêts mathématiques</a:t>
            </a:r>
          </a:p>
        </p:txBody>
      </p:sp>
    </p:spTree>
    <p:extLst>
      <p:ext uri="{BB962C8B-B14F-4D97-AF65-F5344CB8AC3E}">
        <p14:creationId xmlns:p14="http://schemas.microsoft.com/office/powerpoint/2010/main" val="195957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82F098-E021-407E-86FF-F46012A2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>
                <a:latin typeface="Abadi" panose="020B0604020104020204" pitchFamily="34" charset="0"/>
              </a:rPr>
              <a:t>Discussions sur le Club Math</a:t>
            </a:r>
          </a:p>
        </p:txBody>
      </p:sp>
    </p:spTree>
    <p:extLst>
      <p:ext uri="{BB962C8B-B14F-4D97-AF65-F5344CB8AC3E}">
        <p14:creationId xmlns:p14="http://schemas.microsoft.com/office/powerpoint/2010/main" val="216170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F4FD355-8330-4CFD-B4C1-8ACC56A6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21" y="1618498"/>
            <a:ext cx="4648200" cy="15049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C77F8D-EFA4-4513-A460-D909C272D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625" y="1675446"/>
            <a:ext cx="4867954" cy="1448002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D8D9933-C64B-4352-B43F-C16F97FD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21" y="292934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fr-CA" sz="3200" b="1" dirty="0">
                <a:latin typeface="Abadi" panose="020B0604020104020204" pitchFamily="34" charset="0"/>
              </a:rPr>
              <a:t>Dernier théorème de Fermat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AFE6B042-30BE-469D-B94B-728C5CB8CC9C}"/>
              </a:ext>
            </a:extLst>
          </p:cNvPr>
          <p:cNvSpPr txBox="1">
            <a:spLocks/>
          </p:cNvSpPr>
          <p:nvPr/>
        </p:nvSpPr>
        <p:spPr>
          <a:xfrm>
            <a:off x="7175244" y="292934"/>
            <a:ext cx="4082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200" b="1" dirty="0">
                <a:latin typeface="Abadi" panose="020B0604020104020204" pitchFamily="34" charset="0"/>
              </a:rPr>
              <a:t>Conjecture de </a:t>
            </a:r>
            <a:r>
              <a:rPr lang="fr-CA" sz="3200" b="1" dirty="0" err="1">
                <a:latin typeface="Abadi" panose="020B0604020104020204" pitchFamily="34" charset="0"/>
              </a:rPr>
              <a:t>Collatz</a:t>
            </a:r>
            <a:endParaRPr lang="fr-CA" sz="3200" b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341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</TotalTime>
  <Words>49</Words>
  <Application>Microsoft Office PowerPoint</Application>
  <PresentationFormat>Grand écran</PresentationFormat>
  <Paragraphs>12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5" baseType="lpstr">
      <vt:lpstr>Abadi</vt:lpstr>
      <vt:lpstr>Arial</vt:lpstr>
      <vt:lpstr>Calibri</vt:lpstr>
      <vt:lpstr>Calibri Light</vt:lpstr>
      <vt:lpstr>Cambria</vt:lpstr>
      <vt:lpstr>Haettenschweiler</vt:lpstr>
      <vt:lpstr>Thème Office</vt:lpstr>
      <vt:lpstr>Présentation PowerPoint</vt:lpstr>
      <vt:lpstr>Club Math ?</vt:lpstr>
      <vt:lpstr>M. C. Escher Pays-Bas, 1898-1972</vt:lpstr>
      <vt:lpstr>Présentation PowerPoint</vt:lpstr>
      <vt:lpstr>Discussions sur Inspirations de Cristóbal Vila</vt:lpstr>
      <vt:lpstr>Discussions sur nos intérêts mathématiques</vt:lpstr>
      <vt:lpstr>Discussions sur le Club Math</vt:lpstr>
      <vt:lpstr>Dernier théorème de Fermat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Sylvain Bérubé</dc:creator>
  <cp:lastModifiedBy>Sylvain Bérubé</cp:lastModifiedBy>
  <cp:revision>13</cp:revision>
  <dcterms:created xsi:type="dcterms:W3CDTF">2021-08-28T16:47:35Z</dcterms:created>
  <dcterms:modified xsi:type="dcterms:W3CDTF">2021-08-28T20:23:12Z</dcterms:modified>
</cp:coreProperties>
</file>