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61" r:id="rId4"/>
    <p:sldId id="262" r:id="rId5"/>
    <p:sldId id="263" r:id="rId6"/>
    <p:sldId id="264" r:id="rId7"/>
    <p:sldId id="265" r:id="rId8"/>
    <p:sldId id="266" r:id="rId9"/>
    <p:sldId id="267" r:id="rId1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9" d="100"/>
          <a:sy n="119" d="100"/>
        </p:scale>
        <p:origin x="21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34F29F-C7A8-4487-8F72-4288661849D9}"/>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A"/>
          </a:p>
        </p:txBody>
      </p:sp>
      <p:sp>
        <p:nvSpPr>
          <p:cNvPr id="3" name="Sous-titre 2">
            <a:extLst>
              <a:ext uri="{FF2B5EF4-FFF2-40B4-BE49-F238E27FC236}">
                <a16:creationId xmlns:a16="http://schemas.microsoft.com/office/drawing/2014/main" id="{57CC1373-7E9A-4DEB-87F1-B69489A858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A"/>
          </a:p>
        </p:txBody>
      </p:sp>
      <p:sp>
        <p:nvSpPr>
          <p:cNvPr id="4" name="Espace réservé de la date 3">
            <a:extLst>
              <a:ext uri="{FF2B5EF4-FFF2-40B4-BE49-F238E27FC236}">
                <a16:creationId xmlns:a16="http://schemas.microsoft.com/office/drawing/2014/main" id="{862E8C92-EB7B-41EF-AA82-EDBD8349097F}"/>
              </a:ext>
            </a:extLst>
          </p:cNvPr>
          <p:cNvSpPr>
            <a:spLocks noGrp="1"/>
          </p:cNvSpPr>
          <p:nvPr>
            <p:ph type="dt" sz="half" idx="10"/>
          </p:nvPr>
        </p:nvSpPr>
        <p:spPr/>
        <p:txBody>
          <a:bodyPr/>
          <a:lstStyle/>
          <a:p>
            <a:fld id="{3A06A174-71B0-4064-A01A-0DFA23FC9B24}" type="datetimeFigureOut">
              <a:rPr lang="fr-CA" smtClean="0"/>
              <a:t>2021-09-26</a:t>
            </a:fld>
            <a:endParaRPr lang="fr-CA"/>
          </a:p>
        </p:txBody>
      </p:sp>
      <p:sp>
        <p:nvSpPr>
          <p:cNvPr id="5" name="Espace réservé du pied de page 4">
            <a:extLst>
              <a:ext uri="{FF2B5EF4-FFF2-40B4-BE49-F238E27FC236}">
                <a16:creationId xmlns:a16="http://schemas.microsoft.com/office/drawing/2014/main" id="{A0BDF723-0171-4D16-9551-BDED504163C1}"/>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69AD4043-EFDC-4196-B5D6-AD9FC3FDAB35}"/>
              </a:ext>
            </a:extLst>
          </p:cNvPr>
          <p:cNvSpPr>
            <a:spLocks noGrp="1"/>
          </p:cNvSpPr>
          <p:nvPr>
            <p:ph type="sldNum" sz="quarter" idx="12"/>
          </p:nvPr>
        </p:nvSpPr>
        <p:spPr/>
        <p:txBody>
          <a:bodyPr/>
          <a:lstStyle/>
          <a:p>
            <a:fld id="{4F329FB4-7F95-4D65-9FE8-64E34E8395A6}" type="slidenum">
              <a:rPr lang="fr-CA" smtClean="0"/>
              <a:t>‹N°›</a:t>
            </a:fld>
            <a:endParaRPr lang="fr-CA"/>
          </a:p>
        </p:txBody>
      </p:sp>
    </p:spTree>
    <p:extLst>
      <p:ext uri="{BB962C8B-B14F-4D97-AF65-F5344CB8AC3E}">
        <p14:creationId xmlns:p14="http://schemas.microsoft.com/office/powerpoint/2010/main" val="26936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758674-D668-4201-A8CA-245A57BD6AD2}"/>
              </a:ext>
            </a:extLst>
          </p:cNvPr>
          <p:cNvSpPr>
            <a:spLocks noGrp="1"/>
          </p:cNvSpPr>
          <p:nvPr>
            <p:ph type="title"/>
          </p:nvPr>
        </p:nvSpPr>
        <p:spPr/>
        <p:txBody>
          <a:bodyPr/>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C06F2A5F-72DE-486D-9998-89A886D5BDB7}"/>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D1004CDA-7FAD-4619-84EF-21AE56B40721}"/>
              </a:ext>
            </a:extLst>
          </p:cNvPr>
          <p:cNvSpPr>
            <a:spLocks noGrp="1"/>
          </p:cNvSpPr>
          <p:nvPr>
            <p:ph type="dt" sz="half" idx="10"/>
          </p:nvPr>
        </p:nvSpPr>
        <p:spPr/>
        <p:txBody>
          <a:bodyPr/>
          <a:lstStyle/>
          <a:p>
            <a:fld id="{3A06A174-71B0-4064-A01A-0DFA23FC9B24}" type="datetimeFigureOut">
              <a:rPr lang="fr-CA" smtClean="0"/>
              <a:t>2021-09-26</a:t>
            </a:fld>
            <a:endParaRPr lang="fr-CA"/>
          </a:p>
        </p:txBody>
      </p:sp>
      <p:sp>
        <p:nvSpPr>
          <p:cNvPr id="5" name="Espace réservé du pied de page 4">
            <a:extLst>
              <a:ext uri="{FF2B5EF4-FFF2-40B4-BE49-F238E27FC236}">
                <a16:creationId xmlns:a16="http://schemas.microsoft.com/office/drawing/2014/main" id="{AF8B42EC-0D40-4B71-B80A-603DBC8B57B5}"/>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E18D9E20-55FF-4CE7-9E27-2335117DA187}"/>
              </a:ext>
            </a:extLst>
          </p:cNvPr>
          <p:cNvSpPr>
            <a:spLocks noGrp="1"/>
          </p:cNvSpPr>
          <p:nvPr>
            <p:ph type="sldNum" sz="quarter" idx="12"/>
          </p:nvPr>
        </p:nvSpPr>
        <p:spPr/>
        <p:txBody>
          <a:bodyPr/>
          <a:lstStyle/>
          <a:p>
            <a:fld id="{4F329FB4-7F95-4D65-9FE8-64E34E8395A6}" type="slidenum">
              <a:rPr lang="fr-CA" smtClean="0"/>
              <a:t>‹N°›</a:t>
            </a:fld>
            <a:endParaRPr lang="fr-CA"/>
          </a:p>
        </p:txBody>
      </p:sp>
    </p:spTree>
    <p:extLst>
      <p:ext uri="{BB962C8B-B14F-4D97-AF65-F5344CB8AC3E}">
        <p14:creationId xmlns:p14="http://schemas.microsoft.com/office/powerpoint/2010/main" val="2844212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216606CC-4CF9-4B8A-9D94-3B8511F99E76}"/>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7A0257CC-FE74-4687-A46E-168E3AECFFF1}"/>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161BF1D0-0CD3-46C8-AE84-B6AFF11ACA1A}"/>
              </a:ext>
            </a:extLst>
          </p:cNvPr>
          <p:cNvSpPr>
            <a:spLocks noGrp="1"/>
          </p:cNvSpPr>
          <p:nvPr>
            <p:ph type="dt" sz="half" idx="10"/>
          </p:nvPr>
        </p:nvSpPr>
        <p:spPr/>
        <p:txBody>
          <a:bodyPr/>
          <a:lstStyle/>
          <a:p>
            <a:fld id="{3A06A174-71B0-4064-A01A-0DFA23FC9B24}" type="datetimeFigureOut">
              <a:rPr lang="fr-CA" smtClean="0"/>
              <a:t>2021-09-26</a:t>
            </a:fld>
            <a:endParaRPr lang="fr-CA"/>
          </a:p>
        </p:txBody>
      </p:sp>
      <p:sp>
        <p:nvSpPr>
          <p:cNvPr id="5" name="Espace réservé du pied de page 4">
            <a:extLst>
              <a:ext uri="{FF2B5EF4-FFF2-40B4-BE49-F238E27FC236}">
                <a16:creationId xmlns:a16="http://schemas.microsoft.com/office/drawing/2014/main" id="{74999B18-F35B-4DD4-9228-C418260682B4}"/>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7527E35E-4856-4A2F-B035-5328EDB25ED4}"/>
              </a:ext>
            </a:extLst>
          </p:cNvPr>
          <p:cNvSpPr>
            <a:spLocks noGrp="1"/>
          </p:cNvSpPr>
          <p:nvPr>
            <p:ph type="sldNum" sz="quarter" idx="12"/>
          </p:nvPr>
        </p:nvSpPr>
        <p:spPr/>
        <p:txBody>
          <a:bodyPr/>
          <a:lstStyle/>
          <a:p>
            <a:fld id="{4F329FB4-7F95-4D65-9FE8-64E34E8395A6}" type="slidenum">
              <a:rPr lang="fr-CA" smtClean="0"/>
              <a:t>‹N°›</a:t>
            </a:fld>
            <a:endParaRPr lang="fr-CA"/>
          </a:p>
        </p:txBody>
      </p:sp>
    </p:spTree>
    <p:extLst>
      <p:ext uri="{BB962C8B-B14F-4D97-AF65-F5344CB8AC3E}">
        <p14:creationId xmlns:p14="http://schemas.microsoft.com/office/powerpoint/2010/main" val="3599970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4F7EBB-2F7E-466D-8690-DAE82E37A951}"/>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D4FB3105-6563-4516-AD7A-6CAD9D9A8F20}"/>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3D5EB67A-BE33-45AB-87E3-815F519B0698}"/>
              </a:ext>
            </a:extLst>
          </p:cNvPr>
          <p:cNvSpPr>
            <a:spLocks noGrp="1"/>
          </p:cNvSpPr>
          <p:nvPr>
            <p:ph type="dt" sz="half" idx="10"/>
          </p:nvPr>
        </p:nvSpPr>
        <p:spPr/>
        <p:txBody>
          <a:bodyPr/>
          <a:lstStyle/>
          <a:p>
            <a:fld id="{3A06A174-71B0-4064-A01A-0DFA23FC9B24}" type="datetimeFigureOut">
              <a:rPr lang="fr-CA" smtClean="0"/>
              <a:t>2021-09-26</a:t>
            </a:fld>
            <a:endParaRPr lang="fr-CA"/>
          </a:p>
        </p:txBody>
      </p:sp>
      <p:sp>
        <p:nvSpPr>
          <p:cNvPr id="5" name="Espace réservé du pied de page 4">
            <a:extLst>
              <a:ext uri="{FF2B5EF4-FFF2-40B4-BE49-F238E27FC236}">
                <a16:creationId xmlns:a16="http://schemas.microsoft.com/office/drawing/2014/main" id="{627B4DF8-94F4-4CCB-8F55-DFD2C231EDBD}"/>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02E2AB63-7C04-4D06-82EE-D93C0D9DACAE}"/>
              </a:ext>
            </a:extLst>
          </p:cNvPr>
          <p:cNvSpPr>
            <a:spLocks noGrp="1"/>
          </p:cNvSpPr>
          <p:nvPr>
            <p:ph type="sldNum" sz="quarter" idx="12"/>
          </p:nvPr>
        </p:nvSpPr>
        <p:spPr/>
        <p:txBody>
          <a:bodyPr/>
          <a:lstStyle/>
          <a:p>
            <a:fld id="{4F329FB4-7F95-4D65-9FE8-64E34E8395A6}" type="slidenum">
              <a:rPr lang="fr-CA" smtClean="0"/>
              <a:t>‹N°›</a:t>
            </a:fld>
            <a:endParaRPr lang="fr-CA"/>
          </a:p>
        </p:txBody>
      </p:sp>
    </p:spTree>
    <p:extLst>
      <p:ext uri="{BB962C8B-B14F-4D97-AF65-F5344CB8AC3E}">
        <p14:creationId xmlns:p14="http://schemas.microsoft.com/office/powerpoint/2010/main" val="3565952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838D17-9E9B-4E6E-8B07-FDE3F8B0797E}"/>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CA"/>
          </a:p>
        </p:txBody>
      </p:sp>
      <p:sp>
        <p:nvSpPr>
          <p:cNvPr id="3" name="Espace réservé du texte 2">
            <a:extLst>
              <a:ext uri="{FF2B5EF4-FFF2-40B4-BE49-F238E27FC236}">
                <a16:creationId xmlns:a16="http://schemas.microsoft.com/office/drawing/2014/main" id="{430E60E5-2AA3-40D5-8406-24658C7DD0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8206DA8D-5B50-4F66-8EAB-69B0FA4AFF71}"/>
              </a:ext>
            </a:extLst>
          </p:cNvPr>
          <p:cNvSpPr>
            <a:spLocks noGrp="1"/>
          </p:cNvSpPr>
          <p:nvPr>
            <p:ph type="dt" sz="half" idx="10"/>
          </p:nvPr>
        </p:nvSpPr>
        <p:spPr/>
        <p:txBody>
          <a:bodyPr/>
          <a:lstStyle/>
          <a:p>
            <a:fld id="{3A06A174-71B0-4064-A01A-0DFA23FC9B24}" type="datetimeFigureOut">
              <a:rPr lang="fr-CA" smtClean="0"/>
              <a:t>2021-09-26</a:t>
            </a:fld>
            <a:endParaRPr lang="fr-CA"/>
          </a:p>
        </p:txBody>
      </p:sp>
      <p:sp>
        <p:nvSpPr>
          <p:cNvPr id="5" name="Espace réservé du pied de page 4">
            <a:extLst>
              <a:ext uri="{FF2B5EF4-FFF2-40B4-BE49-F238E27FC236}">
                <a16:creationId xmlns:a16="http://schemas.microsoft.com/office/drawing/2014/main" id="{CA377C11-0F76-45C2-B3D6-C8932A096BDF}"/>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8071A272-B72E-4773-BEE6-72C86BAAE05E}"/>
              </a:ext>
            </a:extLst>
          </p:cNvPr>
          <p:cNvSpPr>
            <a:spLocks noGrp="1"/>
          </p:cNvSpPr>
          <p:nvPr>
            <p:ph type="sldNum" sz="quarter" idx="12"/>
          </p:nvPr>
        </p:nvSpPr>
        <p:spPr/>
        <p:txBody>
          <a:bodyPr/>
          <a:lstStyle/>
          <a:p>
            <a:fld id="{4F329FB4-7F95-4D65-9FE8-64E34E8395A6}" type="slidenum">
              <a:rPr lang="fr-CA" smtClean="0"/>
              <a:t>‹N°›</a:t>
            </a:fld>
            <a:endParaRPr lang="fr-CA"/>
          </a:p>
        </p:txBody>
      </p:sp>
    </p:spTree>
    <p:extLst>
      <p:ext uri="{BB962C8B-B14F-4D97-AF65-F5344CB8AC3E}">
        <p14:creationId xmlns:p14="http://schemas.microsoft.com/office/powerpoint/2010/main" val="1401167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C09149-B7A4-4F71-A8FD-7F1BFB843302}"/>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A6565C84-9090-42AE-BF9A-B7634B5F30E0}"/>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a:extLst>
              <a:ext uri="{FF2B5EF4-FFF2-40B4-BE49-F238E27FC236}">
                <a16:creationId xmlns:a16="http://schemas.microsoft.com/office/drawing/2014/main" id="{64801D4B-96E2-484C-860D-AECA45CC29E5}"/>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a:extLst>
              <a:ext uri="{FF2B5EF4-FFF2-40B4-BE49-F238E27FC236}">
                <a16:creationId xmlns:a16="http://schemas.microsoft.com/office/drawing/2014/main" id="{9D163F74-4472-42EE-82CC-378A6757D10D}"/>
              </a:ext>
            </a:extLst>
          </p:cNvPr>
          <p:cNvSpPr>
            <a:spLocks noGrp="1"/>
          </p:cNvSpPr>
          <p:nvPr>
            <p:ph type="dt" sz="half" idx="10"/>
          </p:nvPr>
        </p:nvSpPr>
        <p:spPr/>
        <p:txBody>
          <a:bodyPr/>
          <a:lstStyle/>
          <a:p>
            <a:fld id="{3A06A174-71B0-4064-A01A-0DFA23FC9B24}" type="datetimeFigureOut">
              <a:rPr lang="fr-CA" smtClean="0"/>
              <a:t>2021-09-26</a:t>
            </a:fld>
            <a:endParaRPr lang="fr-CA"/>
          </a:p>
        </p:txBody>
      </p:sp>
      <p:sp>
        <p:nvSpPr>
          <p:cNvPr id="6" name="Espace réservé du pied de page 5">
            <a:extLst>
              <a:ext uri="{FF2B5EF4-FFF2-40B4-BE49-F238E27FC236}">
                <a16:creationId xmlns:a16="http://schemas.microsoft.com/office/drawing/2014/main" id="{B6527CC9-177A-4002-8304-81097B7958CE}"/>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E1C5E456-C758-407E-8C84-6894483E0FC0}"/>
              </a:ext>
            </a:extLst>
          </p:cNvPr>
          <p:cNvSpPr>
            <a:spLocks noGrp="1"/>
          </p:cNvSpPr>
          <p:nvPr>
            <p:ph type="sldNum" sz="quarter" idx="12"/>
          </p:nvPr>
        </p:nvSpPr>
        <p:spPr/>
        <p:txBody>
          <a:bodyPr/>
          <a:lstStyle/>
          <a:p>
            <a:fld id="{4F329FB4-7F95-4D65-9FE8-64E34E8395A6}" type="slidenum">
              <a:rPr lang="fr-CA" smtClean="0"/>
              <a:t>‹N°›</a:t>
            </a:fld>
            <a:endParaRPr lang="fr-CA"/>
          </a:p>
        </p:txBody>
      </p:sp>
    </p:spTree>
    <p:extLst>
      <p:ext uri="{BB962C8B-B14F-4D97-AF65-F5344CB8AC3E}">
        <p14:creationId xmlns:p14="http://schemas.microsoft.com/office/powerpoint/2010/main" val="3198258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0DC544-DFF3-4583-A7A3-4995A96378AC}"/>
              </a:ext>
            </a:extLst>
          </p:cNvPr>
          <p:cNvSpPr>
            <a:spLocks noGrp="1"/>
          </p:cNvSpPr>
          <p:nvPr>
            <p:ph type="title"/>
          </p:nvPr>
        </p:nvSpPr>
        <p:spPr>
          <a:xfrm>
            <a:off x="839788" y="365125"/>
            <a:ext cx="10515600" cy="1325563"/>
          </a:xfrm>
        </p:spPr>
        <p:txBody>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7EC9C7BD-B9D6-4EB4-A6DA-8D5CF0112E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BB8BD29A-22C3-4496-9C3B-67049A37641A}"/>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a:extLst>
              <a:ext uri="{FF2B5EF4-FFF2-40B4-BE49-F238E27FC236}">
                <a16:creationId xmlns:a16="http://schemas.microsoft.com/office/drawing/2014/main" id="{5D9A78DC-A59F-44AF-AD8A-103DB2833D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C9DC0512-803E-49A2-B648-595C5132E02B}"/>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a:extLst>
              <a:ext uri="{FF2B5EF4-FFF2-40B4-BE49-F238E27FC236}">
                <a16:creationId xmlns:a16="http://schemas.microsoft.com/office/drawing/2014/main" id="{B8F4403F-EAF3-4D2E-8640-D84E9DA3A44A}"/>
              </a:ext>
            </a:extLst>
          </p:cNvPr>
          <p:cNvSpPr>
            <a:spLocks noGrp="1"/>
          </p:cNvSpPr>
          <p:nvPr>
            <p:ph type="dt" sz="half" idx="10"/>
          </p:nvPr>
        </p:nvSpPr>
        <p:spPr/>
        <p:txBody>
          <a:bodyPr/>
          <a:lstStyle/>
          <a:p>
            <a:fld id="{3A06A174-71B0-4064-A01A-0DFA23FC9B24}" type="datetimeFigureOut">
              <a:rPr lang="fr-CA" smtClean="0"/>
              <a:t>2021-09-26</a:t>
            </a:fld>
            <a:endParaRPr lang="fr-CA"/>
          </a:p>
        </p:txBody>
      </p:sp>
      <p:sp>
        <p:nvSpPr>
          <p:cNvPr id="8" name="Espace réservé du pied de page 7">
            <a:extLst>
              <a:ext uri="{FF2B5EF4-FFF2-40B4-BE49-F238E27FC236}">
                <a16:creationId xmlns:a16="http://schemas.microsoft.com/office/drawing/2014/main" id="{361C8716-877B-46DA-AAA7-1DEF9D142705}"/>
              </a:ext>
            </a:extLst>
          </p:cNvPr>
          <p:cNvSpPr>
            <a:spLocks noGrp="1"/>
          </p:cNvSpPr>
          <p:nvPr>
            <p:ph type="ftr" sz="quarter" idx="11"/>
          </p:nvPr>
        </p:nvSpPr>
        <p:spPr/>
        <p:txBody>
          <a:bodyPr/>
          <a:lstStyle/>
          <a:p>
            <a:endParaRPr lang="fr-CA"/>
          </a:p>
        </p:txBody>
      </p:sp>
      <p:sp>
        <p:nvSpPr>
          <p:cNvPr id="9" name="Espace réservé du numéro de diapositive 8">
            <a:extLst>
              <a:ext uri="{FF2B5EF4-FFF2-40B4-BE49-F238E27FC236}">
                <a16:creationId xmlns:a16="http://schemas.microsoft.com/office/drawing/2014/main" id="{AF13DCF7-7569-407C-AD71-4220FCAEF879}"/>
              </a:ext>
            </a:extLst>
          </p:cNvPr>
          <p:cNvSpPr>
            <a:spLocks noGrp="1"/>
          </p:cNvSpPr>
          <p:nvPr>
            <p:ph type="sldNum" sz="quarter" idx="12"/>
          </p:nvPr>
        </p:nvSpPr>
        <p:spPr/>
        <p:txBody>
          <a:bodyPr/>
          <a:lstStyle/>
          <a:p>
            <a:fld id="{4F329FB4-7F95-4D65-9FE8-64E34E8395A6}" type="slidenum">
              <a:rPr lang="fr-CA" smtClean="0"/>
              <a:t>‹N°›</a:t>
            </a:fld>
            <a:endParaRPr lang="fr-CA"/>
          </a:p>
        </p:txBody>
      </p:sp>
    </p:spTree>
    <p:extLst>
      <p:ext uri="{BB962C8B-B14F-4D97-AF65-F5344CB8AC3E}">
        <p14:creationId xmlns:p14="http://schemas.microsoft.com/office/powerpoint/2010/main" val="1170322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829E62-653B-4FD8-BC3C-4852D20C0455}"/>
              </a:ext>
            </a:extLst>
          </p:cNvPr>
          <p:cNvSpPr>
            <a:spLocks noGrp="1"/>
          </p:cNvSpPr>
          <p:nvPr>
            <p:ph type="title"/>
          </p:nvPr>
        </p:nvSpPr>
        <p:spPr/>
        <p:txBody>
          <a:bodyPr/>
          <a:lstStyle/>
          <a:p>
            <a:r>
              <a:rPr lang="fr-FR"/>
              <a:t>Modifiez le style du titre</a:t>
            </a:r>
            <a:endParaRPr lang="fr-CA"/>
          </a:p>
        </p:txBody>
      </p:sp>
      <p:sp>
        <p:nvSpPr>
          <p:cNvPr id="3" name="Espace réservé de la date 2">
            <a:extLst>
              <a:ext uri="{FF2B5EF4-FFF2-40B4-BE49-F238E27FC236}">
                <a16:creationId xmlns:a16="http://schemas.microsoft.com/office/drawing/2014/main" id="{FF6B205C-C04D-49E7-9E5F-ED3140FDB2F7}"/>
              </a:ext>
            </a:extLst>
          </p:cNvPr>
          <p:cNvSpPr>
            <a:spLocks noGrp="1"/>
          </p:cNvSpPr>
          <p:nvPr>
            <p:ph type="dt" sz="half" idx="10"/>
          </p:nvPr>
        </p:nvSpPr>
        <p:spPr/>
        <p:txBody>
          <a:bodyPr/>
          <a:lstStyle/>
          <a:p>
            <a:fld id="{3A06A174-71B0-4064-A01A-0DFA23FC9B24}" type="datetimeFigureOut">
              <a:rPr lang="fr-CA" smtClean="0"/>
              <a:t>2021-09-26</a:t>
            </a:fld>
            <a:endParaRPr lang="fr-CA"/>
          </a:p>
        </p:txBody>
      </p:sp>
      <p:sp>
        <p:nvSpPr>
          <p:cNvPr id="4" name="Espace réservé du pied de page 3">
            <a:extLst>
              <a:ext uri="{FF2B5EF4-FFF2-40B4-BE49-F238E27FC236}">
                <a16:creationId xmlns:a16="http://schemas.microsoft.com/office/drawing/2014/main" id="{D91EE735-9087-42DA-A1B1-D686E28E3419}"/>
              </a:ext>
            </a:extLst>
          </p:cNvPr>
          <p:cNvSpPr>
            <a:spLocks noGrp="1"/>
          </p:cNvSpPr>
          <p:nvPr>
            <p:ph type="ftr" sz="quarter" idx="11"/>
          </p:nvPr>
        </p:nvSpPr>
        <p:spPr/>
        <p:txBody>
          <a:bodyPr/>
          <a:lstStyle/>
          <a:p>
            <a:endParaRPr lang="fr-CA"/>
          </a:p>
        </p:txBody>
      </p:sp>
      <p:sp>
        <p:nvSpPr>
          <p:cNvPr id="5" name="Espace réservé du numéro de diapositive 4">
            <a:extLst>
              <a:ext uri="{FF2B5EF4-FFF2-40B4-BE49-F238E27FC236}">
                <a16:creationId xmlns:a16="http://schemas.microsoft.com/office/drawing/2014/main" id="{DCFA05E1-0833-47A6-986B-75AD63C79653}"/>
              </a:ext>
            </a:extLst>
          </p:cNvPr>
          <p:cNvSpPr>
            <a:spLocks noGrp="1"/>
          </p:cNvSpPr>
          <p:nvPr>
            <p:ph type="sldNum" sz="quarter" idx="12"/>
          </p:nvPr>
        </p:nvSpPr>
        <p:spPr/>
        <p:txBody>
          <a:bodyPr/>
          <a:lstStyle/>
          <a:p>
            <a:fld id="{4F329FB4-7F95-4D65-9FE8-64E34E8395A6}" type="slidenum">
              <a:rPr lang="fr-CA" smtClean="0"/>
              <a:t>‹N°›</a:t>
            </a:fld>
            <a:endParaRPr lang="fr-CA"/>
          </a:p>
        </p:txBody>
      </p:sp>
    </p:spTree>
    <p:extLst>
      <p:ext uri="{BB962C8B-B14F-4D97-AF65-F5344CB8AC3E}">
        <p14:creationId xmlns:p14="http://schemas.microsoft.com/office/powerpoint/2010/main" val="3514335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DABEF1A0-14FD-42D3-8447-FD45EE4E07B9}"/>
              </a:ext>
            </a:extLst>
          </p:cNvPr>
          <p:cNvSpPr>
            <a:spLocks noGrp="1"/>
          </p:cNvSpPr>
          <p:nvPr>
            <p:ph type="dt" sz="half" idx="10"/>
          </p:nvPr>
        </p:nvSpPr>
        <p:spPr/>
        <p:txBody>
          <a:bodyPr/>
          <a:lstStyle/>
          <a:p>
            <a:fld id="{3A06A174-71B0-4064-A01A-0DFA23FC9B24}" type="datetimeFigureOut">
              <a:rPr lang="fr-CA" smtClean="0"/>
              <a:t>2021-09-26</a:t>
            </a:fld>
            <a:endParaRPr lang="fr-CA"/>
          </a:p>
        </p:txBody>
      </p:sp>
      <p:sp>
        <p:nvSpPr>
          <p:cNvPr id="3" name="Espace réservé du pied de page 2">
            <a:extLst>
              <a:ext uri="{FF2B5EF4-FFF2-40B4-BE49-F238E27FC236}">
                <a16:creationId xmlns:a16="http://schemas.microsoft.com/office/drawing/2014/main" id="{3B8AAB03-3145-48DE-B8D3-778EF520BA89}"/>
              </a:ext>
            </a:extLst>
          </p:cNvPr>
          <p:cNvSpPr>
            <a:spLocks noGrp="1"/>
          </p:cNvSpPr>
          <p:nvPr>
            <p:ph type="ftr" sz="quarter" idx="11"/>
          </p:nvPr>
        </p:nvSpPr>
        <p:spPr/>
        <p:txBody>
          <a:bodyPr/>
          <a:lstStyle/>
          <a:p>
            <a:endParaRPr lang="fr-CA"/>
          </a:p>
        </p:txBody>
      </p:sp>
      <p:sp>
        <p:nvSpPr>
          <p:cNvPr id="4" name="Espace réservé du numéro de diapositive 3">
            <a:extLst>
              <a:ext uri="{FF2B5EF4-FFF2-40B4-BE49-F238E27FC236}">
                <a16:creationId xmlns:a16="http://schemas.microsoft.com/office/drawing/2014/main" id="{405BD5AA-C2D6-4000-95BD-FE80BCA7B052}"/>
              </a:ext>
            </a:extLst>
          </p:cNvPr>
          <p:cNvSpPr>
            <a:spLocks noGrp="1"/>
          </p:cNvSpPr>
          <p:nvPr>
            <p:ph type="sldNum" sz="quarter" idx="12"/>
          </p:nvPr>
        </p:nvSpPr>
        <p:spPr/>
        <p:txBody>
          <a:bodyPr/>
          <a:lstStyle/>
          <a:p>
            <a:fld id="{4F329FB4-7F95-4D65-9FE8-64E34E8395A6}" type="slidenum">
              <a:rPr lang="fr-CA" smtClean="0"/>
              <a:t>‹N°›</a:t>
            </a:fld>
            <a:endParaRPr lang="fr-CA"/>
          </a:p>
        </p:txBody>
      </p:sp>
    </p:spTree>
    <p:extLst>
      <p:ext uri="{BB962C8B-B14F-4D97-AF65-F5344CB8AC3E}">
        <p14:creationId xmlns:p14="http://schemas.microsoft.com/office/powerpoint/2010/main" val="2554714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D5A3F3-FDD5-4B0F-B076-6C6B47ED7B5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du contenu 2">
            <a:extLst>
              <a:ext uri="{FF2B5EF4-FFF2-40B4-BE49-F238E27FC236}">
                <a16:creationId xmlns:a16="http://schemas.microsoft.com/office/drawing/2014/main" id="{A33A77D5-2D44-4DC4-A5EF-CF2395A1B0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a:extLst>
              <a:ext uri="{FF2B5EF4-FFF2-40B4-BE49-F238E27FC236}">
                <a16:creationId xmlns:a16="http://schemas.microsoft.com/office/drawing/2014/main" id="{44CD9353-FC34-40AB-A307-B780FDEE9A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0B3406B-1257-4DEF-B730-525D411DC17E}"/>
              </a:ext>
            </a:extLst>
          </p:cNvPr>
          <p:cNvSpPr>
            <a:spLocks noGrp="1"/>
          </p:cNvSpPr>
          <p:nvPr>
            <p:ph type="dt" sz="half" idx="10"/>
          </p:nvPr>
        </p:nvSpPr>
        <p:spPr/>
        <p:txBody>
          <a:bodyPr/>
          <a:lstStyle/>
          <a:p>
            <a:fld id="{3A06A174-71B0-4064-A01A-0DFA23FC9B24}" type="datetimeFigureOut">
              <a:rPr lang="fr-CA" smtClean="0"/>
              <a:t>2021-09-26</a:t>
            </a:fld>
            <a:endParaRPr lang="fr-CA"/>
          </a:p>
        </p:txBody>
      </p:sp>
      <p:sp>
        <p:nvSpPr>
          <p:cNvPr id="6" name="Espace réservé du pied de page 5">
            <a:extLst>
              <a:ext uri="{FF2B5EF4-FFF2-40B4-BE49-F238E27FC236}">
                <a16:creationId xmlns:a16="http://schemas.microsoft.com/office/drawing/2014/main" id="{9C384565-08E5-4D6B-9B8A-EE8CB1D53FCA}"/>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B52643B3-32B0-414B-B32D-5655902EE3CA}"/>
              </a:ext>
            </a:extLst>
          </p:cNvPr>
          <p:cNvSpPr>
            <a:spLocks noGrp="1"/>
          </p:cNvSpPr>
          <p:nvPr>
            <p:ph type="sldNum" sz="quarter" idx="12"/>
          </p:nvPr>
        </p:nvSpPr>
        <p:spPr/>
        <p:txBody>
          <a:bodyPr/>
          <a:lstStyle/>
          <a:p>
            <a:fld id="{4F329FB4-7F95-4D65-9FE8-64E34E8395A6}" type="slidenum">
              <a:rPr lang="fr-CA" smtClean="0"/>
              <a:t>‹N°›</a:t>
            </a:fld>
            <a:endParaRPr lang="fr-CA"/>
          </a:p>
        </p:txBody>
      </p:sp>
    </p:spTree>
    <p:extLst>
      <p:ext uri="{BB962C8B-B14F-4D97-AF65-F5344CB8AC3E}">
        <p14:creationId xmlns:p14="http://schemas.microsoft.com/office/powerpoint/2010/main" val="3912616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C8E5B7-2B54-4ADD-8229-15251CB568E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pour une image  2">
            <a:extLst>
              <a:ext uri="{FF2B5EF4-FFF2-40B4-BE49-F238E27FC236}">
                <a16:creationId xmlns:a16="http://schemas.microsoft.com/office/drawing/2014/main" id="{08AF50CC-1E3E-44FD-883D-269A2759ED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a:extLst>
              <a:ext uri="{FF2B5EF4-FFF2-40B4-BE49-F238E27FC236}">
                <a16:creationId xmlns:a16="http://schemas.microsoft.com/office/drawing/2014/main" id="{A02418E5-3B61-4A76-882D-6F49923B8E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82ED898-BBE5-47D1-A47B-E9F4816873C0}"/>
              </a:ext>
            </a:extLst>
          </p:cNvPr>
          <p:cNvSpPr>
            <a:spLocks noGrp="1"/>
          </p:cNvSpPr>
          <p:nvPr>
            <p:ph type="dt" sz="half" idx="10"/>
          </p:nvPr>
        </p:nvSpPr>
        <p:spPr/>
        <p:txBody>
          <a:bodyPr/>
          <a:lstStyle/>
          <a:p>
            <a:fld id="{3A06A174-71B0-4064-A01A-0DFA23FC9B24}" type="datetimeFigureOut">
              <a:rPr lang="fr-CA" smtClean="0"/>
              <a:t>2021-09-26</a:t>
            </a:fld>
            <a:endParaRPr lang="fr-CA"/>
          </a:p>
        </p:txBody>
      </p:sp>
      <p:sp>
        <p:nvSpPr>
          <p:cNvPr id="6" name="Espace réservé du pied de page 5">
            <a:extLst>
              <a:ext uri="{FF2B5EF4-FFF2-40B4-BE49-F238E27FC236}">
                <a16:creationId xmlns:a16="http://schemas.microsoft.com/office/drawing/2014/main" id="{87FC6961-E780-40C8-9076-32E0044AAE08}"/>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3193ADE4-6606-4C85-ACAC-F50364F79DD9}"/>
              </a:ext>
            </a:extLst>
          </p:cNvPr>
          <p:cNvSpPr>
            <a:spLocks noGrp="1"/>
          </p:cNvSpPr>
          <p:nvPr>
            <p:ph type="sldNum" sz="quarter" idx="12"/>
          </p:nvPr>
        </p:nvSpPr>
        <p:spPr/>
        <p:txBody>
          <a:bodyPr/>
          <a:lstStyle/>
          <a:p>
            <a:fld id="{4F329FB4-7F95-4D65-9FE8-64E34E8395A6}" type="slidenum">
              <a:rPr lang="fr-CA" smtClean="0"/>
              <a:t>‹N°›</a:t>
            </a:fld>
            <a:endParaRPr lang="fr-CA"/>
          </a:p>
        </p:txBody>
      </p:sp>
    </p:spTree>
    <p:extLst>
      <p:ext uri="{BB962C8B-B14F-4D97-AF65-F5344CB8AC3E}">
        <p14:creationId xmlns:p14="http://schemas.microsoft.com/office/powerpoint/2010/main" val="1208796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0EB49B3-33B7-4ACA-9690-04248D87D0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A77B4E6A-8C41-4F14-82C7-3FDA132AFF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B7E435BD-81B2-4EC6-9501-BFD2C91AFA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06A174-71B0-4064-A01A-0DFA23FC9B24}" type="datetimeFigureOut">
              <a:rPr lang="fr-CA" smtClean="0"/>
              <a:t>2021-09-26</a:t>
            </a:fld>
            <a:endParaRPr lang="fr-CA"/>
          </a:p>
        </p:txBody>
      </p:sp>
      <p:sp>
        <p:nvSpPr>
          <p:cNvPr id="5" name="Espace réservé du pied de page 4">
            <a:extLst>
              <a:ext uri="{FF2B5EF4-FFF2-40B4-BE49-F238E27FC236}">
                <a16:creationId xmlns:a16="http://schemas.microsoft.com/office/drawing/2014/main" id="{1673CC64-BA23-44CD-AC3E-AC3E5D2F7C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a:extLst>
              <a:ext uri="{FF2B5EF4-FFF2-40B4-BE49-F238E27FC236}">
                <a16:creationId xmlns:a16="http://schemas.microsoft.com/office/drawing/2014/main" id="{5BA66C64-8941-459B-867B-9C4C0C5DED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329FB4-7F95-4D65-9FE8-64E34E8395A6}" type="slidenum">
              <a:rPr lang="fr-CA" smtClean="0"/>
              <a:t>‹N°›</a:t>
            </a:fld>
            <a:endParaRPr lang="fr-CA"/>
          </a:p>
        </p:txBody>
      </p:sp>
    </p:spTree>
    <p:extLst>
      <p:ext uri="{BB962C8B-B14F-4D97-AF65-F5344CB8AC3E}">
        <p14:creationId xmlns:p14="http://schemas.microsoft.com/office/powerpoint/2010/main" val="37526321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livre, carte de visite&#10;&#10;Description générée automatiquement">
            <a:extLst>
              <a:ext uri="{FF2B5EF4-FFF2-40B4-BE49-F238E27FC236}">
                <a16:creationId xmlns:a16="http://schemas.microsoft.com/office/drawing/2014/main" id="{67CEB620-C7E9-4CF2-ABA4-483F5724DC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8065" y="0"/>
            <a:ext cx="4434841" cy="6858000"/>
          </a:xfrm>
          <a:prstGeom prst="rect">
            <a:avLst/>
          </a:prstGeom>
        </p:spPr>
      </p:pic>
      <p:pic>
        <p:nvPicPr>
          <p:cNvPr id="38" name="Image 37">
            <a:extLst>
              <a:ext uri="{FF2B5EF4-FFF2-40B4-BE49-F238E27FC236}">
                <a16:creationId xmlns:a16="http://schemas.microsoft.com/office/drawing/2014/main" id="{73AC71CC-4DC2-468F-84A9-F0A86C423F9C}"/>
              </a:ext>
            </a:extLst>
          </p:cNvPr>
          <p:cNvPicPr>
            <a:picLocks noChangeAspect="1"/>
          </p:cNvPicPr>
          <p:nvPr/>
        </p:nvPicPr>
        <p:blipFill>
          <a:blip r:embed="rId3"/>
          <a:stretch>
            <a:fillRect/>
          </a:stretch>
        </p:blipFill>
        <p:spPr>
          <a:xfrm>
            <a:off x="1669159" y="1"/>
            <a:ext cx="2216973" cy="3429000"/>
          </a:xfrm>
          <a:prstGeom prst="rect">
            <a:avLst/>
          </a:prstGeom>
        </p:spPr>
      </p:pic>
      <p:pic>
        <p:nvPicPr>
          <p:cNvPr id="40" name="Image 39">
            <a:extLst>
              <a:ext uri="{FF2B5EF4-FFF2-40B4-BE49-F238E27FC236}">
                <a16:creationId xmlns:a16="http://schemas.microsoft.com/office/drawing/2014/main" id="{68267DA3-6BDF-4623-859E-5872BEAC298D}"/>
              </a:ext>
            </a:extLst>
          </p:cNvPr>
          <p:cNvPicPr>
            <a:picLocks noChangeAspect="1"/>
          </p:cNvPicPr>
          <p:nvPr/>
        </p:nvPicPr>
        <p:blipFill>
          <a:blip r:embed="rId4"/>
          <a:stretch>
            <a:fillRect/>
          </a:stretch>
        </p:blipFill>
        <p:spPr>
          <a:xfrm>
            <a:off x="8305870" y="-2452"/>
            <a:ext cx="2214772" cy="3425595"/>
          </a:xfrm>
          <a:prstGeom prst="rect">
            <a:avLst/>
          </a:prstGeom>
        </p:spPr>
      </p:pic>
      <p:pic>
        <p:nvPicPr>
          <p:cNvPr id="42" name="Image 41">
            <a:extLst>
              <a:ext uri="{FF2B5EF4-FFF2-40B4-BE49-F238E27FC236}">
                <a16:creationId xmlns:a16="http://schemas.microsoft.com/office/drawing/2014/main" id="{1B9764F3-C4BD-4DFB-8A1C-9E2904A56D24}"/>
              </a:ext>
            </a:extLst>
          </p:cNvPr>
          <p:cNvPicPr>
            <a:picLocks noChangeAspect="1"/>
          </p:cNvPicPr>
          <p:nvPr/>
        </p:nvPicPr>
        <p:blipFill>
          <a:blip r:embed="rId5"/>
          <a:stretch>
            <a:fillRect/>
          </a:stretch>
        </p:blipFill>
        <p:spPr>
          <a:xfrm>
            <a:off x="1665295" y="3425594"/>
            <a:ext cx="2220512" cy="3434473"/>
          </a:xfrm>
          <a:prstGeom prst="rect">
            <a:avLst/>
          </a:prstGeom>
        </p:spPr>
      </p:pic>
      <p:pic>
        <p:nvPicPr>
          <p:cNvPr id="44" name="Image 43">
            <a:extLst>
              <a:ext uri="{FF2B5EF4-FFF2-40B4-BE49-F238E27FC236}">
                <a16:creationId xmlns:a16="http://schemas.microsoft.com/office/drawing/2014/main" id="{F5CCF619-DA63-43FB-9C76-85605E3D7F46}"/>
              </a:ext>
            </a:extLst>
          </p:cNvPr>
          <p:cNvPicPr>
            <a:picLocks noChangeAspect="1"/>
          </p:cNvPicPr>
          <p:nvPr/>
        </p:nvPicPr>
        <p:blipFill>
          <a:blip r:embed="rId6"/>
          <a:stretch>
            <a:fillRect/>
          </a:stretch>
        </p:blipFill>
        <p:spPr>
          <a:xfrm>
            <a:off x="8310880" y="3423143"/>
            <a:ext cx="2218928" cy="3432022"/>
          </a:xfrm>
          <a:prstGeom prst="rect">
            <a:avLst/>
          </a:prstGeom>
        </p:spPr>
      </p:pic>
      <p:pic>
        <p:nvPicPr>
          <p:cNvPr id="48" name="Image 47">
            <a:extLst>
              <a:ext uri="{FF2B5EF4-FFF2-40B4-BE49-F238E27FC236}">
                <a16:creationId xmlns:a16="http://schemas.microsoft.com/office/drawing/2014/main" id="{4AC3225A-5D7B-4813-A844-5CAECF99CC34}"/>
              </a:ext>
            </a:extLst>
          </p:cNvPr>
          <p:cNvPicPr>
            <a:picLocks noChangeAspect="1"/>
          </p:cNvPicPr>
          <p:nvPr/>
        </p:nvPicPr>
        <p:blipFill>
          <a:blip r:embed="rId7"/>
          <a:stretch>
            <a:fillRect/>
          </a:stretch>
        </p:blipFill>
        <p:spPr>
          <a:xfrm>
            <a:off x="1105" y="847306"/>
            <a:ext cx="1671362" cy="2585101"/>
          </a:xfrm>
          <a:prstGeom prst="rect">
            <a:avLst/>
          </a:prstGeom>
        </p:spPr>
      </p:pic>
      <p:pic>
        <p:nvPicPr>
          <p:cNvPr id="49" name="Image 48">
            <a:extLst>
              <a:ext uri="{FF2B5EF4-FFF2-40B4-BE49-F238E27FC236}">
                <a16:creationId xmlns:a16="http://schemas.microsoft.com/office/drawing/2014/main" id="{69726904-272C-4B8D-B5FB-EED8FA87FFD0}"/>
              </a:ext>
            </a:extLst>
          </p:cNvPr>
          <p:cNvPicPr>
            <a:picLocks noChangeAspect="1"/>
          </p:cNvPicPr>
          <p:nvPr/>
        </p:nvPicPr>
        <p:blipFill>
          <a:blip r:embed="rId7"/>
          <a:stretch>
            <a:fillRect/>
          </a:stretch>
        </p:blipFill>
        <p:spPr>
          <a:xfrm>
            <a:off x="-571" y="3430443"/>
            <a:ext cx="1671362" cy="2585101"/>
          </a:xfrm>
          <a:prstGeom prst="rect">
            <a:avLst/>
          </a:prstGeom>
        </p:spPr>
      </p:pic>
      <p:pic>
        <p:nvPicPr>
          <p:cNvPr id="50" name="Image 49">
            <a:extLst>
              <a:ext uri="{FF2B5EF4-FFF2-40B4-BE49-F238E27FC236}">
                <a16:creationId xmlns:a16="http://schemas.microsoft.com/office/drawing/2014/main" id="{B2E9D2D9-62F6-476D-B328-2482D30EB633}"/>
              </a:ext>
            </a:extLst>
          </p:cNvPr>
          <p:cNvPicPr>
            <a:picLocks noChangeAspect="1"/>
          </p:cNvPicPr>
          <p:nvPr/>
        </p:nvPicPr>
        <p:blipFill>
          <a:blip r:embed="rId7"/>
          <a:stretch>
            <a:fillRect/>
          </a:stretch>
        </p:blipFill>
        <p:spPr>
          <a:xfrm>
            <a:off x="10520638" y="838042"/>
            <a:ext cx="1671362" cy="2585101"/>
          </a:xfrm>
          <a:prstGeom prst="rect">
            <a:avLst/>
          </a:prstGeom>
        </p:spPr>
      </p:pic>
      <p:pic>
        <p:nvPicPr>
          <p:cNvPr id="51" name="Image 50">
            <a:extLst>
              <a:ext uri="{FF2B5EF4-FFF2-40B4-BE49-F238E27FC236}">
                <a16:creationId xmlns:a16="http://schemas.microsoft.com/office/drawing/2014/main" id="{105CC405-BB40-4F5F-B4C2-2204E8CB5F24}"/>
              </a:ext>
            </a:extLst>
          </p:cNvPr>
          <p:cNvPicPr>
            <a:picLocks noChangeAspect="1"/>
          </p:cNvPicPr>
          <p:nvPr/>
        </p:nvPicPr>
        <p:blipFill>
          <a:blip r:embed="rId7"/>
          <a:stretch>
            <a:fillRect/>
          </a:stretch>
        </p:blipFill>
        <p:spPr>
          <a:xfrm>
            <a:off x="10526873" y="3423143"/>
            <a:ext cx="1671362" cy="2585101"/>
          </a:xfrm>
          <a:prstGeom prst="rect">
            <a:avLst/>
          </a:prstGeom>
        </p:spPr>
      </p:pic>
    </p:spTree>
    <p:extLst>
      <p:ext uri="{BB962C8B-B14F-4D97-AF65-F5344CB8AC3E}">
        <p14:creationId xmlns:p14="http://schemas.microsoft.com/office/powerpoint/2010/main" val="442261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7BFB9AC-C552-4534-9593-B3F4E24DF759}"/>
              </a:ext>
            </a:extLst>
          </p:cNvPr>
          <p:cNvSpPr/>
          <p:nvPr/>
        </p:nvSpPr>
        <p:spPr>
          <a:xfrm>
            <a:off x="0" y="-11506"/>
            <a:ext cx="12192000" cy="686950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CA"/>
          </a:p>
        </p:txBody>
      </p:sp>
      <p:pic>
        <p:nvPicPr>
          <p:cNvPr id="3" name="Image 2" descr="Une image contenant intérieur, plusieurs, arrangé&#10;&#10;Description générée automatiquement">
            <a:extLst>
              <a:ext uri="{FF2B5EF4-FFF2-40B4-BE49-F238E27FC236}">
                <a16:creationId xmlns:a16="http://schemas.microsoft.com/office/drawing/2014/main" id="{CFD543C5-270D-4431-9024-A40748BAA1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4587" y="-11506"/>
            <a:ext cx="8602825" cy="6869506"/>
          </a:xfrm>
          <a:prstGeom prst="rect">
            <a:avLst/>
          </a:prstGeom>
        </p:spPr>
      </p:pic>
    </p:spTree>
    <p:extLst>
      <p:ext uri="{BB962C8B-B14F-4D97-AF65-F5344CB8AC3E}">
        <p14:creationId xmlns:p14="http://schemas.microsoft.com/office/powerpoint/2010/main" val="2499960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82F098-E021-407E-86FF-F46012A20CEB}"/>
              </a:ext>
            </a:extLst>
          </p:cNvPr>
          <p:cNvSpPr>
            <a:spLocks noGrp="1"/>
          </p:cNvSpPr>
          <p:nvPr>
            <p:ph type="title"/>
          </p:nvPr>
        </p:nvSpPr>
        <p:spPr>
          <a:xfrm>
            <a:off x="838200" y="0"/>
            <a:ext cx="10515600" cy="867747"/>
          </a:xfrm>
        </p:spPr>
        <p:txBody>
          <a:bodyPr>
            <a:normAutofit/>
          </a:bodyPr>
          <a:lstStyle/>
          <a:p>
            <a:pPr algn="ctr"/>
            <a:r>
              <a:rPr lang="fr-CA" b="1" dirty="0">
                <a:latin typeface="Abadi" panose="020B0604020104020204" pitchFamily="34" charset="0"/>
                <a:ea typeface="Cambria" panose="02040503050406030204" pitchFamily="18" charset="0"/>
              </a:rPr>
              <a:t>Vic le Viking</a:t>
            </a:r>
          </a:p>
        </p:txBody>
      </p:sp>
      <p:sp>
        <p:nvSpPr>
          <p:cNvPr id="3" name="Espace réservé du contenu 2">
            <a:extLst>
              <a:ext uri="{FF2B5EF4-FFF2-40B4-BE49-F238E27FC236}">
                <a16:creationId xmlns:a16="http://schemas.microsoft.com/office/drawing/2014/main" id="{B8CEBCF0-9E26-4CFC-92E2-B44BD08F590C}"/>
              </a:ext>
            </a:extLst>
          </p:cNvPr>
          <p:cNvSpPr>
            <a:spLocks noGrp="1"/>
          </p:cNvSpPr>
          <p:nvPr>
            <p:ph idx="1"/>
          </p:nvPr>
        </p:nvSpPr>
        <p:spPr>
          <a:xfrm>
            <a:off x="838200" y="3590589"/>
            <a:ext cx="10515600" cy="2586373"/>
          </a:xfrm>
        </p:spPr>
        <p:txBody>
          <a:bodyPr>
            <a:normAutofit fontScale="70000" lnSpcReduction="20000"/>
          </a:bodyPr>
          <a:lstStyle/>
          <a:p>
            <a:pPr marL="0" indent="0">
              <a:lnSpc>
                <a:spcPct val="120000"/>
              </a:lnSpc>
              <a:buNone/>
            </a:pPr>
            <a:r>
              <a:rPr lang="fr-CA" dirty="0">
                <a:latin typeface="Cambria" panose="02040503050406030204" pitchFamily="18" charset="0"/>
                <a:ea typeface="Cambria" panose="02040503050406030204" pitchFamily="18" charset="0"/>
              </a:rPr>
              <a:t>Dans un épisode de la série pour enfant Vic le Viking , un visiteur propose le jeu suivant aux habitants du village. D'abord, il dépose sur un grand tapis une multitude d'objets précieux (disons 20). Ensuite, lui et son adversaire prendront à tour de rôle un, deux, ou trois de ces objets et les retireront du tapis. Le gagnant est celui qui retire le dernier objet du tapis. Si le villageois l'emporte, il peut garder l'objet de son choix de la collection. S'il perd, il doit alors donner un de ses biens. Étant bon joueur, le visiteur laisse systématiquement son adversaire entamer la partie. Dans l'épisode en question, le visiteur l'emporte à tout coup, jusqu'à ce que Vic le Viking s'en mêle...</a:t>
            </a:r>
          </a:p>
        </p:txBody>
      </p:sp>
      <p:pic>
        <p:nvPicPr>
          <p:cNvPr id="4" name="images1">
            <a:extLst>
              <a:ext uri="{FF2B5EF4-FFF2-40B4-BE49-F238E27FC236}">
                <a16:creationId xmlns:a16="http://schemas.microsoft.com/office/drawing/2014/main" id="{3F955443-951A-4C46-9A70-E0B2C1E55AC6}"/>
              </a:ext>
            </a:extLst>
          </p:cNvPr>
          <p:cNvPicPr/>
          <p:nvPr/>
        </p:nvPicPr>
        <p:blipFill>
          <a:blip r:embed="rId2">
            <a:lum/>
            <a:alphaModFix/>
          </a:blip>
          <a:srcRect/>
          <a:stretch>
            <a:fillRect/>
          </a:stretch>
        </p:blipFill>
        <p:spPr>
          <a:xfrm>
            <a:off x="4496435" y="867747"/>
            <a:ext cx="3199130" cy="2399665"/>
          </a:xfrm>
          <a:prstGeom prst="rect">
            <a:avLst/>
          </a:prstGeom>
          <a:ln w="720">
            <a:solidFill>
              <a:srgbClr val="000000"/>
            </a:solidFill>
            <a:prstDash val="solid"/>
          </a:ln>
        </p:spPr>
      </p:pic>
    </p:spTree>
    <p:extLst>
      <p:ext uri="{BB962C8B-B14F-4D97-AF65-F5344CB8AC3E}">
        <p14:creationId xmlns:p14="http://schemas.microsoft.com/office/powerpoint/2010/main" val="4207832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82F098-E021-407E-86FF-F46012A20CEB}"/>
              </a:ext>
            </a:extLst>
          </p:cNvPr>
          <p:cNvSpPr>
            <a:spLocks noGrp="1"/>
          </p:cNvSpPr>
          <p:nvPr>
            <p:ph type="title"/>
          </p:nvPr>
        </p:nvSpPr>
        <p:spPr>
          <a:xfrm>
            <a:off x="838200" y="0"/>
            <a:ext cx="10515600" cy="867747"/>
          </a:xfrm>
        </p:spPr>
        <p:txBody>
          <a:bodyPr>
            <a:normAutofit/>
          </a:bodyPr>
          <a:lstStyle/>
          <a:p>
            <a:pPr algn="ctr"/>
            <a:r>
              <a:rPr lang="fr-CA" b="1" dirty="0">
                <a:latin typeface="Abadi" panose="020B0604020104020204" pitchFamily="34" charset="0"/>
                <a:ea typeface="Cambria" panose="02040503050406030204" pitchFamily="18" charset="0"/>
              </a:rPr>
              <a:t>Vic le Viking</a:t>
            </a:r>
          </a:p>
        </p:txBody>
      </p:sp>
      <mc:AlternateContent xmlns:mc="http://schemas.openxmlformats.org/markup-compatibility/2006">
        <mc:Choice xmlns:a14="http://schemas.microsoft.com/office/drawing/2010/main" Requires="a14">
          <p:sp>
            <p:nvSpPr>
              <p:cNvPr id="3" name="Espace réservé du contenu 2">
                <a:extLst>
                  <a:ext uri="{FF2B5EF4-FFF2-40B4-BE49-F238E27FC236}">
                    <a16:creationId xmlns:a16="http://schemas.microsoft.com/office/drawing/2014/main" id="{B8CEBCF0-9E26-4CFC-92E2-B44BD08F590C}"/>
                  </a:ext>
                </a:extLst>
              </p:cNvPr>
              <p:cNvSpPr>
                <a:spLocks noGrp="1"/>
              </p:cNvSpPr>
              <p:nvPr>
                <p:ph idx="1"/>
              </p:nvPr>
            </p:nvSpPr>
            <p:spPr>
              <a:xfrm>
                <a:off x="838200" y="867747"/>
                <a:ext cx="10515600" cy="5309215"/>
              </a:xfrm>
            </p:spPr>
            <p:txBody>
              <a:bodyPr>
                <a:normAutofit fontScale="55000" lnSpcReduction="20000"/>
              </a:bodyPr>
              <a:lstStyle/>
              <a:p>
                <a:pPr marL="0" indent="0">
                  <a:lnSpc>
                    <a:spcPct val="120000"/>
                  </a:lnSpc>
                  <a:buNone/>
                </a:pPr>
                <a:r>
                  <a:rPr lang="fr-CA" b="1" dirty="0">
                    <a:latin typeface="Cambria" panose="02040503050406030204" pitchFamily="18" charset="0"/>
                    <a:ea typeface="Cambria" panose="02040503050406030204" pitchFamily="18" charset="0"/>
                  </a:rPr>
                  <a:t>Consignes</a:t>
                </a:r>
              </a:p>
              <a:p>
                <a:pPr marL="514350" indent="-514350">
                  <a:lnSpc>
                    <a:spcPct val="120000"/>
                  </a:lnSpc>
                  <a:buFont typeface="+mj-lt"/>
                  <a:buAutoNum type="arabicPeriod"/>
                </a:pPr>
                <a:r>
                  <a:rPr lang="fr-CA" dirty="0">
                    <a:latin typeface="Cambria" panose="02040503050406030204" pitchFamily="18" charset="0"/>
                    <a:ea typeface="Cambria" panose="02040503050406030204" pitchFamily="18" charset="0"/>
                  </a:rPr>
                  <a:t>Trouvez </a:t>
                </a:r>
                <a:r>
                  <a:rPr lang="fr-CA" dirty="0" err="1">
                    <a:latin typeface="Cambria" panose="02040503050406030204" pitchFamily="18" charset="0"/>
                    <a:ea typeface="Cambria" panose="02040503050406030204" pitchFamily="18" charset="0"/>
                  </a:rPr>
                  <a:t>un·e</a:t>
                </a:r>
                <a:r>
                  <a:rPr lang="fr-CA" dirty="0">
                    <a:latin typeface="Cambria" panose="02040503050406030204" pitchFamily="18" charset="0"/>
                    <a:ea typeface="Cambria" panose="02040503050406030204" pitchFamily="18" charset="0"/>
                  </a:rPr>
                  <a:t> partenaire et jouez deux parties de ce jeu, où à tour de rôle vous êtes le visiteur et un villageois. Pour ces parties, « déposez » 20 objets sur le tapis.</a:t>
                </a:r>
              </a:p>
              <a:p>
                <a:pPr marL="514350" indent="-514350">
                  <a:lnSpc>
                    <a:spcPct val="120000"/>
                  </a:lnSpc>
                  <a:buFont typeface="+mj-lt"/>
                  <a:buAutoNum type="arabicPeriod"/>
                </a:pPr>
                <a:r>
                  <a:rPr lang="fr-CA" dirty="0">
                    <a:latin typeface="Cambria" panose="02040503050406030204" pitchFamily="18" charset="0"/>
                    <a:ea typeface="Cambria" panose="02040503050406030204" pitchFamily="18" charset="0"/>
                  </a:rPr>
                  <a:t>Si ces parties sont brèves, prenez le temps d'en jouer deux autres. Vous pouvez varier le nombre d'objets initialement sur le tapis.</a:t>
                </a:r>
              </a:p>
              <a:p>
                <a:pPr marL="514350" indent="-514350">
                  <a:lnSpc>
                    <a:spcPct val="120000"/>
                  </a:lnSpc>
                  <a:buFont typeface="+mj-lt"/>
                  <a:buAutoNum type="arabicPeriod"/>
                </a:pPr>
                <a:r>
                  <a:rPr lang="fr-CA" dirty="0">
                    <a:latin typeface="Cambria" panose="02040503050406030204" pitchFamily="18" charset="0"/>
                    <a:ea typeface="Cambria" panose="02040503050406030204" pitchFamily="18" charset="0"/>
                  </a:rPr>
                  <a:t>Avec votre partenaire, analyser ce jeu et tentez de le résoudre. Lorsqu'il y a 20 objets initialement sur le tapis, quel joueur a une stratégie gagnante ?</a:t>
                </a:r>
              </a:p>
              <a:p>
                <a:pPr marL="0" indent="0">
                  <a:lnSpc>
                    <a:spcPct val="120000"/>
                  </a:lnSpc>
                  <a:buNone/>
                </a:pPr>
                <a:r>
                  <a:rPr lang="fr-CA" b="1" dirty="0">
                    <a:latin typeface="Cambria" panose="02040503050406030204" pitchFamily="18" charset="0"/>
                    <a:ea typeface="Cambria" panose="02040503050406030204" pitchFamily="18" charset="0"/>
                  </a:rPr>
                  <a:t>Pour aller plus loin</a:t>
                </a:r>
              </a:p>
              <a:p>
                <a:pPr>
                  <a:lnSpc>
                    <a:spcPct val="120000"/>
                  </a:lnSpc>
                </a:pPr>
                <a:r>
                  <a:rPr lang="fr-CA" dirty="0">
                    <a:latin typeface="Cambria" panose="02040503050406030204" pitchFamily="18" charset="0"/>
                    <a:ea typeface="Cambria" panose="02040503050406030204" pitchFamily="18" charset="0"/>
                  </a:rPr>
                  <a:t>Sachant que le visiteur avait 20 objets, d'après vous, comment Vic le Viking a pu s'y prendre pour déjouer le visiteur ?</a:t>
                </a:r>
              </a:p>
              <a:p>
                <a:pPr>
                  <a:lnSpc>
                    <a:spcPct val="120000"/>
                  </a:lnSpc>
                </a:pPr>
                <a:r>
                  <a:rPr lang="fr-CA" dirty="0">
                    <a:latin typeface="Cambria" panose="02040503050406030204" pitchFamily="18" charset="0"/>
                    <a:ea typeface="Cambria" panose="02040503050406030204" pitchFamily="18" charset="0"/>
                  </a:rPr>
                  <a:t>S'il y a initialement </a:t>
                </a:r>
                <a14:m>
                  <m:oMath xmlns:m="http://schemas.openxmlformats.org/officeDocument/2006/math">
                    <m:r>
                      <a:rPr lang="fr-CA" i="1" dirty="0" smtClean="0">
                        <a:latin typeface="Cambria Math" panose="02040503050406030204" pitchFamily="18" charset="0"/>
                        <a:ea typeface="Cambria" panose="02040503050406030204" pitchFamily="18" charset="0"/>
                      </a:rPr>
                      <m:t>𝑛</m:t>
                    </m:r>
                  </m:oMath>
                </a14:m>
                <a:r>
                  <a:rPr lang="fr-CA" dirty="0">
                    <a:latin typeface="Cambria" panose="02040503050406030204" pitchFamily="18" charset="0"/>
                    <a:ea typeface="Cambria" panose="02040503050406030204" pitchFamily="18" charset="0"/>
                  </a:rPr>
                  <a:t> objets sur le tapis, et que chaque joueur peut en sélectionner entre 1 et </a:t>
                </a:r>
                <a14:m>
                  <m:oMath xmlns:m="http://schemas.openxmlformats.org/officeDocument/2006/math">
                    <m:r>
                      <a:rPr lang="fr-CA" i="1" dirty="0" smtClean="0">
                        <a:latin typeface="Cambria Math" panose="02040503050406030204" pitchFamily="18" charset="0"/>
                        <a:ea typeface="Cambria" panose="02040503050406030204" pitchFamily="18" charset="0"/>
                      </a:rPr>
                      <m:t>𝑚</m:t>
                    </m:r>
                  </m:oMath>
                </a14:m>
                <a:r>
                  <a:rPr lang="fr-CA" dirty="0">
                    <a:latin typeface="Cambria" panose="02040503050406030204" pitchFamily="18" charset="0"/>
                    <a:ea typeface="Cambria" panose="02040503050406030204" pitchFamily="18" charset="0"/>
                  </a:rPr>
                  <a:t>, quel joueur a une stratégie gagnante ?</a:t>
                </a:r>
              </a:p>
              <a:p>
                <a:pPr>
                  <a:lnSpc>
                    <a:spcPct val="120000"/>
                  </a:lnSpc>
                </a:pPr>
                <a:r>
                  <a:rPr lang="fr-CA" dirty="0">
                    <a:latin typeface="Cambria" panose="02040503050406030204" pitchFamily="18" charset="0"/>
                    <a:ea typeface="Cambria" panose="02040503050406030204" pitchFamily="18" charset="0"/>
                  </a:rPr>
                  <a:t>Supposons maintenant que trois joueurs jouent ensemble à ce jeu. L'objectif demeure le même : retirer le dernier objet du tapis. Or, si un joueur réalise qu'il n'a pas de chance de l'emporter, son nouvel objectif est d'empêcher le joueur jouant immédiatement après lui de l'emporter. S'il y a initialement </a:t>
                </a:r>
                <a14:m>
                  <m:oMath xmlns:m="http://schemas.openxmlformats.org/officeDocument/2006/math">
                    <m:r>
                      <a:rPr lang="fr-CA" i="1" dirty="0" smtClean="0">
                        <a:latin typeface="Cambria Math" panose="02040503050406030204" pitchFamily="18" charset="0"/>
                        <a:ea typeface="Cambria" panose="02040503050406030204" pitchFamily="18" charset="0"/>
                      </a:rPr>
                      <m:t>𝑛</m:t>
                    </m:r>
                  </m:oMath>
                </a14:m>
                <a:r>
                  <a:rPr lang="fr-CA" dirty="0">
                    <a:latin typeface="Cambria" panose="02040503050406030204" pitchFamily="18" charset="0"/>
                    <a:ea typeface="Cambria" panose="02040503050406030204" pitchFamily="18" charset="0"/>
                  </a:rPr>
                  <a:t> objets sur le tapis, et que chaque joueur peut en sélectionner entre 1 et </a:t>
                </a:r>
                <a14:m>
                  <m:oMath xmlns:m="http://schemas.openxmlformats.org/officeDocument/2006/math">
                    <m:r>
                      <a:rPr lang="fr-CA" i="1" dirty="0" smtClean="0">
                        <a:latin typeface="Cambria Math" panose="02040503050406030204" pitchFamily="18" charset="0"/>
                        <a:ea typeface="Cambria" panose="02040503050406030204" pitchFamily="18" charset="0"/>
                      </a:rPr>
                      <m:t>𝑚</m:t>
                    </m:r>
                  </m:oMath>
                </a14:m>
                <a:r>
                  <a:rPr lang="fr-CA" dirty="0">
                    <a:latin typeface="Cambria" panose="02040503050406030204" pitchFamily="18" charset="0"/>
                    <a:ea typeface="Cambria" panose="02040503050406030204" pitchFamily="18" charset="0"/>
                  </a:rPr>
                  <a:t>, quel joueur a une stratégie gagnante ?</a:t>
                </a:r>
              </a:p>
              <a:p>
                <a:pPr marL="0" indent="0">
                  <a:lnSpc>
                    <a:spcPct val="120000"/>
                  </a:lnSpc>
                  <a:buNone/>
                </a:pPr>
                <a:endParaRPr lang="fr-CA" dirty="0">
                  <a:latin typeface="Cambria" panose="02040503050406030204" pitchFamily="18" charset="0"/>
                  <a:ea typeface="Cambria" panose="02040503050406030204" pitchFamily="18" charset="0"/>
                </a:endParaRPr>
              </a:p>
            </p:txBody>
          </p:sp>
        </mc:Choice>
        <mc:Fallback>
          <p:sp>
            <p:nvSpPr>
              <p:cNvPr id="3" name="Espace réservé du contenu 2">
                <a:extLst>
                  <a:ext uri="{FF2B5EF4-FFF2-40B4-BE49-F238E27FC236}">
                    <a16:creationId xmlns:a16="http://schemas.microsoft.com/office/drawing/2014/main" id="{B8CEBCF0-9E26-4CFC-92E2-B44BD08F590C}"/>
                  </a:ext>
                </a:extLst>
              </p:cNvPr>
              <p:cNvSpPr>
                <a:spLocks noGrp="1" noRot="1" noChangeAspect="1" noMove="1" noResize="1" noEditPoints="1" noAdjustHandles="1" noChangeArrowheads="1" noChangeShapeType="1" noTextEdit="1"/>
              </p:cNvSpPr>
              <p:nvPr>
                <p:ph idx="1"/>
              </p:nvPr>
            </p:nvSpPr>
            <p:spPr>
              <a:xfrm>
                <a:off x="838200" y="867747"/>
                <a:ext cx="10515600" cy="5309215"/>
              </a:xfrm>
              <a:blipFill>
                <a:blip r:embed="rId2"/>
                <a:stretch>
                  <a:fillRect l="-232" t="-230" r="-464"/>
                </a:stretch>
              </a:blipFill>
            </p:spPr>
            <p:txBody>
              <a:bodyPr/>
              <a:lstStyle/>
              <a:p>
                <a:r>
                  <a:rPr lang="fr-CA">
                    <a:noFill/>
                  </a:rPr>
                  <a:t> </a:t>
                </a:r>
              </a:p>
            </p:txBody>
          </p:sp>
        </mc:Fallback>
      </mc:AlternateContent>
    </p:spTree>
    <p:extLst>
      <p:ext uri="{BB962C8B-B14F-4D97-AF65-F5344CB8AC3E}">
        <p14:creationId xmlns:p14="http://schemas.microsoft.com/office/powerpoint/2010/main" val="2208460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82F098-E021-407E-86FF-F46012A20CEB}"/>
              </a:ext>
            </a:extLst>
          </p:cNvPr>
          <p:cNvSpPr>
            <a:spLocks noGrp="1"/>
          </p:cNvSpPr>
          <p:nvPr>
            <p:ph type="title"/>
          </p:nvPr>
        </p:nvSpPr>
        <p:spPr>
          <a:xfrm>
            <a:off x="838200" y="0"/>
            <a:ext cx="10515600" cy="867747"/>
          </a:xfrm>
        </p:spPr>
        <p:txBody>
          <a:bodyPr>
            <a:normAutofit/>
          </a:bodyPr>
          <a:lstStyle/>
          <a:p>
            <a:pPr algn="ctr"/>
            <a:r>
              <a:rPr lang="fr-CA" b="1" dirty="0">
                <a:latin typeface="Abadi" panose="020B0604020104020204" pitchFamily="34" charset="0"/>
                <a:ea typeface="Cambria" panose="02040503050406030204" pitchFamily="18" charset="0"/>
              </a:rPr>
              <a:t>Tic-tac-toe</a:t>
            </a:r>
          </a:p>
        </p:txBody>
      </p:sp>
      <p:pic>
        <p:nvPicPr>
          <p:cNvPr id="7" name="images1">
            <a:extLst>
              <a:ext uri="{FF2B5EF4-FFF2-40B4-BE49-F238E27FC236}">
                <a16:creationId xmlns:a16="http://schemas.microsoft.com/office/drawing/2014/main" id="{663CADB3-567A-4825-B585-AE785685DCD9}"/>
              </a:ext>
            </a:extLst>
          </p:cNvPr>
          <p:cNvPicPr/>
          <p:nvPr/>
        </p:nvPicPr>
        <p:blipFill>
          <a:blip r:embed="rId2">
            <a:lum/>
            <a:alphaModFix/>
          </a:blip>
          <a:srcRect/>
          <a:stretch>
            <a:fillRect/>
          </a:stretch>
        </p:blipFill>
        <p:spPr>
          <a:xfrm>
            <a:off x="3202296" y="867747"/>
            <a:ext cx="5787408" cy="5794372"/>
          </a:xfrm>
          <a:prstGeom prst="rect">
            <a:avLst/>
          </a:prstGeom>
          <a:ln w="720">
            <a:solidFill>
              <a:srgbClr val="000000"/>
            </a:solidFill>
            <a:prstDash val="solid"/>
          </a:ln>
        </p:spPr>
      </p:pic>
    </p:spTree>
    <p:extLst>
      <p:ext uri="{BB962C8B-B14F-4D97-AF65-F5344CB8AC3E}">
        <p14:creationId xmlns:p14="http://schemas.microsoft.com/office/powerpoint/2010/main" val="2412337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82F098-E021-407E-86FF-F46012A20CEB}"/>
              </a:ext>
            </a:extLst>
          </p:cNvPr>
          <p:cNvSpPr>
            <a:spLocks noGrp="1"/>
          </p:cNvSpPr>
          <p:nvPr>
            <p:ph type="title"/>
          </p:nvPr>
        </p:nvSpPr>
        <p:spPr>
          <a:xfrm>
            <a:off x="838200" y="0"/>
            <a:ext cx="10515600" cy="867747"/>
          </a:xfrm>
        </p:spPr>
        <p:txBody>
          <a:bodyPr>
            <a:normAutofit/>
          </a:bodyPr>
          <a:lstStyle/>
          <a:p>
            <a:pPr algn="ctr"/>
            <a:r>
              <a:rPr lang="fr-CA" b="1" dirty="0">
                <a:latin typeface="Abadi" panose="020B0604020104020204" pitchFamily="34" charset="0"/>
                <a:ea typeface="Cambria" panose="02040503050406030204" pitchFamily="18" charset="0"/>
              </a:rPr>
              <a:t>Échecs</a:t>
            </a:r>
          </a:p>
        </p:txBody>
      </p:sp>
      <p:pic>
        <p:nvPicPr>
          <p:cNvPr id="4" name="Image 3">
            <a:extLst>
              <a:ext uri="{FF2B5EF4-FFF2-40B4-BE49-F238E27FC236}">
                <a16:creationId xmlns:a16="http://schemas.microsoft.com/office/drawing/2014/main" id="{7B543DC8-0AB3-4C22-BDC5-AA76D96F85B1}"/>
              </a:ext>
            </a:extLst>
          </p:cNvPr>
          <p:cNvPicPr>
            <a:picLocks noChangeAspect="1"/>
          </p:cNvPicPr>
          <p:nvPr/>
        </p:nvPicPr>
        <p:blipFill>
          <a:blip r:embed="rId2"/>
          <a:stretch>
            <a:fillRect/>
          </a:stretch>
        </p:blipFill>
        <p:spPr>
          <a:xfrm>
            <a:off x="3276170" y="867747"/>
            <a:ext cx="5639659" cy="5626359"/>
          </a:xfrm>
          <a:prstGeom prst="rect">
            <a:avLst/>
          </a:prstGeom>
        </p:spPr>
      </p:pic>
    </p:spTree>
    <p:extLst>
      <p:ext uri="{BB962C8B-B14F-4D97-AF65-F5344CB8AC3E}">
        <p14:creationId xmlns:p14="http://schemas.microsoft.com/office/powerpoint/2010/main" val="2276921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82F098-E021-407E-86FF-F46012A20CEB}"/>
              </a:ext>
            </a:extLst>
          </p:cNvPr>
          <p:cNvSpPr>
            <a:spLocks noGrp="1"/>
          </p:cNvSpPr>
          <p:nvPr>
            <p:ph type="title"/>
          </p:nvPr>
        </p:nvSpPr>
        <p:spPr>
          <a:xfrm>
            <a:off x="838200" y="0"/>
            <a:ext cx="10515600" cy="867747"/>
          </a:xfrm>
        </p:spPr>
        <p:txBody>
          <a:bodyPr>
            <a:normAutofit/>
          </a:bodyPr>
          <a:lstStyle/>
          <a:p>
            <a:pPr algn="ctr"/>
            <a:r>
              <a:rPr lang="fr-CA" b="1" dirty="0" err="1">
                <a:latin typeface="Abadi" panose="020B0604020104020204" pitchFamily="34" charset="0"/>
                <a:ea typeface="Cambria" panose="02040503050406030204" pitchFamily="18" charset="0"/>
              </a:rPr>
              <a:t>Chomp</a:t>
            </a:r>
            <a:endParaRPr lang="fr-CA" b="1" dirty="0">
              <a:latin typeface="Abadi" panose="020B0604020104020204" pitchFamily="34" charset="0"/>
              <a:ea typeface="Cambria" panose="02040503050406030204" pitchFamily="18" charset="0"/>
            </a:endParaRPr>
          </a:p>
        </p:txBody>
      </p:sp>
      <p:sp>
        <p:nvSpPr>
          <p:cNvPr id="3" name="Espace réservé du contenu 2">
            <a:extLst>
              <a:ext uri="{FF2B5EF4-FFF2-40B4-BE49-F238E27FC236}">
                <a16:creationId xmlns:a16="http://schemas.microsoft.com/office/drawing/2014/main" id="{B8CEBCF0-9E26-4CFC-92E2-B44BD08F590C}"/>
              </a:ext>
            </a:extLst>
          </p:cNvPr>
          <p:cNvSpPr>
            <a:spLocks noGrp="1"/>
          </p:cNvSpPr>
          <p:nvPr>
            <p:ph idx="1"/>
          </p:nvPr>
        </p:nvSpPr>
        <p:spPr>
          <a:xfrm>
            <a:off x="838200" y="3077547"/>
            <a:ext cx="10515600" cy="3099415"/>
          </a:xfrm>
        </p:spPr>
        <p:txBody>
          <a:bodyPr>
            <a:normAutofit fontScale="47500" lnSpcReduction="20000"/>
          </a:bodyPr>
          <a:lstStyle/>
          <a:p>
            <a:pPr marL="0" indent="0">
              <a:lnSpc>
                <a:spcPct val="120000"/>
              </a:lnSpc>
              <a:buNone/>
            </a:pPr>
            <a:r>
              <a:rPr lang="fr-CA" dirty="0" err="1">
                <a:latin typeface="Cambria" panose="02040503050406030204" pitchFamily="18" charset="0"/>
                <a:ea typeface="Cambria" panose="02040503050406030204" pitchFamily="18" charset="0"/>
              </a:rPr>
              <a:t>Chomp</a:t>
            </a:r>
            <a:r>
              <a:rPr lang="fr-CA" dirty="0">
                <a:latin typeface="Cambria" panose="02040503050406030204" pitchFamily="18" charset="0"/>
                <a:ea typeface="Cambria" panose="02040503050406030204" pitchFamily="18" charset="0"/>
              </a:rPr>
              <a:t> est un jeu mathématique, impartial, à deux joueurs, joué avec une « tablette de chocolat », c'est-à-dire un rectangle composé de blocs carrés. Les joueurs choisissent un carré à tour de rôle, et le « mange », ainsi que tous les carrés situés à sa droite ou plus bas. Le carré en haut à gauche est empoisonné et celui qui le mange perd la partie.</a:t>
            </a:r>
          </a:p>
          <a:p>
            <a:pPr marL="0" indent="0">
              <a:lnSpc>
                <a:spcPct val="120000"/>
              </a:lnSpc>
              <a:buNone/>
            </a:pPr>
            <a:r>
              <a:rPr lang="fr-CA" b="1" dirty="0">
                <a:latin typeface="Cambria" panose="02040503050406030204" pitchFamily="18" charset="0"/>
                <a:ea typeface="Cambria" panose="02040503050406030204" pitchFamily="18" charset="0"/>
              </a:rPr>
              <a:t>Consignes</a:t>
            </a:r>
          </a:p>
          <a:p>
            <a:pPr marL="514350" indent="-514350">
              <a:lnSpc>
                <a:spcPct val="120000"/>
              </a:lnSpc>
              <a:buFont typeface="+mj-lt"/>
              <a:buAutoNum type="arabicPeriod"/>
            </a:pPr>
            <a:r>
              <a:rPr lang="fr-CA" dirty="0">
                <a:latin typeface="Cambria" panose="02040503050406030204" pitchFamily="18" charset="0"/>
                <a:ea typeface="Cambria" panose="02040503050406030204" pitchFamily="18" charset="0"/>
              </a:rPr>
              <a:t>Trouvez </a:t>
            </a:r>
            <a:r>
              <a:rPr lang="fr-CA" dirty="0" err="1">
                <a:latin typeface="Cambria" panose="02040503050406030204" pitchFamily="18" charset="0"/>
                <a:ea typeface="Cambria" panose="02040503050406030204" pitchFamily="18" charset="0"/>
              </a:rPr>
              <a:t>un·e</a:t>
            </a:r>
            <a:r>
              <a:rPr lang="fr-CA" dirty="0">
                <a:latin typeface="Cambria" panose="02040503050406030204" pitchFamily="18" charset="0"/>
                <a:ea typeface="Cambria" panose="02040503050406030204" pitchFamily="18" charset="0"/>
              </a:rPr>
              <a:t> partenaire. Et jouez deux parties de pratique sur une tablette de dimension 4×8.</a:t>
            </a:r>
          </a:p>
          <a:p>
            <a:pPr marL="514350" indent="-514350">
              <a:lnSpc>
                <a:spcPct val="120000"/>
              </a:lnSpc>
              <a:buFont typeface="+mj-lt"/>
              <a:buAutoNum type="arabicPeriod"/>
            </a:pPr>
            <a:r>
              <a:rPr lang="fr-CA" dirty="0">
                <a:latin typeface="Cambria" panose="02040503050406030204" pitchFamily="18" charset="0"/>
                <a:ea typeface="Cambria" panose="02040503050406030204" pitchFamily="18" charset="0"/>
              </a:rPr>
              <a:t>Si ces parties sont brèves, prenez le temps d'en jouer deux autres.</a:t>
            </a:r>
          </a:p>
          <a:p>
            <a:pPr marL="514350" indent="-514350">
              <a:lnSpc>
                <a:spcPct val="120000"/>
              </a:lnSpc>
              <a:buFont typeface="+mj-lt"/>
              <a:buAutoNum type="arabicPeriod"/>
            </a:pPr>
            <a:r>
              <a:rPr lang="fr-CA" dirty="0">
                <a:latin typeface="Cambria" panose="02040503050406030204" pitchFamily="18" charset="0"/>
                <a:ea typeface="Cambria" panose="02040503050406030204" pitchFamily="18" charset="0"/>
              </a:rPr>
              <a:t>Avec votre partenaire, analyser ce jeu et tentez de le résoudre.</a:t>
            </a:r>
          </a:p>
          <a:p>
            <a:pPr marL="0" indent="0">
              <a:lnSpc>
                <a:spcPct val="120000"/>
              </a:lnSpc>
              <a:buNone/>
            </a:pPr>
            <a:r>
              <a:rPr lang="fr-CA" b="1" dirty="0">
                <a:latin typeface="Cambria" panose="02040503050406030204" pitchFamily="18" charset="0"/>
                <a:ea typeface="Cambria" panose="02040503050406030204" pitchFamily="18" charset="0"/>
              </a:rPr>
              <a:t>Pour aller plus loin</a:t>
            </a:r>
          </a:p>
          <a:p>
            <a:pPr>
              <a:lnSpc>
                <a:spcPct val="120000"/>
              </a:lnSpc>
            </a:pPr>
            <a:r>
              <a:rPr lang="fr-CA" dirty="0">
                <a:latin typeface="Cambria" panose="02040503050406030204" pitchFamily="18" charset="0"/>
                <a:ea typeface="Cambria" panose="02040503050406030204" pitchFamily="18" charset="0"/>
              </a:rPr>
              <a:t>Quel joueur a une stratégie gagnante ?</a:t>
            </a:r>
          </a:p>
          <a:p>
            <a:pPr>
              <a:lnSpc>
                <a:spcPct val="120000"/>
              </a:lnSpc>
            </a:pPr>
            <a:r>
              <a:rPr lang="fr-CA" dirty="0">
                <a:latin typeface="Cambria" panose="02040503050406030204" pitchFamily="18" charset="0"/>
                <a:ea typeface="Cambria" panose="02040503050406030204" pitchFamily="18" charset="0"/>
              </a:rPr>
              <a:t>Étudiez le jeu de </a:t>
            </a:r>
            <a:r>
              <a:rPr lang="fr-CA" dirty="0" err="1">
                <a:latin typeface="Cambria" panose="02040503050406030204" pitchFamily="18" charset="0"/>
                <a:ea typeface="Cambria" panose="02040503050406030204" pitchFamily="18" charset="0"/>
              </a:rPr>
              <a:t>Chomp</a:t>
            </a:r>
            <a:r>
              <a:rPr lang="fr-CA" dirty="0">
                <a:latin typeface="Cambria" panose="02040503050406030204" pitchFamily="18" charset="0"/>
                <a:ea typeface="Cambria" panose="02040503050406030204" pitchFamily="18" charset="0"/>
              </a:rPr>
              <a:t> sur des tablettes de dimension 1×1, 1×n, 2×2, 2×n, 3×3.</a:t>
            </a:r>
          </a:p>
          <a:p>
            <a:pPr marL="514350" indent="-514350">
              <a:lnSpc>
                <a:spcPct val="120000"/>
              </a:lnSpc>
              <a:buFont typeface="+mj-lt"/>
              <a:buAutoNum type="arabicPeriod"/>
            </a:pPr>
            <a:endParaRPr lang="fr-CA" dirty="0">
              <a:latin typeface="Cambria" panose="02040503050406030204" pitchFamily="18" charset="0"/>
              <a:ea typeface="Cambria" panose="02040503050406030204" pitchFamily="18" charset="0"/>
            </a:endParaRPr>
          </a:p>
        </p:txBody>
      </p:sp>
      <p:pic>
        <p:nvPicPr>
          <p:cNvPr id="6" name="Image 5">
            <a:extLst>
              <a:ext uri="{FF2B5EF4-FFF2-40B4-BE49-F238E27FC236}">
                <a16:creationId xmlns:a16="http://schemas.microsoft.com/office/drawing/2014/main" id="{B43F8CB6-E624-45C5-B631-4CA64B8734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67747"/>
            <a:ext cx="12192000" cy="2209800"/>
          </a:xfrm>
          <a:prstGeom prst="rect">
            <a:avLst/>
          </a:prstGeom>
        </p:spPr>
      </p:pic>
    </p:spTree>
    <p:extLst>
      <p:ext uri="{BB962C8B-B14F-4D97-AF65-F5344CB8AC3E}">
        <p14:creationId xmlns:p14="http://schemas.microsoft.com/office/powerpoint/2010/main" val="3492577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82F098-E021-407E-86FF-F46012A20CEB}"/>
              </a:ext>
            </a:extLst>
          </p:cNvPr>
          <p:cNvSpPr>
            <a:spLocks noGrp="1"/>
          </p:cNvSpPr>
          <p:nvPr>
            <p:ph type="title"/>
          </p:nvPr>
        </p:nvSpPr>
        <p:spPr>
          <a:xfrm>
            <a:off x="838200" y="0"/>
            <a:ext cx="10515600" cy="867747"/>
          </a:xfrm>
        </p:spPr>
        <p:txBody>
          <a:bodyPr>
            <a:normAutofit/>
          </a:bodyPr>
          <a:lstStyle/>
          <a:p>
            <a:pPr algn="ctr"/>
            <a:r>
              <a:rPr lang="fr-CA" b="1" dirty="0" err="1">
                <a:latin typeface="Abadi" panose="020B0604020104020204" pitchFamily="34" charset="0"/>
                <a:ea typeface="Cambria" panose="02040503050406030204" pitchFamily="18" charset="0"/>
              </a:rPr>
              <a:t>Nim</a:t>
            </a:r>
            <a:endParaRPr lang="fr-CA" b="1" dirty="0">
              <a:latin typeface="Abadi" panose="020B0604020104020204" pitchFamily="34" charset="0"/>
              <a:ea typeface="Cambria" panose="02040503050406030204" pitchFamily="18" charset="0"/>
            </a:endParaRPr>
          </a:p>
        </p:txBody>
      </p:sp>
      <p:pic>
        <p:nvPicPr>
          <p:cNvPr id="5" name="Image 4" descr="Une image contenant candélabre&#10;&#10;Description générée automatiquement">
            <a:extLst>
              <a:ext uri="{FF2B5EF4-FFF2-40B4-BE49-F238E27FC236}">
                <a16:creationId xmlns:a16="http://schemas.microsoft.com/office/drawing/2014/main" id="{81E36FC2-34A7-42F6-BC85-7E13DF109A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9877" y="867747"/>
            <a:ext cx="3732245" cy="5598367"/>
          </a:xfrm>
          <a:prstGeom prst="rect">
            <a:avLst/>
          </a:prstGeom>
        </p:spPr>
      </p:pic>
    </p:spTree>
    <p:extLst>
      <p:ext uri="{BB962C8B-B14F-4D97-AF65-F5344CB8AC3E}">
        <p14:creationId xmlns:p14="http://schemas.microsoft.com/office/powerpoint/2010/main" val="793004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82F098-E021-407E-86FF-F46012A20CEB}"/>
              </a:ext>
            </a:extLst>
          </p:cNvPr>
          <p:cNvSpPr>
            <a:spLocks noGrp="1"/>
          </p:cNvSpPr>
          <p:nvPr>
            <p:ph type="title"/>
          </p:nvPr>
        </p:nvSpPr>
        <p:spPr>
          <a:xfrm>
            <a:off x="838200" y="0"/>
            <a:ext cx="10515600" cy="867747"/>
          </a:xfrm>
        </p:spPr>
        <p:txBody>
          <a:bodyPr>
            <a:normAutofit/>
          </a:bodyPr>
          <a:lstStyle/>
          <a:p>
            <a:pPr algn="ctr"/>
            <a:r>
              <a:rPr lang="fr-CA" b="1" dirty="0" err="1">
                <a:latin typeface="Abadi" panose="020B0604020104020204" pitchFamily="34" charset="0"/>
                <a:ea typeface="Cambria" panose="02040503050406030204" pitchFamily="18" charset="0"/>
              </a:rPr>
              <a:t>Nim</a:t>
            </a:r>
            <a:endParaRPr lang="fr-CA" b="1" dirty="0">
              <a:latin typeface="Abadi" panose="020B0604020104020204" pitchFamily="34" charset="0"/>
              <a:ea typeface="Cambria" panose="02040503050406030204" pitchFamily="18" charset="0"/>
            </a:endParaRPr>
          </a:p>
        </p:txBody>
      </p:sp>
      <p:sp>
        <p:nvSpPr>
          <p:cNvPr id="3" name="Espace réservé du contenu 2">
            <a:extLst>
              <a:ext uri="{FF2B5EF4-FFF2-40B4-BE49-F238E27FC236}">
                <a16:creationId xmlns:a16="http://schemas.microsoft.com/office/drawing/2014/main" id="{B8CEBCF0-9E26-4CFC-92E2-B44BD08F590C}"/>
              </a:ext>
            </a:extLst>
          </p:cNvPr>
          <p:cNvSpPr>
            <a:spLocks noGrp="1"/>
          </p:cNvSpPr>
          <p:nvPr>
            <p:ph idx="1"/>
          </p:nvPr>
        </p:nvSpPr>
        <p:spPr>
          <a:xfrm>
            <a:off x="838200" y="867747"/>
            <a:ext cx="7014411" cy="5309215"/>
          </a:xfrm>
        </p:spPr>
        <p:txBody>
          <a:bodyPr>
            <a:normAutofit fontScale="70000" lnSpcReduction="20000"/>
          </a:bodyPr>
          <a:lstStyle/>
          <a:p>
            <a:pPr marL="0" indent="0">
              <a:lnSpc>
                <a:spcPct val="120000"/>
              </a:lnSpc>
              <a:buNone/>
            </a:pPr>
            <a:r>
              <a:rPr lang="fr-CA" dirty="0">
                <a:latin typeface="Cambria" panose="02040503050406030204" pitchFamily="18" charset="0"/>
                <a:ea typeface="Cambria" panose="02040503050406030204" pitchFamily="18" charset="0"/>
              </a:rPr>
              <a:t>La version classique du jeu de </a:t>
            </a:r>
            <a:r>
              <a:rPr lang="fr-CA" dirty="0" err="1">
                <a:latin typeface="Cambria" panose="02040503050406030204" pitchFamily="18" charset="0"/>
                <a:ea typeface="Cambria" panose="02040503050406030204" pitchFamily="18" charset="0"/>
              </a:rPr>
              <a:t>Nim</a:t>
            </a:r>
            <a:r>
              <a:rPr lang="fr-CA" dirty="0">
                <a:latin typeface="Cambria" panose="02040503050406030204" pitchFamily="18" charset="0"/>
                <a:ea typeface="Cambria" panose="02040503050406030204" pitchFamily="18" charset="0"/>
              </a:rPr>
              <a:t> se joue avec plusieurs tas composés chacun de plusieurs jetons, ou pions, ou allumettes. Chaque joueur à son tour peut enlever autant de pions qu'il le souhaite, mais dans un seul tas à la fois. Le gagnant est celui qui retire le dernier pion.</a:t>
            </a:r>
          </a:p>
          <a:p>
            <a:pPr marL="0" indent="0">
              <a:lnSpc>
                <a:spcPct val="120000"/>
              </a:lnSpc>
              <a:buNone/>
            </a:pPr>
            <a:r>
              <a:rPr lang="fr-CA" b="1" dirty="0">
                <a:latin typeface="Cambria" panose="02040503050406030204" pitchFamily="18" charset="0"/>
                <a:ea typeface="Cambria" panose="02040503050406030204" pitchFamily="18" charset="0"/>
              </a:rPr>
              <a:t>Consignes</a:t>
            </a:r>
          </a:p>
          <a:p>
            <a:pPr marL="514350" indent="-514350">
              <a:lnSpc>
                <a:spcPct val="120000"/>
              </a:lnSpc>
              <a:buFont typeface="+mj-lt"/>
              <a:buAutoNum type="arabicPeriod"/>
            </a:pPr>
            <a:r>
              <a:rPr lang="fr-CA" dirty="0">
                <a:latin typeface="Cambria" panose="02040503050406030204" pitchFamily="18" charset="0"/>
                <a:ea typeface="Cambria" panose="02040503050406030204" pitchFamily="18" charset="0"/>
              </a:rPr>
              <a:t>Trouvez </a:t>
            </a:r>
            <a:r>
              <a:rPr lang="fr-CA" dirty="0" err="1">
                <a:latin typeface="Cambria" panose="02040503050406030204" pitchFamily="18" charset="0"/>
                <a:ea typeface="Cambria" panose="02040503050406030204" pitchFamily="18" charset="0"/>
              </a:rPr>
              <a:t>un·e</a:t>
            </a:r>
            <a:r>
              <a:rPr lang="fr-CA" dirty="0">
                <a:latin typeface="Cambria" panose="02040503050406030204" pitchFamily="18" charset="0"/>
                <a:ea typeface="Cambria" panose="02040503050406030204" pitchFamily="18" charset="0"/>
              </a:rPr>
              <a:t> partenaire et jouez deux parties de ce jeu, où à tour de rôle vous êtes le visiteur et un villageois. Pour ces parties, utilisez la configuration 1-3-5-7.</a:t>
            </a:r>
          </a:p>
          <a:p>
            <a:pPr marL="514350" indent="-514350">
              <a:lnSpc>
                <a:spcPct val="120000"/>
              </a:lnSpc>
              <a:buFont typeface="+mj-lt"/>
              <a:buAutoNum type="arabicPeriod"/>
            </a:pPr>
            <a:r>
              <a:rPr lang="fr-CA" dirty="0">
                <a:latin typeface="Cambria" panose="02040503050406030204" pitchFamily="18" charset="0"/>
                <a:ea typeface="Cambria" panose="02040503050406030204" pitchFamily="18" charset="0"/>
              </a:rPr>
              <a:t>Si ces parties sont brèves, prenez le temps d'en jouer deux autres. Vous pouvez varier le nombre d'objets initialement sur le tapis.</a:t>
            </a:r>
          </a:p>
          <a:p>
            <a:pPr marL="514350" indent="-514350">
              <a:lnSpc>
                <a:spcPct val="120000"/>
              </a:lnSpc>
              <a:buFont typeface="+mj-lt"/>
              <a:buAutoNum type="arabicPeriod"/>
            </a:pPr>
            <a:r>
              <a:rPr lang="fr-CA" dirty="0">
                <a:latin typeface="Cambria" panose="02040503050406030204" pitchFamily="18" charset="0"/>
                <a:ea typeface="Cambria" panose="02040503050406030204" pitchFamily="18" charset="0"/>
              </a:rPr>
              <a:t>Avec votre partenaire, analyser ce jeu et tentez de le résoudre.</a:t>
            </a:r>
          </a:p>
        </p:txBody>
      </p:sp>
      <p:pic>
        <p:nvPicPr>
          <p:cNvPr id="4" name="Image 3" descr="Une image contenant candélabre&#10;&#10;Description générée automatiquement">
            <a:extLst>
              <a:ext uri="{FF2B5EF4-FFF2-40B4-BE49-F238E27FC236}">
                <a16:creationId xmlns:a16="http://schemas.microsoft.com/office/drawing/2014/main" id="{128C1905-E0F1-4FF8-B094-E920DB5996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2611" y="867747"/>
            <a:ext cx="3732245" cy="5598367"/>
          </a:xfrm>
          <a:prstGeom prst="rect">
            <a:avLst/>
          </a:prstGeom>
        </p:spPr>
      </p:pic>
    </p:spTree>
    <p:extLst>
      <p:ext uri="{BB962C8B-B14F-4D97-AF65-F5344CB8AC3E}">
        <p14:creationId xmlns:p14="http://schemas.microsoft.com/office/powerpoint/2010/main" val="210419100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435</TotalTime>
  <Words>669</Words>
  <Application>Microsoft Office PowerPoint</Application>
  <PresentationFormat>Grand écran</PresentationFormat>
  <Paragraphs>29</Paragraphs>
  <Slides>9</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9</vt:i4>
      </vt:variant>
    </vt:vector>
  </HeadingPairs>
  <TitlesOfParts>
    <vt:vector size="16" baseType="lpstr">
      <vt:lpstr>Abadi</vt:lpstr>
      <vt:lpstr>Arial</vt:lpstr>
      <vt:lpstr>Calibri</vt:lpstr>
      <vt:lpstr>Calibri Light</vt:lpstr>
      <vt:lpstr>Cambria</vt:lpstr>
      <vt:lpstr>Cambria Math</vt:lpstr>
      <vt:lpstr>Thème Office</vt:lpstr>
      <vt:lpstr>Présentation PowerPoint</vt:lpstr>
      <vt:lpstr>Présentation PowerPoint</vt:lpstr>
      <vt:lpstr>Vic le Viking</vt:lpstr>
      <vt:lpstr>Vic le Viking</vt:lpstr>
      <vt:lpstr>Tic-tac-toe</vt:lpstr>
      <vt:lpstr>Échecs</vt:lpstr>
      <vt:lpstr>Chomp</vt:lpstr>
      <vt:lpstr>Nim</vt:lpstr>
      <vt:lpstr>Nim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Sylvain Bérubé</dc:creator>
  <cp:lastModifiedBy>Sylvain Bérubé</cp:lastModifiedBy>
  <cp:revision>28</cp:revision>
  <dcterms:created xsi:type="dcterms:W3CDTF">2021-08-28T16:47:35Z</dcterms:created>
  <dcterms:modified xsi:type="dcterms:W3CDTF">2021-09-27T02:28:23Z</dcterms:modified>
</cp:coreProperties>
</file>