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2.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20"/>
  </p:notesMasterIdLst>
  <p:sldIdLst>
    <p:sldId id="256" r:id="rId2"/>
    <p:sldId id="257" r:id="rId3"/>
    <p:sldId id="272" r:id="rId4"/>
    <p:sldId id="273" r:id="rId5"/>
    <p:sldId id="258" r:id="rId6"/>
    <p:sldId id="260" r:id="rId7"/>
    <p:sldId id="261" r:id="rId8"/>
    <p:sldId id="259" r:id="rId9"/>
    <p:sldId id="263" r:id="rId10"/>
    <p:sldId id="271" r:id="rId11"/>
    <p:sldId id="267" r:id="rId12"/>
    <p:sldId id="274" r:id="rId13"/>
    <p:sldId id="276" r:id="rId14"/>
    <p:sldId id="275" r:id="rId15"/>
    <p:sldId id="262" r:id="rId16"/>
    <p:sldId id="268" r:id="rId17"/>
    <p:sldId id="265" r:id="rId18"/>
    <p:sldId id="266"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Style foncé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37AB64-F4AF-4111-BCCF-BA68845C0F92}"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fr-CA"/>
        </a:p>
      </dgm:t>
    </dgm:pt>
    <dgm:pt modelId="{E923361D-4A24-452E-93D1-DFAEF2F088EC}">
      <dgm:prSet phldrT="[Texte]" custT="1"/>
      <dgm:spPr/>
      <dgm:t>
        <a:bodyPr/>
        <a:lstStyle/>
        <a:p>
          <a:r>
            <a:rPr lang="fr-CA" sz="2400" dirty="0"/>
            <a:t>1614 – John Napier</a:t>
          </a:r>
        </a:p>
        <a:p>
          <a:r>
            <a:rPr lang="fr-CA" sz="1800" dirty="0"/>
            <a:t>Tables logarithmiques</a:t>
          </a:r>
        </a:p>
      </dgm:t>
    </dgm:pt>
    <dgm:pt modelId="{8E8E91E0-092F-4FDB-B168-E66FFB7D8238}" type="parTrans" cxnId="{70161726-C4CF-4EBF-A755-EBA2215C1E34}">
      <dgm:prSet/>
      <dgm:spPr/>
      <dgm:t>
        <a:bodyPr/>
        <a:lstStyle/>
        <a:p>
          <a:endParaRPr lang="fr-CA"/>
        </a:p>
      </dgm:t>
    </dgm:pt>
    <dgm:pt modelId="{6368109A-652D-4022-BCAB-DBE50FF31452}" type="sibTrans" cxnId="{70161726-C4CF-4EBF-A755-EBA2215C1E34}">
      <dgm:prSet/>
      <dgm:spPr/>
      <dgm:t>
        <a:bodyPr/>
        <a:lstStyle/>
        <a:p>
          <a:endParaRPr lang="fr-CA"/>
        </a:p>
      </dgm:t>
    </dgm:pt>
    <mc:AlternateContent xmlns:mc="http://schemas.openxmlformats.org/markup-compatibility/2006" xmlns:a14="http://schemas.microsoft.com/office/drawing/2010/main">
      <mc:Choice Requires="a14">
        <dgm:pt modelId="{F91D0BF3-5E49-414F-8D5D-31198F68EAA4}">
          <dgm:prSet phldrT="[Texte]" custT="1"/>
          <dgm:spPr/>
          <dgm:t>
            <a:bodyPr/>
            <a:lstStyle/>
            <a:p>
              <a:r>
                <a:rPr lang="fr-CA" sz="2400" dirty="0"/>
                <a:t>1647 – 1667</a:t>
              </a:r>
            </a:p>
            <a:p>
              <a:r>
                <a:rPr lang="fr-CA" sz="1800" dirty="0"/>
                <a:t>ln(x) est développée pour calculer l’aire sous une hyperbole </a:t>
              </a:r>
              <a14:m>
                <m:oMath xmlns:m="http://schemas.openxmlformats.org/officeDocument/2006/math">
                  <m:d>
                    <m:dPr>
                      <m:ctrlPr>
                        <a:rPr lang="fr-CA" sz="1800" b="0" i="1" smtClean="0">
                          <a:latin typeface="Cambria Math" panose="02040503050406030204" pitchFamily="18" charset="0"/>
                        </a:rPr>
                      </m:ctrlPr>
                    </m:dPr>
                    <m:e>
                      <m:r>
                        <a:rPr lang="fr-CA" sz="1800" b="0" i="1" smtClean="0">
                          <a:latin typeface="Cambria Math" panose="02040503050406030204" pitchFamily="18" charset="0"/>
                        </a:rPr>
                        <m:t>𝑦</m:t>
                      </m:r>
                      <m:r>
                        <a:rPr lang="fr-CA" sz="1800" b="0" i="1" smtClean="0">
                          <a:latin typeface="Cambria Math" panose="02040503050406030204" pitchFamily="18" charset="0"/>
                        </a:rPr>
                        <m:t>=</m:t>
                      </m:r>
                      <m:f>
                        <m:fPr>
                          <m:ctrlPr>
                            <a:rPr lang="fr-CA" sz="1800" b="0" i="1" smtClean="0">
                              <a:latin typeface="Cambria Math" panose="02040503050406030204" pitchFamily="18" charset="0"/>
                            </a:rPr>
                          </m:ctrlPr>
                        </m:fPr>
                        <m:num>
                          <m:r>
                            <a:rPr lang="fr-CA" sz="1800" b="0" i="1" smtClean="0">
                              <a:latin typeface="Cambria Math" panose="02040503050406030204" pitchFamily="18" charset="0"/>
                            </a:rPr>
                            <m:t>1</m:t>
                          </m:r>
                        </m:num>
                        <m:den>
                          <m:r>
                            <a:rPr lang="fr-CA" sz="1800" b="0" i="1" smtClean="0">
                              <a:latin typeface="Cambria Math" panose="02040503050406030204" pitchFamily="18" charset="0"/>
                            </a:rPr>
                            <m:t>𝑥</m:t>
                          </m:r>
                        </m:den>
                      </m:f>
                    </m:e>
                  </m:d>
                </m:oMath>
              </a14:m>
              <a:endParaRPr lang="fr-CA" sz="1800" dirty="0"/>
            </a:p>
          </dgm:t>
        </dgm:pt>
      </mc:Choice>
      <mc:Fallback xmlns="">
        <dgm:pt modelId="{F91D0BF3-5E49-414F-8D5D-31198F68EAA4}">
          <dgm:prSet phldrT="[Texte]" custT="1"/>
          <dgm:spPr/>
          <dgm:t>
            <a:bodyPr/>
            <a:lstStyle/>
            <a:p>
              <a:r>
                <a:rPr lang="fr-CA" sz="2400" dirty="0"/>
                <a:t>1647 – 1667</a:t>
              </a:r>
            </a:p>
            <a:p>
              <a:r>
                <a:rPr lang="fr-CA" sz="1800" dirty="0"/>
                <a:t>ln(x) est développée pour calculer l’aire sous une hyperbole </a:t>
              </a:r>
              <a:r>
                <a:rPr lang="fr-CA" sz="1800" b="0" i="0">
                  <a:latin typeface="Cambria Math" panose="02040503050406030204" pitchFamily="18" charset="0"/>
                </a:rPr>
                <a:t>(𝑦=1/𝑥)</a:t>
              </a:r>
              <a:endParaRPr lang="fr-CA" sz="1800" dirty="0"/>
            </a:p>
          </dgm:t>
        </dgm:pt>
      </mc:Fallback>
    </mc:AlternateContent>
    <dgm:pt modelId="{3D0E08D1-4951-4516-92A3-9486B8786AC8}" type="parTrans" cxnId="{508D46C7-4685-43CF-A4D6-71C40DA8B7AA}">
      <dgm:prSet/>
      <dgm:spPr/>
      <dgm:t>
        <a:bodyPr/>
        <a:lstStyle/>
        <a:p>
          <a:endParaRPr lang="fr-CA"/>
        </a:p>
      </dgm:t>
    </dgm:pt>
    <dgm:pt modelId="{2E862B29-B7E9-4B4B-8D51-0DE16E378222}" type="sibTrans" cxnId="{508D46C7-4685-43CF-A4D6-71C40DA8B7AA}">
      <dgm:prSet/>
      <dgm:spPr/>
      <dgm:t>
        <a:bodyPr/>
        <a:lstStyle/>
        <a:p>
          <a:endParaRPr lang="fr-CA"/>
        </a:p>
      </dgm:t>
    </dgm:pt>
    <mc:AlternateContent xmlns:mc="http://schemas.openxmlformats.org/markup-compatibility/2006" xmlns:a14="http://schemas.microsoft.com/office/drawing/2010/main">
      <mc:Choice Requires="a14">
        <dgm:pt modelId="{24EFA826-A449-4596-82A3-03D041DD25CC}">
          <dgm:prSet phldrT="[Texte]" custT="1"/>
          <dgm:spPr/>
          <dgm:t>
            <a:bodyPr/>
            <a:lstStyle/>
            <a:p>
              <a:r>
                <a:rPr lang="fr-CA" sz="2400" dirty="0"/>
                <a:t>1669-1674</a:t>
              </a:r>
            </a:p>
            <a:p>
              <a:r>
                <a:rPr lang="fr-CA" sz="2400" dirty="0"/>
                <a:t>Newton-Leibniz</a:t>
              </a:r>
            </a:p>
            <a:p>
              <a:r>
                <a:rPr lang="fr-CA" sz="1800" dirty="0"/>
                <a:t>Calcul différentiel, </a:t>
              </a:r>
              <a14:m>
                <m:oMath xmlns:m="http://schemas.openxmlformats.org/officeDocument/2006/math">
                  <m:r>
                    <a:rPr lang="fr-CA" sz="1800" i="1" dirty="0" smtClean="0">
                      <a:latin typeface="Cambria Math" panose="02040503050406030204" pitchFamily="18" charset="0"/>
                    </a:rPr>
                    <m:t>𝑒</m:t>
                  </m:r>
                </m:oMath>
              </a14:m>
              <a:endParaRPr lang="fr-CA" sz="1800" dirty="0"/>
            </a:p>
          </dgm:t>
        </dgm:pt>
      </mc:Choice>
      <mc:Fallback xmlns="">
        <dgm:pt modelId="{24EFA826-A449-4596-82A3-03D041DD25CC}">
          <dgm:prSet phldrT="[Texte]" custT="1"/>
          <dgm:spPr/>
          <dgm:t>
            <a:bodyPr/>
            <a:lstStyle/>
            <a:p>
              <a:r>
                <a:rPr lang="fr-CA" sz="2400" dirty="0"/>
                <a:t>1669-1674</a:t>
              </a:r>
            </a:p>
            <a:p>
              <a:r>
                <a:rPr lang="fr-CA" sz="2400" dirty="0"/>
                <a:t>Newton-Leibniz</a:t>
              </a:r>
            </a:p>
            <a:p>
              <a:r>
                <a:rPr lang="fr-CA" sz="1800" dirty="0"/>
                <a:t>Calcul différentiel, </a:t>
              </a:r>
              <a:r>
                <a:rPr lang="fr-CA" sz="1800" i="0" dirty="0">
                  <a:latin typeface="Cambria Math" panose="02040503050406030204" pitchFamily="18" charset="0"/>
                </a:rPr>
                <a:t>𝑒</a:t>
              </a:r>
              <a:endParaRPr lang="fr-CA" sz="1800" dirty="0"/>
            </a:p>
          </dgm:t>
        </dgm:pt>
      </mc:Fallback>
    </mc:AlternateContent>
    <dgm:pt modelId="{86D969BF-C209-4DB0-8F1C-A8E54A93D74E}" type="parTrans" cxnId="{A5FF3E1D-32FE-431E-85C5-A6E911D94609}">
      <dgm:prSet/>
      <dgm:spPr/>
      <dgm:t>
        <a:bodyPr/>
        <a:lstStyle/>
        <a:p>
          <a:endParaRPr lang="fr-CA"/>
        </a:p>
      </dgm:t>
    </dgm:pt>
    <dgm:pt modelId="{D7C6C106-BE04-4C21-B061-4D466A91816B}" type="sibTrans" cxnId="{A5FF3E1D-32FE-431E-85C5-A6E911D94609}">
      <dgm:prSet/>
      <dgm:spPr/>
      <dgm:t>
        <a:bodyPr/>
        <a:lstStyle/>
        <a:p>
          <a:endParaRPr lang="fr-CA"/>
        </a:p>
      </dgm:t>
    </dgm:pt>
    <dgm:pt modelId="{9675362E-72E7-4441-8205-AB7EAA595EEF}">
      <dgm:prSet custT="1"/>
      <dgm:spPr/>
      <dgm:t>
        <a:bodyPr/>
        <a:lstStyle/>
        <a:p>
          <a:r>
            <a:rPr lang="fr-CA" sz="2400" dirty="0"/>
            <a:t>1637 – Descartes</a:t>
          </a:r>
          <a:br>
            <a:rPr lang="fr-CA" sz="2400" dirty="0"/>
          </a:br>
          <a:r>
            <a:rPr lang="fr-CA" sz="1800" dirty="0"/>
            <a:t>Introduit la notation d’exposant (entier) </a:t>
          </a:r>
        </a:p>
      </dgm:t>
    </dgm:pt>
    <dgm:pt modelId="{062D92AE-E1D8-48EB-BD26-486C3AB481A9}" type="parTrans" cxnId="{A325C9EB-57E2-4D1E-A0BA-4F902E774B75}">
      <dgm:prSet/>
      <dgm:spPr/>
      <dgm:t>
        <a:bodyPr/>
        <a:lstStyle/>
        <a:p>
          <a:endParaRPr lang="fr-CA"/>
        </a:p>
      </dgm:t>
    </dgm:pt>
    <dgm:pt modelId="{D145EAA8-EB07-4563-890F-BD18F19DB86C}" type="sibTrans" cxnId="{A325C9EB-57E2-4D1E-A0BA-4F902E774B75}">
      <dgm:prSet/>
      <dgm:spPr/>
      <dgm:t>
        <a:bodyPr/>
        <a:lstStyle/>
        <a:p>
          <a:endParaRPr lang="fr-CA"/>
        </a:p>
      </dgm:t>
    </dgm:pt>
    <dgm:pt modelId="{5D79D2DE-CEC6-4DBF-B0DA-C5B4E45EAB73}" type="pres">
      <dgm:prSet presAssocID="{8B37AB64-F4AF-4111-BCCF-BA68845C0F92}" presName="Name0" presStyleCnt="0">
        <dgm:presLayoutVars>
          <dgm:dir/>
          <dgm:resizeHandles val="exact"/>
        </dgm:presLayoutVars>
      </dgm:prSet>
      <dgm:spPr/>
    </dgm:pt>
    <dgm:pt modelId="{2EEBBA59-1B65-4A4B-9066-353BD453AB14}" type="pres">
      <dgm:prSet presAssocID="{8B37AB64-F4AF-4111-BCCF-BA68845C0F92}" presName="arrow" presStyleLbl="bgShp" presStyleIdx="0" presStyleCnt="1"/>
      <dgm:spPr/>
    </dgm:pt>
    <dgm:pt modelId="{21522D27-CD92-4035-B667-1C4E7569F47F}" type="pres">
      <dgm:prSet presAssocID="{8B37AB64-F4AF-4111-BCCF-BA68845C0F92}" presName="points" presStyleCnt="0"/>
      <dgm:spPr/>
    </dgm:pt>
    <dgm:pt modelId="{AF876623-90AF-446B-A88A-41CCAA1D54FA}" type="pres">
      <dgm:prSet presAssocID="{E923361D-4A24-452E-93D1-DFAEF2F088EC}" presName="compositeA" presStyleCnt="0"/>
      <dgm:spPr/>
    </dgm:pt>
    <dgm:pt modelId="{0465451A-9198-4126-A1CF-B086E1E5CC51}" type="pres">
      <dgm:prSet presAssocID="{E923361D-4A24-452E-93D1-DFAEF2F088EC}" presName="textA" presStyleLbl="revTx" presStyleIdx="0" presStyleCnt="4" custScaleX="145277">
        <dgm:presLayoutVars>
          <dgm:bulletEnabled val="1"/>
        </dgm:presLayoutVars>
      </dgm:prSet>
      <dgm:spPr/>
    </dgm:pt>
    <dgm:pt modelId="{AD866C7A-361E-4932-84F0-9E37477AEF1A}" type="pres">
      <dgm:prSet presAssocID="{E923361D-4A24-452E-93D1-DFAEF2F088EC}" presName="circleA" presStyleLbl="node1" presStyleIdx="0" presStyleCnt="4"/>
      <dgm:spPr/>
    </dgm:pt>
    <dgm:pt modelId="{E2E27848-1D25-4A3A-83DC-1390A8D2152A}" type="pres">
      <dgm:prSet presAssocID="{E923361D-4A24-452E-93D1-DFAEF2F088EC}" presName="spaceA" presStyleCnt="0"/>
      <dgm:spPr/>
    </dgm:pt>
    <dgm:pt modelId="{BD8B9E98-53F3-48B1-AD55-A0291BA2843D}" type="pres">
      <dgm:prSet presAssocID="{6368109A-652D-4022-BCAB-DBE50FF31452}" presName="space" presStyleCnt="0"/>
      <dgm:spPr/>
    </dgm:pt>
    <dgm:pt modelId="{667C3424-FD6B-4FEA-AA48-858DE7E8A2D3}" type="pres">
      <dgm:prSet presAssocID="{9675362E-72E7-4441-8205-AB7EAA595EEF}" presName="compositeB" presStyleCnt="0"/>
      <dgm:spPr/>
    </dgm:pt>
    <dgm:pt modelId="{40FE4EAC-02C8-4578-814C-9272B44ACC09}" type="pres">
      <dgm:prSet presAssocID="{9675362E-72E7-4441-8205-AB7EAA595EEF}" presName="textB" presStyleLbl="revTx" presStyleIdx="1" presStyleCnt="4" custScaleX="135709">
        <dgm:presLayoutVars>
          <dgm:bulletEnabled val="1"/>
        </dgm:presLayoutVars>
      </dgm:prSet>
      <dgm:spPr/>
    </dgm:pt>
    <dgm:pt modelId="{72321146-4892-4449-96BB-857BFC94347F}" type="pres">
      <dgm:prSet presAssocID="{9675362E-72E7-4441-8205-AB7EAA595EEF}" presName="circleB" presStyleLbl="node1" presStyleIdx="1" presStyleCnt="4"/>
      <dgm:spPr/>
    </dgm:pt>
    <dgm:pt modelId="{4A05748A-DBE8-4ECD-A87F-EFC6B5BA5BD3}" type="pres">
      <dgm:prSet presAssocID="{9675362E-72E7-4441-8205-AB7EAA595EEF}" presName="spaceB" presStyleCnt="0"/>
      <dgm:spPr/>
    </dgm:pt>
    <dgm:pt modelId="{8C676B6D-053B-4AD6-B247-CDDDFCFBC988}" type="pres">
      <dgm:prSet presAssocID="{D145EAA8-EB07-4563-890F-BD18F19DB86C}" presName="space" presStyleCnt="0"/>
      <dgm:spPr/>
    </dgm:pt>
    <dgm:pt modelId="{C01E65B2-F139-4C8E-B00A-E75982BB6CAC}" type="pres">
      <dgm:prSet presAssocID="{F91D0BF3-5E49-414F-8D5D-31198F68EAA4}" presName="compositeA" presStyleCnt="0"/>
      <dgm:spPr/>
    </dgm:pt>
    <dgm:pt modelId="{108502CF-7966-4EC8-A8F0-3F221B6DE38B}" type="pres">
      <dgm:prSet presAssocID="{F91D0BF3-5E49-414F-8D5D-31198F68EAA4}" presName="textA" presStyleLbl="revTx" presStyleIdx="2" presStyleCnt="4" custScaleX="129444">
        <dgm:presLayoutVars>
          <dgm:bulletEnabled val="1"/>
        </dgm:presLayoutVars>
      </dgm:prSet>
      <dgm:spPr/>
    </dgm:pt>
    <dgm:pt modelId="{17C7257C-BA55-4802-96CE-E0D49577CDDE}" type="pres">
      <dgm:prSet presAssocID="{F91D0BF3-5E49-414F-8D5D-31198F68EAA4}" presName="circleA" presStyleLbl="node1" presStyleIdx="2" presStyleCnt="4"/>
      <dgm:spPr/>
    </dgm:pt>
    <dgm:pt modelId="{BCCA5F57-668E-4CB7-900A-D06D14676AE0}" type="pres">
      <dgm:prSet presAssocID="{F91D0BF3-5E49-414F-8D5D-31198F68EAA4}" presName="spaceA" presStyleCnt="0"/>
      <dgm:spPr/>
    </dgm:pt>
    <dgm:pt modelId="{298DB6E8-45ED-428C-A8A2-43A28A557B63}" type="pres">
      <dgm:prSet presAssocID="{2E862B29-B7E9-4B4B-8D51-0DE16E378222}" presName="space" presStyleCnt="0"/>
      <dgm:spPr/>
    </dgm:pt>
    <dgm:pt modelId="{DA6785A4-CB4C-4B71-8C40-5F7835472FA5}" type="pres">
      <dgm:prSet presAssocID="{24EFA826-A449-4596-82A3-03D041DD25CC}" presName="compositeB" presStyleCnt="0"/>
      <dgm:spPr/>
    </dgm:pt>
    <dgm:pt modelId="{864C1B27-D898-41C6-85B4-CB51A38FBC6F}" type="pres">
      <dgm:prSet presAssocID="{24EFA826-A449-4596-82A3-03D041DD25CC}" presName="textB" presStyleLbl="revTx" presStyleIdx="3" presStyleCnt="4" custScaleX="156692">
        <dgm:presLayoutVars>
          <dgm:bulletEnabled val="1"/>
        </dgm:presLayoutVars>
      </dgm:prSet>
      <dgm:spPr/>
    </dgm:pt>
    <dgm:pt modelId="{1CC821BC-9AC7-4504-8D78-7D2BFC7E4E40}" type="pres">
      <dgm:prSet presAssocID="{24EFA826-A449-4596-82A3-03D041DD25CC}" presName="circleB" presStyleLbl="node1" presStyleIdx="3" presStyleCnt="4"/>
      <dgm:spPr/>
    </dgm:pt>
    <dgm:pt modelId="{E000D795-921F-4618-8508-4B090D093AEC}" type="pres">
      <dgm:prSet presAssocID="{24EFA826-A449-4596-82A3-03D041DD25CC}" presName="spaceB" presStyleCnt="0"/>
      <dgm:spPr/>
    </dgm:pt>
  </dgm:ptLst>
  <dgm:cxnLst>
    <dgm:cxn modelId="{3F9A6C0F-AD61-4DB7-995B-BDD9478ACEC1}" type="presOf" srcId="{E923361D-4A24-452E-93D1-DFAEF2F088EC}" destId="{0465451A-9198-4126-A1CF-B086E1E5CC51}" srcOrd="0" destOrd="0" presId="urn:microsoft.com/office/officeart/2005/8/layout/hProcess11"/>
    <dgm:cxn modelId="{A5FF3E1D-32FE-431E-85C5-A6E911D94609}" srcId="{8B37AB64-F4AF-4111-BCCF-BA68845C0F92}" destId="{24EFA826-A449-4596-82A3-03D041DD25CC}" srcOrd="3" destOrd="0" parTransId="{86D969BF-C209-4DB0-8F1C-A8E54A93D74E}" sibTransId="{D7C6C106-BE04-4C21-B061-4D466A91816B}"/>
    <dgm:cxn modelId="{70161726-C4CF-4EBF-A755-EBA2215C1E34}" srcId="{8B37AB64-F4AF-4111-BCCF-BA68845C0F92}" destId="{E923361D-4A24-452E-93D1-DFAEF2F088EC}" srcOrd="0" destOrd="0" parTransId="{8E8E91E0-092F-4FDB-B168-E66FFB7D8238}" sibTransId="{6368109A-652D-4022-BCAB-DBE50FF31452}"/>
    <dgm:cxn modelId="{CFD54F3E-3E36-4E6E-867B-BE02BDE5EA20}" type="presOf" srcId="{24EFA826-A449-4596-82A3-03D041DD25CC}" destId="{864C1B27-D898-41C6-85B4-CB51A38FBC6F}" srcOrd="0" destOrd="0" presId="urn:microsoft.com/office/officeart/2005/8/layout/hProcess11"/>
    <dgm:cxn modelId="{CEF0199E-0E5E-4D90-A4DF-BCE8472E3F3C}" type="presOf" srcId="{8B37AB64-F4AF-4111-BCCF-BA68845C0F92}" destId="{5D79D2DE-CEC6-4DBF-B0DA-C5B4E45EAB73}" srcOrd="0" destOrd="0" presId="urn:microsoft.com/office/officeart/2005/8/layout/hProcess11"/>
    <dgm:cxn modelId="{D3AD2E9E-7612-4ED2-93AF-35584B6E9F0C}" type="presOf" srcId="{9675362E-72E7-4441-8205-AB7EAA595EEF}" destId="{40FE4EAC-02C8-4578-814C-9272B44ACC09}" srcOrd="0" destOrd="0" presId="urn:microsoft.com/office/officeart/2005/8/layout/hProcess11"/>
    <dgm:cxn modelId="{9BF049B2-6181-4206-910C-31751E5A3819}" type="presOf" srcId="{F91D0BF3-5E49-414F-8D5D-31198F68EAA4}" destId="{108502CF-7966-4EC8-A8F0-3F221B6DE38B}" srcOrd="0" destOrd="0" presId="urn:microsoft.com/office/officeart/2005/8/layout/hProcess11"/>
    <dgm:cxn modelId="{508D46C7-4685-43CF-A4D6-71C40DA8B7AA}" srcId="{8B37AB64-F4AF-4111-BCCF-BA68845C0F92}" destId="{F91D0BF3-5E49-414F-8D5D-31198F68EAA4}" srcOrd="2" destOrd="0" parTransId="{3D0E08D1-4951-4516-92A3-9486B8786AC8}" sibTransId="{2E862B29-B7E9-4B4B-8D51-0DE16E378222}"/>
    <dgm:cxn modelId="{A325C9EB-57E2-4D1E-A0BA-4F902E774B75}" srcId="{8B37AB64-F4AF-4111-BCCF-BA68845C0F92}" destId="{9675362E-72E7-4441-8205-AB7EAA595EEF}" srcOrd="1" destOrd="0" parTransId="{062D92AE-E1D8-48EB-BD26-486C3AB481A9}" sibTransId="{D145EAA8-EB07-4563-890F-BD18F19DB86C}"/>
    <dgm:cxn modelId="{AC1B1317-8152-44A7-AE37-25C9055535E2}" type="presParOf" srcId="{5D79D2DE-CEC6-4DBF-B0DA-C5B4E45EAB73}" destId="{2EEBBA59-1B65-4A4B-9066-353BD453AB14}" srcOrd="0" destOrd="0" presId="urn:microsoft.com/office/officeart/2005/8/layout/hProcess11"/>
    <dgm:cxn modelId="{F58183AD-5C35-41B0-BD8F-97DFA54275DC}" type="presParOf" srcId="{5D79D2DE-CEC6-4DBF-B0DA-C5B4E45EAB73}" destId="{21522D27-CD92-4035-B667-1C4E7569F47F}" srcOrd="1" destOrd="0" presId="urn:microsoft.com/office/officeart/2005/8/layout/hProcess11"/>
    <dgm:cxn modelId="{FAA6AF4B-3219-4930-8479-854A649CD342}" type="presParOf" srcId="{21522D27-CD92-4035-B667-1C4E7569F47F}" destId="{AF876623-90AF-446B-A88A-41CCAA1D54FA}" srcOrd="0" destOrd="0" presId="urn:microsoft.com/office/officeart/2005/8/layout/hProcess11"/>
    <dgm:cxn modelId="{1B10F4EE-04BF-42CE-ADA1-1AE04EAAC1F7}" type="presParOf" srcId="{AF876623-90AF-446B-A88A-41CCAA1D54FA}" destId="{0465451A-9198-4126-A1CF-B086E1E5CC51}" srcOrd="0" destOrd="0" presId="urn:microsoft.com/office/officeart/2005/8/layout/hProcess11"/>
    <dgm:cxn modelId="{6E87F7A1-53B8-447B-BD6A-78C6C1E394BC}" type="presParOf" srcId="{AF876623-90AF-446B-A88A-41CCAA1D54FA}" destId="{AD866C7A-361E-4932-84F0-9E37477AEF1A}" srcOrd="1" destOrd="0" presId="urn:microsoft.com/office/officeart/2005/8/layout/hProcess11"/>
    <dgm:cxn modelId="{46B99817-FAD4-4592-99EB-73E0563DDE89}" type="presParOf" srcId="{AF876623-90AF-446B-A88A-41CCAA1D54FA}" destId="{E2E27848-1D25-4A3A-83DC-1390A8D2152A}" srcOrd="2" destOrd="0" presId="urn:microsoft.com/office/officeart/2005/8/layout/hProcess11"/>
    <dgm:cxn modelId="{C118A166-D218-424B-ADE1-0A01FD434303}" type="presParOf" srcId="{21522D27-CD92-4035-B667-1C4E7569F47F}" destId="{BD8B9E98-53F3-48B1-AD55-A0291BA2843D}" srcOrd="1" destOrd="0" presId="urn:microsoft.com/office/officeart/2005/8/layout/hProcess11"/>
    <dgm:cxn modelId="{7A5844F5-A09B-4C55-A661-5DA0BE9D05B1}" type="presParOf" srcId="{21522D27-CD92-4035-B667-1C4E7569F47F}" destId="{667C3424-FD6B-4FEA-AA48-858DE7E8A2D3}" srcOrd="2" destOrd="0" presId="urn:microsoft.com/office/officeart/2005/8/layout/hProcess11"/>
    <dgm:cxn modelId="{02D5B75A-C03C-4629-A8E2-A17B7E47251A}" type="presParOf" srcId="{667C3424-FD6B-4FEA-AA48-858DE7E8A2D3}" destId="{40FE4EAC-02C8-4578-814C-9272B44ACC09}" srcOrd="0" destOrd="0" presId="urn:microsoft.com/office/officeart/2005/8/layout/hProcess11"/>
    <dgm:cxn modelId="{A959C00B-B944-4373-9FB8-EB9156BC2FA5}" type="presParOf" srcId="{667C3424-FD6B-4FEA-AA48-858DE7E8A2D3}" destId="{72321146-4892-4449-96BB-857BFC94347F}" srcOrd="1" destOrd="0" presId="urn:microsoft.com/office/officeart/2005/8/layout/hProcess11"/>
    <dgm:cxn modelId="{E6FF3DE8-CAE0-4B37-85BC-7FCB971342A4}" type="presParOf" srcId="{667C3424-FD6B-4FEA-AA48-858DE7E8A2D3}" destId="{4A05748A-DBE8-4ECD-A87F-EFC6B5BA5BD3}" srcOrd="2" destOrd="0" presId="urn:microsoft.com/office/officeart/2005/8/layout/hProcess11"/>
    <dgm:cxn modelId="{2FBCE425-8230-44C7-B896-5768612BBA55}" type="presParOf" srcId="{21522D27-CD92-4035-B667-1C4E7569F47F}" destId="{8C676B6D-053B-4AD6-B247-CDDDFCFBC988}" srcOrd="3" destOrd="0" presId="urn:microsoft.com/office/officeart/2005/8/layout/hProcess11"/>
    <dgm:cxn modelId="{9C3C8715-26AF-41F3-95F2-EDA9B9480426}" type="presParOf" srcId="{21522D27-CD92-4035-B667-1C4E7569F47F}" destId="{C01E65B2-F139-4C8E-B00A-E75982BB6CAC}" srcOrd="4" destOrd="0" presId="urn:microsoft.com/office/officeart/2005/8/layout/hProcess11"/>
    <dgm:cxn modelId="{482DFB6C-4EAF-426F-8CCD-83D516E8FEA1}" type="presParOf" srcId="{C01E65B2-F139-4C8E-B00A-E75982BB6CAC}" destId="{108502CF-7966-4EC8-A8F0-3F221B6DE38B}" srcOrd="0" destOrd="0" presId="urn:microsoft.com/office/officeart/2005/8/layout/hProcess11"/>
    <dgm:cxn modelId="{0E85F234-E1CD-4CB4-8ABF-43EE544EAA92}" type="presParOf" srcId="{C01E65B2-F139-4C8E-B00A-E75982BB6CAC}" destId="{17C7257C-BA55-4802-96CE-E0D49577CDDE}" srcOrd="1" destOrd="0" presId="urn:microsoft.com/office/officeart/2005/8/layout/hProcess11"/>
    <dgm:cxn modelId="{C70C7EE3-80FF-4484-85C6-CD040D1111C6}" type="presParOf" srcId="{C01E65B2-F139-4C8E-B00A-E75982BB6CAC}" destId="{BCCA5F57-668E-4CB7-900A-D06D14676AE0}" srcOrd="2" destOrd="0" presId="urn:microsoft.com/office/officeart/2005/8/layout/hProcess11"/>
    <dgm:cxn modelId="{91C670D6-15F7-4A52-AC90-DBC8EA87FA5E}" type="presParOf" srcId="{21522D27-CD92-4035-B667-1C4E7569F47F}" destId="{298DB6E8-45ED-428C-A8A2-43A28A557B63}" srcOrd="5" destOrd="0" presId="urn:microsoft.com/office/officeart/2005/8/layout/hProcess11"/>
    <dgm:cxn modelId="{F58720E3-E092-4BB4-B7BD-E866898FDAD7}" type="presParOf" srcId="{21522D27-CD92-4035-B667-1C4E7569F47F}" destId="{DA6785A4-CB4C-4B71-8C40-5F7835472FA5}" srcOrd="6" destOrd="0" presId="urn:microsoft.com/office/officeart/2005/8/layout/hProcess11"/>
    <dgm:cxn modelId="{9E747613-B440-43A6-A4EA-019A45DC1765}" type="presParOf" srcId="{DA6785A4-CB4C-4B71-8C40-5F7835472FA5}" destId="{864C1B27-D898-41C6-85B4-CB51A38FBC6F}" srcOrd="0" destOrd="0" presId="urn:microsoft.com/office/officeart/2005/8/layout/hProcess11"/>
    <dgm:cxn modelId="{B57E78C9-2390-4947-AF52-3D4487D04A59}" type="presParOf" srcId="{DA6785A4-CB4C-4B71-8C40-5F7835472FA5}" destId="{1CC821BC-9AC7-4504-8D78-7D2BFC7E4E40}" srcOrd="1" destOrd="0" presId="urn:microsoft.com/office/officeart/2005/8/layout/hProcess11"/>
    <dgm:cxn modelId="{BBD2C7AC-681D-4555-9C94-B93A3CE695D5}" type="presParOf" srcId="{DA6785A4-CB4C-4B71-8C40-5F7835472FA5}" destId="{E000D795-921F-4618-8508-4B090D093AEC}"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37AB64-F4AF-4111-BCCF-BA68845C0F92}"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fr-CA"/>
        </a:p>
      </dgm:t>
    </dgm:pt>
    <dgm:pt modelId="{E923361D-4A24-452E-93D1-DFAEF2F088EC}">
      <dgm:prSet phldrT="[Texte]" custT="1"/>
      <dgm:spPr/>
      <dgm:t>
        <a:bodyPr/>
        <a:lstStyle/>
        <a:p>
          <a:r>
            <a:rPr lang="fr-CA" sz="2400" dirty="0"/>
            <a:t>1614 – John Napier</a:t>
          </a:r>
        </a:p>
        <a:p>
          <a:r>
            <a:rPr lang="fr-CA" sz="1800" dirty="0"/>
            <a:t>Tables logarithmiques</a:t>
          </a:r>
        </a:p>
      </dgm:t>
    </dgm:pt>
    <dgm:pt modelId="{8E8E91E0-092F-4FDB-B168-E66FFB7D8238}" type="parTrans" cxnId="{70161726-C4CF-4EBF-A755-EBA2215C1E34}">
      <dgm:prSet/>
      <dgm:spPr/>
      <dgm:t>
        <a:bodyPr/>
        <a:lstStyle/>
        <a:p>
          <a:endParaRPr lang="fr-CA"/>
        </a:p>
      </dgm:t>
    </dgm:pt>
    <dgm:pt modelId="{6368109A-652D-4022-BCAB-DBE50FF31452}" type="sibTrans" cxnId="{70161726-C4CF-4EBF-A755-EBA2215C1E34}">
      <dgm:prSet/>
      <dgm:spPr/>
      <dgm:t>
        <a:bodyPr/>
        <a:lstStyle/>
        <a:p>
          <a:endParaRPr lang="fr-CA"/>
        </a:p>
      </dgm:t>
    </dgm:pt>
    <dgm:pt modelId="{F91D0BF3-5E49-414F-8D5D-31198F68EAA4}">
      <dgm:prSet phldrT="[Texte]" custT="1"/>
      <dgm:spPr>
        <a:blipFill>
          <a:blip xmlns:r="http://schemas.openxmlformats.org/officeDocument/2006/relationships" r:embed="rId1"/>
          <a:stretch>
            <a:fillRect t="-41453"/>
          </a:stretch>
        </a:blipFill>
      </dgm:spPr>
      <dgm:t>
        <a:bodyPr/>
        <a:lstStyle/>
        <a:p>
          <a:r>
            <a:rPr lang="fr-CA">
              <a:noFill/>
            </a:rPr>
            <a:t> </a:t>
          </a:r>
        </a:p>
      </dgm:t>
    </dgm:pt>
    <dgm:pt modelId="{3D0E08D1-4951-4516-92A3-9486B8786AC8}" type="parTrans" cxnId="{508D46C7-4685-43CF-A4D6-71C40DA8B7AA}">
      <dgm:prSet/>
      <dgm:spPr/>
      <dgm:t>
        <a:bodyPr/>
        <a:lstStyle/>
        <a:p>
          <a:endParaRPr lang="fr-CA"/>
        </a:p>
      </dgm:t>
    </dgm:pt>
    <dgm:pt modelId="{2E862B29-B7E9-4B4B-8D51-0DE16E378222}" type="sibTrans" cxnId="{508D46C7-4685-43CF-A4D6-71C40DA8B7AA}">
      <dgm:prSet/>
      <dgm:spPr/>
      <dgm:t>
        <a:bodyPr/>
        <a:lstStyle/>
        <a:p>
          <a:endParaRPr lang="fr-CA"/>
        </a:p>
      </dgm:t>
    </dgm:pt>
    <dgm:pt modelId="{24EFA826-A449-4596-82A3-03D041DD25CC}">
      <dgm:prSet phldrT="[Texte]" custT="1"/>
      <dgm:spPr>
        <a:blipFill>
          <a:blip xmlns:r="http://schemas.openxmlformats.org/officeDocument/2006/relationships" r:embed="rId2"/>
          <a:stretch>
            <a:fillRect b="-13191"/>
          </a:stretch>
        </a:blipFill>
      </dgm:spPr>
      <dgm:t>
        <a:bodyPr/>
        <a:lstStyle/>
        <a:p>
          <a:r>
            <a:rPr lang="fr-CA">
              <a:noFill/>
            </a:rPr>
            <a:t> </a:t>
          </a:r>
        </a:p>
      </dgm:t>
    </dgm:pt>
    <dgm:pt modelId="{86D969BF-C209-4DB0-8F1C-A8E54A93D74E}" type="parTrans" cxnId="{A5FF3E1D-32FE-431E-85C5-A6E911D94609}">
      <dgm:prSet/>
      <dgm:spPr/>
      <dgm:t>
        <a:bodyPr/>
        <a:lstStyle/>
        <a:p>
          <a:endParaRPr lang="fr-CA"/>
        </a:p>
      </dgm:t>
    </dgm:pt>
    <dgm:pt modelId="{D7C6C106-BE04-4C21-B061-4D466A91816B}" type="sibTrans" cxnId="{A5FF3E1D-32FE-431E-85C5-A6E911D94609}">
      <dgm:prSet/>
      <dgm:spPr/>
      <dgm:t>
        <a:bodyPr/>
        <a:lstStyle/>
        <a:p>
          <a:endParaRPr lang="fr-CA"/>
        </a:p>
      </dgm:t>
    </dgm:pt>
    <dgm:pt modelId="{9675362E-72E7-4441-8205-AB7EAA595EEF}">
      <dgm:prSet custT="1"/>
      <dgm:spPr/>
      <dgm:t>
        <a:bodyPr/>
        <a:lstStyle/>
        <a:p>
          <a:r>
            <a:rPr lang="fr-CA" sz="2400" dirty="0"/>
            <a:t>1637 – Descartes</a:t>
          </a:r>
          <a:br>
            <a:rPr lang="fr-CA" sz="2400" dirty="0"/>
          </a:br>
          <a:r>
            <a:rPr lang="fr-CA" sz="1800" dirty="0"/>
            <a:t>Introduit la notation d’exposant (entier) </a:t>
          </a:r>
        </a:p>
      </dgm:t>
    </dgm:pt>
    <dgm:pt modelId="{062D92AE-E1D8-48EB-BD26-486C3AB481A9}" type="parTrans" cxnId="{A325C9EB-57E2-4D1E-A0BA-4F902E774B75}">
      <dgm:prSet/>
      <dgm:spPr/>
      <dgm:t>
        <a:bodyPr/>
        <a:lstStyle/>
        <a:p>
          <a:endParaRPr lang="fr-CA"/>
        </a:p>
      </dgm:t>
    </dgm:pt>
    <dgm:pt modelId="{D145EAA8-EB07-4563-890F-BD18F19DB86C}" type="sibTrans" cxnId="{A325C9EB-57E2-4D1E-A0BA-4F902E774B75}">
      <dgm:prSet/>
      <dgm:spPr/>
      <dgm:t>
        <a:bodyPr/>
        <a:lstStyle/>
        <a:p>
          <a:endParaRPr lang="fr-CA"/>
        </a:p>
      </dgm:t>
    </dgm:pt>
    <dgm:pt modelId="{5D79D2DE-CEC6-4DBF-B0DA-C5B4E45EAB73}" type="pres">
      <dgm:prSet presAssocID="{8B37AB64-F4AF-4111-BCCF-BA68845C0F92}" presName="Name0" presStyleCnt="0">
        <dgm:presLayoutVars>
          <dgm:dir/>
          <dgm:resizeHandles val="exact"/>
        </dgm:presLayoutVars>
      </dgm:prSet>
      <dgm:spPr/>
    </dgm:pt>
    <dgm:pt modelId="{2EEBBA59-1B65-4A4B-9066-353BD453AB14}" type="pres">
      <dgm:prSet presAssocID="{8B37AB64-F4AF-4111-BCCF-BA68845C0F92}" presName="arrow" presStyleLbl="bgShp" presStyleIdx="0" presStyleCnt="1"/>
      <dgm:spPr/>
    </dgm:pt>
    <dgm:pt modelId="{21522D27-CD92-4035-B667-1C4E7569F47F}" type="pres">
      <dgm:prSet presAssocID="{8B37AB64-F4AF-4111-BCCF-BA68845C0F92}" presName="points" presStyleCnt="0"/>
      <dgm:spPr/>
    </dgm:pt>
    <dgm:pt modelId="{AF876623-90AF-446B-A88A-41CCAA1D54FA}" type="pres">
      <dgm:prSet presAssocID="{E923361D-4A24-452E-93D1-DFAEF2F088EC}" presName="compositeA" presStyleCnt="0"/>
      <dgm:spPr/>
    </dgm:pt>
    <dgm:pt modelId="{0465451A-9198-4126-A1CF-B086E1E5CC51}" type="pres">
      <dgm:prSet presAssocID="{E923361D-4A24-452E-93D1-DFAEF2F088EC}" presName="textA" presStyleLbl="revTx" presStyleIdx="0" presStyleCnt="4" custScaleX="145277">
        <dgm:presLayoutVars>
          <dgm:bulletEnabled val="1"/>
        </dgm:presLayoutVars>
      </dgm:prSet>
      <dgm:spPr/>
    </dgm:pt>
    <dgm:pt modelId="{AD866C7A-361E-4932-84F0-9E37477AEF1A}" type="pres">
      <dgm:prSet presAssocID="{E923361D-4A24-452E-93D1-DFAEF2F088EC}" presName="circleA" presStyleLbl="node1" presStyleIdx="0" presStyleCnt="4"/>
      <dgm:spPr/>
    </dgm:pt>
    <dgm:pt modelId="{E2E27848-1D25-4A3A-83DC-1390A8D2152A}" type="pres">
      <dgm:prSet presAssocID="{E923361D-4A24-452E-93D1-DFAEF2F088EC}" presName="spaceA" presStyleCnt="0"/>
      <dgm:spPr/>
    </dgm:pt>
    <dgm:pt modelId="{BD8B9E98-53F3-48B1-AD55-A0291BA2843D}" type="pres">
      <dgm:prSet presAssocID="{6368109A-652D-4022-BCAB-DBE50FF31452}" presName="space" presStyleCnt="0"/>
      <dgm:spPr/>
    </dgm:pt>
    <dgm:pt modelId="{667C3424-FD6B-4FEA-AA48-858DE7E8A2D3}" type="pres">
      <dgm:prSet presAssocID="{9675362E-72E7-4441-8205-AB7EAA595EEF}" presName="compositeB" presStyleCnt="0"/>
      <dgm:spPr/>
    </dgm:pt>
    <dgm:pt modelId="{40FE4EAC-02C8-4578-814C-9272B44ACC09}" type="pres">
      <dgm:prSet presAssocID="{9675362E-72E7-4441-8205-AB7EAA595EEF}" presName="textB" presStyleLbl="revTx" presStyleIdx="1" presStyleCnt="4" custScaleX="135709">
        <dgm:presLayoutVars>
          <dgm:bulletEnabled val="1"/>
        </dgm:presLayoutVars>
      </dgm:prSet>
      <dgm:spPr/>
    </dgm:pt>
    <dgm:pt modelId="{72321146-4892-4449-96BB-857BFC94347F}" type="pres">
      <dgm:prSet presAssocID="{9675362E-72E7-4441-8205-AB7EAA595EEF}" presName="circleB" presStyleLbl="node1" presStyleIdx="1" presStyleCnt="4"/>
      <dgm:spPr/>
    </dgm:pt>
    <dgm:pt modelId="{4A05748A-DBE8-4ECD-A87F-EFC6B5BA5BD3}" type="pres">
      <dgm:prSet presAssocID="{9675362E-72E7-4441-8205-AB7EAA595EEF}" presName="spaceB" presStyleCnt="0"/>
      <dgm:spPr/>
    </dgm:pt>
    <dgm:pt modelId="{8C676B6D-053B-4AD6-B247-CDDDFCFBC988}" type="pres">
      <dgm:prSet presAssocID="{D145EAA8-EB07-4563-890F-BD18F19DB86C}" presName="space" presStyleCnt="0"/>
      <dgm:spPr/>
    </dgm:pt>
    <dgm:pt modelId="{C01E65B2-F139-4C8E-B00A-E75982BB6CAC}" type="pres">
      <dgm:prSet presAssocID="{F91D0BF3-5E49-414F-8D5D-31198F68EAA4}" presName="compositeA" presStyleCnt="0"/>
      <dgm:spPr/>
    </dgm:pt>
    <dgm:pt modelId="{108502CF-7966-4EC8-A8F0-3F221B6DE38B}" type="pres">
      <dgm:prSet presAssocID="{F91D0BF3-5E49-414F-8D5D-31198F68EAA4}" presName="textA" presStyleLbl="revTx" presStyleIdx="2" presStyleCnt="4" custScaleX="129444">
        <dgm:presLayoutVars>
          <dgm:bulletEnabled val="1"/>
        </dgm:presLayoutVars>
      </dgm:prSet>
      <dgm:spPr/>
    </dgm:pt>
    <dgm:pt modelId="{17C7257C-BA55-4802-96CE-E0D49577CDDE}" type="pres">
      <dgm:prSet presAssocID="{F91D0BF3-5E49-414F-8D5D-31198F68EAA4}" presName="circleA" presStyleLbl="node1" presStyleIdx="2" presStyleCnt="4"/>
      <dgm:spPr/>
    </dgm:pt>
    <dgm:pt modelId="{BCCA5F57-668E-4CB7-900A-D06D14676AE0}" type="pres">
      <dgm:prSet presAssocID="{F91D0BF3-5E49-414F-8D5D-31198F68EAA4}" presName="spaceA" presStyleCnt="0"/>
      <dgm:spPr/>
    </dgm:pt>
    <dgm:pt modelId="{298DB6E8-45ED-428C-A8A2-43A28A557B63}" type="pres">
      <dgm:prSet presAssocID="{2E862B29-B7E9-4B4B-8D51-0DE16E378222}" presName="space" presStyleCnt="0"/>
      <dgm:spPr/>
    </dgm:pt>
    <dgm:pt modelId="{DA6785A4-CB4C-4B71-8C40-5F7835472FA5}" type="pres">
      <dgm:prSet presAssocID="{24EFA826-A449-4596-82A3-03D041DD25CC}" presName="compositeB" presStyleCnt="0"/>
      <dgm:spPr/>
    </dgm:pt>
    <dgm:pt modelId="{864C1B27-D898-41C6-85B4-CB51A38FBC6F}" type="pres">
      <dgm:prSet presAssocID="{24EFA826-A449-4596-82A3-03D041DD25CC}" presName="textB" presStyleLbl="revTx" presStyleIdx="3" presStyleCnt="4" custScaleX="156692">
        <dgm:presLayoutVars>
          <dgm:bulletEnabled val="1"/>
        </dgm:presLayoutVars>
      </dgm:prSet>
      <dgm:spPr/>
    </dgm:pt>
    <dgm:pt modelId="{1CC821BC-9AC7-4504-8D78-7D2BFC7E4E40}" type="pres">
      <dgm:prSet presAssocID="{24EFA826-A449-4596-82A3-03D041DD25CC}" presName="circleB" presStyleLbl="node1" presStyleIdx="3" presStyleCnt="4"/>
      <dgm:spPr/>
    </dgm:pt>
    <dgm:pt modelId="{E000D795-921F-4618-8508-4B090D093AEC}" type="pres">
      <dgm:prSet presAssocID="{24EFA826-A449-4596-82A3-03D041DD25CC}" presName="spaceB" presStyleCnt="0"/>
      <dgm:spPr/>
    </dgm:pt>
  </dgm:ptLst>
  <dgm:cxnLst>
    <dgm:cxn modelId="{3F9A6C0F-AD61-4DB7-995B-BDD9478ACEC1}" type="presOf" srcId="{E923361D-4A24-452E-93D1-DFAEF2F088EC}" destId="{0465451A-9198-4126-A1CF-B086E1E5CC51}" srcOrd="0" destOrd="0" presId="urn:microsoft.com/office/officeart/2005/8/layout/hProcess11"/>
    <dgm:cxn modelId="{A5FF3E1D-32FE-431E-85C5-A6E911D94609}" srcId="{8B37AB64-F4AF-4111-BCCF-BA68845C0F92}" destId="{24EFA826-A449-4596-82A3-03D041DD25CC}" srcOrd="3" destOrd="0" parTransId="{86D969BF-C209-4DB0-8F1C-A8E54A93D74E}" sibTransId="{D7C6C106-BE04-4C21-B061-4D466A91816B}"/>
    <dgm:cxn modelId="{70161726-C4CF-4EBF-A755-EBA2215C1E34}" srcId="{8B37AB64-F4AF-4111-BCCF-BA68845C0F92}" destId="{E923361D-4A24-452E-93D1-DFAEF2F088EC}" srcOrd="0" destOrd="0" parTransId="{8E8E91E0-092F-4FDB-B168-E66FFB7D8238}" sibTransId="{6368109A-652D-4022-BCAB-DBE50FF31452}"/>
    <dgm:cxn modelId="{CFD54F3E-3E36-4E6E-867B-BE02BDE5EA20}" type="presOf" srcId="{24EFA826-A449-4596-82A3-03D041DD25CC}" destId="{864C1B27-D898-41C6-85B4-CB51A38FBC6F}" srcOrd="0" destOrd="0" presId="urn:microsoft.com/office/officeart/2005/8/layout/hProcess11"/>
    <dgm:cxn modelId="{CEF0199E-0E5E-4D90-A4DF-BCE8472E3F3C}" type="presOf" srcId="{8B37AB64-F4AF-4111-BCCF-BA68845C0F92}" destId="{5D79D2DE-CEC6-4DBF-B0DA-C5B4E45EAB73}" srcOrd="0" destOrd="0" presId="urn:microsoft.com/office/officeart/2005/8/layout/hProcess11"/>
    <dgm:cxn modelId="{D3AD2E9E-7612-4ED2-93AF-35584B6E9F0C}" type="presOf" srcId="{9675362E-72E7-4441-8205-AB7EAA595EEF}" destId="{40FE4EAC-02C8-4578-814C-9272B44ACC09}" srcOrd="0" destOrd="0" presId="urn:microsoft.com/office/officeart/2005/8/layout/hProcess11"/>
    <dgm:cxn modelId="{9BF049B2-6181-4206-910C-31751E5A3819}" type="presOf" srcId="{F91D0BF3-5E49-414F-8D5D-31198F68EAA4}" destId="{108502CF-7966-4EC8-A8F0-3F221B6DE38B}" srcOrd="0" destOrd="0" presId="urn:microsoft.com/office/officeart/2005/8/layout/hProcess11"/>
    <dgm:cxn modelId="{508D46C7-4685-43CF-A4D6-71C40DA8B7AA}" srcId="{8B37AB64-F4AF-4111-BCCF-BA68845C0F92}" destId="{F91D0BF3-5E49-414F-8D5D-31198F68EAA4}" srcOrd="2" destOrd="0" parTransId="{3D0E08D1-4951-4516-92A3-9486B8786AC8}" sibTransId="{2E862B29-B7E9-4B4B-8D51-0DE16E378222}"/>
    <dgm:cxn modelId="{A325C9EB-57E2-4D1E-A0BA-4F902E774B75}" srcId="{8B37AB64-F4AF-4111-BCCF-BA68845C0F92}" destId="{9675362E-72E7-4441-8205-AB7EAA595EEF}" srcOrd="1" destOrd="0" parTransId="{062D92AE-E1D8-48EB-BD26-486C3AB481A9}" sibTransId="{D145EAA8-EB07-4563-890F-BD18F19DB86C}"/>
    <dgm:cxn modelId="{AC1B1317-8152-44A7-AE37-25C9055535E2}" type="presParOf" srcId="{5D79D2DE-CEC6-4DBF-B0DA-C5B4E45EAB73}" destId="{2EEBBA59-1B65-4A4B-9066-353BD453AB14}" srcOrd="0" destOrd="0" presId="urn:microsoft.com/office/officeart/2005/8/layout/hProcess11"/>
    <dgm:cxn modelId="{F58183AD-5C35-41B0-BD8F-97DFA54275DC}" type="presParOf" srcId="{5D79D2DE-CEC6-4DBF-B0DA-C5B4E45EAB73}" destId="{21522D27-CD92-4035-B667-1C4E7569F47F}" srcOrd="1" destOrd="0" presId="urn:microsoft.com/office/officeart/2005/8/layout/hProcess11"/>
    <dgm:cxn modelId="{FAA6AF4B-3219-4930-8479-854A649CD342}" type="presParOf" srcId="{21522D27-CD92-4035-B667-1C4E7569F47F}" destId="{AF876623-90AF-446B-A88A-41CCAA1D54FA}" srcOrd="0" destOrd="0" presId="urn:microsoft.com/office/officeart/2005/8/layout/hProcess11"/>
    <dgm:cxn modelId="{1B10F4EE-04BF-42CE-ADA1-1AE04EAAC1F7}" type="presParOf" srcId="{AF876623-90AF-446B-A88A-41CCAA1D54FA}" destId="{0465451A-9198-4126-A1CF-B086E1E5CC51}" srcOrd="0" destOrd="0" presId="urn:microsoft.com/office/officeart/2005/8/layout/hProcess11"/>
    <dgm:cxn modelId="{6E87F7A1-53B8-447B-BD6A-78C6C1E394BC}" type="presParOf" srcId="{AF876623-90AF-446B-A88A-41CCAA1D54FA}" destId="{AD866C7A-361E-4932-84F0-9E37477AEF1A}" srcOrd="1" destOrd="0" presId="urn:microsoft.com/office/officeart/2005/8/layout/hProcess11"/>
    <dgm:cxn modelId="{46B99817-FAD4-4592-99EB-73E0563DDE89}" type="presParOf" srcId="{AF876623-90AF-446B-A88A-41CCAA1D54FA}" destId="{E2E27848-1D25-4A3A-83DC-1390A8D2152A}" srcOrd="2" destOrd="0" presId="urn:microsoft.com/office/officeart/2005/8/layout/hProcess11"/>
    <dgm:cxn modelId="{C118A166-D218-424B-ADE1-0A01FD434303}" type="presParOf" srcId="{21522D27-CD92-4035-B667-1C4E7569F47F}" destId="{BD8B9E98-53F3-48B1-AD55-A0291BA2843D}" srcOrd="1" destOrd="0" presId="urn:microsoft.com/office/officeart/2005/8/layout/hProcess11"/>
    <dgm:cxn modelId="{7A5844F5-A09B-4C55-A661-5DA0BE9D05B1}" type="presParOf" srcId="{21522D27-CD92-4035-B667-1C4E7569F47F}" destId="{667C3424-FD6B-4FEA-AA48-858DE7E8A2D3}" srcOrd="2" destOrd="0" presId="urn:microsoft.com/office/officeart/2005/8/layout/hProcess11"/>
    <dgm:cxn modelId="{02D5B75A-C03C-4629-A8E2-A17B7E47251A}" type="presParOf" srcId="{667C3424-FD6B-4FEA-AA48-858DE7E8A2D3}" destId="{40FE4EAC-02C8-4578-814C-9272B44ACC09}" srcOrd="0" destOrd="0" presId="urn:microsoft.com/office/officeart/2005/8/layout/hProcess11"/>
    <dgm:cxn modelId="{A959C00B-B944-4373-9FB8-EB9156BC2FA5}" type="presParOf" srcId="{667C3424-FD6B-4FEA-AA48-858DE7E8A2D3}" destId="{72321146-4892-4449-96BB-857BFC94347F}" srcOrd="1" destOrd="0" presId="urn:microsoft.com/office/officeart/2005/8/layout/hProcess11"/>
    <dgm:cxn modelId="{E6FF3DE8-CAE0-4B37-85BC-7FCB971342A4}" type="presParOf" srcId="{667C3424-FD6B-4FEA-AA48-858DE7E8A2D3}" destId="{4A05748A-DBE8-4ECD-A87F-EFC6B5BA5BD3}" srcOrd="2" destOrd="0" presId="urn:microsoft.com/office/officeart/2005/8/layout/hProcess11"/>
    <dgm:cxn modelId="{2FBCE425-8230-44C7-B896-5768612BBA55}" type="presParOf" srcId="{21522D27-CD92-4035-B667-1C4E7569F47F}" destId="{8C676B6D-053B-4AD6-B247-CDDDFCFBC988}" srcOrd="3" destOrd="0" presId="urn:microsoft.com/office/officeart/2005/8/layout/hProcess11"/>
    <dgm:cxn modelId="{9C3C8715-26AF-41F3-95F2-EDA9B9480426}" type="presParOf" srcId="{21522D27-CD92-4035-B667-1C4E7569F47F}" destId="{C01E65B2-F139-4C8E-B00A-E75982BB6CAC}" srcOrd="4" destOrd="0" presId="urn:microsoft.com/office/officeart/2005/8/layout/hProcess11"/>
    <dgm:cxn modelId="{482DFB6C-4EAF-426F-8CCD-83D516E8FEA1}" type="presParOf" srcId="{C01E65B2-F139-4C8E-B00A-E75982BB6CAC}" destId="{108502CF-7966-4EC8-A8F0-3F221B6DE38B}" srcOrd="0" destOrd="0" presId="urn:microsoft.com/office/officeart/2005/8/layout/hProcess11"/>
    <dgm:cxn modelId="{0E85F234-E1CD-4CB4-8ABF-43EE544EAA92}" type="presParOf" srcId="{C01E65B2-F139-4C8E-B00A-E75982BB6CAC}" destId="{17C7257C-BA55-4802-96CE-E0D49577CDDE}" srcOrd="1" destOrd="0" presId="urn:microsoft.com/office/officeart/2005/8/layout/hProcess11"/>
    <dgm:cxn modelId="{C70C7EE3-80FF-4484-85C6-CD040D1111C6}" type="presParOf" srcId="{C01E65B2-F139-4C8E-B00A-E75982BB6CAC}" destId="{BCCA5F57-668E-4CB7-900A-D06D14676AE0}" srcOrd="2" destOrd="0" presId="urn:microsoft.com/office/officeart/2005/8/layout/hProcess11"/>
    <dgm:cxn modelId="{91C670D6-15F7-4A52-AC90-DBC8EA87FA5E}" type="presParOf" srcId="{21522D27-CD92-4035-B667-1C4E7569F47F}" destId="{298DB6E8-45ED-428C-A8A2-43A28A557B63}" srcOrd="5" destOrd="0" presId="urn:microsoft.com/office/officeart/2005/8/layout/hProcess11"/>
    <dgm:cxn modelId="{F58720E3-E092-4BB4-B7BD-E866898FDAD7}" type="presParOf" srcId="{21522D27-CD92-4035-B667-1C4E7569F47F}" destId="{DA6785A4-CB4C-4B71-8C40-5F7835472FA5}" srcOrd="6" destOrd="0" presId="urn:microsoft.com/office/officeart/2005/8/layout/hProcess11"/>
    <dgm:cxn modelId="{9E747613-B440-43A6-A4EA-019A45DC1765}" type="presParOf" srcId="{DA6785A4-CB4C-4B71-8C40-5F7835472FA5}" destId="{864C1B27-D898-41C6-85B4-CB51A38FBC6F}" srcOrd="0" destOrd="0" presId="urn:microsoft.com/office/officeart/2005/8/layout/hProcess11"/>
    <dgm:cxn modelId="{B57E78C9-2390-4947-AF52-3D4487D04A59}" type="presParOf" srcId="{DA6785A4-CB4C-4B71-8C40-5F7835472FA5}" destId="{1CC821BC-9AC7-4504-8D78-7D2BFC7E4E40}" srcOrd="1" destOrd="0" presId="urn:microsoft.com/office/officeart/2005/8/layout/hProcess11"/>
    <dgm:cxn modelId="{BBD2C7AC-681D-4555-9C94-B93A3CE695D5}" type="presParOf" srcId="{DA6785A4-CB4C-4B71-8C40-5F7835472FA5}" destId="{E000D795-921F-4618-8508-4B090D093AEC}"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EBBA59-1B65-4A4B-9066-353BD453AB14}">
      <dsp:nvSpPr>
        <dsp:cNvPr id="0" name=""/>
        <dsp:cNvSpPr/>
      </dsp:nvSpPr>
      <dsp:spPr>
        <a:xfrm>
          <a:off x="0" y="1074147"/>
          <a:ext cx="11771790" cy="143219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65451A-9198-4126-A1CF-B086E1E5CC51}">
      <dsp:nvSpPr>
        <dsp:cNvPr id="0" name=""/>
        <dsp:cNvSpPr/>
      </dsp:nvSpPr>
      <dsp:spPr>
        <a:xfrm>
          <a:off x="4762" y="0"/>
          <a:ext cx="2641662" cy="1432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fr-CA" sz="2400" kern="1200" dirty="0"/>
            <a:t>1614 – John Napier</a:t>
          </a:r>
        </a:p>
        <a:p>
          <a:pPr marL="0" lvl="0" indent="0" algn="ctr" defTabSz="1066800">
            <a:lnSpc>
              <a:spcPct val="90000"/>
            </a:lnSpc>
            <a:spcBef>
              <a:spcPct val="0"/>
            </a:spcBef>
            <a:spcAft>
              <a:spcPct val="35000"/>
            </a:spcAft>
            <a:buNone/>
          </a:pPr>
          <a:r>
            <a:rPr lang="fr-CA" sz="1800" kern="1200" dirty="0"/>
            <a:t>Tables logarithmiques</a:t>
          </a:r>
        </a:p>
      </dsp:txBody>
      <dsp:txXfrm>
        <a:off x="4762" y="0"/>
        <a:ext cx="2641662" cy="1432196"/>
      </dsp:txXfrm>
    </dsp:sp>
    <dsp:sp modelId="{AD866C7A-361E-4932-84F0-9E37477AEF1A}">
      <dsp:nvSpPr>
        <dsp:cNvPr id="0" name=""/>
        <dsp:cNvSpPr/>
      </dsp:nvSpPr>
      <dsp:spPr>
        <a:xfrm>
          <a:off x="1146568" y="1611220"/>
          <a:ext cx="358049" cy="35804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FE4EAC-02C8-4578-814C-9272B44ACC09}">
      <dsp:nvSpPr>
        <dsp:cNvPr id="0" name=""/>
        <dsp:cNvSpPr/>
      </dsp:nvSpPr>
      <dsp:spPr>
        <a:xfrm>
          <a:off x="2737342" y="2148294"/>
          <a:ext cx="2467681" cy="1432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fr-CA" sz="2400" kern="1200" dirty="0"/>
            <a:t>1637 – Descartes</a:t>
          </a:r>
          <a:br>
            <a:rPr lang="fr-CA" sz="2400" kern="1200" dirty="0"/>
          </a:br>
          <a:r>
            <a:rPr lang="fr-CA" sz="1800" kern="1200" dirty="0"/>
            <a:t>Introduit la notation d’exposant (entier) </a:t>
          </a:r>
        </a:p>
      </dsp:txBody>
      <dsp:txXfrm>
        <a:off x="2737342" y="2148294"/>
        <a:ext cx="2467681" cy="1432196"/>
      </dsp:txXfrm>
    </dsp:sp>
    <dsp:sp modelId="{72321146-4892-4449-96BB-857BFC94347F}">
      <dsp:nvSpPr>
        <dsp:cNvPr id="0" name=""/>
        <dsp:cNvSpPr/>
      </dsp:nvSpPr>
      <dsp:spPr>
        <a:xfrm>
          <a:off x="3792158" y="1611220"/>
          <a:ext cx="358049" cy="35804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8502CF-7966-4EC8-A8F0-3F221B6DE38B}">
      <dsp:nvSpPr>
        <dsp:cNvPr id="0" name=""/>
        <dsp:cNvSpPr/>
      </dsp:nvSpPr>
      <dsp:spPr>
        <a:xfrm>
          <a:off x="5295941" y="0"/>
          <a:ext cx="2353760" cy="1432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fr-CA" sz="2400" kern="1200" dirty="0"/>
            <a:t>1647 – 1667</a:t>
          </a:r>
        </a:p>
        <a:p>
          <a:pPr marL="0" lvl="0" indent="0" algn="ctr" defTabSz="1066800">
            <a:lnSpc>
              <a:spcPct val="90000"/>
            </a:lnSpc>
            <a:spcBef>
              <a:spcPct val="0"/>
            </a:spcBef>
            <a:spcAft>
              <a:spcPct val="35000"/>
            </a:spcAft>
            <a:buNone/>
          </a:pPr>
          <a:r>
            <a:rPr lang="fr-CA" sz="1800" kern="1200" dirty="0"/>
            <a:t>ln(x) est développée pour calculer l’aire sous une hyperbole </a:t>
          </a:r>
          <a14:m xmlns:a14="http://schemas.microsoft.com/office/drawing/2010/main">
            <m:oMath xmlns:m="http://schemas.openxmlformats.org/officeDocument/2006/math">
              <m:d>
                <m:dPr>
                  <m:ctrlPr>
                    <a:rPr lang="fr-CA" sz="1800" b="0" i="1" kern="1200" smtClean="0">
                      <a:latin typeface="Cambria Math" panose="02040503050406030204" pitchFamily="18" charset="0"/>
                    </a:rPr>
                  </m:ctrlPr>
                </m:dPr>
                <m:e>
                  <m:r>
                    <a:rPr lang="fr-CA" sz="1800" b="0" i="1" kern="1200" smtClean="0">
                      <a:latin typeface="Cambria Math" panose="02040503050406030204" pitchFamily="18" charset="0"/>
                    </a:rPr>
                    <m:t>𝑦</m:t>
                  </m:r>
                  <m:r>
                    <a:rPr lang="fr-CA" sz="1800" b="0" i="1" kern="1200" smtClean="0">
                      <a:latin typeface="Cambria Math" panose="02040503050406030204" pitchFamily="18" charset="0"/>
                    </a:rPr>
                    <m:t>=</m:t>
                  </m:r>
                  <m:f>
                    <m:fPr>
                      <m:ctrlPr>
                        <a:rPr lang="fr-CA" sz="1800" b="0" i="1" kern="1200" smtClean="0">
                          <a:latin typeface="Cambria Math" panose="02040503050406030204" pitchFamily="18" charset="0"/>
                        </a:rPr>
                      </m:ctrlPr>
                    </m:fPr>
                    <m:num>
                      <m:r>
                        <a:rPr lang="fr-CA" sz="1800" b="0" i="1" kern="1200" smtClean="0">
                          <a:latin typeface="Cambria Math" panose="02040503050406030204" pitchFamily="18" charset="0"/>
                        </a:rPr>
                        <m:t>1</m:t>
                      </m:r>
                    </m:num>
                    <m:den>
                      <m:r>
                        <a:rPr lang="fr-CA" sz="1800" b="0" i="1" kern="1200" smtClean="0">
                          <a:latin typeface="Cambria Math" panose="02040503050406030204" pitchFamily="18" charset="0"/>
                        </a:rPr>
                        <m:t>𝑥</m:t>
                      </m:r>
                    </m:den>
                  </m:f>
                </m:e>
              </m:d>
            </m:oMath>
          </a14:m>
          <a:endParaRPr lang="fr-CA" sz="1800" kern="1200" dirty="0"/>
        </a:p>
      </dsp:txBody>
      <dsp:txXfrm>
        <a:off x="5295941" y="0"/>
        <a:ext cx="2353760" cy="1432196"/>
      </dsp:txXfrm>
    </dsp:sp>
    <dsp:sp modelId="{17C7257C-BA55-4802-96CE-E0D49577CDDE}">
      <dsp:nvSpPr>
        <dsp:cNvPr id="0" name=""/>
        <dsp:cNvSpPr/>
      </dsp:nvSpPr>
      <dsp:spPr>
        <a:xfrm>
          <a:off x="6293797" y="1611220"/>
          <a:ext cx="358049" cy="35804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4C1B27-D898-41C6-85B4-CB51A38FBC6F}">
      <dsp:nvSpPr>
        <dsp:cNvPr id="0" name=""/>
        <dsp:cNvSpPr/>
      </dsp:nvSpPr>
      <dsp:spPr>
        <a:xfrm>
          <a:off x="7740620" y="2148294"/>
          <a:ext cx="2849228" cy="1432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fr-CA" sz="2400" kern="1200" dirty="0"/>
            <a:t>1669-1674</a:t>
          </a:r>
        </a:p>
        <a:p>
          <a:pPr marL="0" lvl="0" indent="0" algn="ctr" defTabSz="1066800">
            <a:lnSpc>
              <a:spcPct val="90000"/>
            </a:lnSpc>
            <a:spcBef>
              <a:spcPct val="0"/>
            </a:spcBef>
            <a:spcAft>
              <a:spcPct val="35000"/>
            </a:spcAft>
            <a:buNone/>
          </a:pPr>
          <a:r>
            <a:rPr lang="fr-CA" sz="2400" kern="1200" dirty="0"/>
            <a:t>Newton-Leibniz</a:t>
          </a:r>
        </a:p>
        <a:p>
          <a:pPr marL="0" lvl="0" indent="0" algn="ctr" defTabSz="1066800">
            <a:lnSpc>
              <a:spcPct val="90000"/>
            </a:lnSpc>
            <a:spcBef>
              <a:spcPct val="0"/>
            </a:spcBef>
            <a:spcAft>
              <a:spcPct val="35000"/>
            </a:spcAft>
            <a:buNone/>
          </a:pPr>
          <a:r>
            <a:rPr lang="fr-CA" sz="1800" kern="1200" dirty="0"/>
            <a:t>Calcul différentiel, </a:t>
          </a:r>
          <a14:m xmlns:a14="http://schemas.microsoft.com/office/drawing/2010/main">
            <m:oMath xmlns:m="http://schemas.openxmlformats.org/officeDocument/2006/math">
              <m:r>
                <a:rPr lang="fr-CA" sz="1800" i="1" kern="1200" dirty="0" smtClean="0">
                  <a:latin typeface="Cambria Math" panose="02040503050406030204" pitchFamily="18" charset="0"/>
                </a:rPr>
                <m:t>𝑒</m:t>
              </m:r>
            </m:oMath>
          </a14:m>
          <a:endParaRPr lang="fr-CA" sz="1800" kern="1200" dirty="0"/>
        </a:p>
      </dsp:txBody>
      <dsp:txXfrm>
        <a:off x="7740620" y="2148294"/>
        <a:ext cx="2849228" cy="1432196"/>
      </dsp:txXfrm>
    </dsp:sp>
    <dsp:sp modelId="{1CC821BC-9AC7-4504-8D78-7D2BFC7E4E40}">
      <dsp:nvSpPr>
        <dsp:cNvPr id="0" name=""/>
        <dsp:cNvSpPr/>
      </dsp:nvSpPr>
      <dsp:spPr>
        <a:xfrm>
          <a:off x="8986210" y="1611220"/>
          <a:ext cx="358049" cy="35804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B3943A-33EC-413A-A3CD-050D9A00FB93}" type="datetimeFigureOut">
              <a:rPr lang="fr-CA" smtClean="0"/>
              <a:t>2021-11-15</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119AE7-CA61-4DCF-B7D8-259EB2D90B37}" type="slidenum">
              <a:rPr lang="fr-CA" smtClean="0"/>
              <a:t>‹N°›</a:t>
            </a:fld>
            <a:endParaRPr lang="fr-CA"/>
          </a:p>
        </p:txBody>
      </p:sp>
    </p:spTree>
    <p:extLst>
      <p:ext uri="{BB962C8B-B14F-4D97-AF65-F5344CB8AC3E}">
        <p14:creationId xmlns:p14="http://schemas.microsoft.com/office/powerpoint/2010/main" val="767670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p:nvPr/>
        </p:nvSpPr>
        <p:spPr>
          <a:xfrm>
            <a:off x="5318308" y="0"/>
            <a:ext cx="6873692" cy="6858000"/>
          </a:xfrm>
          <a:custGeom>
            <a:avLst/>
            <a:gdLst>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0 w 12192000"/>
              <a:gd name="connsiteY6" fmla="*/ 0 h 6858000"/>
              <a:gd name="connsiteX7" fmla="*/ 6700 w 12192000"/>
              <a:gd name="connsiteY7" fmla="*/ 0 h 6858000"/>
              <a:gd name="connsiteX8" fmla="*/ 6700 w 12192000"/>
              <a:gd name="connsiteY8" fmla="*/ 6858000 h 6858000"/>
              <a:gd name="connsiteX9" fmla="*/ 0 w 12192000"/>
              <a:gd name="connsiteY9" fmla="*/ 6858000 h 6858000"/>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11328900 w 12192000"/>
              <a:gd name="connsiteY6" fmla="*/ 0 h 6858000"/>
              <a:gd name="connsiteX7" fmla="*/ 0 w 12192000"/>
              <a:gd name="connsiteY7" fmla="*/ 6858000 h 6858000"/>
              <a:gd name="connsiteX8" fmla="*/ 6700 w 12192000"/>
              <a:gd name="connsiteY8" fmla="*/ 0 h 6858000"/>
              <a:gd name="connsiteX9" fmla="*/ 6700 w 12192000"/>
              <a:gd name="connsiteY9" fmla="*/ 6858000 h 6858000"/>
              <a:gd name="connsiteX10" fmla="*/ 0 w 12192000"/>
              <a:gd name="connsiteY10" fmla="*/ 6858000 h 6858000"/>
              <a:gd name="connsiteX0" fmla="*/ 11322200 w 12185300"/>
              <a:gd name="connsiteY0" fmla="*/ 0 h 6858000"/>
              <a:gd name="connsiteX1" fmla="*/ 12185300 w 12185300"/>
              <a:gd name="connsiteY1" fmla="*/ 0 h 6858000"/>
              <a:gd name="connsiteX2" fmla="*/ 12185300 w 12185300"/>
              <a:gd name="connsiteY2" fmla="*/ 6858000 h 6858000"/>
              <a:gd name="connsiteX3" fmla="*/ 5311608 w 12185300"/>
              <a:gd name="connsiteY3" fmla="*/ 6858000 h 6858000"/>
              <a:gd name="connsiteX4" fmla="*/ 11322197 w 12185300"/>
              <a:gd name="connsiteY4" fmla="*/ 4 h 6858000"/>
              <a:gd name="connsiteX5" fmla="*/ 11322198 w 12185300"/>
              <a:gd name="connsiteY5" fmla="*/ 2 h 6858000"/>
              <a:gd name="connsiteX6" fmla="*/ 11322200 w 12185300"/>
              <a:gd name="connsiteY6" fmla="*/ 0 h 6858000"/>
              <a:gd name="connsiteX7" fmla="*/ 0 w 12185300"/>
              <a:gd name="connsiteY7" fmla="*/ 6858000 h 6858000"/>
              <a:gd name="connsiteX8" fmla="*/ 0 w 12185300"/>
              <a:gd name="connsiteY8" fmla="*/ 0 h 6858000"/>
              <a:gd name="connsiteX9" fmla="*/ 0 w 12185300"/>
              <a:gd name="connsiteY9" fmla="*/ 6858000 h 6858000"/>
              <a:gd name="connsiteX0" fmla="*/ 6010592 w 6873692"/>
              <a:gd name="connsiteY0" fmla="*/ 0 h 6858000"/>
              <a:gd name="connsiteX1" fmla="*/ 6873692 w 6873692"/>
              <a:gd name="connsiteY1" fmla="*/ 0 h 6858000"/>
              <a:gd name="connsiteX2" fmla="*/ 6873692 w 6873692"/>
              <a:gd name="connsiteY2" fmla="*/ 6858000 h 6858000"/>
              <a:gd name="connsiteX3" fmla="*/ 0 w 6873692"/>
              <a:gd name="connsiteY3" fmla="*/ 6858000 h 6858000"/>
              <a:gd name="connsiteX4" fmla="*/ 6010589 w 6873692"/>
              <a:gd name="connsiteY4" fmla="*/ 4 h 6858000"/>
              <a:gd name="connsiteX5" fmla="*/ 6010590 w 6873692"/>
              <a:gd name="connsiteY5" fmla="*/ 2 h 6858000"/>
              <a:gd name="connsiteX6" fmla="*/ 6010592 w 68736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5FCBBA-905A-4FD1-BFBA-F3EE6DA264E0}"/>
              </a:ext>
            </a:extLst>
          </p:cNvPr>
          <p:cNvSpPr>
            <a:spLocks noGrp="1"/>
          </p:cNvSpPr>
          <p:nvPr>
            <p:ph type="ctrTitle"/>
          </p:nvPr>
        </p:nvSpPr>
        <p:spPr>
          <a:xfrm>
            <a:off x="1143000" y="1181098"/>
            <a:ext cx="8986580" cy="2832404"/>
          </a:xfrm>
        </p:spPr>
        <p:txBody>
          <a:bodyPr anchor="t">
            <a:normAutofit/>
          </a:bodyPr>
          <a:lstStyle>
            <a:lvl1pPr algn="l">
              <a:lnSpc>
                <a:spcPct val="100000"/>
              </a:lnSpc>
              <a:defRPr sz="4800" cap="all" spc="300" baseline="0"/>
            </a:lvl1pPr>
          </a:lstStyle>
          <a:p>
            <a:r>
              <a:rPr lang="en-US" dirty="0"/>
              <a:t>Click to edit Master title style</a:t>
            </a:r>
          </a:p>
        </p:txBody>
      </p:sp>
      <p:sp>
        <p:nvSpPr>
          <p:cNvPr id="3" name="Subtitle 2">
            <a:extLst>
              <a:ext uri="{FF2B5EF4-FFF2-40B4-BE49-F238E27FC236}">
                <a16:creationId xmlns:a16="http://schemas.microsoft.com/office/drawing/2014/main" id="{13DD287E-F1C8-463F-8429-D1B5B1582520}"/>
              </a:ext>
            </a:extLst>
          </p:cNvPr>
          <p:cNvSpPr>
            <a:spLocks noGrp="1"/>
          </p:cNvSpPr>
          <p:nvPr>
            <p:ph type="subTitle" idx="1"/>
          </p:nvPr>
        </p:nvSpPr>
        <p:spPr>
          <a:xfrm>
            <a:off x="1143000" y="5463522"/>
            <a:ext cx="8986580" cy="650311"/>
          </a:xfrm>
        </p:spPr>
        <p:txBody>
          <a:bodyPr>
            <a:normAutofit/>
          </a:bodyPr>
          <a:lstStyle>
            <a:lvl1pPr marL="0" indent="0" algn="l">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81F44ED-7973-4A99-B2CA-A8962BCE0D5D}"/>
              </a:ext>
            </a:extLst>
          </p:cNvPr>
          <p:cNvSpPr>
            <a:spLocks noGrp="1"/>
          </p:cNvSpPr>
          <p:nvPr>
            <p:ph type="dt" sz="half" idx="10"/>
          </p:nvPr>
        </p:nvSpPr>
        <p:spPr/>
        <p:txBody>
          <a:bodyPr/>
          <a:lstStyle/>
          <a:p>
            <a:fld id="{19D29859-C423-4299-961C-B7EC552F9CC3}" type="datetime1">
              <a:rPr lang="en-US" smtClean="0"/>
              <a:t>11/15/2021</a:t>
            </a:fld>
            <a:endParaRPr lang="en-US"/>
          </a:p>
        </p:txBody>
      </p:sp>
      <p:sp>
        <p:nvSpPr>
          <p:cNvPr id="5" name="Footer Placeholder 4">
            <a:extLst>
              <a:ext uri="{FF2B5EF4-FFF2-40B4-BE49-F238E27FC236}">
                <a16:creationId xmlns:a16="http://schemas.microsoft.com/office/drawing/2014/main" id="{08DF96F2-D6BE-49AC-A605-5AE87C3F2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7FC50-B13C-4B63-AE64-F71A6EDE63B6}"/>
              </a:ext>
            </a:extLst>
          </p:cNvPr>
          <p:cNvSpPr>
            <a:spLocks noGrp="1"/>
          </p:cNvSpPr>
          <p:nvPr>
            <p:ph type="sldNum" sz="quarter" idx="12"/>
          </p:nvPr>
        </p:nvSpPr>
        <p:spPr/>
        <p:txBody>
          <a:bodyPr/>
          <a:lstStyle/>
          <a:p>
            <a:fld id="{C0722274-0FAA-4649-AA4E-4210F4F32167}" type="slidenum">
              <a:rPr lang="en-US" smtClean="0"/>
              <a:t>‹N°›</a:t>
            </a:fld>
            <a:endParaRPr lang="en-US"/>
          </a:p>
        </p:txBody>
      </p:sp>
      <p:cxnSp>
        <p:nvCxnSpPr>
          <p:cNvPr id="12" name="Straight Connector 11">
            <a:extLst>
              <a:ext uri="{FF2B5EF4-FFF2-40B4-BE49-F238E27FC236}">
                <a16:creationId xmlns:a16="http://schemas.microsoft.com/office/drawing/2014/main" id="{4C75A547-BCD1-42BE-966E-53CA0AB93165}"/>
              </a:ext>
            </a:extLst>
          </p:cNvPr>
          <p:cNvCxnSpPr>
            <a:cxnSpLocks/>
          </p:cNvCxnSpPr>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6581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A3BF2-BCE9-47D7-B1C0-1F0E4936B6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2722E9-C3E4-48AF-996A-495AE659FA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9E516-382B-4845-93BF-20C16EE0DB05}"/>
              </a:ext>
            </a:extLst>
          </p:cNvPr>
          <p:cNvSpPr>
            <a:spLocks noGrp="1"/>
          </p:cNvSpPr>
          <p:nvPr>
            <p:ph type="dt" sz="half" idx="10"/>
          </p:nvPr>
        </p:nvSpPr>
        <p:spPr/>
        <p:txBody>
          <a:bodyPr/>
          <a:lstStyle/>
          <a:p>
            <a:fld id="{F3594631-A4B5-45F1-AB84-DDA804DCE7AE}" type="datetime1">
              <a:rPr lang="en-US" smtClean="0"/>
              <a:t>11/15/2021</a:t>
            </a:fld>
            <a:endParaRPr lang="en-US"/>
          </a:p>
        </p:txBody>
      </p:sp>
      <p:sp>
        <p:nvSpPr>
          <p:cNvPr id="5" name="Footer Placeholder 4">
            <a:extLst>
              <a:ext uri="{FF2B5EF4-FFF2-40B4-BE49-F238E27FC236}">
                <a16:creationId xmlns:a16="http://schemas.microsoft.com/office/drawing/2014/main" id="{EAB96E16-F168-442A-843C-5D490D54B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A61BEA-A969-437A-BD8B-CB1B709AD430}"/>
              </a:ext>
            </a:extLst>
          </p:cNvPr>
          <p:cNvSpPr>
            <a:spLocks noGrp="1"/>
          </p:cNvSpPr>
          <p:nvPr>
            <p:ph type="sldNum" sz="quarter" idx="12"/>
          </p:nvPr>
        </p:nvSpPr>
        <p:spPr/>
        <p:txBody>
          <a:bodyPr/>
          <a:lstStyle/>
          <a:p>
            <a:fld id="{C0722274-0FAA-4649-AA4E-4210F4F32167}" type="slidenum">
              <a:rPr lang="en-US" smtClean="0"/>
              <a:t>‹N°›</a:t>
            </a:fld>
            <a:endParaRPr lang="en-US"/>
          </a:p>
        </p:txBody>
      </p:sp>
    </p:spTree>
    <p:extLst>
      <p:ext uri="{BB962C8B-B14F-4D97-AF65-F5344CB8AC3E}">
        <p14:creationId xmlns:p14="http://schemas.microsoft.com/office/powerpoint/2010/main" val="1802442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28449-3E11-45FF-BF3A-651867603E75}"/>
              </a:ext>
            </a:extLst>
          </p:cNvPr>
          <p:cNvSpPr>
            <a:spLocks noGrp="1"/>
          </p:cNvSpPr>
          <p:nvPr>
            <p:ph type="title" orient="vert"/>
          </p:nvPr>
        </p:nvSpPr>
        <p:spPr>
          <a:xfrm>
            <a:off x="8572500" y="870625"/>
            <a:ext cx="2476499" cy="5029201"/>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AFC0EAB0-2DFA-4CBA-86B1-1826EF523D4D}"/>
              </a:ext>
            </a:extLst>
          </p:cNvPr>
          <p:cNvSpPr>
            <a:spLocks noGrp="1"/>
          </p:cNvSpPr>
          <p:nvPr>
            <p:ph type="body" orient="vert" idx="1"/>
          </p:nvPr>
        </p:nvSpPr>
        <p:spPr>
          <a:xfrm>
            <a:off x="1143000" y="870625"/>
            <a:ext cx="7324928" cy="50292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A22F89-E1F5-45D7-945A-8A2886C4BA59}"/>
              </a:ext>
            </a:extLst>
          </p:cNvPr>
          <p:cNvSpPr>
            <a:spLocks noGrp="1"/>
          </p:cNvSpPr>
          <p:nvPr>
            <p:ph type="dt" sz="half" idx="10"/>
          </p:nvPr>
        </p:nvSpPr>
        <p:spPr/>
        <p:txBody>
          <a:bodyPr/>
          <a:lstStyle/>
          <a:p>
            <a:fld id="{ED7D66EB-66FC-4BAA-B9A3-D1630C6A4221}" type="datetime1">
              <a:rPr lang="en-US" smtClean="0"/>
              <a:t>11/15/2021</a:t>
            </a:fld>
            <a:endParaRPr lang="en-US"/>
          </a:p>
        </p:txBody>
      </p:sp>
      <p:sp>
        <p:nvSpPr>
          <p:cNvPr id="5" name="Footer Placeholder 4">
            <a:extLst>
              <a:ext uri="{FF2B5EF4-FFF2-40B4-BE49-F238E27FC236}">
                <a16:creationId xmlns:a16="http://schemas.microsoft.com/office/drawing/2014/main" id="{637E7E82-5FB8-4289-AD0C-0BA788E14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A4046-1A2C-41F5-A177-1C3919C20569}"/>
              </a:ext>
            </a:extLst>
          </p:cNvPr>
          <p:cNvSpPr>
            <a:spLocks noGrp="1"/>
          </p:cNvSpPr>
          <p:nvPr>
            <p:ph type="sldNum" sz="quarter" idx="12"/>
          </p:nvPr>
        </p:nvSpPr>
        <p:spPr/>
        <p:txBody>
          <a:bodyPr/>
          <a:lstStyle/>
          <a:p>
            <a:fld id="{C0722274-0FAA-4649-AA4E-4210F4F32167}" type="slidenum">
              <a:rPr lang="en-US" smtClean="0"/>
              <a:t>‹N°›</a:t>
            </a:fld>
            <a:endParaRPr lang="en-US"/>
          </a:p>
        </p:txBody>
      </p:sp>
    </p:spTree>
    <p:extLst>
      <p:ext uri="{BB962C8B-B14F-4D97-AF65-F5344CB8AC3E}">
        <p14:creationId xmlns:p14="http://schemas.microsoft.com/office/powerpoint/2010/main" val="1564865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CD6F3-88F1-4195-8395-57AA096BB3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8D06C-EB08-40B3-AFB3-A62F44112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3962F-B413-4C4C-A490-724DDB9E7DB9}"/>
              </a:ext>
            </a:extLst>
          </p:cNvPr>
          <p:cNvSpPr>
            <a:spLocks noGrp="1"/>
          </p:cNvSpPr>
          <p:nvPr>
            <p:ph type="dt" sz="half" idx="10"/>
          </p:nvPr>
        </p:nvSpPr>
        <p:spPr/>
        <p:txBody>
          <a:bodyPr/>
          <a:lstStyle/>
          <a:p>
            <a:fld id="{44B82160-60C0-42AB-B8D1-3E62D00A2440}" type="datetime1">
              <a:rPr lang="en-US" smtClean="0"/>
              <a:t>11/15/2021</a:t>
            </a:fld>
            <a:endParaRPr lang="en-US"/>
          </a:p>
        </p:txBody>
      </p:sp>
      <p:sp>
        <p:nvSpPr>
          <p:cNvPr id="5" name="Footer Placeholder 4">
            <a:extLst>
              <a:ext uri="{FF2B5EF4-FFF2-40B4-BE49-F238E27FC236}">
                <a16:creationId xmlns:a16="http://schemas.microsoft.com/office/drawing/2014/main" id="{02871813-4E87-4C04-835D-76246010B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22BA3-033C-491E-A045-F0052AC19A8C}"/>
              </a:ext>
            </a:extLst>
          </p:cNvPr>
          <p:cNvSpPr>
            <a:spLocks noGrp="1"/>
          </p:cNvSpPr>
          <p:nvPr>
            <p:ph type="sldNum" sz="quarter" idx="12"/>
          </p:nvPr>
        </p:nvSpPr>
        <p:spPr/>
        <p:txBody>
          <a:bodyPr/>
          <a:lstStyle/>
          <a:p>
            <a:fld id="{C0722274-0FAA-4649-AA4E-4210F4F32167}" type="slidenum">
              <a:rPr lang="en-US" smtClean="0"/>
              <a:t>‹N°›</a:t>
            </a:fld>
            <a:endParaRPr lang="en-US"/>
          </a:p>
        </p:txBody>
      </p:sp>
    </p:spTree>
    <p:extLst>
      <p:ext uri="{BB962C8B-B14F-4D97-AF65-F5344CB8AC3E}">
        <p14:creationId xmlns:p14="http://schemas.microsoft.com/office/powerpoint/2010/main" val="1000903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19AD-2EDD-4B4F-9F9E-46A4441847A6}"/>
              </a:ext>
            </a:extLst>
          </p:cNvPr>
          <p:cNvSpPr>
            <a:spLocks noGrp="1"/>
          </p:cNvSpPr>
          <p:nvPr>
            <p:ph type="title"/>
          </p:nvPr>
        </p:nvSpPr>
        <p:spPr>
          <a:xfrm>
            <a:off x="1143000" y="1709738"/>
            <a:ext cx="8520952" cy="2852737"/>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00EE5927-21D5-4EBA-A112-CAD1BD38BCB1}"/>
              </a:ext>
            </a:extLst>
          </p:cNvPr>
          <p:cNvSpPr>
            <a:spLocks noGrp="1"/>
          </p:cNvSpPr>
          <p:nvPr>
            <p:ph type="body" idx="1"/>
          </p:nvPr>
        </p:nvSpPr>
        <p:spPr>
          <a:xfrm>
            <a:off x="1143000" y="4589466"/>
            <a:ext cx="8520952" cy="813266"/>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CEF0D16-9D87-4D76-A5A5-534E24B7DD25}"/>
              </a:ext>
            </a:extLst>
          </p:cNvPr>
          <p:cNvSpPr>
            <a:spLocks noGrp="1"/>
          </p:cNvSpPr>
          <p:nvPr>
            <p:ph type="dt" sz="half" idx="10"/>
          </p:nvPr>
        </p:nvSpPr>
        <p:spPr/>
        <p:txBody>
          <a:bodyPr/>
          <a:lstStyle/>
          <a:p>
            <a:fld id="{1EB3289E-3DC5-4869-B98E-84A4D3C63AEA}" type="datetime1">
              <a:rPr lang="en-US" smtClean="0"/>
              <a:t>11/15/2021</a:t>
            </a:fld>
            <a:endParaRPr lang="en-US"/>
          </a:p>
        </p:txBody>
      </p:sp>
      <p:sp>
        <p:nvSpPr>
          <p:cNvPr id="5" name="Footer Placeholder 4">
            <a:extLst>
              <a:ext uri="{FF2B5EF4-FFF2-40B4-BE49-F238E27FC236}">
                <a16:creationId xmlns:a16="http://schemas.microsoft.com/office/drawing/2014/main" id="{5965F387-5AAC-45D0-ABCE-B1CF4BC7E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AF6FE-0006-4F40-A7FB-E0FDBADF7548}"/>
              </a:ext>
            </a:extLst>
          </p:cNvPr>
          <p:cNvSpPr>
            <a:spLocks noGrp="1"/>
          </p:cNvSpPr>
          <p:nvPr>
            <p:ph type="sldNum" sz="quarter" idx="12"/>
          </p:nvPr>
        </p:nvSpPr>
        <p:spPr/>
        <p:txBody>
          <a:bodyPr/>
          <a:lstStyle/>
          <a:p>
            <a:fld id="{C0722274-0FAA-4649-AA4E-4210F4F32167}" type="slidenum">
              <a:rPr lang="en-US" smtClean="0"/>
              <a:t>‹N°›</a:t>
            </a:fld>
            <a:endParaRPr lang="en-US"/>
          </a:p>
        </p:txBody>
      </p:sp>
    </p:spTree>
    <p:extLst>
      <p:ext uri="{BB962C8B-B14F-4D97-AF65-F5344CB8AC3E}">
        <p14:creationId xmlns:p14="http://schemas.microsoft.com/office/powerpoint/2010/main" val="3516652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AADE-587E-4574-B21B-7ABDE5A236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2F9DA5-4DFB-4211-A58A-FFD842C27A65}"/>
              </a:ext>
            </a:extLst>
          </p:cNvPr>
          <p:cNvSpPr>
            <a:spLocks noGrp="1"/>
          </p:cNvSpPr>
          <p:nvPr>
            <p:ph sz="half" idx="1"/>
          </p:nvPr>
        </p:nvSpPr>
        <p:spPr>
          <a:xfrm>
            <a:off x="1143000" y="2339501"/>
            <a:ext cx="4798979" cy="35505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A99F26-66AF-4614-91CE-C93A24BAC23A}"/>
              </a:ext>
            </a:extLst>
          </p:cNvPr>
          <p:cNvSpPr>
            <a:spLocks noGrp="1"/>
          </p:cNvSpPr>
          <p:nvPr>
            <p:ph sz="half" idx="2"/>
          </p:nvPr>
        </p:nvSpPr>
        <p:spPr>
          <a:xfrm>
            <a:off x="6250020" y="2339501"/>
            <a:ext cx="4798980" cy="35505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F8F678E-59B5-4DF9-ABCB-506B9CB701CC}"/>
              </a:ext>
            </a:extLst>
          </p:cNvPr>
          <p:cNvSpPr>
            <a:spLocks noGrp="1"/>
          </p:cNvSpPr>
          <p:nvPr>
            <p:ph type="dt" sz="half" idx="10"/>
          </p:nvPr>
        </p:nvSpPr>
        <p:spPr/>
        <p:txBody>
          <a:bodyPr/>
          <a:lstStyle/>
          <a:p>
            <a:fld id="{3070D205-B64C-40DD-A3FB-3E8F5AAA6255}" type="datetime1">
              <a:rPr lang="en-US" smtClean="0"/>
              <a:t>11/15/2021</a:t>
            </a:fld>
            <a:endParaRPr lang="en-US"/>
          </a:p>
        </p:txBody>
      </p:sp>
      <p:sp>
        <p:nvSpPr>
          <p:cNvPr id="6" name="Footer Placeholder 5">
            <a:extLst>
              <a:ext uri="{FF2B5EF4-FFF2-40B4-BE49-F238E27FC236}">
                <a16:creationId xmlns:a16="http://schemas.microsoft.com/office/drawing/2014/main" id="{18B50A53-317B-444A-9BA2-F69CDBF5DA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269A1-B0FB-4C8F-B6AA-0718C92D3D22}"/>
              </a:ext>
            </a:extLst>
          </p:cNvPr>
          <p:cNvSpPr>
            <a:spLocks noGrp="1"/>
          </p:cNvSpPr>
          <p:nvPr>
            <p:ph type="sldNum" sz="quarter" idx="12"/>
          </p:nvPr>
        </p:nvSpPr>
        <p:spPr/>
        <p:txBody>
          <a:bodyPr/>
          <a:lstStyle/>
          <a:p>
            <a:fld id="{C0722274-0FAA-4649-AA4E-4210F4F32167}" type="slidenum">
              <a:rPr lang="en-US" smtClean="0"/>
              <a:t>‹N°›</a:t>
            </a:fld>
            <a:endParaRPr lang="en-US"/>
          </a:p>
        </p:txBody>
      </p:sp>
    </p:spTree>
    <p:extLst>
      <p:ext uri="{BB962C8B-B14F-4D97-AF65-F5344CB8AC3E}">
        <p14:creationId xmlns:p14="http://schemas.microsoft.com/office/powerpoint/2010/main" val="2245195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BBBF-42B2-4A5D-B145-46983A530170}"/>
              </a:ext>
            </a:extLst>
          </p:cNvPr>
          <p:cNvSpPr>
            <a:spLocks noGrp="1"/>
          </p:cNvSpPr>
          <p:nvPr>
            <p:ph type="title"/>
          </p:nvPr>
        </p:nvSpPr>
        <p:spPr>
          <a:xfrm>
            <a:off x="1143000" y="1133272"/>
            <a:ext cx="9905999" cy="84630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804BE44-5271-4B5D-B649-35E3AF20B48F}"/>
              </a:ext>
            </a:extLst>
          </p:cNvPr>
          <p:cNvSpPr>
            <a:spLocks noGrp="1"/>
          </p:cNvSpPr>
          <p:nvPr>
            <p:ph type="body" idx="1"/>
          </p:nvPr>
        </p:nvSpPr>
        <p:spPr>
          <a:xfrm>
            <a:off x="1142999" y="2067127"/>
            <a:ext cx="4798980"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4D7891E-0C0A-4688-97DD-C0715E322194}"/>
              </a:ext>
            </a:extLst>
          </p:cNvPr>
          <p:cNvSpPr>
            <a:spLocks noGrp="1"/>
          </p:cNvSpPr>
          <p:nvPr>
            <p:ph sz="half" idx="2"/>
          </p:nvPr>
        </p:nvSpPr>
        <p:spPr>
          <a:xfrm>
            <a:off x="1143001" y="2864795"/>
            <a:ext cx="4798978" cy="3025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5EAF30-3412-49B0-93D1-596CC2695B26}"/>
              </a:ext>
            </a:extLst>
          </p:cNvPr>
          <p:cNvSpPr>
            <a:spLocks noGrp="1"/>
          </p:cNvSpPr>
          <p:nvPr>
            <p:ph type="body" sz="quarter" idx="3"/>
          </p:nvPr>
        </p:nvSpPr>
        <p:spPr>
          <a:xfrm>
            <a:off x="6250018" y="2067127"/>
            <a:ext cx="4798981"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707B9B7-F41C-4314-9F0C-BB84547FB8CA}"/>
              </a:ext>
            </a:extLst>
          </p:cNvPr>
          <p:cNvSpPr>
            <a:spLocks noGrp="1"/>
          </p:cNvSpPr>
          <p:nvPr>
            <p:ph sz="quarter" idx="4"/>
          </p:nvPr>
        </p:nvSpPr>
        <p:spPr>
          <a:xfrm>
            <a:off x="6250019" y="2864795"/>
            <a:ext cx="4798982" cy="3025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8421587F-6AFC-4906-86EB-6B0A86EEF300}"/>
              </a:ext>
            </a:extLst>
          </p:cNvPr>
          <p:cNvSpPr>
            <a:spLocks noGrp="1"/>
          </p:cNvSpPr>
          <p:nvPr>
            <p:ph type="dt" sz="half" idx="10"/>
          </p:nvPr>
        </p:nvSpPr>
        <p:spPr/>
        <p:txBody>
          <a:bodyPr/>
          <a:lstStyle/>
          <a:p>
            <a:fld id="{4FBE726E-0378-444D-9004-8375E0F7BE31}" type="datetime1">
              <a:rPr lang="en-US" smtClean="0"/>
              <a:t>11/15/2021</a:t>
            </a:fld>
            <a:endParaRPr lang="en-US"/>
          </a:p>
        </p:txBody>
      </p:sp>
      <p:sp>
        <p:nvSpPr>
          <p:cNvPr id="8" name="Footer Placeholder 7">
            <a:extLst>
              <a:ext uri="{FF2B5EF4-FFF2-40B4-BE49-F238E27FC236}">
                <a16:creationId xmlns:a16="http://schemas.microsoft.com/office/drawing/2014/main" id="{354BE2C5-583B-49BC-9864-B01EEF7987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39B236-45F5-4CC6-8D53-A6903A1CC8B3}"/>
              </a:ext>
            </a:extLst>
          </p:cNvPr>
          <p:cNvSpPr>
            <a:spLocks noGrp="1"/>
          </p:cNvSpPr>
          <p:nvPr>
            <p:ph type="sldNum" sz="quarter" idx="12"/>
          </p:nvPr>
        </p:nvSpPr>
        <p:spPr/>
        <p:txBody>
          <a:bodyPr/>
          <a:lstStyle/>
          <a:p>
            <a:fld id="{C0722274-0FAA-4649-AA4E-4210F4F32167}" type="slidenum">
              <a:rPr lang="en-US" smtClean="0"/>
              <a:t>‹N°›</a:t>
            </a:fld>
            <a:endParaRPr lang="en-US"/>
          </a:p>
        </p:txBody>
      </p:sp>
    </p:spTree>
    <p:extLst>
      <p:ext uri="{BB962C8B-B14F-4D97-AF65-F5344CB8AC3E}">
        <p14:creationId xmlns:p14="http://schemas.microsoft.com/office/powerpoint/2010/main" val="3286919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B206-0678-4577-B79F-760526A5FD76}"/>
              </a:ext>
            </a:extLst>
          </p:cNvPr>
          <p:cNvSpPr>
            <a:spLocks noGrp="1"/>
          </p:cNvSpPr>
          <p:nvPr>
            <p:ph type="title"/>
          </p:nvPr>
        </p:nvSpPr>
        <p:spPr>
          <a:xfrm>
            <a:off x="2019300" y="1322615"/>
            <a:ext cx="8175171" cy="4212771"/>
          </a:xfrm>
        </p:spPr>
        <p:txBody>
          <a:bodyPr/>
          <a:lstStyle>
            <a:lvl1pPr algn="ctr">
              <a:defRPr/>
            </a:lvl1pPr>
          </a:lstStyle>
          <a:p>
            <a:r>
              <a:rPr lang="en-US" dirty="0"/>
              <a:t>Click to edit Master title style</a:t>
            </a:r>
          </a:p>
        </p:txBody>
      </p:sp>
      <p:sp>
        <p:nvSpPr>
          <p:cNvPr id="3" name="Date Placeholder 2">
            <a:extLst>
              <a:ext uri="{FF2B5EF4-FFF2-40B4-BE49-F238E27FC236}">
                <a16:creationId xmlns:a16="http://schemas.microsoft.com/office/drawing/2014/main" id="{E6D5FCB8-AFD3-4801-BBD6-9548F4CF7C86}"/>
              </a:ext>
            </a:extLst>
          </p:cNvPr>
          <p:cNvSpPr>
            <a:spLocks noGrp="1"/>
          </p:cNvSpPr>
          <p:nvPr>
            <p:ph type="dt" sz="half" idx="10"/>
          </p:nvPr>
        </p:nvSpPr>
        <p:spPr/>
        <p:txBody>
          <a:bodyPr/>
          <a:lstStyle/>
          <a:p>
            <a:fld id="{2F8231FA-4DD6-4944-9D77-75F127AFBA1B}" type="datetime1">
              <a:rPr lang="en-US" smtClean="0"/>
              <a:t>11/15/2021</a:t>
            </a:fld>
            <a:endParaRPr lang="en-US"/>
          </a:p>
        </p:txBody>
      </p:sp>
      <p:sp>
        <p:nvSpPr>
          <p:cNvPr id="4" name="Footer Placeholder 3">
            <a:extLst>
              <a:ext uri="{FF2B5EF4-FFF2-40B4-BE49-F238E27FC236}">
                <a16:creationId xmlns:a16="http://schemas.microsoft.com/office/drawing/2014/main" id="{0F6DACF8-CBC0-416B-B28E-EE18C4238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0C7421-FF49-4CE9-87D0-2B4FFE0E3DC4}"/>
              </a:ext>
            </a:extLst>
          </p:cNvPr>
          <p:cNvSpPr>
            <a:spLocks noGrp="1"/>
          </p:cNvSpPr>
          <p:nvPr>
            <p:ph type="sldNum" sz="quarter" idx="12"/>
          </p:nvPr>
        </p:nvSpPr>
        <p:spPr/>
        <p:txBody>
          <a:bodyPr/>
          <a:lstStyle/>
          <a:p>
            <a:fld id="{C0722274-0FAA-4649-AA4E-4210F4F32167}" type="slidenum">
              <a:rPr lang="en-US" smtClean="0"/>
              <a:t>‹N°›</a:t>
            </a:fld>
            <a:endParaRPr lang="en-US"/>
          </a:p>
        </p:txBody>
      </p:sp>
    </p:spTree>
    <p:extLst>
      <p:ext uri="{BB962C8B-B14F-4D97-AF65-F5344CB8AC3E}">
        <p14:creationId xmlns:p14="http://schemas.microsoft.com/office/powerpoint/2010/main" val="1697265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19CBFE-15AA-4447-9F9C-D8B0BEB242DA}"/>
              </a:ext>
            </a:extLst>
          </p:cNvPr>
          <p:cNvSpPr>
            <a:spLocks noGrp="1"/>
          </p:cNvSpPr>
          <p:nvPr>
            <p:ph type="dt" sz="half" idx="10"/>
          </p:nvPr>
        </p:nvSpPr>
        <p:spPr/>
        <p:txBody>
          <a:bodyPr/>
          <a:lstStyle/>
          <a:p>
            <a:fld id="{4602628B-BFE9-4324-B817-C1F7E6C9A371}" type="datetime1">
              <a:rPr lang="en-US" smtClean="0"/>
              <a:t>11/15/2021</a:t>
            </a:fld>
            <a:endParaRPr lang="en-US"/>
          </a:p>
        </p:txBody>
      </p:sp>
      <p:sp>
        <p:nvSpPr>
          <p:cNvPr id="3" name="Footer Placeholder 2">
            <a:extLst>
              <a:ext uri="{FF2B5EF4-FFF2-40B4-BE49-F238E27FC236}">
                <a16:creationId xmlns:a16="http://schemas.microsoft.com/office/drawing/2014/main" id="{C6B48227-EC1E-4063-9682-891A2DB1A8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2C6A63-C3F4-4563-A542-9A41AC946C32}"/>
              </a:ext>
            </a:extLst>
          </p:cNvPr>
          <p:cNvSpPr>
            <a:spLocks noGrp="1"/>
          </p:cNvSpPr>
          <p:nvPr>
            <p:ph type="sldNum" sz="quarter" idx="12"/>
          </p:nvPr>
        </p:nvSpPr>
        <p:spPr/>
        <p:txBody>
          <a:bodyPr/>
          <a:lstStyle/>
          <a:p>
            <a:fld id="{C0722274-0FAA-4649-AA4E-4210F4F32167}" type="slidenum">
              <a:rPr lang="en-US" smtClean="0"/>
              <a:t>‹N°›</a:t>
            </a:fld>
            <a:endParaRPr lang="en-US"/>
          </a:p>
        </p:txBody>
      </p:sp>
    </p:spTree>
    <p:extLst>
      <p:ext uri="{BB962C8B-B14F-4D97-AF65-F5344CB8AC3E}">
        <p14:creationId xmlns:p14="http://schemas.microsoft.com/office/powerpoint/2010/main" val="1824004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00C1-FE18-461C-801C-8626C7759861}"/>
              </a:ext>
            </a:extLst>
          </p:cNvPr>
          <p:cNvSpPr>
            <a:spLocks noGrp="1"/>
          </p:cNvSpPr>
          <p:nvPr>
            <p:ph type="title"/>
          </p:nvPr>
        </p:nvSpPr>
        <p:spPr>
          <a:xfrm>
            <a:off x="1143000" y="1600200"/>
            <a:ext cx="3932237" cy="1964986"/>
          </a:xfrm>
        </p:spPr>
        <p:txBody>
          <a:bodyPr anchor="b">
            <a:normAutofit/>
          </a:bodyPr>
          <a:lstStyle>
            <a:lvl1pPr>
              <a:lnSpc>
                <a:spcPct val="110000"/>
              </a:lnSpc>
              <a:defRPr sz="2400" cap="all" spc="300" baseline="0"/>
            </a:lvl1pPr>
          </a:lstStyle>
          <a:p>
            <a:r>
              <a:rPr lang="en-US" dirty="0"/>
              <a:t>Click to edit Master title style</a:t>
            </a:r>
          </a:p>
        </p:txBody>
      </p:sp>
      <p:sp>
        <p:nvSpPr>
          <p:cNvPr id="3" name="Content Placeholder 2">
            <a:extLst>
              <a:ext uri="{FF2B5EF4-FFF2-40B4-BE49-F238E27FC236}">
                <a16:creationId xmlns:a16="http://schemas.microsoft.com/office/drawing/2014/main" id="{AB14CFF3-3406-49E3-9D5A-1BE90FFA508E}"/>
              </a:ext>
            </a:extLst>
          </p:cNvPr>
          <p:cNvSpPr>
            <a:spLocks noGrp="1"/>
          </p:cNvSpPr>
          <p:nvPr>
            <p:ph idx="1"/>
          </p:nvPr>
        </p:nvSpPr>
        <p:spPr>
          <a:xfrm>
            <a:off x="5627451" y="987425"/>
            <a:ext cx="542154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33D14FF-9082-4BBA-BC7A-F4C5B78599C5}"/>
              </a:ext>
            </a:extLst>
          </p:cNvPr>
          <p:cNvSpPr>
            <a:spLocks noGrp="1"/>
          </p:cNvSpPr>
          <p:nvPr>
            <p:ph type="body" sz="half" idx="2"/>
          </p:nvPr>
        </p:nvSpPr>
        <p:spPr>
          <a:xfrm>
            <a:off x="1143000" y="3662464"/>
            <a:ext cx="3932237" cy="2206523"/>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D5A2726-EB8E-4DF7-9A1B-F03BD8C7179E}"/>
              </a:ext>
            </a:extLst>
          </p:cNvPr>
          <p:cNvSpPr>
            <a:spLocks noGrp="1"/>
          </p:cNvSpPr>
          <p:nvPr>
            <p:ph type="dt" sz="half" idx="10"/>
          </p:nvPr>
        </p:nvSpPr>
        <p:spPr/>
        <p:txBody>
          <a:bodyPr/>
          <a:lstStyle/>
          <a:p>
            <a:fld id="{43B897C2-2239-4B5C-AB1F-477E47C823FE}" type="datetime1">
              <a:rPr lang="en-US" smtClean="0"/>
              <a:t>11/15/2021</a:t>
            </a:fld>
            <a:endParaRPr lang="en-US"/>
          </a:p>
        </p:txBody>
      </p:sp>
      <p:sp>
        <p:nvSpPr>
          <p:cNvPr id="6" name="Footer Placeholder 5">
            <a:extLst>
              <a:ext uri="{FF2B5EF4-FFF2-40B4-BE49-F238E27FC236}">
                <a16:creationId xmlns:a16="http://schemas.microsoft.com/office/drawing/2014/main" id="{8D9929BE-611C-4FE6-B0A5-E0FF9DF96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90B32-1D0E-4BCD-8850-59EA235F7EB4}"/>
              </a:ext>
            </a:extLst>
          </p:cNvPr>
          <p:cNvSpPr>
            <a:spLocks noGrp="1"/>
          </p:cNvSpPr>
          <p:nvPr>
            <p:ph type="sldNum" sz="quarter" idx="12"/>
          </p:nvPr>
        </p:nvSpPr>
        <p:spPr/>
        <p:txBody>
          <a:bodyPr/>
          <a:lstStyle/>
          <a:p>
            <a:fld id="{C0722274-0FAA-4649-AA4E-4210F4F32167}" type="slidenum">
              <a:rPr lang="en-US" smtClean="0"/>
              <a:t>‹N°›</a:t>
            </a:fld>
            <a:endParaRPr lang="en-US"/>
          </a:p>
        </p:txBody>
      </p:sp>
    </p:spTree>
    <p:extLst>
      <p:ext uri="{BB962C8B-B14F-4D97-AF65-F5344CB8AC3E}">
        <p14:creationId xmlns:p14="http://schemas.microsoft.com/office/powerpoint/2010/main" val="3954667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A1460E-1069-4FCA-B04E-28F77C861046}"/>
              </a:ext>
            </a:extLst>
          </p:cNvPr>
          <p:cNvSpPr>
            <a:spLocks noGrp="1"/>
          </p:cNvSpPr>
          <p:nvPr>
            <p:ph type="pic" idx="1"/>
          </p:nvPr>
        </p:nvSpPr>
        <p:spPr>
          <a:xfrm>
            <a:off x="5513614" y="987425"/>
            <a:ext cx="55353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6138C1E-867B-4FE9-8783-9B1246AEB797}"/>
              </a:ext>
            </a:extLst>
          </p:cNvPr>
          <p:cNvSpPr>
            <a:spLocks noGrp="1"/>
          </p:cNvSpPr>
          <p:nvPr>
            <p:ph type="body" sz="half" idx="2"/>
          </p:nvPr>
        </p:nvSpPr>
        <p:spPr>
          <a:xfrm>
            <a:off x="1143000" y="3657601"/>
            <a:ext cx="3932236" cy="2211388"/>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0721568-4870-46F2-9F7E-F410702012D9}"/>
              </a:ext>
            </a:extLst>
          </p:cNvPr>
          <p:cNvSpPr>
            <a:spLocks noGrp="1"/>
          </p:cNvSpPr>
          <p:nvPr>
            <p:ph type="dt" sz="half" idx="10"/>
          </p:nvPr>
        </p:nvSpPr>
        <p:spPr/>
        <p:txBody>
          <a:bodyPr/>
          <a:lstStyle/>
          <a:p>
            <a:fld id="{3BEF1BC4-F507-407A-B367-BE6BC7F35F4E}" type="datetime1">
              <a:rPr lang="en-US" smtClean="0"/>
              <a:t>11/15/2021</a:t>
            </a:fld>
            <a:endParaRPr lang="en-US"/>
          </a:p>
        </p:txBody>
      </p:sp>
      <p:sp>
        <p:nvSpPr>
          <p:cNvPr id="6" name="Footer Placeholder 5">
            <a:extLst>
              <a:ext uri="{FF2B5EF4-FFF2-40B4-BE49-F238E27FC236}">
                <a16:creationId xmlns:a16="http://schemas.microsoft.com/office/drawing/2014/main" id="{0BB3CC65-0E73-45A1-9D4F-3F4559B3B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C58CD-9BC3-431E-A7B4-D596A7F06C5E}"/>
              </a:ext>
            </a:extLst>
          </p:cNvPr>
          <p:cNvSpPr>
            <a:spLocks noGrp="1"/>
          </p:cNvSpPr>
          <p:nvPr>
            <p:ph type="sldNum" sz="quarter" idx="12"/>
          </p:nvPr>
        </p:nvSpPr>
        <p:spPr/>
        <p:txBody>
          <a:bodyPr/>
          <a:lstStyle/>
          <a:p>
            <a:fld id="{C0722274-0FAA-4649-AA4E-4210F4F32167}" type="slidenum">
              <a:rPr lang="en-US" smtClean="0"/>
              <a:t>‹N°›</a:t>
            </a:fld>
            <a:endParaRPr lang="en-US"/>
          </a:p>
        </p:txBody>
      </p:sp>
      <p:sp>
        <p:nvSpPr>
          <p:cNvPr id="2" name="Title 1">
            <a:extLst>
              <a:ext uri="{FF2B5EF4-FFF2-40B4-BE49-F238E27FC236}">
                <a16:creationId xmlns:a16="http://schemas.microsoft.com/office/drawing/2014/main" id="{2368F756-D171-474C-8B1A-C818032F6F78}"/>
              </a:ext>
            </a:extLst>
          </p:cNvPr>
          <p:cNvSpPr>
            <a:spLocks noGrp="1"/>
          </p:cNvSpPr>
          <p:nvPr>
            <p:ph type="title"/>
          </p:nvPr>
        </p:nvSpPr>
        <p:spPr>
          <a:xfrm>
            <a:off x="1143000" y="1600201"/>
            <a:ext cx="3932236" cy="1959428"/>
          </a:xfrm>
        </p:spPr>
        <p:txBody>
          <a:bodyPr anchor="b">
            <a:normAutofit/>
          </a:bodyPr>
          <a:lstStyle>
            <a:lvl1pPr>
              <a:lnSpc>
                <a:spcPct val="110000"/>
              </a:lnSpc>
              <a:defRPr sz="2400" cap="all" spc="300" baseline="0"/>
            </a:lvl1pPr>
          </a:lstStyle>
          <a:p>
            <a:r>
              <a:rPr lang="en-US" dirty="0"/>
              <a:t>Click to edit Master title style</a:t>
            </a:r>
          </a:p>
        </p:txBody>
      </p:sp>
    </p:spTree>
    <p:extLst>
      <p:ext uri="{BB962C8B-B14F-4D97-AF65-F5344CB8AC3E}">
        <p14:creationId xmlns:p14="http://schemas.microsoft.com/office/powerpoint/2010/main" val="1662926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1C2F78B-DEE8-4195-A196-DFC51BDADFF9}"/>
              </a:ext>
            </a:extLst>
          </p:cNvPr>
          <p:cNvSpPr/>
          <p:nvPr/>
        </p:nvSpPr>
        <p:spPr>
          <a:xfrm>
            <a:off x="9749268" y="4070878"/>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A1D79D08-4BE8-4799-BE09-5078DFEE2256}"/>
              </a:ext>
            </a:extLst>
          </p:cNvPr>
          <p:cNvSpPr/>
          <p:nvPr/>
        </p:nvSpPr>
        <p:spPr>
          <a:xfrm rot="10800000">
            <a:off x="0" y="0"/>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2" name="Straight Connector 11">
            <a:extLst>
              <a:ext uri="{FF2B5EF4-FFF2-40B4-BE49-F238E27FC236}">
                <a16:creationId xmlns:a16="http://schemas.microsoft.com/office/drawing/2014/main" id="{C95D65A1-16CB-407F-993F-2A6D59BCC0C8}"/>
              </a:ext>
            </a:extLst>
          </p:cNvPr>
          <p:cNvCxnSpPr>
            <a:cxnSpLocks/>
          </p:cNvCxnSpPr>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0BA018A2-815D-41B0-A189-FDF7A5E88891}"/>
              </a:ext>
            </a:extLst>
          </p:cNvPr>
          <p:cNvSpPr>
            <a:spLocks noGrp="1"/>
          </p:cNvSpPr>
          <p:nvPr>
            <p:ph type="title"/>
          </p:nvPr>
        </p:nvSpPr>
        <p:spPr>
          <a:xfrm>
            <a:off x="1143000" y="872935"/>
            <a:ext cx="9905999" cy="13608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6DFAE63-1276-4C7C-BFF5-F5DF1CDB23E5}"/>
              </a:ext>
            </a:extLst>
          </p:cNvPr>
          <p:cNvSpPr>
            <a:spLocks noGrp="1"/>
          </p:cNvSpPr>
          <p:nvPr>
            <p:ph type="body" idx="1"/>
          </p:nvPr>
        </p:nvSpPr>
        <p:spPr>
          <a:xfrm>
            <a:off x="1143000" y="2332026"/>
            <a:ext cx="9905999" cy="35671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5380268-2D73-487C-843B-51648AE18194}"/>
              </a:ext>
            </a:extLst>
          </p:cNvPr>
          <p:cNvSpPr>
            <a:spLocks noGrp="1"/>
          </p:cNvSpPr>
          <p:nvPr>
            <p:ph type="dt" sz="half" idx="2"/>
          </p:nvPr>
        </p:nvSpPr>
        <p:spPr>
          <a:xfrm>
            <a:off x="7388157" y="6356350"/>
            <a:ext cx="3093395" cy="365125"/>
          </a:xfrm>
          <a:prstGeom prst="rect">
            <a:avLst/>
          </a:prstGeom>
        </p:spPr>
        <p:txBody>
          <a:bodyPr vert="horz" lIns="91440" tIns="45720" rIns="91440" bIns="45720" rtlCol="0" anchor="ctr"/>
          <a:lstStyle>
            <a:lvl1pPr algn="r">
              <a:defRPr sz="1050">
                <a:solidFill>
                  <a:schemeClr val="tx1"/>
                </a:solidFill>
              </a:defRPr>
            </a:lvl1pPr>
          </a:lstStyle>
          <a:p>
            <a:fld id="{0352517B-EBCD-49F8-A304-D03D1B6B846D}" type="datetime1">
              <a:rPr lang="en-US" smtClean="0"/>
              <a:t>11/15/2021</a:t>
            </a:fld>
            <a:endParaRPr lang="en-US" dirty="0"/>
          </a:p>
        </p:txBody>
      </p:sp>
      <p:sp>
        <p:nvSpPr>
          <p:cNvPr id="5" name="Footer Placeholder 4">
            <a:extLst>
              <a:ext uri="{FF2B5EF4-FFF2-40B4-BE49-F238E27FC236}">
                <a16:creationId xmlns:a16="http://schemas.microsoft.com/office/drawing/2014/main" id="{99F61E6D-D51F-4BD7-B59D-19AF179177B8}"/>
              </a:ext>
            </a:extLst>
          </p:cNvPr>
          <p:cNvSpPr>
            <a:spLocks noGrp="1"/>
          </p:cNvSpPr>
          <p:nvPr>
            <p:ph type="ftr" sz="quarter" idx="3"/>
          </p:nvPr>
        </p:nvSpPr>
        <p:spPr>
          <a:xfrm>
            <a:off x="1143000" y="6356350"/>
            <a:ext cx="3959157" cy="365125"/>
          </a:xfrm>
          <a:prstGeom prst="rect">
            <a:avLst/>
          </a:prstGeom>
        </p:spPr>
        <p:txBody>
          <a:bodyPr vert="horz" lIns="91440" tIns="45720" rIns="91440" bIns="45720" rtlCol="0" anchor="ctr"/>
          <a:lstStyle>
            <a:lvl1pPr algn="l">
              <a:defRPr sz="105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27701B1-1C93-41C2-AEE1-815DEA51B962}"/>
              </a:ext>
            </a:extLst>
          </p:cNvPr>
          <p:cNvSpPr>
            <a:spLocks noGrp="1"/>
          </p:cNvSpPr>
          <p:nvPr>
            <p:ph type="sldNum" sz="quarter" idx="4"/>
          </p:nvPr>
        </p:nvSpPr>
        <p:spPr>
          <a:xfrm>
            <a:off x="10423186" y="6356350"/>
            <a:ext cx="625813" cy="365125"/>
          </a:xfrm>
          <a:prstGeom prst="rect">
            <a:avLst/>
          </a:prstGeom>
        </p:spPr>
        <p:txBody>
          <a:bodyPr vert="horz" lIns="91440" tIns="45720" rIns="91440" bIns="45720" rtlCol="0" anchor="ctr"/>
          <a:lstStyle>
            <a:lvl1pPr algn="r">
              <a:defRPr sz="1050">
                <a:solidFill>
                  <a:schemeClr val="tx1"/>
                </a:solidFill>
              </a:defRPr>
            </a:lvl1pPr>
          </a:lstStyle>
          <a:p>
            <a:fld id="{C0722274-0FAA-4649-AA4E-4210F4F32167}" type="slidenum">
              <a:rPr lang="en-US" smtClean="0"/>
              <a:pPr/>
              <a:t>‹N°›</a:t>
            </a:fld>
            <a:endParaRPr lang="en-US" dirty="0"/>
          </a:p>
        </p:txBody>
      </p:sp>
    </p:spTree>
    <p:extLst>
      <p:ext uri="{BB962C8B-B14F-4D97-AF65-F5344CB8AC3E}">
        <p14:creationId xmlns:p14="http://schemas.microsoft.com/office/powerpoint/2010/main" val="528771233"/>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76" r:id="rId6"/>
    <p:sldLayoutId id="2147483672" r:id="rId7"/>
    <p:sldLayoutId id="2147483673" r:id="rId8"/>
    <p:sldLayoutId id="2147483674" r:id="rId9"/>
    <p:sldLayoutId id="2147483675" r:id="rId10"/>
    <p:sldLayoutId id="2147483677" r:id="rId11"/>
  </p:sldLayoutIdLst>
  <p:hf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0105F5E-5B61-4F51-927C-5B28DB7DD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882C1C4-D961-459C-91C5-334ABD6E63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1608" y="0"/>
            <a:ext cx="6873692" cy="6858000"/>
          </a:xfrm>
          <a:custGeom>
            <a:avLst/>
            <a:gdLst>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0 w 12192000"/>
              <a:gd name="connsiteY6" fmla="*/ 0 h 6858000"/>
              <a:gd name="connsiteX7" fmla="*/ 6700 w 12192000"/>
              <a:gd name="connsiteY7" fmla="*/ 0 h 6858000"/>
              <a:gd name="connsiteX8" fmla="*/ 6700 w 12192000"/>
              <a:gd name="connsiteY8" fmla="*/ 6858000 h 6858000"/>
              <a:gd name="connsiteX9" fmla="*/ 0 w 12192000"/>
              <a:gd name="connsiteY9" fmla="*/ 6858000 h 6858000"/>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11328900 w 12192000"/>
              <a:gd name="connsiteY6" fmla="*/ 0 h 6858000"/>
              <a:gd name="connsiteX7" fmla="*/ 0 w 12192000"/>
              <a:gd name="connsiteY7" fmla="*/ 6858000 h 6858000"/>
              <a:gd name="connsiteX8" fmla="*/ 6700 w 12192000"/>
              <a:gd name="connsiteY8" fmla="*/ 0 h 6858000"/>
              <a:gd name="connsiteX9" fmla="*/ 6700 w 12192000"/>
              <a:gd name="connsiteY9" fmla="*/ 6858000 h 6858000"/>
              <a:gd name="connsiteX10" fmla="*/ 0 w 12192000"/>
              <a:gd name="connsiteY10" fmla="*/ 6858000 h 6858000"/>
              <a:gd name="connsiteX0" fmla="*/ 11322200 w 12185300"/>
              <a:gd name="connsiteY0" fmla="*/ 0 h 6858000"/>
              <a:gd name="connsiteX1" fmla="*/ 12185300 w 12185300"/>
              <a:gd name="connsiteY1" fmla="*/ 0 h 6858000"/>
              <a:gd name="connsiteX2" fmla="*/ 12185300 w 12185300"/>
              <a:gd name="connsiteY2" fmla="*/ 6858000 h 6858000"/>
              <a:gd name="connsiteX3" fmla="*/ 5311608 w 12185300"/>
              <a:gd name="connsiteY3" fmla="*/ 6858000 h 6858000"/>
              <a:gd name="connsiteX4" fmla="*/ 11322197 w 12185300"/>
              <a:gd name="connsiteY4" fmla="*/ 4 h 6858000"/>
              <a:gd name="connsiteX5" fmla="*/ 11322198 w 12185300"/>
              <a:gd name="connsiteY5" fmla="*/ 2 h 6858000"/>
              <a:gd name="connsiteX6" fmla="*/ 11322200 w 12185300"/>
              <a:gd name="connsiteY6" fmla="*/ 0 h 6858000"/>
              <a:gd name="connsiteX7" fmla="*/ 0 w 12185300"/>
              <a:gd name="connsiteY7" fmla="*/ 6858000 h 6858000"/>
              <a:gd name="connsiteX8" fmla="*/ 0 w 12185300"/>
              <a:gd name="connsiteY8" fmla="*/ 0 h 6858000"/>
              <a:gd name="connsiteX9" fmla="*/ 0 w 12185300"/>
              <a:gd name="connsiteY9" fmla="*/ 6858000 h 6858000"/>
              <a:gd name="connsiteX0" fmla="*/ 6010592 w 6873692"/>
              <a:gd name="connsiteY0" fmla="*/ 0 h 6858000"/>
              <a:gd name="connsiteX1" fmla="*/ 6873692 w 6873692"/>
              <a:gd name="connsiteY1" fmla="*/ 0 h 6858000"/>
              <a:gd name="connsiteX2" fmla="*/ 6873692 w 6873692"/>
              <a:gd name="connsiteY2" fmla="*/ 6858000 h 6858000"/>
              <a:gd name="connsiteX3" fmla="*/ 0 w 6873692"/>
              <a:gd name="connsiteY3" fmla="*/ 6858000 h 6858000"/>
              <a:gd name="connsiteX4" fmla="*/ 6010589 w 6873692"/>
              <a:gd name="connsiteY4" fmla="*/ 4 h 6858000"/>
              <a:gd name="connsiteX5" fmla="*/ 6010590 w 6873692"/>
              <a:gd name="connsiteY5" fmla="*/ 2 h 6858000"/>
              <a:gd name="connsiteX6" fmla="*/ 6010592 w 68736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A7B8B125-A98E-403C-9A7F-494FF789C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0" y="0"/>
            <a:ext cx="11322200" cy="6858000"/>
          </a:xfrm>
          <a:custGeom>
            <a:avLst/>
            <a:gdLst>
              <a:gd name="connsiteX0" fmla="*/ 0 w 11593823"/>
              <a:gd name="connsiteY0" fmla="*/ 0 h 6858000"/>
              <a:gd name="connsiteX1" fmla="*/ 2155010 w 11593823"/>
              <a:gd name="connsiteY1" fmla="*/ 0 h 6858000"/>
              <a:gd name="connsiteX2" fmla="*/ 4676142 w 11593823"/>
              <a:gd name="connsiteY2" fmla="*/ 0 h 6858000"/>
              <a:gd name="connsiteX3" fmla="*/ 4806770 w 11593823"/>
              <a:gd name="connsiteY3" fmla="*/ 0 h 6858000"/>
              <a:gd name="connsiteX4" fmla="*/ 4806770 w 11593823"/>
              <a:gd name="connsiteY4" fmla="*/ 2 h 6858000"/>
              <a:gd name="connsiteX5" fmla="*/ 9092864 w 11593823"/>
              <a:gd name="connsiteY5" fmla="*/ 2 h 6858000"/>
              <a:gd name="connsiteX6" fmla="*/ 9092866 w 11593823"/>
              <a:gd name="connsiteY6" fmla="*/ 0 h 6858000"/>
              <a:gd name="connsiteX7" fmla="*/ 11322200 w 11593823"/>
              <a:gd name="connsiteY7" fmla="*/ 0 h 6858000"/>
              <a:gd name="connsiteX8" fmla="*/ 11322198 w 11593823"/>
              <a:gd name="connsiteY8" fmla="*/ 2 h 6858000"/>
              <a:gd name="connsiteX9" fmla="*/ 11593823 w 11593823"/>
              <a:gd name="connsiteY9" fmla="*/ 2 h 6858000"/>
              <a:gd name="connsiteX10" fmla="*/ 11322197 w 11593823"/>
              <a:gd name="connsiteY10" fmla="*/ 4 h 6858000"/>
              <a:gd name="connsiteX11" fmla="*/ 5311608 w 11593823"/>
              <a:gd name="connsiteY11" fmla="*/ 6858000 h 6858000"/>
              <a:gd name="connsiteX12" fmla="*/ 5288856 w 11593823"/>
              <a:gd name="connsiteY12" fmla="*/ 6858000 h 6858000"/>
              <a:gd name="connsiteX13" fmla="*/ 4806770 w 11593823"/>
              <a:gd name="connsiteY13" fmla="*/ 6858000 h 6858000"/>
              <a:gd name="connsiteX14" fmla="*/ 4676142 w 11593823"/>
              <a:gd name="connsiteY14" fmla="*/ 6858000 h 6858000"/>
              <a:gd name="connsiteX15" fmla="*/ 3082273 w 11593823"/>
              <a:gd name="connsiteY15" fmla="*/ 6858000 h 6858000"/>
              <a:gd name="connsiteX16" fmla="*/ 2625273 w 11593823"/>
              <a:gd name="connsiteY16" fmla="*/ 6858000 h 6858000"/>
              <a:gd name="connsiteX17" fmla="*/ 2155010 w 11593823"/>
              <a:gd name="connsiteY17" fmla="*/ 6858000 h 6858000"/>
              <a:gd name="connsiteX18" fmla="*/ 0 w 11593823"/>
              <a:gd name="connsiteY18" fmla="*/ 6858000 h 6858000"/>
              <a:gd name="connsiteX0" fmla="*/ 0 w 11593823"/>
              <a:gd name="connsiteY0" fmla="*/ 0 h 6858000"/>
              <a:gd name="connsiteX1" fmla="*/ 2155010 w 11593823"/>
              <a:gd name="connsiteY1" fmla="*/ 0 h 6858000"/>
              <a:gd name="connsiteX2" fmla="*/ 4676142 w 11593823"/>
              <a:gd name="connsiteY2" fmla="*/ 0 h 6858000"/>
              <a:gd name="connsiteX3" fmla="*/ 4806770 w 11593823"/>
              <a:gd name="connsiteY3" fmla="*/ 0 h 6858000"/>
              <a:gd name="connsiteX4" fmla="*/ 4806770 w 11593823"/>
              <a:gd name="connsiteY4" fmla="*/ 2 h 6858000"/>
              <a:gd name="connsiteX5" fmla="*/ 9092864 w 11593823"/>
              <a:gd name="connsiteY5" fmla="*/ 2 h 6858000"/>
              <a:gd name="connsiteX6" fmla="*/ 11322200 w 11593823"/>
              <a:gd name="connsiteY6" fmla="*/ 0 h 6858000"/>
              <a:gd name="connsiteX7" fmla="*/ 11322198 w 11593823"/>
              <a:gd name="connsiteY7" fmla="*/ 2 h 6858000"/>
              <a:gd name="connsiteX8" fmla="*/ 11593823 w 11593823"/>
              <a:gd name="connsiteY8" fmla="*/ 2 h 6858000"/>
              <a:gd name="connsiteX9" fmla="*/ 11322197 w 11593823"/>
              <a:gd name="connsiteY9" fmla="*/ 4 h 6858000"/>
              <a:gd name="connsiteX10" fmla="*/ 5311608 w 11593823"/>
              <a:gd name="connsiteY10" fmla="*/ 6858000 h 6858000"/>
              <a:gd name="connsiteX11" fmla="*/ 5288856 w 11593823"/>
              <a:gd name="connsiteY11" fmla="*/ 6858000 h 6858000"/>
              <a:gd name="connsiteX12" fmla="*/ 4806770 w 11593823"/>
              <a:gd name="connsiteY12" fmla="*/ 6858000 h 6858000"/>
              <a:gd name="connsiteX13" fmla="*/ 4676142 w 11593823"/>
              <a:gd name="connsiteY13" fmla="*/ 6858000 h 6858000"/>
              <a:gd name="connsiteX14" fmla="*/ 3082273 w 11593823"/>
              <a:gd name="connsiteY14" fmla="*/ 6858000 h 6858000"/>
              <a:gd name="connsiteX15" fmla="*/ 2625273 w 11593823"/>
              <a:gd name="connsiteY15" fmla="*/ 6858000 h 6858000"/>
              <a:gd name="connsiteX16" fmla="*/ 2155010 w 11593823"/>
              <a:gd name="connsiteY16" fmla="*/ 6858000 h 6858000"/>
              <a:gd name="connsiteX17" fmla="*/ 0 w 11593823"/>
              <a:gd name="connsiteY17" fmla="*/ 6858000 h 6858000"/>
              <a:gd name="connsiteX18" fmla="*/ 0 w 11593823"/>
              <a:gd name="connsiteY18" fmla="*/ 0 h 6858000"/>
              <a:gd name="connsiteX0" fmla="*/ 0 w 11593823"/>
              <a:gd name="connsiteY0" fmla="*/ 0 h 6858000"/>
              <a:gd name="connsiteX1" fmla="*/ 2155010 w 11593823"/>
              <a:gd name="connsiteY1" fmla="*/ 0 h 6858000"/>
              <a:gd name="connsiteX2" fmla="*/ 4676142 w 11593823"/>
              <a:gd name="connsiteY2" fmla="*/ 0 h 6858000"/>
              <a:gd name="connsiteX3" fmla="*/ 4806770 w 11593823"/>
              <a:gd name="connsiteY3" fmla="*/ 0 h 6858000"/>
              <a:gd name="connsiteX4" fmla="*/ 4806770 w 11593823"/>
              <a:gd name="connsiteY4" fmla="*/ 2 h 6858000"/>
              <a:gd name="connsiteX5" fmla="*/ 11322200 w 11593823"/>
              <a:gd name="connsiteY5" fmla="*/ 0 h 6858000"/>
              <a:gd name="connsiteX6" fmla="*/ 11322198 w 11593823"/>
              <a:gd name="connsiteY6" fmla="*/ 2 h 6858000"/>
              <a:gd name="connsiteX7" fmla="*/ 11593823 w 11593823"/>
              <a:gd name="connsiteY7" fmla="*/ 2 h 6858000"/>
              <a:gd name="connsiteX8" fmla="*/ 11322197 w 11593823"/>
              <a:gd name="connsiteY8" fmla="*/ 4 h 6858000"/>
              <a:gd name="connsiteX9" fmla="*/ 5311608 w 11593823"/>
              <a:gd name="connsiteY9" fmla="*/ 6858000 h 6858000"/>
              <a:gd name="connsiteX10" fmla="*/ 5288856 w 11593823"/>
              <a:gd name="connsiteY10" fmla="*/ 6858000 h 6858000"/>
              <a:gd name="connsiteX11" fmla="*/ 4806770 w 11593823"/>
              <a:gd name="connsiteY11" fmla="*/ 6858000 h 6858000"/>
              <a:gd name="connsiteX12" fmla="*/ 4676142 w 11593823"/>
              <a:gd name="connsiteY12" fmla="*/ 6858000 h 6858000"/>
              <a:gd name="connsiteX13" fmla="*/ 3082273 w 11593823"/>
              <a:gd name="connsiteY13" fmla="*/ 6858000 h 6858000"/>
              <a:gd name="connsiteX14" fmla="*/ 2625273 w 11593823"/>
              <a:gd name="connsiteY14" fmla="*/ 6858000 h 6858000"/>
              <a:gd name="connsiteX15" fmla="*/ 2155010 w 11593823"/>
              <a:gd name="connsiteY15" fmla="*/ 6858000 h 6858000"/>
              <a:gd name="connsiteX16" fmla="*/ 0 w 11593823"/>
              <a:gd name="connsiteY16" fmla="*/ 6858000 h 6858000"/>
              <a:gd name="connsiteX17" fmla="*/ 0 w 11593823"/>
              <a:gd name="connsiteY17" fmla="*/ 0 h 6858000"/>
              <a:gd name="connsiteX0" fmla="*/ 0 w 11593823"/>
              <a:gd name="connsiteY0" fmla="*/ 0 h 6858000"/>
              <a:gd name="connsiteX1" fmla="*/ 2155010 w 11593823"/>
              <a:gd name="connsiteY1" fmla="*/ 0 h 6858000"/>
              <a:gd name="connsiteX2" fmla="*/ 4806770 w 11593823"/>
              <a:gd name="connsiteY2" fmla="*/ 0 h 6858000"/>
              <a:gd name="connsiteX3" fmla="*/ 4806770 w 11593823"/>
              <a:gd name="connsiteY3" fmla="*/ 2 h 6858000"/>
              <a:gd name="connsiteX4" fmla="*/ 11322200 w 11593823"/>
              <a:gd name="connsiteY4" fmla="*/ 0 h 6858000"/>
              <a:gd name="connsiteX5" fmla="*/ 11322198 w 11593823"/>
              <a:gd name="connsiteY5" fmla="*/ 2 h 6858000"/>
              <a:gd name="connsiteX6" fmla="*/ 11593823 w 11593823"/>
              <a:gd name="connsiteY6" fmla="*/ 2 h 6858000"/>
              <a:gd name="connsiteX7" fmla="*/ 11322197 w 11593823"/>
              <a:gd name="connsiteY7" fmla="*/ 4 h 6858000"/>
              <a:gd name="connsiteX8" fmla="*/ 5311608 w 11593823"/>
              <a:gd name="connsiteY8" fmla="*/ 6858000 h 6858000"/>
              <a:gd name="connsiteX9" fmla="*/ 5288856 w 11593823"/>
              <a:gd name="connsiteY9" fmla="*/ 6858000 h 6858000"/>
              <a:gd name="connsiteX10" fmla="*/ 4806770 w 11593823"/>
              <a:gd name="connsiteY10" fmla="*/ 6858000 h 6858000"/>
              <a:gd name="connsiteX11" fmla="*/ 4676142 w 11593823"/>
              <a:gd name="connsiteY11" fmla="*/ 6858000 h 6858000"/>
              <a:gd name="connsiteX12" fmla="*/ 3082273 w 11593823"/>
              <a:gd name="connsiteY12" fmla="*/ 6858000 h 6858000"/>
              <a:gd name="connsiteX13" fmla="*/ 2625273 w 11593823"/>
              <a:gd name="connsiteY13" fmla="*/ 6858000 h 6858000"/>
              <a:gd name="connsiteX14" fmla="*/ 2155010 w 11593823"/>
              <a:gd name="connsiteY14" fmla="*/ 6858000 h 6858000"/>
              <a:gd name="connsiteX15" fmla="*/ 0 w 11593823"/>
              <a:gd name="connsiteY15" fmla="*/ 6858000 h 6858000"/>
              <a:gd name="connsiteX16" fmla="*/ 0 w 11593823"/>
              <a:gd name="connsiteY16" fmla="*/ 0 h 6858000"/>
              <a:gd name="connsiteX0" fmla="*/ 0 w 11593823"/>
              <a:gd name="connsiteY0" fmla="*/ 0 h 6858000"/>
              <a:gd name="connsiteX1" fmla="*/ 2155010 w 11593823"/>
              <a:gd name="connsiteY1" fmla="*/ 0 h 6858000"/>
              <a:gd name="connsiteX2" fmla="*/ 4806770 w 11593823"/>
              <a:gd name="connsiteY2" fmla="*/ 0 h 6858000"/>
              <a:gd name="connsiteX3" fmla="*/ 11322200 w 11593823"/>
              <a:gd name="connsiteY3" fmla="*/ 0 h 6858000"/>
              <a:gd name="connsiteX4" fmla="*/ 11322198 w 11593823"/>
              <a:gd name="connsiteY4" fmla="*/ 2 h 6858000"/>
              <a:gd name="connsiteX5" fmla="*/ 11593823 w 11593823"/>
              <a:gd name="connsiteY5" fmla="*/ 2 h 6858000"/>
              <a:gd name="connsiteX6" fmla="*/ 11322197 w 11593823"/>
              <a:gd name="connsiteY6" fmla="*/ 4 h 6858000"/>
              <a:gd name="connsiteX7" fmla="*/ 5311608 w 11593823"/>
              <a:gd name="connsiteY7" fmla="*/ 6858000 h 6858000"/>
              <a:gd name="connsiteX8" fmla="*/ 5288856 w 11593823"/>
              <a:gd name="connsiteY8" fmla="*/ 6858000 h 6858000"/>
              <a:gd name="connsiteX9" fmla="*/ 4806770 w 11593823"/>
              <a:gd name="connsiteY9" fmla="*/ 6858000 h 6858000"/>
              <a:gd name="connsiteX10" fmla="*/ 4676142 w 11593823"/>
              <a:gd name="connsiteY10" fmla="*/ 6858000 h 6858000"/>
              <a:gd name="connsiteX11" fmla="*/ 3082273 w 11593823"/>
              <a:gd name="connsiteY11" fmla="*/ 6858000 h 6858000"/>
              <a:gd name="connsiteX12" fmla="*/ 2625273 w 11593823"/>
              <a:gd name="connsiteY12" fmla="*/ 6858000 h 6858000"/>
              <a:gd name="connsiteX13" fmla="*/ 2155010 w 11593823"/>
              <a:gd name="connsiteY13" fmla="*/ 6858000 h 6858000"/>
              <a:gd name="connsiteX14" fmla="*/ 0 w 11593823"/>
              <a:gd name="connsiteY14" fmla="*/ 6858000 h 6858000"/>
              <a:gd name="connsiteX15" fmla="*/ 0 w 11593823"/>
              <a:gd name="connsiteY15" fmla="*/ 0 h 6858000"/>
              <a:gd name="connsiteX0" fmla="*/ 0 w 11593823"/>
              <a:gd name="connsiteY0" fmla="*/ 0 h 6858000"/>
              <a:gd name="connsiteX1" fmla="*/ 2155010 w 11593823"/>
              <a:gd name="connsiteY1" fmla="*/ 0 h 6858000"/>
              <a:gd name="connsiteX2" fmla="*/ 11322200 w 11593823"/>
              <a:gd name="connsiteY2" fmla="*/ 0 h 6858000"/>
              <a:gd name="connsiteX3" fmla="*/ 11322198 w 11593823"/>
              <a:gd name="connsiteY3" fmla="*/ 2 h 6858000"/>
              <a:gd name="connsiteX4" fmla="*/ 11593823 w 11593823"/>
              <a:gd name="connsiteY4" fmla="*/ 2 h 6858000"/>
              <a:gd name="connsiteX5" fmla="*/ 11322197 w 11593823"/>
              <a:gd name="connsiteY5" fmla="*/ 4 h 6858000"/>
              <a:gd name="connsiteX6" fmla="*/ 5311608 w 11593823"/>
              <a:gd name="connsiteY6" fmla="*/ 6858000 h 6858000"/>
              <a:gd name="connsiteX7" fmla="*/ 5288856 w 11593823"/>
              <a:gd name="connsiteY7" fmla="*/ 6858000 h 6858000"/>
              <a:gd name="connsiteX8" fmla="*/ 4806770 w 11593823"/>
              <a:gd name="connsiteY8" fmla="*/ 6858000 h 6858000"/>
              <a:gd name="connsiteX9" fmla="*/ 4676142 w 11593823"/>
              <a:gd name="connsiteY9" fmla="*/ 6858000 h 6858000"/>
              <a:gd name="connsiteX10" fmla="*/ 3082273 w 11593823"/>
              <a:gd name="connsiteY10" fmla="*/ 6858000 h 6858000"/>
              <a:gd name="connsiteX11" fmla="*/ 2625273 w 11593823"/>
              <a:gd name="connsiteY11" fmla="*/ 6858000 h 6858000"/>
              <a:gd name="connsiteX12" fmla="*/ 2155010 w 11593823"/>
              <a:gd name="connsiteY12" fmla="*/ 6858000 h 6858000"/>
              <a:gd name="connsiteX13" fmla="*/ 0 w 11593823"/>
              <a:gd name="connsiteY13" fmla="*/ 6858000 h 6858000"/>
              <a:gd name="connsiteX14" fmla="*/ 0 w 11593823"/>
              <a:gd name="connsiteY14"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4806770 w 11593823"/>
              <a:gd name="connsiteY7" fmla="*/ 6858000 h 6858000"/>
              <a:gd name="connsiteX8" fmla="*/ 4676142 w 11593823"/>
              <a:gd name="connsiteY8" fmla="*/ 6858000 h 6858000"/>
              <a:gd name="connsiteX9" fmla="*/ 3082273 w 11593823"/>
              <a:gd name="connsiteY9" fmla="*/ 6858000 h 6858000"/>
              <a:gd name="connsiteX10" fmla="*/ 2625273 w 11593823"/>
              <a:gd name="connsiteY10" fmla="*/ 6858000 h 6858000"/>
              <a:gd name="connsiteX11" fmla="*/ 2155010 w 11593823"/>
              <a:gd name="connsiteY11" fmla="*/ 6858000 h 6858000"/>
              <a:gd name="connsiteX12" fmla="*/ 0 w 11593823"/>
              <a:gd name="connsiteY12" fmla="*/ 6858000 h 6858000"/>
              <a:gd name="connsiteX13" fmla="*/ 0 w 11593823"/>
              <a:gd name="connsiteY13"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4806770 w 11593823"/>
              <a:gd name="connsiteY7" fmla="*/ 6858000 h 6858000"/>
              <a:gd name="connsiteX8" fmla="*/ 4676142 w 11593823"/>
              <a:gd name="connsiteY8" fmla="*/ 6858000 h 6858000"/>
              <a:gd name="connsiteX9" fmla="*/ 2625273 w 11593823"/>
              <a:gd name="connsiteY9" fmla="*/ 6858000 h 6858000"/>
              <a:gd name="connsiteX10" fmla="*/ 2155010 w 11593823"/>
              <a:gd name="connsiteY10" fmla="*/ 6858000 h 6858000"/>
              <a:gd name="connsiteX11" fmla="*/ 0 w 11593823"/>
              <a:gd name="connsiteY11" fmla="*/ 6858000 h 6858000"/>
              <a:gd name="connsiteX12" fmla="*/ 0 w 11593823"/>
              <a:gd name="connsiteY12"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4806770 w 11593823"/>
              <a:gd name="connsiteY7" fmla="*/ 6858000 h 6858000"/>
              <a:gd name="connsiteX8" fmla="*/ 4676142 w 11593823"/>
              <a:gd name="connsiteY8" fmla="*/ 6858000 h 6858000"/>
              <a:gd name="connsiteX9" fmla="*/ 2155010 w 11593823"/>
              <a:gd name="connsiteY9" fmla="*/ 6858000 h 6858000"/>
              <a:gd name="connsiteX10" fmla="*/ 0 w 11593823"/>
              <a:gd name="connsiteY10" fmla="*/ 6858000 h 6858000"/>
              <a:gd name="connsiteX11" fmla="*/ 0 w 11593823"/>
              <a:gd name="connsiteY11"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4806770 w 11593823"/>
              <a:gd name="connsiteY7" fmla="*/ 6858000 h 6858000"/>
              <a:gd name="connsiteX8" fmla="*/ 4676142 w 11593823"/>
              <a:gd name="connsiteY8" fmla="*/ 6858000 h 6858000"/>
              <a:gd name="connsiteX9" fmla="*/ 2155010 w 11593823"/>
              <a:gd name="connsiteY9" fmla="*/ 6858000 h 6858000"/>
              <a:gd name="connsiteX10" fmla="*/ 0 w 11593823"/>
              <a:gd name="connsiteY10" fmla="*/ 6858000 h 6858000"/>
              <a:gd name="connsiteX11" fmla="*/ 0 w 11593823"/>
              <a:gd name="connsiteY11"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4806770 w 11593823"/>
              <a:gd name="connsiteY7" fmla="*/ 6858000 h 6858000"/>
              <a:gd name="connsiteX8" fmla="*/ 4676142 w 11593823"/>
              <a:gd name="connsiteY8" fmla="*/ 6858000 h 6858000"/>
              <a:gd name="connsiteX9" fmla="*/ 0 w 11593823"/>
              <a:gd name="connsiteY9" fmla="*/ 6858000 h 6858000"/>
              <a:gd name="connsiteX10" fmla="*/ 0 w 11593823"/>
              <a:gd name="connsiteY10"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4676142 w 11593823"/>
              <a:gd name="connsiteY7" fmla="*/ 6858000 h 6858000"/>
              <a:gd name="connsiteX8" fmla="*/ 0 w 11593823"/>
              <a:gd name="connsiteY8" fmla="*/ 6858000 h 6858000"/>
              <a:gd name="connsiteX9" fmla="*/ 0 w 11593823"/>
              <a:gd name="connsiteY9"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0 w 11593823"/>
              <a:gd name="connsiteY7" fmla="*/ 6858000 h 6858000"/>
              <a:gd name="connsiteX8" fmla="*/ 0 w 11593823"/>
              <a:gd name="connsiteY8"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0 w 11593823"/>
              <a:gd name="connsiteY6" fmla="*/ 6858000 h 6858000"/>
              <a:gd name="connsiteX7" fmla="*/ 0 w 11593823"/>
              <a:gd name="connsiteY7" fmla="*/ 0 h 6858000"/>
              <a:gd name="connsiteX0" fmla="*/ 0 w 11322200"/>
              <a:gd name="connsiteY0" fmla="*/ 0 h 6858000"/>
              <a:gd name="connsiteX1" fmla="*/ 11322200 w 11322200"/>
              <a:gd name="connsiteY1" fmla="*/ 0 h 6858000"/>
              <a:gd name="connsiteX2" fmla="*/ 11322198 w 11322200"/>
              <a:gd name="connsiteY2" fmla="*/ 2 h 6858000"/>
              <a:gd name="connsiteX3" fmla="*/ 11322197 w 11322200"/>
              <a:gd name="connsiteY3" fmla="*/ 4 h 6858000"/>
              <a:gd name="connsiteX4" fmla="*/ 5311608 w 11322200"/>
              <a:gd name="connsiteY4" fmla="*/ 6858000 h 6858000"/>
              <a:gd name="connsiteX5" fmla="*/ 0 w 11322200"/>
              <a:gd name="connsiteY5" fmla="*/ 6858000 h 6858000"/>
              <a:gd name="connsiteX6" fmla="*/ 0 w 113222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22200" h="6858000">
                <a:moveTo>
                  <a:pt x="0" y="0"/>
                </a:moveTo>
                <a:lnTo>
                  <a:pt x="11322200" y="0"/>
                </a:lnTo>
                <a:lnTo>
                  <a:pt x="11322198" y="2"/>
                </a:lnTo>
                <a:cubicBezTo>
                  <a:pt x="11322198" y="3"/>
                  <a:pt x="11322197" y="3"/>
                  <a:pt x="11322197" y="4"/>
                </a:cubicBezTo>
                <a:lnTo>
                  <a:pt x="5311608" y="6858000"/>
                </a:lnTo>
                <a:lnTo>
                  <a:pt x="0" y="6858000"/>
                </a:lnTo>
                <a:lnTo>
                  <a:pt x="0"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Formules sur un arrière-plan">
            <a:extLst>
              <a:ext uri="{FF2B5EF4-FFF2-40B4-BE49-F238E27FC236}">
                <a16:creationId xmlns:a16="http://schemas.microsoft.com/office/drawing/2014/main" id="{4997F3EE-33E2-410A-B0C1-9ED6E75473E0}"/>
              </a:ext>
            </a:extLst>
          </p:cNvPr>
          <p:cNvPicPr>
            <a:picLocks noChangeAspect="1"/>
          </p:cNvPicPr>
          <p:nvPr/>
        </p:nvPicPr>
        <p:blipFill rotWithShape="1">
          <a:blip r:embed="rId2">
            <a:alphaModFix amt="60000"/>
          </a:blip>
          <a:srcRect l="7882" r="16947"/>
          <a:stretch/>
        </p:blipFill>
        <p:spPr>
          <a:xfrm>
            <a:off x="5318308" y="10"/>
            <a:ext cx="6873692" cy="685799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close/>
              </a:path>
            </a:pathLst>
          </a:custGeom>
        </p:spPr>
      </p:pic>
      <p:sp>
        <p:nvSpPr>
          <p:cNvPr id="2" name="Titre 1">
            <a:extLst>
              <a:ext uri="{FF2B5EF4-FFF2-40B4-BE49-F238E27FC236}">
                <a16:creationId xmlns:a16="http://schemas.microsoft.com/office/drawing/2014/main" id="{2384CFCB-C7C5-4D3A-BEC6-5FBF2835DDD6}"/>
              </a:ext>
            </a:extLst>
          </p:cNvPr>
          <p:cNvSpPr>
            <a:spLocks noGrp="1"/>
          </p:cNvSpPr>
          <p:nvPr>
            <p:ph type="ctrTitle"/>
          </p:nvPr>
        </p:nvSpPr>
        <p:spPr>
          <a:xfrm>
            <a:off x="1160891" y="1061686"/>
            <a:ext cx="7323046" cy="3238465"/>
          </a:xfrm>
        </p:spPr>
        <p:txBody>
          <a:bodyPr anchor="t">
            <a:normAutofit/>
          </a:bodyPr>
          <a:lstStyle/>
          <a:p>
            <a:r>
              <a:rPr lang="fr-CA" sz="6600" dirty="0"/>
              <a:t>Histoire des logarithmes</a:t>
            </a:r>
          </a:p>
        </p:txBody>
      </p:sp>
      <p:sp>
        <p:nvSpPr>
          <p:cNvPr id="3" name="Sous-titre 2">
            <a:extLst>
              <a:ext uri="{FF2B5EF4-FFF2-40B4-BE49-F238E27FC236}">
                <a16:creationId xmlns:a16="http://schemas.microsoft.com/office/drawing/2014/main" id="{A0050FAC-1E98-49FD-B8F5-7537F074AC60}"/>
              </a:ext>
            </a:extLst>
          </p:cNvPr>
          <p:cNvSpPr>
            <a:spLocks noGrp="1"/>
          </p:cNvSpPr>
          <p:nvPr>
            <p:ph type="subTitle" idx="1"/>
          </p:nvPr>
        </p:nvSpPr>
        <p:spPr>
          <a:xfrm>
            <a:off x="1143000" y="5453796"/>
            <a:ext cx="4496783" cy="732996"/>
          </a:xfrm>
        </p:spPr>
        <p:txBody>
          <a:bodyPr anchor="t">
            <a:normAutofit/>
          </a:bodyPr>
          <a:lstStyle/>
          <a:p>
            <a:r>
              <a:rPr lang="fr-CA" dirty="0"/>
              <a:t>Ce que Napier a fait et n’a pas fait</a:t>
            </a:r>
          </a:p>
        </p:txBody>
      </p:sp>
      <p:cxnSp>
        <p:nvCxnSpPr>
          <p:cNvPr id="15" name="Straight Connector 14">
            <a:extLst>
              <a:ext uri="{FF2B5EF4-FFF2-40B4-BE49-F238E27FC236}">
                <a16:creationId xmlns:a16="http://schemas.microsoft.com/office/drawing/2014/main" id="{20B1C5DD-CB08-4407-9D12-CC2C42B047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606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Espace réservé du numéro de diapositive 4">
            <a:extLst>
              <a:ext uri="{FF2B5EF4-FFF2-40B4-BE49-F238E27FC236}">
                <a16:creationId xmlns:a16="http://schemas.microsoft.com/office/drawing/2014/main" id="{5308C117-6FC3-4FEA-8331-FFF3013D4D10}"/>
              </a:ext>
            </a:extLst>
          </p:cNvPr>
          <p:cNvSpPr>
            <a:spLocks noGrp="1"/>
          </p:cNvSpPr>
          <p:nvPr>
            <p:ph type="sldNum" sz="quarter" idx="12"/>
          </p:nvPr>
        </p:nvSpPr>
        <p:spPr/>
        <p:txBody>
          <a:bodyPr/>
          <a:lstStyle/>
          <a:p>
            <a:fld id="{C0722274-0FAA-4649-AA4E-4210F4F32167}" type="slidenum">
              <a:rPr lang="en-US" smtClean="0"/>
              <a:t>1</a:t>
            </a:fld>
            <a:endParaRPr lang="en-US"/>
          </a:p>
        </p:txBody>
      </p:sp>
    </p:spTree>
    <p:extLst>
      <p:ext uri="{BB962C8B-B14F-4D97-AF65-F5344CB8AC3E}">
        <p14:creationId xmlns:p14="http://schemas.microsoft.com/office/powerpoint/2010/main" val="142458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dans Infobox.">
            <a:extLst>
              <a:ext uri="{FF2B5EF4-FFF2-40B4-BE49-F238E27FC236}">
                <a16:creationId xmlns:a16="http://schemas.microsoft.com/office/drawing/2014/main" id="{98607DA4-77C6-4D45-B5DB-611F4AA792C5}"/>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103573" y="0"/>
            <a:ext cx="12399145" cy="15641997"/>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a:extLst>
              <a:ext uri="{FF2B5EF4-FFF2-40B4-BE49-F238E27FC236}">
                <a16:creationId xmlns:a16="http://schemas.microsoft.com/office/drawing/2014/main" id="{72BB3ABB-4B35-486C-A0C9-A3BDDE7EDDCB}"/>
              </a:ext>
            </a:extLst>
          </p:cNvPr>
          <p:cNvSpPr txBox="1">
            <a:spLocks/>
          </p:cNvSpPr>
          <p:nvPr/>
        </p:nvSpPr>
        <p:spPr>
          <a:xfrm>
            <a:off x="419102" y="221942"/>
            <a:ext cx="11048998" cy="603681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Font typeface="Arial" panose="020B0604020202020204" pitchFamily="34" charset="0"/>
              <a:buNone/>
            </a:pPr>
            <a:r>
              <a:rPr lang="fr-CA" sz="2400" dirty="0"/>
              <a:t>« Très illustre amateur de mathématiques, comme rien n'est aussi pénible que la pratique des mathématiques, parce que la logistique est d'autant plus freinée, retardée que les multiplications, les divisions et les extractions des racines carrées ou cubiques portent sur de grands nombres ; qu'elle est soumise à l'ennui des longues opérations et beaucoup plus encore à l'incertitude des erreurs, j'ai entrepris de rechercher par quel procédé sûr et rapide on pourrait éloigner ces obstacles. Dans ce but, j'en ai examiné soigneusement une grande quantité, les uns après les autres, et enfin j'en ai trouvé plus d'un, clair et d'un emploi facile, dont je traiterai probablement ailleurs. À la vérité, aucun, parmi les autres, n'est plus utile que l'un d'eux ; par son moyen, on rejette les nombres utilisés dans les multiplications, les divisions et les extractions de racines lorsqu'elles sont difficiles et prolixes, et on les remplace par d'autres nombres, que j'ai pris soin de leur adjoindre, et l'on achève le calcul par des additions, des soustractions, des divisions par deux et par trois seulement. Est-il un mystère, qui, au milieu de tant d'autres, lui soit supérieur ? Il m'a plu de communiquer son usage au monde des mathématiciens. »</a:t>
            </a:r>
            <a:endParaRPr lang="en-US" sz="2400" dirty="0"/>
          </a:p>
        </p:txBody>
      </p:sp>
      <p:sp>
        <p:nvSpPr>
          <p:cNvPr id="2" name="Espace réservé du numéro de diapositive 1">
            <a:extLst>
              <a:ext uri="{FF2B5EF4-FFF2-40B4-BE49-F238E27FC236}">
                <a16:creationId xmlns:a16="http://schemas.microsoft.com/office/drawing/2014/main" id="{6CF5003C-FEE2-4C6A-AAEB-F3F19DFEF498}"/>
              </a:ext>
            </a:extLst>
          </p:cNvPr>
          <p:cNvSpPr>
            <a:spLocks noGrp="1"/>
          </p:cNvSpPr>
          <p:nvPr>
            <p:ph type="sldNum" sz="quarter" idx="12"/>
          </p:nvPr>
        </p:nvSpPr>
        <p:spPr/>
        <p:txBody>
          <a:bodyPr/>
          <a:lstStyle/>
          <a:p>
            <a:fld id="{C0722274-0FAA-4649-AA4E-4210F4F32167}" type="slidenum">
              <a:rPr lang="en-US" smtClean="0"/>
              <a:t>10</a:t>
            </a:fld>
            <a:endParaRPr lang="en-US"/>
          </a:p>
        </p:txBody>
      </p:sp>
    </p:spTree>
    <p:extLst>
      <p:ext uri="{BB962C8B-B14F-4D97-AF65-F5344CB8AC3E}">
        <p14:creationId xmlns:p14="http://schemas.microsoft.com/office/powerpoint/2010/main" val="293490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A294778-47A8-4EEF-9689-F6964D44D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BD2A511A-065F-489D-9CF0-FEF36143A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5318060" y="0"/>
            <a:ext cx="6885325" cy="6858000"/>
          </a:xfrm>
          <a:custGeom>
            <a:avLst/>
            <a:gdLst>
              <a:gd name="connsiteX0" fmla="*/ 4456883 w 6885325"/>
              <a:gd name="connsiteY0" fmla="*/ 6858000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9" fmla="*/ 4456884 w 6885325"/>
              <a:gd name="connsiteY9" fmla="*/ 6857999 h 6858000"/>
              <a:gd name="connsiteX0" fmla="*/ 4456884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9" fmla="*/ 4456884 w 6885325"/>
              <a:gd name="connsiteY9"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5 w 6885325"/>
              <a:gd name="connsiteY6"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5 w 6885325"/>
              <a:gd name="connsiteY5"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6857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5325" h="6858000">
                <a:moveTo>
                  <a:pt x="6885325" y="6857999"/>
                </a:moveTo>
                <a:lnTo>
                  <a:pt x="0" y="6858000"/>
                </a:lnTo>
                <a:lnTo>
                  <a:pt x="6010592" y="0"/>
                </a:lnTo>
                <a:lnTo>
                  <a:pt x="6885325" y="0"/>
                </a:lnTo>
                <a:lnTo>
                  <a:pt x="6885325" y="6857999"/>
                </a:ln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6F626582-88CC-4CA0-8BC6-94550FF9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17267" cy="6858000"/>
          </a:xfrm>
          <a:custGeom>
            <a:avLst/>
            <a:gdLst>
              <a:gd name="connsiteX0" fmla="*/ 0 w 11317267"/>
              <a:gd name="connsiteY0" fmla="*/ 0 h 6858000"/>
              <a:gd name="connsiteX1" fmla="*/ 11317267 w 11317267"/>
              <a:gd name="connsiteY1" fmla="*/ 0 h 6858000"/>
              <a:gd name="connsiteX2" fmla="*/ 5306679 w 11317267"/>
              <a:gd name="connsiteY2" fmla="*/ 6857996 h 6858000"/>
              <a:gd name="connsiteX3" fmla="*/ 5306677 w 11317267"/>
              <a:gd name="connsiteY3" fmla="*/ 6857998 h 6858000"/>
              <a:gd name="connsiteX4" fmla="*/ 5306675 w 11317267"/>
              <a:gd name="connsiteY4" fmla="*/ 6858000 h 6858000"/>
              <a:gd name="connsiteX5" fmla="*/ 0 w 11317267"/>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7267" h="6858000">
                <a:moveTo>
                  <a:pt x="0" y="0"/>
                </a:moveTo>
                <a:lnTo>
                  <a:pt x="11317267" y="0"/>
                </a:lnTo>
                <a:lnTo>
                  <a:pt x="5306679" y="6857996"/>
                </a:lnTo>
                <a:cubicBezTo>
                  <a:pt x="5306679" y="6857997"/>
                  <a:pt x="5306677" y="6857997"/>
                  <a:pt x="5306677" y="6857998"/>
                </a:cubicBezTo>
                <a:lnTo>
                  <a:pt x="5306675"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5945AAB2-9864-42EE-B5F7-F44FBD6433B7}"/>
              </a:ext>
            </a:extLst>
          </p:cNvPr>
          <p:cNvSpPr>
            <a:spLocks noGrp="1"/>
          </p:cNvSpPr>
          <p:nvPr>
            <p:ph type="title"/>
          </p:nvPr>
        </p:nvSpPr>
        <p:spPr>
          <a:xfrm>
            <a:off x="1143000" y="872937"/>
            <a:ext cx="7492285" cy="1360898"/>
          </a:xfrm>
        </p:spPr>
        <p:txBody>
          <a:bodyPr>
            <a:normAutofit/>
          </a:bodyPr>
          <a:lstStyle/>
          <a:p>
            <a:r>
              <a:rPr lang="fr-CA" dirty="0"/>
              <a:t>But de Napier</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30E95505-A94D-4290-A757-CAC98A611875}"/>
                  </a:ext>
                </a:extLst>
              </p:cNvPr>
              <p:cNvSpPr>
                <a:spLocks noGrp="1"/>
              </p:cNvSpPr>
              <p:nvPr>
                <p:ph idx="1"/>
              </p:nvPr>
            </p:nvSpPr>
            <p:spPr>
              <a:xfrm>
                <a:off x="1143001" y="2332028"/>
                <a:ext cx="5115812" cy="3653035"/>
              </a:xfrm>
            </p:spPr>
            <p:txBody>
              <a:bodyPr>
                <a:normAutofit/>
              </a:bodyPr>
              <a:lstStyle/>
              <a:p>
                <a:pPr marL="0" indent="0">
                  <a:buNone/>
                </a:pPr>
                <a:r>
                  <a:rPr lang="fr-CA" dirty="0"/>
                  <a:t>Trouver le logarithme du sinus de tous les angles en minutes (60 minutes par degré, 90 degrés, donc de 5400 valeurs).</a:t>
                </a:r>
              </a:p>
              <a:p>
                <a:pPr marL="0" indent="0">
                  <a:buNone/>
                </a:pPr>
                <a:r>
                  <a:rPr lang="fr-CA" dirty="0"/>
                  <a:t>Le sinus est la longueur de la demi-corde formé dans un cercle de rayon de </a:t>
                </a:r>
                <a14:m>
                  <m:oMath xmlns:m="http://schemas.openxmlformats.org/officeDocument/2006/math">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7</m:t>
                        </m:r>
                      </m:sup>
                    </m:sSup>
                  </m:oMath>
                </a14:m>
                <a:r>
                  <a:rPr lang="fr-CA" dirty="0"/>
                  <a:t>.</a:t>
                </a:r>
              </a:p>
              <a:p>
                <a:pPr marL="0" indent="0">
                  <a:buNone/>
                </a:pPr>
                <a:r>
                  <a:rPr lang="fr-CA" dirty="0">
                    <a:solidFill>
                      <a:schemeClr val="accent6"/>
                    </a:solidFill>
                  </a:rPr>
                  <a:t>Idée: faire correspondre une suite géométrique et une suite arithmétique</a:t>
                </a:r>
                <a:r>
                  <a:rPr lang="fr-CA" dirty="0"/>
                  <a:t>.</a:t>
                </a:r>
              </a:p>
            </p:txBody>
          </p:sp>
        </mc:Choice>
        <mc:Fallback xmlns="">
          <p:sp>
            <p:nvSpPr>
              <p:cNvPr id="3" name="Espace réservé du contenu 2">
                <a:extLst>
                  <a:ext uri="{FF2B5EF4-FFF2-40B4-BE49-F238E27FC236}">
                    <a16:creationId xmlns:a16="http://schemas.microsoft.com/office/drawing/2014/main" id="{30E95505-A94D-4290-A757-CAC98A611875}"/>
                  </a:ext>
                </a:extLst>
              </p:cNvPr>
              <p:cNvSpPr>
                <a:spLocks noGrp="1" noRot="1" noChangeAspect="1" noMove="1" noResize="1" noEditPoints="1" noAdjustHandles="1" noChangeArrowheads="1" noChangeShapeType="1" noTextEdit="1"/>
              </p:cNvSpPr>
              <p:nvPr>
                <p:ph idx="1"/>
              </p:nvPr>
            </p:nvSpPr>
            <p:spPr>
              <a:xfrm>
                <a:off x="1143001" y="2332028"/>
                <a:ext cx="5115812" cy="3653035"/>
              </a:xfrm>
              <a:blipFill>
                <a:blip r:embed="rId2"/>
                <a:stretch>
                  <a:fillRect l="-1311" r="-1907"/>
                </a:stretch>
              </a:blipFill>
            </p:spPr>
            <p:txBody>
              <a:bodyPr/>
              <a:lstStyle/>
              <a:p>
                <a:r>
                  <a:rPr lang="fr-CA">
                    <a:noFill/>
                  </a:rPr>
                  <a:t> </a:t>
                </a:r>
              </a:p>
            </p:txBody>
          </p:sp>
        </mc:Fallback>
      </mc:AlternateContent>
      <p:pic>
        <p:nvPicPr>
          <p:cNvPr id="5" name="Image 4">
            <a:extLst>
              <a:ext uri="{FF2B5EF4-FFF2-40B4-BE49-F238E27FC236}">
                <a16:creationId xmlns:a16="http://schemas.microsoft.com/office/drawing/2014/main" id="{F49A6290-A214-46F6-8B23-8964C186DCB9}"/>
              </a:ext>
            </a:extLst>
          </p:cNvPr>
          <p:cNvPicPr>
            <a:picLocks noChangeAspect="1"/>
          </p:cNvPicPr>
          <p:nvPr/>
        </p:nvPicPr>
        <p:blipFill>
          <a:blip r:embed="rId3"/>
          <a:stretch>
            <a:fillRect/>
          </a:stretch>
        </p:blipFill>
        <p:spPr>
          <a:xfrm>
            <a:off x="8217161" y="3568823"/>
            <a:ext cx="3974838" cy="3289178"/>
          </a:xfrm>
          <a:prstGeom prst="rect">
            <a:avLst/>
          </a:prstGeom>
        </p:spPr>
      </p:pic>
      <p:sp>
        <p:nvSpPr>
          <p:cNvPr id="4" name="Espace réservé du numéro de diapositive 3">
            <a:extLst>
              <a:ext uri="{FF2B5EF4-FFF2-40B4-BE49-F238E27FC236}">
                <a16:creationId xmlns:a16="http://schemas.microsoft.com/office/drawing/2014/main" id="{3094CE86-11B5-49BF-A524-3E37C220E7EA}"/>
              </a:ext>
            </a:extLst>
          </p:cNvPr>
          <p:cNvSpPr>
            <a:spLocks noGrp="1"/>
          </p:cNvSpPr>
          <p:nvPr>
            <p:ph type="sldNum" sz="quarter" idx="12"/>
          </p:nvPr>
        </p:nvSpPr>
        <p:spPr/>
        <p:txBody>
          <a:bodyPr/>
          <a:lstStyle/>
          <a:p>
            <a:fld id="{C0722274-0FAA-4649-AA4E-4210F4F32167}" type="slidenum">
              <a:rPr lang="en-US" smtClean="0"/>
              <a:t>11</a:t>
            </a:fld>
            <a:endParaRPr lang="en-US"/>
          </a:p>
        </p:txBody>
      </p:sp>
    </p:spTree>
    <p:extLst>
      <p:ext uri="{BB962C8B-B14F-4D97-AF65-F5344CB8AC3E}">
        <p14:creationId xmlns:p14="http://schemas.microsoft.com/office/powerpoint/2010/main" val="224575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8366A8-BA49-4DAA-9CAC-B1C93F0B32D1}"/>
              </a:ext>
            </a:extLst>
          </p:cNvPr>
          <p:cNvSpPr>
            <a:spLocks noGrp="1"/>
          </p:cNvSpPr>
          <p:nvPr>
            <p:ph type="title"/>
          </p:nvPr>
        </p:nvSpPr>
        <p:spPr/>
        <p:txBody>
          <a:bodyPr/>
          <a:lstStyle/>
          <a:p>
            <a:r>
              <a:rPr lang="fr-CA" dirty="0"/>
              <a:t>Suite arithmétique et suite géométrique</a:t>
            </a:r>
          </a:p>
        </p:txBody>
      </p:sp>
      <p:sp>
        <p:nvSpPr>
          <p:cNvPr id="3" name="Espace réservé du contenu 2">
            <a:extLst>
              <a:ext uri="{FF2B5EF4-FFF2-40B4-BE49-F238E27FC236}">
                <a16:creationId xmlns:a16="http://schemas.microsoft.com/office/drawing/2014/main" id="{F9300797-BF2D-4A4A-80F0-6425C0CA68E8}"/>
              </a:ext>
            </a:extLst>
          </p:cNvPr>
          <p:cNvSpPr>
            <a:spLocks noGrp="1"/>
          </p:cNvSpPr>
          <p:nvPr>
            <p:ph idx="1"/>
          </p:nvPr>
        </p:nvSpPr>
        <p:spPr>
          <a:xfrm>
            <a:off x="949912" y="2332026"/>
            <a:ext cx="10360240" cy="3567118"/>
          </a:xfrm>
        </p:spPr>
        <p:txBody>
          <a:bodyPr/>
          <a:lstStyle/>
          <a:p>
            <a:pPr marL="0" indent="0">
              <a:buNone/>
            </a:pPr>
            <a:r>
              <a:rPr lang="fr-CA" dirty="0"/>
              <a:t>Une </a:t>
            </a:r>
            <a:r>
              <a:rPr lang="fr-CA" b="1" dirty="0">
                <a:solidFill>
                  <a:schemeClr val="accent1"/>
                </a:solidFill>
              </a:rPr>
              <a:t>suite arithmétique </a:t>
            </a:r>
            <a:r>
              <a:rPr lang="fr-CA" dirty="0"/>
              <a:t>est une suite dont la différence entre deux termes est constant.</a:t>
            </a:r>
          </a:p>
          <a:p>
            <a:pPr marL="0" indent="0">
              <a:buNone/>
            </a:pPr>
            <a:r>
              <a:rPr lang="fr-CA" dirty="0"/>
              <a:t>Une </a:t>
            </a:r>
            <a:r>
              <a:rPr lang="fr-CA" b="1" dirty="0">
                <a:solidFill>
                  <a:schemeClr val="accent1"/>
                </a:solidFill>
              </a:rPr>
              <a:t>suite géométrique </a:t>
            </a:r>
            <a:r>
              <a:rPr lang="fr-CA" dirty="0"/>
              <a:t>est une suite dont le rapport entre deux termes est constant.</a:t>
            </a:r>
          </a:p>
          <a:p>
            <a:pPr marL="0" indent="0">
              <a:buNone/>
            </a:pPr>
            <a:r>
              <a:rPr lang="fr-CA" dirty="0"/>
              <a:t>Exemples</a:t>
            </a:r>
          </a:p>
          <a:p>
            <a:pPr marL="0" indent="0">
              <a:buNone/>
            </a:pPr>
            <a:r>
              <a:rPr lang="fr-CA" dirty="0"/>
              <a:t>3, 7, 11, 15, 19, 23, … est une suite arithmétique.</a:t>
            </a:r>
          </a:p>
          <a:p>
            <a:pPr marL="0" indent="0">
              <a:buNone/>
            </a:pPr>
            <a:r>
              <a:rPr lang="fr-CA" dirty="0"/>
              <a:t>1280, 1920, 2880, 4320, 6480, … est une suite géométrique.</a:t>
            </a:r>
          </a:p>
        </p:txBody>
      </p:sp>
      <p:sp>
        <p:nvSpPr>
          <p:cNvPr id="4" name="Espace réservé du numéro de diapositive 3">
            <a:extLst>
              <a:ext uri="{FF2B5EF4-FFF2-40B4-BE49-F238E27FC236}">
                <a16:creationId xmlns:a16="http://schemas.microsoft.com/office/drawing/2014/main" id="{C2EE9A90-B9F9-4F45-9671-423F32C62C8C}"/>
              </a:ext>
            </a:extLst>
          </p:cNvPr>
          <p:cNvSpPr>
            <a:spLocks noGrp="1"/>
          </p:cNvSpPr>
          <p:nvPr>
            <p:ph type="sldNum" sz="quarter" idx="12"/>
          </p:nvPr>
        </p:nvSpPr>
        <p:spPr/>
        <p:txBody>
          <a:bodyPr/>
          <a:lstStyle/>
          <a:p>
            <a:fld id="{C0722274-0FAA-4649-AA4E-4210F4F32167}" type="slidenum">
              <a:rPr lang="en-US" smtClean="0"/>
              <a:t>12</a:t>
            </a:fld>
            <a:endParaRPr lang="en-US"/>
          </a:p>
        </p:txBody>
      </p:sp>
    </p:spTree>
    <p:extLst>
      <p:ext uri="{BB962C8B-B14F-4D97-AF65-F5344CB8AC3E}">
        <p14:creationId xmlns:p14="http://schemas.microsoft.com/office/powerpoint/2010/main" val="344440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7F401D-9EFB-497E-82C0-5D22534E4EBD}"/>
              </a:ext>
            </a:extLst>
          </p:cNvPr>
          <p:cNvSpPr>
            <a:spLocks noGrp="1"/>
          </p:cNvSpPr>
          <p:nvPr>
            <p:ph type="title"/>
          </p:nvPr>
        </p:nvSpPr>
        <p:spPr>
          <a:xfrm>
            <a:off x="1791071" y="127210"/>
            <a:ext cx="4848226" cy="1360898"/>
          </a:xfrm>
        </p:spPr>
        <p:txBody>
          <a:bodyPr/>
          <a:lstStyle/>
          <a:p>
            <a:r>
              <a:rPr lang="fr-CA" dirty="0"/>
              <a:t>Idée discrète</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E01FFCDF-35A8-4592-AAA1-FB98B605CBF5}"/>
                  </a:ext>
                </a:extLst>
              </p:cNvPr>
              <p:cNvSpPr>
                <a:spLocks noGrp="1"/>
              </p:cNvSpPr>
              <p:nvPr>
                <p:ph idx="1"/>
              </p:nvPr>
            </p:nvSpPr>
            <p:spPr>
              <a:xfrm>
                <a:off x="435006" y="1154097"/>
                <a:ext cx="5417153" cy="5036391"/>
              </a:xfrm>
            </p:spPr>
            <p:txBody>
              <a:bodyPr>
                <a:normAutofit/>
              </a:bodyPr>
              <a:lstStyle/>
              <a:p>
                <a:pPr marL="0" indent="0">
                  <a:buNone/>
                </a:pPr>
                <a:r>
                  <a:rPr lang="fr-CA" dirty="0"/>
                  <a:t>Soit le segment </a:t>
                </a:r>
                <a14:m>
                  <m:oMath xmlns:m="http://schemas.openxmlformats.org/officeDocument/2006/math">
                    <m:r>
                      <a:rPr lang="fr-CA" i="1">
                        <a:latin typeface="Cambria Math" panose="02040503050406030204" pitchFamily="18" charset="0"/>
                      </a:rPr>
                      <m:t>𝑇𝑆</m:t>
                    </m:r>
                    <m:r>
                      <a:rPr lang="fr-CA" i="1">
                        <a:latin typeface="Cambria Math" panose="02040503050406030204" pitchFamily="18" charset="0"/>
                      </a:rPr>
                      <m:t> </m:t>
                    </m:r>
                  </m:oMath>
                </a14:m>
                <a:r>
                  <a:rPr lang="fr-CA" dirty="0"/>
                  <a:t> de longueur </a:t>
                </a:r>
                <a14:m>
                  <m:oMath xmlns:m="http://schemas.openxmlformats.org/officeDocument/2006/math">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7</m:t>
                        </m:r>
                      </m:sup>
                    </m:sSup>
                    <m:r>
                      <a:rPr lang="fr-CA" b="0" i="1" smtClean="0">
                        <a:latin typeface="Cambria Math" panose="02040503050406030204" pitchFamily="18" charset="0"/>
                      </a:rPr>
                      <m:t> </m:t>
                    </m:r>
                  </m:oMath>
                </a14:m>
                <a:endParaRPr lang="fr-CA" dirty="0"/>
              </a:p>
              <a:p>
                <a:pPr marL="0" indent="0">
                  <a:buNone/>
                </a:pPr>
                <a:r>
                  <a:rPr lang="fr-CA" dirty="0"/>
                  <a:t>(en lien avec son sinus et de la précision qu’il désirait)</a:t>
                </a:r>
                <a:endParaRPr lang="fr-CA" b="0" dirty="0"/>
              </a:p>
              <a:p>
                <a:pPr marL="0" indent="0">
                  <a:buNone/>
                </a:pPr>
                <a:r>
                  <a:rPr lang="fr-CA" dirty="0"/>
                  <a:t>Soit les points </a:t>
                </a:r>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𝐵</m:t>
                        </m:r>
                      </m:e>
                      <m:sub>
                        <m:r>
                          <a:rPr lang="fr-CA" b="0" i="1" smtClean="0">
                            <a:latin typeface="Cambria Math" panose="02040503050406030204" pitchFamily="18" charset="0"/>
                          </a:rPr>
                          <m:t>0</m:t>
                        </m:r>
                      </m:sub>
                    </m:sSub>
                    <m:r>
                      <a:rPr lang="fr-CA" b="0" i="1" smtClean="0">
                        <a:latin typeface="Cambria Math" panose="02040503050406030204" pitchFamily="18" charset="0"/>
                      </a:rPr>
                      <m:t>, </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𝐵</m:t>
                        </m:r>
                      </m:e>
                      <m:sub>
                        <m:r>
                          <a:rPr lang="fr-CA" b="0" i="1" smtClean="0">
                            <a:latin typeface="Cambria Math" panose="02040503050406030204" pitchFamily="18" charset="0"/>
                          </a:rPr>
                          <m:t>1</m:t>
                        </m:r>
                      </m:sub>
                    </m:sSub>
                    <m:r>
                      <a:rPr lang="fr-CA" b="0" i="1" smtClean="0">
                        <a:latin typeface="Cambria Math" panose="02040503050406030204" pitchFamily="18" charset="0"/>
                      </a:rPr>
                      <m:t>, … </m:t>
                    </m:r>
                  </m:oMath>
                </a14:m>
                <a:r>
                  <a:rPr lang="fr-CA" dirty="0"/>
                  <a:t>tels que </a:t>
                </a:r>
                <a:endParaRPr lang="fr-CA"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fr-CA" b="0" i="1" smtClean="0">
                          <a:latin typeface="Cambria Math" panose="02040503050406030204" pitchFamily="18" charset="0"/>
                        </a:rPr>
                        <m:t>𝐿</m:t>
                      </m:r>
                      <m:r>
                        <a:rPr lang="fr-CA" b="0" i="0"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𝐵</m:t>
                          </m:r>
                        </m:e>
                        <m:sub>
                          <m:r>
                            <a:rPr lang="fr-CA" b="0" i="1" smtClean="0">
                              <a:latin typeface="Cambria Math" panose="02040503050406030204" pitchFamily="18" charset="0"/>
                            </a:rPr>
                            <m:t>0</m:t>
                          </m:r>
                        </m:sub>
                      </m:sSub>
                      <m:sSub>
                        <m:sSubPr>
                          <m:ctrlPr>
                            <a:rPr lang="fr-CA" b="0" i="1" smtClean="0">
                              <a:latin typeface="Cambria Math" panose="02040503050406030204" pitchFamily="18" charset="0"/>
                            </a:rPr>
                          </m:ctrlPr>
                        </m:sSubPr>
                        <m:e>
                          <m:r>
                            <a:rPr lang="fr-CA" b="0" i="1" smtClean="0">
                              <a:latin typeface="Cambria Math" panose="02040503050406030204" pitchFamily="18" charset="0"/>
                            </a:rPr>
                            <m:t>𝐵</m:t>
                          </m:r>
                        </m:e>
                        <m:sub>
                          <m:r>
                            <a:rPr lang="fr-CA" b="0" i="1" smtClean="0">
                              <a:latin typeface="Cambria Math" panose="02040503050406030204" pitchFamily="18" charset="0"/>
                            </a:rPr>
                            <m:t>1</m:t>
                          </m:r>
                        </m:sub>
                      </m:sSub>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𝐵</m:t>
                          </m:r>
                        </m:e>
                        <m:sub>
                          <m:r>
                            <a:rPr lang="fr-CA" b="0" i="1" smtClean="0">
                              <a:latin typeface="Cambria Math" panose="02040503050406030204" pitchFamily="18" charset="0"/>
                            </a:rPr>
                            <m:t>1</m:t>
                          </m:r>
                        </m:sub>
                      </m:sSub>
                      <m:sSub>
                        <m:sSubPr>
                          <m:ctrlPr>
                            <a:rPr lang="fr-CA" b="0" i="1" smtClean="0">
                              <a:latin typeface="Cambria Math" panose="02040503050406030204" pitchFamily="18" charset="0"/>
                            </a:rPr>
                          </m:ctrlPr>
                        </m:sSubPr>
                        <m:e>
                          <m:r>
                            <a:rPr lang="fr-CA" b="0" i="1" smtClean="0">
                              <a:latin typeface="Cambria Math" panose="02040503050406030204" pitchFamily="18" charset="0"/>
                            </a:rPr>
                            <m:t>𝐵</m:t>
                          </m:r>
                        </m:e>
                        <m:sub>
                          <m:r>
                            <a:rPr lang="fr-CA" b="0" i="1" smtClean="0">
                              <a:latin typeface="Cambria Math" panose="02040503050406030204" pitchFamily="18" charset="0"/>
                            </a:rPr>
                            <m:t>2</m:t>
                          </m:r>
                        </m:sub>
                      </m:sSub>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𝐵</m:t>
                          </m:r>
                        </m:e>
                        <m:sub>
                          <m:r>
                            <a:rPr lang="fr-CA" b="0" i="1" smtClean="0">
                              <a:latin typeface="Cambria Math" panose="02040503050406030204" pitchFamily="18" charset="0"/>
                            </a:rPr>
                            <m:t>2</m:t>
                          </m:r>
                        </m:sub>
                      </m:sSub>
                      <m:sSub>
                        <m:sSubPr>
                          <m:ctrlPr>
                            <a:rPr lang="fr-CA" b="0" i="1" smtClean="0">
                              <a:latin typeface="Cambria Math" panose="02040503050406030204" pitchFamily="18" charset="0"/>
                            </a:rPr>
                          </m:ctrlPr>
                        </m:sSubPr>
                        <m:e>
                          <m:r>
                            <a:rPr lang="fr-CA" b="0" i="1" smtClean="0">
                              <a:latin typeface="Cambria Math" panose="02040503050406030204" pitchFamily="18" charset="0"/>
                            </a:rPr>
                            <m:t>𝐵</m:t>
                          </m:r>
                        </m:e>
                        <m:sub>
                          <m:r>
                            <a:rPr lang="fr-CA" b="0" i="1" smtClean="0">
                              <a:latin typeface="Cambria Math" panose="02040503050406030204" pitchFamily="18" charset="0"/>
                            </a:rPr>
                            <m:t>3</m:t>
                          </m:r>
                        </m:sub>
                      </m:sSub>
                      <m:r>
                        <a:rPr lang="fr-CA" b="0" i="1" smtClean="0">
                          <a:latin typeface="Cambria Math" panose="02040503050406030204" pitchFamily="18" charset="0"/>
                        </a:rPr>
                        <m:t>=…</m:t>
                      </m:r>
                    </m:oMath>
                  </m:oMathPara>
                </a14:m>
                <a:endParaRPr lang="fr-CA" dirty="0"/>
              </a:p>
              <a:p>
                <a:pPr marL="0" indent="0">
                  <a:buNone/>
                </a:pPr>
                <a:r>
                  <a:rPr lang="fr-CA" dirty="0"/>
                  <a:t>associés à une suite arithmétique. </a:t>
                </a:r>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𝐵</m:t>
                        </m:r>
                      </m:e>
                      <m:sub>
                        <m:r>
                          <a:rPr lang="fr-CA" b="0" i="1" smtClean="0">
                            <a:latin typeface="Cambria Math" panose="02040503050406030204" pitchFamily="18" charset="0"/>
                          </a:rPr>
                          <m:t>0</m:t>
                        </m:r>
                      </m:sub>
                    </m:sSub>
                    <m:sSub>
                      <m:sSubPr>
                        <m:ctrlPr>
                          <a:rPr lang="fr-CA" b="0" i="1" smtClean="0">
                            <a:latin typeface="Cambria Math" panose="02040503050406030204" pitchFamily="18" charset="0"/>
                          </a:rPr>
                        </m:ctrlPr>
                      </m:sSubPr>
                      <m:e>
                        <m:r>
                          <a:rPr lang="fr-CA" b="0" i="1" smtClean="0">
                            <a:latin typeface="Cambria Math" panose="02040503050406030204" pitchFamily="18" charset="0"/>
                          </a:rPr>
                          <m:t>𝐵</m:t>
                        </m:r>
                      </m:e>
                      <m:sub>
                        <m:r>
                          <a:rPr lang="fr-CA" b="0" i="1" smtClean="0">
                            <a:latin typeface="Cambria Math" panose="02040503050406030204" pitchFamily="18" charset="0"/>
                          </a:rPr>
                          <m:t>𝑘</m:t>
                        </m:r>
                      </m:sub>
                    </m:sSub>
                    <m:r>
                      <a:rPr lang="fr-CA" b="0" i="1" smtClean="0">
                        <a:latin typeface="Cambria Math" panose="02040503050406030204" pitchFamily="18" charset="0"/>
                      </a:rPr>
                      <m:t>=</m:t>
                    </m:r>
                    <m:r>
                      <a:rPr lang="fr-CA" b="0" i="1" smtClean="0">
                        <a:latin typeface="Cambria Math" panose="02040503050406030204" pitchFamily="18" charset="0"/>
                      </a:rPr>
                      <m:t>𝑘𝐿</m:t>
                    </m:r>
                  </m:oMath>
                </a14:m>
                <a:endParaRPr lang="fr-CA" dirty="0"/>
              </a:p>
              <a:p>
                <a:pPr marL="0" indent="0">
                  <a:buNone/>
                </a:pPr>
                <a:r>
                  <a:rPr lang="fr-CA" dirty="0"/>
                  <a:t>Soit les points </a:t>
                </a:r>
                <a14:m>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𝑇</m:t>
                        </m:r>
                      </m:e>
                      <m:sub>
                        <m:r>
                          <a:rPr lang="fr-CA" b="0" i="1" smtClean="0">
                            <a:latin typeface="Cambria Math" panose="02040503050406030204" pitchFamily="18" charset="0"/>
                          </a:rPr>
                          <m:t>0</m:t>
                        </m:r>
                      </m:sub>
                    </m:sSub>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𝑇</m:t>
                        </m:r>
                      </m:e>
                      <m:sub>
                        <m:r>
                          <a:rPr lang="fr-CA" b="0" i="1" smtClean="0">
                            <a:latin typeface="Cambria Math" panose="02040503050406030204" pitchFamily="18" charset="0"/>
                          </a:rPr>
                          <m:t>1</m:t>
                        </m:r>
                      </m:sub>
                    </m:sSub>
                    <m:r>
                      <a:rPr lang="fr-CA" b="0" i="1" smtClean="0">
                        <a:latin typeface="Cambria Math" panose="02040503050406030204" pitchFamily="18" charset="0"/>
                      </a:rPr>
                      <m:t>, …</m:t>
                    </m:r>
                  </m:oMath>
                </a14:m>
                <a:r>
                  <a:rPr lang="fr-CA" dirty="0"/>
                  <a:t> tels que </a:t>
                </a:r>
                <a:endParaRPr lang="fr-CA"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fr-CA" b="0" i="1" smtClean="0">
                          <a:latin typeface="Cambria Math" panose="02040503050406030204" pitchFamily="18" charset="0"/>
                        </a:rPr>
                        <m:t>𝑞</m:t>
                      </m:r>
                      <m:r>
                        <a:rPr lang="fr-CA" b="0" i="0" smtClean="0">
                          <a:latin typeface="Cambria Math" panose="02040503050406030204" pitchFamily="18" charset="0"/>
                        </a:rPr>
                        <m:t>=</m:t>
                      </m:r>
                      <m:f>
                        <m:fPr>
                          <m:ctrlPr>
                            <a:rPr lang="fr-CA" b="0" i="1" smtClean="0">
                              <a:latin typeface="Cambria Math" panose="02040503050406030204" pitchFamily="18" charset="0"/>
                            </a:rPr>
                          </m:ctrlPr>
                        </m:fPr>
                        <m:num>
                          <m:sSub>
                            <m:sSubPr>
                              <m:ctrlPr>
                                <a:rPr lang="fr-CA" b="0" i="1" smtClean="0">
                                  <a:latin typeface="Cambria Math" panose="02040503050406030204" pitchFamily="18" charset="0"/>
                                </a:rPr>
                              </m:ctrlPr>
                            </m:sSubPr>
                            <m:e>
                              <m:r>
                                <a:rPr lang="fr-CA" b="0" i="1" smtClean="0">
                                  <a:latin typeface="Cambria Math" panose="02040503050406030204" pitchFamily="18" charset="0"/>
                                </a:rPr>
                                <m:t>𝑇</m:t>
                              </m:r>
                            </m:e>
                            <m:sub>
                              <m:r>
                                <a:rPr lang="fr-CA" b="0" i="1" smtClean="0">
                                  <a:latin typeface="Cambria Math" panose="02040503050406030204" pitchFamily="18" charset="0"/>
                                </a:rPr>
                                <m:t>1</m:t>
                              </m:r>
                            </m:sub>
                          </m:sSub>
                          <m:r>
                            <a:rPr lang="fr-CA" b="0" i="1" smtClean="0">
                              <a:latin typeface="Cambria Math" panose="02040503050406030204" pitchFamily="18" charset="0"/>
                            </a:rPr>
                            <m:t>𝑆</m:t>
                          </m:r>
                        </m:num>
                        <m:den>
                          <m:sSub>
                            <m:sSubPr>
                              <m:ctrlPr>
                                <a:rPr lang="fr-CA" b="0" i="1" smtClean="0">
                                  <a:latin typeface="Cambria Math" panose="02040503050406030204" pitchFamily="18" charset="0"/>
                                </a:rPr>
                              </m:ctrlPr>
                            </m:sSubPr>
                            <m:e>
                              <m:r>
                                <a:rPr lang="fr-CA" b="0" i="1" smtClean="0">
                                  <a:latin typeface="Cambria Math" panose="02040503050406030204" pitchFamily="18" charset="0"/>
                                </a:rPr>
                                <m:t>𝑇</m:t>
                              </m:r>
                            </m:e>
                            <m:sub>
                              <m:r>
                                <a:rPr lang="fr-CA" b="0" i="1" smtClean="0">
                                  <a:latin typeface="Cambria Math" panose="02040503050406030204" pitchFamily="18" charset="0"/>
                                </a:rPr>
                                <m:t>0</m:t>
                              </m:r>
                            </m:sub>
                          </m:sSub>
                          <m:r>
                            <a:rPr lang="fr-CA" b="0" i="1" smtClean="0">
                              <a:latin typeface="Cambria Math" panose="02040503050406030204" pitchFamily="18" charset="0"/>
                            </a:rPr>
                            <m:t>𝑆</m:t>
                          </m:r>
                        </m:den>
                      </m:f>
                      <m:r>
                        <a:rPr lang="fr-CA" b="0" i="1" smtClean="0">
                          <a:latin typeface="Cambria Math" panose="02040503050406030204" pitchFamily="18" charset="0"/>
                        </a:rPr>
                        <m:t>=</m:t>
                      </m:r>
                      <m:f>
                        <m:fPr>
                          <m:ctrlPr>
                            <a:rPr lang="fr-CA" i="1">
                              <a:latin typeface="Cambria Math" panose="02040503050406030204" pitchFamily="18" charset="0"/>
                            </a:rPr>
                          </m:ctrlPr>
                        </m:fPr>
                        <m:num>
                          <m:sSub>
                            <m:sSubPr>
                              <m:ctrlPr>
                                <a:rPr lang="fr-CA" i="1">
                                  <a:latin typeface="Cambria Math" panose="02040503050406030204" pitchFamily="18" charset="0"/>
                                </a:rPr>
                              </m:ctrlPr>
                            </m:sSubPr>
                            <m:e>
                              <m:r>
                                <a:rPr lang="fr-CA" i="1">
                                  <a:latin typeface="Cambria Math" panose="02040503050406030204" pitchFamily="18" charset="0"/>
                                </a:rPr>
                                <m:t>𝑇</m:t>
                              </m:r>
                            </m:e>
                            <m:sub>
                              <m:r>
                                <a:rPr lang="fr-CA" b="0" i="1" smtClean="0">
                                  <a:latin typeface="Cambria Math" panose="02040503050406030204" pitchFamily="18" charset="0"/>
                                </a:rPr>
                                <m:t>2</m:t>
                              </m:r>
                            </m:sub>
                          </m:sSub>
                          <m:r>
                            <a:rPr lang="fr-CA" i="1">
                              <a:latin typeface="Cambria Math" panose="02040503050406030204" pitchFamily="18" charset="0"/>
                            </a:rPr>
                            <m:t>𝑆</m:t>
                          </m:r>
                        </m:num>
                        <m:den>
                          <m:sSub>
                            <m:sSubPr>
                              <m:ctrlPr>
                                <a:rPr lang="fr-CA" i="1">
                                  <a:latin typeface="Cambria Math" panose="02040503050406030204" pitchFamily="18" charset="0"/>
                                </a:rPr>
                              </m:ctrlPr>
                            </m:sSubPr>
                            <m:e>
                              <m:r>
                                <a:rPr lang="fr-CA" i="1">
                                  <a:latin typeface="Cambria Math" panose="02040503050406030204" pitchFamily="18" charset="0"/>
                                </a:rPr>
                                <m:t>𝑇</m:t>
                              </m:r>
                            </m:e>
                            <m:sub>
                              <m:r>
                                <a:rPr lang="fr-CA" b="0" i="1" smtClean="0">
                                  <a:latin typeface="Cambria Math" panose="02040503050406030204" pitchFamily="18" charset="0"/>
                                </a:rPr>
                                <m:t>1</m:t>
                              </m:r>
                            </m:sub>
                          </m:sSub>
                          <m:r>
                            <a:rPr lang="fr-CA" i="1">
                              <a:latin typeface="Cambria Math" panose="02040503050406030204" pitchFamily="18" charset="0"/>
                            </a:rPr>
                            <m:t>𝑆</m:t>
                          </m:r>
                        </m:den>
                      </m:f>
                      <m:r>
                        <a:rPr lang="fr-CA" b="0" i="1" smtClean="0">
                          <a:latin typeface="Cambria Math" panose="02040503050406030204" pitchFamily="18" charset="0"/>
                        </a:rPr>
                        <m:t>=</m:t>
                      </m:r>
                      <m:f>
                        <m:fPr>
                          <m:ctrlPr>
                            <a:rPr lang="fr-CA" i="1">
                              <a:latin typeface="Cambria Math" panose="02040503050406030204" pitchFamily="18" charset="0"/>
                            </a:rPr>
                          </m:ctrlPr>
                        </m:fPr>
                        <m:num>
                          <m:sSub>
                            <m:sSubPr>
                              <m:ctrlPr>
                                <a:rPr lang="fr-CA" i="1">
                                  <a:latin typeface="Cambria Math" panose="02040503050406030204" pitchFamily="18" charset="0"/>
                                </a:rPr>
                              </m:ctrlPr>
                            </m:sSubPr>
                            <m:e>
                              <m:r>
                                <a:rPr lang="fr-CA" i="1">
                                  <a:latin typeface="Cambria Math" panose="02040503050406030204" pitchFamily="18" charset="0"/>
                                </a:rPr>
                                <m:t>𝑇</m:t>
                              </m:r>
                            </m:e>
                            <m:sub>
                              <m:r>
                                <a:rPr lang="fr-CA" b="0" i="1" smtClean="0">
                                  <a:latin typeface="Cambria Math" panose="02040503050406030204" pitchFamily="18" charset="0"/>
                                </a:rPr>
                                <m:t>3</m:t>
                              </m:r>
                            </m:sub>
                          </m:sSub>
                          <m:r>
                            <a:rPr lang="fr-CA" i="1">
                              <a:latin typeface="Cambria Math" panose="02040503050406030204" pitchFamily="18" charset="0"/>
                            </a:rPr>
                            <m:t>𝑆</m:t>
                          </m:r>
                        </m:num>
                        <m:den>
                          <m:sSub>
                            <m:sSubPr>
                              <m:ctrlPr>
                                <a:rPr lang="fr-CA" b="0" i="1" smtClean="0">
                                  <a:latin typeface="Cambria Math" panose="02040503050406030204" pitchFamily="18" charset="0"/>
                                </a:rPr>
                              </m:ctrlPr>
                            </m:sSubPr>
                            <m:e>
                              <m:r>
                                <a:rPr lang="fr-CA" b="0" i="1" smtClean="0">
                                  <a:latin typeface="Cambria Math" panose="02040503050406030204" pitchFamily="18" charset="0"/>
                                </a:rPr>
                                <m:t>𝑇</m:t>
                              </m:r>
                            </m:e>
                            <m:sub>
                              <m:r>
                                <a:rPr lang="fr-CA" b="0" i="1" smtClean="0">
                                  <a:latin typeface="Cambria Math" panose="02040503050406030204" pitchFamily="18" charset="0"/>
                                </a:rPr>
                                <m:t>2</m:t>
                              </m:r>
                            </m:sub>
                          </m:sSub>
                          <m:r>
                            <a:rPr lang="fr-CA" i="1">
                              <a:latin typeface="Cambria Math" panose="02040503050406030204" pitchFamily="18" charset="0"/>
                            </a:rPr>
                            <m:t>𝑆</m:t>
                          </m:r>
                        </m:den>
                      </m:f>
                      <m:r>
                        <a:rPr lang="fr-CA" b="0" i="1" smtClean="0">
                          <a:latin typeface="Cambria Math" panose="02040503050406030204" pitchFamily="18" charset="0"/>
                        </a:rPr>
                        <m:t>=</m:t>
                      </m:r>
                      <m:f>
                        <m:fPr>
                          <m:ctrlPr>
                            <a:rPr lang="fr-CA" i="1">
                              <a:latin typeface="Cambria Math" panose="02040503050406030204" pitchFamily="18" charset="0"/>
                            </a:rPr>
                          </m:ctrlPr>
                        </m:fPr>
                        <m:num>
                          <m:sSub>
                            <m:sSubPr>
                              <m:ctrlPr>
                                <a:rPr lang="fr-CA" i="1">
                                  <a:latin typeface="Cambria Math" panose="02040503050406030204" pitchFamily="18" charset="0"/>
                                </a:rPr>
                              </m:ctrlPr>
                            </m:sSubPr>
                            <m:e>
                              <m:r>
                                <a:rPr lang="fr-CA" i="1">
                                  <a:latin typeface="Cambria Math" panose="02040503050406030204" pitchFamily="18" charset="0"/>
                                </a:rPr>
                                <m:t>𝑇</m:t>
                              </m:r>
                            </m:e>
                            <m:sub>
                              <m:r>
                                <a:rPr lang="fr-CA" b="0" i="1" smtClean="0">
                                  <a:latin typeface="Cambria Math" panose="02040503050406030204" pitchFamily="18" charset="0"/>
                                </a:rPr>
                                <m:t>4</m:t>
                              </m:r>
                            </m:sub>
                          </m:sSub>
                          <m:r>
                            <a:rPr lang="fr-CA" i="1">
                              <a:latin typeface="Cambria Math" panose="02040503050406030204" pitchFamily="18" charset="0"/>
                            </a:rPr>
                            <m:t>𝑆</m:t>
                          </m:r>
                        </m:num>
                        <m:den>
                          <m:sSub>
                            <m:sSubPr>
                              <m:ctrlPr>
                                <a:rPr lang="fr-CA" i="1">
                                  <a:latin typeface="Cambria Math" panose="02040503050406030204" pitchFamily="18" charset="0"/>
                                </a:rPr>
                              </m:ctrlPr>
                            </m:sSubPr>
                            <m:e>
                              <m:r>
                                <a:rPr lang="fr-CA" i="1">
                                  <a:latin typeface="Cambria Math" panose="02040503050406030204" pitchFamily="18" charset="0"/>
                                </a:rPr>
                                <m:t>𝑇</m:t>
                              </m:r>
                            </m:e>
                            <m:sub>
                              <m:r>
                                <a:rPr lang="fr-CA" b="0" i="1" smtClean="0">
                                  <a:latin typeface="Cambria Math" panose="02040503050406030204" pitchFamily="18" charset="0"/>
                                </a:rPr>
                                <m:t>3</m:t>
                              </m:r>
                            </m:sub>
                          </m:sSub>
                          <m:r>
                            <a:rPr lang="fr-CA" i="1">
                              <a:latin typeface="Cambria Math" panose="02040503050406030204" pitchFamily="18" charset="0"/>
                            </a:rPr>
                            <m:t>𝑆</m:t>
                          </m:r>
                        </m:den>
                      </m:f>
                      <m:r>
                        <a:rPr lang="fr-CA" b="0" i="1" smtClean="0">
                          <a:latin typeface="Cambria Math" panose="02040503050406030204" pitchFamily="18" charset="0"/>
                        </a:rPr>
                        <m:t>=…</m:t>
                      </m:r>
                    </m:oMath>
                  </m:oMathPara>
                </a14:m>
                <a:endParaRPr lang="fr-CA" b="0" dirty="0"/>
              </a:p>
              <a:p>
                <a:pPr marL="0" indent="0">
                  <a:buNone/>
                </a:pPr>
                <a:r>
                  <a:rPr lang="fr-CA" dirty="0"/>
                  <a:t>associés à une suite géométrique. </a:t>
                </a:r>
                <a14:m>
                  <m:oMath xmlns:m="http://schemas.openxmlformats.org/officeDocument/2006/math">
                    <m:sSub>
                      <m:sSubPr>
                        <m:ctrlPr>
                          <a:rPr lang="fr-CA" i="1">
                            <a:latin typeface="Cambria Math" panose="02040503050406030204" pitchFamily="18" charset="0"/>
                          </a:rPr>
                        </m:ctrlPr>
                      </m:sSubPr>
                      <m:e>
                        <m:r>
                          <a:rPr lang="fr-CA" i="1">
                            <a:latin typeface="Cambria Math" panose="02040503050406030204" pitchFamily="18" charset="0"/>
                          </a:rPr>
                          <m:t>𝑇</m:t>
                        </m:r>
                      </m:e>
                      <m:sub>
                        <m:r>
                          <a:rPr lang="fr-CA" i="1">
                            <a:latin typeface="Cambria Math" panose="02040503050406030204" pitchFamily="18" charset="0"/>
                          </a:rPr>
                          <m:t>𝑘</m:t>
                        </m:r>
                      </m:sub>
                    </m:sSub>
                    <m:r>
                      <a:rPr lang="fr-CA" i="1">
                        <a:latin typeface="Cambria Math" panose="02040503050406030204" pitchFamily="18" charset="0"/>
                      </a:rPr>
                      <m:t>𝑆</m:t>
                    </m:r>
                    <m:r>
                      <a:rPr lang="fr-CA" b="0" i="1" smtClean="0">
                        <a:latin typeface="Cambria Math" panose="02040503050406030204" pitchFamily="18" charset="0"/>
                      </a:rPr>
                      <m:t>=</m:t>
                    </m:r>
                    <m:sSup>
                      <m:sSupPr>
                        <m:ctrlPr>
                          <a:rPr lang="fr-CA" b="0" i="1" smtClean="0">
                            <a:latin typeface="Cambria Math" panose="02040503050406030204" pitchFamily="18" charset="0"/>
                          </a:rPr>
                        </m:ctrlPr>
                      </m:sSupPr>
                      <m:e>
                        <m:r>
                          <a:rPr lang="fr-CA" b="0" i="1" smtClean="0">
                            <a:latin typeface="Cambria Math" panose="02040503050406030204" pitchFamily="18" charset="0"/>
                          </a:rPr>
                          <m:t>10</m:t>
                        </m:r>
                      </m:e>
                      <m:sup>
                        <m:r>
                          <a:rPr lang="fr-CA" b="0" i="1" smtClean="0">
                            <a:latin typeface="Cambria Math" panose="02040503050406030204" pitchFamily="18" charset="0"/>
                          </a:rPr>
                          <m:t>7</m:t>
                        </m:r>
                      </m:sup>
                    </m:sSup>
                    <m:sSup>
                      <m:sSupPr>
                        <m:ctrlPr>
                          <a:rPr lang="fr-CA" b="0" i="1" smtClean="0">
                            <a:latin typeface="Cambria Math" panose="02040503050406030204" pitchFamily="18" charset="0"/>
                          </a:rPr>
                        </m:ctrlPr>
                      </m:sSupPr>
                      <m:e>
                        <m:r>
                          <a:rPr lang="fr-CA" b="0" i="1" smtClean="0">
                            <a:latin typeface="Cambria Math" panose="02040503050406030204" pitchFamily="18" charset="0"/>
                          </a:rPr>
                          <m:t>𝑞</m:t>
                        </m:r>
                      </m:e>
                      <m:sup>
                        <m:r>
                          <a:rPr lang="fr-CA" b="0" i="1" smtClean="0">
                            <a:latin typeface="Cambria Math" panose="02040503050406030204" pitchFamily="18" charset="0"/>
                          </a:rPr>
                          <m:t>𝑘</m:t>
                        </m:r>
                      </m:sup>
                    </m:sSup>
                  </m:oMath>
                </a14:m>
                <a:endParaRPr lang="fr-CA" dirty="0"/>
              </a:p>
              <a:p>
                <a:pPr marL="0" indent="0">
                  <a:buNone/>
                </a:pPr>
                <a:endParaRPr lang="fr-CA" dirty="0"/>
              </a:p>
            </p:txBody>
          </p:sp>
        </mc:Choice>
        <mc:Fallback xmlns="">
          <p:sp>
            <p:nvSpPr>
              <p:cNvPr id="3" name="Espace réservé du contenu 2">
                <a:extLst>
                  <a:ext uri="{FF2B5EF4-FFF2-40B4-BE49-F238E27FC236}">
                    <a16:creationId xmlns:a16="http://schemas.microsoft.com/office/drawing/2014/main" id="{E01FFCDF-35A8-4592-AAA1-FB98B605CBF5}"/>
                  </a:ext>
                </a:extLst>
              </p:cNvPr>
              <p:cNvSpPr>
                <a:spLocks noGrp="1" noRot="1" noChangeAspect="1" noMove="1" noResize="1" noEditPoints="1" noAdjustHandles="1" noChangeArrowheads="1" noChangeShapeType="1" noTextEdit="1"/>
              </p:cNvSpPr>
              <p:nvPr>
                <p:ph idx="1"/>
              </p:nvPr>
            </p:nvSpPr>
            <p:spPr>
              <a:xfrm>
                <a:off x="435006" y="1154097"/>
                <a:ext cx="5417153" cy="5036391"/>
              </a:xfrm>
              <a:blipFill>
                <a:blip r:embed="rId2"/>
                <a:stretch>
                  <a:fillRect l="-1125"/>
                </a:stretch>
              </a:blipFill>
            </p:spPr>
            <p:txBody>
              <a:bodyPr/>
              <a:lstStyle/>
              <a:p>
                <a:r>
                  <a:rPr lang="fr-CA">
                    <a:noFill/>
                  </a:rPr>
                  <a:t> </a:t>
                </a:r>
              </a:p>
            </p:txBody>
          </p:sp>
        </mc:Fallback>
      </mc:AlternateContent>
      <p:pic>
        <p:nvPicPr>
          <p:cNvPr id="5" name="Image 4">
            <a:extLst>
              <a:ext uri="{FF2B5EF4-FFF2-40B4-BE49-F238E27FC236}">
                <a16:creationId xmlns:a16="http://schemas.microsoft.com/office/drawing/2014/main" id="{14B8B341-83AC-402E-B2CA-A074FA342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775" y="1397"/>
            <a:ext cx="5991225" cy="1743075"/>
          </a:xfrm>
          <a:prstGeom prst="rect">
            <a:avLst/>
          </a:prstGeom>
        </p:spPr>
      </p:pic>
      <mc:AlternateContent xmlns:mc="http://schemas.openxmlformats.org/markup-compatibility/2006" xmlns:a14="http://schemas.microsoft.com/office/drawing/2010/main">
        <mc:Choice Requires="a14">
          <p:sp>
            <p:nvSpPr>
              <p:cNvPr id="6" name="Espace réservé du contenu 2">
                <a:extLst>
                  <a:ext uri="{FF2B5EF4-FFF2-40B4-BE49-F238E27FC236}">
                    <a16:creationId xmlns:a16="http://schemas.microsoft.com/office/drawing/2014/main" id="{6B278C9E-CD41-4762-8B9B-510F54AD54EC}"/>
                  </a:ext>
                </a:extLst>
              </p:cNvPr>
              <p:cNvSpPr txBox="1">
                <a:spLocks/>
              </p:cNvSpPr>
              <p:nvPr/>
            </p:nvSpPr>
            <p:spPr>
              <a:xfrm>
                <a:off x="6135672" y="1844695"/>
                <a:ext cx="5991225" cy="441103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2800" dirty="0"/>
                  <a:t>Napier définit le logarithme </a:t>
                </a:r>
                <a:endParaRPr lang="fr-CA" sz="28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l-GR" sz="2800" i="1" smtClean="0">
                          <a:latin typeface="Cambria Math" panose="02040503050406030204" pitchFamily="18" charset="0"/>
                        </a:rPr>
                        <m:t>λ</m:t>
                      </m:r>
                      <m:d>
                        <m:dPr>
                          <m:ctrlPr>
                            <a:rPr lang="fr-CA" sz="2800" b="0" i="1" smtClean="0">
                              <a:latin typeface="Cambria Math" panose="02040503050406030204" pitchFamily="18" charset="0"/>
                            </a:rPr>
                          </m:ctrlPr>
                        </m:dPr>
                        <m:e>
                          <m:sSub>
                            <m:sSubPr>
                              <m:ctrlPr>
                                <a:rPr lang="fr-CA" sz="2800" b="0" i="1" smtClean="0">
                                  <a:latin typeface="Cambria Math" panose="02040503050406030204" pitchFamily="18" charset="0"/>
                                </a:rPr>
                              </m:ctrlPr>
                            </m:sSubPr>
                            <m:e>
                              <m:r>
                                <a:rPr lang="fr-CA" sz="2800" b="0" i="1" smtClean="0">
                                  <a:latin typeface="Cambria Math" panose="02040503050406030204" pitchFamily="18" charset="0"/>
                                </a:rPr>
                                <m:t>𝑇</m:t>
                              </m:r>
                            </m:e>
                            <m:sub>
                              <m:r>
                                <a:rPr lang="fr-CA" sz="2800" b="0" i="1" smtClean="0">
                                  <a:latin typeface="Cambria Math" panose="02040503050406030204" pitchFamily="18" charset="0"/>
                                </a:rPr>
                                <m:t>𝑘</m:t>
                              </m:r>
                            </m:sub>
                          </m:sSub>
                          <m:r>
                            <a:rPr lang="fr-CA" sz="2800" b="0" i="1" smtClean="0">
                              <a:latin typeface="Cambria Math" panose="02040503050406030204" pitchFamily="18" charset="0"/>
                            </a:rPr>
                            <m:t>𝑆</m:t>
                          </m:r>
                        </m:e>
                      </m:d>
                      <m:r>
                        <a:rPr lang="fr-CA" sz="2800" b="0" i="1" smtClean="0">
                          <a:latin typeface="Cambria Math" panose="02040503050406030204" pitchFamily="18" charset="0"/>
                        </a:rPr>
                        <m:t>=</m:t>
                      </m:r>
                      <m:sSub>
                        <m:sSubPr>
                          <m:ctrlPr>
                            <a:rPr lang="fr-CA" sz="2800" b="0" i="1" smtClean="0">
                              <a:latin typeface="Cambria Math" panose="02040503050406030204" pitchFamily="18" charset="0"/>
                            </a:rPr>
                          </m:ctrlPr>
                        </m:sSubPr>
                        <m:e>
                          <m:r>
                            <a:rPr lang="fr-CA" sz="2800" b="0" i="1" smtClean="0">
                              <a:latin typeface="Cambria Math" panose="02040503050406030204" pitchFamily="18" charset="0"/>
                            </a:rPr>
                            <m:t>𝐵</m:t>
                          </m:r>
                        </m:e>
                        <m:sub>
                          <m:r>
                            <a:rPr lang="fr-CA" sz="2800" b="0" i="1" smtClean="0">
                              <a:latin typeface="Cambria Math" panose="02040503050406030204" pitchFamily="18" charset="0"/>
                            </a:rPr>
                            <m:t>0</m:t>
                          </m:r>
                        </m:sub>
                      </m:sSub>
                      <m:sSub>
                        <m:sSubPr>
                          <m:ctrlPr>
                            <a:rPr lang="fr-CA" sz="2800" b="0" i="1" smtClean="0">
                              <a:latin typeface="Cambria Math" panose="02040503050406030204" pitchFamily="18" charset="0"/>
                            </a:rPr>
                          </m:ctrlPr>
                        </m:sSubPr>
                        <m:e>
                          <m:r>
                            <a:rPr lang="fr-CA" sz="2800" b="0" i="1" smtClean="0">
                              <a:latin typeface="Cambria Math" panose="02040503050406030204" pitchFamily="18" charset="0"/>
                            </a:rPr>
                            <m:t>𝐵</m:t>
                          </m:r>
                        </m:e>
                        <m:sub>
                          <m:r>
                            <a:rPr lang="fr-CA" sz="2800" b="0" i="1" smtClean="0">
                              <a:latin typeface="Cambria Math" panose="02040503050406030204" pitchFamily="18" charset="0"/>
                            </a:rPr>
                            <m:t>𝑘</m:t>
                          </m:r>
                        </m:sub>
                      </m:sSub>
                    </m:oMath>
                  </m:oMathPara>
                </a14:m>
                <a:endParaRPr lang="fr-CA" sz="28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l-GR" sz="2800" i="1">
                          <a:latin typeface="Cambria Math" panose="02040503050406030204" pitchFamily="18" charset="0"/>
                        </a:rPr>
                        <m:t>λ</m:t>
                      </m:r>
                      <m:d>
                        <m:dPr>
                          <m:ctrlPr>
                            <a:rPr lang="fr-CA" sz="2800" i="1">
                              <a:latin typeface="Cambria Math" panose="02040503050406030204" pitchFamily="18" charset="0"/>
                            </a:rPr>
                          </m:ctrlPr>
                        </m:dPr>
                        <m:e>
                          <m:sSup>
                            <m:sSupPr>
                              <m:ctrlPr>
                                <a:rPr lang="fr-CA" sz="2800" b="0" i="1" smtClean="0">
                                  <a:latin typeface="Cambria Math" panose="02040503050406030204" pitchFamily="18" charset="0"/>
                                </a:rPr>
                              </m:ctrlPr>
                            </m:sSupPr>
                            <m:e>
                              <m:r>
                                <a:rPr lang="fr-CA" sz="2800" b="0" i="1" smtClean="0">
                                  <a:latin typeface="Cambria Math" panose="02040503050406030204" pitchFamily="18" charset="0"/>
                                </a:rPr>
                                <m:t>10</m:t>
                              </m:r>
                            </m:e>
                            <m:sup>
                              <m:r>
                                <a:rPr lang="fr-CA" sz="2800" b="0" i="1" smtClean="0">
                                  <a:latin typeface="Cambria Math" panose="02040503050406030204" pitchFamily="18" charset="0"/>
                                </a:rPr>
                                <m:t>7</m:t>
                              </m:r>
                            </m:sup>
                          </m:sSup>
                          <m:sSup>
                            <m:sSupPr>
                              <m:ctrlPr>
                                <a:rPr lang="fr-CA" sz="2800" b="0" i="1" smtClean="0">
                                  <a:latin typeface="Cambria Math" panose="02040503050406030204" pitchFamily="18" charset="0"/>
                                </a:rPr>
                              </m:ctrlPr>
                            </m:sSupPr>
                            <m:e>
                              <m:r>
                                <a:rPr lang="fr-CA" sz="2800" b="0" i="1" smtClean="0">
                                  <a:latin typeface="Cambria Math" panose="02040503050406030204" pitchFamily="18" charset="0"/>
                                </a:rPr>
                                <m:t>𝑞</m:t>
                              </m:r>
                            </m:e>
                            <m:sup>
                              <m:r>
                                <a:rPr lang="fr-CA" sz="2800" b="0" i="1" smtClean="0">
                                  <a:latin typeface="Cambria Math" panose="02040503050406030204" pitchFamily="18" charset="0"/>
                                </a:rPr>
                                <m:t>𝑘</m:t>
                              </m:r>
                            </m:sup>
                          </m:sSup>
                        </m:e>
                      </m:d>
                      <m:r>
                        <a:rPr lang="fr-CA" sz="2800" i="1">
                          <a:latin typeface="Cambria Math" panose="02040503050406030204" pitchFamily="18" charset="0"/>
                        </a:rPr>
                        <m:t> </m:t>
                      </m:r>
                      <m:r>
                        <a:rPr lang="fr-CA" sz="2800" b="0" i="0" smtClean="0">
                          <a:latin typeface="Cambria Math" panose="02040503050406030204" pitchFamily="18" charset="0"/>
                        </a:rPr>
                        <m:t>=</m:t>
                      </m:r>
                      <m:r>
                        <a:rPr lang="fr-CA" sz="2800" b="0" i="1" smtClean="0">
                          <a:latin typeface="Cambria Math" panose="02040503050406030204" pitchFamily="18" charset="0"/>
                        </a:rPr>
                        <m:t>𝑘𝐿</m:t>
                      </m:r>
                    </m:oMath>
                  </m:oMathPara>
                </a14:m>
                <a:endParaRPr lang="fr-CA" sz="2800" i="1" dirty="0"/>
              </a:p>
              <a:p>
                <a:pPr marL="0" indent="0">
                  <a:buNone/>
                </a:pPr>
                <a:endParaRPr lang="fr-CA" dirty="0"/>
              </a:p>
              <a:p>
                <a:pPr marL="0" indent="0">
                  <a:buNone/>
                </a:pPr>
                <a:endParaRPr lang="fr-CA" dirty="0"/>
              </a:p>
            </p:txBody>
          </p:sp>
        </mc:Choice>
        <mc:Fallback xmlns="">
          <p:sp>
            <p:nvSpPr>
              <p:cNvPr id="6" name="Espace réservé du contenu 2">
                <a:extLst>
                  <a:ext uri="{FF2B5EF4-FFF2-40B4-BE49-F238E27FC236}">
                    <a16:creationId xmlns:a16="http://schemas.microsoft.com/office/drawing/2014/main" id="{6B278C9E-CD41-4762-8B9B-510F54AD54EC}"/>
                  </a:ext>
                </a:extLst>
              </p:cNvPr>
              <p:cNvSpPr txBox="1">
                <a:spLocks noRot="1" noChangeAspect="1" noMove="1" noResize="1" noEditPoints="1" noAdjustHandles="1" noChangeArrowheads="1" noChangeShapeType="1" noTextEdit="1"/>
              </p:cNvSpPr>
              <p:nvPr/>
            </p:nvSpPr>
            <p:spPr>
              <a:xfrm>
                <a:off x="6135672" y="1844695"/>
                <a:ext cx="5991225" cy="4411036"/>
              </a:xfrm>
              <a:prstGeom prst="rect">
                <a:avLst/>
              </a:prstGeom>
              <a:blipFill>
                <a:blip r:embed="rId4"/>
                <a:stretch>
                  <a:fillRect l="-2138" t="-277"/>
                </a:stretch>
              </a:blipFill>
            </p:spPr>
            <p:txBody>
              <a:bodyPr/>
              <a:lstStyle/>
              <a:p>
                <a:r>
                  <a:rPr lang="fr-CA">
                    <a:noFill/>
                  </a:rPr>
                  <a:t> </a:t>
                </a:r>
              </a:p>
            </p:txBody>
          </p:sp>
        </mc:Fallback>
      </mc:AlternateContent>
      <p:sp>
        <p:nvSpPr>
          <p:cNvPr id="4" name="Espace réservé du numéro de diapositive 3">
            <a:extLst>
              <a:ext uri="{FF2B5EF4-FFF2-40B4-BE49-F238E27FC236}">
                <a16:creationId xmlns:a16="http://schemas.microsoft.com/office/drawing/2014/main" id="{DF9BAAFB-902B-40AA-B4BC-E826163E092A}"/>
              </a:ext>
            </a:extLst>
          </p:cNvPr>
          <p:cNvSpPr>
            <a:spLocks noGrp="1"/>
          </p:cNvSpPr>
          <p:nvPr>
            <p:ph type="sldNum" sz="quarter" idx="12"/>
          </p:nvPr>
        </p:nvSpPr>
        <p:spPr/>
        <p:txBody>
          <a:bodyPr/>
          <a:lstStyle/>
          <a:p>
            <a:fld id="{C0722274-0FAA-4649-AA4E-4210F4F32167}" type="slidenum">
              <a:rPr lang="en-US" sz="1700" smtClean="0">
                <a:latin typeface="Constantia" panose="02030602050306030303" pitchFamily="18" charset="0"/>
              </a:rPr>
              <a:t>13</a:t>
            </a:fld>
            <a:endParaRPr lang="en-US" sz="1700">
              <a:latin typeface="Constantia" panose="02030602050306030303" pitchFamily="18" charset="0"/>
            </a:endParaRPr>
          </a:p>
        </p:txBody>
      </p:sp>
    </p:spTree>
    <p:extLst>
      <p:ext uri="{BB962C8B-B14F-4D97-AF65-F5344CB8AC3E}">
        <p14:creationId xmlns:p14="http://schemas.microsoft.com/office/powerpoint/2010/main" val="184016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Espace réservé du contenu 2">
                <a:extLst>
                  <a:ext uri="{FF2B5EF4-FFF2-40B4-BE49-F238E27FC236}">
                    <a16:creationId xmlns:a16="http://schemas.microsoft.com/office/drawing/2014/main" id="{E01FFCDF-35A8-4592-AAA1-FB98B605CBF5}"/>
                  </a:ext>
                </a:extLst>
              </p:cNvPr>
              <p:cNvSpPr>
                <a:spLocks noGrp="1"/>
              </p:cNvSpPr>
              <p:nvPr>
                <p:ph idx="1"/>
              </p:nvPr>
            </p:nvSpPr>
            <p:spPr>
              <a:xfrm>
                <a:off x="337353" y="1908698"/>
                <a:ext cx="5149047" cy="3861787"/>
              </a:xfrm>
            </p:spPr>
            <p:txBody>
              <a:bodyPr>
                <a:normAutofit fontScale="92500"/>
              </a:bodyPr>
              <a:lstStyle/>
              <a:p>
                <a:pPr marL="0" indent="0">
                  <a:buNone/>
                </a:pPr>
                <a:r>
                  <a:rPr lang="fr-CA" dirty="0"/>
                  <a:t>Donc </a:t>
                </a:r>
              </a:p>
              <a:p>
                <a:pPr marL="0" indent="0">
                  <a:buNone/>
                </a:pPr>
                <a14:m>
                  <m:oMathPara xmlns:m="http://schemas.openxmlformats.org/officeDocument/2006/math">
                    <m:oMathParaPr>
                      <m:jc m:val="centerGroup"/>
                    </m:oMathParaPr>
                    <m:oMath xmlns:m="http://schemas.openxmlformats.org/officeDocument/2006/math">
                      <m:r>
                        <m:rPr>
                          <m:sty m:val="p"/>
                        </m:rPr>
                        <a:rPr lang="el-GR" i="1">
                          <a:latin typeface="Cambria Math" panose="02040503050406030204" pitchFamily="18" charset="0"/>
                        </a:rPr>
                        <m:t>λ</m:t>
                      </m:r>
                      <m:d>
                        <m:dPr>
                          <m:ctrlPr>
                            <a:rPr lang="fr-CA" i="1">
                              <a:latin typeface="Cambria Math" panose="02040503050406030204" pitchFamily="18" charset="0"/>
                            </a:rPr>
                          </m:ctrlPr>
                        </m:dPr>
                        <m:e>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e>
                      </m:d>
                      <m:r>
                        <a:rPr lang="fr-CA" i="1">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sSup>
                            <m:sSupPr>
                              <m:ctrlPr>
                                <a:rPr lang="fr-CA" i="1">
                                  <a:latin typeface="Cambria Math" panose="02040503050406030204" pitchFamily="18" charset="0"/>
                                </a:rPr>
                              </m:ctrlPr>
                            </m:sSupPr>
                            <m:e>
                              <m:r>
                                <a:rPr lang="fr-CA" i="1">
                                  <a:latin typeface="Cambria Math" panose="02040503050406030204" pitchFamily="18" charset="0"/>
                                </a:rPr>
                                <m:t>𝑞</m:t>
                              </m:r>
                            </m:e>
                            <m:sup>
                              <m:r>
                                <a:rPr lang="fr-CA" i="1">
                                  <a:latin typeface="Cambria Math" panose="02040503050406030204" pitchFamily="18" charset="0"/>
                                </a:rPr>
                                <m:t>0</m:t>
                              </m:r>
                            </m:sup>
                          </m:sSup>
                        </m:e>
                      </m:d>
                      <m:r>
                        <a:rPr lang="fr-CA" i="1">
                          <a:latin typeface="Cambria Math" panose="02040503050406030204" pitchFamily="18" charset="0"/>
                        </a:rPr>
                        <m:t>=0</m:t>
                      </m:r>
                      <m:r>
                        <a:rPr lang="fr-CA" i="1">
                          <a:latin typeface="Cambria Math" panose="02040503050406030204" pitchFamily="18" charset="0"/>
                        </a:rPr>
                        <m:t>𝐿</m:t>
                      </m:r>
                      <m:r>
                        <a:rPr lang="fr-CA" i="1">
                          <a:latin typeface="Cambria Math" panose="02040503050406030204" pitchFamily="18" charset="0"/>
                        </a:rPr>
                        <m:t>=0</m:t>
                      </m:r>
                    </m:oMath>
                  </m:oMathPara>
                </a14:m>
                <a:endParaRPr lang="fr-CA" dirty="0"/>
              </a:p>
              <a:p>
                <a:pPr marL="0" indent="0">
                  <a:buNone/>
                </a:pPr>
                <a14:m>
                  <m:oMathPara xmlns:m="http://schemas.openxmlformats.org/officeDocument/2006/math">
                    <m:oMathParaPr>
                      <m:jc m:val="centerGroup"/>
                    </m:oMathParaPr>
                    <m:oMath xmlns:m="http://schemas.openxmlformats.org/officeDocument/2006/math">
                      <m:r>
                        <m:rPr>
                          <m:sty m:val="p"/>
                        </m:rPr>
                        <a:rPr lang="el-GR" i="1">
                          <a:latin typeface="Cambria Math" panose="02040503050406030204" pitchFamily="18" charset="0"/>
                        </a:rPr>
                        <m:t>λ</m:t>
                      </m:r>
                      <m:d>
                        <m:dPr>
                          <m:ctrlPr>
                            <a:rPr lang="fr-CA" i="1">
                              <a:latin typeface="Cambria Math" panose="02040503050406030204" pitchFamily="18" charset="0"/>
                            </a:rPr>
                          </m:ctrlPr>
                        </m:dPr>
                        <m:e>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sSup>
                            <m:sSupPr>
                              <m:ctrlPr>
                                <a:rPr lang="fr-CA" i="1">
                                  <a:latin typeface="Cambria Math" panose="02040503050406030204" pitchFamily="18" charset="0"/>
                                </a:rPr>
                              </m:ctrlPr>
                            </m:sSupPr>
                            <m:e>
                              <m:r>
                                <a:rPr lang="fr-CA" i="1">
                                  <a:latin typeface="Cambria Math" panose="02040503050406030204" pitchFamily="18" charset="0"/>
                                </a:rPr>
                                <m:t>𝑞</m:t>
                              </m:r>
                            </m:e>
                            <m:sup>
                              <m:r>
                                <a:rPr lang="fr-CA" i="1">
                                  <a:latin typeface="Cambria Math" panose="02040503050406030204" pitchFamily="18" charset="0"/>
                                </a:rPr>
                                <m:t>𝑘</m:t>
                              </m:r>
                            </m:sup>
                          </m:sSup>
                        </m:e>
                      </m:d>
                      <m:r>
                        <a:rPr lang="fr-CA" i="1">
                          <a:latin typeface="Cambria Math" panose="02040503050406030204" pitchFamily="18" charset="0"/>
                        </a:rPr>
                        <m:t>=</m:t>
                      </m:r>
                      <m:r>
                        <a:rPr lang="fr-CA" i="1">
                          <a:latin typeface="Cambria Math" panose="02040503050406030204" pitchFamily="18" charset="0"/>
                        </a:rPr>
                        <m:t>𝑘𝐿</m:t>
                      </m:r>
                      <m:r>
                        <a:rPr lang="fr-CA" i="1">
                          <a:latin typeface="Cambria Math" panose="02040503050406030204" pitchFamily="18" charset="0"/>
                        </a:rPr>
                        <m:t>=</m:t>
                      </m:r>
                      <m:r>
                        <a:rPr lang="fr-CA" i="1">
                          <a:latin typeface="Cambria Math" panose="02040503050406030204" pitchFamily="18" charset="0"/>
                        </a:rPr>
                        <m:t>𝑘</m:t>
                      </m:r>
                      <m:d>
                        <m:dPr>
                          <m:ctrlPr>
                            <a:rPr lang="fr-CA" i="1">
                              <a:latin typeface="Cambria Math" panose="02040503050406030204" pitchFamily="18" charset="0"/>
                            </a:rPr>
                          </m:ctrlPr>
                        </m:dPr>
                        <m:e>
                          <m:r>
                            <a:rPr lang="fr-CA" i="1">
                              <a:latin typeface="Cambria Math" panose="02040503050406030204" pitchFamily="18" charset="0"/>
                            </a:rPr>
                            <m:t>1</m:t>
                          </m:r>
                          <m:r>
                            <a:rPr lang="fr-CA" i="1">
                              <a:latin typeface="Cambria Math" panose="02040503050406030204" pitchFamily="18" charset="0"/>
                            </a:rPr>
                            <m:t>𝐿</m:t>
                          </m:r>
                        </m:e>
                      </m:d>
                      <m:r>
                        <a:rPr lang="fr-CA" i="1">
                          <a:latin typeface="Cambria Math" panose="02040503050406030204" pitchFamily="18" charset="0"/>
                        </a:rPr>
                        <m:t>=</m:t>
                      </m:r>
                      <m:r>
                        <a:rPr lang="fr-CA" i="1">
                          <a:latin typeface="Cambria Math" panose="02040503050406030204" pitchFamily="18" charset="0"/>
                        </a:rPr>
                        <m:t>𝑘</m:t>
                      </m:r>
                      <m:r>
                        <m:rPr>
                          <m:sty m:val="p"/>
                        </m:rPr>
                        <a:rPr lang="el-GR" i="1">
                          <a:latin typeface="Cambria Math" panose="02040503050406030204" pitchFamily="18" charset="0"/>
                        </a:rPr>
                        <m:t>λ</m:t>
                      </m:r>
                      <m:d>
                        <m:dPr>
                          <m:ctrlPr>
                            <a:rPr lang="fr-CA" i="1">
                              <a:latin typeface="Cambria Math" panose="02040503050406030204" pitchFamily="18" charset="0"/>
                            </a:rPr>
                          </m:ctrlPr>
                        </m:dPr>
                        <m:e>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sSup>
                            <m:sSupPr>
                              <m:ctrlPr>
                                <a:rPr lang="fr-CA" i="1">
                                  <a:latin typeface="Cambria Math" panose="02040503050406030204" pitchFamily="18" charset="0"/>
                                </a:rPr>
                              </m:ctrlPr>
                            </m:sSupPr>
                            <m:e>
                              <m:r>
                                <a:rPr lang="fr-CA" i="1">
                                  <a:latin typeface="Cambria Math" panose="02040503050406030204" pitchFamily="18" charset="0"/>
                                </a:rPr>
                                <m:t>𝑞</m:t>
                              </m:r>
                            </m:e>
                            <m:sup>
                              <m:r>
                                <a:rPr lang="fr-CA" i="1">
                                  <a:latin typeface="Cambria Math" panose="02040503050406030204" pitchFamily="18" charset="0"/>
                                </a:rPr>
                                <m:t>1</m:t>
                              </m:r>
                            </m:sup>
                          </m:sSup>
                        </m:e>
                      </m:d>
                      <m:r>
                        <a:rPr lang="fr-CA" i="1">
                          <a:latin typeface="Cambria Math" panose="02040503050406030204" pitchFamily="18" charset="0"/>
                        </a:rPr>
                        <m:t>=</m:t>
                      </m:r>
                      <m:r>
                        <a:rPr lang="fr-CA" i="1">
                          <a:latin typeface="Cambria Math" panose="02040503050406030204" pitchFamily="18" charset="0"/>
                        </a:rPr>
                        <m:t>𝑘</m:t>
                      </m:r>
                      <m:r>
                        <m:rPr>
                          <m:sty m:val="p"/>
                        </m:rPr>
                        <a:rPr lang="el-GR" i="1">
                          <a:latin typeface="Cambria Math" panose="02040503050406030204" pitchFamily="18" charset="0"/>
                        </a:rPr>
                        <m:t>λ</m:t>
                      </m:r>
                      <m:d>
                        <m:dPr>
                          <m:ctrlPr>
                            <a:rPr lang="fr-CA" i="1">
                              <a:latin typeface="Cambria Math" panose="02040503050406030204" pitchFamily="18" charset="0"/>
                            </a:rPr>
                          </m:ctrlPr>
                        </m:dPr>
                        <m:e>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r>
                            <a:rPr lang="fr-CA" i="1">
                              <a:latin typeface="Cambria Math" panose="02040503050406030204" pitchFamily="18" charset="0"/>
                            </a:rPr>
                            <m:t>𝑞</m:t>
                          </m:r>
                        </m:e>
                      </m:d>
                    </m:oMath>
                  </m:oMathPara>
                </a14:m>
                <a:endParaRPr lang="fr-CA" dirty="0"/>
              </a:p>
              <a:p>
                <a:pPr marL="0" indent="0">
                  <a:buNone/>
                </a:pPr>
                <a:endParaRPr lang="fr-CA" dirty="0"/>
              </a:p>
              <a:p>
                <a:pPr marL="0" indent="0">
                  <a:buNone/>
                </a:pPr>
                <a14:m>
                  <m:oMathPara xmlns:m="http://schemas.openxmlformats.org/officeDocument/2006/math">
                    <m:oMathParaPr>
                      <m:jc m:val="centerGroup"/>
                    </m:oMathParaPr>
                    <m:oMath xmlns:m="http://schemas.openxmlformats.org/officeDocument/2006/math">
                      <m:r>
                        <m:rPr>
                          <m:sty m:val="p"/>
                        </m:rPr>
                        <a:rPr lang="el-GR" i="1">
                          <a:latin typeface="Cambria Math" panose="02040503050406030204" pitchFamily="18" charset="0"/>
                        </a:rPr>
                        <m:t>λ</m:t>
                      </m:r>
                      <m:d>
                        <m:dPr>
                          <m:ctrlPr>
                            <a:rPr lang="fr-CA" i="1">
                              <a:latin typeface="Cambria Math" panose="02040503050406030204" pitchFamily="18" charset="0"/>
                            </a:rPr>
                          </m:ctrlPr>
                        </m:dPr>
                        <m:e>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sSup>
                            <m:sSupPr>
                              <m:ctrlPr>
                                <a:rPr lang="fr-CA" i="1">
                                  <a:latin typeface="Cambria Math" panose="02040503050406030204" pitchFamily="18" charset="0"/>
                                </a:rPr>
                              </m:ctrlPr>
                            </m:sSupPr>
                            <m:e>
                              <m:r>
                                <a:rPr lang="fr-CA" i="1">
                                  <a:latin typeface="Cambria Math" panose="02040503050406030204" pitchFamily="18" charset="0"/>
                                </a:rPr>
                                <m:t>𝑞</m:t>
                              </m:r>
                            </m:e>
                            <m:sup>
                              <m:r>
                                <a:rPr lang="fr-CA" i="1">
                                  <a:latin typeface="Cambria Math" panose="02040503050406030204" pitchFamily="18" charset="0"/>
                                </a:rPr>
                                <m:t>𝑎</m:t>
                              </m:r>
                            </m:sup>
                          </m:sSup>
                        </m:e>
                      </m:d>
                      <m:r>
                        <a:rPr lang="fr-CA" i="1">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sSup>
                            <m:sSupPr>
                              <m:ctrlPr>
                                <a:rPr lang="fr-CA" i="1">
                                  <a:latin typeface="Cambria Math" panose="02040503050406030204" pitchFamily="18" charset="0"/>
                                </a:rPr>
                              </m:ctrlPr>
                            </m:sSupPr>
                            <m:e>
                              <m:r>
                                <a:rPr lang="fr-CA" i="1">
                                  <a:latin typeface="Cambria Math" panose="02040503050406030204" pitchFamily="18" charset="0"/>
                                </a:rPr>
                                <m:t>𝑞</m:t>
                              </m:r>
                            </m:e>
                            <m:sup>
                              <m:r>
                                <a:rPr lang="fr-CA" i="1">
                                  <a:latin typeface="Cambria Math" panose="02040503050406030204" pitchFamily="18" charset="0"/>
                                </a:rPr>
                                <m:t>𝑏</m:t>
                              </m:r>
                            </m:sup>
                          </m:sSup>
                        </m:e>
                      </m:d>
                      <m:r>
                        <a:rPr lang="fr-CA" i="1">
                          <a:latin typeface="Cambria Math" panose="02040503050406030204" pitchFamily="18" charset="0"/>
                        </a:rPr>
                        <m:t>=</m:t>
                      </m:r>
                      <m:r>
                        <a:rPr lang="fr-CA" i="1">
                          <a:latin typeface="Cambria Math" panose="02040503050406030204" pitchFamily="18" charset="0"/>
                        </a:rPr>
                        <m:t>𝑎𝐿</m:t>
                      </m:r>
                      <m:r>
                        <a:rPr lang="fr-CA" i="1">
                          <a:latin typeface="Cambria Math" panose="02040503050406030204" pitchFamily="18" charset="0"/>
                        </a:rPr>
                        <m:t>+</m:t>
                      </m:r>
                      <m:r>
                        <a:rPr lang="fr-CA" i="1">
                          <a:latin typeface="Cambria Math" panose="02040503050406030204" pitchFamily="18" charset="0"/>
                        </a:rPr>
                        <m:t>𝑏𝐿</m:t>
                      </m:r>
                      <m:r>
                        <a:rPr lang="fr-CA" i="1">
                          <a:latin typeface="Cambria Math" panose="02040503050406030204" pitchFamily="18" charset="0"/>
                        </a:rPr>
                        <m:t>=</m:t>
                      </m:r>
                      <m:d>
                        <m:dPr>
                          <m:ctrlPr>
                            <a:rPr lang="fr-CA" i="1">
                              <a:latin typeface="Cambria Math" panose="02040503050406030204" pitchFamily="18" charset="0"/>
                            </a:rPr>
                          </m:ctrlPr>
                        </m:dPr>
                        <m:e>
                          <m:r>
                            <a:rPr lang="fr-CA" i="1">
                              <a:latin typeface="Cambria Math" panose="02040503050406030204" pitchFamily="18" charset="0"/>
                            </a:rPr>
                            <m:t>𝑎</m:t>
                          </m:r>
                          <m:r>
                            <a:rPr lang="fr-CA" i="1">
                              <a:latin typeface="Cambria Math" panose="02040503050406030204" pitchFamily="18" charset="0"/>
                            </a:rPr>
                            <m:t>+</m:t>
                          </m:r>
                          <m:r>
                            <a:rPr lang="fr-CA" i="1">
                              <a:latin typeface="Cambria Math" panose="02040503050406030204" pitchFamily="18" charset="0"/>
                            </a:rPr>
                            <m:t>𝑏</m:t>
                          </m:r>
                        </m:e>
                      </m:d>
                      <m:r>
                        <a:rPr lang="fr-CA" i="1">
                          <a:latin typeface="Cambria Math" panose="02040503050406030204" pitchFamily="18" charset="0"/>
                        </a:rPr>
                        <m:t>𝐿</m:t>
                      </m:r>
                      <m:r>
                        <a:rPr lang="fr-CA" i="1">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sSup>
                            <m:sSupPr>
                              <m:ctrlPr>
                                <a:rPr lang="fr-CA" i="1">
                                  <a:latin typeface="Cambria Math" panose="02040503050406030204" pitchFamily="18" charset="0"/>
                                </a:rPr>
                              </m:ctrlPr>
                            </m:sSupPr>
                            <m:e>
                              <m:r>
                                <a:rPr lang="fr-CA" i="1">
                                  <a:latin typeface="Cambria Math" panose="02040503050406030204" pitchFamily="18" charset="0"/>
                                </a:rPr>
                                <m:t>𝑞</m:t>
                              </m:r>
                            </m:e>
                            <m:sup>
                              <m:r>
                                <a:rPr lang="fr-CA" i="1">
                                  <a:latin typeface="Cambria Math" panose="02040503050406030204" pitchFamily="18" charset="0"/>
                                </a:rPr>
                                <m:t>𝑎</m:t>
                              </m:r>
                              <m:r>
                                <a:rPr lang="fr-CA" i="1">
                                  <a:latin typeface="Cambria Math" panose="02040503050406030204" pitchFamily="18" charset="0"/>
                                </a:rPr>
                                <m:t>+</m:t>
                              </m:r>
                              <m:r>
                                <a:rPr lang="fr-CA" i="1">
                                  <a:latin typeface="Cambria Math" panose="02040503050406030204" pitchFamily="18" charset="0"/>
                                </a:rPr>
                                <m:t>𝑏</m:t>
                              </m:r>
                            </m:sup>
                          </m:sSup>
                        </m:e>
                      </m:d>
                    </m:oMath>
                  </m:oMathPara>
                </a14:m>
                <a:endParaRPr lang="fr-CA" dirty="0"/>
              </a:p>
              <a:p>
                <a:pPr marL="0" indent="0">
                  <a:buNone/>
                </a:pPr>
                <a:r>
                  <a:rPr lang="fr-CA" dirty="0"/>
                  <a:t>Si </a:t>
                </a:r>
                <a14:m>
                  <m:oMath xmlns:m="http://schemas.openxmlformats.org/officeDocument/2006/math">
                    <m:r>
                      <a:rPr lang="fr-CA" i="1">
                        <a:latin typeface="Cambria Math" panose="02040503050406030204" pitchFamily="18" charset="0"/>
                      </a:rPr>
                      <m:t>𝑢</m:t>
                    </m:r>
                    <m:r>
                      <a:rPr lang="fr-CA" i="1">
                        <a:latin typeface="Cambria Math" panose="02040503050406030204" pitchFamily="18" charset="0"/>
                      </a:rPr>
                      <m:t>=</m:t>
                    </m:r>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sSup>
                      <m:sSupPr>
                        <m:ctrlPr>
                          <a:rPr lang="fr-CA" i="1">
                            <a:latin typeface="Cambria Math" panose="02040503050406030204" pitchFamily="18" charset="0"/>
                          </a:rPr>
                        </m:ctrlPr>
                      </m:sSupPr>
                      <m:e>
                        <m:r>
                          <a:rPr lang="fr-CA" i="1">
                            <a:latin typeface="Cambria Math" panose="02040503050406030204" pitchFamily="18" charset="0"/>
                          </a:rPr>
                          <m:t>𝑞</m:t>
                        </m:r>
                      </m:e>
                      <m:sup>
                        <m:r>
                          <a:rPr lang="fr-CA" i="1">
                            <a:latin typeface="Cambria Math" panose="02040503050406030204" pitchFamily="18" charset="0"/>
                          </a:rPr>
                          <m:t>𝑎</m:t>
                        </m:r>
                      </m:sup>
                    </m:sSup>
                  </m:oMath>
                </a14:m>
                <a:r>
                  <a:rPr lang="fr-CA" dirty="0"/>
                  <a:t> et </a:t>
                </a:r>
                <a14:m>
                  <m:oMath xmlns:m="http://schemas.openxmlformats.org/officeDocument/2006/math">
                    <m:r>
                      <a:rPr lang="fr-CA" i="1">
                        <a:latin typeface="Cambria Math" panose="02040503050406030204" pitchFamily="18" charset="0"/>
                      </a:rPr>
                      <m:t>𝑣</m:t>
                    </m:r>
                    <m:r>
                      <a:rPr lang="fr-CA" i="1">
                        <a:latin typeface="Cambria Math" panose="02040503050406030204" pitchFamily="18" charset="0"/>
                      </a:rPr>
                      <m:t>=(</m:t>
                    </m:r>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sSup>
                      <m:sSupPr>
                        <m:ctrlPr>
                          <a:rPr lang="fr-CA" i="1">
                            <a:latin typeface="Cambria Math" panose="02040503050406030204" pitchFamily="18" charset="0"/>
                          </a:rPr>
                        </m:ctrlPr>
                      </m:sSupPr>
                      <m:e>
                        <m:r>
                          <a:rPr lang="fr-CA" i="1">
                            <a:latin typeface="Cambria Math" panose="02040503050406030204" pitchFamily="18" charset="0"/>
                          </a:rPr>
                          <m:t>𝑞</m:t>
                        </m:r>
                      </m:e>
                      <m:sup>
                        <m:r>
                          <a:rPr lang="fr-CA" i="1">
                            <a:latin typeface="Cambria Math" panose="02040503050406030204" pitchFamily="18" charset="0"/>
                          </a:rPr>
                          <m:t>𝑏</m:t>
                        </m:r>
                      </m:sup>
                    </m:sSup>
                    <m:r>
                      <a:rPr lang="fr-CA" i="1">
                        <a:latin typeface="Cambria Math" panose="02040503050406030204" pitchFamily="18" charset="0"/>
                      </a:rPr>
                      <m:t>)</m:t>
                    </m:r>
                  </m:oMath>
                </a14:m>
                <a:endParaRPr lang="fr-CA" dirty="0"/>
              </a:p>
              <a:p>
                <a:pPr marL="0" indent="0">
                  <a:buNone/>
                </a:pPr>
                <a14:m>
                  <m:oMathPara xmlns:m="http://schemas.openxmlformats.org/officeDocument/2006/math">
                    <m:oMathParaPr>
                      <m:jc m:val="centerGroup"/>
                    </m:oMathParaPr>
                    <m:oMath xmlns:m="http://schemas.openxmlformats.org/officeDocument/2006/math">
                      <m:r>
                        <m:rPr>
                          <m:sty m:val="p"/>
                        </m:rPr>
                        <a:rPr lang="el-GR" i="1">
                          <a:latin typeface="Cambria Math" panose="02040503050406030204" pitchFamily="18" charset="0"/>
                        </a:rPr>
                        <m:t>λ</m:t>
                      </m:r>
                      <m:d>
                        <m:dPr>
                          <m:ctrlPr>
                            <a:rPr lang="fr-CA" i="1">
                              <a:latin typeface="Cambria Math" panose="02040503050406030204" pitchFamily="18" charset="0"/>
                            </a:rPr>
                          </m:ctrlPr>
                        </m:dPr>
                        <m:e>
                          <m:r>
                            <a:rPr lang="fr-CA" i="1">
                              <a:latin typeface="Cambria Math" panose="02040503050406030204" pitchFamily="18" charset="0"/>
                            </a:rPr>
                            <m:t>𝑢</m:t>
                          </m:r>
                        </m:e>
                      </m:d>
                      <m:r>
                        <a:rPr lang="fr-CA" i="1">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r>
                            <a:rPr lang="fr-CA" i="1">
                              <a:latin typeface="Cambria Math" panose="02040503050406030204" pitchFamily="18" charset="0"/>
                            </a:rPr>
                            <m:t>𝑣</m:t>
                          </m:r>
                        </m:e>
                      </m:d>
                      <m:r>
                        <a:rPr lang="fr-CA" i="1">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f>
                            <m:fPr>
                              <m:ctrlPr>
                                <a:rPr lang="fr-CA" i="1">
                                  <a:latin typeface="Cambria Math" panose="02040503050406030204" pitchFamily="18" charset="0"/>
                                </a:rPr>
                              </m:ctrlPr>
                            </m:fPr>
                            <m:num>
                              <m:r>
                                <a:rPr lang="fr-CA" i="1">
                                  <a:latin typeface="Cambria Math" panose="02040503050406030204" pitchFamily="18" charset="0"/>
                                </a:rPr>
                                <m:t>𝑢𝑣</m:t>
                              </m:r>
                            </m:num>
                            <m:den>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den>
                          </m:f>
                        </m:e>
                      </m:d>
                    </m:oMath>
                  </m:oMathPara>
                </a14:m>
                <a:endParaRPr lang="fr-CA" dirty="0"/>
              </a:p>
              <a:p>
                <a:pPr marL="0" indent="0">
                  <a:buNone/>
                </a:pPr>
                <a:endParaRPr lang="fr-CA" dirty="0"/>
              </a:p>
            </p:txBody>
          </p:sp>
        </mc:Choice>
        <mc:Fallback>
          <p:sp>
            <p:nvSpPr>
              <p:cNvPr id="3" name="Espace réservé du contenu 2">
                <a:extLst>
                  <a:ext uri="{FF2B5EF4-FFF2-40B4-BE49-F238E27FC236}">
                    <a16:creationId xmlns:a16="http://schemas.microsoft.com/office/drawing/2014/main" id="{E01FFCDF-35A8-4592-AAA1-FB98B605CBF5}"/>
                  </a:ext>
                </a:extLst>
              </p:cNvPr>
              <p:cNvSpPr>
                <a:spLocks noGrp="1" noRot="1" noChangeAspect="1" noMove="1" noResize="1" noEditPoints="1" noAdjustHandles="1" noChangeArrowheads="1" noChangeShapeType="1" noTextEdit="1"/>
              </p:cNvSpPr>
              <p:nvPr>
                <p:ph idx="1"/>
              </p:nvPr>
            </p:nvSpPr>
            <p:spPr>
              <a:xfrm>
                <a:off x="337353" y="1908698"/>
                <a:ext cx="5149047" cy="3861787"/>
              </a:xfrm>
              <a:blipFill>
                <a:blip r:embed="rId2"/>
                <a:stretch>
                  <a:fillRect l="-1065"/>
                </a:stretch>
              </a:blipFill>
            </p:spPr>
            <p:txBody>
              <a:bodyPr/>
              <a:lstStyle/>
              <a:p>
                <a:r>
                  <a:rPr lang="fr-CA">
                    <a:noFill/>
                  </a:rPr>
                  <a:t> </a:t>
                </a:r>
              </a:p>
            </p:txBody>
          </p:sp>
        </mc:Fallback>
      </mc:AlternateContent>
      <p:pic>
        <p:nvPicPr>
          <p:cNvPr id="5" name="Image 4">
            <a:extLst>
              <a:ext uri="{FF2B5EF4-FFF2-40B4-BE49-F238E27FC236}">
                <a16:creationId xmlns:a16="http://schemas.microsoft.com/office/drawing/2014/main" id="{14B8B341-83AC-402E-B2CA-A074FA342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775" y="1397"/>
            <a:ext cx="5991225" cy="1743075"/>
          </a:xfrm>
          <a:prstGeom prst="rect">
            <a:avLst/>
          </a:prstGeom>
        </p:spPr>
      </p:pic>
      <p:sp>
        <p:nvSpPr>
          <p:cNvPr id="6" name="Espace réservé du contenu 2">
            <a:extLst>
              <a:ext uri="{FF2B5EF4-FFF2-40B4-BE49-F238E27FC236}">
                <a16:creationId xmlns:a16="http://schemas.microsoft.com/office/drawing/2014/main" id="{6B278C9E-CD41-4762-8B9B-510F54AD54EC}"/>
              </a:ext>
            </a:extLst>
          </p:cNvPr>
          <p:cNvSpPr txBox="1">
            <a:spLocks/>
          </p:cNvSpPr>
          <p:nvPr/>
        </p:nvSpPr>
        <p:spPr>
          <a:xfrm>
            <a:off x="4687410" y="1844695"/>
            <a:ext cx="7439488" cy="441103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mc:AlternateContent xmlns:mc="http://schemas.openxmlformats.org/markup-compatibility/2006" xmlns:a14="http://schemas.microsoft.com/office/drawing/2010/main">
        <mc:Choice Requires="a14">
          <p:sp>
            <p:nvSpPr>
              <p:cNvPr id="8" name="Titre 7">
                <a:extLst>
                  <a:ext uri="{FF2B5EF4-FFF2-40B4-BE49-F238E27FC236}">
                    <a16:creationId xmlns:a16="http://schemas.microsoft.com/office/drawing/2014/main" id="{1B5819A7-3AB2-46F4-AAC1-2CDE1F3E6A80}"/>
                  </a:ext>
                </a:extLst>
              </p:cNvPr>
              <p:cNvSpPr>
                <a:spLocks noGrp="1"/>
              </p:cNvSpPr>
              <p:nvPr>
                <p:ph type="title"/>
              </p:nvPr>
            </p:nvSpPr>
            <p:spPr>
              <a:xfrm>
                <a:off x="1983882" y="192485"/>
                <a:ext cx="4216893" cy="1360898"/>
              </a:xfrm>
            </p:spPr>
            <p:txBody>
              <a:bodyPr>
                <a:normAutofit fontScale="90000"/>
              </a:bodyPr>
              <a:lstStyle/>
              <a:p>
                <a:pPr marL="0" indent="0"/>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λ</m:t>
                      </m:r>
                      <m:d>
                        <m:dPr>
                          <m:ctrlPr>
                            <a:rPr lang="fr-CA" i="1">
                              <a:latin typeface="Cambria Math" panose="02040503050406030204" pitchFamily="18" charset="0"/>
                            </a:rPr>
                          </m:ctrlPr>
                        </m:dPr>
                        <m:e>
                          <m:sSub>
                            <m:sSubPr>
                              <m:ctrlPr>
                                <a:rPr lang="fr-CA" i="1">
                                  <a:latin typeface="Cambria Math" panose="02040503050406030204" pitchFamily="18" charset="0"/>
                                </a:rPr>
                              </m:ctrlPr>
                            </m:sSubPr>
                            <m:e>
                              <m:r>
                                <a:rPr lang="fr-CA" i="1">
                                  <a:latin typeface="Cambria Math" panose="02040503050406030204" pitchFamily="18" charset="0"/>
                                </a:rPr>
                                <m:t>𝑇</m:t>
                              </m:r>
                            </m:e>
                            <m:sub>
                              <m:r>
                                <a:rPr lang="fr-CA" i="1">
                                  <a:latin typeface="Cambria Math" panose="02040503050406030204" pitchFamily="18" charset="0"/>
                                </a:rPr>
                                <m:t>𝑘</m:t>
                              </m:r>
                            </m:sub>
                          </m:sSub>
                          <m:r>
                            <a:rPr lang="fr-CA" i="1">
                              <a:latin typeface="Cambria Math" panose="02040503050406030204" pitchFamily="18" charset="0"/>
                            </a:rPr>
                            <m:t>𝑆</m:t>
                          </m:r>
                        </m:e>
                      </m:d>
                      <m:r>
                        <a:rPr lang="fr-CA" i="1">
                          <a:latin typeface="Cambria Math" panose="02040503050406030204" pitchFamily="18" charset="0"/>
                        </a:rPr>
                        <m:t>=</m:t>
                      </m:r>
                      <m:sSub>
                        <m:sSubPr>
                          <m:ctrlPr>
                            <a:rPr lang="fr-CA" i="1">
                              <a:latin typeface="Cambria Math" panose="02040503050406030204" pitchFamily="18" charset="0"/>
                            </a:rPr>
                          </m:ctrlPr>
                        </m:sSubPr>
                        <m:e>
                          <m:r>
                            <a:rPr lang="fr-CA" i="1">
                              <a:latin typeface="Cambria Math" panose="02040503050406030204" pitchFamily="18" charset="0"/>
                            </a:rPr>
                            <m:t>𝐵</m:t>
                          </m:r>
                        </m:e>
                        <m:sub>
                          <m:r>
                            <a:rPr lang="fr-CA" i="1">
                              <a:latin typeface="Cambria Math" panose="02040503050406030204" pitchFamily="18" charset="0"/>
                            </a:rPr>
                            <m:t>0</m:t>
                          </m:r>
                        </m:sub>
                      </m:sSub>
                      <m:sSub>
                        <m:sSubPr>
                          <m:ctrlPr>
                            <a:rPr lang="fr-CA" i="1">
                              <a:latin typeface="Cambria Math" panose="02040503050406030204" pitchFamily="18" charset="0"/>
                            </a:rPr>
                          </m:ctrlPr>
                        </m:sSubPr>
                        <m:e>
                          <m:r>
                            <a:rPr lang="fr-CA" i="1">
                              <a:latin typeface="Cambria Math" panose="02040503050406030204" pitchFamily="18" charset="0"/>
                            </a:rPr>
                            <m:t>𝐵</m:t>
                          </m:r>
                        </m:e>
                        <m:sub>
                          <m:r>
                            <a:rPr lang="fr-CA" i="1">
                              <a:latin typeface="Cambria Math" panose="02040503050406030204" pitchFamily="18" charset="0"/>
                            </a:rPr>
                            <m:t>𝑘</m:t>
                          </m:r>
                        </m:sub>
                      </m:sSub>
                    </m:oMath>
                    <m:oMath xmlns:m="http://schemas.openxmlformats.org/officeDocument/2006/math">
                      <m:r>
                        <m:rPr>
                          <m:sty m:val="p"/>
                        </m:rPr>
                        <a:rPr lang="el-GR" i="1">
                          <a:latin typeface="Cambria Math" panose="02040503050406030204" pitchFamily="18" charset="0"/>
                        </a:rPr>
                        <m:t>λ</m:t>
                      </m:r>
                      <m:d>
                        <m:dPr>
                          <m:ctrlPr>
                            <a:rPr lang="fr-CA" i="1">
                              <a:latin typeface="Cambria Math" panose="02040503050406030204" pitchFamily="18" charset="0"/>
                            </a:rPr>
                          </m:ctrlPr>
                        </m:dPr>
                        <m:e>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sSup>
                            <m:sSupPr>
                              <m:ctrlPr>
                                <a:rPr lang="fr-CA" i="1">
                                  <a:latin typeface="Cambria Math" panose="02040503050406030204" pitchFamily="18" charset="0"/>
                                </a:rPr>
                              </m:ctrlPr>
                            </m:sSupPr>
                            <m:e>
                              <m:r>
                                <a:rPr lang="fr-CA" i="1">
                                  <a:latin typeface="Cambria Math" panose="02040503050406030204" pitchFamily="18" charset="0"/>
                                </a:rPr>
                                <m:t>𝑞</m:t>
                              </m:r>
                            </m:e>
                            <m:sup>
                              <m:r>
                                <a:rPr lang="fr-CA" i="1">
                                  <a:latin typeface="Cambria Math" panose="02040503050406030204" pitchFamily="18" charset="0"/>
                                </a:rPr>
                                <m:t>𝑘</m:t>
                              </m:r>
                            </m:sup>
                          </m:sSup>
                        </m:e>
                      </m:d>
                      <m:r>
                        <a:rPr lang="fr-CA" i="1">
                          <a:latin typeface="Cambria Math" panose="02040503050406030204" pitchFamily="18" charset="0"/>
                        </a:rPr>
                        <m:t> </m:t>
                      </m:r>
                      <m:r>
                        <a:rPr lang="fr-CA">
                          <a:latin typeface="Cambria Math" panose="02040503050406030204" pitchFamily="18" charset="0"/>
                        </a:rPr>
                        <m:t>=</m:t>
                      </m:r>
                      <m:r>
                        <a:rPr lang="fr-CA" i="1">
                          <a:latin typeface="Cambria Math" panose="02040503050406030204" pitchFamily="18" charset="0"/>
                        </a:rPr>
                        <m:t>𝑘𝐿</m:t>
                      </m:r>
                    </m:oMath>
                  </m:oMathPara>
                </a14:m>
                <a:br>
                  <a:rPr lang="fr-CA" i="1" dirty="0"/>
                </a:br>
                <a:endParaRPr lang="fr-CA" dirty="0"/>
              </a:p>
            </p:txBody>
          </p:sp>
        </mc:Choice>
        <mc:Fallback xmlns="">
          <p:sp>
            <p:nvSpPr>
              <p:cNvPr id="8" name="Titre 7">
                <a:extLst>
                  <a:ext uri="{FF2B5EF4-FFF2-40B4-BE49-F238E27FC236}">
                    <a16:creationId xmlns:a16="http://schemas.microsoft.com/office/drawing/2014/main" id="{1B5819A7-3AB2-46F4-AAC1-2CDE1F3E6A80}"/>
                  </a:ext>
                </a:extLst>
              </p:cNvPr>
              <p:cNvSpPr>
                <a:spLocks noGrp="1" noRot="1" noChangeAspect="1" noMove="1" noResize="1" noEditPoints="1" noAdjustHandles="1" noChangeArrowheads="1" noChangeShapeType="1" noTextEdit="1"/>
              </p:cNvSpPr>
              <p:nvPr>
                <p:ph type="title"/>
              </p:nvPr>
            </p:nvSpPr>
            <p:spPr>
              <a:xfrm>
                <a:off x="1983882" y="192485"/>
                <a:ext cx="4216893" cy="1360898"/>
              </a:xfrm>
              <a:blipFill>
                <a:blip r:embed="rId4"/>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9" name="Espace réservé du contenu 2">
                <a:extLst>
                  <a:ext uri="{FF2B5EF4-FFF2-40B4-BE49-F238E27FC236}">
                    <a16:creationId xmlns:a16="http://schemas.microsoft.com/office/drawing/2014/main" id="{5E69021F-E453-40B5-9F07-2EA11DF6C881}"/>
                  </a:ext>
                </a:extLst>
              </p:cNvPr>
              <p:cNvSpPr txBox="1">
                <a:spLocks/>
              </p:cNvSpPr>
              <p:nvPr/>
            </p:nvSpPr>
            <p:spPr>
              <a:xfrm>
                <a:off x="6010183" y="1947235"/>
                <a:ext cx="5379867" cy="386178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λ</m:t>
                      </m:r>
                      <m:d>
                        <m:dPr>
                          <m:ctrlPr>
                            <a:rPr lang="fr-CA" i="1">
                              <a:latin typeface="Cambria Math" panose="02040503050406030204" pitchFamily="18" charset="0"/>
                            </a:rPr>
                          </m:ctrlPr>
                        </m:dPr>
                        <m:e>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sSup>
                            <m:sSupPr>
                              <m:ctrlPr>
                                <a:rPr lang="fr-CA" i="1">
                                  <a:latin typeface="Cambria Math" panose="02040503050406030204" pitchFamily="18" charset="0"/>
                                </a:rPr>
                              </m:ctrlPr>
                            </m:sSupPr>
                            <m:e>
                              <m:r>
                                <a:rPr lang="fr-CA" i="1">
                                  <a:latin typeface="Cambria Math" panose="02040503050406030204" pitchFamily="18" charset="0"/>
                                </a:rPr>
                                <m:t>𝑞</m:t>
                              </m:r>
                            </m:e>
                            <m:sup>
                              <m:r>
                                <a:rPr lang="fr-CA" i="1">
                                  <a:latin typeface="Cambria Math" panose="02040503050406030204" pitchFamily="18" charset="0"/>
                                </a:rPr>
                                <m:t>𝑎</m:t>
                              </m:r>
                            </m:sup>
                          </m:sSup>
                        </m:e>
                      </m:d>
                      <m:r>
                        <a:rPr lang="fr-CA" b="0" i="1" smtClean="0">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sSup>
                            <m:sSupPr>
                              <m:ctrlPr>
                                <a:rPr lang="fr-CA" i="1">
                                  <a:latin typeface="Cambria Math" panose="02040503050406030204" pitchFamily="18" charset="0"/>
                                </a:rPr>
                              </m:ctrlPr>
                            </m:sSupPr>
                            <m:e>
                              <m:r>
                                <a:rPr lang="fr-CA" i="1">
                                  <a:latin typeface="Cambria Math" panose="02040503050406030204" pitchFamily="18" charset="0"/>
                                </a:rPr>
                                <m:t>𝑞</m:t>
                              </m:r>
                            </m:e>
                            <m:sup>
                              <m:r>
                                <a:rPr lang="fr-CA" i="1">
                                  <a:latin typeface="Cambria Math" panose="02040503050406030204" pitchFamily="18" charset="0"/>
                                </a:rPr>
                                <m:t>𝑏</m:t>
                              </m:r>
                            </m:sup>
                          </m:sSup>
                        </m:e>
                      </m:d>
                      <m:r>
                        <a:rPr lang="fr-CA" i="1">
                          <a:latin typeface="Cambria Math" panose="02040503050406030204" pitchFamily="18" charset="0"/>
                        </a:rPr>
                        <m:t>=</m:t>
                      </m:r>
                      <m:r>
                        <a:rPr lang="fr-CA" i="1">
                          <a:latin typeface="Cambria Math" panose="02040503050406030204" pitchFamily="18" charset="0"/>
                        </a:rPr>
                        <m:t>𝑎𝐿</m:t>
                      </m:r>
                      <m:r>
                        <a:rPr lang="fr-CA" b="0" i="1" smtClean="0">
                          <a:latin typeface="Cambria Math" panose="02040503050406030204" pitchFamily="18" charset="0"/>
                        </a:rPr>
                        <m:t>−</m:t>
                      </m:r>
                      <m:r>
                        <a:rPr lang="fr-CA" i="1">
                          <a:latin typeface="Cambria Math" panose="02040503050406030204" pitchFamily="18" charset="0"/>
                        </a:rPr>
                        <m:t>𝑏𝐿</m:t>
                      </m:r>
                      <m:r>
                        <a:rPr lang="fr-CA" i="1">
                          <a:latin typeface="Cambria Math" panose="02040503050406030204" pitchFamily="18" charset="0"/>
                        </a:rPr>
                        <m:t>=</m:t>
                      </m:r>
                      <m:d>
                        <m:dPr>
                          <m:ctrlPr>
                            <a:rPr lang="fr-CA" i="1">
                              <a:latin typeface="Cambria Math" panose="02040503050406030204" pitchFamily="18" charset="0"/>
                            </a:rPr>
                          </m:ctrlPr>
                        </m:dPr>
                        <m:e>
                          <m:r>
                            <a:rPr lang="fr-CA" i="1">
                              <a:latin typeface="Cambria Math" panose="02040503050406030204" pitchFamily="18" charset="0"/>
                            </a:rPr>
                            <m:t>𝑎</m:t>
                          </m:r>
                          <m:r>
                            <a:rPr lang="fr-CA" b="0" i="1" smtClean="0">
                              <a:latin typeface="Cambria Math" panose="02040503050406030204" pitchFamily="18" charset="0"/>
                            </a:rPr>
                            <m:t>−</m:t>
                          </m:r>
                          <m:r>
                            <a:rPr lang="fr-CA" i="1">
                              <a:latin typeface="Cambria Math" panose="02040503050406030204" pitchFamily="18" charset="0"/>
                            </a:rPr>
                            <m:t>𝑏</m:t>
                          </m:r>
                        </m:e>
                      </m:d>
                      <m:r>
                        <a:rPr lang="fr-CA" i="1">
                          <a:latin typeface="Cambria Math" panose="02040503050406030204" pitchFamily="18" charset="0"/>
                        </a:rPr>
                        <m:t>𝐿</m:t>
                      </m:r>
                      <m:r>
                        <a:rPr lang="fr-CA" i="1">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sSup>
                            <m:sSupPr>
                              <m:ctrlPr>
                                <a:rPr lang="fr-CA" i="1">
                                  <a:latin typeface="Cambria Math" panose="02040503050406030204" pitchFamily="18" charset="0"/>
                                </a:rPr>
                              </m:ctrlPr>
                            </m:sSupPr>
                            <m:e>
                              <m:r>
                                <a:rPr lang="fr-CA" i="1">
                                  <a:latin typeface="Cambria Math" panose="02040503050406030204" pitchFamily="18" charset="0"/>
                                </a:rPr>
                                <m:t>𝑞</m:t>
                              </m:r>
                            </m:e>
                            <m:sup>
                              <m:r>
                                <a:rPr lang="fr-CA" i="1">
                                  <a:latin typeface="Cambria Math" panose="02040503050406030204" pitchFamily="18" charset="0"/>
                                </a:rPr>
                                <m:t>𝑎</m:t>
                              </m:r>
                              <m:r>
                                <a:rPr lang="fr-CA" b="0" i="1" smtClean="0">
                                  <a:latin typeface="Cambria Math" panose="02040503050406030204" pitchFamily="18" charset="0"/>
                                </a:rPr>
                                <m:t>−</m:t>
                              </m:r>
                              <m:r>
                                <a:rPr lang="fr-CA" i="1">
                                  <a:latin typeface="Cambria Math" panose="02040503050406030204" pitchFamily="18" charset="0"/>
                                </a:rPr>
                                <m:t>𝑏</m:t>
                              </m:r>
                            </m:sup>
                          </m:sSup>
                        </m:e>
                      </m:d>
                    </m:oMath>
                  </m:oMathPara>
                </a14:m>
                <a:endParaRPr lang="fr-CA" dirty="0"/>
              </a:p>
              <a:p>
                <a:pPr marL="0" indent="0">
                  <a:buFont typeface="Arial" panose="020B0604020202020204" pitchFamily="34" charset="0"/>
                  <a:buNone/>
                </a:pPr>
                <a:r>
                  <a:rPr lang="fr-CA" dirty="0"/>
                  <a:t>Si </a:t>
                </a:r>
                <a14:m>
                  <m:oMath xmlns:m="http://schemas.openxmlformats.org/officeDocument/2006/math">
                    <m:r>
                      <a:rPr lang="fr-CA" i="1">
                        <a:latin typeface="Cambria Math" panose="02040503050406030204" pitchFamily="18" charset="0"/>
                      </a:rPr>
                      <m:t>𝑢</m:t>
                    </m:r>
                    <m:r>
                      <a:rPr lang="fr-CA" i="1">
                        <a:latin typeface="Cambria Math" panose="02040503050406030204" pitchFamily="18" charset="0"/>
                      </a:rPr>
                      <m:t>=</m:t>
                    </m:r>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sSup>
                      <m:sSupPr>
                        <m:ctrlPr>
                          <a:rPr lang="fr-CA" i="1">
                            <a:latin typeface="Cambria Math" panose="02040503050406030204" pitchFamily="18" charset="0"/>
                          </a:rPr>
                        </m:ctrlPr>
                      </m:sSupPr>
                      <m:e>
                        <m:r>
                          <a:rPr lang="fr-CA" i="1">
                            <a:latin typeface="Cambria Math" panose="02040503050406030204" pitchFamily="18" charset="0"/>
                          </a:rPr>
                          <m:t>𝑞</m:t>
                        </m:r>
                      </m:e>
                      <m:sup>
                        <m:r>
                          <a:rPr lang="fr-CA" i="1">
                            <a:latin typeface="Cambria Math" panose="02040503050406030204" pitchFamily="18" charset="0"/>
                          </a:rPr>
                          <m:t>𝑎</m:t>
                        </m:r>
                      </m:sup>
                    </m:sSup>
                  </m:oMath>
                </a14:m>
                <a:r>
                  <a:rPr lang="fr-CA" dirty="0"/>
                  <a:t> et </a:t>
                </a:r>
                <a14:m>
                  <m:oMath xmlns:m="http://schemas.openxmlformats.org/officeDocument/2006/math">
                    <m:r>
                      <a:rPr lang="fr-CA" i="1">
                        <a:latin typeface="Cambria Math" panose="02040503050406030204" pitchFamily="18" charset="0"/>
                      </a:rPr>
                      <m:t>𝑣</m:t>
                    </m:r>
                    <m:r>
                      <a:rPr lang="fr-CA" i="1">
                        <a:latin typeface="Cambria Math" panose="02040503050406030204" pitchFamily="18" charset="0"/>
                      </a:rPr>
                      <m:t>=(</m:t>
                    </m:r>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sSup>
                      <m:sSupPr>
                        <m:ctrlPr>
                          <a:rPr lang="fr-CA" i="1">
                            <a:latin typeface="Cambria Math" panose="02040503050406030204" pitchFamily="18" charset="0"/>
                          </a:rPr>
                        </m:ctrlPr>
                      </m:sSupPr>
                      <m:e>
                        <m:r>
                          <a:rPr lang="fr-CA" i="1">
                            <a:latin typeface="Cambria Math" panose="02040503050406030204" pitchFamily="18" charset="0"/>
                          </a:rPr>
                          <m:t>𝑞</m:t>
                        </m:r>
                      </m:e>
                      <m:sup>
                        <m:r>
                          <a:rPr lang="fr-CA" i="1">
                            <a:latin typeface="Cambria Math" panose="02040503050406030204" pitchFamily="18" charset="0"/>
                          </a:rPr>
                          <m:t>𝑏</m:t>
                        </m:r>
                      </m:sup>
                    </m:sSup>
                    <m:r>
                      <a:rPr lang="fr-CA" i="1">
                        <a:latin typeface="Cambria Math" panose="02040503050406030204" pitchFamily="18" charset="0"/>
                      </a:rPr>
                      <m:t>)</m:t>
                    </m:r>
                  </m:oMath>
                </a14:m>
                <a:endParaRPr lang="fr-CA" dirty="0"/>
              </a:p>
              <a:p>
                <a:pPr marL="0" indent="0">
                  <a:buNone/>
                </a:pPr>
                <a14:m>
                  <m:oMathPara xmlns:m="http://schemas.openxmlformats.org/officeDocument/2006/math">
                    <m:oMathParaPr>
                      <m:jc m:val="centerGroup"/>
                    </m:oMathParaPr>
                    <m:oMath xmlns:m="http://schemas.openxmlformats.org/officeDocument/2006/math">
                      <m:r>
                        <m:rPr>
                          <m:sty m:val="p"/>
                        </m:rPr>
                        <a:rPr lang="el-GR" i="1">
                          <a:latin typeface="Cambria Math" panose="02040503050406030204" pitchFamily="18" charset="0"/>
                        </a:rPr>
                        <m:t>λ</m:t>
                      </m:r>
                      <m:d>
                        <m:dPr>
                          <m:ctrlPr>
                            <a:rPr lang="fr-CA" i="1">
                              <a:latin typeface="Cambria Math" panose="02040503050406030204" pitchFamily="18" charset="0"/>
                            </a:rPr>
                          </m:ctrlPr>
                        </m:dPr>
                        <m:e>
                          <m:r>
                            <a:rPr lang="fr-CA" i="1">
                              <a:latin typeface="Cambria Math" panose="02040503050406030204" pitchFamily="18" charset="0"/>
                            </a:rPr>
                            <m:t>𝑢</m:t>
                          </m:r>
                        </m:e>
                      </m:d>
                      <m:r>
                        <a:rPr lang="fr-CA" b="0" i="1" smtClean="0">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r>
                            <a:rPr lang="fr-CA" i="1">
                              <a:latin typeface="Cambria Math" panose="02040503050406030204" pitchFamily="18" charset="0"/>
                            </a:rPr>
                            <m:t>𝑣</m:t>
                          </m:r>
                        </m:e>
                      </m:d>
                      <m:r>
                        <a:rPr lang="fr-CA" i="1">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f>
                            <m:fPr>
                              <m:ctrlPr>
                                <a:rPr lang="fr-CA" b="0" i="1" smtClean="0">
                                  <a:latin typeface="Cambria Math" panose="02040503050406030204" pitchFamily="18" charset="0"/>
                                </a:rPr>
                              </m:ctrlPr>
                            </m:fPr>
                            <m:num>
                              <m:r>
                                <a:rPr lang="fr-CA" b="0" i="1" smtClean="0">
                                  <a:latin typeface="Cambria Math" panose="02040503050406030204" pitchFamily="18" charset="0"/>
                                </a:rPr>
                                <m:t>𝑢</m:t>
                              </m:r>
                            </m:num>
                            <m:den>
                              <m:r>
                                <a:rPr lang="fr-CA" b="0" i="1" smtClean="0">
                                  <a:latin typeface="Cambria Math" panose="02040503050406030204" pitchFamily="18" charset="0"/>
                                </a:rPr>
                                <m:t>𝑣</m:t>
                              </m:r>
                            </m:den>
                          </m:f>
                        </m:e>
                      </m:d>
                    </m:oMath>
                  </m:oMathPara>
                </a14:m>
                <a:endParaRPr lang="fr-CA" dirty="0"/>
              </a:p>
              <a:p>
                <a:pPr marL="0" indent="0">
                  <a:buNone/>
                </a:pPr>
                <a:r>
                  <a:rPr lang="fr-CA" dirty="0"/>
                  <a:t>Donc </a:t>
                </a:r>
              </a:p>
              <a:p>
                <a:pPr marL="0" indent="0">
                  <a:buNone/>
                </a:pPr>
                <a14:m>
                  <m:oMathPara xmlns:m="http://schemas.openxmlformats.org/officeDocument/2006/math">
                    <m:oMathParaPr>
                      <m:jc m:val="centerGroup"/>
                    </m:oMathParaPr>
                    <m:oMath xmlns:m="http://schemas.openxmlformats.org/officeDocument/2006/math">
                      <m:r>
                        <m:rPr>
                          <m:sty m:val="p"/>
                        </m:rPr>
                        <a:rPr lang="el-GR" i="1">
                          <a:latin typeface="Cambria Math" panose="02040503050406030204" pitchFamily="18" charset="0"/>
                        </a:rPr>
                        <m:t>λ</m:t>
                      </m:r>
                      <m:d>
                        <m:dPr>
                          <m:ctrlPr>
                            <a:rPr lang="fr-CA" i="1">
                              <a:latin typeface="Cambria Math" panose="02040503050406030204" pitchFamily="18" charset="0"/>
                            </a:rPr>
                          </m:ctrlPr>
                        </m:dPr>
                        <m:e>
                          <m:r>
                            <a:rPr lang="fr-CA" i="1">
                              <a:latin typeface="Cambria Math" panose="02040503050406030204" pitchFamily="18" charset="0"/>
                            </a:rPr>
                            <m:t>𝑢</m:t>
                          </m:r>
                        </m:e>
                      </m:d>
                      <m:r>
                        <a:rPr lang="fr-CA" b="0" i="1" smtClean="0">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r>
                            <a:rPr lang="fr-CA" i="1">
                              <a:latin typeface="Cambria Math" panose="02040503050406030204" pitchFamily="18" charset="0"/>
                            </a:rPr>
                            <m:t>𝑣</m:t>
                          </m:r>
                        </m:e>
                      </m:d>
                      <m:r>
                        <a:rPr lang="fr-CA" b="0" i="1" smtClean="0">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r>
                            <a:rPr lang="fr-CA" b="0" i="1" smtClean="0">
                              <a:latin typeface="Cambria Math" panose="02040503050406030204" pitchFamily="18" charset="0"/>
                            </a:rPr>
                            <m:t>𝑤</m:t>
                          </m:r>
                        </m:e>
                      </m:d>
                      <m:r>
                        <a:rPr lang="fr-CA" i="1">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f>
                            <m:fPr>
                              <m:ctrlPr>
                                <a:rPr lang="fr-CA" i="1">
                                  <a:latin typeface="Cambria Math" panose="02040503050406030204" pitchFamily="18" charset="0"/>
                                </a:rPr>
                              </m:ctrlPr>
                            </m:fPr>
                            <m:num>
                              <m:r>
                                <a:rPr lang="fr-CA" i="1">
                                  <a:latin typeface="Cambria Math" panose="02040503050406030204" pitchFamily="18" charset="0"/>
                                </a:rPr>
                                <m:t>𝑢𝑣</m:t>
                              </m:r>
                            </m:num>
                            <m:den>
                              <m:sSup>
                                <m:sSupPr>
                                  <m:ctrlPr>
                                    <a:rPr lang="fr-CA" i="1">
                                      <a:latin typeface="Cambria Math" panose="02040503050406030204" pitchFamily="18" charset="0"/>
                                    </a:rPr>
                                  </m:ctrlPr>
                                </m:sSupPr>
                                <m:e>
                                  <m:r>
                                    <a:rPr lang="fr-CA" i="1">
                                      <a:latin typeface="Cambria Math" panose="02040503050406030204" pitchFamily="18" charset="0"/>
                                    </a:rPr>
                                    <m:t>10</m:t>
                                  </m:r>
                                </m:e>
                                <m:sup>
                                  <m:r>
                                    <a:rPr lang="fr-CA" i="1">
                                      <a:latin typeface="Cambria Math" panose="02040503050406030204" pitchFamily="18" charset="0"/>
                                    </a:rPr>
                                    <m:t>7</m:t>
                                  </m:r>
                                </m:sup>
                              </m:sSup>
                            </m:den>
                          </m:f>
                        </m:e>
                      </m:d>
                      <m:r>
                        <a:rPr lang="fr-CA" b="0" i="1" smtClean="0">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r>
                            <a:rPr lang="fr-CA" i="1">
                              <a:latin typeface="Cambria Math" panose="02040503050406030204" pitchFamily="18" charset="0"/>
                            </a:rPr>
                            <m:t>𝑤</m:t>
                          </m:r>
                        </m:e>
                      </m:d>
                      <m:r>
                        <a:rPr lang="fr-CA" i="1">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f>
                            <m:fPr>
                              <m:ctrlPr>
                                <a:rPr lang="fr-CA" i="1">
                                  <a:latin typeface="Cambria Math" panose="02040503050406030204" pitchFamily="18" charset="0"/>
                                </a:rPr>
                              </m:ctrlPr>
                            </m:fPr>
                            <m:num>
                              <m:r>
                                <a:rPr lang="fr-CA" i="1">
                                  <a:latin typeface="Cambria Math" panose="02040503050406030204" pitchFamily="18" charset="0"/>
                                </a:rPr>
                                <m:t>𝑢𝑣</m:t>
                              </m:r>
                            </m:num>
                            <m:den>
                              <m:r>
                                <a:rPr lang="fr-CA" b="0" i="1" smtClean="0">
                                  <a:latin typeface="Cambria Math" panose="02040503050406030204" pitchFamily="18" charset="0"/>
                                </a:rPr>
                                <m:t>𝑤</m:t>
                              </m:r>
                            </m:den>
                          </m:f>
                        </m:e>
                      </m:d>
                    </m:oMath>
                  </m:oMathPara>
                </a14:m>
                <a:endParaRPr lang="fr-CA" dirty="0"/>
              </a:p>
              <a:p>
                <a:pPr marL="0" indent="0">
                  <a:buFont typeface="Arial" panose="020B0604020202020204" pitchFamily="34" charset="0"/>
                  <a:buNone/>
                </a:pPr>
                <a:endParaRPr lang="fr-CA" dirty="0"/>
              </a:p>
            </p:txBody>
          </p:sp>
        </mc:Choice>
        <mc:Fallback xmlns="">
          <p:sp>
            <p:nvSpPr>
              <p:cNvPr id="9" name="Espace réservé du contenu 2">
                <a:extLst>
                  <a:ext uri="{FF2B5EF4-FFF2-40B4-BE49-F238E27FC236}">
                    <a16:creationId xmlns:a16="http://schemas.microsoft.com/office/drawing/2014/main" id="{5E69021F-E453-40B5-9F07-2EA11DF6C881}"/>
                  </a:ext>
                </a:extLst>
              </p:cNvPr>
              <p:cNvSpPr txBox="1">
                <a:spLocks noRot="1" noChangeAspect="1" noMove="1" noResize="1" noEditPoints="1" noAdjustHandles="1" noChangeArrowheads="1" noChangeShapeType="1" noTextEdit="1"/>
              </p:cNvSpPr>
              <p:nvPr/>
            </p:nvSpPr>
            <p:spPr>
              <a:xfrm>
                <a:off x="6010183" y="1947235"/>
                <a:ext cx="5379867" cy="3861787"/>
              </a:xfrm>
              <a:prstGeom prst="rect">
                <a:avLst/>
              </a:prstGeom>
              <a:blipFill>
                <a:blip r:embed="rId5"/>
                <a:stretch>
                  <a:fillRect l="-1247"/>
                </a:stretch>
              </a:blipFill>
            </p:spPr>
            <p:txBody>
              <a:bodyPr/>
              <a:lstStyle/>
              <a:p>
                <a:r>
                  <a:rPr lang="fr-CA">
                    <a:noFill/>
                  </a:rPr>
                  <a:t> </a:t>
                </a:r>
              </a:p>
            </p:txBody>
          </p:sp>
        </mc:Fallback>
      </mc:AlternateContent>
      <p:sp>
        <p:nvSpPr>
          <p:cNvPr id="2" name="Espace réservé du numéro de diapositive 1">
            <a:extLst>
              <a:ext uri="{FF2B5EF4-FFF2-40B4-BE49-F238E27FC236}">
                <a16:creationId xmlns:a16="http://schemas.microsoft.com/office/drawing/2014/main" id="{DE90BDBF-C634-4A08-AD1E-DF0E56336B58}"/>
              </a:ext>
            </a:extLst>
          </p:cNvPr>
          <p:cNvSpPr>
            <a:spLocks noGrp="1"/>
          </p:cNvSpPr>
          <p:nvPr>
            <p:ph type="sldNum" sz="quarter" idx="12"/>
          </p:nvPr>
        </p:nvSpPr>
        <p:spPr/>
        <p:txBody>
          <a:bodyPr/>
          <a:lstStyle/>
          <a:p>
            <a:fld id="{C0722274-0FAA-4649-AA4E-4210F4F32167}" type="slidenum">
              <a:rPr lang="en-US" smtClean="0"/>
              <a:t>14</a:t>
            </a:fld>
            <a:endParaRPr lang="en-US"/>
          </a:p>
        </p:txBody>
      </p:sp>
    </p:spTree>
    <p:extLst>
      <p:ext uri="{BB962C8B-B14F-4D97-AF65-F5344CB8AC3E}">
        <p14:creationId xmlns:p14="http://schemas.microsoft.com/office/powerpoint/2010/main" val="130290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3A7986-4E2F-4B91-A505-6192BC955F86}"/>
              </a:ext>
            </a:extLst>
          </p:cNvPr>
          <p:cNvSpPr>
            <a:spLocks noGrp="1"/>
          </p:cNvSpPr>
          <p:nvPr>
            <p:ph type="title"/>
          </p:nvPr>
        </p:nvSpPr>
        <p:spPr>
          <a:xfrm>
            <a:off x="1143000" y="284543"/>
            <a:ext cx="9905999" cy="1360898"/>
          </a:xfrm>
        </p:spPr>
        <p:txBody>
          <a:bodyPr/>
          <a:lstStyle/>
          <a:p>
            <a:r>
              <a:rPr lang="fr-CA" dirty="0"/>
              <a:t>De manière continue</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70473AB5-0854-4A84-9E58-BD881296F531}"/>
                  </a:ext>
                </a:extLst>
              </p:cNvPr>
              <p:cNvSpPr>
                <a:spLocks noGrp="1"/>
              </p:cNvSpPr>
              <p:nvPr>
                <p:ph idx="1"/>
              </p:nvPr>
            </p:nvSpPr>
            <p:spPr>
              <a:xfrm>
                <a:off x="506689" y="1645441"/>
                <a:ext cx="5992586" cy="4516208"/>
              </a:xfrm>
            </p:spPr>
            <p:txBody>
              <a:bodyPr>
                <a:noAutofit/>
              </a:bodyPr>
              <a:lstStyle/>
              <a:p>
                <a:r>
                  <a:rPr lang="fr-CA" sz="2200" dirty="0"/>
                  <a:t>Idée qui provient de la géométrie.</a:t>
                </a:r>
              </a:p>
              <a:p>
                <a:r>
                  <a:rPr lang="fr-CA" sz="2200" dirty="0"/>
                  <a:t>Soit le segment </a:t>
                </a:r>
                <a14:m>
                  <m:oMath xmlns:m="http://schemas.openxmlformats.org/officeDocument/2006/math">
                    <m:r>
                      <a:rPr lang="fr-CA" sz="2200" i="1" dirty="0" smtClean="0">
                        <a:latin typeface="Cambria Math" panose="02040503050406030204" pitchFamily="18" charset="0"/>
                      </a:rPr>
                      <m:t>𝑇𝑆</m:t>
                    </m:r>
                  </m:oMath>
                </a14:m>
                <a:r>
                  <a:rPr lang="fr-CA" sz="2200" dirty="0"/>
                  <a:t> de longueur </a:t>
                </a:r>
                <a14:m>
                  <m:oMath xmlns:m="http://schemas.openxmlformats.org/officeDocument/2006/math">
                    <m:sSup>
                      <m:sSupPr>
                        <m:ctrlPr>
                          <a:rPr lang="fr-CA" sz="2200" b="0" i="1" smtClean="0">
                            <a:latin typeface="Cambria Math" panose="02040503050406030204" pitchFamily="18" charset="0"/>
                          </a:rPr>
                        </m:ctrlPr>
                      </m:sSupPr>
                      <m:e>
                        <m:r>
                          <a:rPr lang="fr-CA" sz="2200" b="0" i="1" smtClean="0">
                            <a:latin typeface="Cambria Math" panose="02040503050406030204" pitchFamily="18" charset="0"/>
                          </a:rPr>
                          <m:t>10</m:t>
                        </m:r>
                      </m:e>
                      <m:sup>
                        <m:r>
                          <a:rPr lang="fr-CA" sz="2200" b="0" i="1" smtClean="0">
                            <a:latin typeface="Cambria Math" panose="02040503050406030204" pitchFamily="18" charset="0"/>
                          </a:rPr>
                          <m:t>7</m:t>
                        </m:r>
                      </m:sup>
                    </m:sSup>
                  </m:oMath>
                </a14:m>
                <a:r>
                  <a:rPr lang="fr-CA" sz="2200" dirty="0"/>
                  <a:t> et une demi-droite d’origine </a:t>
                </a:r>
                <a14:m>
                  <m:oMath xmlns:m="http://schemas.openxmlformats.org/officeDocument/2006/math">
                    <m:r>
                      <a:rPr lang="fr-CA" sz="2200" i="1" dirty="0" smtClean="0">
                        <a:latin typeface="Cambria Math" panose="02040503050406030204" pitchFamily="18" charset="0"/>
                      </a:rPr>
                      <m:t>𝐵</m:t>
                    </m:r>
                  </m:oMath>
                </a14:m>
                <a:r>
                  <a:rPr lang="fr-CA" sz="2200" dirty="0"/>
                  <a:t>.</a:t>
                </a:r>
              </a:p>
              <a:p>
                <a:r>
                  <a:rPr lang="fr-CA" sz="2200" dirty="0"/>
                  <a:t>Soit le point </a:t>
                </a:r>
                <a14:m>
                  <m:oMath xmlns:m="http://schemas.openxmlformats.org/officeDocument/2006/math">
                    <m:r>
                      <a:rPr lang="fr-CA" sz="2200" i="1" dirty="0" smtClean="0">
                        <a:latin typeface="Cambria Math" panose="02040503050406030204" pitchFamily="18" charset="0"/>
                      </a:rPr>
                      <m:t>𝐺</m:t>
                    </m:r>
                  </m:oMath>
                </a14:m>
                <a:r>
                  <a:rPr lang="fr-CA" sz="2200" dirty="0"/>
                  <a:t> sur </a:t>
                </a:r>
                <a14:m>
                  <m:oMath xmlns:m="http://schemas.openxmlformats.org/officeDocument/2006/math">
                    <m:r>
                      <a:rPr lang="fr-CA" sz="2200" i="1" dirty="0" smtClean="0">
                        <a:latin typeface="Cambria Math" panose="02040503050406030204" pitchFamily="18" charset="0"/>
                      </a:rPr>
                      <m:t>𝑇</m:t>
                    </m:r>
                  </m:oMath>
                </a14:m>
                <a:r>
                  <a:rPr lang="fr-CA" sz="2200" dirty="0"/>
                  <a:t> et le point </a:t>
                </a:r>
                <a14:m>
                  <m:oMath xmlns:m="http://schemas.openxmlformats.org/officeDocument/2006/math">
                    <m:r>
                      <a:rPr lang="fr-CA" sz="2200" i="1" dirty="0" smtClean="0">
                        <a:latin typeface="Cambria Math" panose="02040503050406030204" pitchFamily="18" charset="0"/>
                      </a:rPr>
                      <m:t>𝐶</m:t>
                    </m:r>
                  </m:oMath>
                </a14:m>
                <a:r>
                  <a:rPr lang="fr-CA" sz="2200" dirty="0"/>
                  <a:t> sur </a:t>
                </a:r>
                <a14:m>
                  <m:oMath xmlns:m="http://schemas.openxmlformats.org/officeDocument/2006/math">
                    <m:r>
                      <a:rPr lang="fr-CA" sz="2200" i="1" dirty="0" smtClean="0">
                        <a:latin typeface="Cambria Math" panose="02040503050406030204" pitchFamily="18" charset="0"/>
                      </a:rPr>
                      <m:t>𝐵</m:t>
                    </m:r>
                  </m:oMath>
                </a14:m>
                <a:r>
                  <a:rPr lang="fr-CA" sz="2200" dirty="0"/>
                  <a:t>.</a:t>
                </a:r>
              </a:p>
              <a:p>
                <a:r>
                  <a:rPr lang="fr-CA" sz="2200" dirty="0"/>
                  <a:t>Les deux commencent à se déplacer à la même vitesse, le point </a:t>
                </a:r>
                <a14:m>
                  <m:oMath xmlns:m="http://schemas.openxmlformats.org/officeDocument/2006/math">
                    <m:r>
                      <a:rPr lang="fr-CA" sz="2200" i="1" dirty="0" smtClean="0">
                        <a:latin typeface="Cambria Math" panose="02040503050406030204" pitchFamily="18" charset="0"/>
                      </a:rPr>
                      <m:t>𝐶</m:t>
                    </m:r>
                  </m:oMath>
                </a14:m>
                <a:r>
                  <a:rPr lang="fr-CA" sz="2200" dirty="0"/>
                  <a:t> va à vitesse constante et le point </a:t>
                </a:r>
                <a14:m>
                  <m:oMath xmlns:m="http://schemas.openxmlformats.org/officeDocument/2006/math">
                    <m:r>
                      <a:rPr lang="fr-CA" sz="2200" i="1" dirty="0" smtClean="0">
                        <a:latin typeface="Cambria Math" panose="02040503050406030204" pitchFamily="18" charset="0"/>
                      </a:rPr>
                      <m:t>𝐺</m:t>
                    </m:r>
                  </m:oMath>
                </a14:m>
                <a:r>
                  <a:rPr lang="fr-CA" sz="2200" dirty="0"/>
                  <a:t> a une vitesse proportionnelle à la distance restante sur le segment (</a:t>
                </a:r>
                <a14:m>
                  <m:oMath xmlns:m="http://schemas.openxmlformats.org/officeDocument/2006/math">
                    <m:r>
                      <a:rPr lang="fr-CA" sz="2200" i="1" dirty="0" smtClean="0">
                        <a:latin typeface="Cambria Math" panose="02040503050406030204" pitchFamily="18" charset="0"/>
                      </a:rPr>
                      <m:t>𝐺𝑆</m:t>
                    </m:r>
                  </m:oMath>
                </a14:m>
                <a:r>
                  <a:rPr lang="fr-CA" sz="2200" dirty="0"/>
                  <a:t>). </a:t>
                </a:r>
              </a:p>
            </p:txBody>
          </p:sp>
        </mc:Choice>
        <mc:Fallback xmlns="">
          <p:sp>
            <p:nvSpPr>
              <p:cNvPr id="3" name="Espace réservé du contenu 2">
                <a:extLst>
                  <a:ext uri="{FF2B5EF4-FFF2-40B4-BE49-F238E27FC236}">
                    <a16:creationId xmlns:a16="http://schemas.microsoft.com/office/drawing/2014/main" id="{70473AB5-0854-4A84-9E58-BD881296F531}"/>
                  </a:ext>
                </a:extLst>
              </p:cNvPr>
              <p:cNvSpPr>
                <a:spLocks noGrp="1" noRot="1" noChangeAspect="1" noMove="1" noResize="1" noEditPoints="1" noAdjustHandles="1" noChangeArrowheads="1" noChangeShapeType="1" noTextEdit="1"/>
              </p:cNvSpPr>
              <p:nvPr>
                <p:ph idx="1"/>
              </p:nvPr>
            </p:nvSpPr>
            <p:spPr>
              <a:xfrm>
                <a:off x="506689" y="1645441"/>
                <a:ext cx="5992586" cy="4516208"/>
              </a:xfrm>
              <a:blipFill>
                <a:blip r:embed="rId2"/>
                <a:stretch>
                  <a:fillRect l="-1119"/>
                </a:stretch>
              </a:blipFill>
            </p:spPr>
            <p:txBody>
              <a:bodyPr/>
              <a:lstStyle/>
              <a:p>
                <a:r>
                  <a:rPr lang="fr-CA">
                    <a:noFill/>
                  </a:rPr>
                  <a:t> </a:t>
                </a:r>
              </a:p>
            </p:txBody>
          </p:sp>
        </mc:Fallback>
      </mc:AlternateContent>
      <p:pic>
        <p:nvPicPr>
          <p:cNvPr id="7" name="Image 6">
            <a:extLst>
              <a:ext uri="{FF2B5EF4-FFF2-40B4-BE49-F238E27FC236}">
                <a16:creationId xmlns:a16="http://schemas.microsoft.com/office/drawing/2014/main" id="{772EB03E-C4D0-4E8E-A136-3918FFF3AA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4125" y="1195575"/>
            <a:ext cx="5857875" cy="2057400"/>
          </a:xfrm>
          <a:prstGeom prst="rect">
            <a:avLst/>
          </a:prstGeom>
        </p:spPr>
      </p:pic>
      <mc:AlternateContent xmlns:mc="http://schemas.openxmlformats.org/markup-compatibility/2006" xmlns:a14="http://schemas.microsoft.com/office/drawing/2010/main">
        <mc:Choice Requires="a14">
          <p:sp>
            <p:nvSpPr>
              <p:cNvPr id="8" name="Espace réservé du contenu 2">
                <a:extLst>
                  <a:ext uri="{FF2B5EF4-FFF2-40B4-BE49-F238E27FC236}">
                    <a16:creationId xmlns:a16="http://schemas.microsoft.com/office/drawing/2014/main" id="{3FB1CE15-13C6-4A35-80E2-D76FB56E3392}"/>
                  </a:ext>
                </a:extLst>
              </p:cNvPr>
              <p:cNvSpPr txBox="1">
                <a:spLocks/>
              </p:cNvSpPr>
              <p:nvPr/>
            </p:nvSpPr>
            <p:spPr>
              <a:xfrm>
                <a:off x="6904383" y="3702841"/>
                <a:ext cx="5184202" cy="271927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2200" dirty="0"/>
                  <a:t>Il définit</a:t>
                </a:r>
              </a:p>
              <a:p>
                <a:pPr marL="0" indent="0">
                  <a:buNone/>
                </a:pPr>
                <a14:m>
                  <m:oMath xmlns:m="http://schemas.openxmlformats.org/officeDocument/2006/math">
                    <m:r>
                      <a:rPr lang="fr-CA" sz="2200" b="0" i="1" smtClean="0">
                        <a:latin typeface="Cambria Math" panose="02040503050406030204" pitchFamily="18" charset="0"/>
                      </a:rPr>
                      <m:t>𝑥</m:t>
                    </m:r>
                    <m:d>
                      <m:dPr>
                        <m:ctrlPr>
                          <a:rPr lang="fr-CA" sz="2200" b="0" i="1" smtClean="0">
                            <a:latin typeface="Cambria Math" panose="02040503050406030204" pitchFamily="18" charset="0"/>
                          </a:rPr>
                        </m:ctrlPr>
                      </m:dPr>
                      <m:e>
                        <m:r>
                          <a:rPr lang="fr-CA" sz="2200" b="0" i="1" smtClean="0">
                            <a:latin typeface="Cambria Math" panose="02040503050406030204" pitchFamily="18" charset="0"/>
                          </a:rPr>
                          <m:t>𝑡</m:t>
                        </m:r>
                      </m:e>
                    </m:d>
                    <m:r>
                      <a:rPr lang="fr-CA" sz="2200" b="0" i="1" smtClean="0">
                        <a:latin typeface="Cambria Math" panose="02040503050406030204" pitchFamily="18" charset="0"/>
                      </a:rPr>
                      <m:t>=</m:t>
                    </m:r>
                  </m:oMath>
                </a14:m>
                <a:r>
                  <a:rPr lang="fr-CA" sz="2200" dirty="0"/>
                  <a:t>longueur de GS au temps </a:t>
                </a:r>
                <a14:m>
                  <m:oMath xmlns:m="http://schemas.openxmlformats.org/officeDocument/2006/math">
                    <m:r>
                      <a:rPr lang="fr-CA" sz="2200" b="0" i="1" smtClean="0">
                        <a:latin typeface="Cambria Math" panose="02040503050406030204" pitchFamily="18" charset="0"/>
                      </a:rPr>
                      <m:t>𝑡</m:t>
                    </m:r>
                  </m:oMath>
                </a14:m>
                <a:endParaRPr lang="fr-CA" sz="2200" dirty="0"/>
              </a:p>
              <a:p>
                <a:pPr marL="0" indent="0">
                  <a:buNone/>
                </a:pPr>
                <a14:m>
                  <m:oMath xmlns:m="http://schemas.openxmlformats.org/officeDocument/2006/math">
                    <m:r>
                      <a:rPr lang="fr-CA" sz="2200" b="0" i="1" smtClean="0">
                        <a:latin typeface="Cambria Math" panose="02040503050406030204" pitchFamily="18" charset="0"/>
                      </a:rPr>
                      <m:t>𝑦</m:t>
                    </m:r>
                    <m:d>
                      <m:dPr>
                        <m:ctrlPr>
                          <a:rPr lang="fr-CA" sz="2200" b="0" i="1" smtClean="0">
                            <a:latin typeface="Cambria Math" panose="02040503050406030204" pitchFamily="18" charset="0"/>
                          </a:rPr>
                        </m:ctrlPr>
                      </m:dPr>
                      <m:e>
                        <m:r>
                          <a:rPr lang="fr-CA" sz="2200" b="0" i="1" smtClean="0">
                            <a:latin typeface="Cambria Math" panose="02040503050406030204" pitchFamily="18" charset="0"/>
                          </a:rPr>
                          <m:t>𝑡</m:t>
                        </m:r>
                      </m:e>
                    </m:d>
                    <m:r>
                      <a:rPr lang="fr-CA" sz="2200" b="0" i="1" smtClean="0">
                        <a:latin typeface="Cambria Math" panose="02040503050406030204" pitchFamily="18" charset="0"/>
                      </a:rPr>
                      <m:t>=</m:t>
                    </m:r>
                  </m:oMath>
                </a14:m>
                <a:r>
                  <a:rPr lang="fr-CA" sz="2200" dirty="0"/>
                  <a:t>longueur de BC au temps </a:t>
                </a:r>
                <a14:m>
                  <m:oMath xmlns:m="http://schemas.openxmlformats.org/officeDocument/2006/math">
                    <m:r>
                      <a:rPr lang="fr-CA" sz="2200" b="0" i="1" smtClean="0">
                        <a:latin typeface="Cambria Math" panose="02040503050406030204" pitchFamily="18" charset="0"/>
                      </a:rPr>
                      <m:t>𝑡</m:t>
                    </m:r>
                  </m:oMath>
                </a14:m>
                <a:endParaRPr lang="fr-CA" sz="2200" dirty="0"/>
              </a:p>
              <a:p>
                <a:pPr marL="0" indent="0">
                  <a:buNone/>
                </a:pPr>
                <a14:m>
                  <m:oMathPara xmlns:m="http://schemas.openxmlformats.org/officeDocument/2006/math">
                    <m:oMathParaPr>
                      <m:jc m:val="centerGroup"/>
                    </m:oMathParaPr>
                    <m:oMath xmlns:m="http://schemas.openxmlformats.org/officeDocument/2006/math">
                      <m:r>
                        <m:rPr>
                          <m:sty m:val="p"/>
                        </m:rPr>
                        <a:rPr lang="el-GR" sz="2200" i="1" smtClean="0">
                          <a:latin typeface="Cambria Math" panose="02040503050406030204" pitchFamily="18" charset="0"/>
                        </a:rPr>
                        <m:t>λ</m:t>
                      </m:r>
                      <m:d>
                        <m:dPr>
                          <m:ctrlPr>
                            <a:rPr lang="fr-CA" sz="2200" b="0" i="1" smtClean="0">
                              <a:latin typeface="Cambria Math" panose="02040503050406030204" pitchFamily="18" charset="0"/>
                            </a:rPr>
                          </m:ctrlPr>
                        </m:dPr>
                        <m:e>
                          <m:r>
                            <a:rPr lang="fr-CA" sz="2200" b="0" i="1" smtClean="0">
                              <a:latin typeface="Cambria Math" panose="02040503050406030204" pitchFamily="18" charset="0"/>
                            </a:rPr>
                            <m:t>𝑥</m:t>
                          </m:r>
                          <m:r>
                            <a:rPr lang="fr-CA" sz="2200" b="0" i="1" smtClean="0">
                              <a:latin typeface="Cambria Math" panose="02040503050406030204" pitchFamily="18" charset="0"/>
                            </a:rPr>
                            <m:t>(</m:t>
                          </m:r>
                          <m:r>
                            <a:rPr lang="fr-CA" sz="2200" b="0" i="1" smtClean="0">
                              <a:latin typeface="Cambria Math" panose="02040503050406030204" pitchFamily="18" charset="0"/>
                            </a:rPr>
                            <m:t>𝑡</m:t>
                          </m:r>
                          <m:r>
                            <a:rPr lang="fr-CA" sz="2200" b="0" i="1" smtClean="0">
                              <a:latin typeface="Cambria Math" panose="02040503050406030204" pitchFamily="18" charset="0"/>
                            </a:rPr>
                            <m:t>)</m:t>
                          </m:r>
                        </m:e>
                      </m:d>
                      <m:r>
                        <a:rPr lang="fr-CA" sz="2200" b="0" i="1" smtClean="0">
                          <a:latin typeface="Cambria Math" panose="02040503050406030204" pitchFamily="18" charset="0"/>
                        </a:rPr>
                        <m:t>=</m:t>
                      </m:r>
                      <m:r>
                        <a:rPr lang="fr-CA" sz="2200" b="0" i="1" smtClean="0">
                          <a:latin typeface="Cambria Math" panose="02040503050406030204" pitchFamily="18" charset="0"/>
                        </a:rPr>
                        <m:t>𝑦</m:t>
                      </m:r>
                      <m:r>
                        <a:rPr lang="fr-CA" sz="2200" b="0" i="1" smtClean="0">
                          <a:latin typeface="Cambria Math" panose="02040503050406030204" pitchFamily="18" charset="0"/>
                        </a:rPr>
                        <m:t>(</m:t>
                      </m:r>
                      <m:r>
                        <a:rPr lang="fr-CA" sz="2200" b="0" i="1" smtClean="0">
                          <a:latin typeface="Cambria Math" panose="02040503050406030204" pitchFamily="18" charset="0"/>
                        </a:rPr>
                        <m:t>𝑡</m:t>
                      </m:r>
                      <m:r>
                        <a:rPr lang="fr-CA" sz="2200" b="0" i="1" smtClean="0">
                          <a:latin typeface="Cambria Math" panose="02040503050406030204" pitchFamily="18" charset="0"/>
                        </a:rPr>
                        <m:t>)</m:t>
                      </m:r>
                    </m:oMath>
                  </m:oMathPara>
                </a14:m>
                <a:endParaRPr lang="fr-CA" sz="2200" dirty="0"/>
              </a:p>
              <a:p>
                <a:pPr marL="0" indent="0">
                  <a:buNone/>
                </a:pPr>
                <a:endParaRPr lang="fr-CA" sz="2200" dirty="0"/>
              </a:p>
            </p:txBody>
          </p:sp>
        </mc:Choice>
        <mc:Fallback xmlns="">
          <p:sp>
            <p:nvSpPr>
              <p:cNvPr id="8" name="Espace réservé du contenu 2">
                <a:extLst>
                  <a:ext uri="{FF2B5EF4-FFF2-40B4-BE49-F238E27FC236}">
                    <a16:creationId xmlns:a16="http://schemas.microsoft.com/office/drawing/2014/main" id="{3FB1CE15-13C6-4A35-80E2-D76FB56E3392}"/>
                  </a:ext>
                </a:extLst>
              </p:cNvPr>
              <p:cNvSpPr txBox="1">
                <a:spLocks noRot="1" noChangeAspect="1" noMove="1" noResize="1" noEditPoints="1" noAdjustHandles="1" noChangeArrowheads="1" noChangeShapeType="1" noTextEdit="1"/>
              </p:cNvSpPr>
              <p:nvPr/>
            </p:nvSpPr>
            <p:spPr>
              <a:xfrm>
                <a:off x="6904383" y="3702841"/>
                <a:ext cx="5184202" cy="2719270"/>
              </a:xfrm>
              <a:prstGeom prst="rect">
                <a:avLst/>
              </a:prstGeom>
              <a:blipFill>
                <a:blip r:embed="rId4"/>
                <a:stretch>
                  <a:fillRect l="-1529"/>
                </a:stretch>
              </a:blipFill>
            </p:spPr>
            <p:txBody>
              <a:bodyPr/>
              <a:lstStyle/>
              <a:p>
                <a:r>
                  <a:rPr lang="fr-CA">
                    <a:noFill/>
                  </a:rPr>
                  <a:t> </a:t>
                </a:r>
              </a:p>
            </p:txBody>
          </p:sp>
        </mc:Fallback>
      </mc:AlternateContent>
      <p:sp>
        <p:nvSpPr>
          <p:cNvPr id="4" name="Espace réservé du numéro de diapositive 3">
            <a:extLst>
              <a:ext uri="{FF2B5EF4-FFF2-40B4-BE49-F238E27FC236}">
                <a16:creationId xmlns:a16="http://schemas.microsoft.com/office/drawing/2014/main" id="{0162D267-B6B5-4FB2-BC33-93636405E938}"/>
              </a:ext>
            </a:extLst>
          </p:cNvPr>
          <p:cNvSpPr>
            <a:spLocks noGrp="1"/>
          </p:cNvSpPr>
          <p:nvPr>
            <p:ph type="sldNum" sz="quarter" idx="12"/>
          </p:nvPr>
        </p:nvSpPr>
        <p:spPr/>
        <p:txBody>
          <a:bodyPr/>
          <a:lstStyle/>
          <a:p>
            <a:fld id="{C0722274-0FAA-4649-AA4E-4210F4F32167}" type="slidenum">
              <a:rPr lang="en-US" smtClean="0"/>
              <a:t>15</a:t>
            </a:fld>
            <a:endParaRPr lang="en-US"/>
          </a:p>
        </p:txBody>
      </p:sp>
    </p:spTree>
    <p:extLst>
      <p:ext uri="{BB962C8B-B14F-4D97-AF65-F5344CB8AC3E}">
        <p14:creationId xmlns:p14="http://schemas.microsoft.com/office/powerpoint/2010/main" val="303453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C4890D-887F-4EA8-8FDB-1C40C4F46E18}"/>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565A5B00-F67E-4F9D-9FF0-919F5C3B62B3}"/>
              </a:ext>
            </a:extLst>
          </p:cNvPr>
          <p:cNvSpPr>
            <a:spLocks noGrp="1"/>
          </p:cNvSpPr>
          <p:nvPr>
            <p:ph idx="1"/>
          </p:nvPr>
        </p:nvSpPr>
        <p:spPr/>
        <p:txBody>
          <a:bodyPr/>
          <a:lstStyle/>
          <a:p>
            <a:endParaRPr lang="fr-CA"/>
          </a:p>
        </p:txBody>
      </p:sp>
      <p:pic>
        <p:nvPicPr>
          <p:cNvPr id="4" name="Image 3" descr="Une image contenant texte, journal, reçu&#10;&#10;Description générée automatiquement">
            <a:extLst>
              <a:ext uri="{FF2B5EF4-FFF2-40B4-BE49-F238E27FC236}">
                <a16:creationId xmlns:a16="http://schemas.microsoft.com/office/drawing/2014/main" id="{CCB3B52B-2BFF-4F55-A209-F60801FA6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683602" y="4683601"/>
            <a:ext cx="21559206" cy="12192001"/>
          </a:xfrm>
          <a:prstGeom prst="rect">
            <a:avLst/>
          </a:prstGeom>
        </p:spPr>
      </p:pic>
      <p:sp>
        <p:nvSpPr>
          <p:cNvPr id="5" name="Espace réservé du numéro de diapositive 4">
            <a:extLst>
              <a:ext uri="{FF2B5EF4-FFF2-40B4-BE49-F238E27FC236}">
                <a16:creationId xmlns:a16="http://schemas.microsoft.com/office/drawing/2014/main" id="{085D795D-FDC7-4009-AA1B-A475A6B93417}"/>
              </a:ext>
            </a:extLst>
          </p:cNvPr>
          <p:cNvSpPr>
            <a:spLocks noGrp="1"/>
          </p:cNvSpPr>
          <p:nvPr>
            <p:ph type="sldNum" sz="quarter" idx="12"/>
          </p:nvPr>
        </p:nvSpPr>
        <p:spPr/>
        <p:txBody>
          <a:bodyPr/>
          <a:lstStyle/>
          <a:p>
            <a:fld id="{C0722274-0FAA-4649-AA4E-4210F4F32167}" type="slidenum">
              <a:rPr lang="en-US" smtClean="0"/>
              <a:t>16</a:t>
            </a:fld>
            <a:endParaRPr lang="en-US"/>
          </a:p>
        </p:txBody>
      </p:sp>
    </p:spTree>
    <p:extLst>
      <p:ext uri="{BB962C8B-B14F-4D97-AF65-F5344CB8AC3E}">
        <p14:creationId xmlns:p14="http://schemas.microsoft.com/office/powerpoint/2010/main" val="26546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7.40741E-7 L 0 -1.96065 " pathEditMode="fixed" rAng="0" ptsTypes="AA">
                                      <p:cBhvr>
                                        <p:cTn id="6" dur="6000" fill="hold"/>
                                        <p:tgtEl>
                                          <p:spTgt spid="4"/>
                                        </p:tgtEl>
                                        <p:attrNameLst>
                                          <p:attrName>ppt_x</p:attrName>
                                          <p:attrName>ppt_y</p:attrName>
                                        </p:attrNameLst>
                                      </p:cBhvr>
                                      <p:rCtr x="0" y="-98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5D8491BC-49BC-4236-991D-FE7AC5B55DAB}"/>
                  </a:ext>
                </a:extLst>
              </p:cNvPr>
              <p:cNvSpPr>
                <a:spLocks noGrp="1"/>
              </p:cNvSpPr>
              <p:nvPr>
                <p:ph type="title"/>
              </p:nvPr>
            </p:nvSpPr>
            <p:spPr>
              <a:xfrm>
                <a:off x="1143001" y="390617"/>
                <a:ext cx="9905999" cy="1571347"/>
              </a:xfrm>
            </p:spPr>
            <p:txBody>
              <a:bodyPr>
                <a:normAutofit fontScale="90000"/>
              </a:bodyPr>
              <a:lstStyle/>
              <a:p>
                <a:pPr/>
                <a:r>
                  <a:rPr lang="fr-CA" dirty="0"/>
                  <a:t>Exemple de calcul avec la table de Napier</a:t>
                </a:r>
                <a:br>
                  <a:rPr lang="fr-CA" dirty="0"/>
                </a:b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λ</m:t>
                      </m:r>
                      <m:d>
                        <m:dPr>
                          <m:ctrlPr>
                            <a:rPr lang="fr-CA" i="1">
                              <a:latin typeface="Cambria Math" panose="02040503050406030204" pitchFamily="18" charset="0"/>
                            </a:rPr>
                          </m:ctrlPr>
                        </m:dPr>
                        <m:e>
                          <m:r>
                            <a:rPr lang="fr-CA" i="1">
                              <a:latin typeface="Cambria Math" panose="02040503050406030204" pitchFamily="18" charset="0"/>
                            </a:rPr>
                            <m:t>𝑢</m:t>
                          </m:r>
                        </m:e>
                      </m:d>
                      <m:r>
                        <a:rPr lang="fr-CA" b="0" i="1" smtClean="0">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r>
                            <a:rPr lang="fr-CA" i="1">
                              <a:latin typeface="Cambria Math" panose="02040503050406030204" pitchFamily="18" charset="0"/>
                            </a:rPr>
                            <m:t>𝑣</m:t>
                          </m:r>
                        </m:e>
                      </m:d>
                      <m:r>
                        <a:rPr lang="fr-CA" b="0" i="1" smtClean="0">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r>
                            <a:rPr lang="fr-CA" b="0" i="1" smtClean="0">
                              <a:latin typeface="Cambria Math" panose="02040503050406030204" pitchFamily="18" charset="0"/>
                            </a:rPr>
                            <m:t>𝑤</m:t>
                          </m:r>
                        </m:e>
                      </m:d>
                      <m:r>
                        <a:rPr lang="fr-CA" i="1">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f>
                            <m:fPr>
                              <m:ctrlPr>
                                <a:rPr lang="fr-CA" i="1">
                                  <a:latin typeface="Cambria Math" panose="02040503050406030204" pitchFamily="18" charset="0"/>
                                </a:rPr>
                              </m:ctrlPr>
                            </m:fPr>
                            <m:num>
                              <m:r>
                                <a:rPr lang="fr-CA" i="1">
                                  <a:latin typeface="Cambria Math" panose="02040503050406030204" pitchFamily="18" charset="0"/>
                                </a:rPr>
                                <m:t>𝑢𝑣</m:t>
                              </m:r>
                            </m:num>
                            <m:den>
                              <m:r>
                                <a:rPr lang="fr-CA" b="0" i="1" smtClean="0">
                                  <a:latin typeface="Cambria Math" panose="02040503050406030204" pitchFamily="18" charset="0"/>
                                </a:rPr>
                                <m:t>𝑤</m:t>
                              </m:r>
                            </m:den>
                          </m:f>
                        </m:e>
                      </m:d>
                    </m:oMath>
                  </m:oMathPara>
                </a14:m>
                <a:endParaRPr lang="fr-CA" dirty="0"/>
              </a:p>
            </p:txBody>
          </p:sp>
        </mc:Choice>
        <mc:Fallback xmlns="">
          <p:sp>
            <p:nvSpPr>
              <p:cNvPr id="2" name="Titre 1">
                <a:extLst>
                  <a:ext uri="{FF2B5EF4-FFF2-40B4-BE49-F238E27FC236}">
                    <a16:creationId xmlns:a16="http://schemas.microsoft.com/office/drawing/2014/main" id="{5D8491BC-49BC-4236-991D-FE7AC5B55DAB}"/>
                  </a:ext>
                </a:extLst>
              </p:cNvPr>
              <p:cNvSpPr>
                <a:spLocks noGrp="1" noRot="1" noChangeAspect="1" noMove="1" noResize="1" noEditPoints="1" noAdjustHandles="1" noChangeArrowheads="1" noChangeShapeType="1" noTextEdit="1"/>
              </p:cNvSpPr>
              <p:nvPr>
                <p:ph type="title"/>
              </p:nvPr>
            </p:nvSpPr>
            <p:spPr>
              <a:xfrm>
                <a:off x="1143001" y="390617"/>
                <a:ext cx="9905999" cy="1571347"/>
              </a:xfrm>
              <a:blipFill>
                <a:blip r:embed="rId2"/>
                <a:stretch>
                  <a:fillRect l="-1908" t="-7364"/>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graphicFrame>
            <p:nvGraphicFramePr>
              <p:cNvPr id="5" name="Tableau 5">
                <a:extLst>
                  <a:ext uri="{FF2B5EF4-FFF2-40B4-BE49-F238E27FC236}">
                    <a16:creationId xmlns:a16="http://schemas.microsoft.com/office/drawing/2014/main" id="{5DB6CED9-81B6-4B72-A020-C08D694AA533}"/>
                  </a:ext>
                </a:extLst>
              </p:cNvPr>
              <p:cNvGraphicFramePr>
                <a:graphicFrameLocks noGrp="1"/>
              </p:cNvGraphicFramePr>
              <p:nvPr>
                <p:ph sz="half" idx="1"/>
                <p:extLst>
                  <p:ext uri="{D42A27DB-BD31-4B8C-83A1-F6EECF244321}">
                    <p14:modId xmlns:p14="http://schemas.microsoft.com/office/powerpoint/2010/main" val="4042575133"/>
                  </p:ext>
                </p:extLst>
              </p:nvPr>
            </p:nvGraphicFramePr>
            <p:xfrm>
              <a:off x="1143000" y="2339975"/>
              <a:ext cx="4799012" cy="2895600"/>
            </p:xfrm>
            <a:graphic>
              <a:graphicData uri="http://schemas.openxmlformats.org/drawingml/2006/table">
                <a:tbl>
                  <a:tblPr firstRow="1" bandRow="1">
                    <a:tableStyleId>{5C22544A-7EE6-4342-B048-85BDC9FD1C3A}</a:tableStyleId>
                  </a:tblPr>
                  <a:tblGrid>
                    <a:gridCol w="2399506">
                      <a:extLst>
                        <a:ext uri="{9D8B030D-6E8A-4147-A177-3AD203B41FA5}">
                          <a16:colId xmlns:a16="http://schemas.microsoft.com/office/drawing/2014/main" val="369837739"/>
                        </a:ext>
                      </a:extLst>
                    </a:gridCol>
                    <a:gridCol w="2399506">
                      <a:extLst>
                        <a:ext uri="{9D8B030D-6E8A-4147-A177-3AD203B41FA5}">
                          <a16:colId xmlns:a16="http://schemas.microsoft.com/office/drawing/2014/main" val="2268292856"/>
                        </a:ext>
                      </a:extLst>
                    </a:gridCol>
                  </a:tblGrid>
                  <a:tr h="370840">
                    <a:tc>
                      <a:txBody>
                        <a:bodyPr/>
                        <a:lstStyle/>
                        <a:p>
                          <a:pPr algn="ctr"/>
                          <a14:m>
                            <m:oMathPara xmlns:m="http://schemas.openxmlformats.org/officeDocument/2006/math">
                              <m:oMathParaPr>
                                <m:jc m:val="centerGroup"/>
                              </m:oMathParaPr>
                              <m:oMath xmlns:m="http://schemas.openxmlformats.org/officeDocument/2006/math">
                                <m:r>
                                  <a:rPr lang="fr-CA" sz="3200" i="1" dirty="0" smtClean="0">
                                    <a:latin typeface="Cambria Math" panose="02040503050406030204" pitchFamily="18" charset="0"/>
                                  </a:rPr>
                                  <m:t>𝑛</m:t>
                                </m:r>
                              </m:oMath>
                            </m:oMathPara>
                          </a14:m>
                          <a:endParaRPr lang="fr-CA" sz="3200" dirty="0">
                            <a:latin typeface="Constantia" panose="02030602050306030303"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l-GR" sz="3200" b="0" i="1" dirty="0" smtClean="0">
                                    <a:latin typeface="Cambria Math" panose="02040503050406030204" pitchFamily="18" charset="0"/>
                                  </a:rPr>
                                  <m:t>𝜆</m:t>
                                </m:r>
                                <m:r>
                                  <a:rPr lang="fr-CA" sz="3200" b="0" i="1" dirty="0" smtClean="0">
                                    <a:latin typeface="Cambria Math" panose="02040503050406030204" pitchFamily="18" charset="0"/>
                                  </a:rPr>
                                  <m:t>(</m:t>
                                </m:r>
                                <m:r>
                                  <a:rPr lang="fr-CA" sz="3200" b="0" i="1" dirty="0" smtClean="0">
                                    <a:latin typeface="Cambria Math" panose="02040503050406030204" pitchFamily="18" charset="0"/>
                                  </a:rPr>
                                  <m:t>𝑛</m:t>
                                </m:r>
                                <m:r>
                                  <a:rPr lang="fr-CA" sz="3200" b="0" i="1" dirty="0" smtClean="0">
                                    <a:latin typeface="Cambria Math" panose="02040503050406030204" pitchFamily="18" charset="0"/>
                                  </a:rPr>
                                  <m:t>)</m:t>
                                </m:r>
                              </m:oMath>
                            </m:oMathPara>
                          </a14:m>
                          <a:endParaRPr lang="fr-CA" sz="3200" b="0" i="1" dirty="0">
                            <a:latin typeface="Constantia" panose="02030602050306030303" pitchFamily="18" charset="0"/>
                          </a:endParaRPr>
                        </a:p>
                      </a:txBody>
                      <a:tcPr/>
                    </a:tc>
                    <a:extLst>
                      <a:ext uri="{0D108BD9-81ED-4DB2-BD59-A6C34878D82A}">
                        <a16:rowId xmlns:a16="http://schemas.microsoft.com/office/drawing/2014/main" val="3512034478"/>
                      </a:ext>
                    </a:extLst>
                  </a:tr>
                  <a:tr h="370840">
                    <a:tc>
                      <a:txBody>
                        <a:bodyPr/>
                        <a:lstStyle/>
                        <a:p>
                          <a:pPr algn="ctr"/>
                          <a:r>
                            <a:rPr lang="fr-CA" sz="3200" dirty="0">
                              <a:latin typeface="Constantia" panose="02030602050306030303" pitchFamily="18" charset="0"/>
                            </a:rPr>
                            <a:t>5989847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3200" dirty="0">
                              <a:latin typeface="Constantia" panose="02030602050306030303" pitchFamily="18" charset="0"/>
                            </a:rPr>
                            <a:t>5125193</a:t>
                          </a:r>
                        </a:p>
                      </a:txBody>
                      <a:tcPr/>
                    </a:tc>
                    <a:extLst>
                      <a:ext uri="{0D108BD9-81ED-4DB2-BD59-A6C34878D82A}">
                        <a16:rowId xmlns:a16="http://schemas.microsoft.com/office/drawing/2014/main" val="1248353705"/>
                      </a:ext>
                    </a:extLst>
                  </a:tr>
                  <a:tr h="370840">
                    <a:tc>
                      <a:txBody>
                        <a:bodyPr/>
                        <a:lstStyle/>
                        <a:p>
                          <a:pPr algn="ctr"/>
                          <a:r>
                            <a:rPr lang="fr-CA" sz="3200" dirty="0">
                              <a:latin typeface="Constantia" panose="02030602050306030303" pitchFamily="18" charset="0"/>
                            </a:rPr>
                            <a:t>6362159</a:t>
                          </a:r>
                        </a:p>
                      </a:txBody>
                      <a:tcPr/>
                    </a:tc>
                    <a:tc>
                      <a:txBody>
                        <a:bodyPr/>
                        <a:lstStyle/>
                        <a:p>
                          <a:pPr algn="ctr"/>
                          <a:r>
                            <a:rPr lang="fr-CA" sz="3200" dirty="0">
                              <a:latin typeface="Constantia" panose="02030602050306030303" pitchFamily="18" charset="0"/>
                            </a:rPr>
                            <a:t>4522173</a:t>
                          </a:r>
                        </a:p>
                      </a:txBody>
                      <a:tcPr/>
                    </a:tc>
                    <a:extLst>
                      <a:ext uri="{0D108BD9-81ED-4DB2-BD59-A6C34878D82A}">
                        <a16:rowId xmlns:a16="http://schemas.microsoft.com/office/drawing/2014/main" val="1786983380"/>
                      </a:ext>
                    </a:extLst>
                  </a:tr>
                  <a:tr h="370840">
                    <a:tc>
                      <a:txBody>
                        <a:bodyPr/>
                        <a:lstStyle/>
                        <a:p>
                          <a:pPr algn="ctr"/>
                          <a:r>
                            <a:rPr lang="fr-CA" sz="3200" dirty="0">
                              <a:latin typeface="Constantia" panose="02030602050306030303" pitchFamily="18" charset="0"/>
                            </a:rPr>
                            <a:t>6964132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3200" dirty="0">
                              <a:latin typeface="Constantia" panose="02030602050306030303" pitchFamily="18" charset="0"/>
                            </a:rPr>
                            <a:t>3618121</a:t>
                          </a:r>
                        </a:p>
                      </a:txBody>
                      <a:tcPr/>
                    </a:tc>
                    <a:extLst>
                      <a:ext uri="{0D108BD9-81ED-4DB2-BD59-A6C34878D82A}">
                        <a16:rowId xmlns:a16="http://schemas.microsoft.com/office/drawing/2014/main" val="41777188"/>
                      </a:ext>
                    </a:extLst>
                  </a:tr>
                  <a:tr h="370840">
                    <a:tc>
                      <a:txBody>
                        <a:bodyPr/>
                        <a:lstStyle/>
                        <a:p>
                          <a:pPr algn="ctr"/>
                          <a:r>
                            <a:rPr lang="fr-CA" sz="3200" dirty="0">
                              <a:latin typeface="Constantia" panose="02030602050306030303" pitchFamily="18" charset="0"/>
                            </a:rPr>
                            <a:t>7397003</a:t>
                          </a:r>
                        </a:p>
                      </a:txBody>
                      <a:tcPr/>
                    </a:tc>
                    <a:tc>
                      <a:txBody>
                        <a:bodyPr/>
                        <a:lstStyle/>
                        <a:p>
                          <a:pPr algn="ctr"/>
                          <a:r>
                            <a:rPr lang="fr-CA" sz="3200" dirty="0">
                              <a:latin typeface="Constantia" panose="02030602050306030303" pitchFamily="18" charset="0"/>
                            </a:rPr>
                            <a:t>3015101</a:t>
                          </a:r>
                        </a:p>
                      </a:txBody>
                      <a:tcPr/>
                    </a:tc>
                    <a:extLst>
                      <a:ext uri="{0D108BD9-81ED-4DB2-BD59-A6C34878D82A}">
                        <a16:rowId xmlns:a16="http://schemas.microsoft.com/office/drawing/2014/main" val="3225239289"/>
                      </a:ext>
                    </a:extLst>
                  </a:tr>
                </a:tbl>
              </a:graphicData>
            </a:graphic>
          </p:graphicFrame>
        </mc:Choice>
        <mc:Fallback xmlns="">
          <p:graphicFrame>
            <p:nvGraphicFramePr>
              <p:cNvPr id="5" name="Tableau 5">
                <a:extLst>
                  <a:ext uri="{FF2B5EF4-FFF2-40B4-BE49-F238E27FC236}">
                    <a16:creationId xmlns:a16="http://schemas.microsoft.com/office/drawing/2014/main" id="{5DB6CED9-81B6-4B72-A020-C08D694AA533}"/>
                  </a:ext>
                </a:extLst>
              </p:cNvPr>
              <p:cNvGraphicFramePr>
                <a:graphicFrameLocks noGrp="1"/>
              </p:cNvGraphicFramePr>
              <p:nvPr>
                <p:ph sz="half" idx="1"/>
                <p:extLst>
                  <p:ext uri="{D42A27DB-BD31-4B8C-83A1-F6EECF244321}">
                    <p14:modId xmlns:p14="http://schemas.microsoft.com/office/powerpoint/2010/main" val="4042575133"/>
                  </p:ext>
                </p:extLst>
              </p:nvPr>
            </p:nvGraphicFramePr>
            <p:xfrm>
              <a:off x="1143000" y="2339975"/>
              <a:ext cx="4799012" cy="2895600"/>
            </p:xfrm>
            <a:graphic>
              <a:graphicData uri="http://schemas.openxmlformats.org/drawingml/2006/table">
                <a:tbl>
                  <a:tblPr firstRow="1" bandRow="1">
                    <a:tableStyleId>{5C22544A-7EE6-4342-B048-85BDC9FD1C3A}</a:tableStyleId>
                  </a:tblPr>
                  <a:tblGrid>
                    <a:gridCol w="2399506">
                      <a:extLst>
                        <a:ext uri="{9D8B030D-6E8A-4147-A177-3AD203B41FA5}">
                          <a16:colId xmlns:a16="http://schemas.microsoft.com/office/drawing/2014/main" val="369837739"/>
                        </a:ext>
                      </a:extLst>
                    </a:gridCol>
                    <a:gridCol w="2399506">
                      <a:extLst>
                        <a:ext uri="{9D8B030D-6E8A-4147-A177-3AD203B41FA5}">
                          <a16:colId xmlns:a16="http://schemas.microsoft.com/office/drawing/2014/main" val="2268292856"/>
                        </a:ext>
                      </a:extLst>
                    </a:gridCol>
                  </a:tblGrid>
                  <a:tr h="579120">
                    <a:tc>
                      <a:txBody>
                        <a:bodyPr/>
                        <a:lstStyle/>
                        <a:p>
                          <a:endParaRPr lang="fr-FR"/>
                        </a:p>
                      </a:txBody>
                      <a:tcPr>
                        <a:blipFill>
                          <a:blip r:embed="rId3"/>
                          <a:stretch>
                            <a:fillRect l="-254" t="-1053" r="-101015" b="-435789"/>
                          </a:stretch>
                        </a:blipFill>
                      </a:tcPr>
                    </a:tc>
                    <a:tc>
                      <a:txBody>
                        <a:bodyPr/>
                        <a:lstStyle/>
                        <a:p>
                          <a:endParaRPr lang="fr-FR"/>
                        </a:p>
                      </a:txBody>
                      <a:tcPr>
                        <a:blipFill>
                          <a:blip r:embed="rId3"/>
                          <a:stretch>
                            <a:fillRect l="-100254" t="-1053" r="-1015" b="-435789"/>
                          </a:stretch>
                        </a:blipFill>
                      </a:tcPr>
                    </a:tc>
                    <a:extLst>
                      <a:ext uri="{0D108BD9-81ED-4DB2-BD59-A6C34878D82A}">
                        <a16:rowId xmlns:a16="http://schemas.microsoft.com/office/drawing/2014/main" val="3512034478"/>
                      </a:ext>
                    </a:extLst>
                  </a:tr>
                  <a:tr h="579120">
                    <a:tc>
                      <a:txBody>
                        <a:bodyPr/>
                        <a:lstStyle/>
                        <a:p>
                          <a:pPr algn="ctr"/>
                          <a:r>
                            <a:rPr lang="fr-CA" sz="3200" dirty="0">
                              <a:latin typeface="Constantia" panose="02030602050306030303" pitchFamily="18" charset="0"/>
                            </a:rPr>
                            <a:t>5989847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3200" dirty="0">
                              <a:latin typeface="Constantia" panose="02030602050306030303" pitchFamily="18" charset="0"/>
                            </a:rPr>
                            <a:t>5125193</a:t>
                          </a:r>
                        </a:p>
                      </a:txBody>
                      <a:tcPr/>
                    </a:tc>
                    <a:extLst>
                      <a:ext uri="{0D108BD9-81ED-4DB2-BD59-A6C34878D82A}">
                        <a16:rowId xmlns:a16="http://schemas.microsoft.com/office/drawing/2014/main" val="1248353705"/>
                      </a:ext>
                    </a:extLst>
                  </a:tr>
                  <a:tr h="579120">
                    <a:tc>
                      <a:txBody>
                        <a:bodyPr/>
                        <a:lstStyle/>
                        <a:p>
                          <a:pPr algn="ctr"/>
                          <a:r>
                            <a:rPr lang="fr-CA" sz="3200" dirty="0">
                              <a:latin typeface="Constantia" panose="02030602050306030303" pitchFamily="18" charset="0"/>
                            </a:rPr>
                            <a:t>6362159</a:t>
                          </a:r>
                        </a:p>
                      </a:txBody>
                      <a:tcPr/>
                    </a:tc>
                    <a:tc>
                      <a:txBody>
                        <a:bodyPr/>
                        <a:lstStyle/>
                        <a:p>
                          <a:pPr algn="ctr"/>
                          <a:r>
                            <a:rPr lang="fr-CA" sz="3200" dirty="0">
                              <a:latin typeface="Constantia" panose="02030602050306030303" pitchFamily="18" charset="0"/>
                            </a:rPr>
                            <a:t>4522173</a:t>
                          </a:r>
                        </a:p>
                      </a:txBody>
                      <a:tcPr/>
                    </a:tc>
                    <a:extLst>
                      <a:ext uri="{0D108BD9-81ED-4DB2-BD59-A6C34878D82A}">
                        <a16:rowId xmlns:a16="http://schemas.microsoft.com/office/drawing/2014/main" val="1786983380"/>
                      </a:ext>
                    </a:extLst>
                  </a:tr>
                  <a:tr h="579120">
                    <a:tc>
                      <a:txBody>
                        <a:bodyPr/>
                        <a:lstStyle/>
                        <a:p>
                          <a:pPr algn="ctr"/>
                          <a:r>
                            <a:rPr lang="fr-CA" sz="3200" dirty="0">
                              <a:latin typeface="Constantia" panose="02030602050306030303" pitchFamily="18" charset="0"/>
                            </a:rPr>
                            <a:t>6964132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3200" dirty="0">
                              <a:latin typeface="Constantia" panose="02030602050306030303" pitchFamily="18" charset="0"/>
                            </a:rPr>
                            <a:t>3618121</a:t>
                          </a:r>
                        </a:p>
                      </a:txBody>
                      <a:tcPr/>
                    </a:tc>
                    <a:extLst>
                      <a:ext uri="{0D108BD9-81ED-4DB2-BD59-A6C34878D82A}">
                        <a16:rowId xmlns:a16="http://schemas.microsoft.com/office/drawing/2014/main" val="41777188"/>
                      </a:ext>
                    </a:extLst>
                  </a:tr>
                  <a:tr h="579120">
                    <a:tc>
                      <a:txBody>
                        <a:bodyPr/>
                        <a:lstStyle/>
                        <a:p>
                          <a:pPr algn="ctr"/>
                          <a:r>
                            <a:rPr lang="fr-CA" sz="3200" dirty="0">
                              <a:latin typeface="Constantia" panose="02030602050306030303" pitchFamily="18" charset="0"/>
                            </a:rPr>
                            <a:t>7397003</a:t>
                          </a:r>
                        </a:p>
                      </a:txBody>
                      <a:tcPr/>
                    </a:tc>
                    <a:tc>
                      <a:txBody>
                        <a:bodyPr/>
                        <a:lstStyle/>
                        <a:p>
                          <a:pPr algn="ctr"/>
                          <a:r>
                            <a:rPr lang="fr-CA" sz="3200" dirty="0">
                              <a:latin typeface="Constantia" panose="02030602050306030303" pitchFamily="18" charset="0"/>
                            </a:rPr>
                            <a:t>3015101</a:t>
                          </a:r>
                        </a:p>
                      </a:txBody>
                      <a:tcPr/>
                    </a:tc>
                    <a:extLst>
                      <a:ext uri="{0D108BD9-81ED-4DB2-BD59-A6C34878D82A}">
                        <a16:rowId xmlns:a16="http://schemas.microsoft.com/office/drawing/2014/main" val="3225239289"/>
                      </a:ext>
                    </a:extLst>
                  </a:tr>
                </a:tbl>
              </a:graphicData>
            </a:graphic>
          </p:graphicFrame>
        </mc:Fallback>
      </mc:AlternateContent>
      <mc:AlternateContent xmlns:mc="http://schemas.openxmlformats.org/markup-compatibility/2006" xmlns:a14="http://schemas.microsoft.com/office/drawing/2010/main">
        <mc:Choice Requires="a14">
          <p:sp>
            <p:nvSpPr>
              <p:cNvPr id="4" name="Espace réservé du contenu 3">
                <a:extLst>
                  <a:ext uri="{FF2B5EF4-FFF2-40B4-BE49-F238E27FC236}">
                    <a16:creationId xmlns:a16="http://schemas.microsoft.com/office/drawing/2014/main" id="{46A2A279-EB93-4894-8D4E-BABFD9C9BFA3}"/>
                  </a:ext>
                </a:extLst>
              </p:cNvPr>
              <p:cNvSpPr>
                <a:spLocks noGrp="1"/>
              </p:cNvSpPr>
              <p:nvPr>
                <p:ph sz="half" idx="2"/>
              </p:nvPr>
            </p:nvSpPr>
            <p:spPr>
              <a:xfrm>
                <a:off x="6250020" y="2339975"/>
                <a:ext cx="5148908" cy="3550123"/>
              </a:xfrm>
            </p:spPr>
            <p:txBody>
              <a:bodyPr/>
              <a:lstStyle/>
              <a:p>
                <a:pPr marL="0" indent="0">
                  <a:lnSpc>
                    <a:spcPct val="150000"/>
                  </a:lnSpc>
                  <a:buNone/>
                </a:pPr>
                <a14:m>
                  <m:oMathPara xmlns:m="http://schemas.openxmlformats.org/officeDocument/2006/math">
                    <m:oMathParaPr>
                      <m:jc m:val="centerGroup"/>
                    </m:oMathParaPr>
                    <m:oMath xmlns:m="http://schemas.openxmlformats.org/officeDocument/2006/math">
                      <m:f>
                        <m:fPr>
                          <m:ctrlPr>
                            <a:rPr lang="fr-CA" b="0" i="1" smtClean="0">
                              <a:latin typeface="Cambria Math" panose="02040503050406030204" pitchFamily="18" charset="0"/>
                            </a:rPr>
                          </m:ctrlPr>
                        </m:fPr>
                        <m:num>
                          <m:r>
                            <a:rPr lang="fr-CA" i="1">
                              <a:latin typeface="Cambria Math" panose="02040503050406030204" pitchFamily="18" charset="0"/>
                            </a:rPr>
                            <m:t>6362159×</m:t>
                          </m:r>
                          <m:r>
                            <a:rPr lang="fr-CA" b="0" i="1" smtClean="0">
                              <a:latin typeface="Cambria Math" panose="02040503050406030204" pitchFamily="18" charset="0"/>
                            </a:rPr>
                            <m:t>6964132</m:t>
                          </m:r>
                        </m:num>
                        <m:den>
                          <m:r>
                            <a:rPr lang="fr-CA" b="0" i="1" smtClean="0">
                              <a:latin typeface="Cambria Math" panose="02040503050406030204" pitchFamily="18" charset="0"/>
                            </a:rPr>
                            <m:t>5989847</m:t>
                          </m:r>
                        </m:den>
                      </m:f>
                    </m:oMath>
                  </m:oMathPara>
                </a14:m>
                <a:endParaRPr lang="fr-CA" dirty="0"/>
              </a:p>
              <a:p>
                <a:pPr marL="0" indent="0">
                  <a:lnSpc>
                    <a:spcPct val="150000"/>
                  </a:lnSpc>
                  <a:buNone/>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λ</m:t>
                      </m:r>
                      <m:d>
                        <m:dPr>
                          <m:ctrlPr>
                            <a:rPr lang="fr-CA" b="0" i="1" smtClean="0">
                              <a:latin typeface="Cambria Math" panose="02040503050406030204" pitchFamily="18" charset="0"/>
                            </a:rPr>
                          </m:ctrlPr>
                        </m:dPr>
                        <m:e>
                          <m:r>
                            <a:rPr lang="fr-CA" i="1">
                              <a:latin typeface="Cambria Math" panose="02040503050406030204" pitchFamily="18" charset="0"/>
                            </a:rPr>
                            <m:t>6362159</m:t>
                          </m:r>
                        </m:e>
                      </m:d>
                      <m:r>
                        <a:rPr lang="fr-CA" b="0" i="1" smtClean="0">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r>
                            <a:rPr lang="fr-CA" i="1">
                              <a:latin typeface="Cambria Math" panose="02040503050406030204" pitchFamily="18" charset="0"/>
                            </a:rPr>
                            <m:t>6964132</m:t>
                          </m:r>
                        </m:e>
                      </m:d>
                      <m:r>
                        <a:rPr lang="fr-CA" b="0" i="1" smtClean="0">
                          <a:latin typeface="Cambria Math" panose="02040503050406030204" pitchFamily="18" charset="0"/>
                        </a:rPr>
                        <m:t>−</m:t>
                      </m:r>
                      <m:r>
                        <m:rPr>
                          <m:sty m:val="p"/>
                        </m:rPr>
                        <a:rPr lang="el-GR" i="1">
                          <a:latin typeface="Cambria Math" panose="02040503050406030204" pitchFamily="18" charset="0"/>
                        </a:rPr>
                        <m:t>λ</m:t>
                      </m:r>
                      <m:d>
                        <m:dPr>
                          <m:ctrlPr>
                            <a:rPr lang="fr-CA" i="1">
                              <a:latin typeface="Cambria Math" panose="02040503050406030204" pitchFamily="18" charset="0"/>
                            </a:rPr>
                          </m:ctrlPr>
                        </m:dPr>
                        <m:e>
                          <m:r>
                            <a:rPr lang="fr-CA" i="1">
                              <a:latin typeface="Cambria Math" panose="02040503050406030204" pitchFamily="18" charset="0"/>
                            </a:rPr>
                            <m:t>5989847</m:t>
                          </m:r>
                        </m:e>
                      </m:d>
                      <m:r>
                        <a:rPr lang="fr-CA" i="1">
                          <a:latin typeface="Cambria Math" panose="02040503050406030204" pitchFamily="18" charset="0"/>
                        </a:rPr>
                        <m:t>=4522173</m:t>
                      </m:r>
                      <m:r>
                        <a:rPr lang="fr-CA" b="0" i="1" smtClean="0">
                          <a:latin typeface="Cambria Math" panose="02040503050406030204" pitchFamily="18" charset="0"/>
                        </a:rPr>
                        <m:t>+</m:t>
                      </m:r>
                      <m:r>
                        <a:rPr lang="fr-CA" i="1">
                          <a:latin typeface="Cambria Math" panose="02040503050406030204" pitchFamily="18" charset="0"/>
                        </a:rPr>
                        <m:t>3618121−5125193</m:t>
                      </m:r>
                      <m:r>
                        <a:rPr lang="fr-CA" b="0" i="1" smtClean="0">
                          <a:latin typeface="Cambria Math" panose="02040503050406030204" pitchFamily="18" charset="0"/>
                        </a:rPr>
                        <m:t>=3015101</m:t>
                      </m:r>
                    </m:oMath>
                  </m:oMathPara>
                </a14:m>
                <a:endParaRPr lang="fr-CA" b="0" i="1" dirty="0">
                  <a:latin typeface="Cambria Math" panose="02040503050406030204" pitchFamily="18" charset="0"/>
                </a:endParaRPr>
              </a:p>
              <a:p>
                <a:pPr marL="0" indent="0">
                  <a:lnSpc>
                    <a:spcPct val="150000"/>
                  </a:lnSpc>
                  <a:buNone/>
                </a:pPr>
                <a14:m>
                  <m:oMathPara xmlns:m="http://schemas.openxmlformats.org/officeDocument/2006/math">
                    <m:oMathParaPr>
                      <m:jc m:val="centerGroup"/>
                    </m:oMathParaPr>
                    <m:oMath xmlns:m="http://schemas.openxmlformats.org/officeDocument/2006/math">
                      <m:sSup>
                        <m:sSupPr>
                          <m:ctrlPr>
                            <a:rPr lang="fr-CA" b="0" i="1" smtClean="0">
                              <a:latin typeface="Cambria Math" panose="02040503050406030204" pitchFamily="18" charset="0"/>
                            </a:rPr>
                          </m:ctrlPr>
                        </m:sSupPr>
                        <m:e>
                          <m:r>
                            <m:rPr>
                              <m:sty m:val="p"/>
                            </m:rPr>
                            <a:rPr lang="el-GR" i="1" smtClean="0">
                              <a:latin typeface="Cambria Math" panose="02040503050406030204" pitchFamily="18" charset="0"/>
                            </a:rPr>
                            <m:t>λ</m:t>
                          </m:r>
                        </m:e>
                        <m:sup>
                          <m:r>
                            <a:rPr lang="fr-CA" b="0" i="1" smtClean="0">
                              <a:latin typeface="Cambria Math" panose="02040503050406030204" pitchFamily="18" charset="0"/>
                            </a:rPr>
                            <m:t>−1</m:t>
                          </m:r>
                        </m:sup>
                      </m:sSup>
                      <m:d>
                        <m:dPr>
                          <m:ctrlPr>
                            <a:rPr lang="fr-CA" b="0" i="1" smtClean="0">
                              <a:latin typeface="Cambria Math" panose="02040503050406030204" pitchFamily="18" charset="0"/>
                            </a:rPr>
                          </m:ctrlPr>
                        </m:dPr>
                        <m:e>
                          <m:r>
                            <a:rPr lang="fr-CA" i="1">
                              <a:latin typeface="Cambria Math" panose="02040503050406030204" pitchFamily="18" charset="0"/>
                            </a:rPr>
                            <m:t>3015101</m:t>
                          </m:r>
                        </m:e>
                      </m:d>
                      <m:r>
                        <a:rPr lang="fr-CA" b="0" i="1" smtClean="0">
                          <a:latin typeface="Cambria Math" panose="02040503050406030204" pitchFamily="18" charset="0"/>
                        </a:rPr>
                        <m:t>=7397003</m:t>
                      </m:r>
                    </m:oMath>
                  </m:oMathPara>
                </a14:m>
                <a:endParaRPr lang="fr-CA" b="0" i="1" dirty="0">
                  <a:latin typeface="Cambria Math" panose="02040503050406030204" pitchFamily="18" charset="0"/>
                </a:endParaRPr>
              </a:p>
              <a:p>
                <a:pPr marL="0" indent="0">
                  <a:buNone/>
                </a:pPr>
                <a:endParaRPr lang="fr-CA" dirty="0"/>
              </a:p>
            </p:txBody>
          </p:sp>
        </mc:Choice>
        <mc:Fallback xmlns="">
          <p:sp>
            <p:nvSpPr>
              <p:cNvPr id="4" name="Espace réservé du contenu 3">
                <a:extLst>
                  <a:ext uri="{FF2B5EF4-FFF2-40B4-BE49-F238E27FC236}">
                    <a16:creationId xmlns:a16="http://schemas.microsoft.com/office/drawing/2014/main" id="{46A2A279-EB93-4894-8D4E-BABFD9C9BFA3}"/>
                  </a:ext>
                </a:extLst>
              </p:cNvPr>
              <p:cNvSpPr>
                <a:spLocks noGrp="1" noRot="1" noChangeAspect="1" noMove="1" noResize="1" noEditPoints="1" noAdjustHandles="1" noChangeArrowheads="1" noChangeShapeType="1" noTextEdit="1"/>
              </p:cNvSpPr>
              <p:nvPr>
                <p:ph sz="half" idx="2"/>
              </p:nvPr>
            </p:nvSpPr>
            <p:spPr>
              <a:xfrm>
                <a:off x="6250020" y="2339975"/>
                <a:ext cx="5148908" cy="3550123"/>
              </a:xfrm>
              <a:blipFill>
                <a:blip r:embed="rId4"/>
                <a:stretch>
                  <a:fillRect/>
                </a:stretch>
              </a:blipFill>
            </p:spPr>
            <p:txBody>
              <a:bodyPr/>
              <a:lstStyle/>
              <a:p>
                <a:r>
                  <a:rPr lang="fr-CA">
                    <a:noFill/>
                  </a:rPr>
                  <a:t> </a:t>
                </a:r>
              </a:p>
            </p:txBody>
          </p:sp>
        </mc:Fallback>
      </mc:AlternateContent>
      <p:sp>
        <p:nvSpPr>
          <p:cNvPr id="3" name="Espace réservé du numéro de diapositive 2">
            <a:extLst>
              <a:ext uri="{FF2B5EF4-FFF2-40B4-BE49-F238E27FC236}">
                <a16:creationId xmlns:a16="http://schemas.microsoft.com/office/drawing/2014/main" id="{CCA7336F-0BDF-4B62-9D5E-C65898E36D61}"/>
              </a:ext>
            </a:extLst>
          </p:cNvPr>
          <p:cNvSpPr>
            <a:spLocks noGrp="1"/>
          </p:cNvSpPr>
          <p:nvPr>
            <p:ph type="sldNum" sz="quarter" idx="12"/>
          </p:nvPr>
        </p:nvSpPr>
        <p:spPr/>
        <p:txBody>
          <a:bodyPr/>
          <a:lstStyle/>
          <a:p>
            <a:fld id="{C0722274-0FAA-4649-AA4E-4210F4F32167}" type="slidenum">
              <a:rPr lang="en-US" smtClean="0"/>
              <a:t>17</a:t>
            </a:fld>
            <a:endParaRPr lang="en-US"/>
          </a:p>
        </p:txBody>
      </p:sp>
    </p:spTree>
    <p:extLst>
      <p:ext uri="{BB962C8B-B14F-4D97-AF65-F5344CB8AC3E}">
        <p14:creationId xmlns:p14="http://schemas.microsoft.com/office/powerpoint/2010/main" val="122743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7B3CD-ED68-4D4B-A452-3887B31EAFE6}"/>
              </a:ext>
            </a:extLst>
          </p:cNvPr>
          <p:cNvSpPr>
            <a:spLocks noGrp="1"/>
          </p:cNvSpPr>
          <p:nvPr>
            <p:ph type="title"/>
          </p:nvPr>
        </p:nvSpPr>
        <p:spPr/>
        <p:txBody>
          <a:bodyPr/>
          <a:lstStyle/>
          <a:p>
            <a:r>
              <a:rPr lang="fr-CA" dirty="0"/>
              <a:t>Ce qu’il reste</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EB819AF4-5DD0-4220-8922-516C6CC85F9C}"/>
                  </a:ext>
                </a:extLst>
              </p:cNvPr>
              <p:cNvSpPr>
                <a:spLocks noGrp="1"/>
              </p:cNvSpPr>
              <p:nvPr>
                <p:ph sz="half" idx="1"/>
              </p:nvPr>
            </p:nvSpPr>
            <p:spPr>
              <a:xfrm>
                <a:off x="1143001" y="2339501"/>
                <a:ext cx="4281256" cy="3550597"/>
              </a:xfrm>
            </p:spPr>
            <p:txBody>
              <a:bodyPr>
                <a:normAutofit/>
              </a:bodyPr>
              <a:lstStyle/>
              <a:p>
                <a:pPr marL="0" indent="0">
                  <a:lnSpc>
                    <a:spcPct val="150000"/>
                  </a:lnSpc>
                  <a:buNone/>
                </a:pPr>
                <a14:m>
                  <m:oMathPara xmlns:m="http://schemas.openxmlformats.org/officeDocument/2006/math">
                    <m:oMathParaPr>
                      <m:jc m:val="centerGroup"/>
                    </m:oMathParaPr>
                    <m:oMath xmlns:m="http://schemas.openxmlformats.org/officeDocument/2006/math">
                      <m:func>
                        <m:funcPr>
                          <m:ctrlPr>
                            <a:rPr lang="fr-CA" sz="2800" b="0" i="1" smtClean="0">
                              <a:latin typeface="Cambria Math" panose="02040503050406030204" pitchFamily="18" charset="0"/>
                            </a:rPr>
                          </m:ctrlPr>
                        </m:funcPr>
                        <m:fName>
                          <m:r>
                            <m:rPr>
                              <m:sty m:val="p"/>
                            </m:rPr>
                            <a:rPr lang="fr-CA" sz="2800" b="0" i="0" smtClean="0">
                              <a:latin typeface="Cambria Math" panose="02040503050406030204" pitchFamily="18" charset="0"/>
                            </a:rPr>
                            <m:t>log</m:t>
                          </m:r>
                        </m:fName>
                        <m:e>
                          <m:r>
                            <a:rPr lang="fr-CA" sz="2800" b="0" i="1" smtClean="0">
                              <a:latin typeface="Cambria Math" panose="02040503050406030204" pitchFamily="18" charset="0"/>
                            </a:rPr>
                            <m:t>𝑎𝑏</m:t>
                          </m:r>
                        </m:e>
                      </m:func>
                      <m:r>
                        <a:rPr lang="fr-CA" sz="2800" b="0" i="1" smtClean="0">
                          <a:latin typeface="Cambria Math" panose="02040503050406030204" pitchFamily="18" charset="0"/>
                        </a:rPr>
                        <m:t>=</m:t>
                      </m:r>
                      <m:func>
                        <m:funcPr>
                          <m:ctrlPr>
                            <a:rPr lang="fr-CA" sz="2800" b="0" i="1" smtClean="0">
                              <a:latin typeface="Cambria Math" panose="02040503050406030204" pitchFamily="18" charset="0"/>
                            </a:rPr>
                          </m:ctrlPr>
                        </m:funcPr>
                        <m:fName>
                          <m:r>
                            <m:rPr>
                              <m:sty m:val="p"/>
                            </m:rPr>
                            <a:rPr lang="fr-CA" sz="2800" b="0" i="0" smtClean="0">
                              <a:latin typeface="Cambria Math" panose="02040503050406030204" pitchFamily="18" charset="0"/>
                            </a:rPr>
                            <m:t>log</m:t>
                          </m:r>
                        </m:fName>
                        <m:e>
                          <m:r>
                            <a:rPr lang="fr-CA" sz="2800" b="0" i="1" smtClean="0">
                              <a:latin typeface="Cambria Math" panose="02040503050406030204" pitchFamily="18" charset="0"/>
                            </a:rPr>
                            <m:t>𝑎</m:t>
                          </m:r>
                        </m:e>
                      </m:func>
                      <m:r>
                        <a:rPr lang="fr-CA" sz="2800" b="0" i="1" smtClean="0">
                          <a:latin typeface="Cambria Math" panose="02040503050406030204" pitchFamily="18" charset="0"/>
                        </a:rPr>
                        <m:t>+</m:t>
                      </m:r>
                      <m:func>
                        <m:funcPr>
                          <m:ctrlPr>
                            <a:rPr lang="fr-CA" sz="2800" b="0" i="1" smtClean="0">
                              <a:latin typeface="Cambria Math" panose="02040503050406030204" pitchFamily="18" charset="0"/>
                            </a:rPr>
                          </m:ctrlPr>
                        </m:funcPr>
                        <m:fName>
                          <m:r>
                            <m:rPr>
                              <m:sty m:val="p"/>
                            </m:rPr>
                            <a:rPr lang="fr-CA" sz="2800" b="0" i="0" smtClean="0">
                              <a:latin typeface="Cambria Math" panose="02040503050406030204" pitchFamily="18" charset="0"/>
                            </a:rPr>
                            <m:t>log</m:t>
                          </m:r>
                        </m:fName>
                        <m:e>
                          <m:r>
                            <a:rPr lang="fr-CA" sz="2800" b="0" i="1" smtClean="0">
                              <a:latin typeface="Cambria Math" panose="02040503050406030204" pitchFamily="18" charset="0"/>
                            </a:rPr>
                            <m:t>𝑏</m:t>
                          </m:r>
                        </m:e>
                      </m:func>
                    </m:oMath>
                  </m:oMathPara>
                </a14:m>
                <a:endParaRPr lang="fr-CA" sz="2800" b="0" dirty="0"/>
              </a:p>
              <a:p>
                <a:pPr marL="0" indent="0">
                  <a:lnSpc>
                    <a:spcPct val="150000"/>
                  </a:lnSpc>
                  <a:buNone/>
                </a:pPr>
                <a14:m>
                  <m:oMathPara xmlns:m="http://schemas.openxmlformats.org/officeDocument/2006/math">
                    <m:oMathParaPr>
                      <m:jc m:val="centerGroup"/>
                    </m:oMathParaPr>
                    <m:oMath xmlns:m="http://schemas.openxmlformats.org/officeDocument/2006/math">
                      <m:func>
                        <m:funcPr>
                          <m:ctrlPr>
                            <a:rPr lang="fr-CA" sz="2800" b="0" i="1" smtClean="0">
                              <a:latin typeface="Cambria Math" panose="02040503050406030204" pitchFamily="18" charset="0"/>
                            </a:rPr>
                          </m:ctrlPr>
                        </m:funcPr>
                        <m:fName>
                          <m:r>
                            <m:rPr>
                              <m:sty m:val="p"/>
                            </m:rPr>
                            <a:rPr lang="fr-CA" sz="2800" b="0" i="0" smtClean="0">
                              <a:latin typeface="Cambria Math" panose="02040503050406030204" pitchFamily="18" charset="0"/>
                            </a:rPr>
                            <m:t>log</m:t>
                          </m:r>
                        </m:fName>
                        <m:e>
                          <m:d>
                            <m:dPr>
                              <m:ctrlPr>
                                <a:rPr lang="fr-CA" sz="2800" b="0" i="1" smtClean="0">
                                  <a:latin typeface="Cambria Math" panose="02040503050406030204" pitchFamily="18" charset="0"/>
                                </a:rPr>
                              </m:ctrlPr>
                            </m:dPr>
                            <m:e>
                              <m:f>
                                <m:fPr>
                                  <m:ctrlPr>
                                    <a:rPr lang="fr-CA" sz="2800" b="0" i="1" smtClean="0">
                                      <a:latin typeface="Cambria Math" panose="02040503050406030204" pitchFamily="18" charset="0"/>
                                    </a:rPr>
                                  </m:ctrlPr>
                                </m:fPr>
                                <m:num>
                                  <m:r>
                                    <a:rPr lang="fr-CA" sz="2800" b="0" i="1" smtClean="0">
                                      <a:latin typeface="Cambria Math" panose="02040503050406030204" pitchFamily="18" charset="0"/>
                                    </a:rPr>
                                    <m:t>𝑎</m:t>
                                  </m:r>
                                </m:num>
                                <m:den>
                                  <m:r>
                                    <a:rPr lang="fr-CA" sz="2800" b="0" i="1" smtClean="0">
                                      <a:latin typeface="Cambria Math" panose="02040503050406030204" pitchFamily="18" charset="0"/>
                                    </a:rPr>
                                    <m:t>𝑏</m:t>
                                  </m:r>
                                </m:den>
                              </m:f>
                            </m:e>
                          </m:d>
                        </m:e>
                      </m:func>
                      <m:r>
                        <a:rPr lang="fr-CA" sz="2800" b="0" i="1" smtClean="0">
                          <a:latin typeface="Cambria Math" panose="02040503050406030204" pitchFamily="18" charset="0"/>
                        </a:rPr>
                        <m:t>=</m:t>
                      </m:r>
                      <m:func>
                        <m:funcPr>
                          <m:ctrlPr>
                            <a:rPr lang="fr-CA" sz="2800" b="0" i="1" smtClean="0">
                              <a:latin typeface="Cambria Math" panose="02040503050406030204" pitchFamily="18" charset="0"/>
                            </a:rPr>
                          </m:ctrlPr>
                        </m:funcPr>
                        <m:fName>
                          <m:r>
                            <m:rPr>
                              <m:sty m:val="p"/>
                            </m:rPr>
                            <a:rPr lang="fr-CA" sz="2800" b="0" i="0" smtClean="0">
                              <a:latin typeface="Cambria Math" panose="02040503050406030204" pitchFamily="18" charset="0"/>
                            </a:rPr>
                            <m:t>log</m:t>
                          </m:r>
                        </m:fName>
                        <m:e>
                          <m:d>
                            <m:dPr>
                              <m:ctrlPr>
                                <a:rPr lang="fr-CA" sz="2800" b="0" i="1" smtClean="0">
                                  <a:latin typeface="Cambria Math" panose="02040503050406030204" pitchFamily="18" charset="0"/>
                                </a:rPr>
                              </m:ctrlPr>
                            </m:dPr>
                            <m:e>
                              <m:r>
                                <a:rPr lang="fr-CA" sz="2800" b="0" i="1" smtClean="0">
                                  <a:latin typeface="Cambria Math" panose="02040503050406030204" pitchFamily="18" charset="0"/>
                                </a:rPr>
                                <m:t>𝑎</m:t>
                              </m:r>
                            </m:e>
                          </m:d>
                        </m:e>
                      </m:func>
                      <m:r>
                        <a:rPr lang="fr-CA" sz="2800" b="0" i="1" smtClean="0">
                          <a:latin typeface="Cambria Math" panose="02040503050406030204" pitchFamily="18" charset="0"/>
                        </a:rPr>
                        <m:t>−</m:t>
                      </m:r>
                      <m:r>
                        <m:rPr>
                          <m:sty m:val="p"/>
                        </m:rPr>
                        <a:rPr lang="fr-CA" sz="2800" b="0" i="0" smtClean="0">
                          <a:latin typeface="Cambria Math" panose="02040503050406030204" pitchFamily="18" charset="0"/>
                        </a:rPr>
                        <m:t>log</m:t>
                      </m:r>
                      <m:r>
                        <a:rPr lang="fr-CA" sz="2800" b="0" i="1" smtClean="0">
                          <a:latin typeface="Cambria Math" panose="02040503050406030204" pitchFamily="18" charset="0"/>
                        </a:rPr>
                        <m:t>⁡(</m:t>
                      </m:r>
                      <m:r>
                        <a:rPr lang="fr-CA" sz="2800" b="0" i="1" smtClean="0">
                          <a:latin typeface="Cambria Math" panose="02040503050406030204" pitchFamily="18" charset="0"/>
                        </a:rPr>
                        <m:t>𝑏</m:t>
                      </m:r>
                      <m:r>
                        <a:rPr lang="fr-CA" sz="2800" b="0" i="1" smtClean="0">
                          <a:latin typeface="Cambria Math" panose="02040503050406030204" pitchFamily="18" charset="0"/>
                        </a:rPr>
                        <m:t>)</m:t>
                      </m:r>
                    </m:oMath>
                  </m:oMathPara>
                </a14:m>
                <a:endParaRPr lang="fr-CA" sz="2800" dirty="0"/>
              </a:p>
              <a:p>
                <a:pPr marL="0" indent="0">
                  <a:lnSpc>
                    <a:spcPct val="150000"/>
                  </a:lnSpc>
                  <a:buNone/>
                </a:pPr>
                <a14:m>
                  <m:oMathPara xmlns:m="http://schemas.openxmlformats.org/officeDocument/2006/math">
                    <m:oMathParaPr>
                      <m:jc m:val="centerGroup"/>
                    </m:oMathParaPr>
                    <m:oMath xmlns:m="http://schemas.openxmlformats.org/officeDocument/2006/math">
                      <m:func>
                        <m:funcPr>
                          <m:ctrlPr>
                            <a:rPr lang="fr-CA" sz="2800" b="0" i="1" smtClean="0">
                              <a:latin typeface="Cambria Math" panose="02040503050406030204" pitchFamily="18" charset="0"/>
                            </a:rPr>
                          </m:ctrlPr>
                        </m:funcPr>
                        <m:fName>
                          <m:r>
                            <m:rPr>
                              <m:sty m:val="p"/>
                            </m:rPr>
                            <a:rPr lang="fr-CA" sz="2800" b="0" i="0" smtClean="0">
                              <a:latin typeface="Cambria Math" panose="02040503050406030204" pitchFamily="18" charset="0"/>
                            </a:rPr>
                            <m:t>log</m:t>
                          </m:r>
                        </m:fName>
                        <m:e>
                          <m:r>
                            <a:rPr lang="fr-CA" sz="2800" b="0" i="1" smtClean="0">
                              <a:latin typeface="Cambria Math" panose="02040503050406030204" pitchFamily="18" charset="0"/>
                            </a:rPr>
                            <m:t>(</m:t>
                          </m:r>
                          <m:sSup>
                            <m:sSupPr>
                              <m:ctrlPr>
                                <a:rPr lang="fr-CA" sz="2800" b="0" i="1" smtClean="0">
                                  <a:latin typeface="Cambria Math" panose="02040503050406030204" pitchFamily="18" charset="0"/>
                                </a:rPr>
                              </m:ctrlPr>
                            </m:sSupPr>
                            <m:e>
                              <m:r>
                                <a:rPr lang="fr-CA" sz="2800" b="0" i="1" smtClean="0">
                                  <a:latin typeface="Cambria Math" panose="02040503050406030204" pitchFamily="18" charset="0"/>
                                </a:rPr>
                                <m:t>𝑎</m:t>
                              </m:r>
                            </m:e>
                            <m:sup>
                              <m:r>
                                <a:rPr lang="fr-CA" sz="2800" b="0" i="1" smtClean="0">
                                  <a:latin typeface="Cambria Math" panose="02040503050406030204" pitchFamily="18" charset="0"/>
                                </a:rPr>
                                <m:t>𝑟</m:t>
                              </m:r>
                            </m:sup>
                          </m:sSup>
                          <m:r>
                            <a:rPr lang="fr-CA" sz="2800" b="0" i="1" smtClean="0">
                              <a:latin typeface="Cambria Math" panose="02040503050406030204" pitchFamily="18" charset="0"/>
                            </a:rPr>
                            <m:t>)</m:t>
                          </m:r>
                        </m:e>
                      </m:func>
                      <m:r>
                        <a:rPr lang="fr-CA" sz="2800" b="0" i="1" smtClean="0">
                          <a:latin typeface="Cambria Math" panose="02040503050406030204" pitchFamily="18" charset="0"/>
                        </a:rPr>
                        <m:t>=</m:t>
                      </m:r>
                      <m:r>
                        <a:rPr lang="fr-CA" sz="2800" b="0" i="1" smtClean="0">
                          <a:latin typeface="Cambria Math" panose="02040503050406030204" pitchFamily="18" charset="0"/>
                        </a:rPr>
                        <m:t>𝑟</m:t>
                      </m:r>
                      <m:func>
                        <m:funcPr>
                          <m:ctrlPr>
                            <a:rPr lang="fr-CA" sz="2800" b="0" i="1" smtClean="0">
                              <a:latin typeface="Cambria Math" panose="02040503050406030204" pitchFamily="18" charset="0"/>
                            </a:rPr>
                          </m:ctrlPr>
                        </m:funcPr>
                        <m:fName>
                          <m:r>
                            <m:rPr>
                              <m:sty m:val="p"/>
                            </m:rPr>
                            <a:rPr lang="fr-CA" sz="2800" b="0" i="0" smtClean="0">
                              <a:latin typeface="Cambria Math" panose="02040503050406030204" pitchFamily="18" charset="0"/>
                            </a:rPr>
                            <m:t>log</m:t>
                          </m:r>
                        </m:fName>
                        <m:e>
                          <m:r>
                            <a:rPr lang="fr-CA" sz="2800" b="0" i="1" smtClean="0">
                              <a:latin typeface="Cambria Math" panose="02040503050406030204" pitchFamily="18" charset="0"/>
                            </a:rPr>
                            <m:t>(</m:t>
                          </m:r>
                          <m:r>
                            <a:rPr lang="fr-CA" sz="2800" b="0" i="1" smtClean="0">
                              <a:latin typeface="Cambria Math" panose="02040503050406030204" pitchFamily="18" charset="0"/>
                            </a:rPr>
                            <m:t>𝑎</m:t>
                          </m:r>
                          <m:r>
                            <a:rPr lang="fr-CA" sz="2800" b="0" i="1" smtClean="0">
                              <a:latin typeface="Cambria Math" panose="02040503050406030204" pitchFamily="18" charset="0"/>
                            </a:rPr>
                            <m:t>)</m:t>
                          </m:r>
                        </m:e>
                      </m:func>
                    </m:oMath>
                  </m:oMathPara>
                </a14:m>
                <a:endParaRPr lang="fr-CA" sz="2800" dirty="0"/>
              </a:p>
            </p:txBody>
          </p:sp>
        </mc:Choice>
        <mc:Fallback xmlns="">
          <p:sp>
            <p:nvSpPr>
              <p:cNvPr id="3" name="Espace réservé du contenu 2">
                <a:extLst>
                  <a:ext uri="{FF2B5EF4-FFF2-40B4-BE49-F238E27FC236}">
                    <a16:creationId xmlns:a16="http://schemas.microsoft.com/office/drawing/2014/main" id="{EB819AF4-5DD0-4220-8922-516C6CC85F9C}"/>
                  </a:ext>
                </a:extLst>
              </p:cNvPr>
              <p:cNvSpPr>
                <a:spLocks noGrp="1" noRot="1" noChangeAspect="1" noMove="1" noResize="1" noEditPoints="1" noAdjustHandles="1" noChangeArrowheads="1" noChangeShapeType="1" noTextEdit="1"/>
              </p:cNvSpPr>
              <p:nvPr>
                <p:ph sz="half" idx="1"/>
              </p:nvPr>
            </p:nvSpPr>
            <p:spPr>
              <a:xfrm>
                <a:off x="1143001" y="2339501"/>
                <a:ext cx="4281256" cy="3550597"/>
              </a:xfrm>
              <a:blipFill>
                <a:blip r:embed="rId2"/>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4" name="Espace réservé du contenu 3">
                <a:extLst>
                  <a:ext uri="{FF2B5EF4-FFF2-40B4-BE49-F238E27FC236}">
                    <a16:creationId xmlns:a16="http://schemas.microsoft.com/office/drawing/2014/main" id="{EB8DB3A2-368A-4EF1-82EB-E089FA771C7B}"/>
                  </a:ext>
                </a:extLst>
              </p:cNvPr>
              <p:cNvSpPr>
                <a:spLocks noGrp="1"/>
              </p:cNvSpPr>
              <p:nvPr>
                <p:ph sz="half" idx="2"/>
              </p:nvPr>
            </p:nvSpPr>
            <p:spPr>
              <a:xfrm>
                <a:off x="6250020" y="1731147"/>
                <a:ext cx="4798980" cy="4158952"/>
              </a:xfrm>
            </p:spPr>
            <p:txBody>
              <a:bodyPr>
                <a:noAutofit/>
              </a:bodyPr>
              <a:lstStyle/>
              <a:p>
                <a:pPr marL="0" indent="0">
                  <a:buNone/>
                </a:pPr>
                <a:r>
                  <a:rPr lang="fr-CA" sz="2400" dirty="0"/>
                  <a:t>Calculer </a:t>
                </a:r>
                <a14:m>
                  <m:oMath xmlns:m="http://schemas.openxmlformats.org/officeDocument/2006/math">
                    <m:r>
                      <a:rPr lang="fr-CA" sz="2400" b="0" i="1" smtClean="0">
                        <a:latin typeface="Cambria Math" panose="02040503050406030204" pitchFamily="18" charset="0"/>
                      </a:rPr>
                      <m:t>𝑎</m:t>
                    </m:r>
                    <m:r>
                      <a:rPr lang="fr-CA" sz="2400" b="0" i="0" smtClean="0">
                        <a:latin typeface="Cambria Math" panose="02040503050406030204" pitchFamily="18" charset="0"/>
                      </a:rPr>
                      <m:t>=</m:t>
                    </m:r>
                    <m:sSup>
                      <m:sSupPr>
                        <m:ctrlPr>
                          <a:rPr lang="fr-CA" sz="2400" b="0" i="1" smtClean="0">
                            <a:latin typeface="Cambria Math" panose="02040503050406030204" pitchFamily="18" charset="0"/>
                          </a:rPr>
                        </m:ctrlPr>
                      </m:sSupPr>
                      <m:e>
                        <m:r>
                          <a:rPr lang="fr-CA" sz="2400" b="0" i="1" smtClean="0">
                            <a:latin typeface="Cambria Math" panose="02040503050406030204" pitchFamily="18" charset="0"/>
                          </a:rPr>
                          <m:t>2</m:t>
                        </m:r>
                      </m:e>
                      <m:sup>
                        <m:r>
                          <a:rPr lang="fr-CA" sz="2400" b="0" i="1" smtClean="0">
                            <a:latin typeface="Cambria Math" panose="02040503050406030204" pitchFamily="18" charset="0"/>
                          </a:rPr>
                          <m:t>1000</m:t>
                        </m:r>
                      </m:sup>
                    </m:sSup>
                  </m:oMath>
                </a14:m>
                <a:endParaRPr lang="fr-CA" sz="2400" dirty="0"/>
              </a:p>
              <a:p>
                <a:pPr marL="0" indent="0">
                  <a:buNone/>
                </a:pPr>
                <a:r>
                  <a:rPr lang="fr-CA" sz="2400" dirty="0"/>
                  <a:t>On a: </a:t>
                </a:r>
              </a:p>
              <a:p>
                <a:pPr marL="0" indent="0">
                  <a:buNone/>
                </a:pPr>
                <a14:m>
                  <m:oMathPara xmlns:m="http://schemas.openxmlformats.org/officeDocument/2006/math">
                    <m:oMathParaPr>
                      <m:jc m:val="centerGroup"/>
                    </m:oMathParaPr>
                    <m:oMath xmlns:m="http://schemas.openxmlformats.org/officeDocument/2006/math">
                      <m:func>
                        <m:funcPr>
                          <m:ctrlPr>
                            <a:rPr lang="fr-CA" sz="2400" b="0" i="1" smtClean="0">
                              <a:latin typeface="Cambria Math" panose="02040503050406030204" pitchFamily="18" charset="0"/>
                            </a:rPr>
                          </m:ctrlPr>
                        </m:funcPr>
                        <m:fName>
                          <m:sSub>
                            <m:sSubPr>
                              <m:ctrlPr>
                                <a:rPr lang="fr-CA" sz="2400" b="0" i="1" smtClean="0">
                                  <a:latin typeface="Cambria Math" panose="02040503050406030204" pitchFamily="18" charset="0"/>
                                </a:rPr>
                              </m:ctrlPr>
                            </m:sSubPr>
                            <m:e>
                              <m:r>
                                <m:rPr>
                                  <m:sty m:val="p"/>
                                </m:rPr>
                                <a:rPr lang="fr-CA" sz="2400" b="0" i="0" smtClean="0">
                                  <a:latin typeface="Cambria Math" panose="02040503050406030204" pitchFamily="18" charset="0"/>
                                </a:rPr>
                                <m:t>log</m:t>
                              </m:r>
                            </m:e>
                            <m:sub>
                              <m:r>
                                <a:rPr lang="fr-CA" sz="2400" b="0" i="1" smtClean="0">
                                  <a:latin typeface="Cambria Math" panose="02040503050406030204" pitchFamily="18" charset="0"/>
                                </a:rPr>
                                <m:t>10</m:t>
                              </m:r>
                            </m:sub>
                          </m:sSub>
                        </m:fName>
                        <m:e>
                          <m:r>
                            <a:rPr lang="fr-CA" sz="2400" b="0" i="1" smtClean="0">
                              <a:latin typeface="Cambria Math" panose="02040503050406030204" pitchFamily="18" charset="0"/>
                            </a:rPr>
                            <m:t>𝑎</m:t>
                          </m:r>
                        </m:e>
                      </m:func>
                      <m:r>
                        <a:rPr lang="fr-CA" sz="2400" b="0" i="1" smtClean="0">
                          <a:latin typeface="Cambria Math" panose="02040503050406030204" pitchFamily="18" charset="0"/>
                        </a:rPr>
                        <m:t>=</m:t>
                      </m:r>
                      <m:func>
                        <m:funcPr>
                          <m:ctrlPr>
                            <a:rPr lang="fr-CA" sz="2400" b="0" i="1" smtClean="0">
                              <a:latin typeface="Cambria Math" panose="02040503050406030204" pitchFamily="18" charset="0"/>
                            </a:rPr>
                          </m:ctrlPr>
                        </m:funcPr>
                        <m:fName>
                          <m:sSub>
                            <m:sSubPr>
                              <m:ctrlPr>
                                <a:rPr lang="fr-CA" sz="2400" b="0" i="1" smtClean="0">
                                  <a:latin typeface="Cambria Math" panose="02040503050406030204" pitchFamily="18" charset="0"/>
                                </a:rPr>
                              </m:ctrlPr>
                            </m:sSubPr>
                            <m:e>
                              <m:r>
                                <m:rPr>
                                  <m:sty m:val="p"/>
                                </m:rPr>
                                <a:rPr lang="fr-CA" sz="2400" b="0" i="0" smtClean="0">
                                  <a:latin typeface="Cambria Math" panose="02040503050406030204" pitchFamily="18" charset="0"/>
                                </a:rPr>
                                <m:t>log</m:t>
                              </m:r>
                            </m:e>
                            <m:sub>
                              <m:r>
                                <a:rPr lang="fr-CA" sz="2400" b="0" i="1" smtClean="0">
                                  <a:latin typeface="Cambria Math" panose="02040503050406030204" pitchFamily="18" charset="0"/>
                                </a:rPr>
                                <m:t>10</m:t>
                              </m:r>
                            </m:sub>
                          </m:sSub>
                        </m:fName>
                        <m:e>
                          <m:sSup>
                            <m:sSupPr>
                              <m:ctrlPr>
                                <a:rPr lang="fr-CA" sz="2400" b="0" i="1" smtClean="0">
                                  <a:latin typeface="Cambria Math" panose="02040503050406030204" pitchFamily="18" charset="0"/>
                                </a:rPr>
                              </m:ctrlPr>
                            </m:sSupPr>
                            <m:e>
                              <m:r>
                                <a:rPr lang="fr-CA" sz="2400" b="0" i="1" smtClean="0">
                                  <a:latin typeface="Cambria Math" panose="02040503050406030204" pitchFamily="18" charset="0"/>
                                </a:rPr>
                                <m:t>2</m:t>
                              </m:r>
                            </m:e>
                            <m:sup>
                              <m:r>
                                <a:rPr lang="fr-CA" sz="2400" b="0" i="1" smtClean="0">
                                  <a:latin typeface="Cambria Math" panose="02040503050406030204" pitchFamily="18" charset="0"/>
                                </a:rPr>
                                <m:t>1000</m:t>
                              </m:r>
                            </m:sup>
                          </m:sSup>
                        </m:e>
                      </m:func>
                      <m:r>
                        <a:rPr lang="fr-CA" sz="2400" b="0" i="1" smtClean="0">
                          <a:latin typeface="Cambria Math" panose="02040503050406030204" pitchFamily="18" charset="0"/>
                        </a:rPr>
                        <m:t>=1000</m:t>
                      </m:r>
                      <m:func>
                        <m:funcPr>
                          <m:ctrlPr>
                            <a:rPr lang="fr-CA" sz="2400" b="0" i="1" smtClean="0">
                              <a:latin typeface="Cambria Math" panose="02040503050406030204" pitchFamily="18" charset="0"/>
                            </a:rPr>
                          </m:ctrlPr>
                        </m:funcPr>
                        <m:fName>
                          <m:sSub>
                            <m:sSubPr>
                              <m:ctrlPr>
                                <a:rPr lang="fr-CA" sz="2400" b="0" i="1" smtClean="0">
                                  <a:latin typeface="Cambria Math" panose="02040503050406030204" pitchFamily="18" charset="0"/>
                                </a:rPr>
                              </m:ctrlPr>
                            </m:sSubPr>
                            <m:e>
                              <m:r>
                                <m:rPr>
                                  <m:sty m:val="p"/>
                                </m:rPr>
                                <a:rPr lang="fr-CA" sz="2400" b="0" i="0" smtClean="0">
                                  <a:latin typeface="Cambria Math" panose="02040503050406030204" pitchFamily="18" charset="0"/>
                                </a:rPr>
                                <m:t>log</m:t>
                              </m:r>
                            </m:e>
                            <m:sub>
                              <m:r>
                                <a:rPr lang="fr-CA" sz="2400" b="0" i="1" smtClean="0">
                                  <a:latin typeface="Cambria Math" panose="02040503050406030204" pitchFamily="18" charset="0"/>
                                </a:rPr>
                                <m:t>10</m:t>
                              </m:r>
                            </m:sub>
                          </m:sSub>
                        </m:fName>
                        <m:e>
                          <m:r>
                            <a:rPr lang="fr-CA" sz="2400" b="0" i="1" smtClean="0">
                              <a:latin typeface="Cambria Math" panose="02040503050406030204" pitchFamily="18" charset="0"/>
                            </a:rPr>
                            <m:t>2</m:t>
                          </m:r>
                        </m:e>
                      </m:func>
                      <m:r>
                        <a:rPr lang="fr-CA" sz="2400" b="0" i="1" smtClean="0">
                          <a:latin typeface="Cambria Math" panose="02040503050406030204" pitchFamily="18" charset="0"/>
                          <a:ea typeface="Cambria Math" panose="02040503050406030204" pitchFamily="18" charset="0"/>
                        </a:rPr>
                        <m:t>≈</m:t>
                      </m:r>
                      <m:r>
                        <a:rPr lang="fr-CA" sz="2400" b="0" i="1" smtClean="0">
                          <a:latin typeface="Cambria Math" panose="02040503050406030204" pitchFamily="18" charset="0"/>
                        </a:rPr>
                        <m:t>301,0299957</m:t>
                      </m:r>
                    </m:oMath>
                  </m:oMathPara>
                </a14:m>
                <a:endParaRPr lang="fr-CA" sz="2400" dirty="0"/>
              </a:p>
              <a:p>
                <a:pPr marL="0" indent="0">
                  <a:buNone/>
                </a:pPr>
                <a:r>
                  <a:rPr lang="fr-CA" sz="2400" dirty="0"/>
                  <a:t>Alors</a:t>
                </a:r>
              </a:p>
              <a:p>
                <a:pPr marL="0" indent="0">
                  <a:buNone/>
                </a:pPr>
                <a14:m>
                  <m:oMathPara xmlns:m="http://schemas.openxmlformats.org/officeDocument/2006/math">
                    <m:oMathParaPr>
                      <m:jc m:val="centerGroup"/>
                    </m:oMathParaPr>
                    <m:oMath xmlns:m="http://schemas.openxmlformats.org/officeDocument/2006/math">
                      <m:r>
                        <a:rPr lang="fr-CA" sz="2400" b="0" i="1" smtClean="0">
                          <a:latin typeface="Cambria Math" panose="02040503050406030204" pitchFamily="18" charset="0"/>
                        </a:rPr>
                        <m:t>𝑎</m:t>
                      </m:r>
                      <m:r>
                        <a:rPr lang="fr-CA" sz="2400" b="0" i="1" smtClean="0">
                          <a:latin typeface="Cambria Math" panose="02040503050406030204" pitchFamily="18" charset="0"/>
                          <a:ea typeface="Cambria Math" panose="02040503050406030204" pitchFamily="18" charset="0"/>
                        </a:rPr>
                        <m:t>≈</m:t>
                      </m:r>
                      <m:sSup>
                        <m:sSupPr>
                          <m:ctrlPr>
                            <a:rPr lang="fr-CA" sz="2400" b="0" i="1" smtClean="0">
                              <a:latin typeface="Cambria Math" panose="02040503050406030204" pitchFamily="18" charset="0"/>
                            </a:rPr>
                          </m:ctrlPr>
                        </m:sSupPr>
                        <m:e>
                          <m:r>
                            <a:rPr lang="fr-CA" sz="2400" b="0" i="1" smtClean="0">
                              <a:latin typeface="Cambria Math" panose="02040503050406030204" pitchFamily="18" charset="0"/>
                            </a:rPr>
                            <m:t>10</m:t>
                          </m:r>
                        </m:e>
                        <m:sup>
                          <m:r>
                            <a:rPr lang="fr-CA" sz="2400" i="1">
                              <a:latin typeface="Cambria Math" panose="02040503050406030204" pitchFamily="18" charset="0"/>
                            </a:rPr>
                            <m:t>301,0299957</m:t>
                          </m:r>
                        </m:sup>
                      </m:sSup>
                      <m:r>
                        <a:rPr lang="fr-CA" sz="2400" b="0" i="1" smtClean="0">
                          <a:latin typeface="Cambria Math" panose="02040503050406030204" pitchFamily="18" charset="0"/>
                        </a:rPr>
                        <m:t>=</m:t>
                      </m:r>
                      <m:sSup>
                        <m:sSupPr>
                          <m:ctrlPr>
                            <a:rPr lang="fr-CA" sz="2400" b="0" i="1" smtClean="0">
                              <a:latin typeface="Cambria Math" panose="02040503050406030204" pitchFamily="18" charset="0"/>
                            </a:rPr>
                          </m:ctrlPr>
                        </m:sSupPr>
                        <m:e>
                          <m:r>
                            <a:rPr lang="fr-CA" sz="2400" b="0" i="1" smtClean="0">
                              <a:latin typeface="Cambria Math" panose="02040503050406030204" pitchFamily="18" charset="0"/>
                            </a:rPr>
                            <m:t>10</m:t>
                          </m:r>
                        </m:e>
                        <m:sup>
                          <m:r>
                            <a:rPr lang="fr-CA" sz="2400" b="0" i="1" smtClean="0">
                              <a:latin typeface="Cambria Math" panose="02040503050406030204" pitchFamily="18" charset="0"/>
                            </a:rPr>
                            <m:t>0,0299957</m:t>
                          </m:r>
                        </m:sup>
                      </m:sSup>
                      <m:r>
                        <a:rPr lang="fr-CA" sz="2400" b="0" i="1" smtClean="0">
                          <a:latin typeface="Cambria Math" panose="02040503050406030204" pitchFamily="18" charset="0"/>
                        </a:rPr>
                        <m:t>×</m:t>
                      </m:r>
                      <m:sSup>
                        <m:sSupPr>
                          <m:ctrlPr>
                            <a:rPr lang="fr-CA" sz="2400" b="0" i="1" smtClean="0">
                              <a:latin typeface="Cambria Math" panose="02040503050406030204" pitchFamily="18" charset="0"/>
                            </a:rPr>
                          </m:ctrlPr>
                        </m:sSupPr>
                        <m:e>
                          <m:r>
                            <a:rPr lang="fr-CA" sz="2400" b="0" i="1" smtClean="0">
                              <a:latin typeface="Cambria Math" panose="02040503050406030204" pitchFamily="18" charset="0"/>
                            </a:rPr>
                            <m:t>10</m:t>
                          </m:r>
                        </m:e>
                        <m:sup>
                          <m:r>
                            <a:rPr lang="fr-CA" sz="2400" b="0" i="1" smtClean="0">
                              <a:latin typeface="Cambria Math" panose="02040503050406030204" pitchFamily="18" charset="0"/>
                            </a:rPr>
                            <m:t>301</m:t>
                          </m:r>
                        </m:sup>
                      </m:sSup>
                      <m:r>
                        <a:rPr lang="fr-CA" sz="2400" b="0" i="1" smtClean="0">
                          <a:latin typeface="Cambria Math" panose="02040503050406030204" pitchFamily="18" charset="0"/>
                          <a:ea typeface="Cambria Math" panose="02040503050406030204" pitchFamily="18" charset="0"/>
                        </a:rPr>
                        <m:t>≈1,071508607×</m:t>
                      </m:r>
                      <m:sSup>
                        <m:sSupPr>
                          <m:ctrlPr>
                            <a:rPr lang="fr-CA" sz="2400" b="0" i="1" smtClean="0">
                              <a:latin typeface="Cambria Math" panose="02040503050406030204" pitchFamily="18" charset="0"/>
                              <a:ea typeface="Cambria Math" panose="02040503050406030204" pitchFamily="18" charset="0"/>
                            </a:rPr>
                          </m:ctrlPr>
                        </m:sSupPr>
                        <m:e>
                          <m:r>
                            <a:rPr lang="fr-CA" sz="2400" b="0" i="1" smtClean="0">
                              <a:latin typeface="Cambria Math" panose="02040503050406030204" pitchFamily="18" charset="0"/>
                              <a:ea typeface="Cambria Math" panose="02040503050406030204" pitchFamily="18" charset="0"/>
                            </a:rPr>
                            <m:t>10</m:t>
                          </m:r>
                        </m:e>
                        <m:sup>
                          <m:r>
                            <a:rPr lang="fr-CA" sz="2400" b="0" i="1" smtClean="0">
                              <a:latin typeface="Cambria Math" panose="02040503050406030204" pitchFamily="18" charset="0"/>
                              <a:ea typeface="Cambria Math" panose="02040503050406030204" pitchFamily="18" charset="0"/>
                            </a:rPr>
                            <m:t>301</m:t>
                          </m:r>
                        </m:sup>
                      </m:sSup>
                    </m:oMath>
                  </m:oMathPara>
                </a14:m>
                <a:endParaRPr lang="fr-CA" sz="2400" dirty="0"/>
              </a:p>
            </p:txBody>
          </p:sp>
        </mc:Choice>
        <mc:Fallback xmlns="">
          <p:sp>
            <p:nvSpPr>
              <p:cNvPr id="4" name="Espace réservé du contenu 3">
                <a:extLst>
                  <a:ext uri="{FF2B5EF4-FFF2-40B4-BE49-F238E27FC236}">
                    <a16:creationId xmlns:a16="http://schemas.microsoft.com/office/drawing/2014/main" id="{EB8DB3A2-368A-4EF1-82EB-E089FA771C7B}"/>
                  </a:ext>
                </a:extLst>
              </p:cNvPr>
              <p:cNvSpPr>
                <a:spLocks noGrp="1" noRot="1" noChangeAspect="1" noMove="1" noResize="1" noEditPoints="1" noAdjustHandles="1" noChangeArrowheads="1" noChangeShapeType="1" noTextEdit="1"/>
              </p:cNvSpPr>
              <p:nvPr>
                <p:ph sz="half" idx="2"/>
              </p:nvPr>
            </p:nvSpPr>
            <p:spPr>
              <a:xfrm>
                <a:off x="6250020" y="1731147"/>
                <a:ext cx="4798980" cy="4158952"/>
              </a:xfrm>
              <a:blipFill>
                <a:blip r:embed="rId3"/>
                <a:stretch>
                  <a:fillRect l="-1904"/>
                </a:stretch>
              </a:blipFill>
            </p:spPr>
            <p:txBody>
              <a:bodyPr/>
              <a:lstStyle/>
              <a:p>
                <a:r>
                  <a:rPr lang="fr-CA">
                    <a:noFill/>
                  </a:rPr>
                  <a:t> </a:t>
                </a:r>
              </a:p>
            </p:txBody>
          </p:sp>
        </mc:Fallback>
      </mc:AlternateContent>
      <p:sp>
        <p:nvSpPr>
          <p:cNvPr id="5" name="Espace réservé du numéro de diapositive 4">
            <a:extLst>
              <a:ext uri="{FF2B5EF4-FFF2-40B4-BE49-F238E27FC236}">
                <a16:creationId xmlns:a16="http://schemas.microsoft.com/office/drawing/2014/main" id="{FA9ED3FB-4C63-4F3A-8EFE-FBF25D5F80B7}"/>
              </a:ext>
            </a:extLst>
          </p:cNvPr>
          <p:cNvSpPr>
            <a:spLocks noGrp="1"/>
          </p:cNvSpPr>
          <p:nvPr>
            <p:ph type="sldNum" sz="quarter" idx="12"/>
          </p:nvPr>
        </p:nvSpPr>
        <p:spPr/>
        <p:txBody>
          <a:bodyPr/>
          <a:lstStyle/>
          <a:p>
            <a:fld id="{C0722274-0FAA-4649-AA4E-4210F4F32167}" type="slidenum">
              <a:rPr lang="en-US" sz="1800" smtClean="0">
                <a:latin typeface="Constantia" panose="02030602050306030303" pitchFamily="18" charset="0"/>
              </a:rPr>
              <a:t>18</a:t>
            </a:fld>
            <a:endParaRPr lang="en-US" sz="1800" dirty="0">
              <a:latin typeface="Constantia" panose="02030602050306030303" pitchFamily="18" charset="0"/>
            </a:endParaRPr>
          </a:p>
        </p:txBody>
      </p:sp>
    </p:spTree>
    <p:extLst>
      <p:ext uri="{BB962C8B-B14F-4D97-AF65-F5344CB8AC3E}">
        <p14:creationId xmlns:p14="http://schemas.microsoft.com/office/powerpoint/2010/main" val="358434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F660D4-AF3C-4F4B-B26A-C9F105197BAF}"/>
              </a:ext>
            </a:extLst>
          </p:cNvPr>
          <p:cNvSpPr>
            <a:spLocks noGrp="1"/>
          </p:cNvSpPr>
          <p:nvPr>
            <p:ph type="title"/>
          </p:nvPr>
        </p:nvSpPr>
        <p:spPr/>
        <p:txBody>
          <a:bodyPr/>
          <a:lstStyle/>
          <a:p>
            <a:r>
              <a:rPr lang="fr-CA"/>
              <a:t>Ligne du temps</a:t>
            </a:r>
          </a:p>
        </p:txBody>
      </p:sp>
      <mc:AlternateContent xmlns:mc="http://schemas.openxmlformats.org/markup-compatibility/2006" xmlns:a14="http://schemas.microsoft.com/office/drawing/2010/main">
        <mc:Choice Requires="a14">
          <p:graphicFrame>
            <p:nvGraphicFramePr>
              <p:cNvPr id="4" name="Espace réservé du contenu 3">
                <a:extLst>
                  <a:ext uri="{FF2B5EF4-FFF2-40B4-BE49-F238E27FC236}">
                    <a16:creationId xmlns:a16="http://schemas.microsoft.com/office/drawing/2014/main" id="{D77CCF3F-4450-475F-AB53-925E191C880B}"/>
                  </a:ext>
                </a:extLst>
              </p:cNvPr>
              <p:cNvGraphicFramePr>
                <a:graphicFrameLocks noGrp="1"/>
              </p:cNvGraphicFramePr>
              <p:nvPr>
                <p:ph idx="1"/>
                <p:extLst>
                  <p:ext uri="{D42A27DB-BD31-4B8C-83A1-F6EECF244321}">
                    <p14:modId xmlns:p14="http://schemas.microsoft.com/office/powerpoint/2010/main" val="2165314737"/>
                  </p:ext>
                </p:extLst>
              </p:nvPr>
            </p:nvGraphicFramePr>
            <p:xfrm>
              <a:off x="106532" y="2332038"/>
              <a:ext cx="11771790" cy="35804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4" name="Espace réservé du contenu 3">
                <a:extLst>
                  <a:ext uri="{FF2B5EF4-FFF2-40B4-BE49-F238E27FC236}">
                    <a16:creationId xmlns:a16="http://schemas.microsoft.com/office/drawing/2014/main" id="{D77CCF3F-4450-475F-AB53-925E191C880B}"/>
                  </a:ext>
                </a:extLst>
              </p:cNvPr>
              <p:cNvGraphicFramePr>
                <a:graphicFrameLocks noGrp="1"/>
              </p:cNvGraphicFramePr>
              <p:nvPr>
                <p:ph idx="1"/>
                <p:extLst>
                  <p:ext uri="{D42A27DB-BD31-4B8C-83A1-F6EECF244321}">
                    <p14:modId xmlns:p14="http://schemas.microsoft.com/office/powerpoint/2010/main" val="2165314737"/>
                  </p:ext>
                </p:extLst>
              </p:nvPr>
            </p:nvGraphicFramePr>
            <p:xfrm>
              <a:off x="106532" y="2332038"/>
              <a:ext cx="11771790" cy="358049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3" name="Espace réservé du numéro de diapositive 2">
            <a:extLst>
              <a:ext uri="{FF2B5EF4-FFF2-40B4-BE49-F238E27FC236}">
                <a16:creationId xmlns:a16="http://schemas.microsoft.com/office/drawing/2014/main" id="{DF305598-D52C-429C-958F-969FAAEEFDCB}"/>
              </a:ext>
            </a:extLst>
          </p:cNvPr>
          <p:cNvSpPr>
            <a:spLocks noGrp="1"/>
          </p:cNvSpPr>
          <p:nvPr>
            <p:ph type="sldNum" sz="quarter" idx="12"/>
          </p:nvPr>
        </p:nvSpPr>
        <p:spPr/>
        <p:txBody>
          <a:bodyPr/>
          <a:lstStyle/>
          <a:p>
            <a:fld id="{C0722274-0FAA-4649-AA4E-4210F4F32167}" type="slidenum">
              <a:rPr lang="en-US" smtClean="0"/>
              <a:t>2</a:t>
            </a:fld>
            <a:endParaRPr lang="en-US"/>
          </a:p>
        </p:txBody>
      </p:sp>
    </p:spTree>
    <p:extLst>
      <p:ext uri="{BB962C8B-B14F-4D97-AF65-F5344CB8AC3E}">
        <p14:creationId xmlns:p14="http://schemas.microsoft.com/office/powerpoint/2010/main" val="2510264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523D4F-56AC-4A5E-B993-D48259EDB448}"/>
              </a:ext>
            </a:extLst>
          </p:cNvPr>
          <p:cNvSpPr>
            <a:spLocks noGrp="1"/>
          </p:cNvSpPr>
          <p:nvPr>
            <p:ph type="title"/>
          </p:nvPr>
        </p:nvSpPr>
        <p:spPr/>
        <p:txBody>
          <a:bodyPr/>
          <a:lstStyle/>
          <a:p>
            <a:r>
              <a:rPr lang="fr-CA" dirty="0"/>
              <a:t>Avant les logarithmes </a:t>
            </a:r>
          </a:p>
        </p:txBody>
      </p:sp>
      <p:sp>
        <p:nvSpPr>
          <p:cNvPr id="3" name="Espace réservé du contenu 2">
            <a:extLst>
              <a:ext uri="{FF2B5EF4-FFF2-40B4-BE49-F238E27FC236}">
                <a16:creationId xmlns:a16="http://schemas.microsoft.com/office/drawing/2014/main" id="{B47D6377-2BF8-4EE5-A55D-B85FAFE24216}"/>
              </a:ext>
            </a:extLst>
          </p:cNvPr>
          <p:cNvSpPr>
            <a:spLocks noGrp="1"/>
          </p:cNvSpPr>
          <p:nvPr>
            <p:ph idx="1"/>
          </p:nvPr>
        </p:nvSpPr>
        <p:spPr>
          <a:xfrm>
            <a:off x="1143001" y="2332026"/>
            <a:ext cx="6883400" cy="3567118"/>
          </a:xfrm>
        </p:spPr>
        <p:txBody>
          <a:bodyPr>
            <a:normAutofit/>
          </a:bodyPr>
          <a:lstStyle/>
          <a:p>
            <a:pPr marL="0" indent="0">
              <a:buNone/>
            </a:pPr>
            <a:r>
              <a:rPr lang="fr-CA" sz="2400" dirty="0"/>
              <a:t>Il y a 4000 ans, dans le Code de Hammurabi, qui est un texte juridique babylonien, on y parle de prêt à intérêt. </a:t>
            </a:r>
          </a:p>
        </p:txBody>
      </p:sp>
      <p:pic>
        <p:nvPicPr>
          <p:cNvPr id="1026" name="Picture 2" descr="Description de cette image, également commentée ci-après">
            <a:extLst>
              <a:ext uri="{FF2B5EF4-FFF2-40B4-BE49-F238E27FC236}">
                <a16:creationId xmlns:a16="http://schemas.microsoft.com/office/drawing/2014/main" id="{8913D51C-70DB-4FBA-B9F7-D7EA61DF1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6400" y="0"/>
            <a:ext cx="4165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a:extLst>
              <a:ext uri="{FF2B5EF4-FFF2-40B4-BE49-F238E27FC236}">
                <a16:creationId xmlns:a16="http://schemas.microsoft.com/office/drawing/2014/main" id="{C4108753-B026-4BA8-8947-E7EAD498ADAD}"/>
              </a:ext>
            </a:extLst>
          </p:cNvPr>
          <p:cNvSpPr>
            <a:spLocks noGrp="1"/>
          </p:cNvSpPr>
          <p:nvPr>
            <p:ph type="sldNum" sz="quarter" idx="12"/>
          </p:nvPr>
        </p:nvSpPr>
        <p:spPr/>
        <p:txBody>
          <a:bodyPr/>
          <a:lstStyle/>
          <a:p>
            <a:fld id="{C0722274-0FAA-4649-AA4E-4210F4F32167}" type="slidenum">
              <a:rPr lang="en-US" smtClean="0"/>
              <a:t>3</a:t>
            </a:fld>
            <a:endParaRPr lang="en-US"/>
          </a:p>
        </p:txBody>
      </p:sp>
    </p:spTree>
    <p:extLst>
      <p:ext uri="{BB962C8B-B14F-4D97-AF65-F5344CB8AC3E}">
        <p14:creationId xmlns:p14="http://schemas.microsoft.com/office/powerpoint/2010/main" val="340579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Espace réservé du contenu 2">
                <a:extLst>
                  <a:ext uri="{FF2B5EF4-FFF2-40B4-BE49-F238E27FC236}">
                    <a16:creationId xmlns:a16="http://schemas.microsoft.com/office/drawing/2014/main" id="{4E99AF03-AB6E-48A5-AB0E-A9D82B2735F2}"/>
                  </a:ext>
                </a:extLst>
              </p:cNvPr>
              <p:cNvSpPr>
                <a:spLocks noGrp="1"/>
              </p:cNvSpPr>
              <p:nvPr>
                <p:ph idx="1"/>
              </p:nvPr>
            </p:nvSpPr>
            <p:spPr>
              <a:xfrm>
                <a:off x="1143000" y="1198484"/>
                <a:ext cx="9905999" cy="4700659"/>
              </a:xfrm>
            </p:spPr>
            <p:txBody>
              <a:bodyPr>
                <a:normAutofit/>
              </a:bodyPr>
              <a:lstStyle/>
              <a:p>
                <a:pPr marL="0" indent="0">
                  <a:buNone/>
                </a:pPr>
                <a:r>
                  <a:rPr lang="fr-CA" sz="2800" dirty="0"/>
                  <a:t>Rapidement, on s’intéresse au temps nécessaire pour doubler un capital à un taux d’intérêt de </a:t>
                </a:r>
                <a14:m>
                  <m:oMath xmlns:m="http://schemas.openxmlformats.org/officeDocument/2006/math">
                    <m:r>
                      <a:rPr lang="fr-CA" sz="2800" i="1" dirty="0" smtClean="0">
                        <a:latin typeface="Cambria Math" panose="02040503050406030204" pitchFamily="18" charset="0"/>
                      </a:rPr>
                      <m:t>𝑟</m:t>
                    </m:r>
                  </m:oMath>
                </a14:m>
                <a:r>
                  <a:rPr lang="fr-CA" sz="2800" dirty="0"/>
                  <a:t>% annuel.</a:t>
                </a:r>
              </a:p>
              <a:p>
                <a:pPr marL="0" indent="0">
                  <a:buNone/>
                </a:pPr>
                <a:r>
                  <a:rPr lang="fr-CA" sz="2800" dirty="0"/>
                  <a:t>Luca Pacioli (1447-1517) propose la règle du 72 comme solution à ce problème.</a:t>
                </a:r>
              </a:p>
              <a:p>
                <a:pPr marL="0" indent="0">
                  <a:buNone/>
                </a:pPr>
                <a:endParaRPr lang="fr-CA" sz="2800" dirty="0"/>
              </a:p>
              <a:p>
                <a:pPr marL="0" indent="0">
                  <a:buNone/>
                </a:pPr>
                <a:r>
                  <a:rPr lang="fr-CA" sz="2800" b="1" dirty="0">
                    <a:solidFill>
                      <a:schemeClr val="tx2"/>
                    </a:solidFill>
                  </a:rPr>
                  <a:t>Règle du 72</a:t>
                </a:r>
              </a:p>
              <a:p>
                <a:pPr marL="0" indent="0" algn="ctr">
                  <a:buNone/>
                </a:pPr>
                <a:r>
                  <a:rPr lang="fr-CA" sz="2800" dirty="0"/>
                  <a:t>Il faut </a:t>
                </a:r>
                <a14:m>
                  <m:oMath xmlns:m="http://schemas.openxmlformats.org/officeDocument/2006/math">
                    <m:f>
                      <m:fPr>
                        <m:ctrlPr>
                          <a:rPr lang="fr-CA" sz="2800" b="0" i="1" smtClean="0">
                            <a:latin typeface="Cambria Math" panose="02040503050406030204" pitchFamily="18" charset="0"/>
                          </a:rPr>
                        </m:ctrlPr>
                      </m:fPr>
                      <m:num>
                        <m:r>
                          <a:rPr lang="fr-CA" sz="2800" b="0" i="1" smtClean="0">
                            <a:latin typeface="Cambria Math" panose="02040503050406030204" pitchFamily="18" charset="0"/>
                          </a:rPr>
                          <m:t>72</m:t>
                        </m:r>
                      </m:num>
                      <m:den>
                        <m:r>
                          <a:rPr lang="fr-CA" sz="2800" b="0" i="1" smtClean="0">
                            <a:latin typeface="Cambria Math" panose="02040503050406030204" pitchFamily="18" charset="0"/>
                          </a:rPr>
                          <m:t>𝑟</m:t>
                        </m:r>
                      </m:den>
                    </m:f>
                  </m:oMath>
                </a14:m>
                <a:r>
                  <a:rPr lang="fr-CA" sz="2800" dirty="0"/>
                  <a:t> années pour doubler un capital.</a:t>
                </a:r>
              </a:p>
              <a:p>
                <a:pPr marL="0" indent="0">
                  <a:buNone/>
                </a:pPr>
                <a:endParaRPr lang="fr-CA" sz="2800" dirty="0"/>
              </a:p>
            </p:txBody>
          </p:sp>
        </mc:Choice>
        <mc:Fallback>
          <p:sp>
            <p:nvSpPr>
              <p:cNvPr id="3" name="Espace réservé du contenu 2">
                <a:extLst>
                  <a:ext uri="{FF2B5EF4-FFF2-40B4-BE49-F238E27FC236}">
                    <a16:creationId xmlns:a16="http://schemas.microsoft.com/office/drawing/2014/main" id="{4E99AF03-AB6E-48A5-AB0E-A9D82B2735F2}"/>
                  </a:ext>
                </a:extLst>
              </p:cNvPr>
              <p:cNvSpPr>
                <a:spLocks noGrp="1" noRot="1" noChangeAspect="1" noMove="1" noResize="1" noEditPoints="1" noAdjustHandles="1" noChangeArrowheads="1" noChangeShapeType="1" noTextEdit="1"/>
              </p:cNvSpPr>
              <p:nvPr>
                <p:ph idx="1"/>
              </p:nvPr>
            </p:nvSpPr>
            <p:spPr>
              <a:xfrm>
                <a:off x="1143000" y="1198484"/>
                <a:ext cx="9905999" cy="4700659"/>
              </a:xfrm>
              <a:blipFill>
                <a:blip r:embed="rId2"/>
                <a:stretch>
                  <a:fillRect l="-1293" t="-259" r="-62"/>
                </a:stretch>
              </a:blipFill>
            </p:spPr>
            <p:txBody>
              <a:bodyPr/>
              <a:lstStyle/>
              <a:p>
                <a:r>
                  <a:rPr lang="fr-CA">
                    <a:noFill/>
                  </a:rPr>
                  <a:t> </a:t>
                </a:r>
              </a:p>
            </p:txBody>
          </p:sp>
        </mc:Fallback>
      </mc:AlternateContent>
      <p:sp>
        <p:nvSpPr>
          <p:cNvPr id="2" name="Espace réservé du numéro de diapositive 1">
            <a:extLst>
              <a:ext uri="{FF2B5EF4-FFF2-40B4-BE49-F238E27FC236}">
                <a16:creationId xmlns:a16="http://schemas.microsoft.com/office/drawing/2014/main" id="{F5625AA6-B492-47FD-A3C8-2576E0A5E55B}"/>
              </a:ext>
            </a:extLst>
          </p:cNvPr>
          <p:cNvSpPr>
            <a:spLocks noGrp="1"/>
          </p:cNvSpPr>
          <p:nvPr>
            <p:ph type="sldNum" sz="quarter" idx="12"/>
          </p:nvPr>
        </p:nvSpPr>
        <p:spPr/>
        <p:txBody>
          <a:bodyPr/>
          <a:lstStyle/>
          <a:p>
            <a:fld id="{C0722274-0FAA-4649-AA4E-4210F4F32167}" type="slidenum">
              <a:rPr lang="en-US" smtClean="0"/>
              <a:t>4</a:t>
            </a:fld>
            <a:endParaRPr lang="en-US"/>
          </a:p>
        </p:txBody>
      </p:sp>
    </p:spTree>
    <p:extLst>
      <p:ext uri="{BB962C8B-B14F-4D97-AF65-F5344CB8AC3E}">
        <p14:creationId xmlns:p14="http://schemas.microsoft.com/office/powerpoint/2010/main" val="311600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5239D6-6603-46A8-A4DA-A23358969D50}"/>
              </a:ext>
            </a:extLst>
          </p:cNvPr>
          <p:cNvSpPr>
            <a:spLocks noGrp="1"/>
          </p:cNvSpPr>
          <p:nvPr>
            <p:ph type="title"/>
          </p:nvPr>
        </p:nvSpPr>
        <p:spPr>
          <a:xfrm>
            <a:off x="1143000" y="872935"/>
            <a:ext cx="4888345" cy="1360898"/>
          </a:xfrm>
        </p:spPr>
        <p:txBody>
          <a:bodyPr/>
          <a:lstStyle/>
          <a:p>
            <a:r>
              <a:rPr lang="fr-CA" dirty="0"/>
              <a:t>Motivation de Napier</a:t>
            </a:r>
          </a:p>
        </p:txBody>
      </p:sp>
      <p:sp>
        <p:nvSpPr>
          <p:cNvPr id="3" name="Espace réservé du contenu 2">
            <a:extLst>
              <a:ext uri="{FF2B5EF4-FFF2-40B4-BE49-F238E27FC236}">
                <a16:creationId xmlns:a16="http://schemas.microsoft.com/office/drawing/2014/main" id="{32A4A780-6587-4DC2-95AC-3E911FE06E37}"/>
              </a:ext>
            </a:extLst>
          </p:cNvPr>
          <p:cNvSpPr>
            <a:spLocks noGrp="1"/>
          </p:cNvSpPr>
          <p:nvPr>
            <p:ph sz="half" idx="1"/>
          </p:nvPr>
        </p:nvSpPr>
        <p:spPr/>
        <p:txBody>
          <a:bodyPr>
            <a:normAutofit fontScale="92500"/>
          </a:bodyPr>
          <a:lstStyle/>
          <a:p>
            <a:pPr marL="0" indent="0">
              <a:buNone/>
            </a:pPr>
            <a:r>
              <a:rPr lang="fr-CA" sz="2400" dirty="0"/>
              <a:t>En astronomie, les scientifiques devaient faire des multiplications de grands nombres.</a:t>
            </a:r>
          </a:p>
        </p:txBody>
      </p:sp>
      <mc:AlternateContent xmlns:mc="http://schemas.openxmlformats.org/markup-compatibility/2006" xmlns:a14="http://schemas.microsoft.com/office/drawing/2010/main">
        <mc:Choice Requires="a14">
          <p:sp>
            <p:nvSpPr>
              <p:cNvPr id="4" name="Espace réservé du contenu 3">
                <a:extLst>
                  <a:ext uri="{FF2B5EF4-FFF2-40B4-BE49-F238E27FC236}">
                    <a16:creationId xmlns:a16="http://schemas.microsoft.com/office/drawing/2014/main" id="{AFEE5EEB-A87D-44BE-BC67-0834B0776B47}"/>
                  </a:ext>
                </a:extLst>
              </p:cNvPr>
              <p:cNvSpPr>
                <a:spLocks noGrp="1"/>
              </p:cNvSpPr>
              <p:nvPr>
                <p:ph sz="half" idx="2"/>
              </p:nvPr>
            </p:nvSpPr>
            <p:spPr>
              <a:xfrm>
                <a:off x="6031345" y="489527"/>
                <a:ext cx="5855855" cy="5646120"/>
              </a:xfrm>
            </p:spPr>
            <p:txBody>
              <a:bodyPr>
                <a:normAutofit fontScale="92500"/>
              </a:bodyPr>
              <a:lstStyle/>
              <a:p>
                <a:pPr marL="0" indent="0">
                  <a:buNone/>
                </a:pPr>
                <a:r>
                  <a:rPr lang="fr-CA" sz="2400" dirty="0">
                    <a:solidFill>
                      <a:schemeClr val="accent6"/>
                    </a:solidFill>
                  </a:rPr>
                  <a:t>Combien de multiplications dans l’algorithme classique pour multiplier deux nombres à </a:t>
                </a:r>
                <a14:m>
                  <m:oMath xmlns:m="http://schemas.openxmlformats.org/officeDocument/2006/math">
                    <m:r>
                      <a:rPr lang="fr-CA" sz="2400" i="1" dirty="0" smtClean="0">
                        <a:solidFill>
                          <a:schemeClr val="accent6"/>
                        </a:solidFill>
                        <a:latin typeface="Cambria Math" panose="02040503050406030204" pitchFamily="18" charset="0"/>
                      </a:rPr>
                      <m:t>𝑛</m:t>
                    </m:r>
                  </m:oMath>
                </a14:m>
                <a:r>
                  <a:rPr lang="fr-CA" sz="2400" dirty="0">
                    <a:solidFill>
                      <a:schemeClr val="accent6"/>
                    </a:solidFill>
                  </a:rPr>
                  <a:t> chiffres ?</a:t>
                </a:r>
              </a:p>
              <a:p>
                <a:pPr marL="0" indent="0">
                  <a:buNone/>
                </a:pPr>
                <a14:m>
                  <m:oMathPara xmlns:m="http://schemas.openxmlformats.org/officeDocument/2006/math">
                    <m:oMathParaPr>
                      <m:jc m:val="centerGroup"/>
                    </m:oMathParaPr>
                    <m:oMath xmlns:m="http://schemas.openxmlformats.org/officeDocument/2006/math">
                      <m:sSup>
                        <m:sSupPr>
                          <m:ctrlPr>
                            <a:rPr lang="fr-CA" sz="2400" b="0" i="1" smtClean="0">
                              <a:latin typeface="Cambria Math" panose="02040503050406030204" pitchFamily="18" charset="0"/>
                            </a:rPr>
                          </m:ctrlPr>
                        </m:sSupPr>
                        <m:e>
                          <m:r>
                            <a:rPr lang="fr-CA" sz="2400" b="0" i="1" smtClean="0">
                              <a:latin typeface="Cambria Math" panose="02040503050406030204" pitchFamily="18" charset="0"/>
                            </a:rPr>
                            <m:t>𝑛</m:t>
                          </m:r>
                        </m:e>
                        <m:sup>
                          <m:r>
                            <a:rPr lang="fr-CA" sz="2400" b="0" i="1" smtClean="0">
                              <a:latin typeface="Cambria Math" panose="02040503050406030204" pitchFamily="18" charset="0"/>
                            </a:rPr>
                            <m:t>2</m:t>
                          </m:r>
                        </m:sup>
                      </m:sSup>
                    </m:oMath>
                  </m:oMathPara>
                </a14:m>
                <a:endParaRPr lang="fr-CA" sz="2400" dirty="0"/>
              </a:p>
              <a:p>
                <a:pPr marL="0" indent="0">
                  <a:buNone/>
                </a:pPr>
                <a:r>
                  <a:rPr lang="fr-CA" sz="2400" dirty="0">
                    <a:solidFill>
                      <a:schemeClr val="accent6"/>
                    </a:solidFill>
                  </a:rPr>
                  <a:t>Si on a deux nombres à </a:t>
                </a:r>
                <a14:m>
                  <m:oMath xmlns:m="http://schemas.openxmlformats.org/officeDocument/2006/math">
                    <m:r>
                      <a:rPr lang="fr-CA" sz="2400" b="0" i="1" smtClean="0">
                        <a:solidFill>
                          <a:schemeClr val="accent6"/>
                        </a:solidFill>
                        <a:latin typeface="Cambria Math" panose="02040503050406030204" pitchFamily="18" charset="0"/>
                      </a:rPr>
                      <m:t>𝑛</m:t>
                    </m:r>
                  </m:oMath>
                </a14:m>
                <a:r>
                  <a:rPr lang="fr-CA" sz="2400" dirty="0">
                    <a:solidFill>
                      <a:schemeClr val="accent6"/>
                    </a:solidFill>
                  </a:rPr>
                  <a:t> chiffres qu’on veut multiplier et conserver </a:t>
                </a:r>
                <a14:m>
                  <m:oMath xmlns:m="http://schemas.openxmlformats.org/officeDocument/2006/math">
                    <m:r>
                      <a:rPr lang="fr-CA" sz="2400" i="1" dirty="0" smtClean="0">
                        <a:solidFill>
                          <a:schemeClr val="accent6"/>
                        </a:solidFill>
                        <a:latin typeface="Cambria Math" panose="02040503050406030204" pitchFamily="18" charset="0"/>
                      </a:rPr>
                      <m:t>𝑛</m:t>
                    </m:r>
                  </m:oMath>
                </a14:m>
                <a:r>
                  <a:rPr lang="fr-CA" sz="2400" dirty="0">
                    <a:solidFill>
                      <a:schemeClr val="accent6"/>
                    </a:solidFill>
                  </a:rPr>
                  <a:t> chiffres significatifs, combien de multiplications peut-on enlever?</a:t>
                </a:r>
              </a:p>
              <a:p>
                <a:pPr marL="0" indent="0">
                  <a:buNone/>
                </a:pPr>
                <a14:m>
                  <m:oMathPara xmlns:m="http://schemas.openxmlformats.org/officeDocument/2006/math">
                    <m:oMathParaPr>
                      <m:jc m:val="centerGroup"/>
                    </m:oMathParaPr>
                    <m:oMath xmlns:m="http://schemas.openxmlformats.org/officeDocument/2006/math">
                      <m:r>
                        <a:rPr lang="fr-CA" sz="2400" b="0" i="1" smtClean="0">
                          <a:latin typeface="Cambria Math" panose="02040503050406030204" pitchFamily="18" charset="0"/>
                        </a:rPr>
                        <m:t>0</m:t>
                      </m:r>
                    </m:oMath>
                  </m:oMathPara>
                </a14:m>
                <a:endParaRPr lang="fr-CA" sz="2400" dirty="0"/>
              </a:p>
              <a:p>
                <a:pPr marL="0" indent="0">
                  <a:buNone/>
                </a:pPr>
                <a:r>
                  <a:rPr lang="fr-CA" sz="2400" dirty="0"/>
                  <a:t>Exemple:</a:t>
                </a:r>
              </a:p>
              <a:p>
                <a:pPr marL="0" indent="0">
                  <a:buNone/>
                </a:pPr>
                <a14:m>
                  <m:oMathPara xmlns:m="http://schemas.openxmlformats.org/officeDocument/2006/math">
                    <m:oMathParaPr>
                      <m:jc m:val="centerGroup"/>
                    </m:oMathParaPr>
                    <m:oMath xmlns:m="http://schemas.openxmlformats.org/officeDocument/2006/math">
                      <m:r>
                        <a:rPr lang="fr-CA" sz="2400" i="1" dirty="0">
                          <a:latin typeface="Cambria Math" panose="02040503050406030204" pitchFamily="18" charset="0"/>
                        </a:rPr>
                        <m:t>5 000 004×5</m:t>
                      </m:r>
                      <m:r>
                        <a:rPr lang="fr-CA" sz="2400" b="0" i="1" dirty="0" smtClean="0">
                          <a:latin typeface="Cambria Math" panose="02040503050406030204" pitchFamily="18" charset="0"/>
                        </a:rPr>
                        <m:t> </m:t>
                      </m:r>
                      <m:r>
                        <a:rPr lang="fr-CA" sz="2400" i="1" dirty="0">
                          <a:latin typeface="Cambria Math" panose="02040503050406030204" pitchFamily="18" charset="0"/>
                        </a:rPr>
                        <m:t>000 004</m:t>
                      </m:r>
                      <m:r>
                        <a:rPr lang="fr-CA" sz="2400" i="1" dirty="0" smtClean="0">
                          <a:latin typeface="Cambria Math" panose="02040503050406030204" pitchFamily="18" charset="0"/>
                        </a:rPr>
                        <m:t>= 25 000 040 000 016</m:t>
                      </m:r>
                    </m:oMath>
                  </m:oMathPara>
                </a14:m>
                <a:endParaRPr lang="fr-CA" sz="2400" dirty="0"/>
              </a:p>
              <a:p>
                <a:pPr marL="0" indent="0">
                  <a:buNone/>
                </a:pPr>
                <a14:m>
                  <m:oMathPara xmlns:m="http://schemas.openxmlformats.org/officeDocument/2006/math">
                    <m:oMathParaPr>
                      <m:jc m:val="centerGroup"/>
                    </m:oMathParaPr>
                    <m:oMath xmlns:m="http://schemas.openxmlformats.org/officeDocument/2006/math">
                      <m:r>
                        <a:rPr lang="fr-CA" sz="2400" i="1" dirty="0" smtClean="0">
                          <a:latin typeface="Cambria Math" panose="02040503050406030204" pitchFamily="18" charset="0"/>
                        </a:rPr>
                        <m:t>5 000</m:t>
                      </m:r>
                      <m:r>
                        <a:rPr lang="fr-CA" sz="2400" i="1" dirty="0">
                          <a:latin typeface="Cambria Math" panose="02040503050406030204" pitchFamily="18" charset="0"/>
                        </a:rPr>
                        <m:t> </m:t>
                      </m:r>
                      <m:r>
                        <a:rPr lang="fr-CA" sz="2400" b="0" i="1" dirty="0" smtClean="0">
                          <a:latin typeface="Cambria Math" panose="02040503050406030204" pitchFamily="18" charset="0"/>
                        </a:rPr>
                        <m:t>004×</m:t>
                      </m:r>
                      <m:r>
                        <a:rPr lang="fr-CA" sz="2400" i="1" dirty="0">
                          <a:latin typeface="Cambria Math" panose="02040503050406030204" pitchFamily="18" charset="0"/>
                        </a:rPr>
                        <m:t>5 000</m:t>
                      </m:r>
                      <m:r>
                        <a:rPr lang="fr-CA" sz="2400" b="0" i="1" dirty="0" smtClean="0">
                          <a:latin typeface="Cambria Math" panose="02040503050406030204" pitchFamily="18" charset="0"/>
                        </a:rPr>
                        <m:t> 000</m:t>
                      </m:r>
                      <m:r>
                        <a:rPr lang="fr-CA" sz="2400" i="1" dirty="0" smtClean="0">
                          <a:latin typeface="Cambria Math" panose="02040503050406030204" pitchFamily="18" charset="0"/>
                        </a:rPr>
                        <m:t>= 25 000</m:t>
                      </m:r>
                      <m:r>
                        <a:rPr lang="fr-CA" sz="2400" i="1" dirty="0">
                          <a:latin typeface="Cambria Math" panose="02040503050406030204" pitchFamily="18" charset="0"/>
                        </a:rPr>
                        <m:t> </m:t>
                      </m:r>
                      <m:r>
                        <a:rPr lang="fr-CA" sz="2400" i="1" dirty="0" smtClean="0">
                          <a:latin typeface="Cambria Math" panose="02040503050406030204" pitchFamily="18" charset="0"/>
                        </a:rPr>
                        <m:t>0</m:t>
                      </m:r>
                      <m:r>
                        <a:rPr lang="fr-CA" sz="2400" b="0" i="1" dirty="0" smtClean="0">
                          <a:latin typeface="Cambria Math" panose="02040503050406030204" pitchFamily="18" charset="0"/>
                        </a:rPr>
                        <m:t>2</m:t>
                      </m:r>
                      <m:r>
                        <a:rPr lang="fr-CA" sz="2400" i="1" dirty="0" smtClean="0">
                          <a:latin typeface="Cambria Math" panose="02040503050406030204" pitchFamily="18" charset="0"/>
                        </a:rPr>
                        <m:t>0</m:t>
                      </m:r>
                      <m:r>
                        <a:rPr lang="fr-CA" sz="2400" i="1" dirty="0">
                          <a:latin typeface="Cambria Math" panose="02040503050406030204" pitchFamily="18" charset="0"/>
                        </a:rPr>
                        <m:t> </m:t>
                      </m:r>
                      <m:r>
                        <a:rPr lang="fr-CA" sz="2400" i="1" dirty="0" smtClean="0">
                          <a:latin typeface="Cambria Math" panose="02040503050406030204" pitchFamily="18" charset="0"/>
                        </a:rPr>
                        <m:t>000</m:t>
                      </m:r>
                      <m:r>
                        <a:rPr lang="fr-CA" sz="2400" i="1" dirty="0">
                          <a:latin typeface="Cambria Math" panose="02040503050406030204" pitchFamily="18" charset="0"/>
                        </a:rPr>
                        <m:t> </m:t>
                      </m:r>
                      <m:r>
                        <a:rPr lang="fr-CA" sz="2400" i="1" dirty="0" smtClean="0">
                          <a:latin typeface="Cambria Math" panose="02040503050406030204" pitchFamily="18" charset="0"/>
                        </a:rPr>
                        <m:t>000</m:t>
                      </m:r>
                    </m:oMath>
                  </m:oMathPara>
                </a14:m>
                <a:endParaRPr lang="fr-CA" sz="2400" dirty="0"/>
              </a:p>
              <a:p>
                <a:pPr marL="0" indent="0">
                  <a:buNone/>
                </a:pPr>
                <a:endParaRPr lang="fr-CA" dirty="0"/>
              </a:p>
            </p:txBody>
          </p:sp>
        </mc:Choice>
        <mc:Fallback xmlns="">
          <p:sp>
            <p:nvSpPr>
              <p:cNvPr id="4" name="Espace réservé du contenu 3">
                <a:extLst>
                  <a:ext uri="{FF2B5EF4-FFF2-40B4-BE49-F238E27FC236}">
                    <a16:creationId xmlns:a16="http://schemas.microsoft.com/office/drawing/2014/main" id="{AFEE5EEB-A87D-44BE-BC67-0834B0776B47}"/>
                  </a:ext>
                </a:extLst>
              </p:cNvPr>
              <p:cNvSpPr>
                <a:spLocks noGrp="1" noRot="1" noChangeAspect="1" noMove="1" noResize="1" noEditPoints="1" noAdjustHandles="1" noChangeArrowheads="1" noChangeShapeType="1" noTextEdit="1"/>
              </p:cNvSpPr>
              <p:nvPr>
                <p:ph sz="half" idx="2"/>
              </p:nvPr>
            </p:nvSpPr>
            <p:spPr>
              <a:xfrm>
                <a:off x="6031345" y="489527"/>
                <a:ext cx="5855855" cy="5646120"/>
              </a:xfrm>
              <a:blipFill>
                <a:blip r:embed="rId2"/>
                <a:stretch>
                  <a:fillRect l="-1353"/>
                </a:stretch>
              </a:blipFill>
            </p:spPr>
            <p:txBody>
              <a:bodyPr/>
              <a:lstStyle/>
              <a:p>
                <a:r>
                  <a:rPr lang="fr-CA">
                    <a:noFill/>
                  </a:rPr>
                  <a:t> </a:t>
                </a:r>
              </a:p>
            </p:txBody>
          </p:sp>
        </mc:Fallback>
      </mc:AlternateContent>
      <p:pic>
        <p:nvPicPr>
          <p:cNvPr id="1026" name="Picture 2" descr="Long Multiplication | ShowMe">
            <a:extLst>
              <a:ext uri="{FF2B5EF4-FFF2-40B4-BE49-F238E27FC236}">
                <a16:creationId xmlns:a16="http://schemas.microsoft.com/office/drawing/2014/main" id="{C48AC88F-3B85-46D4-BED9-CF21ED6D01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GlowEdges trans="0"/>
                    </a14:imgEffect>
                  </a14:imgLayer>
                </a14:imgProps>
              </a:ext>
              <a:ext uri="{28A0092B-C50C-407E-A947-70E740481C1C}">
                <a14:useLocalDpi xmlns:a14="http://schemas.microsoft.com/office/drawing/2010/main" val="0"/>
              </a:ext>
            </a:extLst>
          </a:blip>
          <a:srcRect/>
          <a:stretch>
            <a:fillRect/>
          </a:stretch>
        </p:blipFill>
        <p:spPr bwMode="auto">
          <a:xfrm>
            <a:off x="2243994" y="3796146"/>
            <a:ext cx="3119335" cy="2339501"/>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a:extLst>
              <a:ext uri="{FF2B5EF4-FFF2-40B4-BE49-F238E27FC236}">
                <a16:creationId xmlns:a16="http://schemas.microsoft.com/office/drawing/2014/main" id="{D6006342-6A08-455D-8A13-8C12FA5323B4}"/>
              </a:ext>
            </a:extLst>
          </p:cNvPr>
          <p:cNvSpPr>
            <a:spLocks noGrp="1"/>
          </p:cNvSpPr>
          <p:nvPr>
            <p:ph type="sldNum" sz="quarter" idx="12"/>
          </p:nvPr>
        </p:nvSpPr>
        <p:spPr/>
        <p:txBody>
          <a:bodyPr/>
          <a:lstStyle/>
          <a:p>
            <a:fld id="{C0722274-0FAA-4649-AA4E-4210F4F32167}" type="slidenum">
              <a:rPr lang="en-US" smtClean="0"/>
              <a:t>5</a:t>
            </a:fld>
            <a:endParaRPr lang="en-US"/>
          </a:p>
        </p:txBody>
      </p:sp>
    </p:spTree>
    <p:extLst>
      <p:ext uri="{BB962C8B-B14F-4D97-AF65-F5344CB8AC3E}">
        <p14:creationId xmlns:p14="http://schemas.microsoft.com/office/powerpoint/2010/main" val="324936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A92B76-218D-4793-AE67-1C5E53DBE700}"/>
              </a:ext>
            </a:extLst>
          </p:cNvPr>
          <p:cNvSpPr>
            <a:spLocks noGrp="1"/>
          </p:cNvSpPr>
          <p:nvPr>
            <p:ph type="title"/>
          </p:nvPr>
        </p:nvSpPr>
        <p:spPr>
          <a:xfrm>
            <a:off x="219722" y="127211"/>
            <a:ext cx="7223494" cy="1360898"/>
          </a:xfrm>
        </p:spPr>
        <p:txBody>
          <a:bodyPr/>
          <a:lstStyle/>
          <a:p>
            <a:r>
              <a:rPr lang="fr-CA" dirty="0"/>
              <a:t>Avant Napier (depuis XIe siècle)</a:t>
            </a:r>
          </a:p>
        </p:txBody>
      </p:sp>
      <mc:AlternateContent xmlns:mc="http://schemas.openxmlformats.org/markup-compatibility/2006">
        <mc:Choice xmlns:a14="http://schemas.microsoft.com/office/drawing/2010/main" Requires="a14">
          <p:sp>
            <p:nvSpPr>
              <p:cNvPr id="3" name="Espace réservé du contenu 2">
                <a:extLst>
                  <a:ext uri="{FF2B5EF4-FFF2-40B4-BE49-F238E27FC236}">
                    <a16:creationId xmlns:a16="http://schemas.microsoft.com/office/drawing/2014/main" id="{B8EA32DE-3112-4919-B6A7-B5ADFE7CFC9B}"/>
                  </a:ext>
                </a:extLst>
              </p:cNvPr>
              <p:cNvSpPr>
                <a:spLocks noGrp="1"/>
              </p:cNvSpPr>
              <p:nvPr>
                <p:ph idx="1"/>
              </p:nvPr>
            </p:nvSpPr>
            <p:spPr>
              <a:xfrm>
                <a:off x="541539" y="1402671"/>
                <a:ext cx="10511160" cy="4230142"/>
              </a:xfrm>
            </p:spPr>
            <p:txBody>
              <a:bodyPr>
                <a:normAutofit/>
              </a:bodyPr>
              <a:lstStyle/>
              <a:p>
                <a:pPr marL="0" indent="0">
                  <a:buNone/>
                </a:pPr>
                <a:r>
                  <a:rPr lang="fr-CA" sz="2400" dirty="0"/>
                  <a:t>Utiliser les tables trigonométriques pour faire les calculs en utilisant les propriétés suivantes.</a:t>
                </a:r>
              </a:p>
              <a:p>
                <a:pPr marL="0" indent="0">
                  <a:buNone/>
                </a:pPr>
                <a14:m>
                  <m:oMathPara xmlns:m="http://schemas.openxmlformats.org/officeDocument/2006/math">
                    <m:oMathParaPr>
                      <m:jc m:val="centerGroup"/>
                    </m:oMathParaPr>
                    <m:oMath xmlns:m="http://schemas.openxmlformats.org/officeDocument/2006/math">
                      <m:func>
                        <m:funcPr>
                          <m:ctrlPr>
                            <a:rPr lang="fr-CA" sz="2400" b="0" i="1" smtClean="0">
                              <a:latin typeface="Cambria Math" panose="02040503050406030204" pitchFamily="18" charset="0"/>
                            </a:rPr>
                          </m:ctrlPr>
                        </m:funcPr>
                        <m:fName>
                          <m:r>
                            <m:rPr>
                              <m:sty m:val="p"/>
                            </m:rPr>
                            <a:rPr lang="fr-CA" sz="2400" b="0" i="0" smtClean="0">
                              <a:latin typeface="Cambria Math" panose="02040503050406030204" pitchFamily="18" charset="0"/>
                            </a:rPr>
                            <m:t>sin</m:t>
                          </m:r>
                        </m:fName>
                        <m:e>
                          <m:r>
                            <a:rPr lang="fr-CA" sz="2400" b="0" i="1" smtClean="0">
                              <a:latin typeface="Cambria Math" panose="02040503050406030204" pitchFamily="18" charset="0"/>
                            </a:rPr>
                            <m:t>𝛼</m:t>
                          </m:r>
                        </m:e>
                      </m:func>
                      <m:func>
                        <m:funcPr>
                          <m:ctrlPr>
                            <a:rPr lang="fr-CA" sz="2400" b="0" i="1" smtClean="0">
                              <a:latin typeface="Cambria Math" panose="02040503050406030204" pitchFamily="18" charset="0"/>
                            </a:rPr>
                          </m:ctrlPr>
                        </m:funcPr>
                        <m:fName>
                          <m:r>
                            <m:rPr>
                              <m:sty m:val="p"/>
                            </m:rPr>
                            <a:rPr lang="fr-CA" sz="2400" b="0" i="0" smtClean="0">
                              <a:latin typeface="Cambria Math" panose="02040503050406030204" pitchFamily="18" charset="0"/>
                            </a:rPr>
                            <m:t>sin</m:t>
                          </m:r>
                        </m:fName>
                        <m:e>
                          <m:r>
                            <a:rPr lang="fr-CA" sz="2400" b="0" i="1" smtClean="0">
                              <a:latin typeface="Cambria Math" panose="02040503050406030204" pitchFamily="18" charset="0"/>
                            </a:rPr>
                            <m:t>𝛽</m:t>
                          </m:r>
                        </m:e>
                      </m:func>
                      <m:r>
                        <a:rPr lang="fr-CA" sz="2400" b="0" i="1" smtClean="0">
                          <a:latin typeface="Cambria Math" panose="02040503050406030204" pitchFamily="18" charset="0"/>
                        </a:rPr>
                        <m:t>=</m:t>
                      </m:r>
                      <m:f>
                        <m:fPr>
                          <m:ctrlPr>
                            <a:rPr lang="fr-CA" sz="2400" b="0" i="1" smtClean="0">
                              <a:latin typeface="Cambria Math" panose="02040503050406030204" pitchFamily="18" charset="0"/>
                            </a:rPr>
                          </m:ctrlPr>
                        </m:fPr>
                        <m:num>
                          <m:r>
                            <a:rPr lang="fr-CA" sz="2400" b="0" i="1" smtClean="0">
                              <a:latin typeface="Cambria Math" panose="02040503050406030204" pitchFamily="18" charset="0"/>
                            </a:rPr>
                            <m:t>1</m:t>
                          </m:r>
                        </m:num>
                        <m:den>
                          <m:r>
                            <a:rPr lang="fr-CA" sz="2400" b="0" i="1" smtClean="0">
                              <a:latin typeface="Cambria Math" panose="02040503050406030204" pitchFamily="18" charset="0"/>
                            </a:rPr>
                            <m:t>2</m:t>
                          </m:r>
                        </m:den>
                      </m:f>
                      <m:d>
                        <m:dPr>
                          <m:ctrlPr>
                            <a:rPr lang="fr-CA" sz="2400" b="0" i="1" smtClean="0">
                              <a:latin typeface="Cambria Math" panose="02040503050406030204" pitchFamily="18" charset="0"/>
                            </a:rPr>
                          </m:ctrlPr>
                        </m:dPr>
                        <m:e>
                          <m:func>
                            <m:funcPr>
                              <m:ctrlPr>
                                <a:rPr lang="fr-CA" sz="2400" b="0" i="1" smtClean="0">
                                  <a:latin typeface="Cambria Math" panose="02040503050406030204" pitchFamily="18" charset="0"/>
                                </a:rPr>
                              </m:ctrlPr>
                            </m:funcPr>
                            <m:fName>
                              <m:r>
                                <m:rPr>
                                  <m:sty m:val="p"/>
                                </m:rPr>
                                <a:rPr lang="fr-CA" sz="2400" b="0" i="0" smtClean="0">
                                  <a:latin typeface="Cambria Math" panose="02040503050406030204" pitchFamily="18" charset="0"/>
                                </a:rPr>
                                <m:t>cos</m:t>
                              </m:r>
                            </m:fName>
                            <m:e>
                              <m:d>
                                <m:dPr>
                                  <m:ctrlPr>
                                    <a:rPr lang="fr-CA" sz="2400" b="0" i="1" smtClean="0">
                                      <a:latin typeface="Cambria Math" panose="02040503050406030204" pitchFamily="18" charset="0"/>
                                    </a:rPr>
                                  </m:ctrlPr>
                                </m:dPr>
                                <m:e>
                                  <m:r>
                                    <a:rPr lang="fr-CA" sz="2400" b="0" i="1" smtClean="0">
                                      <a:latin typeface="Cambria Math" panose="02040503050406030204" pitchFamily="18" charset="0"/>
                                    </a:rPr>
                                    <m:t>𝛼</m:t>
                                  </m:r>
                                  <m:r>
                                    <a:rPr lang="fr-CA" sz="2400" b="0" i="1" smtClean="0">
                                      <a:latin typeface="Cambria Math" panose="02040503050406030204" pitchFamily="18" charset="0"/>
                                    </a:rPr>
                                    <m:t>−</m:t>
                                  </m:r>
                                  <m:r>
                                    <a:rPr lang="fr-CA" sz="2400" b="0" i="1" smtClean="0">
                                      <a:latin typeface="Cambria Math" panose="02040503050406030204" pitchFamily="18" charset="0"/>
                                    </a:rPr>
                                    <m:t>𝛽</m:t>
                                  </m:r>
                                </m:e>
                              </m:d>
                            </m:e>
                          </m:func>
                          <m:r>
                            <a:rPr lang="fr-CA" sz="2400" b="0" i="1" smtClean="0">
                              <a:latin typeface="Cambria Math" panose="02040503050406030204" pitchFamily="18" charset="0"/>
                            </a:rPr>
                            <m:t>−</m:t>
                          </m:r>
                          <m:func>
                            <m:funcPr>
                              <m:ctrlPr>
                                <a:rPr lang="fr-CA" sz="2400" b="0" i="1" smtClean="0">
                                  <a:latin typeface="Cambria Math" panose="02040503050406030204" pitchFamily="18" charset="0"/>
                                </a:rPr>
                              </m:ctrlPr>
                            </m:funcPr>
                            <m:fName>
                              <m:r>
                                <m:rPr>
                                  <m:sty m:val="p"/>
                                </m:rPr>
                                <a:rPr lang="fr-CA" sz="2400" b="0" i="0" smtClean="0">
                                  <a:latin typeface="Cambria Math" panose="02040503050406030204" pitchFamily="18" charset="0"/>
                                </a:rPr>
                                <m:t>cos</m:t>
                              </m:r>
                            </m:fName>
                            <m:e>
                              <m:r>
                                <a:rPr lang="fr-CA" sz="2400" b="0" i="1" smtClean="0">
                                  <a:latin typeface="Cambria Math" panose="02040503050406030204" pitchFamily="18" charset="0"/>
                                </a:rPr>
                                <m:t>(</m:t>
                              </m:r>
                              <m:r>
                                <a:rPr lang="fr-CA" sz="2400" b="0" i="1" smtClean="0">
                                  <a:latin typeface="Cambria Math" panose="02040503050406030204" pitchFamily="18" charset="0"/>
                                </a:rPr>
                                <m:t>𝛼</m:t>
                              </m:r>
                              <m:r>
                                <a:rPr lang="fr-CA" sz="2400" b="0" i="1" smtClean="0">
                                  <a:latin typeface="Cambria Math" panose="02040503050406030204" pitchFamily="18" charset="0"/>
                                </a:rPr>
                                <m:t>+</m:t>
                              </m:r>
                              <m:r>
                                <a:rPr lang="fr-CA" sz="2400" b="0" i="1" smtClean="0">
                                  <a:latin typeface="Cambria Math" panose="02040503050406030204" pitchFamily="18" charset="0"/>
                                </a:rPr>
                                <m:t>𝛽</m:t>
                              </m:r>
                            </m:e>
                          </m:func>
                          <m:r>
                            <a:rPr lang="fr-CA" sz="2400" b="0" i="1" smtClean="0">
                              <a:latin typeface="Cambria Math" panose="02040503050406030204" pitchFamily="18" charset="0"/>
                            </a:rPr>
                            <m:t>)</m:t>
                          </m:r>
                        </m:e>
                      </m:d>
                      <m:r>
                        <a:rPr lang="fr-CA" sz="2400" b="0" i="1" smtClean="0">
                          <a:latin typeface="Cambria Math" panose="02040503050406030204" pitchFamily="18" charset="0"/>
                        </a:rPr>
                        <m:t> </m:t>
                      </m:r>
                    </m:oMath>
                  </m:oMathPara>
                </a14:m>
                <a:endParaRPr lang="fr-CA" sz="2400" b="0" dirty="0"/>
              </a:p>
              <a:p>
                <a:pPr marL="0" indent="0" algn="ctr">
                  <a:buNone/>
                </a:pPr>
                <a:r>
                  <a:rPr lang="fr-CA" sz="2400" dirty="0"/>
                  <a:t>ou</a:t>
                </a:r>
              </a:p>
              <a:p>
                <a:pPr marL="0" indent="0">
                  <a:buNone/>
                </a:pPr>
                <a14:m>
                  <m:oMathPara xmlns:m="http://schemas.openxmlformats.org/officeDocument/2006/math">
                    <m:oMathParaPr>
                      <m:jc m:val="centerGroup"/>
                    </m:oMathParaPr>
                    <m:oMath xmlns:m="http://schemas.openxmlformats.org/officeDocument/2006/math">
                      <m:func>
                        <m:funcPr>
                          <m:ctrlPr>
                            <a:rPr lang="fr-CA" sz="2400" b="0" i="1" smtClean="0">
                              <a:latin typeface="Cambria Math" panose="02040503050406030204" pitchFamily="18" charset="0"/>
                            </a:rPr>
                          </m:ctrlPr>
                        </m:funcPr>
                        <m:fName>
                          <m:r>
                            <m:rPr>
                              <m:sty m:val="p"/>
                            </m:rPr>
                            <a:rPr lang="fr-CA" sz="2400" b="0" i="0" smtClean="0">
                              <a:latin typeface="Cambria Math" panose="02040503050406030204" pitchFamily="18" charset="0"/>
                            </a:rPr>
                            <m:t>cos</m:t>
                          </m:r>
                        </m:fName>
                        <m:e>
                          <m:r>
                            <a:rPr lang="fr-CA" sz="2400" b="0" i="1" smtClean="0">
                              <a:latin typeface="Cambria Math" panose="02040503050406030204" pitchFamily="18" charset="0"/>
                            </a:rPr>
                            <m:t>𝛼</m:t>
                          </m:r>
                        </m:e>
                      </m:func>
                      <m:func>
                        <m:funcPr>
                          <m:ctrlPr>
                            <a:rPr lang="fr-CA" sz="2400" b="0" i="1" smtClean="0">
                              <a:latin typeface="Cambria Math" panose="02040503050406030204" pitchFamily="18" charset="0"/>
                            </a:rPr>
                          </m:ctrlPr>
                        </m:funcPr>
                        <m:fName>
                          <m:r>
                            <m:rPr>
                              <m:sty m:val="p"/>
                            </m:rPr>
                            <a:rPr lang="fr-CA" sz="2400" b="0" i="0" smtClean="0">
                              <a:latin typeface="Cambria Math" panose="02040503050406030204" pitchFamily="18" charset="0"/>
                            </a:rPr>
                            <m:t>cos</m:t>
                          </m:r>
                        </m:fName>
                        <m:e>
                          <m:r>
                            <a:rPr lang="fr-CA" sz="2400" b="0" i="1" smtClean="0">
                              <a:latin typeface="Cambria Math" panose="02040503050406030204" pitchFamily="18" charset="0"/>
                            </a:rPr>
                            <m:t>𝛽</m:t>
                          </m:r>
                        </m:e>
                      </m:func>
                      <m:r>
                        <a:rPr lang="fr-CA" sz="2400" b="0" i="1" smtClean="0">
                          <a:latin typeface="Cambria Math" panose="02040503050406030204" pitchFamily="18" charset="0"/>
                        </a:rPr>
                        <m:t>=</m:t>
                      </m:r>
                      <m:f>
                        <m:fPr>
                          <m:ctrlPr>
                            <a:rPr lang="fr-CA" sz="2400" b="0" i="1" smtClean="0">
                              <a:latin typeface="Cambria Math" panose="02040503050406030204" pitchFamily="18" charset="0"/>
                            </a:rPr>
                          </m:ctrlPr>
                        </m:fPr>
                        <m:num>
                          <m:r>
                            <a:rPr lang="fr-CA" sz="2400" b="0" i="1" smtClean="0">
                              <a:latin typeface="Cambria Math" panose="02040503050406030204" pitchFamily="18" charset="0"/>
                            </a:rPr>
                            <m:t>1</m:t>
                          </m:r>
                        </m:num>
                        <m:den>
                          <m:r>
                            <a:rPr lang="fr-CA" sz="2400" b="0" i="1" smtClean="0">
                              <a:latin typeface="Cambria Math" panose="02040503050406030204" pitchFamily="18" charset="0"/>
                            </a:rPr>
                            <m:t>2</m:t>
                          </m:r>
                        </m:den>
                      </m:f>
                      <m:d>
                        <m:dPr>
                          <m:ctrlPr>
                            <a:rPr lang="fr-CA" sz="2400" b="0" i="1" smtClean="0">
                              <a:latin typeface="Cambria Math" panose="02040503050406030204" pitchFamily="18" charset="0"/>
                            </a:rPr>
                          </m:ctrlPr>
                        </m:dPr>
                        <m:e>
                          <m:func>
                            <m:funcPr>
                              <m:ctrlPr>
                                <a:rPr lang="fr-CA" sz="2400" b="0" i="1" smtClean="0">
                                  <a:latin typeface="Cambria Math" panose="02040503050406030204" pitchFamily="18" charset="0"/>
                                </a:rPr>
                              </m:ctrlPr>
                            </m:funcPr>
                            <m:fName>
                              <m:r>
                                <m:rPr>
                                  <m:sty m:val="p"/>
                                </m:rPr>
                                <a:rPr lang="fr-CA" sz="2400" b="0" i="0" smtClean="0">
                                  <a:latin typeface="Cambria Math" panose="02040503050406030204" pitchFamily="18" charset="0"/>
                                </a:rPr>
                                <m:t>cos</m:t>
                              </m:r>
                            </m:fName>
                            <m:e>
                              <m:d>
                                <m:dPr>
                                  <m:ctrlPr>
                                    <a:rPr lang="fr-CA" sz="2400" b="0" i="1" smtClean="0">
                                      <a:latin typeface="Cambria Math" panose="02040503050406030204" pitchFamily="18" charset="0"/>
                                    </a:rPr>
                                  </m:ctrlPr>
                                </m:dPr>
                                <m:e>
                                  <m:r>
                                    <a:rPr lang="fr-CA" sz="2400" b="0" i="1" smtClean="0">
                                      <a:latin typeface="Cambria Math" panose="02040503050406030204" pitchFamily="18" charset="0"/>
                                    </a:rPr>
                                    <m:t>𝛼</m:t>
                                  </m:r>
                                  <m:r>
                                    <a:rPr lang="fr-CA" sz="2400" b="0" i="1" smtClean="0">
                                      <a:latin typeface="Cambria Math" panose="02040503050406030204" pitchFamily="18" charset="0"/>
                                    </a:rPr>
                                    <m:t>−</m:t>
                                  </m:r>
                                  <m:r>
                                    <a:rPr lang="fr-CA" sz="2400" b="0" i="1" smtClean="0">
                                      <a:latin typeface="Cambria Math" panose="02040503050406030204" pitchFamily="18" charset="0"/>
                                    </a:rPr>
                                    <m:t>𝛽</m:t>
                                  </m:r>
                                </m:e>
                              </m:d>
                            </m:e>
                          </m:func>
                          <m:r>
                            <a:rPr lang="fr-CA" sz="2400" b="0" i="1" smtClean="0">
                              <a:latin typeface="Cambria Math" panose="02040503050406030204" pitchFamily="18" charset="0"/>
                            </a:rPr>
                            <m:t>+</m:t>
                          </m:r>
                          <m:func>
                            <m:funcPr>
                              <m:ctrlPr>
                                <a:rPr lang="fr-CA" sz="2400" i="1">
                                  <a:latin typeface="Cambria Math" panose="02040503050406030204" pitchFamily="18" charset="0"/>
                                </a:rPr>
                              </m:ctrlPr>
                            </m:funcPr>
                            <m:fName>
                              <m:r>
                                <m:rPr>
                                  <m:sty m:val="p"/>
                                </m:rPr>
                                <a:rPr lang="fr-CA" sz="2400">
                                  <a:latin typeface="Cambria Math" panose="02040503050406030204" pitchFamily="18" charset="0"/>
                                </a:rPr>
                                <m:t>cos</m:t>
                              </m:r>
                            </m:fName>
                            <m:e>
                              <m:d>
                                <m:dPr>
                                  <m:ctrlPr>
                                    <a:rPr lang="fr-CA" sz="2400" i="1">
                                      <a:latin typeface="Cambria Math" panose="02040503050406030204" pitchFamily="18" charset="0"/>
                                    </a:rPr>
                                  </m:ctrlPr>
                                </m:dPr>
                                <m:e>
                                  <m:r>
                                    <a:rPr lang="fr-CA" sz="2400" i="1">
                                      <a:latin typeface="Cambria Math" panose="02040503050406030204" pitchFamily="18" charset="0"/>
                                    </a:rPr>
                                    <m:t>𝛼</m:t>
                                  </m:r>
                                  <m:r>
                                    <a:rPr lang="fr-CA" sz="2400" b="0" i="1" smtClean="0">
                                      <a:latin typeface="Cambria Math" panose="02040503050406030204" pitchFamily="18" charset="0"/>
                                    </a:rPr>
                                    <m:t>+</m:t>
                                  </m:r>
                                  <m:r>
                                    <a:rPr lang="fr-CA" sz="2400" i="1">
                                      <a:latin typeface="Cambria Math" panose="02040503050406030204" pitchFamily="18" charset="0"/>
                                    </a:rPr>
                                    <m:t>𝛽</m:t>
                                  </m:r>
                                </m:e>
                              </m:d>
                            </m:e>
                          </m:func>
                        </m:e>
                      </m:d>
                    </m:oMath>
                  </m:oMathPara>
                </a14:m>
                <a:endParaRPr lang="fr-CA" sz="2400" dirty="0"/>
              </a:p>
            </p:txBody>
          </p:sp>
        </mc:Choice>
        <mc:Fallback>
          <p:sp>
            <p:nvSpPr>
              <p:cNvPr id="3" name="Espace réservé du contenu 2">
                <a:extLst>
                  <a:ext uri="{FF2B5EF4-FFF2-40B4-BE49-F238E27FC236}">
                    <a16:creationId xmlns:a16="http://schemas.microsoft.com/office/drawing/2014/main" id="{B8EA32DE-3112-4919-B6A7-B5ADFE7CFC9B}"/>
                  </a:ext>
                </a:extLst>
              </p:cNvPr>
              <p:cNvSpPr>
                <a:spLocks noGrp="1" noRot="1" noChangeAspect="1" noMove="1" noResize="1" noEditPoints="1" noAdjustHandles="1" noChangeArrowheads="1" noChangeShapeType="1" noTextEdit="1"/>
              </p:cNvSpPr>
              <p:nvPr>
                <p:ph idx="1"/>
              </p:nvPr>
            </p:nvSpPr>
            <p:spPr>
              <a:xfrm>
                <a:off x="541539" y="1402671"/>
                <a:ext cx="10511160" cy="4230142"/>
              </a:xfrm>
              <a:blipFill>
                <a:blip r:embed="rId2"/>
                <a:stretch>
                  <a:fillRect l="-928"/>
                </a:stretch>
              </a:blipFill>
            </p:spPr>
            <p:txBody>
              <a:bodyPr/>
              <a:lstStyle/>
              <a:p>
                <a:r>
                  <a:rPr lang="fr-CA">
                    <a:noFill/>
                  </a:rPr>
                  <a:t> </a:t>
                </a:r>
              </a:p>
            </p:txBody>
          </p:sp>
        </mc:Fallback>
      </mc:AlternateContent>
      <p:sp>
        <p:nvSpPr>
          <p:cNvPr id="4" name="Espace réservé du numéro de diapositive 3">
            <a:extLst>
              <a:ext uri="{FF2B5EF4-FFF2-40B4-BE49-F238E27FC236}">
                <a16:creationId xmlns:a16="http://schemas.microsoft.com/office/drawing/2014/main" id="{93F7D13D-1E21-45B5-925C-DA104E8C85E7}"/>
              </a:ext>
            </a:extLst>
          </p:cNvPr>
          <p:cNvSpPr>
            <a:spLocks noGrp="1"/>
          </p:cNvSpPr>
          <p:nvPr>
            <p:ph type="sldNum" sz="quarter" idx="12"/>
          </p:nvPr>
        </p:nvSpPr>
        <p:spPr/>
        <p:txBody>
          <a:bodyPr/>
          <a:lstStyle/>
          <a:p>
            <a:fld id="{C0722274-0FAA-4649-AA4E-4210F4F32167}" type="slidenum">
              <a:rPr lang="en-US" smtClean="0"/>
              <a:t>6</a:t>
            </a:fld>
            <a:endParaRPr lang="en-US"/>
          </a:p>
        </p:txBody>
      </p:sp>
    </p:spTree>
    <p:extLst>
      <p:ext uri="{BB962C8B-B14F-4D97-AF65-F5344CB8AC3E}">
        <p14:creationId xmlns:p14="http://schemas.microsoft.com/office/powerpoint/2010/main" val="248389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C8A92B76-218D-4793-AE67-1C5E53DBE700}"/>
                  </a:ext>
                </a:extLst>
              </p:cNvPr>
              <p:cNvSpPr>
                <a:spLocks noGrp="1"/>
              </p:cNvSpPr>
              <p:nvPr>
                <p:ph type="title"/>
              </p:nvPr>
            </p:nvSpPr>
            <p:spPr>
              <a:xfrm>
                <a:off x="219722" y="127211"/>
                <a:ext cx="10593279" cy="1360898"/>
              </a:xfrm>
            </p:spPr>
            <p:txBody>
              <a:bodyPr>
                <a:normAutofit/>
              </a:bodyPr>
              <a:lstStyle/>
              <a:p>
                <a:pPr/>
                <a14:m>
                  <m:oMathPara xmlns:m="http://schemas.openxmlformats.org/officeDocument/2006/math">
                    <m:oMathParaPr>
                      <m:jc m:val="centerGroup"/>
                    </m:oMathParaPr>
                    <m:oMath xmlns:m="http://schemas.openxmlformats.org/officeDocument/2006/math">
                      <m:func>
                        <m:funcPr>
                          <m:ctrlPr>
                            <a:rPr lang="fr-CA" sz="4000" b="0" i="1" smtClean="0">
                              <a:latin typeface="Cambria Math" panose="02040503050406030204" pitchFamily="18" charset="0"/>
                            </a:rPr>
                          </m:ctrlPr>
                        </m:funcPr>
                        <m:fName>
                          <m:r>
                            <m:rPr>
                              <m:sty m:val="p"/>
                            </m:rPr>
                            <a:rPr lang="fr-CA" sz="4000" b="0" i="0" smtClean="0">
                              <a:latin typeface="Cambria Math" panose="02040503050406030204" pitchFamily="18" charset="0"/>
                            </a:rPr>
                            <m:t>cos</m:t>
                          </m:r>
                        </m:fName>
                        <m:e>
                          <m:r>
                            <a:rPr lang="fr-CA" sz="4000" b="0" i="1" smtClean="0">
                              <a:latin typeface="Cambria Math" panose="02040503050406030204" pitchFamily="18" charset="0"/>
                            </a:rPr>
                            <m:t>𝛼</m:t>
                          </m:r>
                        </m:e>
                      </m:func>
                      <m:func>
                        <m:funcPr>
                          <m:ctrlPr>
                            <a:rPr lang="fr-CA" sz="4000" b="0" i="1" smtClean="0">
                              <a:latin typeface="Cambria Math" panose="02040503050406030204" pitchFamily="18" charset="0"/>
                            </a:rPr>
                          </m:ctrlPr>
                        </m:funcPr>
                        <m:fName>
                          <m:r>
                            <m:rPr>
                              <m:sty m:val="p"/>
                            </m:rPr>
                            <a:rPr lang="fr-CA" sz="4000" b="0" i="0" smtClean="0">
                              <a:latin typeface="Cambria Math" panose="02040503050406030204" pitchFamily="18" charset="0"/>
                            </a:rPr>
                            <m:t>cos</m:t>
                          </m:r>
                        </m:fName>
                        <m:e>
                          <m:r>
                            <a:rPr lang="fr-CA" sz="4000" b="0" i="1" smtClean="0">
                              <a:latin typeface="Cambria Math" panose="02040503050406030204" pitchFamily="18" charset="0"/>
                            </a:rPr>
                            <m:t>𝛽</m:t>
                          </m:r>
                        </m:e>
                      </m:func>
                      <m:r>
                        <a:rPr lang="fr-CA" sz="4000" b="0" i="1" smtClean="0">
                          <a:latin typeface="Cambria Math" panose="02040503050406030204" pitchFamily="18" charset="0"/>
                        </a:rPr>
                        <m:t>=</m:t>
                      </m:r>
                      <m:f>
                        <m:fPr>
                          <m:ctrlPr>
                            <a:rPr lang="fr-CA" sz="4000" b="0" i="1" smtClean="0">
                              <a:latin typeface="Cambria Math" panose="02040503050406030204" pitchFamily="18" charset="0"/>
                            </a:rPr>
                          </m:ctrlPr>
                        </m:fPr>
                        <m:num>
                          <m:r>
                            <a:rPr lang="fr-CA" sz="4000" b="0" i="1" smtClean="0">
                              <a:latin typeface="Cambria Math" panose="02040503050406030204" pitchFamily="18" charset="0"/>
                            </a:rPr>
                            <m:t>1</m:t>
                          </m:r>
                        </m:num>
                        <m:den>
                          <m:r>
                            <a:rPr lang="fr-CA" sz="4000" b="0" i="1" smtClean="0">
                              <a:latin typeface="Cambria Math" panose="02040503050406030204" pitchFamily="18" charset="0"/>
                            </a:rPr>
                            <m:t>2</m:t>
                          </m:r>
                        </m:den>
                      </m:f>
                      <m:d>
                        <m:dPr>
                          <m:ctrlPr>
                            <a:rPr lang="fr-CA" sz="4000" b="0" i="1" smtClean="0">
                              <a:latin typeface="Cambria Math" panose="02040503050406030204" pitchFamily="18" charset="0"/>
                            </a:rPr>
                          </m:ctrlPr>
                        </m:dPr>
                        <m:e>
                          <m:func>
                            <m:funcPr>
                              <m:ctrlPr>
                                <a:rPr lang="fr-CA" sz="4000" b="0" i="1" smtClean="0">
                                  <a:latin typeface="Cambria Math" panose="02040503050406030204" pitchFamily="18" charset="0"/>
                                </a:rPr>
                              </m:ctrlPr>
                            </m:funcPr>
                            <m:fName>
                              <m:r>
                                <m:rPr>
                                  <m:sty m:val="p"/>
                                </m:rPr>
                                <a:rPr lang="fr-CA" sz="4000" b="0" i="0" smtClean="0">
                                  <a:latin typeface="Cambria Math" panose="02040503050406030204" pitchFamily="18" charset="0"/>
                                </a:rPr>
                                <m:t>cos</m:t>
                              </m:r>
                            </m:fName>
                            <m:e>
                              <m:d>
                                <m:dPr>
                                  <m:ctrlPr>
                                    <a:rPr lang="fr-CA" sz="4000" b="0" i="1" smtClean="0">
                                      <a:latin typeface="Cambria Math" panose="02040503050406030204" pitchFamily="18" charset="0"/>
                                    </a:rPr>
                                  </m:ctrlPr>
                                </m:dPr>
                                <m:e>
                                  <m:r>
                                    <a:rPr lang="fr-CA" sz="4000" b="0" i="1" smtClean="0">
                                      <a:latin typeface="Cambria Math" panose="02040503050406030204" pitchFamily="18" charset="0"/>
                                    </a:rPr>
                                    <m:t>𝛼</m:t>
                                  </m:r>
                                  <m:r>
                                    <a:rPr lang="fr-CA" sz="4000" b="0" i="1" smtClean="0">
                                      <a:latin typeface="Cambria Math" panose="02040503050406030204" pitchFamily="18" charset="0"/>
                                    </a:rPr>
                                    <m:t>−</m:t>
                                  </m:r>
                                  <m:r>
                                    <a:rPr lang="fr-CA" sz="4000" b="0" i="1" smtClean="0">
                                      <a:latin typeface="Cambria Math" panose="02040503050406030204" pitchFamily="18" charset="0"/>
                                    </a:rPr>
                                    <m:t>𝛽</m:t>
                                  </m:r>
                                </m:e>
                              </m:d>
                            </m:e>
                          </m:func>
                          <m:r>
                            <a:rPr lang="fr-CA" sz="4000" b="0" i="1" smtClean="0">
                              <a:latin typeface="Cambria Math" panose="02040503050406030204" pitchFamily="18" charset="0"/>
                            </a:rPr>
                            <m:t>+</m:t>
                          </m:r>
                          <m:func>
                            <m:funcPr>
                              <m:ctrlPr>
                                <a:rPr lang="fr-CA" sz="4000" i="1">
                                  <a:latin typeface="Cambria Math" panose="02040503050406030204" pitchFamily="18" charset="0"/>
                                </a:rPr>
                              </m:ctrlPr>
                            </m:funcPr>
                            <m:fName>
                              <m:r>
                                <m:rPr>
                                  <m:sty m:val="p"/>
                                </m:rPr>
                                <a:rPr lang="fr-CA" sz="4000">
                                  <a:latin typeface="Cambria Math" panose="02040503050406030204" pitchFamily="18" charset="0"/>
                                </a:rPr>
                                <m:t>cos</m:t>
                              </m:r>
                            </m:fName>
                            <m:e>
                              <m:d>
                                <m:dPr>
                                  <m:ctrlPr>
                                    <a:rPr lang="fr-CA" sz="4000" i="1">
                                      <a:latin typeface="Cambria Math" panose="02040503050406030204" pitchFamily="18" charset="0"/>
                                    </a:rPr>
                                  </m:ctrlPr>
                                </m:dPr>
                                <m:e>
                                  <m:r>
                                    <a:rPr lang="fr-CA" sz="4000" i="1">
                                      <a:latin typeface="Cambria Math" panose="02040503050406030204" pitchFamily="18" charset="0"/>
                                    </a:rPr>
                                    <m:t>𝛼</m:t>
                                  </m:r>
                                  <m:r>
                                    <a:rPr lang="fr-CA" sz="4000" b="0" i="1" smtClean="0">
                                      <a:latin typeface="Cambria Math" panose="02040503050406030204" pitchFamily="18" charset="0"/>
                                    </a:rPr>
                                    <m:t>+</m:t>
                                  </m:r>
                                  <m:r>
                                    <a:rPr lang="fr-CA" sz="4000" i="1">
                                      <a:latin typeface="Cambria Math" panose="02040503050406030204" pitchFamily="18" charset="0"/>
                                    </a:rPr>
                                    <m:t>𝛽</m:t>
                                  </m:r>
                                </m:e>
                              </m:d>
                            </m:e>
                          </m:func>
                        </m:e>
                      </m:d>
                    </m:oMath>
                  </m:oMathPara>
                </a14:m>
                <a:endParaRPr lang="fr-CA" dirty="0"/>
              </a:p>
            </p:txBody>
          </p:sp>
        </mc:Choice>
        <mc:Fallback xmlns="">
          <p:sp>
            <p:nvSpPr>
              <p:cNvPr id="2" name="Titre 1">
                <a:extLst>
                  <a:ext uri="{FF2B5EF4-FFF2-40B4-BE49-F238E27FC236}">
                    <a16:creationId xmlns:a16="http://schemas.microsoft.com/office/drawing/2014/main" id="{C8A92B76-218D-4793-AE67-1C5E53DBE700}"/>
                  </a:ext>
                </a:extLst>
              </p:cNvPr>
              <p:cNvSpPr>
                <a:spLocks noGrp="1" noRot="1" noChangeAspect="1" noMove="1" noResize="1" noEditPoints="1" noAdjustHandles="1" noChangeArrowheads="1" noChangeShapeType="1" noTextEdit="1"/>
              </p:cNvSpPr>
              <p:nvPr>
                <p:ph type="title"/>
              </p:nvPr>
            </p:nvSpPr>
            <p:spPr>
              <a:xfrm>
                <a:off x="219722" y="127211"/>
                <a:ext cx="10593279" cy="1360898"/>
              </a:xfrm>
              <a:blipFill>
                <a:blip r:embed="rId2"/>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graphicFrame>
            <p:nvGraphicFramePr>
              <p:cNvPr id="5" name="Tableau 5">
                <a:extLst>
                  <a:ext uri="{FF2B5EF4-FFF2-40B4-BE49-F238E27FC236}">
                    <a16:creationId xmlns:a16="http://schemas.microsoft.com/office/drawing/2014/main" id="{8179C78C-EDC1-4FBE-8C67-A386B9EC02C1}"/>
                  </a:ext>
                </a:extLst>
              </p:cNvPr>
              <p:cNvGraphicFramePr>
                <a:graphicFrameLocks noGrp="1"/>
              </p:cNvGraphicFramePr>
              <p:nvPr>
                <p:ph idx="1"/>
                <p:extLst>
                  <p:ext uri="{D42A27DB-BD31-4B8C-83A1-F6EECF244321}">
                    <p14:modId xmlns:p14="http://schemas.microsoft.com/office/powerpoint/2010/main" val="3774339840"/>
                  </p:ext>
                </p:extLst>
              </p:nvPr>
            </p:nvGraphicFramePr>
            <p:xfrm>
              <a:off x="569651" y="1488108"/>
              <a:ext cx="4671874" cy="2743200"/>
            </p:xfrm>
            <a:graphic>
              <a:graphicData uri="http://schemas.openxmlformats.org/drawingml/2006/table">
                <a:tbl>
                  <a:tblPr firstRow="1" bandRow="1">
                    <a:tableStyleId>{5202B0CA-FC54-4496-8BCA-5EF66A818D29}</a:tableStyleId>
                  </a:tblPr>
                  <a:tblGrid>
                    <a:gridCol w="2335937">
                      <a:extLst>
                        <a:ext uri="{9D8B030D-6E8A-4147-A177-3AD203B41FA5}">
                          <a16:colId xmlns:a16="http://schemas.microsoft.com/office/drawing/2014/main" val="2704916755"/>
                        </a:ext>
                      </a:extLst>
                    </a:gridCol>
                    <a:gridCol w="2335937">
                      <a:extLst>
                        <a:ext uri="{9D8B030D-6E8A-4147-A177-3AD203B41FA5}">
                          <a16:colId xmlns:a16="http://schemas.microsoft.com/office/drawing/2014/main" val="3258885927"/>
                        </a:ext>
                      </a:extLst>
                    </a:gridCol>
                  </a:tblGrid>
                  <a:tr h="475428">
                    <a:tc>
                      <a:txBody>
                        <a:bodyPr/>
                        <a:lstStyle/>
                        <a:p>
                          <a:pPr/>
                          <a14:m>
                            <m:oMathPara xmlns:m="http://schemas.openxmlformats.org/officeDocument/2006/math">
                              <m:oMathParaPr>
                                <m:jc m:val="centerGroup"/>
                              </m:oMathParaPr>
                              <m:oMath xmlns:m="http://schemas.openxmlformats.org/officeDocument/2006/math">
                                <m:r>
                                  <a:rPr lang="fr-CA" sz="3000" b="1" smtClean="0">
                                    <a:latin typeface="Cambria Math" panose="02040503050406030204" pitchFamily="18" charset="0"/>
                                  </a:rPr>
                                  <m:t>𝜽</m:t>
                                </m:r>
                              </m:oMath>
                            </m:oMathPara>
                          </a14:m>
                          <a:endParaRPr lang="fr-CA" sz="3000" dirty="0"/>
                        </a:p>
                      </a:txBody>
                      <a:tcPr/>
                    </a:tc>
                    <a:tc>
                      <a:txBody>
                        <a:bodyPr/>
                        <a:lstStyle/>
                        <a:p>
                          <a:pPr/>
                          <a14:m>
                            <m:oMathPara xmlns:m="http://schemas.openxmlformats.org/officeDocument/2006/math">
                              <m:oMathParaPr>
                                <m:jc m:val="centerGroup"/>
                              </m:oMathParaPr>
                              <m:oMath xmlns:m="http://schemas.openxmlformats.org/officeDocument/2006/math">
                                <m:r>
                                  <a:rPr lang="fr-CA" sz="3000" b="1" smtClean="0">
                                    <a:latin typeface="Cambria Math" panose="02040503050406030204" pitchFamily="18" charset="0"/>
                                  </a:rPr>
                                  <m:t>𝐜𝐨𝐬</m:t>
                                </m:r>
                                <m:r>
                                  <a:rPr lang="fr-CA" sz="3000" b="1" smtClean="0">
                                    <a:latin typeface="Cambria Math" panose="02040503050406030204" pitchFamily="18" charset="0"/>
                                  </a:rPr>
                                  <m:t> </m:t>
                                </m:r>
                                <m:r>
                                  <a:rPr lang="fr-CA" sz="3000" b="1" smtClean="0">
                                    <a:latin typeface="Cambria Math" panose="02040503050406030204" pitchFamily="18" charset="0"/>
                                  </a:rPr>
                                  <m:t>𝜽</m:t>
                                </m:r>
                              </m:oMath>
                            </m:oMathPara>
                          </a14:m>
                          <a:endParaRPr lang="fr-CA" sz="3000" dirty="0"/>
                        </a:p>
                      </a:txBody>
                      <a:tcPr/>
                    </a:tc>
                    <a:extLst>
                      <a:ext uri="{0D108BD9-81ED-4DB2-BD59-A6C34878D82A}">
                        <a16:rowId xmlns:a16="http://schemas.microsoft.com/office/drawing/2014/main" val="2847858542"/>
                      </a:ext>
                    </a:extLst>
                  </a:tr>
                  <a:tr h="475428">
                    <a:tc>
                      <a:txBody>
                        <a:bodyPr/>
                        <a:lstStyle/>
                        <a:p>
                          <a:pPr algn="ctr"/>
                          <a:r>
                            <a:rPr lang="fr-CA" sz="3000" dirty="0">
                              <a:latin typeface="Constantia" panose="02030602050306030303" pitchFamily="18" charset="0"/>
                            </a:rPr>
                            <a:t>18°12’</a:t>
                          </a:r>
                        </a:p>
                      </a:txBody>
                      <a:tcPr/>
                    </a:tc>
                    <a:tc>
                      <a:txBody>
                        <a:bodyPr/>
                        <a:lstStyle/>
                        <a:p>
                          <a:pPr algn="ctr"/>
                          <a:r>
                            <a:rPr lang="fr-CA" sz="3000" dirty="0">
                              <a:latin typeface="Constantia" panose="02030602050306030303" pitchFamily="18" charset="0"/>
                            </a:rPr>
                            <a:t>0,9500</a:t>
                          </a:r>
                        </a:p>
                      </a:txBody>
                      <a:tcPr/>
                    </a:tc>
                    <a:extLst>
                      <a:ext uri="{0D108BD9-81ED-4DB2-BD59-A6C34878D82A}">
                        <a16:rowId xmlns:a16="http://schemas.microsoft.com/office/drawing/2014/main" val="2950129437"/>
                      </a:ext>
                    </a:extLst>
                  </a:tr>
                  <a:tr h="475428">
                    <a:tc>
                      <a:txBody>
                        <a:bodyPr/>
                        <a:lstStyle/>
                        <a:p>
                          <a:pPr algn="ctr"/>
                          <a:r>
                            <a:rPr lang="fr-CA" sz="3000" dirty="0">
                              <a:latin typeface="Constantia" panose="02030602050306030303" pitchFamily="18" charset="0"/>
                            </a:rPr>
                            <a:t>45°03’</a:t>
                          </a:r>
                        </a:p>
                      </a:txBody>
                      <a:tcPr/>
                    </a:tc>
                    <a:tc>
                      <a:txBody>
                        <a:bodyPr/>
                        <a:lstStyle/>
                        <a:p>
                          <a:pPr algn="ctr"/>
                          <a:r>
                            <a:rPr lang="fr-CA" sz="3000" dirty="0">
                              <a:latin typeface="Constantia" panose="02030602050306030303" pitchFamily="18" charset="0"/>
                            </a:rPr>
                            <a:t>0,7065</a:t>
                          </a:r>
                        </a:p>
                      </a:txBody>
                      <a:tcPr/>
                    </a:tc>
                    <a:extLst>
                      <a:ext uri="{0D108BD9-81ED-4DB2-BD59-A6C34878D82A}">
                        <a16:rowId xmlns:a16="http://schemas.microsoft.com/office/drawing/2014/main" val="4081036070"/>
                      </a:ext>
                    </a:extLst>
                  </a:tr>
                  <a:tr h="475428">
                    <a:tc>
                      <a:txBody>
                        <a:bodyPr/>
                        <a:lstStyle/>
                        <a:p>
                          <a:pPr algn="ctr"/>
                          <a:r>
                            <a:rPr lang="fr-CA" sz="3000" dirty="0">
                              <a:latin typeface="Constantia" panose="02030602050306030303" pitchFamily="18" charset="0"/>
                            </a:rPr>
                            <a:t>63°15’</a:t>
                          </a:r>
                        </a:p>
                      </a:txBody>
                      <a:tcPr/>
                    </a:tc>
                    <a:tc>
                      <a:txBody>
                        <a:bodyPr/>
                        <a:lstStyle/>
                        <a:p>
                          <a:pPr algn="ctr"/>
                          <a:r>
                            <a:rPr lang="fr-CA" sz="3000" dirty="0">
                              <a:latin typeface="Constantia" panose="02030602050306030303" pitchFamily="18" charset="0"/>
                            </a:rPr>
                            <a:t>0,4500</a:t>
                          </a:r>
                        </a:p>
                      </a:txBody>
                      <a:tcPr/>
                    </a:tc>
                    <a:extLst>
                      <a:ext uri="{0D108BD9-81ED-4DB2-BD59-A6C34878D82A}">
                        <a16:rowId xmlns:a16="http://schemas.microsoft.com/office/drawing/2014/main" val="519004774"/>
                      </a:ext>
                    </a:extLst>
                  </a:tr>
                  <a:tr h="475428">
                    <a:tc>
                      <a:txBody>
                        <a:bodyPr/>
                        <a:lstStyle/>
                        <a:p>
                          <a:pPr algn="ctr"/>
                          <a:r>
                            <a:rPr lang="fr-CA" sz="3000" dirty="0">
                              <a:latin typeface="Constantia" panose="02030602050306030303" pitchFamily="18" charset="0"/>
                            </a:rPr>
                            <a:t>81°27’</a:t>
                          </a:r>
                        </a:p>
                      </a:txBody>
                      <a:tcPr/>
                    </a:tc>
                    <a:tc>
                      <a:txBody>
                        <a:bodyPr/>
                        <a:lstStyle/>
                        <a:p>
                          <a:pPr algn="ctr"/>
                          <a:r>
                            <a:rPr lang="fr-CA" sz="3000" dirty="0">
                              <a:latin typeface="Constantia" panose="02030602050306030303" pitchFamily="18" charset="0"/>
                            </a:rPr>
                            <a:t>0,1487</a:t>
                          </a:r>
                        </a:p>
                      </a:txBody>
                      <a:tcPr/>
                    </a:tc>
                    <a:extLst>
                      <a:ext uri="{0D108BD9-81ED-4DB2-BD59-A6C34878D82A}">
                        <a16:rowId xmlns:a16="http://schemas.microsoft.com/office/drawing/2014/main" val="1351793782"/>
                      </a:ext>
                    </a:extLst>
                  </a:tr>
                </a:tbl>
              </a:graphicData>
            </a:graphic>
          </p:graphicFrame>
        </mc:Choice>
        <mc:Fallback xmlns="">
          <p:graphicFrame>
            <p:nvGraphicFramePr>
              <p:cNvPr id="5" name="Tableau 5">
                <a:extLst>
                  <a:ext uri="{FF2B5EF4-FFF2-40B4-BE49-F238E27FC236}">
                    <a16:creationId xmlns:a16="http://schemas.microsoft.com/office/drawing/2014/main" id="{8179C78C-EDC1-4FBE-8C67-A386B9EC02C1}"/>
                  </a:ext>
                </a:extLst>
              </p:cNvPr>
              <p:cNvGraphicFramePr>
                <a:graphicFrameLocks noGrp="1"/>
              </p:cNvGraphicFramePr>
              <p:nvPr>
                <p:ph idx="1"/>
                <p:extLst>
                  <p:ext uri="{D42A27DB-BD31-4B8C-83A1-F6EECF244321}">
                    <p14:modId xmlns:p14="http://schemas.microsoft.com/office/powerpoint/2010/main" val="3774339840"/>
                  </p:ext>
                </p:extLst>
              </p:nvPr>
            </p:nvGraphicFramePr>
            <p:xfrm>
              <a:off x="569651" y="1488108"/>
              <a:ext cx="4671874" cy="2743200"/>
            </p:xfrm>
            <a:graphic>
              <a:graphicData uri="http://schemas.openxmlformats.org/drawingml/2006/table">
                <a:tbl>
                  <a:tblPr firstRow="1" bandRow="1">
                    <a:tableStyleId>{5202B0CA-FC54-4496-8BCA-5EF66A818D29}</a:tableStyleId>
                  </a:tblPr>
                  <a:tblGrid>
                    <a:gridCol w="2335937">
                      <a:extLst>
                        <a:ext uri="{9D8B030D-6E8A-4147-A177-3AD203B41FA5}">
                          <a16:colId xmlns:a16="http://schemas.microsoft.com/office/drawing/2014/main" val="2704916755"/>
                        </a:ext>
                      </a:extLst>
                    </a:gridCol>
                    <a:gridCol w="2335937">
                      <a:extLst>
                        <a:ext uri="{9D8B030D-6E8A-4147-A177-3AD203B41FA5}">
                          <a16:colId xmlns:a16="http://schemas.microsoft.com/office/drawing/2014/main" val="3258885927"/>
                        </a:ext>
                      </a:extLst>
                    </a:gridCol>
                  </a:tblGrid>
                  <a:tr h="548640">
                    <a:tc>
                      <a:txBody>
                        <a:bodyPr/>
                        <a:lstStyle/>
                        <a:p>
                          <a:endParaRPr lang="fr-FR"/>
                        </a:p>
                      </a:txBody>
                      <a:tcPr>
                        <a:blipFill>
                          <a:blip r:embed="rId3"/>
                          <a:stretch>
                            <a:fillRect r="-99740" b="-435556"/>
                          </a:stretch>
                        </a:blipFill>
                      </a:tcPr>
                    </a:tc>
                    <a:tc>
                      <a:txBody>
                        <a:bodyPr/>
                        <a:lstStyle/>
                        <a:p>
                          <a:endParaRPr lang="fr-FR"/>
                        </a:p>
                      </a:txBody>
                      <a:tcPr>
                        <a:blipFill>
                          <a:blip r:embed="rId3"/>
                          <a:stretch>
                            <a:fillRect l="-100261" b="-435556"/>
                          </a:stretch>
                        </a:blipFill>
                      </a:tcPr>
                    </a:tc>
                    <a:extLst>
                      <a:ext uri="{0D108BD9-81ED-4DB2-BD59-A6C34878D82A}">
                        <a16:rowId xmlns:a16="http://schemas.microsoft.com/office/drawing/2014/main" val="2847858542"/>
                      </a:ext>
                    </a:extLst>
                  </a:tr>
                  <a:tr h="548640">
                    <a:tc>
                      <a:txBody>
                        <a:bodyPr/>
                        <a:lstStyle/>
                        <a:p>
                          <a:pPr algn="ctr"/>
                          <a:r>
                            <a:rPr lang="fr-CA" sz="3000" dirty="0">
                              <a:latin typeface="Constantia" panose="02030602050306030303" pitchFamily="18" charset="0"/>
                            </a:rPr>
                            <a:t>18°12’</a:t>
                          </a:r>
                        </a:p>
                      </a:txBody>
                      <a:tcPr/>
                    </a:tc>
                    <a:tc>
                      <a:txBody>
                        <a:bodyPr/>
                        <a:lstStyle/>
                        <a:p>
                          <a:pPr algn="ctr"/>
                          <a:r>
                            <a:rPr lang="fr-CA" sz="3000" dirty="0">
                              <a:latin typeface="Constantia" panose="02030602050306030303" pitchFamily="18" charset="0"/>
                            </a:rPr>
                            <a:t>0,9500</a:t>
                          </a:r>
                        </a:p>
                      </a:txBody>
                      <a:tcPr/>
                    </a:tc>
                    <a:extLst>
                      <a:ext uri="{0D108BD9-81ED-4DB2-BD59-A6C34878D82A}">
                        <a16:rowId xmlns:a16="http://schemas.microsoft.com/office/drawing/2014/main" val="2950129437"/>
                      </a:ext>
                    </a:extLst>
                  </a:tr>
                  <a:tr h="548640">
                    <a:tc>
                      <a:txBody>
                        <a:bodyPr/>
                        <a:lstStyle/>
                        <a:p>
                          <a:pPr algn="ctr"/>
                          <a:r>
                            <a:rPr lang="fr-CA" sz="3000" dirty="0">
                              <a:latin typeface="Constantia" panose="02030602050306030303" pitchFamily="18" charset="0"/>
                            </a:rPr>
                            <a:t>45°03’</a:t>
                          </a:r>
                        </a:p>
                      </a:txBody>
                      <a:tcPr/>
                    </a:tc>
                    <a:tc>
                      <a:txBody>
                        <a:bodyPr/>
                        <a:lstStyle/>
                        <a:p>
                          <a:pPr algn="ctr"/>
                          <a:r>
                            <a:rPr lang="fr-CA" sz="3000" dirty="0">
                              <a:latin typeface="Constantia" panose="02030602050306030303" pitchFamily="18" charset="0"/>
                            </a:rPr>
                            <a:t>0,7065</a:t>
                          </a:r>
                        </a:p>
                      </a:txBody>
                      <a:tcPr/>
                    </a:tc>
                    <a:extLst>
                      <a:ext uri="{0D108BD9-81ED-4DB2-BD59-A6C34878D82A}">
                        <a16:rowId xmlns:a16="http://schemas.microsoft.com/office/drawing/2014/main" val="4081036070"/>
                      </a:ext>
                    </a:extLst>
                  </a:tr>
                  <a:tr h="548640">
                    <a:tc>
                      <a:txBody>
                        <a:bodyPr/>
                        <a:lstStyle/>
                        <a:p>
                          <a:pPr algn="ctr"/>
                          <a:r>
                            <a:rPr lang="fr-CA" sz="3000" dirty="0">
                              <a:latin typeface="Constantia" panose="02030602050306030303" pitchFamily="18" charset="0"/>
                            </a:rPr>
                            <a:t>63°15’</a:t>
                          </a:r>
                        </a:p>
                      </a:txBody>
                      <a:tcPr/>
                    </a:tc>
                    <a:tc>
                      <a:txBody>
                        <a:bodyPr/>
                        <a:lstStyle/>
                        <a:p>
                          <a:pPr algn="ctr"/>
                          <a:r>
                            <a:rPr lang="fr-CA" sz="3000" dirty="0">
                              <a:latin typeface="Constantia" panose="02030602050306030303" pitchFamily="18" charset="0"/>
                            </a:rPr>
                            <a:t>0,4500</a:t>
                          </a:r>
                        </a:p>
                      </a:txBody>
                      <a:tcPr/>
                    </a:tc>
                    <a:extLst>
                      <a:ext uri="{0D108BD9-81ED-4DB2-BD59-A6C34878D82A}">
                        <a16:rowId xmlns:a16="http://schemas.microsoft.com/office/drawing/2014/main" val="519004774"/>
                      </a:ext>
                    </a:extLst>
                  </a:tr>
                  <a:tr h="548640">
                    <a:tc>
                      <a:txBody>
                        <a:bodyPr/>
                        <a:lstStyle/>
                        <a:p>
                          <a:pPr algn="ctr"/>
                          <a:r>
                            <a:rPr lang="fr-CA" sz="3000" dirty="0">
                              <a:latin typeface="Constantia" panose="02030602050306030303" pitchFamily="18" charset="0"/>
                            </a:rPr>
                            <a:t>81°27’</a:t>
                          </a:r>
                        </a:p>
                      </a:txBody>
                      <a:tcPr/>
                    </a:tc>
                    <a:tc>
                      <a:txBody>
                        <a:bodyPr/>
                        <a:lstStyle/>
                        <a:p>
                          <a:pPr algn="ctr"/>
                          <a:r>
                            <a:rPr lang="fr-CA" sz="3000" dirty="0">
                              <a:latin typeface="Constantia" panose="02030602050306030303" pitchFamily="18" charset="0"/>
                            </a:rPr>
                            <a:t>0,1487</a:t>
                          </a:r>
                        </a:p>
                      </a:txBody>
                      <a:tcPr/>
                    </a:tc>
                    <a:extLst>
                      <a:ext uri="{0D108BD9-81ED-4DB2-BD59-A6C34878D82A}">
                        <a16:rowId xmlns:a16="http://schemas.microsoft.com/office/drawing/2014/main" val="1351793782"/>
                      </a:ext>
                    </a:extLst>
                  </a:tr>
                </a:tbl>
              </a:graphicData>
            </a:graphic>
          </p:graphicFrame>
        </mc:Fallback>
      </mc:AlternateContent>
      <mc:AlternateContent xmlns:mc="http://schemas.openxmlformats.org/markup-compatibility/2006" xmlns:a14="http://schemas.microsoft.com/office/drawing/2010/main">
        <mc:Choice Requires="a14">
          <p:sp>
            <p:nvSpPr>
              <p:cNvPr id="4" name="Espace réservé du contenu 2">
                <a:extLst>
                  <a:ext uri="{FF2B5EF4-FFF2-40B4-BE49-F238E27FC236}">
                    <a16:creationId xmlns:a16="http://schemas.microsoft.com/office/drawing/2014/main" id="{BAD5BD8A-6A33-44B0-87A1-37775E12E4CC}"/>
                  </a:ext>
                </a:extLst>
              </p:cNvPr>
              <p:cNvSpPr txBox="1">
                <a:spLocks/>
              </p:cNvSpPr>
              <p:nvPr/>
            </p:nvSpPr>
            <p:spPr>
              <a:xfrm>
                <a:off x="5868141" y="1488108"/>
                <a:ext cx="6143348" cy="465523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2400" dirty="0"/>
                  <a:t>Donc </a:t>
                </a:r>
              </a:p>
              <a:p>
                <a:pPr marL="0" indent="0">
                  <a:buNone/>
                </a:pPr>
                <a14:m>
                  <m:oMath xmlns:m="http://schemas.openxmlformats.org/officeDocument/2006/math">
                    <m:r>
                      <a:rPr lang="fr-CA" sz="3300" i="1">
                        <a:latin typeface="Cambria Math" panose="02040503050406030204" pitchFamily="18" charset="0"/>
                      </a:rPr>
                      <m:t>0,</m:t>
                    </m:r>
                    <m:r>
                      <a:rPr lang="fr-CA" sz="3300" b="0" i="1" smtClean="0">
                        <a:latin typeface="Cambria Math" panose="02040503050406030204" pitchFamily="18" charset="0"/>
                      </a:rPr>
                      <m:t>4</m:t>
                    </m:r>
                    <m:r>
                      <a:rPr lang="fr-CA" sz="3300" i="1">
                        <a:latin typeface="Cambria Math" panose="02040503050406030204" pitchFamily="18" charset="0"/>
                      </a:rPr>
                      <m:t>5×0,95</m:t>
                    </m:r>
                  </m:oMath>
                </a14:m>
                <a:r>
                  <a:rPr lang="fr-CA" sz="3300" i="1" dirty="0">
                    <a:latin typeface="Cambria Math" panose="02040503050406030204" pitchFamily="18" charset="0"/>
                  </a:rPr>
                  <a:t> </a:t>
                </a:r>
              </a:p>
              <a:p>
                <a:pPr marL="216000" indent="0">
                  <a:buNone/>
                </a:pPr>
                <a14:m>
                  <m:oMathPara xmlns:m="http://schemas.openxmlformats.org/officeDocument/2006/math">
                    <m:oMathParaPr>
                      <m:jc m:val="left"/>
                    </m:oMathParaPr>
                    <m:oMath xmlns:m="http://schemas.openxmlformats.org/officeDocument/2006/math">
                      <m:r>
                        <a:rPr lang="fr-CA" sz="3300" b="0" i="1" smtClean="0">
                          <a:latin typeface="Cambria Math" panose="02040503050406030204" pitchFamily="18" charset="0"/>
                          <a:ea typeface="Cambria Math" panose="02040503050406030204" pitchFamily="18" charset="0"/>
                        </a:rPr>
                        <m:t>≈</m:t>
                      </m:r>
                      <m:func>
                        <m:funcPr>
                          <m:ctrlPr>
                            <a:rPr lang="fr-CA" sz="3300" b="0" i="1" smtClean="0">
                              <a:latin typeface="Cambria Math" panose="02040503050406030204" pitchFamily="18" charset="0"/>
                            </a:rPr>
                          </m:ctrlPr>
                        </m:funcPr>
                        <m:fName>
                          <m:r>
                            <m:rPr>
                              <m:sty m:val="p"/>
                            </m:rPr>
                            <a:rPr lang="fr-CA" sz="3300" b="0" i="0" smtClean="0">
                              <a:latin typeface="Cambria Math" panose="02040503050406030204" pitchFamily="18" charset="0"/>
                            </a:rPr>
                            <m:t>cos</m:t>
                          </m:r>
                        </m:fName>
                        <m:e>
                          <m:r>
                            <m:rPr>
                              <m:nor/>
                            </m:rPr>
                            <a:rPr lang="fr-CA" sz="3600" dirty="0">
                              <a:latin typeface="Constantia" panose="02030602050306030303" pitchFamily="18" charset="0"/>
                            </a:rPr>
                            <m:t>63</m:t>
                          </m:r>
                          <m:r>
                            <m:rPr>
                              <m:nor/>
                            </m:rPr>
                            <a:rPr lang="fr-CA" sz="3600" dirty="0">
                              <a:latin typeface="Constantia" panose="02030602050306030303" pitchFamily="18" charset="0"/>
                            </a:rPr>
                            <m:t>°</m:t>
                          </m:r>
                          <m:r>
                            <m:rPr>
                              <m:nor/>
                            </m:rPr>
                            <a:rPr lang="fr-CA" sz="3600" dirty="0">
                              <a:latin typeface="Constantia" panose="02030602050306030303" pitchFamily="18" charset="0"/>
                            </a:rPr>
                            <m:t>15’ </m:t>
                          </m:r>
                        </m:e>
                      </m:func>
                      <m:func>
                        <m:funcPr>
                          <m:ctrlPr>
                            <a:rPr lang="fr-CA" sz="3300" b="0" i="1" smtClean="0">
                              <a:latin typeface="Cambria Math" panose="02040503050406030204" pitchFamily="18" charset="0"/>
                            </a:rPr>
                          </m:ctrlPr>
                        </m:funcPr>
                        <m:fName>
                          <m:r>
                            <m:rPr>
                              <m:sty m:val="p"/>
                            </m:rPr>
                            <a:rPr lang="fr-CA" sz="3300" b="0" i="0" smtClean="0">
                              <a:latin typeface="Cambria Math" panose="02040503050406030204" pitchFamily="18" charset="0"/>
                            </a:rPr>
                            <m:t>cos</m:t>
                          </m:r>
                        </m:fName>
                        <m:e>
                          <m:r>
                            <m:rPr>
                              <m:nor/>
                            </m:rPr>
                            <a:rPr lang="fr-CA" sz="3600" dirty="0">
                              <a:latin typeface="Constantia" panose="02030602050306030303" pitchFamily="18" charset="0"/>
                            </a:rPr>
                            <m:t>18</m:t>
                          </m:r>
                          <m:r>
                            <m:rPr>
                              <m:nor/>
                            </m:rPr>
                            <a:rPr lang="fr-CA" sz="3600" dirty="0">
                              <a:latin typeface="Constantia" panose="02030602050306030303" pitchFamily="18" charset="0"/>
                            </a:rPr>
                            <m:t>°</m:t>
                          </m:r>
                          <m:r>
                            <m:rPr>
                              <m:nor/>
                            </m:rPr>
                            <a:rPr lang="fr-CA" sz="3600" dirty="0">
                              <a:latin typeface="Constantia" panose="02030602050306030303" pitchFamily="18" charset="0"/>
                            </a:rPr>
                            <m:t>12’</m:t>
                          </m:r>
                        </m:e>
                      </m:func>
                      <m:r>
                        <a:rPr lang="fr-CA" sz="3300" b="0" i="1" smtClean="0">
                          <a:latin typeface="Cambria Math" panose="02040503050406030204" pitchFamily="18" charset="0"/>
                        </a:rPr>
                        <m:t>=</m:t>
                      </m:r>
                      <m:f>
                        <m:fPr>
                          <m:ctrlPr>
                            <a:rPr lang="fr-CA" sz="3300" b="0" i="1" smtClean="0">
                              <a:latin typeface="Cambria Math" panose="02040503050406030204" pitchFamily="18" charset="0"/>
                            </a:rPr>
                          </m:ctrlPr>
                        </m:fPr>
                        <m:num>
                          <m:r>
                            <a:rPr lang="fr-CA" sz="3300" b="0" i="1" smtClean="0">
                              <a:latin typeface="Cambria Math" panose="02040503050406030204" pitchFamily="18" charset="0"/>
                            </a:rPr>
                            <m:t>1</m:t>
                          </m:r>
                        </m:num>
                        <m:den>
                          <m:r>
                            <a:rPr lang="fr-CA" sz="3300" b="0" i="1" smtClean="0">
                              <a:latin typeface="Cambria Math" panose="02040503050406030204" pitchFamily="18" charset="0"/>
                            </a:rPr>
                            <m:t>2</m:t>
                          </m:r>
                        </m:den>
                      </m:f>
                      <m:d>
                        <m:dPr>
                          <m:ctrlPr>
                            <a:rPr lang="fr-CA" sz="3300" b="0" i="1" smtClean="0">
                              <a:latin typeface="Cambria Math" panose="02040503050406030204" pitchFamily="18" charset="0"/>
                            </a:rPr>
                          </m:ctrlPr>
                        </m:dPr>
                        <m:e>
                          <m:func>
                            <m:funcPr>
                              <m:ctrlPr>
                                <a:rPr lang="fr-CA" sz="3300" i="1">
                                  <a:latin typeface="Cambria Math" panose="02040503050406030204" pitchFamily="18" charset="0"/>
                                </a:rPr>
                              </m:ctrlPr>
                            </m:funcPr>
                            <m:fName>
                              <m:r>
                                <m:rPr>
                                  <m:sty m:val="p"/>
                                </m:rPr>
                                <a:rPr lang="fr-CA" sz="3300">
                                  <a:latin typeface="Cambria Math" panose="02040503050406030204" pitchFamily="18" charset="0"/>
                                </a:rPr>
                                <m:t>cos</m:t>
                              </m:r>
                            </m:fName>
                            <m:e>
                              <m:d>
                                <m:dPr>
                                  <m:ctrlPr>
                                    <a:rPr lang="fr-CA" sz="3300" i="1">
                                      <a:latin typeface="Cambria Math" panose="02040503050406030204" pitchFamily="18" charset="0"/>
                                    </a:rPr>
                                  </m:ctrlPr>
                                </m:dPr>
                                <m:e>
                                  <m:r>
                                    <m:rPr>
                                      <m:nor/>
                                    </m:rPr>
                                    <a:rPr lang="fr-CA" sz="3200" dirty="0">
                                      <a:latin typeface="Constantia" panose="02030602050306030303" pitchFamily="18" charset="0"/>
                                    </a:rPr>
                                    <m:t>63</m:t>
                                  </m:r>
                                  <m:r>
                                    <m:rPr>
                                      <m:nor/>
                                    </m:rPr>
                                    <a:rPr lang="fr-CA" sz="3200" dirty="0">
                                      <a:latin typeface="Constantia" panose="02030602050306030303" pitchFamily="18" charset="0"/>
                                    </a:rPr>
                                    <m:t>°</m:t>
                                  </m:r>
                                  <m:r>
                                    <m:rPr>
                                      <m:nor/>
                                    </m:rPr>
                                    <a:rPr lang="fr-CA" sz="3200" dirty="0">
                                      <a:latin typeface="Constantia" panose="02030602050306030303" pitchFamily="18" charset="0"/>
                                    </a:rPr>
                                    <m:t>15’</m:t>
                                  </m:r>
                                  <m:r>
                                    <a:rPr lang="fr-CA" sz="3300" i="1">
                                      <a:latin typeface="Cambria Math" panose="02040503050406030204" pitchFamily="18" charset="0"/>
                                    </a:rPr>
                                    <m:t>−</m:t>
                                  </m:r>
                                  <m:r>
                                    <m:rPr>
                                      <m:nor/>
                                    </m:rPr>
                                    <a:rPr lang="fr-CA" sz="3600" dirty="0">
                                      <a:latin typeface="Constantia" panose="02030602050306030303" pitchFamily="18" charset="0"/>
                                    </a:rPr>
                                    <m:t>18</m:t>
                                  </m:r>
                                  <m:r>
                                    <m:rPr>
                                      <m:nor/>
                                    </m:rPr>
                                    <a:rPr lang="fr-CA" sz="3600" dirty="0">
                                      <a:latin typeface="Constantia" panose="02030602050306030303" pitchFamily="18" charset="0"/>
                                    </a:rPr>
                                    <m:t>°</m:t>
                                  </m:r>
                                  <m:r>
                                    <m:rPr>
                                      <m:nor/>
                                    </m:rPr>
                                    <a:rPr lang="fr-CA" sz="3600" dirty="0">
                                      <a:latin typeface="Constantia" panose="02030602050306030303" pitchFamily="18" charset="0"/>
                                    </a:rPr>
                                    <m:t>12’</m:t>
                                  </m:r>
                                </m:e>
                              </m:d>
                            </m:e>
                          </m:func>
                          <m:r>
                            <a:rPr lang="fr-CA" sz="3300" i="1">
                              <a:latin typeface="Cambria Math" panose="02040503050406030204" pitchFamily="18" charset="0"/>
                            </a:rPr>
                            <m:t>+</m:t>
                          </m:r>
                          <m:func>
                            <m:funcPr>
                              <m:ctrlPr>
                                <a:rPr lang="fr-CA" sz="3300" i="1">
                                  <a:latin typeface="Cambria Math" panose="02040503050406030204" pitchFamily="18" charset="0"/>
                                </a:rPr>
                              </m:ctrlPr>
                            </m:funcPr>
                            <m:fName>
                              <m:r>
                                <m:rPr>
                                  <m:sty m:val="p"/>
                                </m:rPr>
                                <a:rPr lang="fr-CA" sz="3300">
                                  <a:latin typeface="Cambria Math" panose="02040503050406030204" pitchFamily="18" charset="0"/>
                                </a:rPr>
                                <m:t>cos</m:t>
                              </m:r>
                            </m:fName>
                            <m:e>
                              <m:d>
                                <m:dPr>
                                  <m:ctrlPr>
                                    <a:rPr lang="fr-CA" sz="3300" i="1">
                                      <a:latin typeface="Cambria Math" panose="02040503050406030204" pitchFamily="18" charset="0"/>
                                    </a:rPr>
                                  </m:ctrlPr>
                                </m:dPr>
                                <m:e>
                                  <m:r>
                                    <m:rPr>
                                      <m:nor/>
                                    </m:rPr>
                                    <a:rPr lang="fr-CA" sz="3200" dirty="0">
                                      <a:latin typeface="Constantia" panose="02030602050306030303" pitchFamily="18" charset="0"/>
                                    </a:rPr>
                                    <m:t>63</m:t>
                                  </m:r>
                                  <m:r>
                                    <m:rPr>
                                      <m:nor/>
                                    </m:rPr>
                                    <a:rPr lang="fr-CA" sz="3200" dirty="0">
                                      <a:latin typeface="Constantia" panose="02030602050306030303" pitchFamily="18" charset="0"/>
                                    </a:rPr>
                                    <m:t>°</m:t>
                                  </m:r>
                                  <m:r>
                                    <m:rPr>
                                      <m:nor/>
                                    </m:rPr>
                                    <a:rPr lang="fr-CA" sz="3200" dirty="0">
                                      <a:latin typeface="Constantia" panose="02030602050306030303" pitchFamily="18" charset="0"/>
                                    </a:rPr>
                                    <m:t>15’</m:t>
                                  </m:r>
                                  <m:r>
                                    <a:rPr lang="fr-CA" sz="3300" i="1">
                                      <a:latin typeface="Cambria Math" panose="02040503050406030204" pitchFamily="18" charset="0"/>
                                    </a:rPr>
                                    <m:t>+</m:t>
                                  </m:r>
                                  <m:r>
                                    <m:rPr>
                                      <m:nor/>
                                    </m:rPr>
                                    <a:rPr lang="fr-CA" sz="3600" dirty="0">
                                      <a:latin typeface="Constantia" panose="02030602050306030303" pitchFamily="18" charset="0"/>
                                    </a:rPr>
                                    <m:t>18</m:t>
                                  </m:r>
                                  <m:r>
                                    <m:rPr>
                                      <m:nor/>
                                    </m:rPr>
                                    <a:rPr lang="fr-CA" sz="3600" dirty="0">
                                      <a:latin typeface="Constantia" panose="02030602050306030303" pitchFamily="18" charset="0"/>
                                    </a:rPr>
                                    <m:t>°</m:t>
                                  </m:r>
                                  <m:r>
                                    <m:rPr>
                                      <m:nor/>
                                    </m:rPr>
                                    <a:rPr lang="fr-CA" sz="3600" dirty="0">
                                      <a:latin typeface="Constantia" panose="02030602050306030303" pitchFamily="18" charset="0"/>
                                    </a:rPr>
                                    <m:t>12’</m:t>
                                  </m:r>
                                </m:e>
                              </m:d>
                            </m:e>
                          </m:func>
                        </m:e>
                      </m:d>
                      <m:r>
                        <a:rPr lang="fr-CA" sz="3300" b="0" i="1" smtClean="0">
                          <a:latin typeface="Cambria Math" panose="02040503050406030204" pitchFamily="18" charset="0"/>
                        </a:rPr>
                        <m:t>=</m:t>
                      </m:r>
                      <m:f>
                        <m:fPr>
                          <m:ctrlPr>
                            <a:rPr lang="fr-CA" sz="3300" b="0" i="1" smtClean="0">
                              <a:latin typeface="Cambria Math" panose="02040503050406030204" pitchFamily="18" charset="0"/>
                            </a:rPr>
                          </m:ctrlPr>
                        </m:fPr>
                        <m:num>
                          <m:r>
                            <a:rPr lang="fr-CA" sz="3300" b="0" i="1" smtClean="0">
                              <a:latin typeface="Cambria Math" panose="02040503050406030204" pitchFamily="18" charset="0"/>
                            </a:rPr>
                            <m:t>1</m:t>
                          </m:r>
                        </m:num>
                        <m:den>
                          <m:r>
                            <a:rPr lang="fr-CA" sz="3300" b="0" i="1" smtClean="0">
                              <a:latin typeface="Cambria Math" panose="02040503050406030204" pitchFamily="18" charset="0"/>
                            </a:rPr>
                            <m:t>2</m:t>
                          </m:r>
                        </m:den>
                      </m:f>
                      <m:d>
                        <m:dPr>
                          <m:ctrlPr>
                            <a:rPr lang="fr-CA" sz="3300" b="0" i="1" smtClean="0">
                              <a:latin typeface="Cambria Math" panose="02040503050406030204" pitchFamily="18" charset="0"/>
                            </a:rPr>
                          </m:ctrlPr>
                        </m:dPr>
                        <m:e>
                          <m:func>
                            <m:funcPr>
                              <m:ctrlPr>
                                <a:rPr lang="fr-CA" sz="3300" b="0" i="1" smtClean="0">
                                  <a:latin typeface="Cambria Math" panose="02040503050406030204" pitchFamily="18" charset="0"/>
                                </a:rPr>
                              </m:ctrlPr>
                            </m:funcPr>
                            <m:fName>
                              <m:r>
                                <m:rPr>
                                  <m:sty m:val="p"/>
                                </m:rPr>
                                <a:rPr lang="fr-CA" sz="3300" b="0" i="0" smtClean="0">
                                  <a:latin typeface="Cambria Math" panose="02040503050406030204" pitchFamily="18" charset="0"/>
                                </a:rPr>
                                <m:t>cos</m:t>
                              </m:r>
                            </m:fName>
                            <m:e>
                              <m:r>
                                <m:rPr>
                                  <m:nor/>
                                </m:rPr>
                                <a:rPr lang="fr-CA" sz="3300" b="0" i="0" smtClean="0">
                                  <a:latin typeface="Cambria Math" panose="02040503050406030204" pitchFamily="18" charset="0"/>
                                </a:rPr>
                                <m:t>45</m:t>
                              </m:r>
                              <m:r>
                                <m:rPr>
                                  <m:nor/>
                                </m:rPr>
                                <a:rPr lang="fr-CA" sz="3200" dirty="0">
                                  <a:latin typeface="Constantia" panose="02030602050306030303" pitchFamily="18" charset="0"/>
                                </a:rPr>
                                <m:t>°</m:t>
                              </m:r>
                              <m:r>
                                <m:rPr>
                                  <m:nor/>
                                </m:rPr>
                                <a:rPr lang="fr-CA" sz="3200" b="0" i="0" dirty="0" smtClean="0">
                                  <a:latin typeface="Constantia" panose="02030602050306030303" pitchFamily="18" charset="0"/>
                                </a:rPr>
                                <m:t>03</m:t>
                              </m:r>
                              <m:r>
                                <m:rPr>
                                  <m:nor/>
                                </m:rPr>
                                <a:rPr lang="fr-CA" sz="3200" dirty="0">
                                  <a:latin typeface="Constantia" panose="02030602050306030303" pitchFamily="18" charset="0"/>
                                </a:rPr>
                                <m:t>’</m:t>
                              </m:r>
                            </m:e>
                          </m:func>
                          <m:r>
                            <a:rPr lang="fr-CA" sz="3300" b="0" i="1" smtClean="0">
                              <a:latin typeface="Cambria Math" panose="02040503050406030204" pitchFamily="18" charset="0"/>
                            </a:rPr>
                            <m:t>+</m:t>
                          </m:r>
                          <m:func>
                            <m:funcPr>
                              <m:ctrlPr>
                                <a:rPr lang="fr-CA" sz="3300" b="0" i="1" smtClean="0">
                                  <a:latin typeface="Cambria Math" panose="02040503050406030204" pitchFamily="18" charset="0"/>
                                </a:rPr>
                              </m:ctrlPr>
                            </m:funcPr>
                            <m:fName>
                              <m:r>
                                <m:rPr>
                                  <m:sty m:val="p"/>
                                </m:rPr>
                                <a:rPr lang="fr-CA" sz="3300" b="0" i="0" smtClean="0">
                                  <a:latin typeface="Cambria Math" panose="02040503050406030204" pitchFamily="18" charset="0"/>
                                </a:rPr>
                                <m:t>cos</m:t>
                              </m:r>
                            </m:fName>
                            <m:e>
                              <m:r>
                                <a:rPr lang="fr-CA" sz="3300" b="0" i="1" smtClean="0">
                                  <a:latin typeface="Cambria Math" panose="02040503050406030204" pitchFamily="18" charset="0"/>
                                </a:rPr>
                                <m:t>81</m:t>
                              </m:r>
                              <m:r>
                                <m:rPr>
                                  <m:nor/>
                                </m:rPr>
                                <a:rPr lang="fr-CA" sz="3200" dirty="0">
                                  <a:latin typeface="Constantia" panose="02030602050306030303" pitchFamily="18" charset="0"/>
                                </a:rPr>
                                <m:t>°</m:t>
                              </m:r>
                              <m:r>
                                <m:rPr>
                                  <m:nor/>
                                </m:rPr>
                                <a:rPr lang="fr-CA" sz="3200" b="0" i="0" dirty="0" smtClean="0">
                                  <a:latin typeface="Constantia" panose="02030602050306030303" pitchFamily="18" charset="0"/>
                                </a:rPr>
                                <m:t>27</m:t>
                              </m:r>
                              <m:r>
                                <m:rPr>
                                  <m:nor/>
                                </m:rPr>
                                <a:rPr lang="fr-CA" sz="3200" dirty="0">
                                  <a:latin typeface="Constantia" panose="02030602050306030303" pitchFamily="18" charset="0"/>
                                </a:rPr>
                                <m:t>’</m:t>
                              </m:r>
                            </m:e>
                          </m:func>
                        </m:e>
                      </m:d>
                    </m:oMath>
                  </m:oMathPara>
                </a14:m>
                <a:endParaRPr lang="fr-CA" sz="3300" b="0" i="1" dirty="0">
                  <a:latin typeface="Cambria Math" panose="02040503050406030204" pitchFamily="18" charset="0"/>
                </a:endParaRPr>
              </a:p>
              <a:p>
                <a:pPr marL="216000" indent="0">
                  <a:buNone/>
                </a:pPr>
                <a14:m>
                  <m:oMathPara xmlns:m="http://schemas.openxmlformats.org/officeDocument/2006/math">
                    <m:oMathParaPr>
                      <m:jc m:val="left"/>
                    </m:oMathParaPr>
                    <m:oMath xmlns:m="http://schemas.openxmlformats.org/officeDocument/2006/math">
                      <m:r>
                        <a:rPr lang="fr-CA" sz="3200" i="1">
                          <a:latin typeface="Cambria Math" panose="02040503050406030204" pitchFamily="18" charset="0"/>
                          <a:ea typeface="Cambria Math" panose="02040503050406030204" pitchFamily="18" charset="0"/>
                        </a:rPr>
                        <m:t>≈</m:t>
                      </m:r>
                      <m:f>
                        <m:fPr>
                          <m:ctrlPr>
                            <a:rPr lang="fr-CA" sz="3300" b="0" i="1" smtClean="0">
                              <a:latin typeface="Cambria Math" panose="02040503050406030204" pitchFamily="18" charset="0"/>
                            </a:rPr>
                          </m:ctrlPr>
                        </m:fPr>
                        <m:num>
                          <m:r>
                            <a:rPr lang="fr-CA" sz="3300" b="0" i="1" smtClean="0">
                              <a:latin typeface="Cambria Math" panose="02040503050406030204" pitchFamily="18" charset="0"/>
                            </a:rPr>
                            <m:t>1</m:t>
                          </m:r>
                        </m:num>
                        <m:den>
                          <m:r>
                            <a:rPr lang="fr-CA" sz="3300" b="0" i="1" smtClean="0">
                              <a:latin typeface="Cambria Math" panose="02040503050406030204" pitchFamily="18" charset="0"/>
                            </a:rPr>
                            <m:t>2</m:t>
                          </m:r>
                        </m:den>
                      </m:f>
                      <m:d>
                        <m:dPr>
                          <m:ctrlPr>
                            <a:rPr lang="fr-CA" sz="3300" b="0" i="1" smtClean="0">
                              <a:latin typeface="Cambria Math" panose="02040503050406030204" pitchFamily="18" charset="0"/>
                            </a:rPr>
                          </m:ctrlPr>
                        </m:dPr>
                        <m:e>
                          <m:r>
                            <a:rPr lang="fr-CA" sz="3300" b="0" i="1" smtClean="0">
                              <a:latin typeface="Cambria Math" panose="02040503050406030204" pitchFamily="18" charset="0"/>
                            </a:rPr>
                            <m:t>0,7065+0,1487</m:t>
                          </m:r>
                        </m:e>
                      </m:d>
                    </m:oMath>
                  </m:oMathPara>
                </a14:m>
                <a:endParaRPr lang="fr-CA" sz="3300" b="0" i="1" dirty="0">
                  <a:latin typeface="Cambria Math" panose="02040503050406030204" pitchFamily="18" charset="0"/>
                </a:endParaRPr>
              </a:p>
              <a:p>
                <a:pPr marL="216000" indent="0">
                  <a:buNone/>
                </a:pPr>
                <a14:m>
                  <m:oMathPara xmlns:m="http://schemas.openxmlformats.org/officeDocument/2006/math">
                    <m:oMathParaPr>
                      <m:jc m:val="left"/>
                    </m:oMathParaPr>
                    <m:oMath xmlns:m="http://schemas.openxmlformats.org/officeDocument/2006/math">
                      <m:r>
                        <a:rPr lang="fr-CA" sz="3300" b="0" i="1" smtClean="0">
                          <a:latin typeface="Cambria Math" panose="02040503050406030204" pitchFamily="18" charset="0"/>
                        </a:rPr>
                        <m:t>=</m:t>
                      </m:r>
                      <m:f>
                        <m:fPr>
                          <m:ctrlPr>
                            <a:rPr lang="fr-CA" sz="3300" b="0" i="1" smtClean="0">
                              <a:latin typeface="Cambria Math" panose="02040503050406030204" pitchFamily="18" charset="0"/>
                            </a:rPr>
                          </m:ctrlPr>
                        </m:fPr>
                        <m:num>
                          <m:r>
                            <a:rPr lang="fr-CA" sz="3300" b="0" i="1" smtClean="0">
                              <a:latin typeface="Cambria Math" panose="02040503050406030204" pitchFamily="18" charset="0"/>
                            </a:rPr>
                            <m:t>1</m:t>
                          </m:r>
                        </m:num>
                        <m:den>
                          <m:r>
                            <a:rPr lang="fr-CA" sz="3300" b="0" i="1" smtClean="0">
                              <a:latin typeface="Cambria Math" panose="02040503050406030204" pitchFamily="18" charset="0"/>
                            </a:rPr>
                            <m:t>2</m:t>
                          </m:r>
                        </m:den>
                      </m:f>
                      <m:d>
                        <m:dPr>
                          <m:ctrlPr>
                            <a:rPr lang="fr-CA" sz="3300" b="0" i="1" smtClean="0">
                              <a:latin typeface="Cambria Math" panose="02040503050406030204" pitchFamily="18" charset="0"/>
                            </a:rPr>
                          </m:ctrlPr>
                        </m:dPr>
                        <m:e>
                          <m:r>
                            <a:rPr lang="fr-CA" sz="3300" b="0" i="1" smtClean="0">
                              <a:latin typeface="Cambria Math" panose="02040503050406030204" pitchFamily="18" charset="0"/>
                            </a:rPr>
                            <m:t>0,8552</m:t>
                          </m:r>
                        </m:e>
                      </m:d>
                      <m:r>
                        <a:rPr lang="fr-CA" sz="3300" b="0" i="1" smtClean="0">
                          <a:latin typeface="Cambria Math" panose="02040503050406030204" pitchFamily="18" charset="0"/>
                        </a:rPr>
                        <m:t>=0,4276 </m:t>
                      </m:r>
                    </m:oMath>
                  </m:oMathPara>
                </a14:m>
                <a:endParaRPr lang="fr-CA" sz="3300" dirty="0"/>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fr-CA" sz="3400" b="0" i="1" smtClean="0">
                          <a:latin typeface="Cambria Math" panose="02040503050406030204" pitchFamily="18" charset="0"/>
                        </a:rPr>
                        <m:t>35×95</m:t>
                      </m:r>
                      <m:r>
                        <a:rPr lang="fr-CA" sz="3400" b="0" i="1" smtClean="0">
                          <a:latin typeface="Cambria Math" panose="02040503050406030204" pitchFamily="18" charset="0"/>
                          <a:ea typeface="Cambria Math" panose="02040503050406030204" pitchFamily="18" charset="0"/>
                        </a:rPr>
                        <m:t>≈4276</m:t>
                      </m:r>
                    </m:oMath>
                  </m:oMathPara>
                </a14:m>
                <a:endParaRPr lang="fr-CA" sz="3400" dirty="0"/>
              </a:p>
            </p:txBody>
          </p:sp>
        </mc:Choice>
        <mc:Fallback xmlns="">
          <p:sp>
            <p:nvSpPr>
              <p:cNvPr id="4" name="Espace réservé du contenu 2">
                <a:extLst>
                  <a:ext uri="{FF2B5EF4-FFF2-40B4-BE49-F238E27FC236}">
                    <a16:creationId xmlns:a16="http://schemas.microsoft.com/office/drawing/2014/main" id="{BAD5BD8A-6A33-44B0-87A1-37775E12E4CC}"/>
                  </a:ext>
                </a:extLst>
              </p:cNvPr>
              <p:cNvSpPr txBox="1">
                <a:spLocks noRot="1" noChangeAspect="1" noMove="1" noResize="1" noEditPoints="1" noAdjustHandles="1" noChangeArrowheads="1" noChangeShapeType="1" noTextEdit="1"/>
              </p:cNvSpPr>
              <p:nvPr/>
            </p:nvSpPr>
            <p:spPr>
              <a:xfrm>
                <a:off x="5868141" y="1488108"/>
                <a:ext cx="6143348" cy="4655239"/>
              </a:xfrm>
              <a:prstGeom prst="rect">
                <a:avLst/>
              </a:prstGeom>
              <a:blipFill>
                <a:blip r:embed="rId4"/>
                <a:stretch>
                  <a:fillRect l="-397" t="-262"/>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6" name="Espace réservé du contenu 2">
                <a:extLst>
                  <a:ext uri="{FF2B5EF4-FFF2-40B4-BE49-F238E27FC236}">
                    <a16:creationId xmlns:a16="http://schemas.microsoft.com/office/drawing/2014/main" id="{A50AB27D-DCE0-4846-9B1D-27F1C01EC66E}"/>
                  </a:ext>
                </a:extLst>
              </p:cNvPr>
              <p:cNvSpPr txBox="1">
                <a:spLocks/>
              </p:cNvSpPr>
              <p:nvPr/>
            </p:nvSpPr>
            <p:spPr>
              <a:xfrm>
                <a:off x="569651" y="4231308"/>
                <a:ext cx="4996648" cy="191203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2400" dirty="0"/>
                  <a:t>On veut multiplier </a:t>
                </a:r>
                <a14:m>
                  <m:oMath xmlns:m="http://schemas.openxmlformats.org/officeDocument/2006/math">
                    <m:r>
                      <a:rPr lang="fr-CA" sz="2400" b="0" i="1" smtClean="0">
                        <a:latin typeface="Cambria Math" panose="02040503050406030204" pitchFamily="18" charset="0"/>
                      </a:rPr>
                      <m:t>45×95</m:t>
                    </m:r>
                  </m:oMath>
                </a14:m>
                <a:endParaRPr lang="fr-CA" sz="2400" dirty="0"/>
              </a:p>
              <a:p>
                <a:pPr marL="0" indent="0">
                  <a:buFont typeface="Arial" panose="020B0604020202020204" pitchFamily="34" charset="0"/>
                  <a:buNone/>
                </a:pPr>
                <a:r>
                  <a:rPr lang="fr-CA" sz="2400" dirty="0"/>
                  <a:t>On divise chaque nombre par 100. La réponse sera 10000 fois trop petite.</a:t>
                </a:r>
              </a:p>
              <a:p>
                <a:pPr marL="0" indent="0">
                  <a:buNone/>
                </a:pPr>
                <a14:m>
                  <m:oMath xmlns:m="http://schemas.openxmlformats.org/officeDocument/2006/math">
                    <m:r>
                      <a:rPr lang="fr-CA" sz="2400" b="0" i="1" smtClean="0">
                        <a:latin typeface="Cambria Math" panose="02040503050406030204" pitchFamily="18" charset="0"/>
                      </a:rPr>
                      <m:t>0,45×0,95</m:t>
                    </m:r>
                  </m:oMath>
                </a14:m>
                <a:r>
                  <a:rPr lang="fr-CA" sz="2400" dirty="0"/>
                  <a:t> ce sont les cosinus des angles </a:t>
                </a:r>
                <a:r>
                  <a:rPr lang="fr-CA" sz="2400" dirty="0">
                    <a:latin typeface="Constantia" panose="02030602050306030303" pitchFamily="18" charset="0"/>
                  </a:rPr>
                  <a:t>63°15’ </a:t>
                </a:r>
                <a:r>
                  <a:rPr lang="fr-CA" sz="2400" dirty="0"/>
                  <a:t>et de </a:t>
                </a:r>
                <a:r>
                  <a:rPr lang="fr-CA" sz="2400" dirty="0">
                    <a:latin typeface="Constantia" panose="02030602050306030303" pitchFamily="18" charset="0"/>
                  </a:rPr>
                  <a:t>18°12’</a:t>
                </a:r>
                <a:r>
                  <a:rPr lang="fr-CA" sz="2400" dirty="0"/>
                  <a:t>.</a:t>
                </a:r>
              </a:p>
              <a:p>
                <a:pPr marL="0" indent="0">
                  <a:buFont typeface="Arial" panose="020B0604020202020204" pitchFamily="34" charset="0"/>
                  <a:buNone/>
                </a:pPr>
                <a:endParaRPr lang="fr-CA" sz="2400" dirty="0"/>
              </a:p>
            </p:txBody>
          </p:sp>
        </mc:Choice>
        <mc:Fallback xmlns="">
          <p:sp>
            <p:nvSpPr>
              <p:cNvPr id="6" name="Espace réservé du contenu 2">
                <a:extLst>
                  <a:ext uri="{FF2B5EF4-FFF2-40B4-BE49-F238E27FC236}">
                    <a16:creationId xmlns:a16="http://schemas.microsoft.com/office/drawing/2014/main" id="{A50AB27D-DCE0-4846-9B1D-27F1C01EC66E}"/>
                  </a:ext>
                </a:extLst>
              </p:cNvPr>
              <p:cNvSpPr txBox="1">
                <a:spLocks noRot="1" noChangeAspect="1" noMove="1" noResize="1" noEditPoints="1" noAdjustHandles="1" noChangeArrowheads="1" noChangeShapeType="1" noTextEdit="1"/>
              </p:cNvSpPr>
              <p:nvPr/>
            </p:nvSpPr>
            <p:spPr>
              <a:xfrm>
                <a:off x="569651" y="4231308"/>
                <a:ext cx="4996648" cy="1912039"/>
              </a:xfrm>
              <a:prstGeom prst="rect">
                <a:avLst/>
              </a:prstGeom>
              <a:blipFill>
                <a:blip r:embed="rId5"/>
                <a:stretch>
                  <a:fillRect l="-1220" t="-1274" b="-3503"/>
                </a:stretch>
              </a:blipFill>
            </p:spPr>
            <p:txBody>
              <a:bodyPr/>
              <a:lstStyle/>
              <a:p>
                <a:r>
                  <a:rPr lang="fr-CA">
                    <a:noFill/>
                  </a:rPr>
                  <a:t> </a:t>
                </a:r>
              </a:p>
            </p:txBody>
          </p:sp>
        </mc:Fallback>
      </mc:AlternateContent>
      <p:sp>
        <p:nvSpPr>
          <p:cNvPr id="3" name="Espace réservé du numéro de diapositive 2">
            <a:extLst>
              <a:ext uri="{FF2B5EF4-FFF2-40B4-BE49-F238E27FC236}">
                <a16:creationId xmlns:a16="http://schemas.microsoft.com/office/drawing/2014/main" id="{55BAE398-44B5-4343-BFBF-56DE8106B968}"/>
              </a:ext>
            </a:extLst>
          </p:cNvPr>
          <p:cNvSpPr>
            <a:spLocks noGrp="1"/>
          </p:cNvSpPr>
          <p:nvPr>
            <p:ph type="sldNum" sz="quarter" idx="12"/>
          </p:nvPr>
        </p:nvSpPr>
        <p:spPr/>
        <p:txBody>
          <a:bodyPr/>
          <a:lstStyle/>
          <a:p>
            <a:fld id="{C0722274-0FAA-4649-AA4E-4210F4F32167}" type="slidenum">
              <a:rPr lang="en-US" smtClean="0"/>
              <a:t>7</a:t>
            </a:fld>
            <a:endParaRPr lang="en-US"/>
          </a:p>
        </p:txBody>
      </p:sp>
    </p:spTree>
    <p:extLst>
      <p:ext uri="{BB962C8B-B14F-4D97-AF65-F5344CB8AC3E}">
        <p14:creationId xmlns:p14="http://schemas.microsoft.com/office/powerpoint/2010/main" val="274611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73" name="Straight Connector 72">
            <a:extLst>
              <a:ext uri="{FF2B5EF4-FFF2-40B4-BE49-F238E27FC236}">
                <a16:creationId xmlns:a16="http://schemas.microsoft.com/office/drawing/2014/main" id="{4C75A547-BCD1-42BE-966E-53CA0AB931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4DE524F2-C7AF-4466-BA99-09C19DE0D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F391DB8F-CD1E-4B48-81D6-9781BA3F4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93268" y="5474"/>
            <a:ext cx="9098732" cy="6858000"/>
          </a:xfrm>
          <a:custGeom>
            <a:avLst/>
            <a:gdLst>
              <a:gd name="connsiteX0" fmla="*/ 6010592 w 9098732"/>
              <a:gd name="connsiteY0" fmla="*/ 0 h 6858000"/>
              <a:gd name="connsiteX1" fmla="*/ 6873692 w 9098732"/>
              <a:gd name="connsiteY1" fmla="*/ 0 h 6858000"/>
              <a:gd name="connsiteX2" fmla="*/ 6873692 w 9098732"/>
              <a:gd name="connsiteY2" fmla="*/ 1553955 h 6858000"/>
              <a:gd name="connsiteX3" fmla="*/ 8235629 w 9098732"/>
              <a:gd name="connsiteY3" fmla="*/ 4 h 6858000"/>
              <a:gd name="connsiteX4" fmla="*/ 8235630 w 9098732"/>
              <a:gd name="connsiteY4" fmla="*/ 2 h 6858000"/>
              <a:gd name="connsiteX5" fmla="*/ 8235632 w 9098732"/>
              <a:gd name="connsiteY5" fmla="*/ 0 h 6858000"/>
              <a:gd name="connsiteX6" fmla="*/ 9098732 w 9098732"/>
              <a:gd name="connsiteY6" fmla="*/ 0 h 6858000"/>
              <a:gd name="connsiteX7" fmla="*/ 9098732 w 9098732"/>
              <a:gd name="connsiteY7" fmla="*/ 6858000 h 6858000"/>
              <a:gd name="connsiteX8" fmla="*/ 6873692 w 9098732"/>
              <a:gd name="connsiteY8" fmla="*/ 6858000 h 6858000"/>
              <a:gd name="connsiteX9" fmla="*/ 2225040 w 9098732"/>
              <a:gd name="connsiteY9" fmla="*/ 6858000 h 6858000"/>
              <a:gd name="connsiteX10" fmla="*/ 0 w 9098732"/>
              <a:gd name="connsiteY10" fmla="*/ 6858000 h 6858000"/>
              <a:gd name="connsiteX11" fmla="*/ 6010589 w 9098732"/>
              <a:gd name="connsiteY11" fmla="*/ 4 h 6858000"/>
              <a:gd name="connsiteX12" fmla="*/ 6010590 w 9098732"/>
              <a:gd name="connsiteY12" fmla="*/ 2 h 6858000"/>
              <a:gd name="connsiteX0" fmla="*/ 6010592 w 9098732"/>
              <a:gd name="connsiteY0" fmla="*/ 0 h 6858000"/>
              <a:gd name="connsiteX1" fmla="*/ 6873692 w 9098732"/>
              <a:gd name="connsiteY1" fmla="*/ 0 h 6858000"/>
              <a:gd name="connsiteX2" fmla="*/ 8235629 w 9098732"/>
              <a:gd name="connsiteY2" fmla="*/ 4 h 6858000"/>
              <a:gd name="connsiteX3" fmla="*/ 8235630 w 9098732"/>
              <a:gd name="connsiteY3" fmla="*/ 2 h 6858000"/>
              <a:gd name="connsiteX4" fmla="*/ 8235632 w 9098732"/>
              <a:gd name="connsiteY4" fmla="*/ 0 h 6858000"/>
              <a:gd name="connsiteX5" fmla="*/ 9098732 w 9098732"/>
              <a:gd name="connsiteY5" fmla="*/ 0 h 6858000"/>
              <a:gd name="connsiteX6" fmla="*/ 9098732 w 9098732"/>
              <a:gd name="connsiteY6" fmla="*/ 6858000 h 6858000"/>
              <a:gd name="connsiteX7" fmla="*/ 6873692 w 9098732"/>
              <a:gd name="connsiteY7" fmla="*/ 6858000 h 6858000"/>
              <a:gd name="connsiteX8" fmla="*/ 2225040 w 9098732"/>
              <a:gd name="connsiteY8" fmla="*/ 6858000 h 6858000"/>
              <a:gd name="connsiteX9" fmla="*/ 0 w 9098732"/>
              <a:gd name="connsiteY9" fmla="*/ 6858000 h 6858000"/>
              <a:gd name="connsiteX10" fmla="*/ 6010589 w 9098732"/>
              <a:gd name="connsiteY10" fmla="*/ 4 h 6858000"/>
              <a:gd name="connsiteX11" fmla="*/ 6010590 w 9098732"/>
              <a:gd name="connsiteY11" fmla="*/ 2 h 6858000"/>
              <a:gd name="connsiteX12" fmla="*/ 6010592 w 9098732"/>
              <a:gd name="connsiteY12" fmla="*/ 0 h 6858000"/>
              <a:gd name="connsiteX0" fmla="*/ 6010592 w 9098732"/>
              <a:gd name="connsiteY0" fmla="*/ 0 h 6858000"/>
              <a:gd name="connsiteX1" fmla="*/ 8235629 w 9098732"/>
              <a:gd name="connsiteY1" fmla="*/ 4 h 6858000"/>
              <a:gd name="connsiteX2" fmla="*/ 8235630 w 9098732"/>
              <a:gd name="connsiteY2" fmla="*/ 2 h 6858000"/>
              <a:gd name="connsiteX3" fmla="*/ 8235632 w 9098732"/>
              <a:gd name="connsiteY3" fmla="*/ 0 h 6858000"/>
              <a:gd name="connsiteX4" fmla="*/ 9098732 w 9098732"/>
              <a:gd name="connsiteY4" fmla="*/ 0 h 6858000"/>
              <a:gd name="connsiteX5" fmla="*/ 9098732 w 9098732"/>
              <a:gd name="connsiteY5" fmla="*/ 6858000 h 6858000"/>
              <a:gd name="connsiteX6" fmla="*/ 6873692 w 9098732"/>
              <a:gd name="connsiteY6" fmla="*/ 6858000 h 6858000"/>
              <a:gd name="connsiteX7" fmla="*/ 2225040 w 9098732"/>
              <a:gd name="connsiteY7" fmla="*/ 6858000 h 6858000"/>
              <a:gd name="connsiteX8" fmla="*/ 0 w 9098732"/>
              <a:gd name="connsiteY8" fmla="*/ 6858000 h 6858000"/>
              <a:gd name="connsiteX9" fmla="*/ 6010589 w 9098732"/>
              <a:gd name="connsiteY9" fmla="*/ 4 h 6858000"/>
              <a:gd name="connsiteX10" fmla="*/ 6010590 w 9098732"/>
              <a:gd name="connsiteY10" fmla="*/ 2 h 6858000"/>
              <a:gd name="connsiteX11" fmla="*/ 6010592 w 9098732"/>
              <a:gd name="connsiteY11" fmla="*/ 0 h 6858000"/>
              <a:gd name="connsiteX0" fmla="*/ 6010592 w 9098732"/>
              <a:gd name="connsiteY0" fmla="*/ 0 h 6858000"/>
              <a:gd name="connsiteX1" fmla="*/ 8235629 w 9098732"/>
              <a:gd name="connsiteY1" fmla="*/ 4 h 6858000"/>
              <a:gd name="connsiteX2" fmla="*/ 8235630 w 9098732"/>
              <a:gd name="connsiteY2" fmla="*/ 2 h 6858000"/>
              <a:gd name="connsiteX3" fmla="*/ 9098732 w 9098732"/>
              <a:gd name="connsiteY3" fmla="*/ 0 h 6858000"/>
              <a:gd name="connsiteX4" fmla="*/ 9098732 w 9098732"/>
              <a:gd name="connsiteY4" fmla="*/ 6858000 h 6858000"/>
              <a:gd name="connsiteX5" fmla="*/ 6873692 w 9098732"/>
              <a:gd name="connsiteY5" fmla="*/ 6858000 h 6858000"/>
              <a:gd name="connsiteX6" fmla="*/ 2225040 w 9098732"/>
              <a:gd name="connsiteY6" fmla="*/ 6858000 h 6858000"/>
              <a:gd name="connsiteX7" fmla="*/ 0 w 9098732"/>
              <a:gd name="connsiteY7" fmla="*/ 6858000 h 6858000"/>
              <a:gd name="connsiteX8" fmla="*/ 6010589 w 9098732"/>
              <a:gd name="connsiteY8" fmla="*/ 4 h 6858000"/>
              <a:gd name="connsiteX9" fmla="*/ 6010590 w 9098732"/>
              <a:gd name="connsiteY9" fmla="*/ 2 h 6858000"/>
              <a:gd name="connsiteX10" fmla="*/ 6010592 w 9098732"/>
              <a:gd name="connsiteY10" fmla="*/ 0 h 6858000"/>
              <a:gd name="connsiteX0" fmla="*/ 6010592 w 9098732"/>
              <a:gd name="connsiteY0" fmla="*/ 0 h 6858000"/>
              <a:gd name="connsiteX1" fmla="*/ 8235629 w 9098732"/>
              <a:gd name="connsiteY1" fmla="*/ 4 h 6858000"/>
              <a:gd name="connsiteX2" fmla="*/ 8235630 w 9098732"/>
              <a:gd name="connsiteY2" fmla="*/ 2 h 6858000"/>
              <a:gd name="connsiteX3" fmla="*/ 9098732 w 9098732"/>
              <a:gd name="connsiteY3" fmla="*/ 0 h 6858000"/>
              <a:gd name="connsiteX4" fmla="*/ 9098732 w 9098732"/>
              <a:gd name="connsiteY4" fmla="*/ 6858000 h 6858000"/>
              <a:gd name="connsiteX5" fmla="*/ 2225040 w 9098732"/>
              <a:gd name="connsiteY5" fmla="*/ 6858000 h 6858000"/>
              <a:gd name="connsiteX6" fmla="*/ 0 w 9098732"/>
              <a:gd name="connsiteY6" fmla="*/ 6858000 h 6858000"/>
              <a:gd name="connsiteX7" fmla="*/ 6010589 w 9098732"/>
              <a:gd name="connsiteY7" fmla="*/ 4 h 6858000"/>
              <a:gd name="connsiteX8" fmla="*/ 6010590 w 9098732"/>
              <a:gd name="connsiteY8" fmla="*/ 2 h 6858000"/>
              <a:gd name="connsiteX9" fmla="*/ 6010592 w 9098732"/>
              <a:gd name="connsiteY9" fmla="*/ 0 h 6858000"/>
              <a:gd name="connsiteX0" fmla="*/ 6010592 w 9098732"/>
              <a:gd name="connsiteY0" fmla="*/ 0 h 6858000"/>
              <a:gd name="connsiteX1" fmla="*/ 8235629 w 9098732"/>
              <a:gd name="connsiteY1" fmla="*/ 4 h 6858000"/>
              <a:gd name="connsiteX2" fmla="*/ 8235630 w 9098732"/>
              <a:gd name="connsiteY2" fmla="*/ 2 h 6858000"/>
              <a:gd name="connsiteX3" fmla="*/ 9098732 w 9098732"/>
              <a:gd name="connsiteY3" fmla="*/ 0 h 6858000"/>
              <a:gd name="connsiteX4" fmla="*/ 9098732 w 9098732"/>
              <a:gd name="connsiteY4" fmla="*/ 6858000 h 6858000"/>
              <a:gd name="connsiteX5" fmla="*/ 0 w 9098732"/>
              <a:gd name="connsiteY5" fmla="*/ 6858000 h 6858000"/>
              <a:gd name="connsiteX6" fmla="*/ 6010589 w 9098732"/>
              <a:gd name="connsiteY6" fmla="*/ 4 h 6858000"/>
              <a:gd name="connsiteX7" fmla="*/ 6010590 w 9098732"/>
              <a:gd name="connsiteY7" fmla="*/ 2 h 6858000"/>
              <a:gd name="connsiteX8" fmla="*/ 6010592 w 9098732"/>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8732" h="6858000">
                <a:moveTo>
                  <a:pt x="6010592" y="0"/>
                </a:moveTo>
                <a:lnTo>
                  <a:pt x="8235629" y="4"/>
                </a:lnTo>
                <a:cubicBezTo>
                  <a:pt x="8235629" y="3"/>
                  <a:pt x="8235630" y="3"/>
                  <a:pt x="8235630" y="2"/>
                </a:cubicBezTo>
                <a:lnTo>
                  <a:pt x="9098732" y="0"/>
                </a:lnTo>
                <a:lnTo>
                  <a:pt x="909873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E78FEDB5-C53F-4766-AF6D-81B88F598AC8}"/>
              </a:ext>
            </a:extLst>
          </p:cNvPr>
          <p:cNvSpPr>
            <a:spLocks noGrp="1"/>
          </p:cNvSpPr>
          <p:nvPr>
            <p:ph type="title"/>
          </p:nvPr>
        </p:nvSpPr>
        <p:spPr>
          <a:xfrm>
            <a:off x="6096000" y="3429000"/>
            <a:ext cx="4953000" cy="2285993"/>
          </a:xfrm>
        </p:spPr>
        <p:txBody>
          <a:bodyPr vert="horz" lIns="91440" tIns="45720" rIns="91440" bIns="45720" rtlCol="0" anchor="b">
            <a:normAutofit/>
          </a:bodyPr>
          <a:lstStyle/>
          <a:p>
            <a:pPr algn="r"/>
            <a:r>
              <a:rPr lang="en-US" sz="4800" cap="all" spc="300" dirty="0"/>
              <a:t>John Napier (1550-1617)</a:t>
            </a:r>
          </a:p>
        </p:txBody>
      </p:sp>
      <p:sp>
        <p:nvSpPr>
          <p:cNvPr id="3" name="Espace réservé du contenu 2">
            <a:extLst>
              <a:ext uri="{FF2B5EF4-FFF2-40B4-BE49-F238E27FC236}">
                <a16:creationId xmlns:a16="http://schemas.microsoft.com/office/drawing/2014/main" id="{FA8F0B3E-2B51-45C7-98FC-2117FE35B7A2}"/>
              </a:ext>
            </a:extLst>
          </p:cNvPr>
          <p:cNvSpPr>
            <a:spLocks noGrp="1"/>
          </p:cNvSpPr>
          <p:nvPr>
            <p:ph idx="1"/>
          </p:nvPr>
        </p:nvSpPr>
        <p:spPr>
          <a:xfrm>
            <a:off x="8246378" y="1181101"/>
            <a:ext cx="3374122" cy="2524124"/>
          </a:xfrm>
        </p:spPr>
        <p:txBody>
          <a:bodyPr vert="horz" lIns="91440" tIns="45720" rIns="91440" bIns="45720" rtlCol="0">
            <a:normAutofit/>
          </a:bodyPr>
          <a:lstStyle/>
          <a:p>
            <a:pPr marL="0" indent="0" algn="r">
              <a:lnSpc>
                <a:spcPct val="100000"/>
              </a:lnSpc>
              <a:buNone/>
            </a:pPr>
            <a:r>
              <a:rPr lang="en-US" sz="2400" dirty="0"/>
              <a:t>Il </a:t>
            </a:r>
            <a:r>
              <a:rPr lang="en-US" sz="2400" dirty="0" err="1"/>
              <a:t>passa</a:t>
            </a:r>
            <a:r>
              <a:rPr lang="en-US" sz="2400" dirty="0"/>
              <a:t> 20 </a:t>
            </a:r>
            <a:r>
              <a:rPr lang="en-US" sz="2400" dirty="0" err="1"/>
              <a:t>ans</a:t>
            </a:r>
            <a:r>
              <a:rPr lang="en-US" sz="2400" dirty="0"/>
              <a:t> de </a:t>
            </a:r>
            <a:r>
              <a:rPr lang="en-US" sz="2400" dirty="0" err="1"/>
              <a:t>sa</a:t>
            </a:r>
            <a:r>
              <a:rPr lang="en-US" sz="2400" dirty="0"/>
              <a:t> vie à </a:t>
            </a:r>
            <a:r>
              <a:rPr lang="en-US" sz="2400" dirty="0" err="1"/>
              <a:t>construire</a:t>
            </a:r>
            <a:r>
              <a:rPr lang="en-US" sz="2400" dirty="0"/>
              <a:t> </a:t>
            </a:r>
            <a:r>
              <a:rPr lang="en-US" sz="2400" dirty="0" err="1"/>
              <a:t>une</a:t>
            </a:r>
            <a:r>
              <a:rPr lang="en-US" sz="2400" dirty="0"/>
              <a:t> table </a:t>
            </a:r>
            <a:r>
              <a:rPr lang="en-US" sz="2400" dirty="0" err="1"/>
              <a:t>logarithmique</a:t>
            </a:r>
            <a:r>
              <a:rPr lang="en-US" sz="2400" dirty="0"/>
              <a:t> de 10 millions de </a:t>
            </a:r>
            <a:r>
              <a:rPr lang="en-US" sz="2400" dirty="0" err="1"/>
              <a:t>valeurs</a:t>
            </a:r>
            <a:r>
              <a:rPr lang="en-US" sz="2400" dirty="0"/>
              <a:t>.</a:t>
            </a:r>
          </a:p>
        </p:txBody>
      </p:sp>
      <p:pic>
        <p:nvPicPr>
          <p:cNvPr id="1026" name="Picture 2">
            <a:extLst>
              <a:ext uri="{FF2B5EF4-FFF2-40B4-BE49-F238E27FC236}">
                <a16:creationId xmlns:a16="http://schemas.microsoft.com/office/drawing/2014/main" id="{8C391575-3465-4577-BA12-17672934DC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7288"/>
          <a:stretch/>
        </p:blipFill>
        <p:spPr bwMode="auto">
          <a:xfrm>
            <a:off x="20" y="10"/>
            <a:ext cx="9113086" cy="6857990"/>
          </a:xfrm>
          <a:custGeom>
            <a:avLst/>
            <a:gdLst/>
            <a:ahLst/>
            <a:cxnLst/>
            <a:rect l="l" t="t" r="r" b="b"/>
            <a:pathLst>
              <a:path w="9113106" h="6858000">
                <a:moveTo>
                  <a:pt x="9113106" y="0"/>
                </a:moveTo>
                <a:lnTo>
                  <a:pt x="3102514" y="6858000"/>
                </a:lnTo>
                <a:lnTo>
                  <a:pt x="0" y="6858000"/>
                </a:lnTo>
                <a:lnTo>
                  <a:pt x="0" y="1"/>
                </a:lnTo>
                <a:close/>
              </a:path>
            </a:pathLst>
          </a:custGeom>
          <a:noFill/>
          <a:extLst>
            <a:ext uri="{909E8E84-426E-40DD-AFC4-6F175D3DCCD1}">
              <a14:hiddenFill xmlns:a14="http://schemas.microsoft.com/office/drawing/2010/main">
                <a:solidFill>
                  <a:srgbClr val="FFFFFF"/>
                </a:solidFill>
              </a14:hiddenFill>
            </a:ext>
          </a:extLst>
        </p:spPr>
      </p:pic>
      <p:sp>
        <p:nvSpPr>
          <p:cNvPr id="79" name="Freeform: Shape 78">
            <a:extLst>
              <a:ext uri="{FF2B5EF4-FFF2-40B4-BE49-F238E27FC236}">
                <a16:creationId xmlns:a16="http://schemas.microsoft.com/office/drawing/2014/main" id="{3093C5F1-820E-45E2-BF45-96B147FEC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885325" cy="6858000"/>
          </a:xfrm>
          <a:custGeom>
            <a:avLst/>
            <a:gdLst>
              <a:gd name="connsiteX0" fmla="*/ 4456883 w 6885325"/>
              <a:gd name="connsiteY0" fmla="*/ 6858000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9" fmla="*/ 4456884 w 6885325"/>
              <a:gd name="connsiteY9" fmla="*/ 6857999 h 6858000"/>
              <a:gd name="connsiteX0" fmla="*/ 4456884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9" fmla="*/ 4456884 w 6885325"/>
              <a:gd name="connsiteY9"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5 w 6885325"/>
              <a:gd name="connsiteY6"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5 w 6885325"/>
              <a:gd name="connsiteY5"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6857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5325" h="6858000">
                <a:moveTo>
                  <a:pt x="6885325" y="6857999"/>
                </a:moveTo>
                <a:lnTo>
                  <a:pt x="0" y="6858000"/>
                </a:lnTo>
                <a:lnTo>
                  <a:pt x="6010592" y="0"/>
                </a:lnTo>
                <a:lnTo>
                  <a:pt x="6885325" y="0"/>
                </a:lnTo>
                <a:lnTo>
                  <a:pt x="6885325" y="6857999"/>
                </a:lnTo>
                <a:close/>
              </a:path>
            </a:pathLst>
          </a:custGeom>
          <a:solidFill>
            <a:srgbClr val="000000">
              <a:alpha val="6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Espace réservé du numéro de diapositive 3">
            <a:extLst>
              <a:ext uri="{FF2B5EF4-FFF2-40B4-BE49-F238E27FC236}">
                <a16:creationId xmlns:a16="http://schemas.microsoft.com/office/drawing/2014/main" id="{FBA4BA95-E8BB-4670-AB1D-1087696118F0}"/>
              </a:ext>
            </a:extLst>
          </p:cNvPr>
          <p:cNvSpPr>
            <a:spLocks noGrp="1"/>
          </p:cNvSpPr>
          <p:nvPr>
            <p:ph type="sldNum" sz="quarter" idx="12"/>
          </p:nvPr>
        </p:nvSpPr>
        <p:spPr/>
        <p:txBody>
          <a:bodyPr/>
          <a:lstStyle/>
          <a:p>
            <a:fld id="{C0722274-0FAA-4649-AA4E-4210F4F32167}" type="slidenum">
              <a:rPr lang="en-US" smtClean="0"/>
              <a:t>8</a:t>
            </a:fld>
            <a:endParaRPr lang="en-US"/>
          </a:p>
        </p:txBody>
      </p:sp>
    </p:spTree>
    <p:extLst>
      <p:ext uri="{BB962C8B-B14F-4D97-AF65-F5344CB8AC3E}">
        <p14:creationId xmlns:p14="http://schemas.microsoft.com/office/powerpoint/2010/main" val="3048625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50E951-FD5B-479A-9672-1C3A43560FD0}"/>
              </a:ext>
            </a:extLst>
          </p:cNvPr>
          <p:cNvSpPr>
            <a:spLocks noGrp="1"/>
          </p:cNvSpPr>
          <p:nvPr>
            <p:ph type="title"/>
          </p:nvPr>
        </p:nvSpPr>
        <p:spPr/>
        <p:txBody>
          <a:bodyPr/>
          <a:lstStyle/>
          <a:p>
            <a:r>
              <a:rPr lang="fr-CA" dirty="0"/>
              <a:t>Étymologie (par John Napier)</a:t>
            </a:r>
          </a:p>
        </p:txBody>
      </p:sp>
      <p:sp>
        <p:nvSpPr>
          <p:cNvPr id="3" name="Espace réservé du contenu 2">
            <a:extLst>
              <a:ext uri="{FF2B5EF4-FFF2-40B4-BE49-F238E27FC236}">
                <a16:creationId xmlns:a16="http://schemas.microsoft.com/office/drawing/2014/main" id="{8801C8EB-4B58-4A54-9B80-19CECF6D2FAE}"/>
              </a:ext>
            </a:extLst>
          </p:cNvPr>
          <p:cNvSpPr>
            <a:spLocks noGrp="1"/>
          </p:cNvSpPr>
          <p:nvPr>
            <p:ph idx="1"/>
          </p:nvPr>
        </p:nvSpPr>
        <p:spPr/>
        <p:txBody>
          <a:bodyPr>
            <a:normAutofit/>
          </a:bodyPr>
          <a:lstStyle/>
          <a:p>
            <a:r>
              <a:rPr lang="el-GR" sz="3600" b="0" i="0" dirty="0">
                <a:effectLst/>
                <a:latin typeface="Roboto" panose="02000000000000000000" pitchFamily="2" charset="0"/>
              </a:rPr>
              <a:t>λόγος</a:t>
            </a:r>
            <a:r>
              <a:rPr lang="fr-CA" sz="3600" b="0" i="0" dirty="0">
                <a:effectLst/>
                <a:latin typeface="Roboto" panose="02000000000000000000" pitchFamily="2" charset="0"/>
              </a:rPr>
              <a:t> (</a:t>
            </a:r>
            <a:r>
              <a:rPr lang="fr-CA" sz="3600" b="0" i="0" dirty="0" err="1">
                <a:effectLst/>
                <a:latin typeface="Roboto" panose="02000000000000000000" pitchFamily="2" charset="0"/>
              </a:rPr>
              <a:t>lógos</a:t>
            </a:r>
            <a:r>
              <a:rPr lang="fr-CA" sz="3600" b="0" i="0" dirty="0">
                <a:effectLst/>
                <a:latin typeface="Roboto" panose="02000000000000000000" pitchFamily="2" charset="0"/>
              </a:rPr>
              <a:t>)</a:t>
            </a:r>
            <a:r>
              <a:rPr lang="fr-CA" sz="3600" dirty="0"/>
              <a:t>  : rapport</a:t>
            </a:r>
          </a:p>
          <a:p>
            <a:r>
              <a:rPr lang="el-GR" sz="3600" b="0" i="0" dirty="0">
                <a:effectLst/>
                <a:latin typeface="Roboto" panose="020B0604020202020204" pitchFamily="2" charset="0"/>
              </a:rPr>
              <a:t>αριθμός </a:t>
            </a:r>
            <a:r>
              <a:rPr lang="fr-CA" sz="3600" b="0" i="0" dirty="0">
                <a:effectLst/>
                <a:latin typeface="Roboto" panose="020B0604020202020204" pitchFamily="2" charset="0"/>
              </a:rPr>
              <a:t> (</a:t>
            </a:r>
            <a:r>
              <a:rPr lang="fr-CA" sz="3600" b="0" i="0" dirty="0" err="1">
                <a:effectLst/>
                <a:latin typeface="Roboto" panose="02000000000000000000" pitchFamily="2" charset="0"/>
              </a:rPr>
              <a:t>arithmós</a:t>
            </a:r>
            <a:r>
              <a:rPr lang="fr-CA" sz="3600" b="0" i="0" dirty="0">
                <a:effectLst/>
                <a:latin typeface="Roboto" panose="02000000000000000000" pitchFamily="2" charset="0"/>
              </a:rPr>
              <a:t>): </a:t>
            </a:r>
            <a:r>
              <a:rPr lang="fr-CA" sz="3600" dirty="0"/>
              <a:t>nombre</a:t>
            </a:r>
          </a:p>
        </p:txBody>
      </p:sp>
      <p:sp>
        <p:nvSpPr>
          <p:cNvPr id="4" name="Espace réservé du numéro de diapositive 3">
            <a:extLst>
              <a:ext uri="{FF2B5EF4-FFF2-40B4-BE49-F238E27FC236}">
                <a16:creationId xmlns:a16="http://schemas.microsoft.com/office/drawing/2014/main" id="{FA2321E9-833E-4EB3-8075-0250B6F9F561}"/>
              </a:ext>
            </a:extLst>
          </p:cNvPr>
          <p:cNvSpPr>
            <a:spLocks noGrp="1"/>
          </p:cNvSpPr>
          <p:nvPr>
            <p:ph type="sldNum" sz="quarter" idx="12"/>
          </p:nvPr>
        </p:nvSpPr>
        <p:spPr/>
        <p:txBody>
          <a:bodyPr/>
          <a:lstStyle/>
          <a:p>
            <a:fld id="{C0722274-0FAA-4649-AA4E-4210F4F32167}" type="slidenum">
              <a:rPr lang="en-US" smtClean="0"/>
              <a:t>9</a:t>
            </a:fld>
            <a:endParaRPr lang="en-US"/>
          </a:p>
        </p:txBody>
      </p:sp>
    </p:spTree>
    <p:extLst>
      <p:ext uri="{BB962C8B-B14F-4D97-AF65-F5344CB8AC3E}">
        <p14:creationId xmlns:p14="http://schemas.microsoft.com/office/powerpoint/2010/main" val="3801742535"/>
      </p:ext>
    </p:extLst>
  </p:cSld>
  <p:clrMapOvr>
    <a:masterClrMapping/>
  </p:clrMapOvr>
</p:sld>
</file>

<file path=ppt/theme/theme1.xml><?xml version="1.0" encoding="utf-8"?>
<a:theme xmlns:a="http://schemas.openxmlformats.org/drawingml/2006/main" name="RegattaVTI">
  <a:themeElements>
    <a:clrScheme name="AnalogousFromDarkSeedLeftStep">
      <a:dk1>
        <a:srgbClr val="000000"/>
      </a:dk1>
      <a:lt1>
        <a:srgbClr val="FFFFFF"/>
      </a:lt1>
      <a:dk2>
        <a:srgbClr val="242C41"/>
      </a:dk2>
      <a:lt2>
        <a:srgbClr val="E2E8E2"/>
      </a:lt2>
      <a:accent1>
        <a:srgbClr val="C746CA"/>
      </a:accent1>
      <a:accent2>
        <a:srgbClr val="7E34B8"/>
      </a:accent2>
      <a:accent3>
        <a:srgbClr val="5846CA"/>
      </a:accent3>
      <a:accent4>
        <a:srgbClr val="3458B8"/>
      </a:accent4>
      <a:accent5>
        <a:srgbClr val="46A1CA"/>
      </a:accent5>
      <a:accent6>
        <a:srgbClr val="33B5A7"/>
      </a:accent6>
      <a:hlink>
        <a:srgbClr val="3F82BF"/>
      </a:hlink>
      <a:folHlink>
        <a:srgbClr val="7F7F7F"/>
      </a:folHlink>
    </a:clrScheme>
    <a:fontScheme name="Walbaum Display">
      <a:majorFont>
        <a:latin typeface="Walbaum Display"/>
        <a:ea typeface=""/>
        <a:cs typeface=""/>
      </a:majorFont>
      <a:minorFont>
        <a:latin typeface="Walbaum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attaVTI" id="{FFC3BCE5-6357-41D1-8E67-3F85B69D7E86}" vid="{893A6374-FE17-48E5-8B62-678C1B11AA1B}"/>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2795</TotalTime>
  <Words>1147</Words>
  <Application>Microsoft Office PowerPoint</Application>
  <PresentationFormat>Grand écran</PresentationFormat>
  <Paragraphs>143</Paragraphs>
  <Slides>18</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18</vt:i4>
      </vt:variant>
    </vt:vector>
  </HeadingPairs>
  <TitlesOfParts>
    <vt:vector size="25" baseType="lpstr">
      <vt:lpstr>Arial</vt:lpstr>
      <vt:lpstr>Calibri</vt:lpstr>
      <vt:lpstr>Cambria Math</vt:lpstr>
      <vt:lpstr>Constantia</vt:lpstr>
      <vt:lpstr>Roboto</vt:lpstr>
      <vt:lpstr>Walbaum Display</vt:lpstr>
      <vt:lpstr>RegattaVTI</vt:lpstr>
      <vt:lpstr>Histoire des logarithmes</vt:lpstr>
      <vt:lpstr>Ligne du temps</vt:lpstr>
      <vt:lpstr>Avant les logarithmes </vt:lpstr>
      <vt:lpstr>Présentation PowerPoint</vt:lpstr>
      <vt:lpstr>Motivation de Napier</vt:lpstr>
      <vt:lpstr>Avant Napier (depuis XIe siècle)</vt:lpstr>
      <vt:lpstr>cos⁡α  cos⁡β=1/2 (cos⁡(α-β)+cos⁡(α+β) )</vt:lpstr>
      <vt:lpstr>John Napier (1550-1617)</vt:lpstr>
      <vt:lpstr>Étymologie (par John Napier)</vt:lpstr>
      <vt:lpstr>Présentation PowerPoint</vt:lpstr>
      <vt:lpstr>But de Napier</vt:lpstr>
      <vt:lpstr>Suite arithmétique et suite géométrique</vt:lpstr>
      <vt:lpstr>Idée discrète</vt:lpstr>
      <vt:lpstr>λ(T_k S)=B_0 B_k λ(10^7 q^k )  =kL </vt:lpstr>
      <vt:lpstr>De manière continue</vt:lpstr>
      <vt:lpstr>Présentation PowerPoint</vt:lpstr>
      <vt:lpstr>Exemple de calcul avec la table de Napier λ(u)+λ(v)-λ(w)=λ(uv/w)</vt:lpstr>
      <vt:lpstr>Ce qu’il reste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Histoire des logarithmes</dc:title>
  <dc:creator>Trahan, Anik</dc:creator>
  <cp:lastModifiedBy>Trahan, Anik</cp:lastModifiedBy>
  <cp:revision>17</cp:revision>
  <dcterms:created xsi:type="dcterms:W3CDTF">2021-11-04T19:04:22Z</dcterms:created>
  <dcterms:modified xsi:type="dcterms:W3CDTF">2021-11-15T18:20:13Z</dcterms:modified>
</cp:coreProperties>
</file>