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8" r:id="rId4"/>
    <p:sldId id="270" r:id="rId5"/>
    <p:sldId id="271" r:id="rId6"/>
    <p:sldId id="272" r:id="rId7"/>
    <p:sldId id="269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34F29F-C7A8-4487-8F72-428866184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7CC1373-7E9A-4DEB-87F1-B69489A858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2E8C92-EB7B-41EF-AA82-EDBD83490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2022-01-31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BDF723-0171-4D16-9551-BDED50416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AD4043-EFDC-4196-B5D6-AD9FC3FDA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936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758674-D668-4201-A8CA-245A57BD6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06F2A5F-72DE-486D-9998-89A886D5BD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004CDA-7FAD-4619-84EF-21AE56B40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2022-01-31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8B42EC-0D40-4B71-B80A-603DBC8B5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8D9E20-55FF-4CE7-9E27-2335117DA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44212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16606CC-4CF9-4B8A-9D94-3B8511F99E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A0257CC-FE74-4687-A46E-168E3AECFF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1BF1D0-0CD3-46C8-AE84-B6AFF11AC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2022-01-31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999B18-F35B-4DD4-9228-C41826068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27E35E-4856-4A2F-B035-5328EDB25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99970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4F7EBB-2F7E-466D-8690-DAE82E37A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FB3105-6563-4516-AD7A-6CAD9D9A8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5EB67A-BE33-45AB-87E3-815F519B0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2022-01-31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7B4DF8-94F4-4CCB-8F55-DFD2C231E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E2AB63-7C04-4D06-82EE-D93C0D9DA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65952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838D17-9E9B-4E6E-8B07-FDE3F8B07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30E60E5-2AA3-40D5-8406-24658C7DD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06DA8D-5B50-4F66-8EAB-69B0FA4AF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2022-01-31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377C11-0F76-45C2-B3D6-C8932A096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71A272-B72E-4773-BEE6-72C86BAAE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01167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C09149-B7A4-4F71-A8FD-7F1BFB843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565C84-9090-42AE-BF9A-B7634B5F30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4801D4B-96E2-484C-860D-AECA45CC29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D163F74-4472-42EE-82CC-378A6757D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2022-01-31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6527CC9-177A-4002-8304-81097B795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C5E456-C758-407E-8C84-6894483E0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98258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0DC544-DFF3-4583-A7A3-4995A9637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EC9C7BD-B9D6-4EB4-A6DA-8D5CF0112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B8BD29A-22C3-4496-9C3B-67049A376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D9A78DC-A59F-44AF-AD8A-103DB2833D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9DC0512-803E-49A2-B648-595C5132E0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8F4403F-EAF3-4D2E-8640-D84E9DA3A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2022-01-31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61C8716-877B-46DA-AAA7-1DEF9D142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F13DCF7-7569-407C-AD71-4220FCAEF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70322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829E62-653B-4FD8-BC3C-4852D20C0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F6B205C-C04D-49E7-9E5F-ED3140FDB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2022-01-31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91EE735-9087-42DA-A1B1-D686E28E3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CFA05E1-0833-47A6-986B-75AD63C79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14335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ABEF1A0-14FD-42D3-8447-FD45EE4E0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2022-01-31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B8AAB03-3145-48DE-B8D3-778EF520B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05BD5AA-C2D6-4000-95BD-FE80BCA7B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54714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D5A3F3-FDD5-4B0F-B076-6C6B47ED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3A77D5-2D44-4DC4-A5EF-CF2395A1B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4CD9353-FC34-40AB-A307-B780FDEE9A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0B3406B-1257-4DEF-B730-525D411DC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2022-01-31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C384565-08E5-4D6B-9B8A-EE8CB1D53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52643B3-32B0-414B-B32D-5655902EE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12616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C8E5B7-2B54-4ADD-8229-15251CB56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8AF50CC-1E3E-44FD-883D-269A2759ED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02418E5-3B61-4A76-882D-6F49923B8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82ED898-BBE5-47D1-A47B-E9F481687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2022-01-31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FC6961-E780-40C8-9076-32E0044AA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193ADE4-6606-4C85-ACAC-F50364F79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08796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0EB49B3-33B7-4ACA-9690-04248D87D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77B4E6A-8C41-4F14-82C7-3FDA132AF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E435BD-81B2-4EC6-9501-BFD2C91AFA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6A174-71B0-4064-A01A-0DFA23FC9B24}" type="datetimeFigureOut">
              <a:rPr lang="fr-CA" smtClean="0"/>
              <a:t>2022-01-31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73CC64-BA23-44CD-AC3E-AC3E5D2F7C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A66C64-8941-459B-867B-9C4C0C5DED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5263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-W0NX97DB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WSR_7kZuYg" TargetMode="External"/><Relationship Id="rId2" Type="http://schemas.openxmlformats.org/officeDocument/2006/relationships/hyperlink" Target="https://www.youtube.com/watch?v=S-W0NX97DB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-W0NX97DB0" TargetMode="External"/><Relationship Id="rId2" Type="http://schemas.openxmlformats.org/officeDocument/2006/relationships/hyperlink" Target="https://playgameoflife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-W0NX97DB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-W0NX97DB0" TargetMode="External"/><Relationship Id="rId2" Type="http://schemas.openxmlformats.org/officeDocument/2006/relationships/hyperlink" Target="https://www.youtube.com/watch?v=_11M6j07cPQ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livre, carte de visite&#10;&#10;Description générée automatiquement">
            <a:extLst>
              <a:ext uri="{FF2B5EF4-FFF2-40B4-BE49-F238E27FC236}">
                <a16:creationId xmlns:a16="http://schemas.microsoft.com/office/drawing/2014/main" id="{67CEB620-C7E9-4CF2-ABA4-483F5724D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065" y="0"/>
            <a:ext cx="4434841" cy="6858000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73AC71CC-4DC2-468F-84A9-F0A86C423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159" y="1"/>
            <a:ext cx="2216973" cy="3429000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68267DA3-6BDF-4623-859E-5872BEAC29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5870" y="-2452"/>
            <a:ext cx="2214772" cy="3425595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1B9764F3-C4BD-4DFB-8A1C-9E2904A56D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5295" y="3425594"/>
            <a:ext cx="2220512" cy="3434473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F5CCF619-DA63-43FB-9C76-85605E3D7F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0880" y="3423143"/>
            <a:ext cx="2218928" cy="3432022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4AC3225A-5D7B-4813-A844-5CAECF99CC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5" y="847306"/>
            <a:ext cx="1671362" cy="2585101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69726904-272C-4B8D-B5FB-EED8FA87FF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71" y="3430443"/>
            <a:ext cx="1671362" cy="2585101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B2E9D2D9-62F6-476D-B328-2482D30EB6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20638" y="838042"/>
            <a:ext cx="1671362" cy="2585101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105CC405-BB40-4F5F-B4C2-2204E8CB5F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26873" y="3423143"/>
            <a:ext cx="1671362" cy="258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61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BFB9AC-C552-4534-9593-B3F4E24DF759}"/>
              </a:ext>
            </a:extLst>
          </p:cNvPr>
          <p:cNvSpPr/>
          <p:nvPr/>
        </p:nvSpPr>
        <p:spPr>
          <a:xfrm>
            <a:off x="0" y="-11506"/>
            <a:ext cx="12192000" cy="686950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5" name="Image 4" descr="Une image contenant texte, mots croisés&#10;&#10;Description générée automatiquement">
            <a:extLst>
              <a:ext uri="{FF2B5EF4-FFF2-40B4-BE49-F238E27FC236}">
                <a16:creationId xmlns:a16="http://schemas.microsoft.com/office/drawing/2014/main" id="{EB0C3B09-5AFF-4A9F-841E-4F93BAF7A1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60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82F098-E021-407E-86FF-F46012A20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67747"/>
          </a:xfrm>
        </p:spPr>
        <p:txBody>
          <a:bodyPr>
            <a:normAutofit/>
          </a:bodyPr>
          <a:lstStyle/>
          <a:p>
            <a:pPr algn="ctr"/>
            <a:r>
              <a:rPr lang="fr-CA" b="1" dirty="0">
                <a:latin typeface="Abadi" panose="020B0604020104020204" pitchFamily="34" charset="0"/>
                <a:ea typeface="Cambria" panose="02040503050406030204" pitchFamily="18" charset="0"/>
              </a:rPr>
              <a:t>Vidéo introductive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CEBCF0-9E26-4CFC-92E2-B44BD08F5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7747"/>
            <a:ext cx="10515600" cy="530921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Le Jeu de la Vie (</a:t>
            </a:r>
            <a:r>
              <a:rPr lang="fr-CA" dirty="0" err="1">
                <a:latin typeface="Cambria" panose="02040503050406030204" pitchFamily="18" charset="0"/>
                <a:ea typeface="Cambria" panose="02040503050406030204" pitchFamily="18" charset="0"/>
              </a:rPr>
              <a:t>ScienceEtonnante</a:t>
            </a: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fr-CA" dirty="0">
              <a:latin typeface="Cambria" panose="02040503050406030204" pitchFamily="18" charset="0"/>
              <a:ea typeface="Cambria" panose="02040503050406030204" pitchFamily="18" charset="0"/>
              <a:hlinkClick r:id="rId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https://www.youtube.com/watch?v=S-W0NX97DB0</a:t>
            </a:r>
            <a:endParaRPr lang="fr-CA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604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82F098-E021-407E-86FF-F46012A20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67747"/>
          </a:xfrm>
        </p:spPr>
        <p:txBody>
          <a:bodyPr>
            <a:normAutofit/>
          </a:bodyPr>
          <a:lstStyle/>
          <a:p>
            <a:pPr algn="ctr"/>
            <a:r>
              <a:rPr lang="fr-CA" b="1" dirty="0">
                <a:latin typeface="Abadi" panose="020B0604020104020204" pitchFamily="34" charset="0"/>
                <a:ea typeface="Cambria" panose="02040503050406030204" pitchFamily="18" charset="0"/>
              </a:rPr>
              <a:t>Programmation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CEBCF0-9E26-4CFC-92E2-B44BD08F5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7747"/>
            <a:ext cx="10515600" cy="530921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Coding Challenge #85: The Game of Life (The Coding Train)</a:t>
            </a:r>
            <a:endParaRPr lang="fr-CA" dirty="0">
              <a:latin typeface="Cambria" panose="02040503050406030204" pitchFamily="18" charset="0"/>
              <a:ea typeface="Cambria" panose="02040503050406030204" pitchFamily="18" charset="0"/>
              <a:hlinkClick r:id="rId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https://www.youtube.com/watch?v=FWSR_7kZuYg</a:t>
            </a:r>
            <a:endParaRPr lang="fr-CA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fr-CA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667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82F098-E021-407E-86FF-F46012A20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67747"/>
          </a:xfrm>
        </p:spPr>
        <p:txBody>
          <a:bodyPr>
            <a:normAutofit/>
          </a:bodyPr>
          <a:lstStyle/>
          <a:p>
            <a:pPr algn="ctr"/>
            <a:r>
              <a:rPr lang="fr-CA" b="1" dirty="0">
                <a:latin typeface="Abadi" panose="020B0604020104020204" pitchFamily="34" charset="0"/>
                <a:ea typeface="Cambria" panose="02040503050406030204" pitchFamily="18" charset="0"/>
              </a:rPr>
              <a:t>Applications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CEBCF0-9E26-4CFC-92E2-B44BD08F5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7747"/>
            <a:ext cx="10515600" cy="530921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https://playgameoflife.com/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https://beltoforion.de/en/game_of_life/</a:t>
            </a:r>
          </a:p>
        </p:txBody>
      </p:sp>
    </p:spTree>
    <p:extLst>
      <p:ext uri="{BB962C8B-B14F-4D97-AF65-F5344CB8AC3E}">
        <p14:creationId xmlns:p14="http://schemas.microsoft.com/office/powerpoint/2010/main" val="3517913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82F098-E021-407E-86FF-F46012A20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67747"/>
          </a:xfrm>
        </p:spPr>
        <p:txBody>
          <a:bodyPr>
            <a:normAutofit/>
          </a:bodyPr>
          <a:lstStyle/>
          <a:p>
            <a:pPr algn="ctr"/>
            <a:r>
              <a:rPr lang="fr-CA" b="1" dirty="0">
                <a:latin typeface="Abadi" panose="020B0604020104020204" pitchFamily="34" charset="0"/>
                <a:ea typeface="Cambria" panose="02040503050406030204" pitchFamily="18" charset="0"/>
              </a:rPr>
              <a:t>Autres vidéos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CEBCF0-9E26-4CFC-92E2-B44BD08F5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7747"/>
            <a:ext cx="10515600" cy="530921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Jeu de la vie 3D (76MPaul)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https://www.youtube.com/watch?v=SMP2slNmkTY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  <a:hlinkClick r:id="rId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epic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conway's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game of life (</a:t>
            </a: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Rational Animations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https://www.youtube.com/watch?v=C2vgICfQawE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2328336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82F098-E021-407E-86FF-F46012A20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67747"/>
          </a:xfrm>
        </p:spPr>
        <p:txBody>
          <a:bodyPr>
            <a:normAutofit/>
          </a:bodyPr>
          <a:lstStyle/>
          <a:p>
            <a:pPr algn="ctr"/>
            <a:r>
              <a:rPr lang="fr-CA" b="1" dirty="0">
                <a:latin typeface="Abadi" panose="020B0604020104020204" pitchFamily="34" charset="0"/>
                <a:ea typeface="Cambria" panose="02040503050406030204" pitchFamily="18" charset="0"/>
              </a:rPr>
              <a:t>John Conway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CEBCF0-9E26-4CFC-92E2-B44BD08F5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7747"/>
            <a:ext cx="10515600" cy="530921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John Conway (1937-2020)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https://www.youtube.com/watch?v=_11M6j07cPQ</a:t>
            </a:r>
            <a:endParaRPr lang="fr-CA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fr-CA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John Conway - Deux (deux ?) minutes pour...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https://www.youtube.com/watch?v=9Hpy6MKM-J8</a:t>
            </a:r>
            <a:endParaRPr lang="fr-CA" dirty="0">
              <a:latin typeface="Cambria" panose="02040503050406030204" pitchFamily="18" charset="0"/>
              <a:ea typeface="Cambria" panose="02040503050406030204" pitchFamily="18" charset="0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93342472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</TotalTime>
  <Words>162</Words>
  <Application>Microsoft Office PowerPoint</Application>
  <PresentationFormat>Grand écran</PresentationFormat>
  <Paragraphs>22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Abadi</vt:lpstr>
      <vt:lpstr>Arial</vt:lpstr>
      <vt:lpstr>Calibri</vt:lpstr>
      <vt:lpstr>Calibri Light</vt:lpstr>
      <vt:lpstr>Cambria</vt:lpstr>
      <vt:lpstr>Thème Office</vt:lpstr>
      <vt:lpstr>Présentation PowerPoint</vt:lpstr>
      <vt:lpstr>Présentation PowerPoint</vt:lpstr>
      <vt:lpstr>Vidéo introductive</vt:lpstr>
      <vt:lpstr>Programmation</vt:lpstr>
      <vt:lpstr>Applications</vt:lpstr>
      <vt:lpstr>Autres vidéos</vt:lpstr>
      <vt:lpstr>John Conway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Sylvain Bérubé</dc:creator>
  <cp:lastModifiedBy>Sylvain Bérubé</cp:lastModifiedBy>
  <cp:revision>35</cp:revision>
  <dcterms:created xsi:type="dcterms:W3CDTF">2021-08-28T16:47:35Z</dcterms:created>
  <dcterms:modified xsi:type="dcterms:W3CDTF">2022-01-31T14:58:44Z</dcterms:modified>
</cp:coreProperties>
</file>