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4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5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6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7.xml" ContentType="application/vnd.openxmlformats-officedocument.presentationml.notesSlide+xml"/>
  <Override PartName="/ppt/tags/tag32.xml" ContentType="application/vnd.openxmlformats-officedocument.presentationml.tags+xml"/>
  <Override PartName="/ppt/notesSlides/notesSlide18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9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0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21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22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23.xml" ContentType="application/vnd.openxmlformats-officedocument.presentationml.notesSlide+xml"/>
  <Override PartName="/ppt/tags/tag43.xml" ContentType="application/vnd.openxmlformats-officedocument.presentationml.tags+xml"/>
  <Override PartName="/ppt/notesSlides/notesSlide24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25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6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27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28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29.xml" ContentType="application/vnd.openxmlformats-officedocument.presentationml.notesSlide+xml"/>
  <Override PartName="/ppt/tags/tag54.xml" ContentType="application/vnd.openxmlformats-officedocument.presentationml.tags+xml"/>
  <Override PartName="/ppt/notesSlides/notesSlide30.xml" ContentType="application/vnd.openxmlformats-officedocument.presentationml.notesSlide+xml"/>
  <Override PartName="/ppt/tags/tag55.xml" ContentType="application/vnd.openxmlformats-officedocument.presentationml.tags+xml"/>
  <Override PartName="/ppt/notesSlides/notesSlide31.xml" ContentType="application/vnd.openxmlformats-officedocument.presentationml.notesSlide+xml"/>
  <Override PartName="/ppt/tags/tag56.xml" ContentType="application/vnd.openxmlformats-officedocument.presentationml.tags+xml"/>
  <Override PartName="/ppt/notesSlides/notesSlide32.xml" ContentType="application/vnd.openxmlformats-officedocument.presentationml.notesSlide+xml"/>
  <Override PartName="/ppt/tags/tag57.xml" ContentType="application/vnd.openxmlformats-officedocument.presentationml.tags+xml"/>
  <Override PartName="/ppt/notesSlides/notesSlide33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34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35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36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37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38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39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40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41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42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43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44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45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46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47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48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49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50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51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notesSlides/notesSlide5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72"/>
  </p:notesMasterIdLst>
  <p:sldIdLst>
    <p:sldId id="294" r:id="rId5"/>
    <p:sldId id="526" r:id="rId6"/>
    <p:sldId id="664" r:id="rId7"/>
    <p:sldId id="529" r:id="rId8"/>
    <p:sldId id="532" r:id="rId9"/>
    <p:sldId id="593" r:id="rId10"/>
    <p:sldId id="594" r:id="rId11"/>
    <p:sldId id="595" r:id="rId12"/>
    <p:sldId id="602" r:id="rId13"/>
    <p:sldId id="603" r:id="rId14"/>
    <p:sldId id="809" r:id="rId15"/>
    <p:sldId id="605" r:id="rId16"/>
    <p:sldId id="606" r:id="rId17"/>
    <p:sldId id="607" r:id="rId18"/>
    <p:sldId id="608" r:id="rId19"/>
    <p:sldId id="609" r:id="rId20"/>
    <p:sldId id="610" r:id="rId21"/>
    <p:sldId id="611" r:id="rId22"/>
    <p:sldId id="612" r:id="rId23"/>
    <p:sldId id="613" r:id="rId24"/>
    <p:sldId id="614" r:id="rId25"/>
    <p:sldId id="615" r:id="rId26"/>
    <p:sldId id="616" r:id="rId27"/>
    <p:sldId id="617" r:id="rId28"/>
    <p:sldId id="618" r:id="rId29"/>
    <p:sldId id="623" r:id="rId30"/>
    <p:sldId id="625" r:id="rId31"/>
    <p:sldId id="626" r:id="rId32"/>
    <p:sldId id="627" r:id="rId33"/>
    <p:sldId id="629" r:id="rId34"/>
    <p:sldId id="628" r:id="rId35"/>
    <p:sldId id="630" r:id="rId36"/>
    <p:sldId id="631" r:id="rId37"/>
    <p:sldId id="632" r:id="rId38"/>
    <p:sldId id="634" r:id="rId39"/>
    <p:sldId id="665" r:id="rId40"/>
    <p:sldId id="297" r:id="rId41"/>
    <p:sldId id="298" r:id="rId42"/>
    <p:sldId id="678" r:id="rId43"/>
    <p:sldId id="838" r:id="rId44"/>
    <p:sldId id="300" r:id="rId45"/>
    <p:sldId id="301" r:id="rId46"/>
    <p:sldId id="302" r:id="rId47"/>
    <p:sldId id="675" r:id="rId48"/>
    <p:sldId id="676" r:id="rId49"/>
    <p:sldId id="677" r:id="rId50"/>
    <p:sldId id="683" r:id="rId51"/>
    <p:sldId id="815" r:id="rId52"/>
    <p:sldId id="816" r:id="rId53"/>
    <p:sldId id="818" r:id="rId54"/>
    <p:sldId id="329" r:id="rId55"/>
    <p:sldId id="692" r:id="rId56"/>
    <p:sldId id="331" r:id="rId57"/>
    <p:sldId id="343" r:id="rId58"/>
    <p:sldId id="337" r:id="rId59"/>
    <p:sldId id="338" r:id="rId60"/>
    <p:sldId id="341" r:id="rId61"/>
    <p:sldId id="698" r:id="rId62"/>
    <p:sldId id="342" r:id="rId63"/>
    <p:sldId id="344" r:id="rId64"/>
    <p:sldId id="345" r:id="rId65"/>
    <p:sldId id="699" r:id="rId66"/>
    <p:sldId id="347" r:id="rId67"/>
    <p:sldId id="819" r:id="rId68"/>
    <p:sldId id="826" r:id="rId69"/>
    <p:sldId id="827" r:id="rId70"/>
    <p:sldId id="348" r:id="rId7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B1D9A8-3561-46C8-B456-36C0383F9C33}" v="395" dt="2024-01-10T17:32:27.1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96357" autoAdjust="0"/>
  </p:normalViewPr>
  <p:slideViewPr>
    <p:cSldViewPr snapToGrid="0" snapToObjects="1">
      <p:cViewPr varScale="1">
        <p:scale>
          <a:sx n="110" d="100"/>
          <a:sy n="110" d="100"/>
        </p:scale>
        <p:origin x="157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chance, Jean-François" userId="a9b952b2-b526-4af2-807d-c1b6655d9e27" providerId="ADAL" clId="{D6B1D9A8-3561-46C8-B456-36C0383F9C33}"/>
    <pc:docChg chg="undo custSel addSld delSld modSld sldOrd modNotesMaster">
      <pc:chgData name="Lachance, Jean-François" userId="a9b952b2-b526-4af2-807d-c1b6655d9e27" providerId="ADAL" clId="{D6B1D9A8-3561-46C8-B456-36C0383F9C33}" dt="2024-01-10T17:35:33.130" v="2112" actId="115"/>
      <pc:docMkLst>
        <pc:docMk/>
      </pc:docMkLst>
      <pc:sldChg chg="modSp mod">
        <pc:chgData name="Lachance, Jean-François" userId="a9b952b2-b526-4af2-807d-c1b6655d9e27" providerId="ADAL" clId="{D6B1D9A8-3561-46C8-B456-36C0383F9C33}" dt="2024-01-10T15:55:53.865" v="1594" actId="14100"/>
        <pc:sldMkLst>
          <pc:docMk/>
          <pc:sldMk cId="0" sldId="294"/>
        </pc:sldMkLst>
        <pc:spChg chg="mod">
          <ac:chgData name="Lachance, Jean-François" userId="a9b952b2-b526-4af2-807d-c1b6655d9e27" providerId="ADAL" clId="{D6B1D9A8-3561-46C8-B456-36C0383F9C33}" dt="2024-01-10T15:55:53.865" v="1594" actId="14100"/>
          <ac:spMkLst>
            <pc:docMk/>
            <pc:sldMk cId="0" sldId="294"/>
            <ac:spMk id="5122" creationId="{00000000-0000-0000-0000-000000000000}"/>
          </ac:spMkLst>
        </pc:spChg>
      </pc:sldChg>
      <pc:sldChg chg="modSp mod">
        <pc:chgData name="Lachance, Jean-François" userId="a9b952b2-b526-4af2-807d-c1b6655d9e27" providerId="ADAL" clId="{D6B1D9A8-3561-46C8-B456-36C0383F9C33}" dt="2024-01-10T17:16:38.968" v="2050" actId="115"/>
        <pc:sldMkLst>
          <pc:docMk/>
          <pc:sldMk cId="0" sldId="297"/>
        </pc:sldMkLst>
        <pc:spChg chg="mod">
          <ac:chgData name="Lachance, Jean-François" userId="a9b952b2-b526-4af2-807d-c1b6655d9e27" providerId="ADAL" clId="{D6B1D9A8-3561-46C8-B456-36C0383F9C33}" dt="2024-01-09T19:22:24.236" v="970" actId="20577"/>
          <ac:spMkLst>
            <pc:docMk/>
            <pc:sldMk cId="0" sldId="297"/>
            <ac:spMk id="6146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10T17:16:38.968" v="2050" actId="115"/>
          <ac:spMkLst>
            <pc:docMk/>
            <pc:sldMk cId="0" sldId="297"/>
            <ac:spMk id="197635" creationId="{00000000-0000-0000-0000-000000000000}"/>
          </ac:spMkLst>
        </pc:spChg>
      </pc:sldChg>
      <pc:sldChg chg="addSp delSp modSp mod">
        <pc:chgData name="Lachance, Jean-François" userId="a9b952b2-b526-4af2-807d-c1b6655d9e27" providerId="ADAL" clId="{D6B1D9A8-3561-46C8-B456-36C0383F9C33}" dt="2024-01-10T17:18:38.469" v="2056" actId="115"/>
        <pc:sldMkLst>
          <pc:docMk/>
          <pc:sldMk cId="0" sldId="298"/>
        </pc:sldMkLst>
        <pc:spChg chg="del">
          <ac:chgData name="Lachance, Jean-François" userId="a9b952b2-b526-4af2-807d-c1b6655d9e27" providerId="ADAL" clId="{D6B1D9A8-3561-46C8-B456-36C0383F9C33}" dt="2024-01-09T19:22:57.864" v="973" actId="478"/>
          <ac:spMkLst>
            <pc:docMk/>
            <pc:sldMk cId="0" sldId="298"/>
            <ac:spMk id="3" creationId="{00000000-0000-0000-0000-000000000000}"/>
          </ac:spMkLst>
        </pc:spChg>
        <pc:spChg chg="add del mod">
          <ac:chgData name="Lachance, Jean-François" userId="a9b952b2-b526-4af2-807d-c1b6655d9e27" providerId="ADAL" clId="{D6B1D9A8-3561-46C8-B456-36C0383F9C33}" dt="2024-01-09T19:23:00.633" v="975" actId="478"/>
          <ac:spMkLst>
            <pc:docMk/>
            <pc:sldMk cId="0" sldId="298"/>
            <ac:spMk id="4" creationId="{D91C5A26-0711-42D7-8FAA-7244A7C80D69}"/>
          </ac:spMkLst>
        </pc:spChg>
        <pc:spChg chg="add mod">
          <ac:chgData name="Lachance, Jean-François" userId="a9b952b2-b526-4af2-807d-c1b6655d9e27" providerId="ADAL" clId="{D6B1D9A8-3561-46C8-B456-36C0383F9C33}" dt="2024-01-09T19:22:58.319" v="974"/>
          <ac:spMkLst>
            <pc:docMk/>
            <pc:sldMk cId="0" sldId="298"/>
            <ac:spMk id="6" creationId="{9BD52C2B-C076-4A07-AC42-61D4D627111D}"/>
          </ac:spMkLst>
        </pc:spChg>
        <pc:spChg chg="mod">
          <ac:chgData name="Lachance, Jean-François" userId="a9b952b2-b526-4af2-807d-c1b6655d9e27" providerId="ADAL" clId="{D6B1D9A8-3561-46C8-B456-36C0383F9C33}" dt="2024-01-10T17:18:38.469" v="2056" actId="115"/>
          <ac:spMkLst>
            <pc:docMk/>
            <pc:sldMk cId="0" sldId="298"/>
            <ac:spMk id="199682" creationId="{00000000-0000-0000-0000-000000000000}"/>
          </ac:spMkLst>
        </pc:spChg>
      </pc:sldChg>
      <pc:sldChg chg="addSp modSp mod">
        <pc:chgData name="Lachance, Jean-François" userId="a9b952b2-b526-4af2-807d-c1b6655d9e27" providerId="ADAL" clId="{D6B1D9A8-3561-46C8-B456-36C0383F9C33}" dt="2024-01-09T19:26:47.206" v="1042" actId="20577"/>
        <pc:sldMkLst>
          <pc:docMk/>
          <pc:sldMk cId="0" sldId="300"/>
        </pc:sldMkLst>
        <pc:spChg chg="add mod">
          <ac:chgData name="Lachance, Jean-François" userId="a9b952b2-b526-4af2-807d-c1b6655d9e27" providerId="ADAL" clId="{D6B1D9A8-3561-46C8-B456-36C0383F9C33}" dt="2024-01-09T19:26:47.206" v="1042" actId="20577"/>
          <ac:spMkLst>
            <pc:docMk/>
            <pc:sldMk cId="0" sldId="300"/>
            <ac:spMk id="14" creationId="{EA74D4C1-B7B4-4321-9536-4A691DD6308C}"/>
          </ac:spMkLst>
        </pc:spChg>
        <pc:spChg chg="mod">
          <ac:chgData name="Lachance, Jean-François" userId="a9b952b2-b526-4af2-807d-c1b6655d9e27" providerId="ADAL" clId="{D6B1D9A8-3561-46C8-B456-36C0383F9C33}" dt="2024-01-09T19:25:26.832" v="986" actId="164"/>
          <ac:spMkLst>
            <pc:docMk/>
            <pc:sldMk cId="0" sldId="300"/>
            <ac:spMk id="9218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09T19:24:53.630" v="982" actId="164"/>
          <ac:spMkLst>
            <pc:docMk/>
            <pc:sldMk cId="0" sldId="300"/>
            <ac:spMk id="9219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09T19:24:53.630" v="982" actId="164"/>
          <ac:spMkLst>
            <pc:docMk/>
            <pc:sldMk cId="0" sldId="300"/>
            <ac:spMk id="9220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09T19:24:53.630" v="982" actId="164"/>
          <ac:spMkLst>
            <pc:docMk/>
            <pc:sldMk cId="0" sldId="300"/>
            <ac:spMk id="9221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09T19:24:53.630" v="982" actId="164"/>
          <ac:spMkLst>
            <pc:docMk/>
            <pc:sldMk cId="0" sldId="300"/>
            <ac:spMk id="9222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09T19:24:53.630" v="982" actId="164"/>
          <ac:spMkLst>
            <pc:docMk/>
            <pc:sldMk cId="0" sldId="300"/>
            <ac:spMk id="9223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09T19:24:53.630" v="982" actId="164"/>
          <ac:spMkLst>
            <pc:docMk/>
            <pc:sldMk cId="0" sldId="300"/>
            <ac:spMk id="9224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09T19:24:53.630" v="982" actId="164"/>
          <ac:spMkLst>
            <pc:docMk/>
            <pc:sldMk cId="0" sldId="300"/>
            <ac:spMk id="9225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09T19:24:53.630" v="982" actId="164"/>
          <ac:spMkLst>
            <pc:docMk/>
            <pc:sldMk cId="0" sldId="300"/>
            <ac:spMk id="9226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09T19:24:53.630" v="982" actId="164"/>
          <ac:spMkLst>
            <pc:docMk/>
            <pc:sldMk cId="0" sldId="300"/>
            <ac:spMk id="9227" creationId="{00000000-0000-0000-0000-000000000000}"/>
          </ac:spMkLst>
        </pc:spChg>
        <pc:grpChg chg="add mod">
          <ac:chgData name="Lachance, Jean-François" userId="a9b952b2-b526-4af2-807d-c1b6655d9e27" providerId="ADAL" clId="{D6B1D9A8-3561-46C8-B456-36C0383F9C33}" dt="2024-01-09T19:25:26.832" v="986" actId="164"/>
          <ac:grpSpMkLst>
            <pc:docMk/>
            <pc:sldMk cId="0" sldId="300"/>
            <ac:grpSpMk id="2" creationId="{2A8C416A-B8EF-4A0B-B54E-F31A1D379B9D}"/>
          </ac:grpSpMkLst>
        </pc:grpChg>
        <pc:grpChg chg="add mod">
          <ac:chgData name="Lachance, Jean-François" userId="a9b952b2-b526-4af2-807d-c1b6655d9e27" providerId="ADAL" clId="{D6B1D9A8-3561-46C8-B456-36C0383F9C33}" dt="2024-01-09T19:25:31.742" v="987" actId="1076"/>
          <ac:grpSpMkLst>
            <pc:docMk/>
            <pc:sldMk cId="0" sldId="300"/>
            <ac:grpSpMk id="3" creationId="{183DD860-BE25-468B-B4FF-E30B3835D2B9}"/>
          </ac:grpSpMkLst>
        </pc:grpChg>
      </pc:sldChg>
      <pc:sldChg chg="modSp mod">
        <pc:chgData name="Lachance, Jean-François" userId="a9b952b2-b526-4af2-807d-c1b6655d9e27" providerId="ADAL" clId="{D6B1D9A8-3561-46C8-B456-36C0383F9C33}" dt="2024-01-10T17:20:44.878" v="2059" actId="115"/>
        <pc:sldMkLst>
          <pc:docMk/>
          <pc:sldMk cId="0" sldId="301"/>
        </pc:sldMkLst>
        <pc:spChg chg="mod">
          <ac:chgData name="Lachance, Jean-François" userId="a9b952b2-b526-4af2-807d-c1b6655d9e27" providerId="ADAL" clId="{D6B1D9A8-3561-46C8-B456-36C0383F9C33}" dt="2024-01-09T19:27:34.502" v="1062" actId="14100"/>
          <ac:spMkLst>
            <pc:docMk/>
            <pc:sldMk cId="0" sldId="301"/>
            <ac:spMk id="10242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10T17:20:44.878" v="2059" actId="115"/>
          <ac:spMkLst>
            <pc:docMk/>
            <pc:sldMk cId="0" sldId="301"/>
            <ac:spMk id="205827" creationId="{00000000-0000-0000-0000-000000000000}"/>
          </ac:spMkLst>
        </pc:spChg>
      </pc:sldChg>
      <pc:sldChg chg="modSp mod">
        <pc:chgData name="Lachance, Jean-François" userId="a9b952b2-b526-4af2-807d-c1b6655d9e27" providerId="ADAL" clId="{D6B1D9A8-3561-46C8-B456-36C0383F9C33}" dt="2024-01-10T17:21:26.619" v="2062" actId="207"/>
        <pc:sldMkLst>
          <pc:docMk/>
          <pc:sldMk cId="0" sldId="302"/>
        </pc:sldMkLst>
        <pc:spChg chg="mod">
          <ac:chgData name="Lachance, Jean-François" userId="a9b952b2-b526-4af2-807d-c1b6655d9e27" providerId="ADAL" clId="{D6B1D9A8-3561-46C8-B456-36C0383F9C33}" dt="2024-01-10T17:21:26.619" v="2062" actId="207"/>
          <ac:spMkLst>
            <pc:docMk/>
            <pc:sldMk cId="0" sldId="302"/>
            <ac:spMk id="207875" creationId="{00000000-0000-0000-0000-000000000000}"/>
          </ac:spMkLst>
        </pc:spChg>
      </pc:sldChg>
      <pc:sldChg chg="modSp mod">
        <pc:chgData name="Lachance, Jean-François" userId="a9b952b2-b526-4af2-807d-c1b6655d9e27" providerId="ADAL" clId="{D6B1D9A8-3561-46C8-B456-36C0383F9C33}" dt="2024-01-09T19:34:11.357" v="1146" actId="207"/>
        <pc:sldMkLst>
          <pc:docMk/>
          <pc:sldMk cId="0" sldId="329"/>
        </pc:sldMkLst>
        <pc:spChg chg="mod">
          <ac:chgData name="Lachance, Jean-François" userId="a9b952b2-b526-4af2-807d-c1b6655d9e27" providerId="ADAL" clId="{D6B1D9A8-3561-46C8-B456-36C0383F9C33}" dt="2024-01-09T19:33:58.698" v="1143" actId="207"/>
          <ac:spMkLst>
            <pc:docMk/>
            <pc:sldMk cId="0" sldId="329"/>
            <ac:spMk id="4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09T19:34:03.785" v="1144" actId="207"/>
          <ac:spMkLst>
            <pc:docMk/>
            <pc:sldMk cId="0" sldId="329"/>
            <ac:spMk id="5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09T19:34:11.357" v="1146" actId="207"/>
          <ac:spMkLst>
            <pc:docMk/>
            <pc:sldMk cId="0" sldId="329"/>
            <ac:spMk id="6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09T19:34:06.992" v="1145" actId="207"/>
          <ac:spMkLst>
            <pc:docMk/>
            <pc:sldMk cId="0" sldId="329"/>
            <ac:spMk id="7" creationId="{00000000-0000-0000-0000-000000000000}"/>
          </ac:spMkLst>
        </pc:spChg>
      </pc:sldChg>
      <pc:sldChg chg="modSp mod">
        <pc:chgData name="Lachance, Jean-François" userId="a9b952b2-b526-4af2-807d-c1b6655d9e27" providerId="ADAL" clId="{D6B1D9A8-3561-46C8-B456-36C0383F9C33}" dt="2024-01-09T19:35:07.097" v="1180" actId="14100"/>
        <pc:sldMkLst>
          <pc:docMk/>
          <pc:sldMk cId="0" sldId="331"/>
        </pc:sldMkLst>
        <pc:spChg chg="mod">
          <ac:chgData name="Lachance, Jean-François" userId="a9b952b2-b526-4af2-807d-c1b6655d9e27" providerId="ADAL" clId="{D6B1D9A8-3561-46C8-B456-36C0383F9C33}" dt="2024-01-09T19:35:07.097" v="1180" actId="14100"/>
          <ac:spMkLst>
            <pc:docMk/>
            <pc:sldMk cId="0" sldId="331"/>
            <ac:spMk id="13314" creationId="{00000000-0000-0000-0000-000000000000}"/>
          </ac:spMkLst>
        </pc:spChg>
      </pc:sldChg>
      <pc:sldChg chg="modSp mod">
        <pc:chgData name="Lachance, Jean-François" userId="a9b952b2-b526-4af2-807d-c1b6655d9e27" providerId="ADAL" clId="{D6B1D9A8-3561-46C8-B456-36C0383F9C33}" dt="2024-01-10T17:32:27.169" v="2101" actId="115"/>
        <pc:sldMkLst>
          <pc:docMk/>
          <pc:sldMk cId="0" sldId="337"/>
        </pc:sldMkLst>
        <pc:spChg chg="mod">
          <ac:chgData name="Lachance, Jean-François" userId="a9b952b2-b526-4af2-807d-c1b6655d9e27" providerId="ADAL" clId="{D6B1D9A8-3561-46C8-B456-36C0383F9C33}" dt="2024-01-09T19:37:37.309" v="1235" actId="207"/>
          <ac:spMkLst>
            <pc:docMk/>
            <pc:sldMk cId="0" sldId="337"/>
            <ac:spMk id="19458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10T17:32:27.169" v="2101" actId="115"/>
          <ac:spMkLst>
            <pc:docMk/>
            <pc:sldMk cId="0" sldId="337"/>
            <ac:spMk id="281603" creationId="{00000000-0000-0000-0000-000000000000}"/>
          </ac:spMkLst>
        </pc:spChg>
      </pc:sldChg>
      <pc:sldChg chg="addSp modSp mod modAnim">
        <pc:chgData name="Lachance, Jean-François" userId="a9b952b2-b526-4af2-807d-c1b6655d9e27" providerId="ADAL" clId="{D6B1D9A8-3561-46C8-B456-36C0383F9C33}" dt="2024-01-09T19:41:30.119" v="1299"/>
        <pc:sldMkLst>
          <pc:docMk/>
          <pc:sldMk cId="0" sldId="338"/>
        </pc:sldMkLst>
        <pc:spChg chg="add mod">
          <ac:chgData name="Lachance, Jean-François" userId="a9b952b2-b526-4af2-807d-c1b6655d9e27" providerId="ADAL" clId="{D6B1D9A8-3561-46C8-B456-36C0383F9C33}" dt="2024-01-09T19:40:35.043" v="1297" actId="207"/>
          <ac:spMkLst>
            <pc:docMk/>
            <pc:sldMk cId="0" sldId="338"/>
            <ac:spMk id="2" creationId="{955590D3-FEAA-4FA4-A0D6-7A60166907C3}"/>
          </ac:spMkLst>
        </pc:spChg>
        <pc:spChg chg="mod">
          <ac:chgData name="Lachance, Jean-François" userId="a9b952b2-b526-4af2-807d-c1b6655d9e27" providerId="ADAL" clId="{D6B1D9A8-3561-46C8-B456-36C0383F9C33}" dt="2024-01-09T19:39:14.146" v="1278" actId="20577"/>
          <ac:spMkLst>
            <pc:docMk/>
            <pc:sldMk cId="0" sldId="338"/>
            <ac:spMk id="20482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09T19:39:53.353" v="1279" actId="115"/>
          <ac:spMkLst>
            <pc:docMk/>
            <pc:sldMk cId="0" sldId="338"/>
            <ac:spMk id="283651" creationId="{00000000-0000-0000-0000-000000000000}"/>
          </ac:spMkLst>
        </pc:spChg>
      </pc:sldChg>
      <pc:sldChg chg="modSp mod">
        <pc:chgData name="Lachance, Jean-François" userId="a9b952b2-b526-4af2-807d-c1b6655d9e27" providerId="ADAL" clId="{D6B1D9A8-3561-46C8-B456-36C0383F9C33}" dt="2024-01-10T17:32:44.644" v="2103" actId="115"/>
        <pc:sldMkLst>
          <pc:docMk/>
          <pc:sldMk cId="0" sldId="341"/>
        </pc:sldMkLst>
        <pc:spChg chg="mod">
          <ac:chgData name="Lachance, Jean-François" userId="a9b952b2-b526-4af2-807d-c1b6655d9e27" providerId="ADAL" clId="{D6B1D9A8-3561-46C8-B456-36C0383F9C33}" dt="2024-01-09T19:56:03.668" v="1421" actId="255"/>
          <ac:spMkLst>
            <pc:docMk/>
            <pc:sldMk cId="0" sldId="341"/>
            <ac:spMk id="23554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10T17:32:44.644" v="2103" actId="115"/>
          <ac:spMkLst>
            <pc:docMk/>
            <pc:sldMk cId="0" sldId="341"/>
            <ac:spMk id="289795" creationId="{00000000-0000-0000-0000-000000000000}"/>
          </ac:spMkLst>
        </pc:spChg>
      </pc:sldChg>
      <pc:sldChg chg="addSp delSp modSp mod">
        <pc:chgData name="Lachance, Jean-François" userId="a9b952b2-b526-4af2-807d-c1b6655d9e27" providerId="ADAL" clId="{D6B1D9A8-3561-46C8-B456-36C0383F9C33}" dt="2024-01-09T19:57:12.721" v="1427"/>
        <pc:sldMkLst>
          <pc:docMk/>
          <pc:sldMk cId="0" sldId="342"/>
        </pc:sldMkLst>
        <pc:spChg chg="add del mod">
          <ac:chgData name="Lachance, Jean-François" userId="a9b952b2-b526-4af2-807d-c1b6655d9e27" providerId="ADAL" clId="{D6B1D9A8-3561-46C8-B456-36C0383F9C33}" dt="2024-01-09T19:57:11.507" v="1426" actId="478"/>
          <ac:spMkLst>
            <pc:docMk/>
            <pc:sldMk cId="0" sldId="342"/>
            <ac:spMk id="3" creationId="{D702FE19-6D3A-4C43-93A3-2D7FDF04C95A}"/>
          </ac:spMkLst>
        </pc:spChg>
        <pc:spChg chg="add mod">
          <ac:chgData name="Lachance, Jean-François" userId="a9b952b2-b526-4af2-807d-c1b6655d9e27" providerId="ADAL" clId="{D6B1D9A8-3561-46C8-B456-36C0383F9C33}" dt="2024-01-09T19:57:12.721" v="1427"/>
          <ac:spMkLst>
            <pc:docMk/>
            <pc:sldMk cId="0" sldId="342"/>
            <ac:spMk id="22" creationId="{5BD822D3-0768-44CD-901F-F9FFD4EFE00B}"/>
          </ac:spMkLst>
        </pc:spChg>
        <pc:spChg chg="del">
          <ac:chgData name="Lachance, Jean-François" userId="a9b952b2-b526-4af2-807d-c1b6655d9e27" providerId="ADAL" clId="{D6B1D9A8-3561-46C8-B456-36C0383F9C33}" dt="2024-01-09T19:57:10.048" v="1425" actId="478"/>
          <ac:spMkLst>
            <pc:docMk/>
            <pc:sldMk cId="0" sldId="342"/>
            <ac:spMk id="24578" creationId="{00000000-0000-0000-0000-000000000000}"/>
          </ac:spMkLst>
        </pc:spChg>
      </pc:sldChg>
      <pc:sldChg chg="modSp mod">
        <pc:chgData name="Lachance, Jean-François" userId="a9b952b2-b526-4af2-807d-c1b6655d9e27" providerId="ADAL" clId="{D6B1D9A8-3561-46C8-B456-36C0383F9C33}" dt="2024-01-10T17:32:03.888" v="2096" actId="14100"/>
        <pc:sldMkLst>
          <pc:docMk/>
          <pc:sldMk cId="1213083036" sldId="343"/>
        </pc:sldMkLst>
        <pc:spChg chg="mod">
          <ac:chgData name="Lachance, Jean-François" userId="a9b952b2-b526-4af2-807d-c1b6655d9e27" providerId="ADAL" clId="{D6B1D9A8-3561-46C8-B456-36C0383F9C33}" dt="2024-01-09T19:35:57.477" v="1200" actId="20577"/>
          <ac:spMkLst>
            <pc:docMk/>
            <pc:sldMk cId="1213083036" sldId="343"/>
            <ac:spMk id="25602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10T17:32:03.888" v="2096" actId="14100"/>
          <ac:spMkLst>
            <pc:docMk/>
            <pc:sldMk cId="1213083036" sldId="343"/>
            <ac:spMk id="293891" creationId="{00000000-0000-0000-0000-000000000000}"/>
          </ac:spMkLst>
        </pc:spChg>
      </pc:sldChg>
      <pc:sldChg chg="modSp mod">
        <pc:chgData name="Lachance, Jean-François" userId="a9b952b2-b526-4af2-807d-c1b6655d9e27" providerId="ADAL" clId="{D6B1D9A8-3561-46C8-B456-36C0383F9C33}" dt="2024-01-09T19:58:22.724" v="1455" actId="20577"/>
        <pc:sldMkLst>
          <pc:docMk/>
          <pc:sldMk cId="0" sldId="344"/>
        </pc:sldMkLst>
        <pc:spChg chg="mod">
          <ac:chgData name="Lachance, Jean-François" userId="a9b952b2-b526-4af2-807d-c1b6655d9e27" providerId="ADAL" clId="{D6B1D9A8-3561-46C8-B456-36C0383F9C33}" dt="2024-01-09T19:58:22.724" v="1455" actId="20577"/>
          <ac:spMkLst>
            <pc:docMk/>
            <pc:sldMk cId="0" sldId="344"/>
            <ac:spMk id="26626" creationId="{00000000-0000-0000-0000-000000000000}"/>
          </ac:spMkLst>
        </pc:spChg>
      </pc:sldChg>
      <pc:sldChg chg="modSp mod">
        <pc:chgData name="Lachance, Jean-François" userId="a9b952b2-b526-4af2-807d-c1b6655d9e27" providerId="ADAL" clId="{D6B1D9A8-3561-46C8-B456-36C0383F9C33}" dt="2024-01-09T19:59:23.813" v="1497" actId="1076"/>
        <pc:sldMkLst>
          <pc:docMk/>
          <pc:sldMk cId="0" sldId="345"/>
        </pc:sldMkLst>
        <pc:spChg chg="mod">
          <ac:chgData name="Lachance, Jean-François" userId="a9b952b2-b526-4af2-807d-c1b6655d9e27" providerId="ADAL" clId="{D6B1D9A8-3561-46C8-B456-36C0383F9C33}" dt="2024-01-09T19:59:23.813" v="1497" actId="1076"/>
          <ac:spMkLst>
            <pc:docMk/>
            <pc:sldMk cId="0" sldId="345"/>
            <ac:spMk id="27650" creationId="{00000000-0000-0000-0000-000000000000}"/>
          </ac:spMkLst>
        </pc:spChg>
      </pc:sldChg>
      <pc:sldChg chg="modSp mod">
        <pc:chgData name="Lachance, Jean-François" userId="a9b952b2-b526-4af2-807d-c1b6655d9e27" providerId="ADAL" clId="{D6B1D9A8-3561-46C8-B456-36C0383F9C33}" dt="2024-01-09T20:02:32.602" v="1587" actId="20577"/>
        <pc:sldMkLst>
          <pc:docMk/>
          <pc:sldMk cId="0" sldId="347"/>
        </pc:sldMkLst>
        <pc:spChg chg="mod">
          <ac:chgData name="Lachance, Jean-François" userId="a9b952b2-b526-4af2-807d-c1b6655d9e27" providerId="ADAL" clId="{D6B1D9A8-3561-46C8-B456-36C0383F9C33}" dt="2024-01-09T20:02:32.602" v="1587" actId="20577"/>
          <ac:spMkLst>
            <pc:docMk/>
            <pc:sldMk cId="0" sldId="347"/>
            <ac:spMk id="29698" creationId="{00000000-0000-0000-0000-000000000000}"/>
          </ac:spMkLst>
        </pc:spChg>
      </pc:sldChg>
      <pc:sldChg chg="del">
        <pc:chgData name="Lachance, Jean-François" userId="a9b952b2-b526-4af2-807d-c1b6655d9e27" providerId="ADAL" clId="{D6B1D9A8-3561-46C8-B456-36C0383F9C33}" dt="2024-01-09T20:06:20.548" v="1591" actId="2696"/>
        <pc:sldMkLst>
          <pc:docMk/>
          <pc:sldMk cId="0" sldId="349"/>
        </pc:sldMkLst>
      </pc:sldChg>
      <pc:sldChg chg="del">
        <pc:chgData name="Lachance, Jean-François" userId="a9b952b2-b526-4af2-807d-c1b6655d9e27" providerId="ADAL" clId="{D6B1D9A8-3561-46C8-B456-36C0383F9C33}" dt="2024-01-09T20:06:20.548" v="1591" actId="2696"/>
        <pc:sldMkLst>
          <pc:docMk/>
          <pc:sldMk cId="0" sldId="354"/>
        </pc:sldMkLst>
      </pc:sldChg>
      <pc:sldChg chg="del">
        <pc:chgData name="Lachance, Jean-François" userId="a9b952b2-b526-4af2-807d-c1b6655d9e27" providerId="ADAL" clId="{D6B1D9A8-3561-46C8-B456-36C0383F9C33}" dt="2024-01-09T20:06:20.548" v="1591" actId="2696"/>
        <pc:sldMkLst>
          <pc:docMk/>
          <pc:sldMk cId="0" sldId="355"/>
        </pc:sldMkLst>
      </pc:sldChg>
      <pc:sldChg chg="del">
        <pc:chgData name="Lachance, Jean-François" userId="a9b952b2-b526-4af2-807d-c1b6655d9e27" providerId="ADAL" clId="{D6B1D9A8-3561-46C8-B456-36C0383F9C33}" dt="2024-01-09T20:06:20.548" v="1591" actId="2696"/>
        <pc:sldMkLst>
          <pc:docMk/>
          <pc:sldMk cId="768564737" sldId="356"/>
        </pc:sldMkLst>
      </pc:sldChg>
      <pc:sldChg chg="del">
        <pc:chgData name="Lachance, Jean-François" userId="a9b952b2-b526-4af2-807d-c1b6655d9e27" providerId="ADAL" clId="{D6B1D9A8-3561-46C8-B456-36C0383F9C33}" dt="2024-01-09T20:06:20.548" v="1591" actId="2696"/>
        <pc:sldMkLst>
          <pc:docMk/>
          <pc:sldMk cId="1421370993" sldId="357"/>
        </pc:sldMkLst>
      </pc:sldChg>
      <pc:sldChg chg="del">
        <pc:chgData name="Lachance, Jean-François" userId="a9b952b2-b526-4af2-807d-c1b6655d9e27" providerId="ADAL" clId="{D6B1D9A8-3561-46C8-B456-36C0383F9C33}" dt="2024-01-09T20:06:20.548" v="1591" actId="2696"/>
        <pc:sldMkLst>
          <pc:docMk/>
          <pc:sldMk cId="2151175709" sldId="358"/>
        </pc:sldMkLst>
      </pc:sldChg>
      <pc:sldChg chg="del">
        <pc:chgData name="Lachance, Jean-François" userId="a9b952b2-b526-4af2-807d-c1b6655d9e27" providerId="ADAL" clId="{D6B1D9A8-3561-46C8-B456-36C0383F9C33}" dt="2024-01-09T20:06:20.548" v="1591" actId="2696"/>
        <pc:sldMkLst>
          <pc:docMk/>
          <pc:sldMk cId="2046955333" sldId="359"/>
        </pc:sldMkLst>
      </pc:sldChg>
      <pc:sldChg chg="del">
        <pc:chgData name="Lachance, Jean-François" userId="a9b952b2-b526-4af2-807d-c1b6655d9e27" providerId="ADAL" clId="{D6B1D9A8-3561-46C8-B456-36C0383F9C33}" dt="2024-01-09T20:06:20.548" v="1591" actId="2696"/>
        <pc:sldMkLst>
          <pc:docMk/>
          <pc:sldMk cId="362784905" sldId="361"/>
        </pc:sldMkLst>
      </pc:sldChg>
      <pc:sldChg chg="del">
        <pc:chgData name="Lachance, Jean-François" userId="a9b952b2-b526-4af2-807d-c1b6655d9e27" providerId="ADAL" clId="{D6B1D9A8-3561-46C8-B456-36C0383F9C33}" dt="2024-01-09T20:06:20.548" v="1591" actId="2696"/>
        <pc:sldMkLst>
          <pc:docMk/>
          <pc:sldMk cId="0" sldId="362"/>
        </pc:sldMkLst>
      </pc:sldChg>
      <pc:sldChg chg="del">
        <pc:chgData name="Lachance, Jean-François" userId="a9b952b2-b526-4af2-807d-c1b6655d9e27" providerId="ADAL" clId="{D6B1D9A8-3561-46C8-B456-36C0383F9C33}" dt="2024-01-09T20:06:20.548" v="1591" actId="2696"/>
        <pc:sldMkLst>
          <pc:docMk/>
          <pc:sldMk cId="0" sldId="363"/>
        </pc:sldMkLst>
      </pc:sldChg>
      <pc:sldChg chg="del">
        <pc:chgData name="Lachance, Jean-François" userId="a9b952b2-b526-4af2-807d-c1b6655d9e27" providerId="ADAL" clId="{D6B1D9A8-3561-46C8-B456-36C0383F9C33}" dt="2024-01-09T20:06:20.548" v="1591" actId="2696"/>
        <pc:sldMkLst>
          <pc:docMk/>
          <pc:sldMk cId="0" sldId="364"/>
        </pc:sldMkLst>
      </pc:sldChg>
      <pc:sldChg chg="del">
        <pc:chgData name="Lachance, Jean-François" userId="a9b952b2-b526-4af2-807d-c1b6655d9e27" providerId="ADAL" clId="{D6B1D9A8-3561-46C8-B456-36C0383F9C33}" dt="2024-01-09T20:06:20.548" v="1591" actId="2696"/>
        <pc:sldMkLst>
          <pc:docMk/>
          <pc:sldMk cId="0" sldId="365"/>
        </pc:sldMkLst>
      </pc:sldChg>
      <pc:sldChg chg="del">
        <pc:chgData name="Lachance, Jean-François" userId="a9b952b2-b526-4af2-807d-c1b6655d9e27" providerId="ADAL" clId="{D6B1D9A8-3561-46C8-B456-36C0383F9C33}" dt="2024-01-09T20:06:20.548" v="1591" actId="2696"/>
        <pc:sldMkLst>
          <pc:docMk/>
          <pc:sldMk cId="0" sldId="366"/>
        </pc:sldMkLst>
      </pc:sldChg>
      <pc:sldChg chg="del">
        <pc:chgData name="Lachance, Jean-François" userId="a9b952b2-b526-4af2-807d-c1b6655d9e27" providerId="ADAL" clId="{D6B1D9A8-3561-46C8-B456-36C0383F9C33}" dt="2024-01-09T20:06:20.548" v="1591" actId="2696"/>
        <pc:sldMkLst>
          <pc:docMk/>
          <pc:sldMk cId="0" sldId="367"/>
        </pc:sldMkLst>
      </pc:sldChg>
      <pc:sldChg chg="del">
        <pc:chgData name="Lachance, Jean-François" userId="a9b952b2-b526-4af2-807d-c1b6655d9e27" providerId="ADAL" clId="{D6B1D9A8-3561-46C8-B456-36C0383F9C33}" dt="2024-01-09T20:06:20.548" v="1591" actId="2696"/>
        <pc:sldMkLst>
          <pc:docMk/>
          <pc:sldMk cId="0" sldId="368"/>
        </pc:sldMkLst>
      </pc:sldChg>
      <pc:sldChg chg="modSp add mod ord">
        <pc:chgData name="Lachance, Jean-François" userId="a9b952b2-b526-4af2-807d-c1b6655d9e27" providerId="ADAL" clId="{D6B1D9A8-3561-46C8-B456-36C0383F9C33}" dt="2024-01-10T15:56:05.050" v="1598"/>
        <pc:sldMkLst>
          <pc:docMk/>
          <pc:sldMk cId="3709608301" sldId="526"/>
        </pc:sldMkLst>
        <pc:spChg chg="mod">
          <ac:chgData name="Lachance, Jean-François" userId="a9b952b2-b526-4af2-807d-c1b6655d9e27" providerId="ADAL" clId="{D6B1D9A8-3561-46C8-B456-36C0383F9C33}" dt="2024-01-09T18:20:56.142" v="103" actId="20577"/>
          <ac:spMkLst>
            <pc:docMk/>
            <pc:sldMk cId="3709608301" sldId="526"/>
            <ac:spMk id="5122" creationId="{00000000-0000-0000-0000-000000000000}"/>
          </ac:spMkLst>
        </pc:spChg>
      </pc:sldChg>
      <pc:sldChg chg="modSp add modAnim">
        <pc:chgData name="Lachance, Jean-François" userId="a9b952b2-b526-4af2-807d-c1b6655d9e27" providerId="ADAL" clId="{D6B1D9A8-3561-46C8-B456-36C0383F9C33}" dt="2024-01-10T16:52:33.176" v="1931" actId="115"/>
        <pc:sldMkLst>
          <pc:docMk/>
          <pc:sldMk cId="1448313725" sldId="529"/>
        </pc:sldMkLst>
        <pc:spChg chg="mod">
          <ac:chgData name="Lachance, Jean-François" userId="a9b952b2-b526-4af2-807d-c1b6655d9e27" providerId="ADAL" clId="{D6B1D9A8-3561-46C8-B456-36C0383F9C33}" dt="2024-01-10T16:52:33.176" v="1931" actId="115"/>
          <ac:spMkLst>
            <pc:docMk/>
            <pc:sldMk cId="1448313725" sldId="529"/>
            <ac:spMk id="791555" creationId="{00000000-0000-0000-0000-000000000000}"/>
          </ac:spMkLst>
        </pc:spChg>
      </pc:sldChg>
      <pc:sldChg chg="add">
        <pc:chgData name="Lachance, Jean-François" userId="a9b952b2-b526-4af2-807d-c1b6655d9e27" providerId="ADAL" clId="{D6B1D9A8-3561-46C8-B456-36C0383F9C33}" dt="2024-01-09T18:20:42.958" v="101"/>
        <pc:sldMkLst>
          <pc:docMk/>
          <pc:sldMk cId="345677992" sldId="532"/>
        </pc:sldMkLst>
      </pc:sldChg>
      <pc:sldChg chg="modSp add mod">
        <pc:chgData name="Lachance, Jean-François" userId="a9b952b2-b526-4af2-807d-c1b6655d9e27" providerId="ADAL" clId="{D6B1D9A8-3561-46C8-B456-36C0383F9C33}" dt="2024-01-09T18:46:58.944" v="515" actId="20577"/>
        <pc:sldMkLst>
          <pc:docMk/>
          <pc:sldMk cId="604667645" sldId="593"/>
        </pc:sldMkLst>
        <pc:spChg chg="mod">
          <ac:chgData name="Lachance, Jean-François" userId="a9b952b2-b526-4af2-807d-c1b6655d9e27" providerId="ADAL" clId="{D6B1D9A8-3561-46C8-B456-36C0383F9C33}" dt="2024-01-09T18:46:58.944" v="515" actId="20577"/>
          <ac:spMkLst>
            <pc:docMk/>
            <pc:sldMk cId="604667645" sldId="593"/>
            <ac:spMk id="6146" creationId="{00000000-0000-0000-0000-000000000000}"/>
          </ac:spMkLst>
        </pc:spChg>
      </pc:sldChg>
      <pc:sldChg chg="modSp add mod modAnim">
        <pc:chgData name="Lachance, Jean-François" userId="a9b952b2-b526-4af2-807d-c1b6655d9e27" providerId="ADAL" clId="{D6B1D9A8-3561-46C8-B456-36C0383F9C33}" dt="2024-01-10T16:53:08.894" v="1938" actId="115"/>
        <pc:sldMkLst>
          <pc:docMk/>
          <pc:sldMk cId="3824011183" sldId="594"/>
        </pc:sldMkLst>
        <pc:spChg chg="mod">
          <ac:chgData name="Lachance, Jean-François" userId="a9b952b2-b526-4af2-807d-c1b6655d9e27" providerId="ADAL" clId="{D6B1D9A8-3561-46C8-B456-36C0383F9C33}" dt="2024-01-10T16:53:08.894" v="1938" actId="115"/>
          <ac:spMkLst>
            <pc:docMk/>
            <pc:sldMk cId="3824011183" sldId="594"/>
            <ac:spMk id="830467" creationId="{00000000-0000-0000-0000-000000000000}"/>
          </ac:spMkLst>
        </pc:spChg>
      </pc:sldChg>
      <pc:sldChg chg="modSp add modAnim">
        <pc:chgData name="Lachance, Jean-François" userId="a9b952b2-b526-4af2-807d-c1b6655d9e27" providerId="ADAL" clId="{D6B1D9A8-3561-46C8-B456-36C0383F9C33}" dt="2024-01-10T16:53:29.501" v="1941" actId="115"/>
        <pc:sldMkLst>
          <pc:docMk/>
          <pc:sldMk cId="2750672294" sldId="595"/>
        </pc:sldMkLst>
        <pc:spChg chg="mod">
          <ac:chgData name="Lachance, Jean-François" userId="a9b952b2-b526-4af2-807d-c1b6655d9e27" providerId="ADAL" clId="{D6B1D9A8-3561-46C8-B456-36C0383F9C33}" dt="2024-01-10T16:53:29.501" v="1941" actId="115"/>
          <ac:spMkLst>
            <pc:docMk/>
            <pc:sldMk cId="2750672294" sldId="595"/>
            <ac:spMk id="1248259" creationId="{00000000-0000-0000-0000-000000000000}"/>
          </ac:spMkLst>
        </pc:spChg>
      </pc:sldChg>
      <pc:sldChg chg="modSp add mod">
        <pc:chgData name="Lachance, Jean-François" userId="a9b952b2-b526-4af2-807d-c1b6655d9e27" providerId="ADAL" clId="{D6B1D9A8-3561-46C8-B456-36C0383F9C33}" dt="2024-01-10T16:55:34.240" v="1954" actId="207"/>
        <pc:sldMkLst>
          <pc:docMk/>
          <pc:sldMk cId="3757886575" sldId="602"/>
        </pc:sldMkLst>
        <pc:spChg chg="mod">
          <ac:chgData name="Lachance, Jean-François" userId="a9b952b2-b526-4af2-807d-c1b6655d9e27" providerId="ADAL" clId="{D6B1D9A8-3561-46C8-B456-36C0383F9C33}" dt="2024-01-10T16:55:25.726" v="1953" actId="207"/>
          <ac:spMkLst>
            <pc:docMk/>
            <pc:sldMk cId="3757886575" sldId="602"/>
            <ac:spMk id="15365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10T16:55:34.240" v="1954" actId="207"/>
          <ac:spMkLst>
            <pc:docMk/>
            <pc:sldMk cId="3757886575" sldId="602"/>
            <ac:spMk id="15366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10T16:55:34.240" v="1954" actId="207"/>
          <ac:spMkLst>
            <pc:docMk/>
            <pc:sldMk cId="3757886575" sldId="602"/>
            <ac:spMk id="15367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10T16:55:34.240" v="1954" actId="207"/>
          <ac:spMkLst>
            <pc:docMk/>
            <pc:sldMk cId="3757886575" sldId="602"/>
            <ac:spMk id="15368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10T16:55:34.240" v="1954" actId="207"/>
          <ac:spMkLst>
            <pc:docMk/>
            <pc:sldMk cId="3757886575" sldId="602"/>
            <ac:spMk id="15369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10T16:55:21.148" v="1952" actId="207"/>
          <ac:spMkLst>
            <pc:docMk/>
            <pc:sldMk cId="3757886575" sldId="602"/>
            <ac:spMk id="15370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10T16:55:34.240" v="1954" actId="207"/>
          <ac:spMkLst>
            <pc:docMk/>
            <pc:sldMk cId="3757886575" sldId="602"/>
            <ac:spMk id="15371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10T16:55:34.240" v="1954" actId="207"/>
          <ac:spMkLst>
            <pc:docMk/>
            <pc:sldMk cId="3757886575" sldId="602"/>
            <ac:spMk id="15372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10T16:55:34.240" v="1954" actId="207"/>
          <ac:spMkLst>
            <pc:docMk/>
            <pc:sldMk cId="3757886575" sldId="602"/>
            <ac:spMk id="15373" creationId="{00000000-0000-0000-0000-000000000000}"/>
          </ac:spMkLst>
        </pc:spChg>
      </pc:sldChg>
      <pc:sldChg chg="addSp delSp modSp add mod modAnim">
        <pc:chgData name="Lachance, Jean-François" userId="a9b952b2-b526-4af2-807d-c1b6655d9e27" providerId="ADAL" clId="{D6B1D9A8-3561-46C8-B456-36C0383F9C33}" dt="2024-01-10T16:55:56.875" v="1958" actId="115"/>
        <pc:sldMkLst>
          <pc:docMk/>
          <pc:sldMk cId="4174359452" sldId="603"/>
        </pc:sldMkLst>
        <pc:spChg chg="add del mod">
          <ac:chgData name="Lachance, Jean-François" userId="a9b952b2-b526-4af2-807d-c1b6655d9e27" providerId="ADAL" clId="{D6B1D9A8-3561-46C8-B456-36C0383F9C33}" dt="2024-01-09T18:30:13.985" v="209" actId="478"/>
          <ac:spMkLst>
            <pc:docMk/>
            <pc:sldMk cId="4174359452" sldId="603"/>
            <ac:spMk id="4" creationId="{100B2084-1577-4F69-9260-CD475272E6B3}"/>
          </ac:spMkLst>
        </pc:spChg>
        <pc:spChg chg="add mod">
          <ac:chgData name="Lachance, Jean-François" userId="a9b952b2-b526-4af2-807d-c1b6655d9e27" providerId="ADAL" clId="{D6B1D9A8-3561-46C8-B456-36C0383F9C33}" dt="2024-01-09T18:30:45.403" v="214" actId="14100"/>
          <ac:spMkLst>
            <pc:docMk/>
            <pc:sldMk cId="4174359452" sldId="603"/>
            <ac:spMk id="5" creationId="{F0826FCD-BC70-4F58-9FF7-2DB12F0F816E}"/>
          </ac:spMkLst>
        </pc:spChg>
        <pc:spChg chg="add mod">
          <ac:chgData name="Lachance, Jean-François" userId="a9b952b2-b526-4af2-807d-c1b6655d9e27" providerId="ADAL" clId="{D6B1D9A8-3561-46C8-B456-36C0383F9C33}" dt="2024-01-09T18:31:37.679" v="245" actId="14100"/>
          <ac:spMkLst>
            <pc:docMk/>
            <pc:sldMk cId="4174359452" sldId="603"/>
            <ac:spMk id="8" creationId="{C68B9617-488E-4571-9786-F8AEE2B47E87}"/>
          </ac:spMkLst>
        </pc:spChg>
        <pc:spChg chg="mod">
          <ac:chgData name="Lachance, Jean-François" userId="a9b952b2-b526-4af2-807d-c1b6655d9e27" providerId="ADAL" clId="{D6B1D9A8-3561-46C8-B456-36C0383F9C33}" dt="2024-01-10T16:55:56.875" v="1958" actId="115"/>
          <ac:spMkLst>
            <pc:docMk/>
            <pc:sldMk cId="4174359452" sldId="603"/>
            <ac:spMk id="846851" creationId="{00000000-0000-0000-0000-000000000000}"/>
          </ac:spMkLst>
        </pc:spChg>
        <pc:picChg chg="add mod">
          <ac:chgData name="Lachance, Jean-François" userId="a9b952b2-b526-4af2-807d-c1b6655d9e27" providerId="ADAL" clId="{D6B1D9A8-3561-46C8-B456-36C0383F9C33}" dt="2024-01-09T18:24:24.282" v="116" actId="1076"/>
          <ac:picMkLst>
            <pc:docMk/>
            <pc:sldMk cId="4174359452" sldId="603"/>
            <ac:picMk id="3" creationId="{B0B5A0C5-A006-4A6D-B1A3-20B1A0C562BB}"/>
          </ac:picMkLst>
        </pc:picChg>
      </pc:sldChg>
      <pc:sldChg chg="modSp add mod">
        <pc:chgData name="Lachance, Jean-François" userId="a9b952b2-b526-4af2-807d-c1b6655d9e27" providerId="ADAL" clId="{D6B1D9A8-3561-46C8-B456-36C0383F9C33}" dt="2024-01-10T17:01:48.320" v="2017" actId="13926"/>
        <pc:sldMkLst>
          <pc:docMk/>
          <pc:sldMk cId="4268905589" sldId="605"/>
        </pc:sldMkLst>
        <pc:spChg chg="mod">
          <ac:chgData name="Lachance, Jean-François" userId="a9b952b2-b526-4af2-807d-c1b6655d9e27" providerId="ADAL" clId="{D6B1D9A8-3561-46C8-B456-36C0383F9C33}" dt="2024-01-10T17:01:48.320" v="2017" actId="13926"/>
          <ac:spMkLst>
            <pc:docMk/>
            <pc:sldMk cId="4268905589" sldId="605"/>
            <ac:spMk id="850947" creationId="{00000000-0000-0000-0000-000000000000}"/>
          </ac:spMkLst>
        </pc:spChg>
      </pc:sldChg>
      <pc:sldChg chg="modSp add mod modAnim">
        <pc:chgData name="Lachance, Jean-François" userId="a9b952b2-b526-4af2-807d-c1b6655d9e27" providerId="ADAL" clId="{D6B1D9A8-3561-46C8-B456-36C0383F9C33}" dt="2024-01-10T17:01:39.084" v="2015" actId="115"/>
        <pc:sldMkLst>
          <pc:docMk/>
          <pc:sldMk cId="3269829244" sldId="606"/>
        </pc:sldMkLst>
        <pc:spChg chg="mod">
          <ac:chgData name="Lachance, Jean-François" userId="a9b952b2-b526-4af2-807d-c1b6655d9e27" providerId="ADAL" clId="{D6B1D9A8-3561-46C8-B456-36C0383F9C33}" dt="2024-01-10T17:01:39.084" v="2015" actId="115"/>
          <ac:spMkLst>
            <pc:docMk/>
            <pc:sldMk cId="3269829244" sldId="606"/>
            <ac:spMk id="852995" creationId="{00000000-0000-0000-0000-000000000000}"/>
          </ac:spMkLst>
        </pc:spChg>
      </pc:sldChg>
      <pc:sldChg chg="modSp add mod modAnim">
        <pc:chgData name="Lachance, Jean-François" userId="a9b952b2-b526-4af2-807d-c1b6655d9e27" providerId="ADAL" clId="{D6B1D9A8-3561-46C8-B456-36C0383F9C33}" dt="2024-01-10T17:01:27.290" v="2012" actId="13926"/>
        <pc:sldMkLst>
          <pc:docMk/>
          <pc:sldMk cId="2794121305" sldId="607"/>
        </pc:sldMkLst>
        <pc:spChg chg="mod">
          <ac:chgData name="Lachance, Jean-François" userId="a9b952b2-b526-4af2-807d-c1b6655d9e27" providerId="ADAL" clId="{D6B1D9A8-3561-46C8-B456-36C0383F9C33}" dt="2024-01-10T17:01:27.290" v="2012" actId="13926"/>
          <ac:spMkLst>
            <pc:docMk/>
            <pc:sldMk cId="2794121305" sldId="607"/>
            <ac:spMk id="855043" creationId="{00000000-0000-0000-0000-000000000000}"/>
          </ac:spMkLst>
        </pc:spChg>
      </pc:sldChg>
      <pc:sldChg chg="modSp add mod modAnim">
        <pc:chgData name="Lachance, Jean-François" userId="a9b952b2-b526-4af2-807d-c1b6655d9e27" providerId="ADAL" clId="{D6B1D9A8-3561-46C8-B456-36C0383F9C33}" dt="2024-01-10T17:01:16.230" v="2010" actId="115"/>
        <pc:sldMkLst>
          <pc:docMk/>
          <pc:sldMk cId="1355462688" sldId="608"/>
        </pc:sldMkLst>
        <pc:spChg chg="mod">
          <ac:chgData name="Lachance, Jean-François" userId="a9b952b2-b526-4af2-807d-c1b6655d9e27" providerId="ADAL" clId="{D6B1D9A8-3561-46C8-B456-36C0383F9C33}" dt="2024-01-10T17:01:16.230" v="2010" actId="115"/>
          <ac:spMkLst>
            <pc:docMk/>
            <pc:sldMk cId="1355462688" sldId="608"/>
            <ac:spMk id="857091" creationId="{00000000-0000-0000-0000-000000000000}"/>
          </ac:spMkLst>
        </pc:spChg>
      </pc:sldChg>
      <pc:sldChg chg="modSp add mod modAnim">
        <pc:chgData name="Lachance, Jean-François" userId="a9b952b2-b526-4af2-807d-c1b6655d9e27" providerId="ADAL" clId="{D6B1D9A8-3561-46C8-B456-36C0383F9C33}" dt="2024-01-10T17:01:00.436" v="2007" actId="115"/>
        <pc:sldMkLst>
          <pc:docMk/>
          <pc:sldMk cId="848103684" sldId="609"/>
        </pc:sldMkLst>
        <pc:spChg chg="mod">
          <ac:chgData name="Lachance, Jean-François" userId="a9b952b2-b526-4af2-807d-c1b6655d9e27" providerId="ADAL" clId="{D6B1D9A8-3561-46C8-B456-36C0383F9C33}" dt="2024-01-10T17:01:00.436" v="2007" actId="115"/>
          <ac:spMkLst>
            <pc:docMk/>
            <pc:sldMk cId="848103684" sldId="609"/>
            <ac:spMk id="859139" creationId="{00000000-0000-0000-0000-000000000000}"/>
          </ac:spMkLst>
        </pc:spChg>
      </pc:sldChg>
      <pc:sldChg chg="modSp add mod modAnim">
        <pc:chgData name="Lachance, Jean-François" userId="a9b952b2-b526-4af2-807d-c1b6655d9e27" providerId="ADAL" clId="{D6B1D9A8-3561-46C8-B456-36C0383F9C33}" dt="2024-01-10T17:00:47.442" v="2002" actId="13926"/>
        <pc:sldMkLst>
          <pc:docMk/>
          <pc:sldMk cId="2708187794" sldId="610"/>
        </pc:sldMkLst>
        <pc:spChg chg="mod">
          <ac:chgData name="Lachance, Jean-François" userId="a9b952b2-b526-4af2-807d-c1b6655d9e27" providerId="ADAL" clId="{D6B1D9A8-3561-46C8-B456-36C0383F9C33}" dt="2024-01-10T17:00:47.442" v="2002" actId="13926"/>
          <ac:spMkLst>
            <pc:docMk/>
            <pc:sldMk cId="2708187794" sldId="610"/>
            <ac:spMk id="861187" creationId="{00000000-0000-0000-0000-000000000000}"/>
          </ac:spMkLst>
        </pc:spChg>
      </pc:sldChg>
      <pc:sldChg chg="modSp add modAnim">
        <pc:chgData name="Lachance, Jean-François" userId="a9b952b2-b526-4af2-807d-c1b6655d9e27" providerId="ADAL" clId="{D6B1D9A8-3561-46C8-B456-36C0383F9C33}" dt="2024-01-10T17:00:21.158" v="1996" actId="13926"/>
        <pc:sldMkLst>
          <pc:docMk/>
          <pc:sldMk cId="2377548273" sldId="611"/>
        </pc:sldMkLst>
        <pc:spChg chg="mod">
          <ac:chgData name="Lachance, Jean-François" userId="a9b952b2-b526-4af2-807d-c1b6655d9e27" providerId="ADAL" clId="{D6B1D9A8-3561-46C8-B456-36C0383F9C33}" dt="2024-01-10T17:00:21.158" v="1996" actId="13926"/>
          <ac:spMkLst>
            <pc:docMk/>
            <pc:sldMk cId="2377548273" sldId="611"/>
            <ac:spMk id="863235" creationId="{00000000-0000-0000-0000-000000000000}"/>
          </ac:spMkLst>
        </pc:spChg>
      </pc:sldChg>
      <pc:sldChg chg="modSp add mod modAnim">
        <pc:chgData name="Lachance, Jean-François" userId="a9b952b2-b526-4af2-807d-c1b6655d9e27" providerId="ADAL" clId="{D6B1D9A8-3561-46C8-B456-36C0383F9C33}" dt="2024-01-10T17:00:30.319" v="1998" actId="115"/>
        <pc:sldMkLst>
          <pc:docMk/>
          <pc:sldMk cId="451065316" sldId="612"/>
        </pc:sldMkLst>
        <pc:spChg chg="mod">
          <ac:chgData name="Lachance, Jean-François" userId="a9b952b2-b526-4af2-807d-c1b6655d9e27" providerId="ADAL" clId="{D6B1D9A8-3561-46C8-B456-36C0383F9C33}" dt="2024-01-10T17:00:30.319" v="1998" actId="115"/>
          <ac:spMkLst>
            <pc:docMk/>
            <pc:sldMk cId="451065316" sldId="612"/>
            <ac:spMk id="865283" creationId="{00000000-0000-0000-0000-000000000000}"/>
          </ac:spMkLst>
        </pc:spChg>
      </pc:sldChg>
      <pc:sldChg chg="add">
        <pc:chgData name="Lachance, Jean-François" userId="a9b952b2-b526-4af2-807d-c1b6655d9e27" providerId="ADAL" clId="{D6B1D9A8-3561-46C8-B456-36C0383F9C33}" dt="2024-01-09T18:20:42.958" v="101"/>
        <pc:sldMkLst>
          <pc:docMk/>
          <pc:sldMk cId="3240559462" sldId="613"/>
        </pc:sldMkLst>
      </pc:sldChg>
      <pc:sldChg chg="modSp add mod">
        <pc:chgData name="Lachance, Jean-François" userId="a9b952b2-b526-4af2-807d-c1b6655d9e27" providerId="ADAL" clId="{D6B1D9A8-3561-46C8-B456-36C0383F9C33}" dt="2024-01-10T17:02:31.902" v="2018" actId="115"/>
        <pc:sldMkLst>
          <pc:docMk/>
          <pc:sldMk cId="1766744669" sldId="614"/>
        </pc:sldMkLst>
        <pc:spChg chg="mod">
          <ac:chgData name="Lachance, Jean-François" userId="a9b952b2-b526-4af2-807d-c1b6655d9e27" providerId="ADAL" clId="{D6B1D9A8-3561-46C8-B456-36C0383F9C33}" dt="2024-01-10T17:02:31.902" v="2018" actId="115"/>
          <ac:spMkLst>
            <pc:docMk/>
            <pc:sldMk cId="1766744669" sldId="614"/>
            <ac:spMk id="939011" creationId="{00000000-0000-0000-0000-000000000000}"/>
          </ac:spMkLst>
        </pc:spChg>
      </pc:sldChg>
      <pc:sldChg chg="modSp add mod">
        <pc:chgData name="Lachance, Jean-François" userId="a9b952b2-b526-4af2-807d-c1b6655d9e27" providerId="ADAL" clId="{D6B1D9A8-3561-46C8-B456-36C0383F9C33}" dt="2024-01-10T16:52:09.968" v="1928" actId="115"/>
        <pc:sldMkLst>
          <pc:docMk/>
          <pc:sldMk cId="2147317482" sldId="615"/>
        </pc:sldMkLst>
        <pc:spChg chg="mod">
          <ac:chgData name="Lachance, Jean-François" userId="a9b952b2-b526-4af2-807d-c1b6655d9e27" providerId="ADAL" clId="{D6B1D9A8-3561-46C8-B456-36C0383F9C33}" dt="2024-01-10T16:52:09.968" v="1928" actId="115"/>
          <ac:spMkLst>
            <pc:docMk/>
            <pc:sldMk cId="2147317482" sldId="615"/>
            <ac:spMk id="941059" creationId="{00000000-0000-0000-0000-000000000000}"/>
          </ac:spMkLst>
        </pc:spChg>
      </pc:sldChg>
      <pc:sldChg chg="modSp add mod">
        <pc:chgData name="Lachance, Jean-François" userId="a9b952b2-b526-4af2-807d-c1b6655d9e27" providerId="ADAL" clId="{D6B1D9A8-3561-46C8-B456-36C0383F9C33}" dt="2024-01-10T17:04:32.339" v="2023" actId="115"/>
        <pc:sldMkLst>
          <pc:docMk/>
          <pc:sldMk cId="3233182066" sldId="616"/>
        </pc:sldMkLst>
        <pc:spChg chg="mod">
          <ac:chgData name="Lachance, Jean-François" userId="a9b952b2-b526-4af2-807d-c1b6655d9e27" providerId="ADAL" clId="{D6B1D9A8-3561-46C8-B456-36C0383F9C33}" dt="2024-01-10T17:04:32.339" v="2023" actId="115"/>
          <ac:spMkLst>
            <pc:docMk/>
            <pc:sldMk cId="3233182066" sldId="616"/>
            <ac:spMk id="943107" creationId="{00000000-0000-0000-0000-000000000000}"/>
          </ac:spMkLst>
        </pc:spChg>
      </pc:sldChg>
      <pc:sldChg chg="modSp add mod">
        <pc:chgData name="Lachance, Jean-François" userId="a9b952b2-b526-4af2-807d-c1b6655d9e27" providerId="ADAL" clId="{D6B1D9A8-3561-46C8-B456-36C0383F9C33}" dt="2024-01-10T17:05:31.763" v="2025" actId="13926"/>
        <pc:sldMkLst>
          <pc:docMk/>
          <pc:sldMk cId="4294127535" sldId="617"/>
        </pc:sldMkLst>
        <pc:spChg chg="mod">
          <ac:chgData name="Lachance, Jean-François" userId="a9b952b2-b526-4af2-807d-c1b6655d9e27" providerId="ADAL" clId="{D6B1D9A8-3561-46C8-B456-36C0383F9C33}" dt="2024-01-10T17:05:31.763" v="2025" actId="13926"/>
          <ac:spMkLst>
            <pc:docMk/>
            <pc:sldMk cId="4294127535" sldId="617"/>
            <ac:spMk id="945155" creationId="{00000000-0000-0000-0000-000000000000}"/>
          </ac:spMkLst>
        </pc:spChg>
      </pc:sldChg>
      <pc:sldChg chg="modSp add mod">
        <pc:chgData name="Lachance, Jean-François" userId="a9b952b2-b526-4af2-807d-c1b6655d9e27" providerId="ADAL" clId="{D6B1D9A8-3561-46C8-B456-36C0383F9C33}" dt="2024-01-10T17:05:40.940" v="2027" actId="13926"/>
        <pc:sldMkLst>
          <pc:docMk/>
          <pc:sldMk cId="2380192432" sldId="618"/>
        </pc:sldMkLst>
        <pc:spChg chg="mod">
          <ac:chgData name="Lachance, Jean-François" userId="a9b952b2-b526-4af2-807d-c1b6655d9e27" providerId="ADAL" clId="{D6B1D9A8-3561-46C8-B456-36C0383F9C33}" dt="2024-01-10T17:05:40.940" v="2027" actId="13926"/>
          <ac:spMkLst>
            <pc:docMk/>
            <pc:sldMk cId="2380192432" sldId="618"/>
            <ac:spMk id="947203" creationId="{00000000-0000-0000-0000-000000000000}"/>
          </ac:spMkLst>
        </pc:spChg>
      </pc:sldChg>
      <pc:sldChg chg="add">
        <pc:chgData name="Lachance, Jean-François" userId="a9b952b2-b526-4af2-807d-c1b6655d9e27" providerId="ADAL" clId="{D6B1D9A8-3561-46C8-B456-36C0383F9C33}" dt="2024-01-09T18:20:42.958" v="101"/>
        <pc:sldMkLst>
          <pc:docMk/>
          <pc:sldMk cId="1948466031" sldId="623"/>
        </pc:sldMkLst>
      </pc:sldChg>
      <pc:sldChg chg="addSp modSp add mod">
        <pc:chgData name="Lachance, Jean-François" userId="a9b952b2-b526-4af2-807d-c1b6655d9e27" providerId="ADAL" clId="{D6B1D9A8-3561-46C8-B456-36C0383F9C33}" dt="2024-01-10T17:07:36.159" v="2031" actId="115"/>
        <pc:sldMkLst>
          <pc:docMk/>
          <pc:sldMk cId="3784417627" sldId="625"/>
        </pc:sldMkLst>
        <pc:spChg chg="add mod">
          <ac:chgData name="Lachance, Jean-François" userId="a9b952b2-b526-4af2-807d-c1b6655d9e27" providerId="ADAL" clId="{D6B1D9A8-3561-46C8-B456-36C0383F9C33}" dt="2024-01-10T15:33:58.444" v="1593" actId="688"/>
          <ac:spMkLst>
            <pc:docMk/>
            <pc:sldMk cId="3784417627" sldId="625"/>
            <ac:spMk id="2" creationId="{BFE511EC-EA4B-478D-8CCB-BC0CC1A752CF}"/>
          </ac:spMkLst>
        </pc:spChg>
        <pc:spChg chg="mod">
          <ac:chgData name="Lachance, Jean-François" userId="a9b952b2-b526-4af2-807d-c1b6655d9e27" providerId="ADAL" clId="{D6B1D9A8-3561-46C8-B456-36C0383F9C33}" dt="2024-01-10T17:07:36.159" v="2031" actId="115"/>
          <ac:spMkLst>
            <pc:docMk/>
            <pc:sldMk cId="3784417627" sldId="625"/>
            <ac:spMk id="951299" creationId="{00000000-0000-0000-0000-000000000000}"/>
          </ac:spMkLst>
        </pc:spChg>
      </pc:sldChg>
      <pc:sldChg chg="modSp add mod">
        <pc:chgData name="Lachance, Jean-François" userId="a9b952b2-b526-4af2-807d-c1b6655d9e27" providerId="ADAL" clId="{D6B1D9A8-3561-46C8-B456-36C0383F9C33}" dt="2024-01-09T19:06:03.774" v="825" actId="20577"/>
        <pc:sldMkLst>
          <pc:docMk/>
          <pc:sldMk cId="1310235062" sldId="626"/>
        </pc:sldMkLst>
        <pc:spChg chg="mod">
          <ac:chgData name="Lachance, Jean-François" userId="a9b952b2-b526-4af2-807d-c1b6655d9e27" providerId="ADAL" clId="{D6B1D9A8-3561-46C8-B456-36C0383F9C33}" dt="2024-01-09T19:05:36.113" v="824" actId="20577"/>
          <ac:spMkLst>
            <pc:docMk/>
            <pc:sldMk cId="1310235062" sldId="626"/>
            <ac:spMk id="9218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09T19:06:03.774" v="825" actId="20577"/>
          <ac:spMkLst>
            <pc:docMk/>
            <pc:sldMk cId="1310235062" sldId="626"/>
            <ac:spMk id="1233923" creationId="{00000000-0000-0000-0000-000000000000}"/>
          </ac:spMkLst>
        </pc:spChg>
      </pc:sldChg>
      <pc:sldChg chg="modSp add mod">
        <pc:chgData name="Lachance, Jean-François" userId="a9b952b2-b526-4af2-807d-c1b6655d9e27" providerId="ADAL" clId="{D6B1D9A8-3561-46C8-B456-36C0383F9C33}" dt="2024-01-10T17:08:43.302" v="2032" actId="115"/>
        <pc:sldMkLst>
          <pc:docMk/>
          <pc:sldMk cId="2102139387" sldId="627"/>
        </pc:sldMkLst>
        <pc:spChg chg="mod">
          <ac:chgData name="Lachance, Jean-François" userId="a9b952b2-b526-4af2-807d-c1b6655d9e27" providerId="ADAL" clId="{D6B1D9A8-3561-46C8-B456-36C0383F9C33}" dt="2024-01-09T19:06:22.431" v="838" actId="20577"/>
          <ac:spMkLst>
            <pc:docMk/>
            <pc:sldMk cId="2102139387" sldId="627"/>
            <ac:spMk id="10242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10T17:08:43.302" v="2032" actId="115"/>
          <ac:spMkLst>
            <pc:docMk/>
            <pc:sldMk cId="2102139387" sldId="627"/>
            <ac:spMk id="953347" creationId="{00000000-0000-0000-0000-000000000000}"/>
          </ac:spMkLst>
        </pc:spChg>
      </pc:sldChg>
      <pc:sldChg chg="modSp add mod ord">
        <pc:chgData name="Lachance, Jean-François" userId="a9b952b2-b526-4af2-807d-c1b6655d9e27" providerId="ADAL" clId="{D6B1D9A8-3561-46C8-B456-36C0383F9C33}" dt="2024-01-10T17:15:45.552" v="2046" actId="115"/>
        <pc:sldMkLst>
          <pc:docMk/>
          <pc:sldMk cId="925696121" sldId="628"/>
        </pc:sldMkLst>
        <pc:spChg chg="mod">
          <ac:chgData name="Lachance, Jean-François" userId="a9b952b2-b526-4af2-807d-c1b6655d9e27" providerId="ADAL" clId="{D6B1D9A8-3561-46C8-B456-36C0383F9C33}" dt="2024-01-09T19:07:54.078" v="884" actId="20577"/>
          <ac:spMkLst>
            <pc:docMk/>
            <pc:sldMk cId="925696121" sldId="628"/>
            <ac:spMk id="11266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10T17:15:45.552" v="2046" actId="115"/>
          <ac:spMkLst>
            <pc:docMk/>
            <pc:sldMk cId="925696121" sldId="628"/>
            <ac:spMk id="955395" creationId="{00000000-0000-0000-0000-000000000000}"/>
          </ac:spMkLst>
        </pc:spChg>
      </pc:sldChg>
      <pc:sldChg chg="modSp add mod">
        <pc:chgData name="Lachance, Jean-François" userId="a9b952b2-b526-4af2-807d-c1b6655d9e27" providerId="ADAL" clId="{D6B1D9A8-3561-46C8-B456-36C0383F9C33}" dt="2024-01-10T17:12:38.761" v="2034" actId="27636"/>
        <pc:sldMkLst>
          <pc:docMk/>
          <pc:sldMk cId="550336258" sldId="629"/>
        </pc:sldMkLst>
        <pc:spChg chg="mod">
          <ac:chgData name="Lachance, Jean-François" userId="a9b952b2-b526-4af2-807d-c1b6655d9e27" providerId="ADAL" clId="{D6B1D9A8-3561-46C8-B456-36C0383F9C33}" dt="2024-01-09T19:07:24.466" v="868" actId="20577"/>
          <ac:spMkLst>
            <pc:docMk/>
            <pc:sldMk cId="550336258" sldId="629"/>
            <ac:spMk id="12290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10T17:12:38.761" v="2034" actId="27636"/>
          <ac:spMkLst>
            <pc:docMk/>
            <pc:sldMk cId="550336258" sldId="629"/>
            <ac:spMk id="957443" creationId="{00000000-0000-0000-0000-000000000000}"/>
          </ac:spMkLst>
        </pc:spChg>
      </pc:sldChg>
      <pc:sldChg chg="add">
        <pc:chgData name="Lachance, Jean-François" userId="a9b952b2-b526-4af2-807d-c1b6655d9e27" providerId="ADAL" clId="{D6B1D9A8-3561-46C8-B456-36C0383F9C33}" dt="2024-01-09T18:20:42.958" v="101"/>
        <pc:sldMkLst>
          <pc:docMk/>
          <pc:sldMk cId="844672256" sldId="630"/>
        </pc:sldMkLst>
      </pc:sldChg>
      <pc:sldChg chg="add">
        <pc:chgData name="Lachance, Jean-François" userId="a9b952b2-b526-4af2-807d-c1b6655d9e27" providerId="ADAL" clId="{D6B1D9A8-3561-46C8-B456-36C0383F9C33}" dt="2024-01-09T18:20:42.958" v="101"/>
        <pc:sldMkLst>
          <pc:docMk/>
          <pc:sldMk cId="2672301039" sldId="631"/>
        </pc:sldMkLst>
      </pc:sldChg>
      <pc:sldChg chg="add">
        <pc:chgData name="Lachance, Jean-François" userId="a9b952b2-b526-4af2-807d-c1b6655d9e27" providerId="ADAL" clId="{D6B1D9A8-3561-46C8-B456-36C0383F9C33}" dt="2024-01-09T18:20:42.958" v="101"/>
        <pc:sldMkLst>
          <pc:docMk/>
          <pc:sldMk cId="812610417" sldId="632"/>
        </pc:sldMkLst>
      </pc:sldChg>
      <pc:sldChg chg="add">
        <pc:chgData name="Lachance, Jean-François" userId="a9b952b2-b526-4af2-807d-c1b6655d9e27" providerId="ADAL" clId="{D6B1D9A8-3561-46C8-B456-36C0383F9C33}" dt="2024-01-09T18:20:42.958" v="101"/>
        <pc:sldMkLst>
          <pc:docMk/>
          <pc:sldMk cId="346779410" sldId="634"/>
        </pc:sldMkLst>
      </pc:sldChg>
      <pc:sldChg chg="modAnim">
        <pc:chgData name="Lachance, Jean-François" userId="a9b952b2-b526-4af2-807d-c1b6655d9e27" providerId="ADAL" clId="{D6B1D9A8-3561-46C8-B456-36C0383F9C33}" dt="2024-01-10T16:25:19.209" v="1600"/>
        <pc:sldMkLst>
          <pc:docMk/>
          <pc:sldMk cId="1181380330" sldId="664"/>
        </pc:sldMkLst>
      </pc:sldChg>
      <pc:sldChg chg="addSp modSp add mod">
        <pc:chgData name="Lachance, Jean-François" userId="a9b952b2-b526-4af2-807d-c1b6655d9e27" providerId="ADAL" clId="{D6B1D9A8-3561-46C8-B456-36C0383F9C33}" dt="2024-01-09T19:21:22.316" v="944" actId="1076"/>
        <pc:sldMkLst>
          <pc:docMk/>
          <pc:sldMk cId="1181380330" sldId="664"/>
        </pc:sldMkLst>
        <pc:spChg chg="mod">
          <ac:chgData name="Lachance, Jean-François" userId="a9b952b2-b526-4af2-807d-c1b6655d9e27" providerId="ADAL" clId="{D6B1D9A8-3561-46C8-B456-36C0383F9C33}" dt="2024-01-09T19:21:07.638" v="940" actId="1076"/>
          <ac:spMkLst>
            <pc:docMk/>
            <pc:sldMk cId="1181380330" sldId="664"/>
            <ac:spMk id="2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09T19:21:17.391" v="942" actId="1076"/>
          <ac:spMkLst>
            <pc:docMk/>
            <pc:sldMk cId="1181380330" sldId="664"/>
            <ac:spMk id="5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09T19:21:22.316" v="944" actId="1076"/>
          <ac:spMkLst>
            <pc:docMk/>
            <pc:sldMk cId="1181380330" sldId="664"/>
            <ac:spMk id="6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09T19:21:19.710" v="943" actId="1076"/>
          <ac:spMkLst>
            <pc:docMk/>
            <pc:sldMk cId="1181380330" sldId="664"/>
            <ac:spMk id="7" creationId="{00000000-0000-0000-0000-000000000000}"/>
          </ac:spMkLst>
        </pc:spChg>
        <pc:spChg chg="add mod">
          <ac:chgData name="Lachance, Jean-François" userId="a9b952b2-b526-4af2-807d-c1b6655d9e27" providerId="ADAL" clId="{D6B1D9A8-3561-46C8-B456-36C0383F9C33}" dt="2024-01-09T19:21:02.506" v="939" actId="20577"/>
          <ac:spMkLst>
            <pc:docMk/>
            <pc:sldMk cId="1181380330" sldId="664"/>
            <ac:spMk id="8" creationId="{00452F2D-3345-4B9D-AF3C-5CBC3B8E3E84}"/>
          </ac:spMkLst>
        </pc:spChg>
        <pc:graphicFrameChg chg="mod">
          <ac:chgData name="Lachance, Jean-François" userId="a9b952b2-b526-4af2-807d-c1b6655d9e27" providerId="ADAL" clId="{D6B1D9A8-3561-46C8-B456-36C0383F9C33}" dt="2024-01-09T19:21:14.656" v="941" actId="14100"/>
          <ac:graphicFrameMkLst>
            <pc:docMk/>
            <pc:sldMk cId="1181380330" sldId="664"/>
            <ac:graphicFrameMk id="4" creationId="{00000000-0000-0000-0000-000000000000}"/>
          </ac:graphicFrameMkLst>
        </pc:graphicFrameChg>
      </pc:sldChg>
      <pc:sldChg chg="addSp modSp add mod">
        <pc:chgData name="Lachance, Jean-François" userId="a9b952b2-b526-4af2-807d-c1b6655d9e27" providerId="ADAL" clId="{D6B1D9A8-3561-46C8-B456-36C0383F9C33}" dt="2024-01-09T19:19:47.777" v="930" actId="255"/>
        <pc:sldMkLst>
          <pc:docMk/>
          <pc:sldMk cId="0" sldId="665"/>
        </pc:sldMkLst>
        <pc:spChg chg="mod">
          <ac:chgData name="Lachance, Jean-François" userId="a9b952b2-b526-4af2-807d-c1b6655d9e27" providerId="ADAL" clId="{D6B1D9A8-3561-46C8-B456-36C0383F9C33}" dt="2024-01-09T19:18:55.876" v="888" actId="14100"/>
          <ac:spMkLst>
            <pc:docMk/>
            <pc:sldMk cId="0" sldId="665"/>
            <ac:spMk id="2" creationId="{00000000-0000-0000-0000-000000000000}"/>
          </ac:spMkLst>
        </pc:spChg>
        <pc:spChg chg="add mod">
          <ac:chgData name="Lachance, Jean-François" userId="a9b952b2-b526-4af2-807d-c1b6655d9e27" providerId="ADAL" clId="{D6B1D9A8-3561-46C8-B456-36C0383F9C33}" dt="2024-01-09T19:19:47.777" v="930" actId="255"/>
          <ac:spMkLst>
            <pc:docMk/>
            <pc:sldMk cId="0" sldId="665"/>
            <ac:spMk id="3" creationId="{894F9018-F493-48CE-9650-48DE537DE902}"/>
          </ac:spMkLst>
        </pc:spChg>
        <pc:picChg chg="mod">
          <ac:chgData name="Lachance, Jean-François" userId="a9b952b2-b526-4af2-807d-c1b6655d9e27" providerId="ADAL" clId="{D6B1D9A8-3561-46C8-B456-36C0383F9C33}" dt="2024-01-09T19:18:48.408" v="886" actId="1076"/>
          <ac:picMkLst>
            <pc:docMk/>
            <pc:sldMk cId="0" sldId="665"/>
            <ac:picMk id="5" creationId="{00000000-0000-0000-0000-000000000000}"/>
          </ac:picMkLst>
        </pc:picChg>
      </pc:sldChg>
      <pc:sldChg chg="addSp delSp modSp mod">
        <pc:chgData name="Lachance, Jean-François" userId="a9b952b2-b526-4af2-807d-c1b6655d9e27" providerId="ADAL" clId="{D6B1D9A8-3561-46C8-B456-36C0383F9C33}" dt="2024-01-10T17:24:27.484" v="2066" actId="6549"/>
        <pc:sldMkLst>
          <pc:docMk/>
          <pc:sldMk cId="0" sldId="675"/>
        </pc:sldMkLst>
        <pc:spChg chg="add del mod">
          <ac:chgData name="Lachance, Jean-François" userId="a9b952b2-b526-4af2-807d-c1b6655d9e27" providerId="ADAL" clId="{D6B1D9A8-3561-46C8-B456-36C0383F9C33}" dt="2024-01-09T19:29:47.895" v="1079"/>
          <ac:spMkLst>
            <pc:docMk/>
            <pc:sldMk cId="0" sldId="675"/>
            <ac:spMk id="3" creationId="{39D8CB31-B961-49DB-BC0C-AD81A27DD21D}"/>
          </ac:spMkLst>
        </pc:spChg>
        <pc:spChg chg="add mod">
          <ac:chgData name="Lachance, Jean-François" userId="a9b952b2-b526-4af2-807d-c1b6655d9e27" providerId="ADAL" clId="{D6B1D9A8-3561-46C8-B456-36C0383F9C33}" dt="2024-01-09T19:30:26.751" v="1090" actId="14100"/>
          <ac:spMkLst>
            <pc:docMk/>
            <pc:sldMk cId="0" sldId="675"/>
            <ac:spMk id="4" creationId="{E34CD1C6-B531-41F8-8045-3DA6DB45F803}"/>
          </ac:spMkLst>
        </pc:spChg>
        <pc:graphicFrameChg chg="mod modGraphic">
          <ac:chgData name="Lachance, Jean-François" userId="a9b952b2-b526-4af2-807d-c1b6655d9e27" providerId="ADAL" clId="{D6B1D9A8-3561-46C8-B456-36C0383F9C33}" dt="2024-01-10T17:24:27.484" v="2066" actId="6549"/>
          <ac:graphicFrameMkLst>
            <pc:docMk/>
            <pc:sldMk cId="0" sldId="675"/>
            <ac:graphicFrameMk id="5" creationId="{00000000-0000-0000-0000-000000000000}"/>
          </ac:graphicFrameMkLst>
        </pc:graphicFrameChg>
      </pc:sldChg>
      <pc:sldChg chg="addSp modSp mod">
        <pc:chgData name="Lachance, Jean-François" userId="a9b952b2-b526-4af2-807d-c1b6655d9e27" providerId="ADAL" clId="{D6B1D9A8-3561-46C8-B456-36C0383F9C33}" dt="2024-01-10T17:24:50.933" v="2071" actId="115"/>
        <pc:sldMkLst>
          <pc:docMk/>
          <pc:sldMk cId="0" sldId="676"/>
        </pc:sldMkLst>
        <pc:spChg chg="add mod">
          <ac:chgData name="Lachance, Jean-François" userId="a9b952b2-b526-4af2-807d-c1b6655d9e27" providerId="ADAL" clId="{D6B1D9A8-3561-46C8-B456-36C0383F9C33}" dt="2024-01-09T19:30:36.031" v="1092" actId="20577"/>
          <ac:spMkLst>
            <pc:docMk/>
            <pc:sldMk cId="0" sldId="676"/>
            <ac:spMk id="3" creationId="{8E30B89E-2E49-4019-B52D-EF5955EBAFD3}"/>
          </ac:spMkLst>
        </pc:spChg>
        <pc:graphicFrameChg chg="mod modGraphic">
          <ac:chgData name="Lachance, Jean-François" userId="a9b952b2-b526-4af2-807d-c1b6655d9e27" providerId="ADAL" clId="{D6B1D9A8-3561-46C8-B456-36C0383F9C33}" dt="2024-01-10T17:24:50.933" v="2071" actId="115"/>
          <ac:graphicFrameMkLst>
            <pc:docMk/>
            <pc:sldMk cId="0" sldId="676"/>
            <ac:graphicFrameMk id="5" creationId="{00000000-0000-0000-0000-000000000000}"/>
          </ac:graphicFrameMkLst>
        </pc:graphicFrameChg>
      </pc:sldChg>
      <pc:sldChg chg="addSp modSp mod">
        <pc:chgData name="Lachance, Jean-François" userId="a9b952b2-b526-4af2-807d-c1b6655d9e27" providerId="ADAL" clId="{D6B1D9A8-3561-46C8-B456-36C0383F9C33}" dt="2024-01-10T17:25:05.392" v="2073" actId="115"/>
        <pc:sldMkLst>
          <pc:docMk/>
          <pc:sldMk cId="0" sldId="677"/>
        </pc:sldMkLst>
        <pc:spChg chg="add mod">
          <ac:chgData name="Lachance, Jean-François" userId="a9b952b2-b526-4af2-807d-c1b6655d9e27" providerId="ADAL" clId="{D6B1D9A8-3561-46C8-B456-36C0383F9C33}" dt="2024-01-09T19:30:56.127" v="1095" actId="20577"/>
          <ac:spMkLst>
            <pc:docMk/>
            <pc:sldMk cId="0" sldId="677"/>
            <ac:spMk id="3" creationId="{037FA554-C34D-4469-A454-DC30BD9A84BC}"/>
          </ac:spMkLst>
        </pc:spChg>
        <pc:graphicFrameChg chg="mod modGraphic">
          <ac:chgData name="Lachance, Jean-François" userId="a9b952b2-b526-4af2-807d-c1b6655d9e27" providerId="ADAL" clId="{D6B1D9A8-3561-46C8-B456-36C0383F9C33}" dt="2024-01-10T17:25:05.392" v="2073" actId="115"/>
          <ac:graphicFrameMkLst>
            <pc:docMk/>
            <pc:sldMk cId="0" sldId="677"/>
            <ac:graphicFrameMk id="5" creationId="{00000000-0000-0000-0000-000000000000}"/>
          </ac:graphicFrameMkLst>
        </pc:graphicFrameChg>
      </pc:sldChg>
      <pc:sldChg chg="modSp mod modAnim">
        <pc:chgData name="Lachance, Jean-François" userId="a9b952b2-b526-4af2-807d-c1b6655d9e27" providerId="ADAL" clId="{D6B1D9A8-3561-46C8-B456-36C0383F9C33}" dt="2024-01-10T17:18:46.783" v="2057" actId="115"/>
        <pc:sldMkLst>
          <pc:docMk/>
          <pc:sldMk cId="0" sldId="678"/>
        </pc:sldMkLst>
        <pc:spChg chg="mod">
          <ac:chgData name="Lachance, Jean-François" userId="a9b952b2-b526-4af2-807d-c1b6655d9e27" providerId="ADAL" clId="{D6B1D9A8-3561-46C8-B456-36C0383F9C33}" dt="2024-01-09T19:23:22.487" v="976"/>
          <ac:spMkLst>
            <pc:docMk/>
            <pc:sldMk cId="0" sldId="678"/>
            <ac:spMk id="3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09T19:51:09.981" v="1322" actId="1076"/>
          <ac:spMkLst>
            <pc:docMk/>
            <pc:sldMk cId="0" sldId="678"/>
            <ac:spMk id="4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09T19:51:07.228" v="1321" actId="1076"/>
          <ac:spMkLst>
            <pc:docMk/>
            <pc:sldMk cId="0" sldId="678"/>
            <ac:spMk id="5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10T17:18:46.783" v="2057" actId="115"/>
          <ac:spMkLst>
            <pc:docMk/>
            <pc:sldMk cId="0" sldId="678"/>
            <ac:spMk id="199682" creationId="{00000000-0000-0000-0000-000000000000}"/>
          </ac:spMkLst>
        </pc:spChg>
      </pc:sldChg>
      <pc:sldChg chg="modSp mod">
        <pc:chgData name="Lachance, Jean-François" userId="a9b952b2-b526-4af2-807d-c1b6655d9e27" providerId="ADAL" clId="{D6B1D9A8-3561-46C8-B456-36C0383F9C33}" dt="2024-01-10T17:25:48.819" v="2077" actId="115"/>
        <pc:sldMkLst>
          <pc:docMk/>
          <pc:sldMk cId="0" sldId="683"/>
        </pc:sldMkLst>
        <pc:spChg chg="mod">
          <ac:chgData name="Lachance, Jean-François" userId="a9b952b2-b526-4af2-807d-c1b6655d9e27" providerId="ADAL" clId="{D6B1D9A8-3561-46C8-B456-36C0383F9C33}" dt="2024-01-09T19:32:17.929" v="1128" actId="14100"/>
          <ac:spMkLst>
            <pc:docMk/>
            <pc:sldMk cId="0" sldId="683"/>
            <ac:spMk id="2" creationId="{00000000-0000-0000-0000-000000000000}"/>
          </ac:spMkLst>
        </pc:spChg>
        <pc:graphicFrameChg chg="modGraphic">
          <ac:chgData name="Lachance, Jean-François" userId="a9b952b2-b526-4af2-807d-c1b6655d9e27" providerId="ADAL" clId="{D6B1D9A8-3561-46C8-B456-36C0383F9C33}" dt="2024-01-10T17:25:48.819" v="2077" actId="115"/>
          <ac:graphicFrameMkLst>
            <pc:docMk/>
            <pc:sldMk cId="0" sldId="683"/>
            <ac:graphicFrameMk id="4" creationId="{00000000-0000-0000-0000-000000000000}"/>
          </ac:graphicFrameMkLst>
        </pc:graphicFrameChg>
      </pc:sldChg>
      <pc:sldChg chg="modSp mod">
        <pc:chgData name="Lachance, Jean-François" userId="a9b952b2-b526-4af2-807d-c1b6655d9e27" providerId="ADAL" clId="{D6B1D9A8-3561-46C8-B456-36C0383F9C33}" dt="2024-01-09T19:34:39.149" v="1167" actId="14100"/>
        <pc:sldMkLst>
          <pc:docMk/>
          <pc:sldMk cId="0" sldId="692"/>
        </pc:sldMkLst>
        <pc:spChg chg="mod">
          <ac:chgData name="Lachance, Jean-François" userId="a9b952b2-b526-4af2-807d-c1b6655d9e27" providerId="ADAL" clId="{D6B1D9A8-3561-46C8-B456-36C0383F9C33}" dt="2024-01-09T19:34:39.149" v="1167" actId="14100"/>
          <ac:spMkLst>
            <pc:docMk/>
            <pc:sldMk cId="0" sldId="692"/>
            <ac:spMk id="6" creationId="{A16DC631-01DC-4374-A575-D83963717D93}"/>
          </ac:spMkLst>
        </pc:spChg>
      </pc:sldChg>
      <pc:sldChg chg="addSp delSp modSp mod">
        <pc:chgData name="Lachance, Jean-François" userId="a9b952b2-b526-4af2-807d-c1b6655d9e27" providerId="ADAL" clId="{D6B1D9A8-3561-46C8-B456-36C0383F9C33}" dt="2024-01-10T17:35:33.130" v="2112" actId="115"/>
        <pc:sldMkLst>
          <pc:docMk/>
          <pc:sldMk cId="0" sldId="698"/>
        </pc:sldMkLst>
        <pc:spChg chg="add del mod">
          <ac:chgData name="Lachance, Jean-François" userId="a9b952b2-b526-4af2-807d-c1b6655d9e27" providerId="ADAL" clId="{D6B1D9A8-3561-46C8-B456-36C0383F9C33}" dt="2024-01-09T19:56:51.226" v="1423" actId="478"/>
          <ac:spMkLst>
            <pc:docMk/>
            <pc:sldMk cId="0" sldId="698"/>
            <ac:spMk id="3" creationId="{6F30F48A-CCC3-4DB1-8D17-5E86AE039C54}"/>
          </ac:spMkLst>
        </pc:spChg>
        <pc:spChg chg="add mod">
          <ac:chgData name="Lachance, Jean-François" userId="a9b952b2-b526-4af2-807d-c1b6655d9e27" providerId="ADAL" clId="{D6B1D9A8-3561-46C8-B456-36C0383F9C33}" dt="2024-01-09T19:56:52.599" v="1424"/>
          <ac:spMkLst>
            <pc:docMk/>
            <pc:sldMk cId="0" sldId="698"/>
            <ac:spMk id="6" creationId="{76935B21-A937-426E-A81E-952F9D3D9F95}"/>
          </ac:spMkLst>
        </pc:spChg>
        <pc:spChg chg="del">
          <ac:chgData name="Lachance, Jean-François" userId="a9b952b2-b526-4af2-807d-c1b6655d9e27" providerId="ADAL" clId="{D6B1D9A8-3561-46C8-B456-36C0383F9C33}" dt="2024-01-09T19:56:46.506" v="1422" actId="478"/>
          <ac:spMkLst>
            <pc:docMk/>
            <pc:sldMk cId="0" sldId="698"/>
            <ac:spMk id="23554" creationId="{00000000-0000-0000-0000-000000000000}"/>
          </ac:spMkLst>
        </pc:spChg>
        <pc:spChg chg="mod">
          <ac:chgData name="Lachance, Jean-François" userId="a9b952b2-b526-4af2-807d-c1b6655d9e27" providerId="ADAL" clId="{D6B1D9A8-3561-46C8-B456-36C0383F9C33}" dt="2024-01-10T17:35:33.130" v="2112" actId="115"/>
          <ac:spMkLst>
            <pc:docMk/>
            <pc:sldMk cId="0" sldId="698"/>
            <ac:spMk id="289795" creationId="{00000000-0000-0000-0000-000000000000}"/>
          </ac:spMkLst>
        </pc:spChg>
      </pc:sldChg>
      <pc:sldChg chg="modSp mod">
        <pc:chgData name="Lachance, Jean-François" userId="a9b952b2-b526-4af2-807d-c1b6655d9e27" providerId="ADAL" clId="{D6B1D9A8-3561-46C8-B456-36C0383F9C33}" dt="2024-01-09T20:01:35.430" v="1568" actId="14100"/>
        <pc:sldMkLst>
          <pc:docMk/>
          <pc:sldMk cId="0" sldId="699"/>
        </pc:sldMkLst>
        <pc:spChg chg="mod">
          <ac:chgData name="Lachance, Jean-François" userId="a9b952b2-b526-4af2-807d-c1b6655d9e27" providerId="ADAL" clId="{D6B1D9A8-3561-46C8-B456-36C0383F9C33}" dt="2024-01-09T20:01:35.430" v="1568" actId="14100"/>
          <ac:spMkLst>
            <pc:docMk/>
            <pc:sldMk cId="0" sldId="699"/>
            <ac:spMk id="2" creationId="{00000000-0000-0000-0000-000000000000}"/>
          </ac:spMkLst>
        </pc:spChg>
      </pc:sldChg>
      <pc:sldChg chg="del">
        <pc:chgData name="Lachance, Jean-François" userId="a9b952b2-b526-4af2-807d-c1b6655d9e27" providerId="ADAL" clId="{D6B1D9A8-3561-46C8-B456-36C0383F9C33}" dt="2024-01-09T20:06:20.548" v="1591" actId="2696"/>
        <pc:sldMkLst>
          <pc:docMk/>
          <pc:sldMk cId="1204391311" sldId="703"/>
        </pc:sldMkLst>
      </pc:sldChg>
      <pc:sldChg chg="add del">
        <pc:chgData name="Lachance, Jean-François" userId="a9b952b2-b526-4af2-807d-c1b6655d9e27" providerId="ADAL" clId="{D6B1D9A8-3561-46C8-B456-36C0383F9C33}" dt="2024-01-09T18:21:05.180" v="104" actId="47"/>
        <pc:sldMkLst>
          <pc:docMk/>
          <pc:sldMk cId="497607028" sldId="777"/>
        </pc:sldMkLst>
      </pc:sldChg>
      <pc:sldChg chg="addSp modSp add mod modAnim">
        <pc:chgData name="Lachance, Jean-François" userId="a9b952b2-b526-4af2-807d-c1b6655d9e27" providerId="ADAL" clId="{D6B1D9A8-3561-46C8-B456-36C0383F9C33}" dt="2024-01-10T16:56:37.874" v="1966" actId="115"/>
        <pc:sldMkLst>
          <pc:docMk/>
          <pc:sldMk cId="1977228269" sldId="809"/>
        </pc:sldMkLst>
        <pc:spChg chg="add mod">
          <ac:chgData name="Lachance, Jean-François" userId="a9b952b2-b526-4af2-807d-c1b6655d9e27" providerId="ADAL" clId="{D6B1D9A8-3561-46C8-B456-36C0383F9C33}" dt="2024-01-10T16:31:53.109" v="1721" actId="20577"/>
          <ac:spMkLst>
            <pc:docMk/>
            <pc:sldMk cId="1977228269" sldId="809"/>
            <ac:spMk id="3" creationId="{72439728-58E4-47DC-BDB0-5B04CDE65E29}"/>
          </ac:spMkLst>
        </pc:spChg>
        <pc:graphicFrameChg chg="mod modGraphic">
          <ac:chgData name="Lachance, Jean-François" userId="a9b952b2-b526-4af2-807d-c1b6655d9e27" providerId="ADAL" clId="{D6B1D9A8-3561-46C8-B456-36C0383F9C33}" dt="2024-01-10T16:56:37.874" v="1966" actId="115"/>
          <ac:graphicFrameMkLst>
            <pc:docMk/>
            <pc:sldMk cId="1977228269" sldId="809"/>
            <ac:graphicFrameMk id="4" creationId="{00000000-0000-0000-0000-000000000000}"/>
          </ac:graphicFrameMkLst>
        </pc:graphicFrameChg>
      </pc:sldChg>
      <pc:sldChg chg="addSp delSp modSp mod">
        <pc:chgData name="Lachance, Jean-François" userId="a9b952b2-b526-4af2-807d-c1b6655d9e27" providerId="ADAL" clId="{D6B1D9A8-3561-46C8-B456-36C0383F9C33}" dt="2024-01-10T17:26:04.395" v="2081" actId="115"/>
        <pc:sldMkLst>
          <pc:docMk/>
          <pc:sldMk cId="264278056" sldId="815"/>
        </pc:sldMkLst>
        <pc:spChg chg="del">
          <ac:chgData name="Lachance, Jean-François" userId="a9b952b2-b526-4af2-807d-c1b6655d9e27" providerId="ADAL" clId="{D6B1D9A8-3561-46C8-B456-36C0383F9C33}" dt="2024-01-09T19:32:25.643" v="1129" actId="478"/>
          <ac:spMkLst>
            <pc:docMk/>
            <pc:sldMk cId="264278056" sldId="815"/>
            <ac:spMk id="2" creationId="{00000000-0000-0000-0000-000000000000}"/>
          </ac:spMkLst>
        </pc:spChg>
        <pc:spChg chg="add del mod">
          <ac:chgData name="Lachance, Jean-François" userId="a9b952b2-b526-4af2-807d-c1b6655d9e27" providerId="ADAL" clId="{D6B1D9A8-3561-46C8-B456-36C0383F9C33}" dt="2024-01-09T19:32:27.465" v="1130" actId="478"/>
          <ac:spMkLst>
            <pc:docMk/>
            <pc:sldMk cId="264278056" sldId="815"/>
            <ac:spMk id="5" creationId="{E1450A6F-A15B-46ED-A9E9-CD42A92C1E18}"/>
          </ac:spMkLst>
        </pc:spChg>
        <pc:spChg chg="add mod">
          <ac:chgData name="Lachance, Jean-François" userId="a9b952b2-b526-4af2-807d-c1b6655d9e27" providerId="ADAL" clId="{D6B1D9A8-3561-46C8-B456-36C0383F9C33}" dt="2024-01-09T19:32:55.178" v="1140" actId="20577"/>
          <ac:spMkLst>
            <pc:docMk/>
            <pc:sldMk cId="264278056" sldId="815"/>
            <ac:spMk id="6" creationId="{D2C2CD55-2FA9-4B76-BCAE-5A40E8085815}"/>
          </ac:spMkLst>
        </pc:spChg>
        <pc:graphicFrameChg chg="modGraphic">
          <ac:chgData name="Lachance, Jean-François" userId="a9b952b2-b526-4af2-807d-c1b6655d9e27" providerId="ADAL" clId="{D6B1D9A8-3561-46C8-B456-36C0383F9C33}" dt="2024-01-10T17:26:04.395" v="2081" actId="115"/>
          <ac:graphicFrameMkLst>
            <pc:docMk/>
            <pc:sldMk cId="264278056" sldId="815"/>
            <ac:graphicFrameMk id="4" creationId="{00000000-0000-0000-0000-000000000000}"/>
          </ac:graphicFrameMkLst>
        </pc:graphicFrameChg>
      </pc:sldChg>
      <pc:sldChg chg="addSp delSp modSp mod">
        <pc:chgData name="Lachance, Jean-François" userId="a9b952b2-b526-4af2-807d-c1b6655d9e27" providerId="ADAL" clId="{D6B1D9A8-3561-46C8-B456-36C0383F9C33}" dt="2024-01-09T19:32:58.191" v="1141" actId="20577"/>
        <pc:sldMkLst>
          <pc:docMk/>
          <pc:sldMk cId="2080761241" sldId="816"/>
        </pc:sldMkLst>
        <pc:spChg chg="del">
          <ac:chgData name="Lachance, Jean-François" userId="a9b952b2-b526-4af2-807d-c1b6655d9e27" providerId="ADAL" clId="{D6B1D9A8-3561-46C8-B456-36C0383F9C33}" dt="2024-01-09T19:32:30.929" v="1131" actId="478"/>
          <ac:spMkLst>
            <pc:docMk/>
            <pc:sldMk cId="2080761241" sldId="816"/>
            <ac:spMk id="2" creationId="{00000000-0000-0000-0000-000000000000}"/>
          </ac:spMkLst>
        </pc:spChg>
        <pc:spChg chg="add del mod">
          <ac:chgData name="Lachance, Jean-François" userId="a9b952b2-b526-4af2-807d-c1b6655d9e27" providerId="ADAL" clId="{D6B1D9A8-3561-46C8-B456-36C0383F9C33}" dt="2024-01-09T19:32:47.082" v="1137" actId="478"/>
          <ac:spMkLst>
            <pc:docMk/>
            <pc:sldMk cId="2080761241" sldId="816"/>
            <ac:spMk id="5" creationId="{3FBE9667-DAF0-4BA7-A869-4FDAD47B07BF}"/>
          </ac:spMkLst>
        </pc:spChg>
        <pc:spChg chg="add del mod">
          <ac:chgData name="Lachance, Jean-François" userId="a9b952b2-b526-4af2-807d-c1b6655d9e27" providerId="ADAL" clId="{D6B1D9A8-3561-46C8-B456-36C0383F9C33}" dt="2024-01-09T19:32:44.964" v="1136"/>
          <ac:spMkLst>
            <pc:docMk/>
            <pc:sldMk cId="2080761241" sldId="816"/>
            <ac:spMk id="6" creationId="{782FD1B8-4A57-4CB4-A654-449B22C7E920}"/>
          </ac:spMkLst>
        </pc:spChg>
        <pc:spChg chg="add mod">
          <ac:chgData name="Lachance, Jean-François" userId="a9b952b2-b526-4af2-807d-c1b6655d9e27" providerId="ADAL" clId="{D6B1D9A8-3561-46C8-B456-36C0383F9C33}" dt="2024-01-09T19:32:58.191" v="1141" actId="20577"/>
          <ac:spMkLst>
            <pc:docMk/>
            <pc:sldMk cId="2080761241" sldId="816"/>
            <ac:spMk id="7" creationId="{D4283188-39D3-4BC9-8153-A4F3AFC79740}"/>
          </ac:spMkLst>
        </pc:spChg>
      </pc:sldChg>
      <pc:sldChg chg="addSp delSp modSp mod">
        <pc:chgData name="Lachance, Jean-François" userId="a9b952b2-b526-4af2-807d-c1b6655d9e27" providerId="ADAL" clId="{D6B1D9A8-3561-46C8-B456-36C0383F9C33}" dt="2024-01-10T17:26:25.908" v="2082" actId="115"/>
        <pc:sldMkLst>
          <pc:docMk/>
          <pc:sldMk cId="2979267350" sldId="818"/>
        </pc:sldMkLst>
        <pc:spChg chg="del">
          <ac:chgData name="Lachance, Jean-François" userId="a9b952b2-b526-4af2-807d-c1b6655d9e27" providerId="ADAL" clId="{D6B1D9A8-3561-46C8-B456-36C0383F9C33}" dt="2024-01-09T19:32:35.831" v="1132" actId="478"/>
          <ac:spMkLst>
            <pc:docMk/>
            <pc:sldMk cId="2979267350" sldId="818"/>
            <ac:spMk id="2" creationId="{00000000-0000-0000-0000-000000000000}"/>
          </ac:spMkLst>
        </pc:spChg>
        <pc:spChg chg="add del mod">
          <ac:chgData name="Lachance, Jean-François" userId="a9b952b2-b526-4af2-807d-c1b6655d9e27" providerId="ADAL" clId="{D6B1D9A8-3561-46C8-B456-36C0383F9C33}" dt="2024-01-09T19:32:37.818" v="1133" actId="478"/>
          <ac:spMkLst>
            <pc:docMk/>
            <pc:sldMk cId="2979267350" sldId="818"/>
            <ac:spMk id="6" creationId="{7F4A20B2-339C-4B40-A9F4-4341793FD518}"/>
          </ac:spMkLst>
        </pc:spChg>
        <pc:spChg chg="add mod">
          <ac:chgData name="Lachance, Jean-François" userId="a9b952b2-b526-4af2-807d-c1b6655d9e27" providerId="ADAL" clId="{D6B1D9A8-3561-46C8-B456-36C0383F9C33}" dt="2024-01-09T19:33:03.610" v="1142" actId="20577"/>
          <ac:spMkLst>
            <pc:docMk/>
            <pc:sldMk cId="2979267350" sldId="818"/>
            <ac:spMk id="7" creationId="{658021B8-6CBF-4668-B1A5-A331B5E3DC67}"/>
          </ac:spMkLst>
        </pc:spChg>
        <pc:graphicFrameChg chg="modGraphic">
          <ac:chgData name="Lachance, Jean-François" userId="a9b952b2-b526-4af2-807d-c1b6655d9e27" providerId="ADAL" clId="{D6B1D9A8-3561-46C8-B456-36C0383F9C33}" dt="2024-01-10T17:26:25.908" v="2082" actId="115"/>
          <ac:graphicFrameMkLst>
            <pc:docMk/>
            <pc:sldMk cId="2979267350" sldId="818"/>
            <ac:graphicFrameMk id="4" creationId="{00000000-0000-0000-0000-000000000000}"/>
          </ac:graphicFrameMkLst>
        </pc:graphicFrameChg>
      </pc:sldChg>
      <pc:sldChg chg="addSp delSp modSp mod">
        <pc:chgData name="Lachance, Jean-François" userId="a9b952b2-b526-4af2-807d-c1b6655d9e27" providerId="ADAL" clId="{D6B1D9A8-3561-46C8-B456-36C0383F9C33}" dt="2024-01-09T20:02:38.204" v="1588"/>
        <pc:sldMkLst>
          <pc:docMk/>
          <pc:sldMk cId="2976658853" sldId="819"/>
        </pc:sldMkLst>
        <pc:spChg chg="add del mod">
          <ac:chgData name="Lachance, Jean-François" userId="a9b952b2-b526-4af2-807d-c1b6655d9e27" providerId="ADAL" clId="{D6B1D9A8-3561-46C8-B456-36C0383F9C33}" dt="2024-01-09T20:02:25.998" v="1585" actId="478"/>
          <ac:spMkLst>
            <pc:docMk/>
            <pc:sldMk cId="2976658853" sldId="819"/>
            <ac:spMk id="3" creationId="{6691DE5C-E3B4-45B7-BD11-777DC6CA087D}"/>
          </ac:spMkLst>
        </pc:spChg>
        <pc:spChg chg="add mod">
          <ac:chgData name="Lachance, Jean-François" userId="a9b952b2-b526-4af2-807d-c1b6655d9e27" providerId="ADAL" clId="{D6B1D9A8-3561-46C8-B456-36C0383F9C33}" dt="2024-01-09T20:02:38.204" v="1588"/>
          <ac:spMkLst>
            <pc:docMk/>
            <pc:sldMk cId="2976658853" sldId="819"/>
            <ac:spMk id="6" creationId="{2D51DF3B-F195-458E-99B1-30C82E51022E}"/>
          </ac:spMkLst>
        </pc:spChg>
        <pc:spChg chg="del">
          <ac:chgData name="Lachance, Jean-François" userId="a9b952b2-b526-4af2-807d-c1b6655d9e27" providerId="ADAL" clId="{D6B1D9A8-3561-46C8-B456-36C0383F9C33}" dt="2024-01-09T20:02:24.231" v="1584" actId="478"/>
          <ac:spMkLst>
            <pc:docMk/>
            <pc:sldMk cId="2976658853" sldId="819"/>
            <ac:spMk id="29698" creationId="{00000000-0000-0000-0000-000000000000}"/>
          </ac:spMkLst>
        </pc:spChg>
      </pc:sldChg>
      <pc:sldChg chg="del">
        <pc:chgData name="Lachance, Jean-François" userId="a9b952b2-b526-4af2-807d-c1b6655d9e27" providerId="ADAL" clId="{D6B1D9A8-3561-46C8-B456-36C0383F9C33}" dt="2024-01-09T20:06:20.548" v="1591" actId="2696"/>
        <pc:sldMkLst>
          <pc:docMk/>
          <pc:sldMk cId="4003536236" sldId="825"/>
        </pc:sldMkLst>
      </pc:sldChg>
      <pc:sldChg chg="addSp delSp modSp add del mod">
        <pc:chgData name="Lachance, Jean-François" userId="a9b952b2-b526-4af2-807d-c1b6655d9e27" providerId="ADAL" clId="{D6B1D9A8-3561-46C8-B456-36C0383F9C33}" dt="2024-01-09T19:48:33.152" v="1306" actId="2696"/>
        <pc:sldMkLst>
          <pc:docMk/>
          <pc:sldMk cId="229201628" sldId="838"/>
        </pc:sldMkLst>
        <pc:spChg chg="add del mod">
          <ac:chgData name="Lachance, Jean-François" userId="a9b952b2-b526-4af2-807d-c1b6655d9e27" providerId="ADAL" clId="{D6B1D9A8-3561-46C8-B456-36C0383F9C33}" dt="2024-01-09T19:46:30.615" v="1302" actId="478"/>
          <ac:spMkLst>
            <pc:docMk/>
            <pc:sldMk cId="229201628" sldId="838"/>
            <ac:spMk id="3" creationId="{25081E71-5F3A-47D0-B71D-F3D97888235F}"/>
          </ac:spMkLst>
        </pc:spChg>
        <pc:spChg chg="del">
          <ac:chgData name="Lachance, Jean-François" userId="a9b952b2-b526-4af2-807d-c1b6655d9e27" providerId="ADAL" clId="{D6B1D9A8-3561-46C8-B456-36C0383F9C33}" dt="2024-01-09T19:46:27.790" v="1301" actId="478"/>
          <ac:spMkLst>
            <pc:docMk/>
            <pc:sldMk cId="229201628" sldId="838"/>
            <ac:spMk id="4" creationId="{7CFFF251-93B5-4403-AF45-90A0CF8F1B56}"/>
          </ac:spMkLst>
        </pc:spChg>
        <pc:spChg chg="add mod">
          <ac:chgData name="Lachance, Jean-François" userId="a9b952b2-b526-4af2-807d-c1b6655d9e27" providerId="ADAL" clId="{D6B1D9A8-3561-46C8-B456-36C0383F9C33}" dt="2024-01-09T19:47:18.528" v="1305" actId="20577"/>
          <ac:spMkLst>
            <pc:docMk/>
            <pc:sldMk cId="229201628" sldId="838"/>
            <ac:spMk id="16" creationId="{B2270D90-B7AB-4950-8330-6E193F0B5134}"/>
          </ac:spMkLst>
        </pc:spChg>
      </pc:sldChg>
      <pc:sldChg chg="add ord">
        <pc:chgData name="Lachance, Jean-François" userId="a9b952b2-b526-4af2-807d-c1b6655d9e27" providerId="ADAL" clId="{D6B1D9A8-3561-46C8-B456-36C0383F9C33}" dt="2024-01-09T19:50:55.847" v="1319"/>
        <pc:sldMkLst>
          <pc:docMk/>
          <pc:sldMk cId="319712984" sldId="838"/>
        </pc:sldMkLst>
      </pc:sldChg>
    </pc:docChg>
  </pc:docChgLst>
  <pc:docChgLst>
    <pc:chgData name="Lachance, Jean-François" userId="a9b952b2-b526-4af2-807d-c1b6655d9e27" providerId="ADAL" clId="{17882E19-BFA2-4162-ADF2-993CBEAAAB73}"/>
    <pc:docChg chg="undo custSel addSld delSld modSld sldOrd">
      <pc:chgData name="Lachance, Jean-François" userId="a9b952b2-b526-4af2-807d-c1b6655d9e27" providerId="ADAL" clId="{17882E19-BFA2-4162-ADF2-993CBEAAAB73}" dt="2022-12-20T18:10:42.599" v="4365" actId="1076"/>
      <pc:docMkLst>
        <pc:docMk/>
      </pc:docMkLst>
      <pc:sldChg chg="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256"/>
        </pc:sldMkLst>
        <pc:spChg chg="mod">
          <ac:chgData name="Lachance, Jean-François" userId="a9b952b2-b526-4af2-807d-c1b6655d9e27" providerId="ADAL" clId="{17882E19-BFA2-4162-ADF2-993CBEAAAB73}" dt="2022-12-19T21:26:51.086" v="1574" actId="1076"/>
          <ac:spMkLst>
            <pc:docMk/>
            <pc:sldMk cId="0" sldId="256"/>
            <ac:spMk id="3075" creationId="{00000000-0000-0000-0000-000000000000}"/>
          </ac:spMkLst>
        </pc:spChg>
        <pc:spChg chg="mod">
          <ac:chgData name="Lachance, Jean-François" userId="a9b952b2-b526-4af2-807d-c1b6655d9e27" providerId="ADAL" clId="{17882E19-BFA2-4162-ADF2-993CBEAAAB73}" dt="2022-12-19T21:26:43.598" v="1572" actId="1076"/>
          <ac:spMkLst>
            <pc:docMk/>
            <pc:sldMk cId="0" sldId="256"/>
            <ac:spMk id="5124" creationId="{00000000-0000-0000-0000-000000000000}"/>
          </ac:spMkLst>
        </pc:spChg>
        <pc:spChg chg="mod">
          <ac:chgData name="Lachance, Jean-François" userId="a9b952b2-b526-4af2-807d-c1b6655d9e27" providerId="ADAL" clId="{17882E19-BFA2-4162-ADF2-993CBEAAAB73}" dt="2022-12-19T21:26:48.102" v="1573" actId="1076"/>
          <ac:spMkLst>
            <pc:docMk/>
            <pc:sldMk cId="0" sldId="256"/>
            <ac:spMk id="5128" creationId="{00000000-0000-0000-0000-000000000000}"/>
          </ac:spMkLst>
        </pc:spChg>
        <pc:picChg chg="mod">
          <ac:chgData name="Lachance, Jean-François" userId="a9b952b2-b526-4af2-807d-c1b6655d9e27" providerId="ADAL" clId="{17882E19-BFA2-4162-ADF2-993CBEAAAB73}" dt="2022-12-19T21:26:55.444" v="1575" actId="1076"/>
          <ac:picMkLst>
            <pc:docMk/>
            <pc:sldMk cId="0" sldId="256"/>
            <ac:picMk id="3076" creationId="{00000000-0000-0000-0000-000000000000}"/>
          </ac:picMkLst>
        </pc:picChg>
      </pc:sldChg>
      <pc:sldChg chg="modSp del mod">
        <pc:chgData name="Lachance, Jean-François" userId="a9b952b2-b526-4af2-807d-c1b6655d9e27" providerId="ADAL" clId="{17882E19-BFA2-4162-ADF2-993CBEAAAB73}" dt="2022-12-20T15:35:52.107" v="3341" actId="47"/>
        <pc:sldMkLst>
          <pc:docMk/>
          <pc:sldMk cId="0" sldId="269"/>
        </pc:sldMkLst>
        <pc:spChg chg="mod">
          <ac:chgData name="Lachance, Jean-François" userId="a9b952b2-b526-4af2-807d-c1b6655d9e27" providerId="ADAL" clId="{17882E19-BFA2-4162-ADF2-993CBEAAAB73}" dt="2022-12-19T19:48:41.606" v="670" actId="20577"/>
          <ac:spMkLst>
            <pc:docMk/>
            <pc:sldMk cId="0" sldId="269"/>
            <ac:spMk id="6146" creationId="{00000000-0000-0000-0000-000000000000}"/>
          </ac:spMkLst>
        </pc:spChg>
        <pc:spChg chg="mod">
          <ac:chgData name="Lachance, Jean-François" userId="a9b952b2-b526-4af2-807d-c1b6655d9e27" providerId="ADAL" clId="{17882E19-BFA2-4162-ADF2-993CBEAAAB73}" dt="2022-12-20T15:35:16.941" v="3339" actId="20577"/>
          <ac:spMkLst>
            <pc:docMk/>
            <pc:sldMk cId="0" sldId="269"/>
            <ac:spMk id="6147" creationId="{00000000-0000-0000-0000-000000000000}"/>
          </ac:spMkLst>
        </pc:spChg>
      </pc:sldChg>
      <pc:sldChg chg="del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270"/>
        </pc:sldMkLst>
      </pc:sldChg>
      <pc:sldChg chg="del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271"/>
        </pc:sldMkLst>
      </pc:sldChg>
      <pc:sldChg chg="del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272"/>
        </pc:sldMkLst>
      </pc:sldChg>
      <pc:sldChg chg="del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280"/>
        </pc:sldMkLst>
      </pc:sldChg>
      <pc:sldChg chg="del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286"/>
        </pc:sldMkLst>
      </pc:sldChg>
      <pc:sldChg chg="del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288"/>
        </pc:sldMkLst>
      </pc:sldChg>
      <pc:sldChg chg="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290"/>
        </pc:sldMkLst>
        <pc:spChg chg="mod">
          <ac:chgData name="Lachance, Jean-François" userId="a9b952b2-b526-4af2-807d-c1b6655d9e27" providerId="ADAL" clId="{17882E19-BFA2-4162-ADF2-993CBEAAAB73}" dt="2022-12-19T19:55:17.932" v="716" actId="207"/>
          <ac:spMkLst>
            <pc:docMk/>
            <pc:sldMk cId="0" sldId="290"/>
            <ac:spMk id="7171" creationId="{00000000-0000-0000-0000-000000000000}"/>
          </ac:spMkLst>
        </pc:spChg>
        <pc:spChg chg="mod">
          <ac:chgData name="Lachance, Jean-François" userId="a9b952b2-b526-4af2-807d-c1b6655d9e27" providerId="ADAL" clId="{17882E19-BFA2-4162-ADF2-993CBEAAAB73}" dt="2022-12-19T19:54:22.615" v="711" actId="1076"/>
          <ac:spMkLst>
            <pc:docMk/>
            <pc:sldMk cId="0" sldId="290"/>
            <ac:spMk id="69634" creationId="{00000000-0000-0000-0000-000000000000}"/>
          </ac:spMkLst>
        </pc:spChg>
      </pc:sldChg>
      <pc:sldChg chg="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292"/>
        </pc:sldMkLst>
        <pc:spChg chg="mod">
          <ac:chgData name="Lachance, Jean-François" userId="a9b952b2-b526-4af2-807d-c1b6655d9e27" providerId="ADAL" clId="{17882E19-BFA2-4162-ADF2-993CBEAAAB73}" dt="2022-12-19T19:54:05.774" v="710" actId="207"/>
          <ac:spMkLst>
            <pc:docMk/>
            <pc:sldMk cId="0" sldId="292"/>
            <ac:spMk id="4099" creationId="{00000000-0000-0000-0000-000000000000}"/>
          </ac:spMkLst>
        </pc:spChg>
        <pc:spChg chg="mod">
          <ac:chgData name="Lachance, Jean-François" userId="a9b952b2-b526-4af2-807d-c1b6655d9e27" providerId="ADAL" clId="{17882E19-BFA2-4162-ADF2-993CBEAAAB73}" dt="2022-12-19T19:53:24.033" v="705" actId="1076"/>
          <ac:spMkLst>
            <pc:docMk/>
            <pc:sldMk cId="0" sldId="292"/>
            <ac:spMk id="71682" creationId="{00000000-0000-0000-0000-000000000000}"/>
          </ac:spMkLst>
        </pc:spChg>
      </pc:sldChg>
      <pc:sldChg chg="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295"/>
        </pc:sldMkLst>
        <pc:spChg chg="mod">
          <ac:chgData name="Lachance, Jean-François" userId="a9b952b2-b526-4af2-807d-c1b6655d9e27" providerId="ADAL" clId="{17882E19-BFA2-4162-ADF2-993CBEAAAB73}" dt="2022-12-19T21:03:38.300" v="1117" actId="1076"/>
          <ac:spMkLst>
            <pc:docMk/>
            <pc:sldMk cId="0" sldId="295"/>
            <ac:spMk id="20483" creationId="{00000000-0000-0000-0000-000000000000}"/>
          </ac:spMkLst>
        </pc:spChg>
        <pc:spChg chg="mod">
          <ac:chgData name="Lachance, Jean-François" userId="a9b952b2-b526-4af2-807d-c1b6655d9e27" providerId="ADAL" clId="{17882E19-BFA2-4162-ADF2-993CBEAAAB73}" dt="2022-12-19T21:03:41.422" v="1118" actId="1076"/>
          <ac:spMkLst>
            <pc:docMk/>
            <pc:sldMk cId="0" sldId="295"/>
            <ac:spMk id="20484" creationId="{00000000-0000-0000-0000-000000000000}"/>
          </ac:spMkLst>
        </pc:spChg>
        <pc:spChg chg="mod">
          <ac:chgData name="Lachance, Jean-François" userId="a9b952b2-b526-4af2-807d-c1b6655d9e27" providerId="ADAL" clId="{17882E19-BFA2-4162-ADF2-993CBEAAAB73}" dt="2022-12-19T21:03:24.771" v="1113" actId="1076"/>
          <ac:spMkLst>
            <pc:docMk/>
            <pc:sldMk cId="0" sldId="295"/>
            <ac:spMk id="75778" creationId="{00000000-0000-0000-0000-000000000000}"/>
          </ac:spMkLst>
        </pc:spChg>
      </pc:sldChg>
      <pc:sldChg chg="modSp mod">
        <pc:chgData name="Lachance, Jean-François" userId="a9b952b2-b526-4af2-807d-c1b6655d9e27" providerId="ADAL" clId="{17882E19-BFA2-4162-ADF2-993CBEAAAB73}" dt="2022-12-20T15:55:23.209" v="3541" actId="20577"/>
        <pc:sldMkLst>
          <pc:docMk/>
          <pc:sldMk cId="0" sldId="297"/>
        </pc:sldMkLst>
        <pc:spChg chg="mod">
          <ac:chgData name="Lachance, Jean-François" userId="a9b952b2-b526-4af2-807d-c1b6655d9e27" providerId="ADAL" clId="{17882E19-BFA2-4162-ADF2-993CBEAAAB73}" dt="2022-12-20T15:55:23.209" v="3541" actId="20577"/>
          <ac:spMkLst>
            <pc:docMk/>
            <pc:sldMk cId="0" sldId="297"/>
            <ac:spMk id="197635" creationId="{00000000-0000-0000-0000-000000000000}"/>
          </ac:spMkLst>
        </pc:spChg>
      </pc:sldChg>
      <pc:sldChg chg="modSp mod">
        <pc:chgData name="Lachance, Jean-François" userId="a9b952b2-b526-4af2-807d-c1b6655d9e27" providerId="ADAL" clId="{17882E19-BFA2-4162-ADF2-993CBEAAAB73}" dt="2022-12-20T15:41:00.023" v="3436" actId="20577"/>
        <pc:sldMkLst>
          <pc:docMk/>
          <pc:sldMk cId="0" sldId="298"/>
        </pc:sldMkLst>
        <pc:spChg chg="mod">
          <ac:chgData name="Lachance, Jean-François" userId="a9b952b2-b526-4af2-807d-c1b6655d9e27" providerId="ADAL" clId="{17882E19-BFA2-4162-ADF2-993CBEAAAB73}" dt="2022-12-20T15:41:00.023" v="3436" actId="20577"/>
          <ac:spMkLst>
            <pc:docMk/>
            <pc:sldMk cId="0" sldId="298"/>
            <ac:spMk id="199682" creationId="{00000000-0000-0000-0000-000000000000}"/>
          </ac:spMkLst>
        </pc:spChg>
      </pc:sldChg>
      <pc:sldChg chg="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299"/>
        </pc:sldMkLst>
        <pc:spChg chg="mod">
          <ac:chgData name="Lachance, Jean-François" userId="a9b952b2-b526-4af2-807d-c1b6655d9e27" providerId="ADAL" clId="{17882E19-BFA2-4162-ADF2-993CBEAAAB73}" dt="2022-12-19T21:02:16.173" v="1107" actId="20577"/>
          <ac:spMkLst>
            <pc:docMk/>
            <pc:sldMk cId="0" sldId="299"/>
            <ac:spMk id="14" creationId="{B3EFE510-8126-4752-9617-B0DEFE0AA598}"/>
          </ac:spMkLst>
        </pc:spChg>
        <pc:spChg chg="mod">
          <ac:chgData name="Lachance, Jean-François" userId="a9b952b2-b526-4af2-807d-c1b6655d9e27" providerId="ADAL" clId="{17882E19-BFA2-4162-ADF2-993CBEAAAB73}" dt="2022-12-19T20:52:55.886" v="802" actId="1076"/>
          <ac:spMkLst>
            <pc:docMk/>
            <pc:sldMk cId="0" sldId="299"/>
            <ac:spMk id="12291" creationId="{00000000-0000-0000-0000-000000000000}"/>
          </ac:spMkLst>
        </pc:spChg>
        <pc:spChg chg="mod">
          <ac:chgData name="Lachance, Jean-François" userId="a9b952b2-b526-4af2-807d-c1b6655d9e27" providerId="ADAL" clId="{17882E19-BFA2-4162-ADF2-993CBEAAAB73}" dt="2022-12-19T20:51:53.673" v="794" actId="1076"/>
          <ac:spMkLst>
            <pc:docMk/>
            <pc:sldMk cId="0" sldId="299"/>
            <ac:spMk id="47105" creationId="{00000000-0000-0000-0000-000000000000}"/>
          </ac:spMkLst>
        </pc:spChg>
      </pc:sldChg>
      <pc:sldChg chg="modSp mod">
        <pc:chgData name="Lachance, Jean-François" userId="a9b952b2-b526-4af2-807d-c1b6655d9e27" providerId="ADAL" clId="{17882E19-BFA2-4162-ADF2-993CBEAAAB73}" dt="2022-12-20T15:58:53.709" v="3584" actId="14100"/>
        <pc:sldMkLst>
          <pc:docMk/>
          <pc:sldMk cId="0" sldId="301"/>
        </pc:sldMkLst>
        <pc:spChg chg="mod">
          <ac:chgData name="Lachance, Jean-François" userId="a9b952b2-b526-4af2-807d-c1b6655d9e27" providerId="ADAL" clId="{17882E19-BFA2-4162-ADF2-993CBEAAAB73}" dt="2022-12-20T15:58:53.709" v="3584" actId="14100"/>
          <ac:spMkLst>
            <pc:docMk/>
            <pc:sldMk cId="0" sldId="301"/>
            <ac:spMk id="205827" creationId="{00000000-0000-0000-0000-000000000000}"/>
          </ac:spMkLst>
        </pc:spChg>
      </pc:sldChg>
      <pc:sldChg chg="modSp mod">
        <pc:chgData name="Lachance, Jean-François" userId="a9b952b2-b526-4af2-807d-c1b6655d9e27" providerId="ADAL" clId="{17882E19-BFA2-4162-ADF2-993CBEAAAB73}" dt="2022-12-20T15:59:02.864" v="3587" actId="27636"/>
        <pc:sldMkLst>
          <pc:docMk/>
          <pc:sldMk cId="0" sldId="302"/>
        </pc:sldMkLst>
        <pc:spChg chg="mod">
          <ac:chgData name="Lachance, Jean-François" userId="a9b952b2-b526-4af2-807d-c1b6655d9e27" providerId="ADAL" clId="{17882E19-BFA2-4162-ADF2-993CBEAAAB73}" dt="2022-12-20T15:59:02.864" v="3587" actId="27636"/>
          <ac:spMkLst>
            <pc:docMk/>
            <pc:sldMk cId="0" sldId="302"/>
            <ac:spMk id="207875" creationId="{00000000-0000-0000-0000-000000000000}"/>
          </ac:spMkLst>
        </pc:spChg>
      </pc:sldChg>
      <pc:sldChg chg="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314"/>
        </pc:sldMkLst>
        <pc:spChg chg="mod">
          <ac:chgData name="Lachance, Jean-François" userId="a9b952b2-b526-4af2-807d-c1b6655d9e27" providerId="ADAL" clId="{17882E19-BFA2-4162-ADF2-993CBEAAAB73}" dt="2022-12-19T20:51:20.620" v="793" actId="20577"/>
          <ac:spMkLst>
            <pc:docMk/>
            <pc:sldMk cId="0" sldId="314"/>
            <ac:spMk id="11267" creationId="{00000000-0000-0000-0000-000000000000}"/>
          </ac:spMkLst>
        </pc:spChg>
      </pc:sldChg>
      <pc:sldChg chg="addSp 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322"/>
        </pc:sldMkLst>
        <pc:spChg chg="add mod">
          <ac:chgData name="Lachance, Jean-François" userId="a9b952b2-b526-4af2-807d-c1b6655d9e27" providerId="ADAL" clId="{17882E19-BFA2-4162-ADF2-993CBEAAAB73}" dt="2022-12-19T21:19:22.925" v="1530" actId="20577"/>
          <ac:spMkLst>
            <pc:docMk/>
            <pc:sldMk cId="0" sldId="322"/>
            <ac:spMk id="8" creationId="{F583E839-374C-4EDE-96A1-B04E0233BF6E}"/>
          </ac:spMkLst>
        </pc:spChg>
      </pc:sldChg>
      <pc:sldChg chg="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325"/>
        </pc:sldMkLst>
        <pc:spChg chg="mod">
          <ac:chgData name="Lachance, Jean-François" userId="a9b952b2-b526-4af2-807d-c1b6655d9e27" providerId="ADAL" clId="{17882E19-BFA2-4162-ADF2-993CBEAAAB73}" dt="2022-12-19T21:19:50.556" v="1532" actId="207"/>
          <ac:spMkLst>
            <pc:docMk/>
            <pc:sldMk cId="0" sldId="325"/>
            <ac:spMk id="6" creationId="{7009FC46-8CDF-49F8-A3A6-766AD52CF2B2}"/>
          </ac:spMkLst>
        </pc:spChg>
        <pc:grpChg chg="mod">
          <ac:chgData name="Lachance, Jean-François" userId="a9b952b2-b526-4af2-807d-c1b6655d9e27" providerId="ADAL" clId="{17882E19-BFA2-4162-ADF2-993CBEAAAB73}" dt="2022-12-19T21:20:00.867" v="1533" actId="1076"/>
          <ac:grpSpMkLst>
            <pc:docMk/>
            <pc:sldMk cId="0" sldId="325"/>
            <ac:grpSpMk id="2" creationId="{ED0F604F-0CBD-4845-A8DE-329EEE2980E3}"/>
          </ac:grpSpMkLst>
        </pc:grpChg>
      </pc:sldChg>
      <pc:sldChg chg="modSp mod modAnim">
        <pc:chgData name="Lachance, Jean-François" userId="a9b952b2-b526-4af2-807d-c1b6655d9e27" providerId="ADAL" clId="{17882E19-BFA2-4162-ADF2-993CBEAAAB73}" dt="2022-12-20T16:15:03.030" v="3709" actId="14100"/>
        <pc:sldMkLst>
          <pc:docMk/>
          <pc:sldMk cId="0" sldId="337"/>
        </pc:sldMkLst>
        <pc:spChg chg="mod">
          <ac:chgData name="Lachance, Jean-François" userId="a9b952b2-b526-4af2-807d-c1b6655d9e27" providerId="ADAL" clId="{17882E19-BFA2-4162-ADF2-993CBEAAAB73}" dt="2022-12-20T16:15:03.030" v="3709" actId="14100"/>
          <ac:spMkLst>
            <pc:docMk/>
            <pc:sldMk cId="0" sldId="337"/>
            <ac:spMk id="281603" creationId="{00000000-0000-0000-0000-000000000000}"/>
          </ac:spMkLst>
        </pc:spChg>
      </pc:sldChg>
      <pc:sldChg chg="modSp mod modAnim">
        <pc:chgData name="Lachance, Jean-François" userId="a9b952b2-b526-4af2-807d-c1b6655d9e27" providerId="ADAL" clId="{17882E19-BFA2-4162-ADF2-993CBEAAAB73}" dt="2022-12-20T16:18:34.383" v="4075" actId="20577"/>
        <pc:sldMkLst>
          <pc:docMk/>
          <pc:sldMk cId="0" sldId="338"/>
        </pc:sldMkLst>
        <pc:spChg chg="mod">
          <ac:chgData name="Lachance, Jean-François" userId="a9b952b2-b526-4af2-807d-c1b6655d9e27" providerId="ADAL" clId="{17882E19-BFA2-4162-ADF2-993CBEAAAB73}" dt="2022-12-20T16:18:34.383" v="4075" actId="20577"/>
          <ac:spMkLst>
            <pc:docMk/>
            <pc:sldMk cId="0" sldId="338"/>
            <ac:spMk id="283651" creationId="{00000000-0000-0000-0000-000000000000}"/>
          </ac:spMkLst>
        </pc:spChg>
      </pc:sldChg>
      <pc:sldChg chg="modSp">
        <pc:chgData name="Lachance, Jean-François" userId="a9b952b2-b526-4af2-807d-c1b6655d9e27" providerId="ADAL" clId="{17882E19-BFA2-4162-ADF2-993CBEAAAB73}" dt="2022-12-20T16:14:24.677" v="3699" actId="20577"/>
        <pc:sldMkLst>
          <pc:docMk/>
          <pc:sldMk cId="1213083036" sldId="343"/>
        </pc:sldMkLst>
        <pc:spChg chg="mod">
          <ac:chgData name="Lachance, Jean-François" userId="a9b952b2-b526-4af2-807d-c1b6655d9e27" providerId="ADAL" clId="{17882E19-BFA2-4162-ADF2-993CBEAAAB73}" dt="2022-12-20T16:14:24.677" v="3699" actId="20577"/>
          <ac:spMkLst>
            <pc:docMk/>
            <pc:sldMk cId="1213083036" sldId="343"/>
            <ac:spMk id="293891" creationId="{00000000-0000-0000-0000-000000000000}"/>
          </ac:spMkLst>
        </pc:spChg>
      </pc:sldChg>
      <pc:sldChg chg="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346"/>
        </pc:sldMkLst>
        <pc:spChg chg="mod">
          <ac:chgData name="Lachance, Jean-François" userId="a9b952b2-b526-4af2-807d-c1b6655d9e27" providerId="ADAL" clId="{17882E19-BFA2-4162-ADF2-993CBEAAAB73}" dt="2022-12-19T21:17:23.118" v="1483" actId="207"/>
          <ac:spMkLst>
            <pc:docMk/>
            <pc:sldMk cId="0" sldId="346"/>
            <ac:spMk id="3" creationId="{DED76377-3D03-4D1C-934F-85ADE95824C9}"/>
          </ac:spMkLst>
        </pc:spChg>
        <pc:grpChg chg="mod">
          <ac:chgData name="Lachance, Jean-François" userId="a9b952b2-b526-4af2-807d-c1b6655d9e27" providerId="ADAL" clId="{17882E19-BFA2-4162-ADF2-993CBEAAAB73}" dt="2022-12-19T21:17:03.653" v="1480" actId="1076"/>
          <ac:grpSpMkLst>
            <pc:docMk/>
            <pc:sldMk cId="0" sldId="346"/>
            <ac:grpSpMk id="2" creationId="{725AEEA7-91C4-4ADE-BFEE-1696E66CA012}"/>
          </ac:grpSpMkLst>
        </pc:grpChg>
        <pc:picChg chg="mod">
          <ac:chgData name="Lachance, Jean-François" userId="a9b952b2-b526-4af2-807d-c1b6655d9e27" providerId="ADAL" clId="{17882E19-BFA2-4162-ADF2-993CBEAAAB73}" dt="2022-12-19T21:17:12.300" v="1482" actId="1076"/>
          <ac:picMkLst>
            <pc:docMk/>
            <pc:sldMk cId="0" sldId="346"/>
            <ac:picMk id="28674" creationId="{00000000-0000-0000-0000-000000000000}"/>
          </ac:picMkLst>
        </pc:picChg>
        <pc:picChg chg="mod">
          <ac:chgData name="Lachance, Jean-François" userId="a9b952b2-b526-4af2-807d-c1b6655d9e27" providerId="ADAL" clId="{17882E19-BFA2-4162-ADF2-993CBEAAAB73}" dt="2022-12-19T21:17:07.795" v="1481" actId="1076"/>
          <ac:picMkLst>
            <pc:docMk/>
            <pc:sldMk cId="0" sldId="346"/>
            <ac:picMk id="28676" creationId="{00000000-0000-0000-0000-000000000000}"/>
          </ac:picMkLst>
        </pc:picChg>
      </pc:sldChg>
      <pc:sldChg chg="modSp mod">
        <pc:chgData name="Lachance, Jean-François" userId="a9b952b2-b526-4af2-807d-c1b6655d9e27" providerId="ADAL" clId="{17882E19-BFA2-4162-ADF2-993CBEAAAB73}" dt="2022-12-20T18:10:42.599" v="4365" actId="1076"/>
        <pc:sldMkLst>
          <pc:docMk/>
          <pc:sldMk cId="0" sldId="355"/>
        </pc:sldMkLst>
        <pc:spChg chg="mod">
          <ac:chgData name="Lachance, Jean-François" userId="a9b952b2-b526-4af2-807d-c1b6655d9e27" providerId="ADAL" clId="{17882E19-BFA2-4162-ADF2-993CBEAAAB73}" dt="2022-12-20T18:10:42.599" v="4365" actId="1076"/>
          <ac:spMkLst>
            <pc:docMk/>
            <pc:sldMk cId="0" sldId="355"/>
            <ac:spMk id="9" creationId="{00000000-0000-0000-0000-000000000000}"/>
          </ac:spMkLst>
        </pc:spChg>
        <pc:spChg chg="mod">
          <ac:chgData name="Lachance, Jean-François" userId="a9b952b2-b526-4af2-807d-c1b6655d9e27" providerId="ADAL" clId="{17882E19-BFA2-4162-ADF2-993CBEAAAB73}" dt="2022-12-20T18:10:32.373" v="4364" actId="1076"/>
          <ac:spMkLst>
            <pc:docMk/>
            <pc:sldMk cId="0" sldId="355"/>
            <ac:spMk id="8195" creationId="{00000000-0000-0000-0000-000000000000}"/>
          </ac:spMkLst>
        </pc:spChg>
        <pc:spChg chg="mod">
          <ac:chgData name="Lachance, Jean-François" userId="a9b952b2-b526-4af2-807d-c1b6655d9e27" providerId="ADAL" clId="{17882E19-BFA2-4162-ADF2-993CBEAAAB73}" dt="2022-12-20T18:10:42.599" v="4365" actId="1076"/>
          <ac:spMkLst>
            <pc:docMk/>
            <pc:sldMk cId="0" sldId="355"/>
            <ac:spMk id="8196" creationId="{00000000-0000-0000-0000-000000000000}"/>
          </ac:spMkLst>
        </pc:spChg>
        <pc:spChg chg="mod">
          <ac:chgData name="Lachance, Jean-François" userId="a9b952b2-b526-4af2-807d-c1b6655d9e27" providerId="ADAL" clId="{17882E19-BFA2-4162-ADF2-993CBEAAAB73}" dt="2022-12-20T18:10:42.599" v="4365" actId="1076"/>
          <ac:spMkLst>
            <pc:docMk/>
            <pc:sldMk cId="0" sldId="355"/>
            <ac:spMk id="8197" creationId="{00000000-0000-0000-0000-000000000000}"/>
          </ac:spMkLst>
        </pc:spChg>
        <pc:spChg chg="mod">
          <ac:chgData name="Lachance, Jean-François" userId="a9b952b2-b526-4af2-807d-c1b6655d9e27" providerId="ADAL" clId="{17882E19-BFA2-4162-ADF2-993CBEAAAB73}" dt="2022-12-20T18:10:42.599" v="4365" actId="1076"/>
          <ac:spMkLst>
            <pc:docMk/>
            <pc:sldMk cId="0" sldId="355"/>
            <ac:spMk id="8198" creationId="{00000000-0000-0000-0000-000000000000}"/>
          </ac:spMkLst>
        </pc:spChg>
        <pc:spChg chg="mod">
          <ac:chgData name="Lachance, Jean-François" userId="a9b952b2-b526-4af2-807d-c1b6655d9e27" providerId="ADAL" clId="{17882E19-BFA2-4162-ADF2-993CBEAAAB73}" dt="2022-12-20T18:10:42.599" v="4365" actId="1076"/>
          <ac:spMkLst>
            <pc:docMk/>
            <pc:sldMk cId="0" sldId="355"/>
            <ac:spMk id="8199" creationId="{00000000-0000-0000-0000-000000000000}"/>
          </ac:spMkLst>
        </pc:spChg>
        <pc:spChg chg="mod">
          <ac:chgData name="Lachance, Jean-François" userId="a9b952b2-b526-4af2-807d-c1b6655d9e27" providerId="ADAL" clId="{17882E19-BFA2-4162-ADF2-993CBEAAAB73}" dt="2022-12-20T18:10:42.599" v="4365" actId="1076"/>
          <ac:spMkLst>
            <pc:docMk/>
            <pc:sldMk cId="0" sldId="355"/>
            <ac:spMk id="8200" creationId="{00000000-0000-0000-0000-000000000000}"/>
          </ac:spMkLst>
        </pc:spChg>
      </pc:sldChg>
      <pc:sldChg chg="modSp mod">
        <pc:chgData name="Lachance, Jean-François" userId="a9b952b2-b526-4af2-807d-c1b6655d9e27" providerId="ADAL" clId="{17882E19-BFA2-4162-ADF2-993CBEAAAB73}" dt="2022-12-20T18:10:23.222" v="4362" actId="1076"/>
        <pc:sldMkLst>
          <pc:docMk/>
          <pc:sldMk cId="0" sldId="362"/>
        </pc:sldMkLst>
        <pc:spChg chg="mod">
          <ac:chgData name="Lachance, Jean-François" userId="a9b952b2-b526-4af2-807d-c1b6655d9e27" providerId="ADAL" clId="{17882E19-BFA2-4162-ADF2-993CBEAAAB73}" dt="2022-12-20T18:10:23.222" v="4362" actId="1076"/>
          <ac:spMkLst>
            <pc:docMk/>
            <pc:sldMk cId="0" sldId="362"/>
            <ac:spMk id="324611" creationId="{00000000-0000-0000-0000-000000000000}"/>
          </ac:spMkLst>
        </pc:spChg>
      </pc:sldChg>
      <pc:sldChg chg="modSp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658"/>
        </pc:sldMkLst>
        <pc:spChg chg="mod">
          <ac:chgData name="Lachance, Jean-François" userId="a9b952b2-b526-4af2-807d-c1b6655d9e27" providerId="ADAL" clId="{17882E19-BFA2-4162-ADF2-993CBEAAAB73}" dt="2022-12-19T18:58:47.944" v="20" actId="14100"/>
          <ac:spMkLst>
            <pc:docMk/>
            <pc:sldMk cId="0" sldId="658"/>
            <ac:spMk id="3" creationId="{00000000-0000-0000-0000-000000000000}"/>
          </ac:spMkLst>
        </pc:spChg>
      </pc:sldChg>
      <pc:sldChg chg="del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659"/>
        </pc:sldMkLst>
      </pc:sldChg>
      <pc:sldChg chg="del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660"/>
        </pc:sldMkLst>
      </pc:sldChg>
      <pc:sldChg chg="del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661"/>
        </pc:sldMkLst>
      </pc:sldChg>
      <pc:sldChg chg="del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662"/>
        </pc:sldMkLst>
      </pc:sldChg>
      <pc:sldChg chg="del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663"/>
        </pc:sldMkLst>
      </pc:sldChg>
      <pc:sldChg chg="del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1181380330" sldId="664"/>
        </pc:sldMkLst>
      </pc:sldChg>
      <pc:sldChg chg="del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665"/>
        </pc:sldMkLst>
      </pc:sldChg>
      <pc:sldChg chg="del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667"/>
        </pc:sldMkLst>
      </pc:sldChg>
      <pc:sldChg chg="del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668"/>
        </pc:sldMkLst>
      </pc:sldChg>
      <pc:sldChg chg="del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669"/>
        </pc:sldMkLst>
      </pc:sldChg>
      <pc:sldChg chg="del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670"/>
        </pc:sldMkLst>
      </pc:sldChg>
      <pc:sldChg chg="del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671"/>
        </pc:sldMkLst>
      </pc:sldChg>
      <pc:sldChg chg="modSp mod">
        <pc:chgData name="Lachance, Jean-François" userId="a9b952b2-b526-4af2-807d-c1b6655d9e27" providerId="ADAL" clId="{17882E19-BFA2-4162-ADF2-993CBEAAAB73}" dt="2022-12-20T15:46:57.121" v="3493" actId="14100"/>
        <pc:sldMkLst>
          <pc:docMk/>
          <pc:sldMk cId="0" sldId="675"/>
        </pc:sldMkLst>
        <pc:graphicFrameChg chg="mod modGraphic">
          <ac:chgData name="Lachance, Jean-François" userId="a9b952b2-b526-4af2-807d-c1b6655d9e27" providerId="ADAL" clId="{17882E19-BFA2-4162-ADF2-993CBEAAAB73}" dt="2022-12-20T15:46:57.121" v="3493" actId="14100"/>
          <ac:graphicFrameMkLst>
            <pc:docMk/>
            <pc:sldMk cId="0" sldId="675"/>
            <ac:graphicFrameMk id="5" creationId="{00000000-0000-0000-0000-000000000000}"/>
          </ac:graphicFrameMkLst>
        </pc:graphicFrameChg>
      </pc:sldChg>
      <pc:sldChg chg="modSp mod">
        <pc:chgData name="Lachance, Jean-François" userId="a9b952b2-b526-4af2-807d-c1b6655d9e27" providerId="ADAL" clId="{17882E19-BFA2-4162-ADF2-993CBEAAAB73}" dt="2022-12-20T15:48:49.056" v="3497" actId="20577"/>
        <pc:sldMkLst>
          <pc:docMk/>
          <pc:sldMk cId="0" sldId="676"/>
        </pc:sldMkLst>
        <pc:graphicFrameChg chg="mod modGraphic">
          <ac:chgData name="Lachance, Jean-François" userId="a9b952b2-b526-4af2-807d-c1b6655d9e27" providerId="ADAL" clId="{17882E19-BFA2-4162-ADF2-993CBEAAAB73}" dt="2022-12-20T15:48:49.056" v="3497" actId="20577"/>
          <ac:graphicFrameMkLst>
            <pc:docMk/>
            <pc:sldMk cId="0" sldId="676"/>
            <ac:graphicFrameMk id="5" creationId="{00000000-0000-0000-0000-000000000000}"/>
          </ac:graphicFrameMkLst>
        </pc:graphicFrameChg>
      </pc:sldChg>
      <pc:sldChg chg="modSp mod">
        <pc:chgData name="Lachance, Jean-François" userId="a9b952b2-b526-4af2-807d-c1b6655d9e27" providerId="ADAL" clId="{17882E19-BFA2-4162-ADF2-993CBEAAAB73}" dt="2022-12-20T15:49:23.666" v="3504" actId="20577"/>
        <pc:sldMkLst>
          <pc:docMk/>
          <pc:sldMk cId="0" sldId="677"/>
        </pc:sldMkLst>
        <pc:graphicFrameChg chg="mod modGraphic">
          <ac:chgData name="Lachance, Jean-François" userId="a9b952b2-b526-4af2-807d-c1b6655d9e27" providerId="ADAL" clId="{17882E19-BFA2-4162-ADF2-993CBEAAAB73}" dt="2022-12-20T15:49:23.666" v="3504" actId="20577"/>
          <ac:graphicFrameMkLst>
            <pc:docMk/>
            <pc:sldMk cId="0" sldId="677"/>
            <ac:graphicFrameMk id="5" creationId="{00000000-0000-0000-0000-000000000000}"/>
          </ac:graphicFrameMkLst>
        </pc:graphicFrameChg>
      </pc:sldChg>
      <pc:sldChg chg="modSp">
        <pc:chgData name="Lachance, Jean-François" userId="a9b952b2-b526-4af2-807d-c1b6655d9e27" providerId="ADAL" clId="{17882E19-BFA2-4162-ADF2-993CBEAAAB73}" dt="2022-12-20T15:53:06.289" v="3513" actId="115"/>
        <pc:sldMkLst>
          <pc:docMk/>
          <pc:sldMk cId="0" sldId="678"/>
        </pc:sldMkLst>
        <pc:spChg chg="mod">
          <ac:chgData name="Lachance, Jean-François" userId="a9b952b2-b526-4af2-807d-c1b6655d9e27" providerId="ADAL" clId="{17882E19-BFA2-4162-ADF2-993CBEAAAB73}" dt="2022-12-20T15:53:06.289" v="3513" actId="115"/>
          <ac:spMkLst>
            <pc:docMk/>
            <pc:sldMk cId="0" sldId="678"/>
            <ac:spMk id="199682" creationId="{00000000-0000-0000-0000-000000000000}"/>
          </ac:spMkLst>
        </pc:spChg>
      </pc:sldChg>
      <pc:sldChg chg="modSp mod">
        <pc:chgData name="Lachance, Jean-François" userId="a9b952b2-b526-4af2-807d-c1b6655d9e27" providerId="ADAL" clId="{17882E19-BFA2-4162-ADF2-993CBEAAAB73}" dt="2022-12-20T16:07:08.327" v="3620" actId="20577"/>
        <pc:sldMkLst>
          <pc:docMk/>
          <pc:sldMk cId="0" sldId="692"/>
        </pc:sldMkLst>
        <pc:graphicFrameChg chg="modGraphic">
          <ac:chgData name="Lachance, Jean-François" userId="a9b952b2-b526-4af2-807d-c1b6655d9e27" providerId="ADAL" clId="{17882E19-BFA2-4162-ADF2-993CBEAAAB73}" dt="2022-12-20T16:07:08.327" v="3620" actId="20577"/>
          <ac:graphicFrameMkLst>
            <pc:docMk/>
            <pc:sldMk cId="0" sldId="692"/>
            <ac:graphicFrameMk id="4" creationId="{00000000-0000-0000-0000-000000000000}"/>
          </ac:graphicFrameMkLst>
        </pc:graphicFrameChg>
      </pc:sldChg>
      <pc:sldChg chg="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257146726" sldId="750"/>
        </pc:sldMkLst>
        <pc:spChg chg="mod">
          <ac:chgData name="Lachance, Jean-François" userId="a9b952b2-b526-4af2-807d-c1b6655d9e27" providerId="ADAL" clId="{17882E19-BFA2-4162-ADF2-993CBEAAAB73}" dt="2022-12-19T21:26:31.760" v="1571" actId="207"/>
          <ac:spMkLst>
            <pc:docMk/>
            <pc:sldMk cId="257146726" sldId="750"/>
            <ac:spMk id="2" creationId="{16558B21-3E1F-4F9D-9239-42A1DF7860D5}"/>
          </ac:spMkLst>
        </pc:spChg>
        <pc:spChg chg="mod">
          <ac:chgData name="Lachance, Jean-François" userId="a9b952b2-b526-4af2-807d-c1b6655d9e27" providerId="ADAL" clId="{17882E19-BFA2-4162-ADF2-993CBEAAAB73}" dt="2022-12-19T21:03:05.373" v="1111" actId="1076"/>
          <ac:spMkLst>
            <pc:docMk/>
            <pc:sldMk cId="257146726" sldId="750"/>
            <ac:spMk id="4" creationId="{656260B8-76ED-416E-852B-7C0D13ED5E9D}"/>
          </ac:spMkLst>
        </pc:spChg>
        <pc:picChg chg="mod">
          <ac:chgData name="Lachance, Jean-François" userId="a9b952b2-b526-4af2-807d-c1b6655d9e27" providerId="ADAL" clId="{17882E19-BFA2-4162-ADF2-993CBEAAAB73}" dt="2022-12-19T21:03:16.774" v="1112" actId="1076"/>
          <ac:picMkLst>
            <pc:docMk/>
            <pc:sldMk cId="257146726" sldId="750"/>
            <ac:picMk id="7" creationId="{59D43FA5-06AE-4492-90A2-7B32A2FD9709}"/>
          </ac:picMkLst>
        </pc:picChg>
      </pc:sldChg>
      <pc:sldChg chg="modSp add del mod or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2288781615" sldId="753"/>
        </pc:sldMkLst>
        <pc:spChg chg="mod">
          <ac:chgData name="Lachance, Jean-François" userId="a9b952b2-b526-4af2-807d-c1b6655d9e27" providerId="ADAL" clId="{17882E19-BFA2-4162-ADF2-993CBEAAAB73}" dt="2022-12-19T21:05:51.034" v="1153" actId="255"/>
          <ac:spMkLst>
            <pc:docMk/>
            <pc:sldMk cId="2288781615" sldId="753"/>
            <ac:spMk id="3" creationId="{45D09586-8FDA-4308-8955-E1F37F0CC5F9}"/>
          </ac:spMkLst>
        </pc:spChg>
        <pc:spChg chg="mod">
          <ac:chgData name="Lachance, Jean-François" userId="a9b952b2-b526-4af2-807d-c1b6655d9e27" providerId="ADAL" clId="{17882E19-BFA2-4162-ADF2-993CBEAAAB73}" dt="2022-12-19T21:26:26.134" v="1570" actId="207"/>
          <ac:spMkLst>
            <pc:docMk/>
            <pc:sldMk cId="2288781615" sldId="753"/>
            <ac:spMk id="4" creationId="{B71A23EF-C762-46B1-B87E-D9F5E78CD6E3}"/>
          </ac:spMkLst>
        </pc:spChg>
        <pc:spChg chg="mod">
          <ac:chgData name="Lachance, Jean-François" userId="a9b952b2-b526-4af2-807d-c1b6655d9e27" providerId="ADAL" clId="{17882E19-BFA2-4162-ADF2-993CBEAAAB73}" dt="2022-12-19T21:03:58.920" v="1121" actId="1076"/>
          <ac:spMkLst>
            <pc:docMk/>
            <pc:sldMk cId="2288781615" sldId="753"/>
            <ac:spMk id="5" creationId="{02F00324-C8AC-49FA-8598-89BD7CC04DB0}"/>
          </ac:spMkLst>
        </pc:spChg>
      </pc:sldChg>
      <pc:sldChg chg="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2003549116" sldId="754"/>
        </pc:sldMkLst>
        <pc:spChg chg="mod">
          <ac:chgData name="Lachance, Jean-François" userId="a9b952b2-b526-4af2-807d-c1b6655d9e27" providerId="ADAL" clId="{17882E19-BFA2-4162-ADF2-993CBEAAAB73}" dt="2022-12-19T21:07:24.082" v="1166" actId="15"/>
          <ac:spMkLst>
            <pc:docMk/>
            <pc:sldMk cId="2003549116" sldId="754"/>
            <ac:spMk id="3" creationId="{45D09586-8FDA-4308-8955-E1F37F0CC5F9}"/>
          </ac:spMkLst>
        </pc:spChg>
        <pc:spChg chg="mod">
          <ac:chgData name="Lachance, Jean-François" userId="a9b952b2-b526-4af2-807d-c1b6655d9e27" providerId="ADAL" clId="{17882E19-BFA2-4162-ADF2-993CBEAAAB73}" dt="2022-12-19T21:06:51.310" v="1160" actId="1076"/>
          <ac:spMkLst>
            <pc:docMk/>
            <pc:sldMk cId="2003549116" sldId="754"/>
            <ac:spMk id="4" creationId="{B71A23EF-C762-46B1-B87E-D9F5E78CD6E3}"/>
          </ac:spMkLst>
        </pc:spChg>
        <pc:spChg chg="mod">
          <ac:chgData name="Lachance, Jean-François" userId="a9b952b2-b526-4af2-807d-c1b6655d9e27" providerId="ADAL" clId="{17882E19-BFA2-4162-ADF2-993CBEAAAB73}" dt="2022-12-19T21:06:47.657" v="1159" actId="1076"/>
          <ac:spMkLst>
            <pc:docMk/>
            <pc:sldMk cId="2003549116" sldId="754"/>
            <ac:spMk id="5" creationId="{02F00324-C8AC-49FA-8598-89BD7CC04DB0}"/>
          </ac:spMkLst>
        </pc:spChg>
      </pc:sldChg>
      <pc:sldChg chg="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3295380586" sldId="755"/>
        </pc:sldMkLst>
        <pc:spChg chg="mod">
          <ac:chgData name="Lachance, Jean-François" userId="a9b952b2-b526-4af2-807d-c1b6655d9e27" providerId="ADAL" clId="{17882E19-BFA2-4162-ADF2-993CBEAAAB73}" dt="2022-12-19T21:09:26.718" v="1188" actId="15"/>
          <ac:spMkLst>
            <pc:docMk/>
            <pc:sldMk cId="3295380586" sldId="755"/>
            <ac:spMk id="3" creationId="{45D09586-8FDA-4308-8955-E1F37F0CC5F9}"/>
          </ac:spMkLst>
        </pc:spChg>
        <pc:spChg chg="mod">
          <ac:chgData name="Lachance, Jean-François" userId="a9b952b2-b526-4af2-807d-c1b6655d9e27" providerId="ADAL" clId="{17882E19-BFA2-4162-ADF2-993CBEAAAB73}" dt="2022-12-19T21:13:03.959" v="1227" actId="1076"/>
          <ac:spMkLst>
            <pc:docMk/>
            <pc:sldMk cId="3295380586" sldId="755"/>
            <ac:spMk id="4" creationId="{B71A23EF-C762-46B1-B87E-D9F5E78CD6E3}"/>
          </ac:spMkLst>
        </pc:spChg>
      </pc:sldChg>
      <pc:sldChg chg="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2030122767" sldId="756"/>
        </pc:sldMkLst>
        <pc:spChg chg="mod">
          <ac:chgData name="Lachance, Jean-François" userId="a9b952b2-b526-4af2-807d-c1b6655d9e27" providerId="ADAL" clId="{17882E19-BFA2-4162-ADF2-993CBEAAAB73}" dt="2022-12-19T21:12:43.201" v="1226" actId="14100"/>
          <ac:spMkLst>
            <pc:docMk/>
            <pc:sldMk cId="2030122767" sldId="756"/>
            <ac:spMk id="3" creationId="{4C531402-14DC-4CA7-A6F6-D4F8512DD2FF}"/>
          </ac:spMkLst>
        </pc:spChg>
        <pc:spChg chg="mod">
          <ac:chgData name="Lachance, Jean-François" userId="a9b952b2-b526-4af2-807d-c1b6655d9e27" providerId="ADAL" clId="{17882E19-BFA2-4162-ADF2-993CBEAAAB73}" dt="2022-12-19T21:13:08.345" v="1228" actId="1076"/>
          <ac:spMkLst>
            <pc:docMk/>
            <pc:sldMk cId="2030122767" sldId="756"/>
            <ac:spMk id="4" creationId="{E151C62E-F8B7-49B3-ACA1-A2B1C08E7415}"/>
          </ac:spMkLst>
        </pc:spChg>
        <pc:picChg chg="mod">
          <ac:chgData name="Lachance, Jean-François" userId="a9b952b2-b526-4af2-807d-c1b6655d9e27" providerId="ADAL" clId="{17882E19-BFA2-4162-ADF2-993CBEAAAB73}" dt="2022-12-19T21:09:38.721" v="1190" actId="1076"/>
          <ac:picMkLst>
            <pc:docMk/>
            <pc:sldMk cId="2030122767" sldId="756"/>
            <ac:picMk id="14" creationId="{E12835FF-CD20-439E-82C2-2B5DC5CF48EB}"/>
          </ac:picMkLst>
        </pc:picChg>
      </pc:sldChg>
      <pc:sldChg chg="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2087887091" sldId="757"/>
        </pc:sldMkLst>
        <pc:spChg chg="mod">
          <ac:chgData name="Lachance, Jean-François" userId="a9b952b2-b526-4af2-807d-c1b6655d9e27" providerId="ADAL" clId="{17882E19-BFA2-4162-ADF2-993CBEAAAB73}" dt="2022-12-19T21:10:42.727" v="1203" actId="5793"/>
          <ac:spMkLst>
            <pc:docMk/>
            <pc:sldMk cId="2087887091" sldId="757"/>
            <ac:spMk id="3" creationId="{5083AF22-BF60-4E74-B793-AA0BCE6EBD1D}"/>
          </ac:spMkLst>
        </pc:spChg>
        <pc:spChg chg="mod">
          <ac:chgData name="Lachance, Jean-François" userId="a9b952b2-b526-4af2-807d-c1b6655d9e27" providerId="ADAL" clId="{17882E19-BFA2-4162-ADF2-993CBEAAAB73}" dt="2022-12-19T21:13:18.452" v="1230" actId="1076"/>
          <ac:spMkLst>
            <pc:docMk/>
            <pc:sldMk cId="2087887091" sldId="757"/>
            <ac:spMk id="4" creationId="{96AFD9B1-7EFF-48F5-858D-32DFD848CAEF}"/>
          </ac:spMkLst>
        </pc:spChg>
      </pc:sldChg>
      <pc:sldChg chg="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2524972065" sldId="758"/>
        </pc:sldMkLst>
        <pc:spChg chg="mod">
          <ac:chgData name="Lachance, Jean-François" userId="a9b952b2-b526-4af2-807d-c1b6655d9e27" providerId="ADAL" clId="{17882E19-BFA2-4162-ADF2-993CBEAAAB73}" dt="2022-12-19T21:14:16.907" v="1239" actId="1076"/>
          <ac:spMkLst>
            <pc:docMk/>
            <pc:sldMk cId="2524972065" sldId="758"/>
            <ac:spMk id="3" creationId="{762E8CD3-FA08-47D5-831A-185B516ACE90}"/>
          </ac:spMkLst>
        </pc:spChg>
        <pc:spChg chg="mod">
          <ac:chgData name="Lachance, Jean-François" userId="a9b952b2-b526-4af2-807d-c1b6655d9e27" providerId="ADAL" clId="{17882E19-BFA2-4162-ADF2-993CBEAAAB73}" dt="2022-12-19T21:13:23.807" v="1231" actId="1076"/>
          <ac:spMkLst>
            <pc:docMk/>
            <pc:sldMk cId="2524972065" sldId="758"/>
            <ac:spMk id="4" creationId="{9475A18D-CB21-46A4-85A5-1D3ED63A2EB1}"/>
          </ac:spMkLst>
        </pc:spChg>
      </pc:sldChg>
      <pc:sldChg chg="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2468406501" sldId="759"/>
        </pc:sldMkLst>
        <pc:spChg chg="mod">
          <ac:chgData name="Lachance, Jean-François" userId="a9b952b2-b526-4af2-807d-c1b6655d9e27" providerId="ADAL" clId="{17882E19-BFA2-4162-ADF2-993CBEAAAB73}" dt="2022-12-19T21:14:39.394" v="1242" actId="1076"/>
          <ac:spMkLst>
            <pc:docMk/>
            <pc:sldMk cId="2468406501" sldId="759"/>
            <ac:spMk id="3" creationId="{AA988273-D43D-4CD6-B5B6-62AE71A01F8F}"/>
          </ac:spMkLst>
        </pc:spChg>
        <pc:spChg chg="mod">
          <ac:chgData name="Lachance, Jean-François" userId="a9b952b2-b526-4af2-807d-c1b6655d9e27" providerId="ADAL" clId="{17882E19-BFA2-4162-ADF2-993CBEAAAB73}" dt="2022-12-19T21:13:29.634" v="1232" actId="1076"/>
          <ac:spMkLst>
            <pc:docMk/>
            <pc:sldMk cId="2468406501" sldId="759"/>
            <ac:spMk id="4" creationId="{655EADF2-5E70-4FDF-8464-1A134266D5ED}"/>
          </ac:spMkLst>
        </pc:spChg>
      </pc:sldChg>
      <pc:sldChg chg="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412986146" sldId="760"/>
        </pc:sldMkLst>
        <pc:spChg chg="mod">
          <ac:chgData name="Lachance, Jean-François" userId="a9b952b2-b526-4af2-807d-c1b6655d9e27" providerId="ADAL" clId="{17882E19-BFA2-4162-ADF2-993CBEAAAB73}" dt="2022-12-19T21:11:22.096" v="1212" actId="15"/>
          <ac:spMkLst>
            <pc:docMk/>
            <pc:sldMk cId="412986146" sldId="760"/>
            <ac:spMk id="3" creationId="{4C531402-14DC-4CA7-A6F6-D4F8512DD2FF}"/>
          </ac:spMkLst>
        </pc:spChg>
        <pc:spChg chg="mod">
          <ac:chgData name="Lachance, Jean-François" userId="a9b952b2-b526-4af2-807d-c1b6655d9e27" providerId="ADAL" clId="{17882E19-BFA2-4162-ADF2-993CBEAAAB73}" dt="2022-12-19T21:13:13.896" v="1229" actId="1076"/>
          <ac:spMkLst>
            <pc:docMk/>
            <pc:sldMk cId="412986146" sldId="760"/>
            <ac:spMk id="4" creationId="{E151C62E-F8B7-49B3-ACA1-A2B1C08E7415}"/>
          </ac:spMkLst>
        </pc:spChg>
      </pc:sldChg>
      <pc:sldChg chg="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1436298996" sldId="761"/>
        </pc:sldMkLst>
        <pc:spChg chg="mod">
          <ac:chgData name="Lachance, Jean-François" userId="a9b952b2-b526-4af2-807d-c1b6655d9e27" providerId="ADAL" clId="{17882E19-BFA2-4162-ADF2-993CBEAAAB73}" dt="2022-12-19T21:16:17.518" v="1475" actId="20577"/>
          <ac:spMkLst>
            <pc:docMk/>
            <pc:sldMk cId="1436298996" sldId="761"/>
            <ac:spMk id="3" creationId="{86BE3F6F-1164-437B-BC3C-0088E531DD79}"/>
          </ac:spMkLst>
        </pc:spChg>
        <pc:spChg chg="mod">
          <ac:chgData name="Lachance, Jean-François" userId="a9b952b2-b526-4af2-807d-c1b6655d9e27" providerId="ADAL" clId="{17882E19-BFA2-4162-ADF2-993CBEAAAB73}" dt="2022-12-19T21:13:33.830" v="1233" actId="1076"/>
          <ac:spMkLst>
            <pc:docMk/>
            <pc:sldMk cId="1436298996" sldId="761"/>
            <ac:spMk id="4" creationId="{93BB03E9-DB16-483F-BC21-824C38BBF2F0}"/>
          </ac:spMkLst>
        </pc:spChg>
      </pc:sldChg>
      <pc:sldChg chg="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608659412" sldId="762"/>
        </pc:sldMkLst>
        <pc:spChg chg="mod">
          <ac:chgData name="Lachance, Jean-François" userId="a9b952b2-b526-4af2-807d-c1b6655d9e27" providerId="ADAL" clId="{17882E19-BFA2-4162-ADF2-993CBEAAAB73}" dt="2022-12-19T21:18:43.092" v="1497" actId="27636"/>
          <ac:spMkLst>
            <pc:docMk/>
            <pc:sldMk cId="608659412" sldId="762"/>
            <ac:spMk id="3" creationId="{1CF4EECF-DD19-49E9-9923-F4E5A5B3D911}"/>
          </ac:spMkLst>
        </pc:spChg>
        <pc:spChg chg="mod">
          <ac:chgData name="Lachance, Jean-François" userId="a9b952b2-b526-4af2-807d-c1b6655d9e27" providerId="ADAL" clId="{17882E19-BFA2-4162-ADF2-993CBEAAAB73}" dt="2022-12-19T21:18:33.187" v="1493" actId="1076"/>
          <ac:spMkLst>
            <pc:docMk/>
            <pc:sldMk cId="608659412" sldId="762"/>
            <ac:spMk id="4" creationId="{4F834BDD-3964-400D-97D5-A148155A63D7}"/>
          </ac:spMkLst>
        </pc:spChg>
      </pc:sldChg>
      <pc:sldChg chg="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589717409" sldId="763"/>
        </pc:sldMkLst>
        <pc:spChg chg="mod">
          <ac:chgData name="Lachance, Jean-François" userId="a9b952b2-b526-4af2-807d-c1b6655d9e27" providerId="ADAL" clId="{17882E19-BFA2-4162-ADF2-993CBEAAAB73}" dt="2022-12-19T21:22:34.955" v="1545" actId="20577"/>
          <ac:spMkLst>
            <pc:docMk/>
            <pc:sldMk cId="589717409" sldId="763"/>
            <ac:spMk id="3" creationId="{4875A4EE-4C48-40A2-9AD1-6E0699012CBE}"/>
          </ac:spMkLst>
        </pc:spChg>
        <pc:spChg chg="mod">
          <ac:chgData name="Lachance, Jean-François" userId="a9b952b2-b526-4af2-807d-c1b6655d9e27" providerId="ADAL" clId="{17882E19-BFA2-4162-ADF2-993CBEAAAB73}" dt="2022-12-19T21:20:19.051" v="1534" actId="1076"/>
          <ac:spMkLst>
            <pc:docMk/>
            <pc:sldMk cId="589717409" sldId="763"/>
            <ac:spMk id="4" creationId="{6178A594-52BC-4474-976E-6AFA967EB18A}"/>
          </ac:spMkLst>
        </pc:spChg>
      </pc:sldChg>
      <pc:sldChg chg="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3755859337" sldId="768"/>
        </pc:sldMkLst>
        <pc:spChg chg="mod">
          <ac:chgData name="Lachance, Jean-François" userId="a9b952b2-b526-4af2-807d-c1b6655d9e27" providerId="ADAL" clId="{17882E19-BFA2-4162-ADF2-993CBEAAAB73}" dt="2022-12-19T21:24:55.981" v="1563" actId="1076"/>
          <ac:spMkLst>
            <pc:docMk/>
            <pc:sldMk cId="3755859337" sldId="768"/>
            <ac:spMk id="3" creationId="{4875A4EE-4C48-40A2-9AD1-6E0699012CBE}"/>
          </ac:spMkLst>
        </pc:spChg>
        <pc:spChg chg="mod">
          <ac:chgData name="Lachance, Jean-François" userId="a9b952b2-b526-4af2-807d-c1b6655d9e27" providerId="ADAL" clId="{17882E19-BFA2-4162-ADF2-993CBEAAAB73}" dt="2022-12-19T21:23:13.077" v="1549" actId="1076"/>
          <ac:spMkLst>
            <pc:docMk/>
            <pc:sldMk cId="3755859337" sldId="768"/>
            <ac:spMk id="4" creationId="{6178A594-52BC-4474-976E-6AFA967EB18A}"/>
          </ac:spMkLst>
        </pc:spChg>
        <pc:picChg chg="mod">
          <ac:chgData name="Lachance, Jean-François" userId="a9b952b2-b526-4af2-807d-c1b6655d9e27" providerId="ADAL" clId="{17882E19-BFA2-4162-ADF2-993CBEAAAB73}" dt="2022-12-19T21:25:08.956" v="1566" actId="14100"/>
          <ac:picMkLst>
            <pc:docMk/>
            <pc:sldMk cId="3755859337" sldId="768"/>
            <ac:picMk id="5" creationId="{9A1E58B9-4F02-42A0-9D26-B0649F7D0F3A}"/>
          </ac:picMkLst>
        </pc:picChg>
      </pc:sldChg>
      <pc:sldChg chg="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4066324318" sldId="769"/>
        </pc:sldMkLst>
        <pc:spChg chg="mod">
          <ac:chgData name="Lachance, Jean-François" userId="a9b952b2-b526-4af2-807d-c1b6655d9e27" providerId="ADAL" clId="{17882E19-BFA2-4162-ADF2-993CBEAAAB73}" dt="2022-12-19T21:23:04.238" v="1548" actId="14100"/>
          <ac:spMkLst>
            <pc:docMk/>
            <pc:sldMk cId="4066324318" sldId="769"/>
            <ac:spMk id="3" creationId="{4875A4EE-4C48-40A2-9AD1-6E0699012CBE}"/>
          </ac:spMkLst>
        </pc:spChg>
        <pc:spChg chg="mod">
          <ac:chgData name="Lachance, Jean-François" userId="a9b952b2-b526-4af2-807d-c1b6655d9e27" providerId="ADAL" clId="{17882E19-BFA2-4162-ADF2-993CBEAAAB73}" dt="2022-12-19T21:22:56.548" v="1546" actId="1076"/>
          <ac:spMkLst>
            <pc:docMk/>
            <pc:sldMk cId="4066324318" sldId="769"/>
            <ac:spMk id="4" creationId="{6178A594-52BC-4474-976E-6AFA967EB18A}"/>
          </ac:spMkLst>
        </pc:spChg>
      </pc:sldChg>
      <pc:sldChg chg="addSp delSp modSp new mod">
        <pc:chgData name="Lachance, Jean-François" userId="a9b952b2-b526-4af2-807d-c1b6655d9e27" providerId="ADAL" clId="{17882E19-BFA2-4162-ADF2-993CBEAAAB73}" dt="2022-12-20T18:03:20.351" v="4345" actId="1076"/>
        <pc:sldMkLst>
          <pc:docMk/>
          <pc:sldMk cId="1493707003" sldId="826"/>
        </pc:sldMkLst>
        <pc:spChg chg="del">
          <ac:chgData name="Lachance, Jean-François" userId="a9b952b2-b526-4af2-807d-c1b6655d9e27" providerId="ADAL" clId="{17882E19-BFA2-4162-ADF2-993CBEAAAB73}" dt="2022-12-20T17:00:59.701" v="4098" actId="478"/>
          <ac:spMkLst>
            <pc:docMk/>
            <pc:sldMk cId="1493707003" sldId="826"/>
            <ac:spMk id="2" creationId="{EE2EF333-881F-42FA-AAD3-E3F906A904FC}"/>
          </ac:spMkLst>
        </pc:spChg>
        <pc:spChg chg="del">
          <ac:chgData name="Lachance, Jean-François" userId="a9b952b2-b526-4af2-807d-c1b6655d9e27" providerId="ADAL" clId="{17882E19-BFA2-4162-ADF2-993CBEAAAB73}" dt="2022-12-20T16:58:19.013" v="4083" actId="22"/>
          <ac:spMkLst>
            <pc:docMk/>
            <pc:sldMk cId="1493707003" sldId="826"/>
            <ac:spMk id="3" creationId="{C4491ECD-5502-46D1-BAF0-43ACFCDCB365}"/>
          </ac:spMkLst>
        </pc:spChg>
        <pc:spChg chg="add del mod">
          <ac:chgData name="Lachance, Jean-François" userId="a9b952b2-b526-4af2-807d-c1b6655d9e27" providerId="ADAL" clId="{17882E19-BFA2-4162-ADF2-993CBEAAAB73}" dt="2022-12-20T17:00:58.052" v="4097" actId="478"/>
          <ac:spMkLst>
            <pc:docMk/>
            <pc:sldMk cId="1493707003" sldId="826"/>
            <ac:spMk id="7" creationId="{56009514-458A-4DE4-B39E-8C3776E23151}"/>
          </ac:spMkLst>
        </pc:spChg>
        <pc:spChg chg="add del mod">
          <ac:chgData name="Lachance, Jean-François" userId="a9b952b2-b526-4af2-807d-c1b6655d9e27" providerId="ADAL" clId="{17882E19-BFA2-4162-ADF2-993CBEAAAB73}" dt="2022-12-20T18:03:06.676" v="4342" actId="478"/>
          <ac:spMkLst>
            <pc:docMk/>
            <pc:sldMk cId="1493707003" sldId="826"/>
            <ac:spMk id="10" creationId="{6FA2F6C8-52AC-47D4-9681-22903FB047B0}"/>
          </ac:spMkLst>
        </pc:spChg>
        <pc:spChg chg="add mod">
          <ac:chgData name="Lachance, Jean-François" userId="a9b952b2-b526-4af2-807d-c1b6655d9e27" providerId="ADAL" clId="{17882E19-BFA2-4162-ADF2-993CBEAAAB73}" dt="2022-12-20T18:03:20.351" v="4345" actId="1076"/>
          <ac:spMkLst>
            <pc:docMk/>
            <pc:sldMk cId="1493707003" sldId="826"/>
            <ac:spMk id="13" creationId="{3458E5F1-4418-41F0-A56E-433E8887CDCA}"/>
          </ac:spMkLst>
        </pc:spChg>
        <pc:picChg chg="add del mod ord">
          <ac:chgData name="Lachance, Jean-François" userId="a9b952b2-b526-4af2-807d-c1b6655d9e27" providerId="ADAL" clId="{17882E19-BFA2-4162-ADF2-993CBEAAAB73}" dt="2022-12-20T16:59:58.988" v="4094" actId="478"/>
          <ac:picMkLst>
            <pc:docMk/>
            <pc:sldMk cId="1493707003" sldId="826"/>
            <ac:picMk id="5" creationId="{F6FC4DFC-8717-4216-8341-5DCBCC22FB52}"/>
          </ac:picMkLst>
        </pc:picChg>
        <pc:picChg chg="add del mod">
          <ac:chgData name="Lachance, Jean-François" userId="a9b952b2-b526-4af2-807d-c1b6655d9e27" providerId="ADAL" clId="{17882E19-BFA2-4162-ADF2-993CBEAAAB73}" dt="2022-12-20T17:05:36.736" v="4226" actId="478"/>
          <ac:picMkLst>
            <pc:docMk/>
            <pc:sldMk cId="1493707003" sldId="826"/>
            <ac:picMk id="9" creationId="{849CC81A-CC1C-4724-8794-76317C024B3F}"/>
          </ac:picMkLst>
        </pc:picChg>
        <pc:picChg chg="add mod">
          <ac:chgData name="Lachance, Jean-François" userId="a9b952b2-b526-4af2-807d-c1b6655d9e27" providerId="ADAL" clId="{17882E19-BFA2-4162-ADF2-993CBEAAAB73}" dt="2022-12-20T17:07:48.540" v="4233" actId="1076"/>
          <ac:picMkLst>
            <pc:docMk/>
            <pc:sldMk cId="1493707003" sldId="826"/>
            <ac:picMk id="12" creationId="{B53545B4-4110-4C8D-90F3-03473E8352BE}"/>
          </ac:picMkLst>
        </pc:picChg>
      </pc:sldChg>
      <pc:sldChg chg="modSp new del mod">
        <pc:chgData name="Lachance, Jean-François" userId="a9b952b2-b526-4af2-807d-c1b6655d9e27" providerId="ADAL" clId="{17882E19-BFA2-4162-ADF2-993CBEAAAB73}" dt="2022-12-19T19:53:00.673" v="683" actId="47"/>
        <pc:sldMkLst>
          <pc:docMk/>
          <pc:sldMk cId="1701726518" sldId="826"/>
        </pc:sldMkLst>
        <pc:spChg chg="mod">
          <ac:chgData name="Lachance, Jean-François" userId="a9b952b2-b526-4af2-807d-c1b6655d9e27" providerId="ADAL" clId="{17882E19-BFA2-4162-ADF2-993CBEAAAB73}" dt="2022-12-19T18:57:33.712" v="15" actId="20577"/>
          <ac:spMkLst>
            <pc:docMk/>
            <pc:sldMk cId="1701726518" sldId="826"/>
            <ac:spMk id="2" creationId="{D17C84FB-1230-4DF3-808C-16E6DE57F618}"/>
          </ac:spMkLst>
        </pc:spChg>
      </pc:sldChg>
      <pc:sldChg chg="modSp new del mod">
        <pc:chgData name="Lachance, Jean-François" userId="a9b952b2-b526-4af2-807d-c1b6655d9e27" providerId="ADAL" clId="{17882E19-BFA2-4162-ADF2-993CBEAAAB73}" dt="2022-12-19T21:26:05.586" v="1568" actId="2696"/>
        <pc:sldMkLst>
          <pc:docMk/>
          <pc:sldMk cId="1226730921" sldId="827"/>
        </pc:sldMkLst>
        <pc:spChg chg="mod">
          <ac:chgData name="Lachance, Jean-François" userId="a9b952b2-b526-4af2-807d-c1b6655d9e27" providerId="ADAL" clId="{17882E19-BFA2-4162-ADF2-993CBEAAAB73}" dt="2022-12-19T19:04:24.631" v="68" actId="20577"/>
          <ac:spMkLst>
            <pc:docMk/>
            <pc:sldMk cId="1226730921" sldId="827"/>
            <ac:spMk id="2" creationId="{9EBAF123-6BE1-4303-AA89-7EDF6BAE6FB7}"/>
          </ac:spMkLst>
        </pc:spChg>
        <pc:spChg chg="mod">
          <ac:chgData name="Lachance, Jean-François" userId="a9b952b2-b526-4af2-807d-c1b6655d9e27" providerId="ADAL" clId="{17882E19-BFA2-4162-ADF2-993CBEAAAB73}" dt="2022-12-19T21:25:25.712" v="1567" actId="1076"/>
          <ac:spMkLst>
            <pc:docMk/>
            <pc:sldMk cId="1226730921" sldId="827"/>
            <ac:spMk id="3" creationId="{0A6F0DCB-AACA-4F1D-97F7-94FCC7FD7584}"/>
          </ac:spMkLst>
        </pc:spChg>
      </pc:sldChg>
      <pc:sldChg chg="addSp delSp modSp new mod">
        <pc:chgData name="Lachance, Jean-François" userId="a9b952b2-b526-4af2-807d-c1b6655d9e27" providerId="ADAL" clId="{17882E19-BFA2-4162-ADF2-993CBEAAAB73}" dt="2022-12-20T18:03:15.344" v="4344" actId="1076"/>
        <pc:sldMkLst>
          <pc:docMk/>
          <pc:sldMk cId="3771372061" sldId="827"/>
        </pc:sldMkLst>
        <pc:spChg chg="del">
          <ac:chgData name="Lachance, Jean-François" userId="a9b952b2-b526-4af2-807d-c1b6655d9e27" providerId="ADAL" clId="{17882E19-BFA2-4162-ADF2-993CBEAAAB73}" dt="2022-12-20T17:05:28.383" v="4224" actId="478"/>
          <ac:spMkLst>
            <pc:docMk/>
            <pc:sldMk cId="3771372061" sldId="827"/>
            <ac:spMk id="2" creationId="{73461D0B-B296-45FD-8245-DB6333D2BF21}"/>
          </ac:spMkLst>
        </pc:spChg>
        <pc:spChg chg="del">
          <ac:chgData name="Lachance, Jean-François" userId="a9b952b2-b526-4af2-807d-c1b6655d9e27" providerId="ADAL" clId="{17882E19-BFA2-4162-ADF2-993CBEAAAB73}" dt="2022-12-20T16:54:56.231" v="4078" actId="22"/>
          <ac:spMkLst>
            <pc:docMk/>
            <pc:sldMk cId="3771372061" sldId="827"/>
            <ac:spMk id="3" creationId="{12D25BD2-D0F7-4CE3-BCC1-B73998E0160E}"/>
          </ac:spMkLst>
        </pc:spChg>
        <pc:spChg chg="add del mod">
          <ac:chgData name="Lachance, Jean-François" userId="a9b952b2-b526-4af2-807d-c1b6655d9e27" providerId="ADAL" clId="{17882E19-BFA2-4162-ADF2-993CBEAAAB73}" dt="2022-12-20T17:05:26.429" v="4223" actId="478"/>
          <ac:spMkLst>
            <pc:docMk/>
            <pc:sldMk cId="3771372061" sldId="827"/>
            <ac:spMk id="9" creationId="{5CFDCCEA-4353-4FAD-A137-4BEF06C909E3}"/>
          </ac:spMkLst>
        </pc:spChg>
        <pc:spChg chg="add mod">
          <ac:chgData name="Lachance, Jean-François" userId="a9b952b2-b526-4af2-807d-c1b6655d9e27" providerId="ADAL" clId="{17882E19-BFA2-4162-ADF2-993CBEAAAB73}" dt="2022-12-20T18:03:15.344" v="4344" actId="1076"/>
          <ac:spMkLst>
            <pc:docMk/>
            <pc:sldMk cId="3771372061" sldId="827"/>
            <ac:spMk id="10" creationId="{38D1BEB9-36BE-4B2B-A331-A3CB7A87A346}"/>
          </ac:spMkLst>
        </pc:spChg>
        <pc:picChg chg="add del mod ord">
          <ac:chgData name="Lachance, Jean-François" userId="a9b952b2-b526-4af2-807d-c1b6655d9e27" providerId="ADAL" clId="{17882E19-BFA2-4162-ADF2-993CBEAAAB73}" dt="2022-12-20T17:05:23.256" v="4222" actId="478"/>
          <ac:picMkLst>
            <pc:docMk/>
            <pc:sldMk cId="3771372061" sldId="827"/>
            <ac:picMk id="5" creationId="{704D31FB-889A-4EDA-983E-20349A426261}"/>
          </ac:picMkLst>
        </pc:picChg>
        <pc:picChg chg="add mod">
          <ac:chgData name="Lachance, Jean-François" userId="a9b952b2-b526-4af2-807d-c1b6655d9e27" providerId="ADAL" clId="{17882E19-BFA2-4162-ADF2-993CBEAAAB73}" dt="2022-12-20T17:07:42.711" v="4232" actId="1076"/>
          <ac:picMkLst>
            <pc:docMk/>
            <pc:sldMk cId="3771372061" sldId="827"/>
            <ac:picMk id="7" creationId="{DE86E40B-A71D-403B-8EB4-2FEFFBC0BFB0}"/>
          </ac:picMkLst>
        </pc:picChg>
      </pc:sldChg>
      <pc:sldChg chg="add del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4122235061" sldId="827"/>
        </pc:sldMkLst>
      </pc:sldChg>
      <pc:sldChg chg="modSp new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128324768" sldId="828"/>
        </pc:sldMkLst>
        <pc:spChg chg="mod">
          <ac:chgData name="Lachance, Jean-François" userId="a9b952b2-b526-4af2-807d-c1b6655d9e27" providerId="ADAL" clId="{17882E19-BFA2-4162-ADF2-993CBEAAAB73}" dt="2022-12-19T19:27:12.882" v="235" actId="20577"/>
          <ac:spMkLst>
            <pc:docMk/>
            <pc:sldMk cId="128324768" sldId="828"/>
            <ac:spMk id="2" creationId="{9E1D939E-62FC-4109-BC53-EBFE780A6105}"/>
          </ac:spMkLst>
        </pc:spChg>
        <pc:spChg chg="mod">
          <ac:chgData name="Lachance, Jean-François" userId="a9b952b2-b526-4af2-807d-c1b6655d9e27" providerId="ADAL" clId="{17882E19-BFA2-4162-ADF2-993CBEAAAB73}" dt="2022-12-19T19:38:12.569" v="494" actId="20577"/>
          <ac:spMkLst>
            <pc:docMk/>
            <pc:sldMk cId="128324768" sldId="828"/>
            <ac:spMk id="3" creationId="{B33C9031-9051-4903-A74E-66DCAA69AEB1}"/>
          </ac:spMkLst>
        </pc:spChg>
      </pc:sldChg>
      <pc:sldChg chg="addSp delSp modSp new del mod">
        <pc:chgData name="Lachance, Jean-François" userId="a9b952b2-b526-4af2-807d-c1b6655d9e27" providerId="ADAL" clId="{17882E19-BFA2-4162-ADF2-993CBEAAAB73}" dt="2022-12-20T17:08:17.713" v="4241" actId="47"/>
        <pc:sldMkLst>
          <pc:docMk/>
          <pc:sldMk cId="161792996" sldId="828"/>
        </pc:sldMkLst>
        <pc:spChg chg="del">
          <ac:chgData name="Lachance, Jean-François" userId="a9b952b2-b526-4af2-807d-c1b6655d9e27" providerId="ADAL" clId="{17882E19-BFA2-4162-ADF2-993CBEAAAB73}" dt="2022-12-20T16:55:24.903" v="4081" actId="22"/>
          <ac:spMkLst>
            <pc:docMk/>
            <pc:sldMk cId="161792996" sldId="828"/>
            <ac:spMk id="3" creationId="{201199BD-FAD2-4EA0-AAB3-08BFDFEE236F}"/>
          </ac:spMkLst>
        </pc:spChg>
        <pc:picChg chg="add mod ord">
          <ac:chgData name="Lachance, Jean-François" userId="a9b952b2-b526-4af2-807d-c1b6655d9e27" providerId="ADAL" clId="{17882E19-BFA2-4162-ADF2-993CBEAAAB73}" dt="2022-12-20T16:55:24.903" v="4081" actId="22"/>
          <ac:picMkLst>
            <pc:docMk/>
            <pc:sldMk cId="161792996" sldId="828"/>
            <ac:picMk id="5" creationId="{9A417672-9DD9-430D-9136-4BCC0893A0EA}"/>
          </ac:picMkLst>
        </pc:picChg>
      </pc:sldChg>
      <pc:sldChg chg="addSp delSp modSp new del mod">
        <pc:chgData name="Lachance, Jean-François" userId="a9b952b2-b526-4af2-807d-c1b6655d9e27" providerId="ADAL" clId="{17882E19-BFA2-4162-ADF2-993CBEAAAB73}" dt="2022-12-20T17:08:18.875" v="4242" actId="47"/>
        <pc:sldMkLst>
          <pc:docMk/>
          <pc:sldMk cId="750350356" sldId="829"/>
        </pc:sldMkLst>
        <pc:spChg chg="del">
          <ac:chgData name="Lachance, Jean-François" userId="a9b952b2-b526-4af2-807d-c1b6655d9e27" providerId="ADAL" clId="{17882E19-BFA2-4162-ADF2-993CBEAAAB73}" dt="2022-12-20T16:55:46.959" v="4082" actId="22"/>
          <ac:spMkLst>
            <pc:docMk/>
            <pc:sldMk cId="750350356" sldId="829"/>
            <ac:spMk id="3" creationId="{E3799E59-A51F-435C-9D1C-D83191FBA1D3}"/>
          </ac:spMkLst>
        </pc:spChg>
        <pc:picChg chg="add mod ord">
          <ac:chgData name="Lachance, Jean-François" userId="a9b952b2-b526-4af2-807d-c1b6655d9e27" providerId="ADAL" clId="{17882E19-BFA2-4162-ADF2-993CBEAAAB73}" dt="2022-12-20T16:55:46.959" v="4082" actId="22"/>
          <ac:picMkLst>
            <pc:docMk/>
            <pc:sldMk cId="750350356" sldId="829"/>
            <ac:picMk id="5" creationId="{1A3616DB-3ABF-4B81-8B6D-18EC01AB8201}"/>
          </ac:picMkLst>
        </pc:picChg>
      </pc:sldChg>
      <pc:sldChg chg="addSp delSp modSp add del mod delAnim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2338473249" sldId="829"/>
        </pc:sldMkLst>
        <pc:spChg chg="mod">
          <ac:chgData name="Lachance, Jean-François" userId="a9b952b2-b526-4af2-807d-c1b6655d9e27" providerId="ADAL" clId="{17882E19-BFA2-4162-ADF2-993CBEAAAB73}" dt="2022-12-19T19:45:27.502" v="525" actId="1076"/>
          <ac:spMkLst>
            <pc:docMk/>
            <pc:sldMk cId="2338473249" sldId="829"/>
            <ac:spMk id="2" creationId="{00000000-0000-0000-0000-000000000000}"/>
          </ac:spMkLst>
        </pc:spChg>
        <pc:spChg chg="mod">
          <ac:chgData name="Lachance, Jean-François" userId="a9b952b2-b526-4af2-807d-c1b6655d9e27" providerId="ADAL" clId="{17882E19-BFA2-4162-ADF2-993CBEAAAB73}" dt="2022-12-19T19:47:13.831" v="615" actId="313"/>
          <ac:spMkLst>
            <pc:docMk/>
            <pc:sldMk cId="2338473249" sldId="829"/>
            <ac:spMk id="3" creationId="{00000000-0000-0000-0000-000000000000}"/>
          </ac:spMkLst>
        </pc:spChg>
        <pc:spChg chg="add del mod">
          <ac:chgData name="Lachance, Jean-François" userId="a9b952b2-b526-4af2-807d-c1b6655d9e27" providerId="ADAL" clId="{17882E19-BFA2-4162-ADF2-993CBEAAAB73}" dt="2022-12-19T19:44:48.793" v="497" actId="22"/>
          <ac:spMkLst>
            <pc:docMk/>
            <pc:sldMk cId="2338473249" sldId="829"/>
            <ac:spMk id="5" creationId="{7F5C8B13-FB5D-4861-AC53-16075B7ABC9F}"/>
          </ac:spMkLst>
        </pc:spChg>
        <pc:picChg chg="del">
          <ac:chgData name="Lachance, Jean-François" userId="a9b952b2-b526-4af2-807d-c1b6655d9e27" providerId="ADAL" clId="{17882E19-BFA2-4162-ADF2-993CBEAAAB73}" dt="2022-12-19T19:44:19.437" v="496" actId="478"/>
          <ac:picMkLst>
            <pc:docMk/>
            <pc:sldMk cId="2338473249" sldId="829"/>
            <ac:picMk id="6" creationId="{00000000-0000-0000-0000-000000000000}"/>
          </ac:picMkLst>
        </pc:picChg>
        <pc:picChg chg="add mod ord modCrop">
          <ac:chgData name="Lachance, Jean-François" userId="a9b952b2-b526-4af2-807d-c1b6655d9e27" providerId="ADAL" clId="{17882E19-BFA2-4162-ADF2-993CBEAAAB73}" dt="2022-12-19T19:44:48.793" v="497" actId="22"/>
          <ac:picMkLst>
            <pc:docMk/>
            <pc:sldMk cId="2338473249" sldId="829"/>
            <ac:picMk id="8" creationId="{44421800-06A6-4B07-813A-2A9E0F31BC7C}"/>
          </ac:picMkLst>
        </pc:picChg>
      </pc:sldChg>
      <pc:sldChg chg="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1986091841" sldId="830"/>
        </pc:sldMkLst>
        <pc:spChg chg="mod">
          <ac:chgData name="Lachance, Jean-François" userId="a9b952b2-b526-4af2-807d-c1b6655d9e27" providerId="ADAL" clId="{17882E19-BFA2-4162-ADF2-993CBEAAAB73}" dt="2022-12-19T19:48:13.926" v="646" actId="20577"/>
          <ac:spMkLst>
            <pc:docMk/>
            <pc:sldMk cId="1986091841" sldId="830"/>
            <ac:spMk id="5122" creationId="{00000000-0000-0000-0000-000000000000}"/>
          </ac:spMkLst>
        </pc:spChg>
      </pc:sldChg>
      <pc:sldChg chg="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831"/>
        </pc:sldMkLst>
        <pc:spChg chg="mod">
          <ac:chgData name="Lachance, Jean-François" userId="a9b952b2-b526-4af2-807d-c1b6655d9e27" providerId="ADAL" clId="{17882E19-BFA2-4162-ADF2-993CBEAAAB73}" dt="2022-12-19T19:57:44.243" v="763" actId="20577"/>
          <ac:spMkLst>
            <pc:docMk/>
            <pc:sldMk cId="0" sldId="831"/>
            <ac:spMk id="10243" creationId="{00000000-0000-0000-0000-000000000000}"/>
          </ac:spMkLst>
        </pc:spChg>
        <pc:spChg chg="mod">
          <ac:chgData name="Lachance, Jean-François" userId="a9b952b2-b526-4af2-807d-c1b6655d9e27" providerId="ADAL" clId="{17882E19-BFA2-4162-ADF2-993CBEAAAB73}" dt="2022-12-19T19:55:24.194" v="717" actId="1076"/>
          <ac:spMkLst>
            <pc:docMk/>
            <pc:sldMk cId="0" sldId="831"/>
            <ac:spMk id="78850" creationId="{00000000-0000-0000-0000-000000000000}"/>
          </ac:spMkLst>
        </pc:spChg>
      </pc:sldChg>
      <pc:sldChg chg="modSp add del mod">
        <pc:chgData name="Lachance, Jean-François" userId="a9b952b2-b526-4af2-807d-c1b6655d9e27" providerId="ADAL" clId="{17882E19-BFA2-4162-ADF2-993CBEAAAB73}" dt="2022-12-19T21:02:54.659" v="1110" actId="2696"/>
        <pc:sldMkLst>
          <pc:docMk/>
          <pc:sldMk cId="0" sldId="832"/>
        </pc:sldMkLst>
        <pc:spChg chg="mod">
          <ac:chgData name="Lachance, Jean-François" userId="a9b952b2-b526-4af2-807d-c1b6655d9e27" providerId="ADAL" clId="{17882E19-BFA2-4162-ADF2-993CBEAAAB73}" dt="2022-12-19T21:02:34.568" v="1109" actId="14100"/>
          <ac:spMkLst>
            <pc:docMk/>
            <pc:sldMk cId="0" sldId="832"/>
            <ac:spMk id="18435" creationId="{00000000-0000-0000-0000-000000000000}"/>
          </ac:spMkLst>
        </pc:spChg>
      </pc:sldChg>
      <pc:sldChg chg="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833"/>
        </pc:sldMkLst>
        <pc:spChg chg="mod">
          <ac:chgData name="Lachance, Jean-François" userId="a9b952b2-b526-4af2-807d-c1b6655d9e27" providerId="ADAL" clId="{17882E19-BFA2-4162-ADF2-993CBEAAAB73}" dt="2022-12-19T21:17:29.476" v="1485" actId="207"/>
          <ac:spMkLst>
            <pc:docMk/>
            <pc:sldMk cId="0" sldId="833"/>
            <ac:spMk id="30" creationId="{6A32D8D6-F0FE-4486-9AA2-FB5AD38B30A6}"/>
          </ac:spMkLst>
        </pc:spChg>
      </pc:sldChg>
      <pc:sldChg chg="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0" sldId="834"/>
        </pc:sldMkLst>
        <pc:spChg chg="mod">
          <ac:chgData name="Lachance, Jean-François" userId="a9b952b2-b526-4af2-807d-c1b6655d9e27" providerId="ADAL" clId="{17882E19-BFA2-4162-ADF2-993CBEAAAB73}" dt="2022-12-19T21:18:22.839" v="1492" actId="1076"/>
          <ac:spMkLst>
            <pc:docMk/>
            <pc:sldMk cId="0" sldId="834"/>
            <ac:spMk id="11" creationId="{00000000-0000-0000-0000-000000000000}"/>
          </ac:spMkLst>
        </pc:spChg>
        <pc:spChg chg="mod">
          <ac:chgData name="Lachance, Jean-François" userId="a9b952b2-b526-4af2-807d-c1b6655d9e27" providerId="ADAL" clId="{17882E19-BFA2-4162-ADF2-993CBEAAAB73}" dt="2022-12-19T21:18:57.397" v="1498" actId="1076"/>
          <ac:spMkLst>
            <pc:docMk/>
            <pc:sldMk cId="0" sldId="834"/>
            <ac:spMk id="16" creationId="{471C2244-C361-429B-B44A-9AC6D10A6E1B}"/>
          </ac:spMkLst>
        </pc:spChg>
        <pc:grpChg chg="mod">
          <ac:chgData name="Lachance, Jean-François" userId="a9b952b2-b526-4af2-807d-c1b6655d9e27" providerId="ADAL" clId="{17882E19-BFA2-4162-ADF2-993CBEAAAB73}" dt="2022-12-19T21:18:13.482" v="1490" actId="1076"/>
          <ac:grpSpMkLst>
            <pc:docMk/>
            <pc:sldMk cId="0" sldId="834"/>
            <ac:grpSpMk id="2" creationId="{3280ABFB-64BF-4CA0-909E-B28B54B3B089}"/>
          </ac:grpSpMkLst>
        </pc:grpChg>
        <pc:grpChg chg="mod">
          <ac:chgData name="Lachance, Jean-François" userId="a9b952b2-b526-4af2-807d-c1b6655d9e27" providerId="ADAL" clId="{17882E19-BFA2-4162-ADF2-993CBEAAAB73}" dt="2022-12-19T21:18:07.967" v="1489" actId="1076"/>
          <ac:grpSpMkLst>
            <pc:docMk/>
            <pc:sldMk cId="0" sldId="834"/>
            <ac:grpSpMk id="3" creationId="{0C5DC47A-7E14-4A9C-A79F-4A3414FD5CAA}"/>
          </ac:grpSpMkLst>
        </pc:grpChg>
        <pc:picChg chg="mod">
          <ac:chgData name="Lachance, Jean-François" userId="a9b952b2-b526-4af2-807d-c1b6655d9e27" providerId="ADAL" clId="{17882E19-BFA2-4162-ADF2-993CBEAAAB73}" dt="2022-12-19T21:18:03.896" v="1488" actId="1076"/>
          <ac:picMkLst>
            <pc:docMk/>
            <pc:sldMk cId="0" sldId="834"/>
            <ac:picMk id="29698" creationId="{00000000-0000-0000-0000-000000000000}"/>
          </ac:picMkLst>
        </pc:picChg>
        <pc:picChg chg="mod">
          <ac:chgData name="Lachance, Jean-François" userId="a9b952b2-b526-4af2-807d-c1b6655d9e27" providerId="ADAL" clId="{17882E19-BFA2-4162-ADF2-993CBEAAAB73}" dt="2022-12-19T21:18:18.454" v="1491" actId="1076"/>
          <ac:picMkLst>
            <pc:docMk/>
            <pc:sldMk cId="0" sldId="834"/>
            <ac:picMk id="29699" creationId="{00000000-0000-0000-0000-000000000000}"/>
          </ac:picMkLst>
        </pc:picChg>
      </pc:sldChg>
      <pc:sldChg chg="modSp new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458913852" sldId="835"/>
        </pc:sldMkLst>
        <pc:spChg chg="mod">
          <ac:chgData name="Lachance, Jean-François" userId="a9b952b2-b526-4af2-807d-c1b6655d9e27" providerId="ADAL" clId="{17882E19-BFA2-4162-ADF2-993CBEAAAB73}" dt="2022-12-19T21:28:18.927" v="1611" actId="14100"/>
          <ac:spMkLst>
            <pc:docMk/>
            <pc:sldMk cId="458913852" sldId="835"/>
            <ac:spMk id="2" creationId="{B1548658-D4A9-4356-8AE4-806C4E1F8B27}"/>
          </ac:spMkLst>
        </pc:spChg>
        <pc:spChg chg="mod">
          <ac:chgData name="Lachance, Jean-François" userId="a9b952b2-b526-4af2-807d-c1b6655d9e27" providerId="ADAL" clId="{17882E19-BFA2-4162-ADF2-993CBEAAAB73}" dt="2022-12-19T21:29:48.210" v="1712" actId="20577"/>
          <ac:spMkLst>
            <pc:docMk/>
            <pc:sldMk cId="458913852" sldId="835"/>
            <ac:spMk id="3" creationId="{1377988B-DC1F-4BCE-9276-F2A15AFD3B33}"/>
          </ac:spMkLst>
        </pc:spChg>
      </pc:sldChg>
      <pc:sldChg chg="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1326504876" sldId="836"/>
        </pc:sldMkLst>
        <pc:spChg chg="mod">
          <ac:chgData name="Lachance, Jean-François" userId="a9b952b2-b526-4af2-807d-c1b6655d9e27" providerId="ADAL" clId="{17882E19-BFA2-4162-ADF2-993CBEAAAB73}" dt="2022-12-19T21:30:08.072" v="1739" actId="20577"/>
          <ac:spMkLst>
            <pc:docMk/>
            <pc:sldMk cId="1326504876" sldId="836"/>
            <ac:spMk id="2" creationId="{B1548658-D4A9-4356-8AE4-806C4E1F8B27}"/>
          </ac:spMkLst>
        </pc:spChg>
        <pc:spChg chg="mod">
          <ac:chgData name="Lachance, Jean-François" userId="a9b952b2-b526-4af2-807d-c1b6655d9e27" providerId="ADAL" clId="{17882E19-BFA2-4162-ADF2-993CBEAAAB73}" dt="2022-12-19T23:21:09.617" v="2160" actId="20577"/>
          <ac:spMkLst>
            <pc:docMk/>
            <pc:sldMk cId="1326504876" sldId="836"/>
            <ac:spMk id="3" creationId="{1377988B-DC1F-4BCE-9276-F2A15AFD3B33}"/>
          </ac:spMkLst>
        </pc:spChg>
      </pc:sldChg>
      <pc:sldChg chg="addSp delSp modSp new del mod addAnim delAnim modAnim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3261516501" sldId="837"/>
        </pc:sldMkLst>
        <pc:spChg chg="mod">
          <ac:chgData name="Lachance, Jean-François" userId="a9b952b2-b526-4af2-807d-c1b6655d9e27" providerId="ADAL" clId="{17882E19-BFA2-4162-ADF2-993CBEAAAB73}" dt="2022-12-19T23:21:44.688" v="2209" actId="20577"/>
          <ac:spMkLst>
            <pc:docMk/>
            <pc:sldMk cId="3261516501" sldId="837"/>
            <ac:spMk id="2" creationId="{487D7B16-A093-45DB-9E8E-E0DB5A4542F8}"/>
          </ac:spMkLst>
        </pc:spChg>
        <pc:spChg chg="del">
          <ac:chgData name="Lachance, Jean-François" userId="a9b952b2-b526-4af2-807d-c1b6655d9e27" providerId="ADAL" clId="{17882E19-BFA2-4162-ADF2-993CBEAAAB73}" dt="2022-12-19T23:22:13.584" v="2210" actId="478"/>
          <ac:spMkLst>
            <pc:docMk/>
            <pc:sldMk cId="3261516501" sldId="837"/>
            <ac:spMk id="3" creationId="{C670078C-EF9E-4F57-8203-3CECEFD1F90E}"/>
          </ac:spMkLst>
        </pc:spChg>
        <pc:spChg chg="add mod">
          <ac:chgData name="Lachance, Jean-François" userId="a9b952b2-b526-4af2-807d-c1b6655d9e27" providerId="ADAL" clId="{17882E19-BFA2-4162-ADF2-993CBEAAAB73}" dt="2022-12-19T23:31:42.364" v="2268" actId="1076"/>
          <ac:spMkLst>
            <pc:docMk/>
            <pc:sldMk cId="3261516501" sldId="837"/>
            <ac:spMk id="4" creationId="{DE156777-6327-411B-9079-B09FC2FC064F}"/>
          </ac:spMkLst>
        </pc:spChg>
        <pc:spChg chg="add mod">
          <ac:chgData name="Lachance, Jean-François" userId="a9b952b2-b526-4af2-807d-c1b6655d9e27" providerId="ADAL" clId="{17882E19-BFA2-4162-ADF2-993CBEAAAB73}" dt="2022-12-19T23:31:42.364" v="2268" actId="1076"/>
          <ac:spMkLst>
            <pc:docMk/>
            <pc:sldMk cId="3261516501" sldId="837"/>
            <ac:spMk id="5" creationId="{8F0F2560-391D-4EFC-B916-8669CEF11151}"/>
          </ac:spMkLst>
        </pc:spChg>
        <pc:spChg chg="add mod">
          <ac:chgData name="Lachance, Jean-François" userId="a9b952b2-b526-4af2-807d-c1b6655d9e27" providerId="ADAL" clId="{17882E19-BFA2-4162-ADF2-993CBEAAAB73}" dt="2022-12-19T23:31:42.364" v="2268" actId="1076"/>
          <ac:spMkLst>
            <pc:docMk/>
            <pc:sldMk cId="3261516501" sldId="837"/>
            <ac:spMk id="6" creationId="{9C48B281-E972-4AD9-BC73-B46AC80FFD8F}"/>
          </ac:spMkLst>
        </pc:spChg>
        <pc:spChg chg="add del mod">
          <ac:chgData name="Lachance, Jean-François" userId="a9b952b2-b526-4af2-807d-c1b6655d9e27" providerId="ADAL" clId="{17882E19-BFA2-4162-ADF2-993CBEAAAB73}" dt="2022-12-19T23:25:07.587" v="2228" actId="478"/>
          <ac:spMkLst>
            <pc:docMk/>
            <pc:sldMk cId="3261516501" sldId="837"/>
            <ac:spMk id="7" creationId="{4ADBD69D-2F07-466A-A030-387F59523072}"/>
          </ac:spMkLst>
        </pc:spChg>
        <pc:spChg chg="add mod">
          <ac:chgData name="Lachance, Jean-François" userId="a9b952b2-b526-4af2-807d-c1b6655d9e27" providerId="ADAL" clId="{17882E19-BFA2-4162-ADF2-993CBEAAAB73}" dt="2022-12-19T23:31:42.364" v="2268" actId="1076"/>
          <ac:spMkLst>
            <pc:docMk/>
            <pc:sldMk cId="3261516501" sldId="837"/>
            <ac:spMk id="8" creationId="{CFF944FE-A1A6-4D11-8F5A-C768418826CB}"/>
          </ac:spMkLst>
        </pc:spChg>
        <pc:spChg chg="add del mod">
          <ac:chgData name="Lachance, Jean-François" userId="a9b952b2-b526-4af2-807d-c1b6655d9e27" providerId="ADAL" clId="{17882E19-BFA2-4162-ADF2-993CBEAAAB73}" dt="2022-12-19T23:25:08.472" v="2229" actId="478"/>
          <ac:spMkLst>
            <pc:docMk/>
            <pc:sldMk cId="3261516501" sldId="837"/>
            <ac:spMk id="9" creationId="{704756B5-65B7-4018-8715-9720616B1966}"/>
          </ac:spMkLst>
        </pc:spChg>
        <pc:spChg chg="add mod">
          <ac:chgData name="Lachance, Jean-François" userId="a9b952b2-b526-4af2-807d-c1b6655d9e27" providerId="ADAL" clId="{17882E19-BFA2-4162-ADF2-993CBEAAAB73}" dt="2022-12-19T23:31:42.364" v="2268" actId="1076"/>
          <ac:spMkLst>
            <pc:docMk/>
            <pc:sldMk cId="3261516501" sldId="837"/>
            <ac:spMk id="12" creationId="{01FD3D21-26BA-41DC-987C-9A4F9DC6F1FF}"/>
          </ac:spMkLst>
        </pc:spChg>
        <pc:spChg chg="add mod">
          <ac:chgData name="Lachance, Jean-François" userId="a9b952b2-b526-4af2-807d-c1b6655d9e27" providerId="ADAL" clId="{17882E19-BFA2-4162-ADF2-993CBEAAAB73}" dt="2022-12-19T23:59:44.900" v="2341" actId="1076"/>
          <ac:spMkLst>
            <pc:docMk/>
            <pc:sldMk cId="3261516501" sldId="837"/>
            <ac:spMk id="13" creationId="{B73DDCE8-9523-4213-8FA6-3FCA670949E1}"/>
          </ac:spMkLst>
        </pc:spChg>
        <pc:spChg chg="add mod">
          <ac:chgData name="Lachance, Jean-François" userId="a9b952b2-b526-4af2-807d-c1b6655d9e27" providerId="ADAL" clId="{17882E19-BFA2-4162-ADF2-993CBEAAAB73}" dt="2022-12-19T23:31:42.364" v="2268" actId="1076"/>
          <ac:spMkLst>
            <pc:docMk/>
            <pc:sldMk cId="3261516501" sldId="837"/>
            <ac:spMk id="14" creationId="{DF08FB22-844E-455C-AE22-B69B1C4D2A17}"/>
          </ac:spMkLst>
        </pc:spChg>
        <pc:spChg chg="add mod">
          <ac:chgData name="Lachance, Jean-François" userId="a9b952b2-b526-4af2-807d-c1b6655d9e27" providerId="ADAL" clId="{17882E19-BFA2-4162-ADF2-993CBEAAAB73}" dt="2022-12-19T23:29:15.050" v="2252" actId="20577"/>
          <ac:spMkLst>
            <pc:docMk/>
            <pc:sldMk cId="3261516501" sldId="837"/>
            <ac:spMk id="15" creationId="{3938467B-8334-4709-8C18-B2409558C380}"/>
          </ac:spMkLst>
        </pc:spChg>
        <pc:spChg chg="add mod">
          <ac:chgData name="Lachance, Jean-François" userId="a9b952b2-b526-4af2-807d-c1b6655d9e27" providerId="ADAL" clId="{17882E19-BFA2-4162-ADF2-993CBEAAAB73}" dt="2022-12-19T23:31:42.364" v="2268" actId="1076"/>
          <ac:spMkLst>
            <pc:docMk/>
            <pc:sldMk cId="3261516501" sldId="837"/>
            <ac:spMk id="16" creationId="{3C51F6AF-7C9B-4A2E-B5DE-EF1EAD154C3C}"/>
          </ac:spMkLst>
        </pc:spChg>
        <pc:spChg chg="add mod">
          <ac:chgData name="Lachance, Jean-François" userId="a9b952b2-b526-4af2-807d-c1b6655d9e27" providerId="ADAL" clId="{17882E19-BFA2-4162-ADF2-993CBEAAAB73}" dt="2022-12-19T23:56:09.486" v="2312" actId="1076"/>
          <ac:spMkLst>
            <pc:docMk/>
            <pc:sldMk cId="3261516501" sldId="837"/>
            <ac:spMk id="17" creationId="{D436D584-2949-44A5-B08D-6F8643FFA19A}"/>
          </ac:spMkLst>
        </pc:spChg>
        <pc:spChg chg="add mod">
          <ac:chgData name="Lachance, Jean-François" userId="a9b952b2-b526-4af2-807d-c1b6655d9e27" providerId="ADAL" clId="{17882E19-BFA2-4162-ADF2-993CBEAAAB73}" dt="2022-12-19T23:56:09.486" v="2312" actId="1076"/>
          <ac:spMkLst>
            <pc:docMk/>
            <pc:sldMk cId="3261516501" sldId="837"/>
            <ac:spMk id="18" creationId="{004811C5-A821-46C1-97E8-2B5A11EC5790}"/>
          </ac:spMkLst>
        </pc:spChg>
        <pc:spChg chg="add mod">
          <ac:chgData name="Lachance, Jean-François" userId="a9b952b2-b526-4af2-807d-c1b6655d9e27" providerId="ADAL" clId="{17882E19-BFA2-4162-ADF2-993CBEAAAB73}" dt="2022-12-19T23:32:15.065" v="2273" actId="20577"/>
          <ac:spMkLst>
            <pc:docMk/>
            <pc:sldMk cId="3261516501" sldId="837"/>
            <ac:spMk id="19" creationId="{73ED6C7E-590F-481F-ACD5-B7AB7D59462A}"/>
          </ac:spMkLst>
        </pc:spChg>
        <pc:spChg chg="add mod">
          <ac:chgData name="Lachance, Jean-François" userId="a9b952b2-b526-4af2-807d-c1b6655d9e27" providerId="ADAL" clId="{17882E19-BFA2-4162-ADF2-993CBEAAAB73}" dt="2022-12-19T23:32:37.251" v="2277" actId="20577"/>
          <ac:spMkLst>
            <pc:docMk/>
            <pc:sldMk cId="3261516501" sldId="837"/>
            <ac:spMk id="20" creationId="{80093677-F6C3-4DE1-965C-C7796331D66F}"/>
          </ac:spMkLst>
        </pc:spChg>
        <pc:spChg chg="add mod">
          <ac:chgData name="Lachance, Jean-François" userId="a9b952b2-b526-4af2-807d-c1b6655d9e27" providerId="ADAL" clId="{17882E19-BFA2-4162-ADF2-993CBEAAAB73}" dt="2022-12-19T23:32:47.137" v="2280" actId="20577"/>
          <ac:spMkLst>
            <pc:docMk/>
            <pc:sldMk cId="3261516501" sldId="837"/>
            <ac:spMk id="21" creationId="{8B65BEF9-7ABA-4D4D-B796-DD2B38BAD258}"/>
          </ac:spMkLst>
        </pc:spChg>
        <pc:spChg chg="add mod">
          <ac:chgData name="Lachance, Jean-François" userId="a9b952b2-b526-4af2-807d-c1b6655d9e27" providerId="ADAL" clId="{17882E19-BFA2-4162-ADF2-993CBEAAAB73}" dt="2022-12-19T23:54:42.211" v="2300" actId="1076"/>
          <ac:spMkLst>
            <pc:docMk/>
            <pc:sldMk cId="3261516501" sldId="837"/>
            <ac:spMk id="22" creationId="{E426DE39-31F0-41C0-BA9D-71DCF3D82D60}"/>
          </ac:spMkLst>
        </pc:spChg>
        <pc:spChg chg="add mod">
          <ac:chgData name="Lachance, Jean-François" userId="a9b952b2-b526-4af2-807d-c1b6655d9e27" providerId="ADAL" clId="{17882E19-BFA2-4162-ADF2-993CBEAAAB73}" dt="2022-12-19T23:54:18.666" v="2292" actId="1076"/>
          <ac:spMkLst>
            <pc:docMk/>
            <pc:sldMk cId="3261516501" sldId="837"/>
            <ac:spMk id="23" creationId="{3E75282F-23BE-4751-A80A-2BDBADDAA660}"/>
          </ac:spMkLst>
        </pc:spChg>
        <pc:spChg chg="add mod">
          <ac:chgData name="Lachance, Jean-François" userId="a9b952b2-b526-4af2-807d-c1b6655d9e27" providerId="ADAL" clId="{17882E19-BFA2-4162-ADF2-993CBEAAAB73}" dt="2022-12-19T23:54:32.587" v="2299" actId="6549"/>
          <ac:spMkLst>
            <pc:docMk/>
            <pc:sldMk cId="3261516501" sldId="837"/>
            <ac:spMk id="24" creationId="{BD03BFC5-6689-4430-98E5-B5E6AEE9D38C}"/>
          </ac:spMkLst>
        </pc:spChg>
        <pc:spChg chg="add del mod">
          <ac:chgData name="Lachance, Jean-François" userId="a9b952b2-b526-4af2-807d-c1b6655d9e27" providerId="ADAL" clId="{17882E19-BFA2-4162-ADF2-993CBEAAAB73}" dt="2022-12-19T23:59:24.948" v="2339" actId="478"/>
          <ac:spMkLst>
            <pc:docMk/>
            <pc:sldMk cId="3261516501" sldId="837"/>
            <ac:spMk id="38" creationId="{F05F2C05-6FD0-4269-A392-31D209E8E5F5}"/>
          </ac:spMkLst>
        </pc:spChg>
        <pc:spChg chg="add del mod">
          <ac:chgData name="Lachance, Jean-François" userId="a9b952b2-b526-4af2-807d-c1b6655d9e27" providerId="ADAL" clId="{17882E19-BFA2-4162-ADF2-993CBEAAAB73}" dt="2022-12-19T23:59:26.899" v="2340" actId="478"/>
          <ac:spMkLst>
            <pc:docMk/>
            <pc:sldMk cId="3261516501" sldId="837"/>
            <ac:spMk id="39" creationId="{C52DBAB1-184C-4074-B363-9AA30CE275FD}"/>
          </ac:spMkLst>
        </pc:spChg>
        <pc:spChg chg="add del">
          <ac:chgData name="Lachance, Jean-François" userId="a9b952b2-b526-4af2-807d-c1b6655d9e27" providerId="ADAL" clId="{17882E19-BFA2-4162-ADF2-993CBEAAAB73}" dt="2022-12-19T23:58:12.756" v="2331" actId="478"/>
          <ac:spMkLst>
            <pc:docMk/>
            <pc:sldMk cId="3261516501" sldId="837"/>
            <ac:spMk id="40" creationId="{621C69BF-FCCB-48F4-A721-F444CA690DE5}"/>
          </ac:spMkLst>
        </pc:spChg>
        <pc:spChg chg="add del mod">
          <ac:chgData name="Lachance, Jean-François" userId="a9b952b2-b526-4af2-807d-c1b6655d9e27" providerId="ADAL" clId="{17882E19-BFA2-4162-ADF2-993CBEAAAB73}" dt="2022-12-19T23:58:37.131" v="2334" actId="478"/>
          <ac:spMkLst>
            <pc:docMk/>
            <pc:sldMk cId="3261516501" sldId="837"/>
            <ac:spMk id="41" creationId="{7BBFFA83-D78D-482C-8C27-CD47FAEF19FE}"/>
          </ac:spMkLst>
        </pc:spChg>
        <pc:spChg chg="add mod">
          <ac:chgData name="Lachance, Jean-François" userId="a9b952b2-b526-4af2-807d-c1b6655d9e27" providerId="ADAL" clId="{17882E19-BFA2-4162-ADF2-993CBEAAAB73}" dt="2022-12-19T23:58:51.324" v="2338" actId="1076"/>
          <ac:spMkLst>
            <pc:docMk/>
            <pc:sldMk cId="3261516501" sldId="837"/>
            <ac:spMk id="42" creationId="{C7A2C102-5192-439B-AE7B-2187BD0458F5}"/>
          </ac:spMkLst>
        </pc:spChg>
        <pc:spChg chg="add del mod">
          <ac:chgData name="Lachance, Jean-François" userId="a9b952b2-b526-4af2-807d-c1b6655d9e27" providerId="ADAL" clId="{17882E19-BFA2-4162-ADF2-993CBEAAAB73}" dt="2022-12-20T00:08:55.181" v="2394" actId="478"/>
          <ac:spMkLst>
            <pc:docMk/>
            <pc:sldMk cId="3261516501" sldId="837"/>
            <ac:spMk id="49" creationId="{641A9DF6-5718-4980-B21A-1E7B49CDD9ED}"/>
          </ac:spMkLst>
        </pc:spChg>
        <pc:spChg chg="add mod">
          <ac:chgData name="Lachance, Jean-François" userId="a9b952b2-b526-4af2-807d-c1b6655d9e27" providerId="ADAL" clId="{17882E19-BFA2-4162-ADF2-993CBEAAAB73}" dt="2022-12-20T00:13:27.330" v="2420" actId="14100"/>
          <ac:spMkLst>
            <pc:docMk/>
            <pc:sldMk cId="3261516501" sldId="837"/>
            <ac:spMk id="50" creationId="{E17CE3CF-CE5E-4B3D-A638-5952C6249D87}"/>
          </ac:spMkLst>
        </pc:spChg>
        <pc:spChg chg="add mod">
          <ac:chgData name="Lachance, Jean-François" userId="a9b952b2-b526-4af2-807d-c1b6655d9e27" providerId="ADAL" clId="{17882E19-BFA2-4162-ADF2-993CBEAAAB73}" dt="2022-12-20T00:01:55.700" v="2359" actId="1076"/>
          <ac:spMkLst>
            <pc:docMk/>
            <pc:sldMk cId="3261516501" sldId="837"/>
            <ac:spMk id="51" creationId="{F45BC32A-B105-4EEE-8FDA-5C585DFD5EA4}"/>
          </ac:spMkLst>
        </pc:spChg>
        <pc:spChg chg="add mod">
          <ac:chgData name="Lachance, Jean-François" userId="a9b952b2-b526-4af2-807d-c1b6655d9e27" providerId="ADAL" clId="{17882E19-BFA2-4162-ADF2-993CBEAAAB73}" dt="2022-12-20T00:03:32.389" v="2369" actId="1076"/>
          <ac:spMkLst>
            <pc:docMk/>
            <pc:sldMk cId="3261516501" sldId="837"/>
            <ac:spMk id="52" creationId="{2E5A77AF-AA56-4BC3-98A8-40D3334E3607}"/>
          </ac:spMkLst>
        </pc:spChg>
        <pc:spChg chg="add mod">
          <ac:chgData name="Lachance, Jean-François" userId="a9b952b2-b526-4af2-807d-c1b6655d9e27" providerId="ADAL" clId="{17882E19-BFA2-4162-ADF2-993CBEAAAB73}" dt="2022-12-20T00:04:14.332" v="2372" actId="1076"/>
          <ac:spMkLst>
            <pc:docMk/>
            <pc:sldMk cId="3261516501" sldId="837"/>
            <ac:spMk id="53" creationId="{C6C66355-8D41-4C11-94A0-564E6A0F6101}"/>
          </ac:spMkLst>
        </pc:spChg>
        <pc:spChg chg="add mod">
          <ac:chgData name="Lachance, Jean-François" userId="a9b952b2-b526-4af2-807d-c1b6655d9e27" providerId="ADAL" clId="{17882E19-BFA2-4162-ADF2-993CBEAAAB73}" dt="2022-12-20T00:04:22.170" v="2374" actId="1076"/>
          <ac:spMkLst>
            <pc:docMk/>
            <pc:sldMk cId="3261516501" sldId="837"/>
            <ac:spMk id="54" creationId="{4E1CC4FD-1A14-4D86-9A60-911BD3E99060}"/>
          </ac:spMkLst>
        </pc:spChg>
        <pc:spChg chg="add mod">
          <ac:chgData name="Lachance, Jean-François" userId="a9b952b2-b526-4af2-807d-c1b6655d9e27" providerId="ADAL" clId="{17882E19-BFA2-4162-ADF2-993CBEAAAB73}" dt="2022-12-20T00:04:26.923" v="2376" actId="1076"/>
          <ac:spMkLst>
            <pc:docMk/>
            <pc:sldMk cId="3261516501" sldId="837"/>
            <ac:spMk id="55" creationId="{3A33230B-807C-4D18-B601-EE3F4423F621}"/>
          </ac:spMkLst>
        </pc:spChg>
        <pc:spChg chg="add mod">
          <ac:chgData name="Lachance, Jean-François" userId="a9b952b2-b526-4af2-807d-c1b6655d9e27" providerId="ADAL" clId="{17882E19-BFA2-4162-ADF2-993CBEAAAB73}" dt="2022-12-20T00:13:24.643" v="2419" actId="1076"/>
          <ac:spMkLst>
            <pc:docMk/>
            <pc:sldMk cId="3261516501" sldId="837"/>
            <ac:spMk id="56" creationId="{98473D80-D047-4067-8C7E-0AF03EB27B61}"/>
          </ac:spMkLst>
        </pc:spChg>
        <pc:spChg chg="add mod">
          <ac:chgData name="Lachance, Jean-François" userId="a9b952b2-b526-4af2-807d-c1b6655d9e27" providerId="ADAL" clId="{17882E19-BFA2-4162-ADF2-993CBEAAAB73}" dt="2022-12-20T00:14:47.689" v="2431" actId="1076"/>
          <ac:spMkLst>
            <pc:docMk/>
            <pc:sldMk cId="3261516501" sldId="837"/>
            <ac:spMk id="57" creationId="{0B46A8CE-7462-46B4-86EA-EB46F484A74E}"/>
          </ac:spMkLst>
        </pc:spChg>
        <pc:spChg chg="add del mod">
          <ac:chgData name="Lachance, Jean-François" userId="a9b952b2-b526-4af2-807d-c1b6655d9e27" providerId="ADAL" clId="{17882E19-BFA2-4162-ADF2-993CBEAAAB73}" dt="2022-12-20T00:13:18.378" v="2418" actId="478"/>
          <ac:spMkLst>
            <pc:docMk/>
            <pc:sldMk cId="3261516501" sldId="837"/>
            <ac:spMk id="58" creationId="{0634018E-7697-4B51-B826-BC687C0C8082}"/>
          </ac:spMkLst>
        </pc:spChg>
        <pc:spChg chg="add mod">
          <ac:chgData name="Lachance, Jean-François" userId="a9b952b2-b526-4af2-807d-c1b6655d9e27" providerId="ADAL" clId="{17882E19-BFA2-4162-ADF2-993CBEAAAB73}" dt="2022-12-20T00:15:16.611" v="2439" actId="1076"/>
          <ac:spMkLst>
            <pc:docMk/>
            <pc:sldMk cId="3261516501" sldId="837"/>
            <ac:spMk id="65" creationId="{0373AE57-CD56-4F7C-87EB-E1C646A00238}"/>
          </ac:spMkLst>
        </pc:spChg>
        <pc:cxnChg chg="add mod">
          <ac:chgData name="Lachance, Jean-François" userId="a9b952b2-b526-4af2-807d-c1b6655d9e27" providerId="ADAL" clId="{17882E19-BFA2-4162-ADF2-993CBEAAAB73}" dt="2022-12-19T23:31:42.364" v="2268" actId="1076"/>
          <ac:cxnSpMkLst>
            <pc:docMk/>
            <pc:sldMk cId="3261516501" sldId="837"/>
            <ac:cxnSpMk id="11" creationId="{CF54C914-6192-4FA6-A238-265EB1D25C4B}"/>
          </ac:cxnSpMkLst>
        </pc:cxnChg>
        <pc:cxnChg chg="add mod">
          <ac:chgData name="Lachance, Jean-François" userId="a9b952b2-b526-4af2-807d-c1b6655d9e27" providerId="ADAL" clId="{17882E19-BFA2-4162-ADF2-993CBEAAAB73}" dt="2022-12-19T23:55:23.788" v="2302" actId="1076"/>
          <ac:cxnSpMkLst>
            <pc:docMk/>
            <pc:sldMk cId="3261516501" sldId="837"/>
            <ac:cxnSpMk id="25" creationId="{EB9EBBC5-FA6D-493C-BB46-EA786289A825}"/>
          </ac:cxnSpMkLst>
        </pc:cxnChg>
        <pc:cxnChg chg="add mod">
          <ac:chgData name="Lachance, Jean-François" userId="a9b952b2-b526-4af2-807d-c1b6655d9e27" providerId="ADAL" clId="{17882E19-BFA2-4162-ADF2-993CBEAAAB73}" dt="2022-12-20T00:18:08.506" v="2451" actId="14100"/>
          <ac:cxnSpMkLst>
            <pc:docMk/>
            <pc:sldMk cId="3261516501" sldId="837"/>
            <ac:cxnSpMk id="26" creationId="{37AA3BC8-A028-447B-B4A9-E62A9284431D}"/>
          </ac:cxnSpMkLst>
        </pc:cxnChg>
        <pc:cxnChg chg="add mod">
          <ac:chgData name="Lachance, Jean-François" userId="a9b952b2-b526-4af2-807d-c1b6655d9e27" providerId="ADAL" clId="{17882E19-BFA2-4162-ADF2-993CBEAAAB73}" dt="2022-12-19T23:56:03.547" v="2311" actId="1076"/>
          <ac:cxnSpMkLst>
            <pc:docMk/>
            <pc:sldMk cId="3261516501" sldId="837"/>
            <ac:cxnSpMk id="28" creationId="{2C1A9016-37F2-42E8-8436-6AF2F612B7C1}"/>
          </ac:cxnSpMkLst>
        </pc:cxnChg>
        <pc:cxnChg chg="add mod">
          <ac:chgData name="Lachance, Jean-François" userId="a9b952b2-b526-4af2-807d-c1b6655d9e27" providerId="ADAL" clId="{17882E19-BFA2-4162-ADF2-993CBEAAAB73}" dt="2022-12-19T23:56:28.452" v="2315" actId="14100"/>
          <ac:cxnSpMkLst>
            <pc:docMk/>
            <pc:sldMk cId="3261516501" sldId="837"/>
            <ac:cxnSpMk id="31" creationId="{CB62AB1C-4765-4426-808D-0F6C59802F09}"/>
          </ac:cxnSpMkLst>
        </pc:cxnChg>
        <pc:cxnChg chg="add mod">
          <ac:chgData name="Lachance, Jean-François" userId="a9b952b2-b526-4af2-807d-c1b6655d9e27" providerId="ADAL" clId="{17882E19-BFA2-4162-ADF2-993CBEAAAB73}" dt="2022-12-19T23:56:41.556" v="2318" actId="14100"/>
          <ac:cxnSpMkLst>
            <pc:docMk/>
            <pc:sldMk cId="3261516501" sldId="837"/>
            <ac:cxnSpMk id="33" creationId="{E8698C42-9091-4668-9A7F-0DCE608D7067}"/>
          </ac:cxnSpMkLst>
        </pc:cxnChg>
        <pc:cxnChg chg="add mod">
          <ac:chgData name="Lachance, Jean-François" userId="a9b952b2-b526-4af2-807d-c1b6655d9e27" providerId="ADAL" clId="{17882E19-BFA2-4162-ADF2-993CBEAAAB73}" dt="2022-12-19T23:56:52.379" v="2323" actId="14100"/>
          <ac:cxnSpMkLst>
            <pc:docMk/>
            <pc:sldMk cId="3261516501" sldId="837"/>
            <ac:cxnSpMk id="35" creationId="{B3184F5F-7D60-45C8-9CC5-CC5B67832655}"/>
          </ac:cxnSpMkLst>
        </pc:cxnChg>
        <pc:cxnChg chg="add mod">
          <ac:chgData name="Lachance, Jean-François" userId="a9b952b2-b526-4af2-807d-c1b6655d9e27" providerId="ADAL" clId="{17882E19-BFA2-4162-ADF2-993CBEAAAB73}" dt="2022-12-20T00:00:25.653" v="2344" actId="17032"/>
          <ac:cxnSpMkLst>
            <pc:docMk/>
            <pc:sldMk cId="3261516501" sldId="837"/>
            <ac:cxnSpMk id="44" creationId="{3D00CB71-7CF9-438F-9BB3-BD76E80736B0}"/>
          </ac:cxnSpMkLst>
        </pc:cxnChg>
        <pc:cxnChg chg="add mod">
          <ac:chgData name="Lachance, Jean-François" userId="a9b952b2-b526-4af2-807d-c1b6655d9e27" providerId="ADAL" clId="{17882E19-BFA2-4162-ADF2-993CBEAAAB73}" dt="2022-12-20T00:01:05.004" v="2347" actId="1076"/>
          <ac:cxnSpMkLst>
            <pc:docMk/>
            <pc:sldMk cId="3261516501" sldId="837"/>
            <ac:cxnSpMk id="45" creationId="{90976DCF-A625-47DE-8F00-390BFC6F856F}"/>
          </ac:cxnSpMkLst>
        </pc:cxnChg>
        <pc:cxnChg chg="add mod">
          <ac:chgData name="Lachance, Jean-François" userId="a9b952b2-b526-4af2-807d-c1b6655d9e27" providerId="ADAL" clId="{17882E19-BFA2-4162-ADF2-993CBEAAAB73}" dt="2022-12-20T00:01:11.539" v="2350" actId="14100"/>
          <ac:cxnSpMkLst>
            <pc:docMk/>
            <pc:sldMk cId="3261516501" sldId="837"/>
            <ac:cxnSpMk id="47" creationId="{911BA061-07B6-415A-A3AF-55B93DD65261}"/>
          </ac:cxnSpMkLst>
        </pc:cxnChg>
        <pc:cxnChg chg="add mod">
          <ac:chgData name="Lachance, Jean-François" userId="a9b952b2-b526-4af2-807d-c1b6655d9e27" providerId="ADAL" clId="{17882E19-BFA2-4162-ADF2-993CBEAAAB73}" dt="2022-12-20T00:15:23.033" v="2440" actId="14100"/>
          <ac:cxnSpMkLst>
            <pc:docMk/>
            <pc:sldMk cId="3261516501" sldId="837"/>
            <ac:cxnSpMk id="59" creationId="{128DB3FF-F419-4F5E-BB9E-957CC023E1A6}"/>
          </ac:cxnSpMkLst>
        </pc:cxnChg>
        <pc:cxnChg chg="add mod">
          <ac:chgData name="Lachance, Jean-François" userId="a9b952b2-b526-4af2-807d-c1b6655d9e27" providerId="ADAL" clId="{17882E19-BFA2-4162-ADF2-993CBEAAAB73}" dt="2022-12-20T00:14:59.883" v="2434" actId="14100"/>
          <ac:cxnSpMkLst>
            <pc:docMk/>
            <pc:sldMk cId="3261516501" sldId="837"/>
            <ac:cxnSpMk id="62" creationId="{55F633C8-AF8B-42D8-903E-D009B3788684}"/>
          </ac:cxnSpMkLst>
        </pc:cxnChg>
        <pc:cxnChg chg="add del mod">
          <ac:chgData name="Lachance, Jean-François" userId="a9b952b2-b526-4af2-807d-c1b6655d9e27" providerId="ADAL" clId="{17882E19-BFA2-4162-ADF2-993CBEAAAB73}" dt="2022-12-20T00:15:07.052" v="2436"/>
          <ac:cxnSpMkLst>
            <pc:docMk/>
            <pc:sldMk cId="3261516501" sldId="837"/>
            <ac:cxnSpMk id="64" creationId="{63A2F5A6-E149-4244-9FA7-A080933BEF71}"/>
          </ac:cxnSpMkLst>
        </pc:cxnChg>
        <pc:cxnChg chg="add mod">
          <ac:chgData name="Lachance, Jean-François" userId="a9b952b2-b526-4af2-807d-c1b6655d9e27" providerId="ADAL" clId="{17882E19-BFA2-4162-ADF2-993CBEAAAB73}" dt="2022-12-20T00:16:26.340" v="2446" actId="1076"/>
          <ac:cxnSpMkLst>
            <pc:docMk/>
            <pc:sldMk cId="3261516501" sldId="837"/>
            <ac:cxnSpMk id="67" creationId="{083DA6F7-DBA9-45F0-B5C9-51494C83AEB6}"/>
          </ac:cxnSpMkLst>
        </pc:cxnChg>
      </pc:sldChg>
      <pc:sldChg chg="addSp delSp modSp new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229201628" sldId="838"/>
        </pc:sldMkLst>
        <pc:spChg chg="del">
          <ac:chgData name="Lachance, Jean-François" userId="a9b952b2-b526-4af2-807d-c1b6655d9e27" providerId="ADAL" clId="{17882E19-BFA2-4162-ADF2-993CBEAAAB73}" dt="2022-12-20T00:25:26.298" v="2551" actId="478"/>
          <ac:spMkLst>
            <pc:docMk/>
            <pc:sldMk cId="229201628" sldId="838"/>
            <ac:spMk id="2" creationId="{B55DB6C8-C3B7-44BF-93AB-5113AD37D120}"/>
          </ac:spMkLst>
        </pc:spChg>
        <pc:spChg chg="del">
          <ac:chgData name="Lachance, Jean-François" userId="a9b952b2-b526-4af2-807d-c1b6655d9e27" providerId="ADAL" clId="{17882E19-BFA2-4162-ADF2-993CBEAAAB73}" dt="2022-12-20T00:26:39.976" v="2562" actId="478"/>
          <ac:spMkLst>
            <pc:docMk/>
            <pc:sldMk cId="229201628" sldId="838"/>
            <ac:spMk id="3" creationId="{811AFCC4-5222-4D1E-B629-994028B05875}"/>
          </ac:spMkLst>
        </pc:spChg>
        <pc:spChg chg="add mod">
          <ac:chgData name="Lachance, Jean-François" userId="a9b952b2-b526-4af2-807d-c1b6655d9e27" providerId="ADAL" clId="{17882E19-BFA2-4162-ADF2-993CBEAAAB73}" dt="2022-12-20T00:25:48.417" v="2559" actId="20577"/>
          <ac:spMkLst>
            <pc:docMk/>
            <pc:sldMk cId="229201628" sldId="838"/>
            <ac:spMk id="4" creationId="{7CFFF251-93B5-4403-AF45-90A0CF8F1B56}"/>
          </ac:spMkLst>
        </pc:spChg>
        <pc:spChg chg="add mod">
          <ac:chgData name="Lachance, Jean-François" userId="a9b952b2-b526-4af2-807d-c1b6655d9e27" providerId="ADAL" clId="{17882E19-BFA2-4162-ADF2-993CBEAAAB73}" dt="2022-12-20T00:36:57.209" v="2704" actId="1076"/>
          <ac:spMkLst>
            <pc:docMk/>
            <pc:sldMk cId="229201628" sldId="838"/>
            <ac:spMk id="5" creationId="{115930B7-1EF1-430A-B274-0E839C58755F}"/>
          </ac:spMkLst>
        </pc:spChg>
        <pc:spChg chg="add mod">
          <ac:chgData name="Lachance, Jean-François" userId="a9b952b2-b526-4af2-807d-c1b6655d9e27" providerId="ADAL" clId="{17882E19-BFA2-4162-ADF2-993CBEAAAB73}" dt="2022-12-20T00:37:02.242" v="2705" actId="1076"/>
          <ac:spMkLst>
            <pc:docMk/>
            <pc:sldMk cId="229201628" sldId="838"/>
            <ac:spMk id="6" creationId="{B489A8FA-DE88-47A6-BA08-38BD2DE2D026}"/>
          </ac:spMkLst>
        </pc:spChg>
        <pc:spChg chg="add mod">
          <ac:chgData name="Lachance, Jean-François" userId="a9b952b2-b526-4af2-807d-c1b6655d9e27" providerId="ADAL" clId="{17882E19-BFA2-4162-ADF2-993CBEAAAB73}" dt="2022-12-20T00:36:51.800" v="2703" actId="1076"/>
          <ac:spMkLst>
            <pc:docMk/>
            <pc:sldMk cId="229201628" sldId="838"/>
            <ac:spMk id="7" creationId="{62BE2F65-C3D1-4C0B-AC9A-EE289007DE70}"/>
          </ac:spMkLst>
        </pc:spChg>
        <pc:spChg chg="add mod">
          <ac:chgData name="Lachance, Jean-François" userId="a9b952b2-b526-4af2-807d-c1b6655d9e27" providerId="ADAL" clId="{17882E19-BFA2-4162-ADF2-993CBEAAAB73}" dt="2022-12-20T00:36:47.600" v="2702" actId="1076"/>
          <ac:spMkLst>
            <pc:docMk/>
            <pc:sldMk cId="229201628" sldId="838"/>
            <ac:spMk id="8" creationId="{118BAEE8-B817-4581-B157-7D8850D0C79E}"/>
          </ac:spMkLst>
        </pc:spChg>
        <pc:spChg chg="add mod">
          <ac:chgData name="Lachance, Jean-François" userId="a9b952b2-b526-4af2-807d-c1b6655d9e27" providerId="ADAL" clId="{17882E19-BFA2-4162-ADF2-993CBEAAAB73}" dt="2022-12-20T00:38:02.353" v="2730" actId="1076"/>
          <ac:spMkLst>
            <pc:docMk/>
            <pc:sldMk cId="229201628" sldId="838"/>
            <ac:spMk id="9" creationId="{FF7A6F1D-7547-45A5-8016-DA9FE6D824FC}"/>
          </ac:spMkLst>
        </pc:spChg>
        <pc:spChg chg="add mod">
          <ac:chgData name="Lachance, Jean-François" userId="a9b952b2-b526-4af2-807d-c1b6655d9e27" providerId="ADAL" clId="{17882E19-BFA2-4162-ADF2-993CBEAAAB73}" dt="2022-12-20T00:38:48.224" v="2732" actId="14100"/>
          <ac:spMkLst>
            <pc:docMk/>
            <pc:sldMk cId="229201628" sldId="838"/>
            <ac:spMk id="10" creationId="{9AF81AD2-37EC-430C-92BB-7828CC35B7EA}"/>
          </ac:spMkLst>
        </pc:spChg>
        <pc:spChg chg="add mod">
          <ac:chgData name="Lachance, Jean-François" userId="a9b952b2-b526-4af2-807d-c1b6655d9e27" providerId="ADAL" clId="{17882E19-BFA2-4162-ADF2-993CBEAAAB73}" dt="2022-12-20T00:39:27.392" v="2745" actId="1076"/>
          <ac:spMkLst>
            <pc:docMk/>
            <pc:sldMk cId="229201628" sldId="838"/>
            <ac:spMk id="11" creationId="{A8A74E53-B175-4EBB-97F9-4819C8AD2E1A}"/>
          </ac:spMkLst>
        </pc:spChg>
        <pc:spChg chg="add mod">
          <ac:chgData name="Lachance, Jean-François" userId="a9b952b2-b526-4af2-807d-c1b6655d9e27" providerId="ADAL" clId="{17882E19-BFA2-4162-ADF2-993CBEAAAB73}" dt="2022-12-20T00:39:48.896" v="2748" actId="14100"/>
          <ac:spMkLst>
            <pc:docMk/>
            <pc:sldMk cId="229201628" sldId="838"/>
            <ac:spMk id="12" creationId="{85FC7196-8D86-4E79-9280-D04CFBC41B3D}"/>
          </ac:spMkLst>
        </pc:spChg>
        <pc:spChg chg="add mod">
          <ac:chgData name="Lachance, Jean-François" userId="a9b952b2-b526-4af2-807d-c1b6655d9e27" providerId="ADAL" clId="{17882E19-BFA2-4162-ADF2-993CBEAAAB73}" dt="2022-12-20T00:40:40.968" v="2780" actId="20577"/>
          <ac:spMkLst>
            <pc:docMk/>
            <pc:sldMk cId="229201628" sldId="838"/>
            <ac:spMk id="13" creationId="{D879AD5B-F364-41AD-9D33-7421E12EA65D}"/>
          </ac:spMkLst>
        </pc:spChg>
        <pc:spChg chg="add mod">
          <ac:chgData name="Lachance, Jean-François" userId="a9b952b2-b526-4af2-807d-c1b6655d9e27" providerId="ADAL" clId="{17882E19-BFA2-4162-ADF2-993CBEAAAB73}" dt="2022-12-20T00:40:35.384" v="2779" actId="20577"/>
          <ac:spMkLst>
            <pc:docMk/>
            <pc:sldMk cId="229201628" sldId="838"/>
            <ac:spMk id="14" creationId="{2D1AA120-88EA-48A9-A592-3CE859030DA8}"/>
          </ac:spMkLst>
        </pc:spChg>
        <pc:spChg chg="add mod">
          <ac:chgData name="Lachance, Jean-François" userId="a9b952b2-b526-4af2-807d-c1b6655d9e27" providerId="ADAL" clId="{17882E19-BFA2-4162-ADF2-993CBEAAAB73}" dt="2022-12-20T00:40:58.104" v="2785" actId="20577"/>
          <ac:spMkLst>
            <pc:docMk/>
            <pc:sldMk cId="229201628" sldId="838"/>
            <ac:spMk id="15" creationId="{AC7BB254-4846-43F6-8491-ADD22D920C09}"/>
          </ac:spMkLst>
        </pc:spChg>
      </pc:sldChg>
      <pc:sldChg chg="modSp new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2034879261" sldId="839"/>
        </pc:sldMkLst>
        <pc:spChg chg="mod">
          <ac:chgData name="Lachance, Jean-François" userId="a9b952b2-b526-4af2-807d-c1b6655d9e27" providerId="ADAL" clId="{17882E19-BFA2-4162-ADF2-993CBEAAAB73}" dt="2022-12-20T00:42:51.753" v="2823" actId="20577"/>
          <ac:spMkLst>
            <pc:docMk/>
            <pc:sldMk cId="2034879261" sldId="839"/>
            <ac:spMk id="2" creationId="{33DAD8BB-D1A7-4EFD-ADE8-26FD77C4B4D1}"/>
          </ac:spMkLst>
        </pc:spChg>
        <pc:spChg chg="mod">
          <ac:chgData name="Lachance, Jean-François" userId="a9b952b2-b526-4af2-807d-c1b6655d9e27" providerId="ADAL" clId="{17882E19-BFA2-4162-ADF2-993CBEAAAB73}" dt="2022-12-20T01:02:10.415" v="3137" actId="20577"/>
          <ac:spMkLst>
            <pc:docMk/>
            <pc:sldMk cId="2034879261" sldId="839"/>
            <ac:spMk id="3" creationId="{E3F064ED-8811-41A2-84DE-9140302DDAF1}"/>
          </ac:spMkLst>
        </pc:spChg>
      </pc:sldChg>
      <pc:sldChg chg="add del">
        <pc:chgData name="Lachance, Jean-François" userId="a9b952b2-b526-4af2-807d-c1b6655d9e27" providerId="ADAL" clId="{17882E19-BFA2-4162-ADF2-993CBEAAAB73}" dt="2022-12-20T00:42:15.874" v="2787" actId="47"/>
        <pc:sldMkLst>
          <pc:docMk/>
          <pc:sldMk cId="4261027886" sldId="839"/>
        </pc:sldMkLst>
      </pc:sldChg>
      <pc:sldChg chg="addSp delSp modSp new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2952527161" sldId="840"/>
        </pc:sldMkLst>
        <pc:spChg chg="del mod">
          <ac:chgData name="Lachance, Jean-François" userId="a9b952b2-b526-4af2-807d-c1b6655d9e27" providerId="ADAL" clId="{17882E19-BFA2-4162-ADF2-993CBEAAAB73}" dt="2022-12-20T01:11:38.189" v="3298" actId="478"/>
          <ac:spMkLst>
            <pc:docMk/>
            <pc:sldMk cId="2952527161" sldId="840"/>
            <ac:spMk id="2" creationId="{C01BC6E2-4B92-450E-98AB-DED66911E8C6}"/>
          </ac:spMkLst>
        </pc:spChg>
        <pc:spChg chg="del mod">
          <ac:chgData name="Lachance, Jean-François" userId="a9b952b2-b526-4af2-807d-c1b6655d9e27" providerId="ADAL" clId="{17882E19-BFA2-4162-ADF2-993CBEAAAB73}" dt="2022-12-20T01:03:20.134" v="3142" actId="478"/>
          <ac:spMkLst>
            <pc:docMk/>
            <pc:sldMk cId="2952527161" sldId="840"/>
            <ac:spMk id="3" creationId="{62759252-7F87-4605-BA94-94E05A0862BC}"/>
          </ac:spMkLst>
        </pc:spChg>
        <pc:spChg chg="add del mod">
          <ac:chgData name="Lachance, Jean-François" userId="a9b952b2-b526-4af2-807d-c1b6655d9e27" providerId="ADAL" clId="{17882E19-BFA2-4162-ADF2-993CBEAAAB73}" dt="2022-12-20T01:11:41.944" v="3299" actId="478"/>
          <ac:spMkLst>
            <pc:docMk/>
            <pc:sldMk cId="2952527161" sldId="840"/>
            <ac:spMk id="9" creationId="{CA948EBF-4C09-41CF-B198-464BA3A9143E}"/>
          </ac:spMkLst>
        </pc:spChg>
        <pc:spChg chg="add mod">
          <ac:chgData name="Lachance, Jean-François" userId="a9b952b2-b526-4af2-807d-c1b6655d9e27" providerId="ADAL" clId="{17882E19-BFA2-4162-ADF2-993CBEAAAB73}" dt="2022-12-20T01:11:56.967" v="3302"/>
          <ac:spMkLst>
            <pc:docMk/>
            <pc:sldMk cId="2952527161" sldId="840"/>
            <ac:spMk id="10" creationId="{9EDD93A8-C2B5-43E3-B160-AD2475AA0B85}"/>
          </ac:spMkLst>
        </pc:spChg>
        <pc:picChg chg="add mod">
          <ac:chgData name="Lachance, Jean-François" userId="a9b952b2-b526-4af2-807d-c1b6655d9e27" providerId="ADAL" clId="{17882E19-BFA2-4162-ADF2-993CBEAAAB73}" dt="2022-12-20T01:03:37.510" v="3144" actId="1076"/>
          <ac:picMkLst>
            <pc:docMk/>
            <pc:sldMk cId="2952527161" sldId="840"/>
            <ac:picMk id="5" creationId="{94144729-E233-46D6-BE3C-E4AFCC1DDA72}"/>
          </ac:picMkLst>
        </pc:picChg>
        <pc:picChg chg="add del mod">
          <ac:chgData name="Lachance, Jean-François" userId="a9b952b2-b526-4af2-807d-c1b6655d9e27" providerId="ADAL" clId="{17882E19-BFA2-4162-ADF2-993CBEAAAB73}" dt="2022-12-20T01:11:24.416" v="3296" actId="478"/>
          <ac:picMkLst>
            <pc:docMk/>
            <pc:sldMk cId="2952527161" sldId="840"/>
            <ac:picMk id="7" creationId="{AD031503-0FDB-4D72-84F1-6E40A7D391CE}"/>
          </ac:picMkLst>
        </pc:picChg>
      </pc:sldChg>
      <pc:sldChg chg="addSp delSp 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2058440804" sldId="841"/>
        </pc:sldMkLst>
        <pc:spChg chg="mod">
          <ac:chgData name="Lachance, Jean-François" userId="a9b952b2-b526-4af2-807d-c1b6655d9e27" providerId="ADAL" clId="{17882E19-BFA2-4162-ADF2-993CBEAAAB73}" dt="2022-12-20T01:10:56.416" v="3294" actId="255"/>
          <ac:spMkLst>
            <pc:docMk/>
            <pc:sldMk cId="2058440804" sldId="841"/>
            <ac:spMk id="2" creationId="{C01BC6E2-4B92-450E-98AB-DED66911E8C6}"/>
          </ac:spMkLst>
        </pc:spChg>
        <pc:picChg chg="add mod">
          <ac:chgData name="Lachance, Jean-François" userId="a9b952b2-b526-4af2-807d-c1b6655d9e27" providerId="ADAL" clId="{17882E19-BFA2-4162-ADF2-993CBEAAAB73}" dt="2022-12-20T01:06:23.625" v="3227" actId="14100"/>
          <ac:picMkLst>
            <pc:docMk/>
            <pc:sldMk cId="2058440804" sldId="841"/>
            <ac:picMk id="4" creationId="{0B4C9AB9-15BD-41C7-8F7C-43D890E9B38D}"/>
          </ac:picMkLst>
        </pc:picChg>
        <pc:picChg chg="del">
          <ac:chgData name="Lachance, Jean-François" userId="a9b952b2-b526-4af2-807d-c1b6655d9e27" providerId="ADAL" clId="{17882E19-BFA2-4162-ADF2-993CBEAAAB73}" dt="2022-12-20T01:04:38.063" v="3224" actId="478"/>
          <ac:picMkLst>
            <pc:docMk/>
            <pc:sldMk cId="2058440804" sldId="841"/>
            <ac:picMk id="5" creationId="{94144729-E233-46D6-BE3C-E4AFCC1DDA72}"/>
          </ac:picMkLst>
        </pc:picChg>
      </pc:sldChg>
      <pc:sldChg chg="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3217290149" sldId="842"/>
        </pc:sldMkLst>
        <pc:spChg chg="mod">
          <ac:chgData name="Lachance, Jean-François" userId="a9b952b2-b526-4af2-807d-c1b6655d9e27" providerId="ADAL" clId="{17882E19-BFA2-4162-ADF2-993CBEAAAB73}" dt="2022-12-20T01:09:06.047" v="3233" actId="20577"/>
          <ac:spMkLst>
            <pc:docMk/>
            <pc:sldMk cId="3217290149" sldId="842"/>
            <ac:spMk id="2" creationId="{33DAD8BB-D1A7-4EFD-ADE8-26FD77C4B4D1}"/>
          </ac:spMkLst>
        </pc:spChg>
        <pc:spChg chg="mod">
          <ac:chgData name="Lachance, Jean-François" userId="a9b952b2-b526-4af2-807d-c1b6655d9e27" providerId="ADAL" clId="{17882E19-BFA2-4162-ADF2-993CBEAAAB73}" dt="2022-12-20T01:21:47.591" v="3337" actId="20577"/>
          <ac:spMkLst>
            <pc:docMk/>
            <pc:sldMk cId="3217290149" sldId="842"/>
            <ac:spMk id="3" creationId="{E3F064ED-8811-41A2-84DE-9140302DDAF1}"/>
          </ac:spMkLst>
        </pc:spChg>
      </pc:sldChg>
      <pc:sldChg chg="addSp delSp 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2900467637" sldId="843"/>
        </pc:sldMkLst>
        <pc:picChg chg="del">
          <ac:chgData name="Lachance, Jean-François" userId="a9b952b2-b526-4af2-807d-c1b6655d9e27" providerId="ADAL" clId="{17882E19-BFA2-4162-ADF2-993CBEAAAB73}" dt="2022-12-20T01:14:06.769" v="3304" actId="478"/>
          <ac:picMkLst>
            <pc:docMk/>
            <pc:sldMk cId="2900467637" sldId="843"/>
            <ac:picMk id="4" creationId="{0B4C9AB9-15BD-41C7-8F7C-43D890E9B38D}"/>
          </ac:picMkLst>
        </pc:picChg>
        <pc:picChg chg="add mod">
          <ac:chgData name="Lachance, Jean-François" userId="a9b952b2-b526-4af2-807d-c1b6655d9e27" providerId="ADAL" clId="{17882E19-BFA2-4162-ADF2-993CBEAAAB73}" dt="2022-12-20T01:14:23.216" v="3312" actId="1076"/>
          <ac:picMkLst>
            <pc:docMk/>
            <pc:sldMk cId="2900467637" sldId="843"/>
            <ac:picMk id="5" creationId="{31B5E2CE-5D61-4726-9778-614B001080F3}"/>
          </ac:picMkLst>
        </pc:picChg>
      </pc:sldChg>
      <pc:sldChg chg="addSp delSp modSp add del mod">
        <pc:chgData name="Lachance, Jean-François" userId="a9b952b2-b526-4af2-807d-c1b6655d9e27" providerId="ADAL" clId="{17882E19-BFA2-4162-ADF2-993CBEAAAB73}" dt="2022-12-20T15:35:36.411" v="3340" actId="47"/>
        <pc:sldMkLst>
          <pc:docMk/>
          <pc:sldMk cId="3595021285" sldId="844"/>
        </pc:sldMkLst>
        <pc:picChg chg="add mod">
          <ac:chgData name="Lachance, Jean-François" userId="a9b952b2-b526-4af2-807d-c1b6655d9e27" providerId="ADAL" clId="{17882E19-BFA2-4162-ADF2-993CBEAAAB73}" dt="2022-12-20T01:15:46.815" v="3315" actId="1076"/>
          <ac:picMkLst>
            <pc:docMk/>
            <pc:sldMk cId="3595021285" sldId="844"/>
            <ac:picMk id="4" creationId="{AFF3640C-B9B6-4EA6-9E6C-BC7024802450}"/>
          </ac:picMkLst>
        </pc:picChg>
        <pc:picChg chg="del">
          <ac:chgData name="Lachance, Jean-François" userId="a9b952b2-b526-4af2-807d-c1b6655d9e27" providerId="ADAL" clId="{17882E19-BFA2-4162-ADF2-993CBEAAAB73}" dt="2022-12-20T01:14:26.031" v="3313" actId="478"/>
          <ac:picMkLst>
            <pc:docMk/>
            <pc:sldMk cId="3595021285" sldId="844"/>
            <ac:picMk id="5" creationId="{94144729-E233-46D6-BE3C-E4AFCC1DDA72}"/>
          </ac:picMkLst>
        </pc:picChg>
        <pc:picChg chg="del">
          <ac:chgData name="Lachance, Jean-François" userId="a9b952b2-b526-4af2-807d-c1b6655d9e27" providerId="ADAL" clId="{17882E19-BFA2-4162-ADF2-993CBEAAAB73}" dt="2022-12-20T01:14:02.431" v="3303" actId="478"/>
          <ac:picMkLst>
            <pc:docMk/>
            <pc:sldMk cId="3595021285" sldId="844"/>
            <ac:picMk id="7" creationId="{AD031503-0FDB-4D72-84F1-6E40A7D391CE}"/>
          </ac:picMkLst>
        </pc:picChg>
      </pc:sldChg>
      <pc:sldChg chg="add del">
        <pc:chgData name="Lachance, Jean-François" userId="a9b952b2-b526-4af2-807d-c1b6655d9e27" providerId="ADAL" clId="{17882E19-BFA2-4162-ADF2-993CBEAAAB73}" dt="2022-12-20T01:11:44.902" v="3301"/>
        <pc:sldMkLst>
          <pc:docMk/>
          <pc:sldMk cId="4061040782" sldId="845"/>
        </pc:sldMkLst>
      </pc:sldChg>
      <pc:sldChg chg="add del">
        <pc:chgData name="Lachance, Jean-François" userId="a9b952b2-b526-4af2-807d-c1b6655d9e27" providerId="ADAL" clId="{17882E19-BFA2-4162-ADF2-993CBEAAAB73}" dt="2022-12-20T01:11:44.902" v="3301"/>
        <pc:sldMkLst>
          <pc:docMk/>
          <pc:sldMk cId="460594689" sldId="846"/>
        </pc:sldMkLst>
      </pc:sldChg>
      <pc:sldChg chg="add del">
        <pc:chgData name="Lachance, Jean-François" userId="a9b952b2-b526-4af2-807d-c1b6655d9e27" providerId="ADAL" clId="{17882E19-BFA2-4162-ADF2-993CBEAAAB73}" dt="2022-12-20T01:11:44.902" v="3301"/>
        <pc:sldMkLst>
          <pc:docMk/>
          <pc:sldMk cId="2917463129" sldId="847"/>
        </pc:sldMkLst>
      </pc:sldChg>
      <pc:sldMasterChg chg="delSldLayout">
        <pc:chgData name="Lachance, Jean-François" userId="a9b952b2-b526-4af2-807d-c1b6655d9e27" providerId="ADAL" clId="{17882E19-BFA2-4162-ADF2-993CBEAAAB73}" dt="2022-12-20T15:35:36.411" v="3340" actId="47"/>
        <pc:sldMasterMkLst>
          <pc:docMk/>
          <pc:sldMasterMk cId="0" sldId="2147483660"/>
        </pc:sldMasterMkLst>
        <pc:sldLayoutChg chg="del">
          <pc:chgData name="Lachance, Jean-François" userId="a9b952b2-b526-4af2-807d-c1b6655d9e27" providerId="ADAL" clId="{17882E19-BFA2-4162-ADF2-993CBEAAAB73}" dt="2022-12-20T15:35:36.411" v="3340" actId="47"/>
          <pc:sldLayoutMkLst>
            <pc:docMk/>
            <pc:sldMasterMk cId="0" sldId="2147483660"/>
            <pc:sldLayoutMk cId="0" sldId="2147483679"/>
          </pc:sldLayoutMkLst>
        </pc:sldLayoutChg>
        <pc:sldLayoutChg chg="del">
          <pc:chgData name="Lachance, Jean-François" userId="a9b952b2-b526-4af2-807d-c1b6655d9e27" providerId="ADAL" clId="{17882E19-BFA2-4162-ADF2-993CBEAAAB73}" dt="2022-12-20T15:35:36.411" v="3340" actId="47"/>
          <pc:sldLayoutMkLst>
            <pc:docMk/>
            <pc:sldMasterMk cId="0" sldId="2147483660"/>
            <pc:sldLayoutMk cId="2745017714" sldId="2147483680"/>
          </pc:sldLayoutMkLst>
        </pc:sldLayoutChg>
      </pc:sldMasterChg>
    </pc:docChg>
  </pc:docChgLst>
  <pc:docChgLst>
    <pc:chgData name="Lachance, Jean-François" userId="a9b952b2-b526-4af2-807d-c1b6655d9e27" providerId="ADAL" clId="{F8AF9C4C-37A8-4CA3-899F-83658835365D}"/>
    <pc:docChg chg="modSld">
      <pc:chgData name="Lachance, Jean-François" userId="a9b952b2-b526-4af2-807d-c1b6655d9e27" providerId="ADAL" clId="{F8AF9C4C-37A8-4CA3-899F-83658835365D}" dt="2023-05-16T14:31:23.243" v="1" actId="14100"/>
      <pc:docMkLst>
        <pc:docMk/>
      </pc:docMkLst>
      <pc:sldChg chg="modSp mod">
        <pc:chgData name="Lachance, Jean-François" userId="a9b952b2-b526-4af2-807d-c1b6655d9e27" providerId="ADAL" clId="{F8AF9C4C-37A8-4CA3-899F-83658835365D}" dt="2023-05-16T14:31:23.243" v="1" actId="14100"/>
        <pc:sldMkLst>
          <pc:docMk/>
          <pc:sldMk cId="0" sldId="354"/>
        </pc:sldMkLst>
        <pc:spChg chg="mod">
          <ac:chgData name="Lachance, Jean-François" userId="a9b952b2-b526-4af2-807d-c1b6655d9e27" providerId="ADAL" clId="{F8AF9C4C-37A8-4CA3-899F-83658835365D}" dt="2023-05-16T14:31:23.243" v="1" actId="14100"/>
          <ac:spMkLst>
            <pc:docMk/>
            <pc:sldMk cId="0" sldId="354"/>
            <ac:spMk id="7177" creationId="{00000000-0000-0000-0000-000000000000}"/>
          </ac:spMkLst>
        </pc:spChg>
      </pc:sldChg>
    </pc:docChg>
  </pc:docChgLst>
  <pc:docChgLst>
    <pc:chgData name="Lachance, Jean-François" userId="a9b952b2-b526-4af2-807d-c1b6655d9e27" providerId="ADAL" clId="{7F804293-2120-46AD-B58C-36045F90CA0B}"/>
    <pc:docChg chg="delSld modSld">
      <pc:chgData name="Lachance, Jean-François" userId="a9b952b2-b526-4af2-807d-c1b6655d9e27" providerId="ADAL" clId="{7F804293-2120-46AD-B58C-36045F90CA0B}" dt="2023-02-01T14:23:57.714" v="105" actId="47"/>
      <pc:docMkLst>
        <pc:docMk/>
      </pc:docMkLst>
      <pc:sldChg chg="modSp mod">
        <pc:chgData name="Lachance, Jean-François" userId="a9b952b2-b526-4af2-807d-c1b6655d9e27" providerId="ADAL" clId="{7F804293-2120-46AD-B58C-36045F90CA0B}" dt="2023-01-24T21:54:16.789" v="0" actId="20577"/>
        <pc:sldMkLst>
          <pc:docMk/>
          <pc:sldMk cId="0" sldId="294"/>
        </pc:sldMkLst>
        <pc:spChg chg="mod">
          <ac:chgData name="Lachance, Jean-François" userId="a9b952b2-b526-4af2-807d-c1b6655d9e27" providerId="ADAL" clId="{7F804293-2120-46AD-B58C-36045F90CA0B}" dt="2023-01-24T21:54:16.789" v="0" actId="20577"/>
          <ac:spMkLst>
            <pc:docMk/>
            <pc:sldMk cId="0" sldId="294"/>
            <ac:spMk id="5122" creationId="{00000000-0000-0000-0000-000000000000}"/>
          </ac:spMkLst>
        </pc:spChg>
      </pc:sldChg>
      <pc:sldChg chg="modSp mod">
        <pc:chgData name="Lachance, Jean-François" userId="a9b952b2-b526-4af2-807d-c1b6655d9e27" providerId="ADAL" clId="{7F804293-2120-46AD-B58C-36045F90CA0B}" dt="2023-01-25T16:41:45.703" v="4" actId="20577"/>
        <pc:sldMkLst>
          <pc:docMk/>
          <pc:sldMk cId="0" sldId="337"/>
        </pc:sldMkLst>
        <pc:spChg chg="mod">
          <ac:chgData name="Lachance, Jean-François" userId="a9b952b2-b526-4af2-807d-c1b6655d9e27" providerId="ADAL" clId="{7F804293-2120-46AD-B58C-36045F90CA0B}" dt="2023-01-25T16:41:45.703" v="4" actId="20577"/>
          <ac:spMkLst>
            <pc:docMk/>
            <pc:sldMk cId="0" sldId="337"/>
            <ac:spMk id="19458" creationId="{00000000-0000-0000-0000-000000000000}"/>
          </ac:spMkLst>
        </pc:spChg>
      </pc:sldChg>
      <pc:sldChg chg="modSp mod">
        <pc:chgData name="Lachance, Jean-François" userId="a9b952b2-b526-4af2-807d-c1b6655d9e27" providerId="ADAL" clId="{7F804293-2120-46AD-B58C-36045F90CA0B}" dt="2023-01-25T16:41:53.455" v="6" actId="20577"/>
        <pc:sldMkLst>
          <pc:docMk/>
          <pc:sldMk cId="0" sldId="338"/>
        </pc:sldMkLst>
        <pc:spChg chg="mod">
          <ac:chgData name="Lachance, Jean-François" userId="a9b952b2-b526-4af2-807d-c1b6655d9e27" providerId="ADAL" clId="{7F804293-2120-46AD-B58C-36045F90CA0B}" dt="2023-01-25T16:41:53.455" v="6" actId="20577"/>
          <ac:spMkLst>
            <pc:docMk/>
            <pc:sldMk cId="0" sldId="338"/>
            <ac:spMk id="20482" creationId="{00000000-0000-0000-0000-000000000000}"/>
          </ac:spMkLst>
        </pc:spChg>
      </pc:sldChg>
      <pc:sldChg chg="modSp del mod">
        <pc:chgData name="Lachance, Jean-François" userId="a9b952b2-b526-4af2-807d-c1b6655d9e27" providerId="ADAL" clId="{7F804293-2120-46AD-B58C-36045F90CA0B}" dt="2023-02-01T14:23:52.293" v="104" actId="47"/>
        <pc:sldMkLst>
          <pc:docMk/>
          <pc:sldMk cId="0" sldId="339"/>
        </pc:sldMkLst>
        <pc:spChg chg="mod">
          <ac:chgData name="Lachance, Jean-François" userId="a9b952b2-b526-4af2-807d-c1b6655d9e27" providerId="ADAL" clId="{7F804293-2120-46AD-B58C-36045F90CA0B}" dt="2023-01-25T16:42:02.517" v="8" actId="20577"/>
          <ac:spMkLst>
            <pc:docMk/>
            <pc:sldMk cId="0" sldId="339"/>
            <ac:spMk id="21506" creationId="{00000000-0000-0000-0000-000000000000}"/>
          </ac:spMkLst>
        </pc:spChg>
      </pc:sldChg>
      <pc:sldChg chg="modSp del mod">
        <pc:chgData name="Lachance, Jean-François" userId="a9b952b2-b526-4af2-807d-c1b6655d9e27" providerId="ADAL" clId="{7F804293-2120-46AD-B58C-36045F90CA0B}" dt="2023-02-01T14:23:57.714" v="105" actId="47"/>
        <pc:sldMkLst>
          <pc:docMk/>
          <pc:sldMk cId="0" sldId="340"/>
        </pc:sldMkLst>
        <pc:spChg chg="mod">
          <ac:chgData name="Lachance, Jean-François" userId="a9b952b2-b526-4af2-807d-c1b6655d9e27" providerId="ADAL" clId="{7F804293-2120-46AD-B58C-36045F90CA0B}" dt="2023-01-25T16:42:07.694" v="10" actId="20577"/>
          <ac:spMkLst>
            <pc:docMk/>
            <pc:sldMk cId="0" sldId="340"/>
            <ac:spMk id="22530" creationId="{00000000-0000-0000-0000-000000000000}"/>
          </ac:spMkLst>
        </pc:spChg>
      </pc:sldChg>
      <pc:sldChg chg="modSp mod">
        <pc:chgData name="Lachance, Jean-François" userId="a9b952b2-b526-4af2-807d-c1b6655d9e27" providerId="ADAL" clId="{7F804293-2120-46AD-B58C-36045F90CA0B}" dt="2023-01-25T16:41:40.618" v="2" actId="20577"/>
        <pc:sldMkLst>
          <pc:docMk/>
          <pc:sldMk cId="1213083036" sldId="343"/>
        </pc:sldMkLst>
        <pc:spChg chg="mod">
          <ac:chgData name="Lachance, Jean-François" userId="a9b952b2-b526-4af2-807d-c1b6655d9e27" providerId="ADAL" clId="{7F804293-2120-46AD-B58C-36045F90CA0B}" dt="2023-01-25T16:41:40.618" v="2" actId="20577"/>
          <ac:spMkLst>
            <pc:docMk/>
            <pc:sldMk cId="1213083036" sldId="343"/>
            <ac:spMk id="25602" creationId="{00000000-0000-0000-0000-000000000000}"/>
          </ac:spMkLst>
        </pc:spChg>
      </pc:sldChg>
      <pc:sldChg chg="modSp mod">
        <pc:chgData name="Lachance, Jean-François" userId="a9b952b2-b526-4af2-807d-c1b6655d9e27" providerId="ADAL" clId="{7F804293-2120-46AD-B58C-36045F90CA0B}" dt="2023-01-25T16:44:09.954" v="72" actId="20577"/>
        <pc:sldMkLst>
          <pc:docMk/>
          <pc:sldMk cId="0" sldId="347"/>
        </pc:sldMkLst>
        <pc:spChg chg="mod">
          <ac:chgData name="Lachance, Jean-François" userId="a9b952b2-b526-4af2-807d-c1b6655d9e27" providerId="ADAL" clId="{7F804293-2120-46AD-B58C-36045F90CA0B}" dt="2023-01-25T16:44:09.954" v="72" actId="20577"/>
          <ac:spMkLst>
            <pc:docMk/>
            <pc:sldMk cId="0" sldId="347"/>
            <ac:spMk id="29698" creationId="{00000000-0000-0000-0000-000000000000}"/>
          </ac:spMkLst>
        </pc:spChg>
      </pc:sldChg>
      <pc:sldChg chg="modSp mod">
        <pc:chgData name="Lachance, Jean-François" userId="a9b952b2-b526-4af2-807d-c1b6655d9e27" providerId="ADAL" clId="{7F804293-2120-46AD-B58C-36045F90CA0B}" dt="2023-02-01T14:11:12.324" v="103" actId="20577"/>
        <pc:sldMkLst>
          <pc:docMk/>
          <pc:sldMk cId="0" sldId="349"/>
        </pc:sldMkLst>
        <pc:spChg chg="mod">
          <ac:chgData name="Lachance, Jean-François" userId="a9b952b2-b526-4af2-807d-c1b6655d9e27" providerId="ADAL" clId="{7F804293-2120-46AD-B58C-36045F90CA0B}" dt="2023-01-25T16:46:18.036" v="78" actId="20577"/>
          <ac:spMkLst>
            <pc:docMk/>
            <pc:sldMk cId="0" sldId="349"/>
            <ac:spMk id="31746" creationId="{00000000-0000-0000-0000-000000000000}"/>
          </ac:spMkLst>
        </pc:spChg>
        <pc:spChg chg="mod">
          <ac:chgData name="Lachance, Jean-François" userId="a9b952b2-b526-4af2-807d-c1b6655d9e27" providerId="ADAL" clId="{7F804293-2120-46AD-B58C-36045F90CA0B}" dt="2023-02-01T14:11:12.324" v="103" actId="20577"/>
          <ac:spMkLst>
            <pc:docMk/>
            <pc:sldMk cId="0" sldId="349"/>
            <ac:spMk id="308227" creationId="{00000000-0000-0000-0000-000000000000}"/>
          </ac:spMkLst>
        </pc:spChg>
      </pc:sldChg>
      <pc:sldChg chg="modSp mod">
        <pc:chgData name="Lachance, Jean-François" userId="a9b952b2-b526-4af2-807d-c1b6655d9e27" providerId="ADAL" clId="{7F804293-2120-46AD-B58C-36045F90CA0B}" dt="2023-01-25T16:46:29.155" v="81" actId="20577"/>
        <pc:sldMkLst>
          <pc:docMk/>
          <pc:sldMk cId="0" sldId="355"/>
        </pc:sldMkLst>
        <pc:spChg chg="mod">
          <ac:chgData name="Lachance, Jean-François" userId="a9b952b2-b526-4af2-807d-c1b6655d9e27" providerId="ADAL" clId="{7F804293-2120-46AD-B58C-36045F90CA0B}" dt="2023-01-25T16:46:29.155" v="81" actId="20577"/>
          <ac:spMkLst>
            <pc:docMk/>
            <pc:sldMk cId="0" sldId="355"/>
            <ac:spMk id="8194" creationId="{00000000-0000-0000-0000-000000000000}"/>
          </ac:spMkLst>
        </pc:spChg>
      </pc:sldChg>
      <pc:sldChg chg="modSp mod">
        <pc:chgData name="Lachance, Jean-François" userId="a9b952b2-b526-4af2-807d-c1b6655d9e27" providerId="ADAL" clId="{7F804293-2120-46AD-B58C-36045F90CA0B}" dt="2023-01-25T16:47:47.493" v="93" actId="20577"/>
        <pc:sldMkLst>
          <pc:docMk/>
          <pc:sldMk cId="1421370993" sldId="357"/>
        </pc:sldMkLst>
        <pc:spChg chg="mod">
          <ac:chgData name="Lachance, Jean-François" userId="a9b952b2-b526-4af2-807d-c1b6655d9e27" providerId="ADAL" clId="{7F804293-2120-46AD-B58C-36045F90CA0B}" dt="2023-01-25T16:47:47.493" v="93" actId="20577"/>
          <ac:spMkLst>
            <pc:docMk/>
            <pc:sldMk cId="1421370993" sldId="357"/>
            <ac:spMk id="10242" creationId="{00000000-0000-0000-0000-000000000000}"/>
          </ac:spMkLst>
        </pc:spChg>
      </pc:sldChg>
      <pc:sldChg chg="modSp mod">
        <pc:chgData name="Lachance, Jean-François" userId="a9b952b2-b526-4af2-807d-c1b6655d9e27" providerId="ADAL" clId="{7F804293-2120-46AD-B58C-36045F90CA0B}" dt="2023-01-25T16:47:55.699" v="95" actId="20577"/>
        <pc:sldMkLst>
          <pc:docMk/>
          <pc:sldMk cId="2151175709" sldId="358"/>
        </pc:sldMkLst>
        <pc:spChg chg="mod">
          <ac:chgData name="Lachance, Jean-François" userId="a9b952b2-b526-4af2-807d-c1b6655d9e27" providerId="ADAL" clId="{7F804293-2120-46AD-B58C-36045F90CA0B}" dt="2023-01-25T16:47:55.699" v="95" actId="20577"/>
          <ac:spMkLst>
            <pc:docMk/>
            <pc:sldMk cId="2151175709" sldId="358"/>
            <ac:spMk id="11266" creationId="{00000000-0000-0000-0000-000000000000}"/>
          </ac:spMkLst>
        </pc:spChg>
      </pc:sldChg>
      <pc:sldChg chg="modSp mod">
        <pc:chgData name="Lachance, Jean-François" userId="a9b952b2-b526-4af2-807d-c1b6655d9e27" providerId="ADAL" clId="{7F804293-2120-46AD-B58C-36045F90CA0B}" dt="2023-01-25T16:47:59.911" v="97" actId="20577"/>
        <pc:sldMkLst>
          <pc:docMk/>
          <pc:sldMk cId="2046955333" sldId="359"/>
        </pc:sldMkLst>
        <pc:spChg chg="mod">
          <ac:chgData name="Lachance, Jean-François" userId="a9b952b2-b526-4af2-807d-c1b6655d9e27" providerId="ADAL" clId="{7F804293-2120-46AD-B58C-36045F90CA0B}" dt="2023-01-25T16:47:59.911" v="97" actId="20577"/>
          <ac:spMkLst>
            <pc:docMk/>
            <pc:sldMk cId="2046955333" sldId="359"/>
            <ac:spMk id="12290" creationId="{00000000-0000-0000-0000-000000000000}"/>
          </ac:spMkLst>
        </pc:spChg>
      </pc:sldChg>
      <pc:sldChg chg="modSp mod">
        <pc:chgData name="Lachance, Jean-François" userId="a9b952b2-b526-4af2-807d-c1b6655d9e27" providerId="ADAL" clId="{7F804293-2120-46AD-B58C-36045F90CA0B}" dt="2023-01-25T16:48:10.665" v="101" actId="20577"/>
        <pc:sldMkLst>
          <pc:docMk/>
          <pc:sldMk cId="362784905" sldId="361"/>
        </pc:sldMkLst>
        <pc:spChg chg="mod">
          <ac:chgData name="Lachance, Jean-François" userId="a9b952b2-b526-4af2-807d-c1b6655d9e27" providerId="ADAL" clId="{7F804293-2120-46AD-B58C-36045F90CA0B}" dt="2023-01-25T16:48:10.665" v="101" actId="20577"/>
          <ac:spMkLst>
            <pc:docMk/>
            <pc:sldMk cId="362784905" sldId="361"/>
            <ac:spMk id="14338" creationId="{00000000-0000-0000-0000-000000000000}"/>
          </ac:spMkLst>
        </pc:spChg>
      </pc:sldChg>
      <pc:sldChg chg="modSp mod">
        <pc:chgData name="Lachance, Jean-François" userId="a9b952b2-b526-4af2-807d-c1b6655d9e27" providerId="ADAL" clId="{7F804293-2120-46AD-B58C-36045F90CA0B}" dt="2023-01-25T16:46:44.021" v="83" actId="20577"/>
        <pc:sldMkLst>
          <pc:docMk/>
          <pc:sldMk cId="0" sldId="362"/>
        </pc:sldMkLst>
        <pc:spChg chg="mod">
          <ac:chgData name="Lachance, Jean-François" userId="a9b952b2-b526-4af2-807d-c1b6655d9e27" providerId="ADAL" clId="{7F804293-2120-46AD-B58C-36045F90CA0B}" dt="2023-01-25T16:46:44.021" v="83" actId="20577"/>
          <ac:spMkLst>
            <pc:docMk/>
            <pc:sldMk cId="0" sldId="362"/>
            <ac:spMk id="15362" creationId="{00000000-0000-0000-0000-000000000000}"/>
          </ac:spMkLst>
        </pc:spChg>
      </pc:sldChg>
      <pc:sldChg chg="modSp mod">
        <pc:chgData name="Lachance, Jean-François" userId="a9b952b2-b526-4af2-807d-c1b6655d9e27" providerId="ADAL" clId="{7F804293-2120-46AD-B58C-36045F90CA0B}" dt="2023-01-25T16:46:48.749" v="85" actId="20577"/>
        <pc:sldMkLst>
          <pc:docMk/>
          <pc:sldMk cId="0" sldId="364"/>
        </pc:sldMkLst>
        <pc:spChg chg="mod">
          <ac:chgData name="Lachance, Jean-François" userId="a9b952b2-b526-4af2-807d-c1b6655d9e27" providerId="ADAL" clId="{7F804293-2120-46AD-B58C-36045F90CA0B}" dt="2023-01-25T16:46:48.749" v="85" actId="20577"/>
          <ac:spMkLst>
            <pc:docMk/>
            <pc:sldMk cId="0" sldId="364"/>
            <ac:spMk id="17410" creationId="{00000000-0000-0000-0000-000000000000}"/>
          </ac:spMkLst>
        </pc:spChg>
      </pc:sldChg>
      <pc:sldChg chg="modSp mod">
        <pc:chgData name="Lachance, Jean-François" userId="a9b952b2-b526-4af2-807d-c1b6655d9e27" providerId="ADAL" clId="{7F804293-2120-46AD-B58C-36045F90CA0B}" dt="2023-01-25T16:47:17.017" v="87" actId="20577"/>
        <pc:sldMkLst>
          <pc:docMk/>
          <pc:sldMk cId="0" sldId="365"/>
        </pc:sldMkLst>
        <pc:spChg chg="mod">
          <ac:chgData name="Lachance, Jean-François" userId="a9b952b2-b526-4af2-807d-c1b6655d9e27" providerId="ADAL" clId="{7F804293-2120-46AD-B58C-36045F90CA0B}" dt="2023-01-25T16:47:17.017" v="87" actId="20577"/>
          <ac:spMkLst>
            <pc:docMk/>
            <pc:sldMk cId="0" sldId="365"/>
            <ac:spMk id="18434" creationId="{00000000-0000-0000-0000-000000000000}"/>
          </ac:spMkLst>
        </pc:spChg>
      </pc:sldChg>
      <pc:sldChg chg="modSp mod">
        <pc:chgData name="Lachance, Jean-François" userId="a9b952b2-b526-4af2-807d-c1b6655d9e27" providerId="ADAL" clId="{7F804293-2120-46AD-B58C-36045F90CA0B}" dt="2023-01-25T16:47:22.227" v="89" actId="20577"/>
        <pc:sldMkLst>
          <pc:docMk/>
          <pc:sldMk cId="0" sldId="367"/>
        </pc:sldMkLst>
        <pc:spChg chg="mod">
          <ac:chgData name="Lachance, Jean-François" userId="a9b952b2-b526-4af2-807d-c1b6655d9e27" providerId="ADAL" clId="{7F804293-2120-46AD-B58C-36045F90CA0B}" dt="2023-01-25T16:47:22.227" v="89" actId="20577"/>
          <ac:spMkLst>
            <pc:docMk/>
            <pc:sldMk cId="0" sldId="367"/>
            <ac:spMk id="20482" creationId="{00000000-0000-0000-0000-000000000000}"/>
          </ac:spMkLst>
        </pc:spChg>
      </pc:sldChg>
      <pc:sldChg chg="modSp mod">
        <pc:chgData name="Lachance, Jean-François" userId="a9b952b2-b526-4af2-807d-c1b6655d9e27" providerId="ADAL" clId="{7F804293-2120-46AD-B58C-36045F90CA0B}" dt="2023-01-25T16:47:36.608" v="91" actId="20577"/>
        <pc:sldMkLst>
          <pc:docMk/>
          <pc:sldMk cId="0" sldId="368"/>
        </pc:sldMkLst>
        <pc:spChg chg="mod">
          <ac:chgData name="Lachance, Jean-François" userId="a9b952b2-b526-4af2-807d-c1b6655d9e27" providerId="ADAL" clId="{7F804293-2120-46AD-B58C-36045F90CA0B}" dt="2023-01-25T16:47:36.608" v="91" actId="20577"/>
          <ac:spMkLst>
            <pc:docMk/>
            <pc:sldMk cId="0" sldId="368"/>
            <ac:spMk id="21506" creationId="{00000000-0000-0000-0000-000000000000}"/>
          </ac:spMkLst>
        </pc:spChg>
      </pc:sldChg>
      <pc:sldChg chg="modSp mod">
        <pc:chgData name="Lachance, Jean-François" userId="a9b952b2-b526-4af2-807d-c1b6655d9e27" providerId="ADAL" clId="{7F804293-2120-46AD-B58C-36045F90CA0B}" dt="2023-01-25T16:43:36.166" v="70" actId="20577"/>
        <pc:sldMkLst>
          <pc:docMk/>
          <pc:sldMk cId="0" sldId="699"/>
        </pc:sldMkLst>
        <pc:graphicFrameChg chg="modGraphic">
          <ac:chgData name="Lachance, Jean-François" userId="a9b952b2-b526-4af2-807d-c1b6655d9e27" providerId="ADAL" clId="{7F804293-2120-46AD-B58C-36045F90CA0B}" dt="2023-01-25T16:43:36.166" v="70" actId="20577"/>
          <ac:graphicFrameMkLst>
            <pc:docMk/>
            <pc:sldMk cId="0" sldId="699"/>
            <ac:graphicFrameMk id="4" creationId="{00000000-0000-0000-0000-000000000000}"/>
          </ac:graphicFrameMkLst>
        </pc:graphicFrameChg>
      </pc:sldChg>
      <pc:sldChg chg="modSp mod">
        <pc:chgData name="Lachance, Jean-François" userId="a9b952b2-b526-4af2-807d-c1b6655d9e27" providerId="ADAL" clId="{7F804293-2120-46AD-B58C-36045F90CA0B}" dt="2023-01-25T16:48:04.936" v="99" actId="20577"/>
        <pc:sldMkLst>
          <pc:docMk/>
          <pc:sldMk cId="1204391311" sldId="703"/>
        </pc:sldMkLst>
        <pc:spChg chg="mod">
          <ac:chgData name="Lachance, Jean-François" userId="a9b952b2-b526-4af2-807d-c1b6655d9e27" providerId="ADAL" clId="{7F804293-2120-46AD-B58C-36045F90CA0B}" dt="2023-01-25T16:48:04.936" v="99" actId="20577"/>
          <ac:spMkLst>
            <pc:docMk/>
            <pc:sldMk cId="1204391311" sldId="703"/>
            <ac:spMk id="13314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74F10D-DF6F-4478-A0C5-CB385EF25BEA}" type="doc">
      <dgm:prSet loTypeId="urn:microsoft.com/office/officeart/2005/8/layout/h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fr-CA"/>
        </a:p>
      </dgm:t>
    </dgm:pt>
    <dgm:pt modelId="{0BB588FE-03DE-4D0A-9455-BBF6A3534901}">
      <dgm:prSet phldrT="[Texte]" custT="1"/>
      <dgm:spPr/>
      <dgm:t>
        <a:bodyPr/>
        <a:lstStyle/>
        <a:p>
          <a:r>
            <a:rPr lang="fr-CA" sz="2000" b="1" dirty="0"/>
            <a:t>HÉMOSTASE PRIMAIRE</a:t>
          </a:r>
        </a:p>
      </dgm:t>
    </dgm:pt>
    <dgm:pt modelId="{11CAA50B-31A6-4422-98E1-EA4266520931}" type="parTrans" cxnId="{00B6F33C-A53B-41FA-A9A6-E5BA94A7C0F3}">
      <dgm:prSet/>
      <dgm:spPr/>
      <dgm:t>
        <a:bodyPr/>
        <a:lstStyle/>
        <a:p>
          <a:endParaRPr lang="fr-CA"/>
        </a:p>
      </dgm:t>
    </dgm:pt>
    <dgm:pt modelId="{FCDF9B3E-E2ED-467A-9D58-7FE832FA7B43}" type="sibTrans" cxnId="{00B6F33C-A53B-41FA-A9A6-E5BA94A7C0F3}">
      <dgm:prSet/>
      <dgm:spPr/>
      <dgm:t>
        <a:bodyPr/>
        <a:lstStyle/>
        <a:p>
          <a:endParaRPr lang="fr-CA"/>
        </a:p>
      </dgm:t>
    </dgm:pt>
    <dgm:pt modelId="{4359AE94-11EE-47E2-9288-238EEDC75586}">
      <dgm:prSet phldrT="[Texte]"/>
      <dgm:spPr/>
      <dgm:t>
        <a:bodyPr/>
        <a:lstStyle/>
        <a:p>
          <a:r>
            <a:rPr lang="fr-CA" dirty="0"/>
            <a:t>Formation du clou plaquettaire</a:t>
          </a:r>
        </a:p>
      </dgm:t>
    </dgm:pt>
    <dgm:pt modelId="{2D3E4EBC-6023-4DE5-83FE-3EA141B02F71}" type="parTrans" cxnId="{5571A893-8529-49E0-AEDF-D473626A22D0}">
      <dgm:prSet/>
      <dgm:spPr/>
      <dgm:t>
        <a:bodyPr/>
        <a:lstStyle/>
        <a:p>
          <a:endParaRPr lang="fr-CA"/>
        </a:p>
      </dgm:t>
    </dgm:pt>
    <dgm:pt modelId="{CCF4CF88-31E0-4247-88EB-47CA8F835CFE}" type="sibTrans" cxnId="{5571A893-8529-49E0-AEDF-D473626A22D0}">
      <dgm:prSet/>
      <dgm:spPr/>
      <dgm:t>
        <a:bodyPr/>
        <a:lstStyle/>
        <a:p>
          <a:endParaRPr lang="fr-CA"/>
        </a:p>
      </dgm:t>
    </dgm:pt>
    <dgm:pt modelId="{46C6B5DF-8EB9-44E7-8825-75070C2CB88E}">
      <dgm:prSet phldrT="[Texte]"/>
      <dgm:spPr/>
      <dgm:t>
        <a:bodyPr/>
        <a:lstStyle/>
        <a:p>
          <a:r>
            <a:rPr lang="fr-CA" b="1" dirty="0"/>
            <a:t>COAGULATION PLASMATIQUE</a:t>
          </a:r>
        </a:p>
      </dgm:t>
    </dgm:pt>
    <dgm:pt modelId="{37D8DEDF-9DDE-489E-9C2B-7165170BC9BF}" type="parTrans" cxnId="{BC8A4B5C-A4C9-4182-BB97-AA929D8BE49F}">
      <dgm:prSet/>
      <dgm:spPr/>
      <dgm:t>
        <a:bodyPr/>
        <a:lstStyle/>
        <a:p>
          <a:endParaRPr lang="fr-CA"/>
        </a:p>
      </dgm:t>
    </dgm:pt>
    <dgm:pt modelId="{41AF427B-EBB0-435A-9F3F-CB383C554EDC}" type="sibTrans" cxnId="{BC8A4B5C-A4C9-4182-BB97-AA929D8BE49F}">
      <dgm:prSet/>
      <dgm:spPr/>
      <dgm:t>
        <a:bodyPr/>
        <a:lstStyle/>
        <a:p>
          <a:endParaRPr lang="fr-CA"/>
        </a:p>
      </dgm:t>
    </dgm:pt>
    <dgm:pt modelId="{5C24497D-FCA9-4FED-AD22-DEE4D576A621}">
      <dgm:prSet phldrT="[Texte]"/>
      <dgm:spPr/>
      <dgm:t>
        <a:bodyPr/>
        <a:lstStyle/>
        <a:p>
          <a:r>
            <a:rPr lang="fr-CA" dirty="0"/>
            <a:t>Consolidation du caillot</a:t>
          </a:r>
        </a:p>
      </dgm:t>
    </dgm:pt>
    <dgm:pt modelId="{3EC51610-13FA-444C-ACBD-9901F744A031}" type="parTrans" cxnId="{46A63952-81B1-4003-8313-3FB9C0513251}">
      <dgm:prSet/>
      <dgm:spPr/>
      <dgm:t>
        <a:bodyPr/>
        <a:lstStyle/>
        <a:p>
          <a:endParaRPr lang="fr-CA"/>
        </a:p>
      </dgm:t>
    </dgm:pt>
    <dgm:pt modelId="{6DEDD156-45BC-44BB-B1B4-14C021B1A024}" type="sibTrans" cxnId="{46A63952-81B1-4003-8313-3FB9C0513251}">
      <dgm:prSet/>
      <dgm:spPr/>
      <dgm:t>
        <a:bodyPr/>
        <a:lstStyle/>
        <a:p>
          <a:endParaRPr lang="fr-CA"/>
        </a:p>
      </dgm:t>
    </dgm:pt>
    <dgm:pt modelId="{81BC5310-42F3-4614-89B0-9DD99146409E}">
      <dgm:prSet phldrT="[Texte]"/>
      <dgm:spPr/>
      <dgm:t>
        <a:bodyPr/>
        <a:lstStyle/>
        <a:p>
          <a:r>
            <a:rPr lang="fr-CA" b="1" dirty="0"/>
            <a:t>FIBRINOLYSE</a:t>
          </a:r>
        </a:p>
      </dgm:t>
    </dgm:pt>
    <dgm:pt modelId="{B07E2B6E-AA96-4AFC-8279-4ADFB0287FAF}" type="parTrans" cxnId="{1205361B-F5DA-41DC-B00B-6A23EAED117C}">
      <dgm:prSet/>
      <dgm:spPr/>
      <dgm:t>
        <a:bodyPr/>
        <a:lstStyle/>
        <a:p>
          <a:endParaRPr lang="fr-CA"/>
        </a:p>
      </dgm:t>
    </dgm:pt>
    <dgm:pt modelId="{49D2CCD8-826B-4245-A582-5AAA87711984}" type="sibTrans" cxnId="{1205361B-F5DA-41DC-B00B-6A23EAED117C}">
      <dgm:prSet/>
      <dgm:spPr/>
      <dgm:t>
        <a:bodyPr/>
        <a:lstStyle/>
        <a:p>
          <a:endParaRPr lang="fr-CA"/>
        </a:p>
      </dgm:t>
    </dgm:pt>
    <dgm:pt modelId="{DA0B94EA-92FF-47A1-B2EC-E0F9A08D697E}">
      <dgm:prSet phldrT="[Texte]"/>
      <dgm:spPr/>
      <dgm:t>
        <a:bodyPr/>
        <a:lstStyle/>
        <a:p>
          <a:r>
            <a:rPr lang="fr-CA" dirty="0"/>
            <a:t>Lyse du caillot</a:t>
          </a:r>
        </a:p>
      </dgm:t>
    </dgm:pt>
    <dgm:pt modelId="{EFC526FC-80F0-4257-9CE1-40B1CE3C4277}" type="parTrans" cxnId="{6093FB6A-B96C-43A9-A0EA-E52CCF9BE57C}">
      <dgm:prSet/>
      <dgm:spPr/>
      <dgm:t>
        <a:bodyPr/>
        <a:lstStyle/>
        <a:p>
          <a:endParaRPr lang="fr-CA"/>
        </a:p>
      </dgm:t>
    </dgm:pt>
    <dgm:pt modelId="{39F2EC62-1F10-49EA-89E7-2083A7146669}" type="sibTrans" cxnId="{6093FB6A-B96C-43A9-A0EA-E52CCF9BE57C}">
      <dgm:prSet/>
      <dgm:spPr/>
      <dgm:t>
        <a:bodyPr/>
        <a:lstStyle/>
        <a:p>
          <a:endParaRPr lang="fr-CA"/>
        </a:p>
      </dgm:t>
    </dgm:pt>
    <dgm:pt modelId="{14B82572-8D45-4671-B3DB-24481A18896F}">
      <dgm:prSet phldrT="[Texte]"/>
      <dgm:spPr/>
      <dgm:t>
        <a:bodyPr/>
        <a:lstStyle/>
        <a:p>
          <a:endParaRPr lang="fr-CA" dirty="0"/>
        </a:p>
      </dgm:t>
    </dgm:pt>
    <dgm:pt modelId="{125A39E9-1C9A-4610-BE65-B845198B2116}" type="parTrans" cxnId="{F4F9D6E0-0165-4FED-8A99-BC4C6ECF06A0}">
      <dgm:prSet/>
      <dgm:spPr/>
      <dgm:t>
        <a:bodyPr/>
        <a:lstStyle/>
        <a:p>
          <a:endParaRPr lang="fr-CA"/>
        </a:p>
      </dgm:t>
    </dgm:pt>
    <dgm:pt modelId="{6C202E7A-0EE0-48F3-BB50-45DCD9099194}" type="sibTrans" cxnId="{F4F9D6E0-0165-4FED-8A99-BC4C6ECF06A0}">
      <dgm:prSet/>
      <dgm:spPr/>
      <dgm:t>
        <a:bodyPr/>
        <a:lstStyle/>
        <a:p>
          <a:endParaRPr lang="fr-CA"/>
        </a:p>
      </dgm:t>
    </dgm:pt>
    <dgm:pt modelId="{A4917BB3-759B-4E69-A4CA-DE09D7EFB055}">
      <dgm:prSet phldrT="[Texte]"/>
      <dgm:spPr/>
      <dgm:t>
        <a:bodyPr/>
        <a:lstStyle/>
        <a:p>
          <a:endParaRPr lang="fr-CA" dirty="0"/>
        </a:p>
      </dgm:t>
    </dgm:pt>
    <dgm:pt modelId="{1C82AE90-D05E-4052-B4FB-3BE56E4C0432}" type="parTrans" cxnId="{AC50D54E-0ED6-4A82-BB86-6B62C8C2B785}">
      <dgm:prSet/>
      <dgm:spPr/>
      <dgm:t>
        <a:bodyPr/>
        <a:lstStyle/>
        <a:p>
          <a:endParaRPr lang="fr-CA"/>
        </a:p>
      </dgm:t>
    </dgm:pt>
    <dgm:pt modelId="{F46FE93B-CFFE-4B55-BBAB-A81878895FA6}" type="sibTrans" cxnId="{AC50D54E-0ED6-4A82-BB86-6B62C8C2B785}">
      <dgm:prSet/>
      <dgm:spPr/>
      <dgm:t>
        <a:bodyPr/>
        <a:lstStyle/>
        <a:p>
          <a:endParaRPr lang="fr-CA"/>
        </a:p>
      </dgm:t>
    </dgm:pt>
    <dgm:pt modelId="{801CB5EC-26C7-49BA-8797-33A192E410F8}">
      <dgm:prSet phldrT="[Texte]"/>
      <dgm:spPr/>
      <dgm:t>
        <a:bodyPr/>
        <a:lstStyle/>
        <a:p>
          <a:endParaRPr lang="fr-CA" dirty="0"/>
        </a:p>
      </dgm:t>
    </dgm:pt>
    <dgm:pt modelId="{E687742D-7D43-4C71-B8C8-96D2DA21BC90}" type="parTrans" cxnId="{A411825F-E21D-4754-9992-7FC25F099764}">
      <dgm:prSet/>
      <dgm:spPr/>
      <dgm:t>
        <a:bodyPr/>
        <a:lstStyle/>
        <a:p>
          <a:endParaRPr lang="fr-CA"/>
        </a:p>
      </dgm:t>
    </dgm:pt>
    <dgm:pt modelId="{47899297-A435-45F7-A059-C555481BC840}" type="sibTrans" cxnId="{A411825F-E21D-4754-9992-7FC25F099764}">
      <dgm:prSet/>
      <dgm:spPr/>
      <dgm:t>
        <a:bodyPr/>
        <a:lstStyle/>
        <a:p>
          <a:endParaRPr lang="fr-CA"/>
        </a:p>
      </dgm:t>
    </dgm:pt>
    <dgm:pt modelId="{A2915427-35B6-4D20-AB9B-AC1EA13B2F94}" type="pres">
      <dgm:prSet presAssocID="{1A74F10D-DF6F-4478-A0C5-CB385EF25BEA}" presName="Name0" presStyleCnt="0">
        <dgm:presLayoutVars>
          <dgm:dir/>
          <dgm:animLvl val="lvl"/>
          <dgm:resizeHandles val="exact"/>
        </dgm:presLayoutVars>
      </dgm:prSet>
      <dgm:spPr/>
    </dgm:pt>
    <dgm:pt modelId="{55250739-2C5C-440D-AAFF-4B6637C281E2}" type="pres">
      <dgm:prSet presAssocID="{0BB588FE-03DE-4D0A-9455-BBF6A3534901}" presName="composite" presStyleCnt="0"/>
      <dgm:spPr/>
    </dgm:pt>
    <dgm:pt modelId="{615CF81C-D7CD-4DE2-BD54-C5BE8F4749FE}" type="pres">
      <dgm:prSet presAssocID="{0BB588FE-03DE-4D0A-9455-BBF6A353490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72F2235E-1E1A-4EF6-BDBB-888A4CDE7949}" type="pres">
      <dgm:prSet presAssocID="{0BB588FE-03DE-4D0A-9455-BBF6A3534901}" presName="desTx" presStyleLbl="alignAccFollowNode1" presStyleIdx="0" presStyleCnt="3">
        <dgm:presLayoutVars>
          <dgm:bulletEnabled val="1"/>
        </dgm:presLayoutVars>
      </dgm:prSet>
      <dgm:spPr/>
    </dgm:pt>
    <dgm:pt modelId="{47F9E7BF-5832-4CBC-AB82-75BF8115018D}" type="pres">
      <dgm:prSet presAssocID="{FCDF9B3E-E2ED-467A-9D58-7FE832FA7B43}" presName="space" presStyleCnt="0"/>
      <dgm:spPr/>
    </dgm:pt>
    <dgm:pt modelId="{E940EAD0-8A98-4745-8AF0-6E2081791F2E}" type="pres">
      <dgm:prSet presAssocID="{46C6B5DF-8EB9-44E7-8825-75070C2CB88E}" presName="composite" presStyleCnt="0"/>
      <dgm:spPr/>
    </dgm:pt>
    <dgm:pt modelId="{AC18C806-FA73-4672-968E-F7F68377329E}" type="pres">
      <dgm:prSet presAssocID="{46C6B5DF-8EB9-44E7-8825-75070C2CB88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A4000077-12EE-4D9E-AB2A-FCA7A6F08131}" type="pres">
      <dgm:prSet presAssocID="{46C6B5DF-8EB9-44E7-8825-75070C2CB88E}" presName="desTx" presStyleLbl="alignAccFollowNode1" presStyleIdx="1" presStyleCnt="3">
        <dgm:presLayoutVars>
          <dgm:bulletEnabled val="1"/>
        </dgm:presLayoutVars>
      </dgm:prSet>
      <dgm:spPr/>
    </dgm:pt>
    <dgm:pt modelId="{7F5B094C-94A0-4425-91EB-32670763B6DD}" type="pres">
      <dgm:prSet presAssocID="{41AF427B-EBB0-435A-9F3F-CB383C554EDC}" presName="space" presStyleCnt="0"/>
      <dgm:spPr/>
    </dgm:pt>
    <dgm:pt modelId="{583496DB-F00C-43B4-8BB4-FDAFD1CE3FEB}" type="pres">
      <dgm:prSet presAssocID="{81BC5310-42F3-4614-89B0-9DD99146409E}" presName="composite" presStyleCnt="0"/>
      <dgm:spPr/>
    </dgm:pt>
    <dgm:pt modelId="{35467E73-B264-43C3-87A0-DFE7A4BB9E05}" type="pres">
      <dgm:prSet presAssocID="{81BC5310-42F3-4614-89B0-9DD99146409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73AE6CD1-BDBA-4DAF-A740-12485602BABA}" type="pres">
      <dgm:prSet presAssocID="{81BC5310-42F3-4614-89B0-9DD99146409E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52CFAB0B-0C92-472B-AC88-A58BCD30D2BC}" type="presOf" srcId="{14B82572-8D45-4671-B3DB-24481A18896F}" destId="{72F2235E-1E1A-4EF6-BDBB-888A4CDE7949}" srcOrd="0" destOrd="0" presId="urn:microsoft.com/office/officeart/2005/8/layout/hList1"/>
    <dgm:cxn modelId="{6D35B10B-FF49-4078-965C-841A2FC91448}" type="presOf" srcId="{DA0B94EA-92FF-47A1-B2EC-E0F9A08D697E}" destId="{73AE6CD1-BDBA-4DAF-A740-12485602BABA}" srcOrd="0" destOrd="1" presId="urn:microsoft.com/office/officeart/2005/8/layout/hList1"/>
    <dgm:cxn modelId="{61028317-A725-43E7-AB90-D9F395AB09F9}" type="presOf" srcId="{81BC5310-42F3-4614-89B0-9DD99146409E}" destId="{35467E73-B264-43C3-87A0-DFE7A4BB9E05}" srcOrd="0" destOrd="0" presId="urn:microsoft.com/office/officeart/2005/8/layout/hList1"/>
    <dgm:cxn modelId="{1205361B-F5DA-41DC-B00B-6A23EAED117C}" srcId="{1A74F10D-DF6F-4478-A0C5-CB385EF25BEA}" destId="{81BC5310-42F3-4614-89B0-9DD99146409E}" srcOrd="2" destOrd="0" parTransId="{B07E2B6E-AA96-4AFC-8279-4ADFB0287FAF}" sibTransId="{49D2CCD8-826B-4245-A582-5AAA87711984}"/>
    <dgm:cxn modelId="{4BE86331-5698-42BC-B6CA-4F07C003847D}" type="presOf" srcId="{0BB588FE-03DE-4D0A-9455-BBF6A3534901}" destId="{615CF81C-D7CD-4DE2-BD54-C5BE8F4749FE}" srcOrd="0" destOrd="0" presId="urn:microsoft.com/office/officeart/2005/8/layout/hList1"/>
    <dgm:cxn modelId="{00B6F33C-A53B-41FA-A9A6-E5BA94A7C0F3}" srcId="{1A74F10D-DF6F-4478-A0C5-CB385EF25BEA}" destId="{0BB588FE-03DE-4D0A-9455-BBF6A3534901}" srcOrd="0" destOrd="0" parTransId="{11CAA50B-31A6-4422-98E1-EA4266520931}" sibTransId="{FCDF9B3E-E2ED-467A-9D58-7FE832FA7B43}"/>
    <dgm:cxn modelId="{BC8A4B5C-A4C9-4182-BB97-AA929D8BE49F}" srcId="{1A74F10D-DF6F-4478-A0C5-CB385EF25BEA}" destId="{46C6B5DF-8EB9-44E7-8825-75070C2CB88E}" srcOrd="1" destOrd="0" parTransId="{37D8DEDF-9DDE-489E-9C2B-7165170BC9BF}" sibTransId="{41AF427B-EBB0-435A-9F3F-CB383C554EDC}"/>
    <dgm:cxn modelId="{A411825F-E21D-4754-9992-7FC25F099764}" srcId="{81BC5310-42F3-4614-89B0-9DD99146409E}" destId="{801CB5EC-26C7-49BA-8797-33A192E410F8}" srcOrd="0" destOrd="0" parTransId="{E687742D-7D43-4C71-B8C8-96D2DA21BC90}" sibTransId="{47899297-A435-45F7-A059-C555481BC840}"/>
    <dgm:cxn modelId="{DCE0C863-E6C0-4AF6-8C5D-C395BE2A804A}" type="presOf" srcId="{1A74F10D-DF6F-4478-A0C5-CB385EF25BEA}" destId="{A2915427-35B6-4D20-AB9B-AC1EA13B2F94}" srcOrd="0" destOrd="0" presId="urn:microsoft.com/office/officeart/2005/8/layout/hList1"/>
    <dgm:cxn modelId="{4731FA49-BE50-44C5-B64E-76D8C65110DA}" type="presOf" srcId="{4359AE94-11EE-47E2-9288-238EEDC75586}" destId="{72F2235E-1E1A-4EF6-BDBB-888A4CDE7949}" srcOrd="0" destOrd="1" presId="urn:microsoft.com/office/officeart/2005/8/layout/hList1"/>
    <dgm:cxn modelId="{6093FB6A-B96C-43A9-A0EA-E52CCF9BE57C}" srcId="{81BC5310-42F3-4614-89B0-9DD99146409E}" destId="{DA0B94EA-92FF-47A1-B2EC-E0F9A08D697E}" srcOrd="1" destOrd="0" parTransId="{EFC526FC-80F0-4257-9CE1-40B1CE3C4277}" sibTransId="{39F2EC62-1F10-49EA-89E7-2083A7146669}"/>
    <dgm:cxn modelId="{AC50D54E-0ED6-4A82-BB86-6B62C8C2B785}" srcId="{46C6B5DF-8EB9-44E7-8825-75070C2CB88E}" destId="{A4917BB3-759B-4E69-A4CA-DE09D7EFB055}" srcOrd="0" destOrd="0" parTransId="{1C82AE90-D05E-4052-B4FB-3BE56E4C0432}" sibTransId="{F46FE93B-CFFE-4B55-BBAB-A81878895FA6}"/>
    <dgm:cxn modelId="{46A63952-81B1-4003-8313-3FB9C0513251}" srcId="{46C6B5DF-8EB9-44E7-8825-75070C2CB88E}" destId="{5C24497D-FCA9-4FED-AD22-DEE4D576A621}" srcOrd="1" destOrd="0" parTransId="{3EC51610-13FA-444C-ACBD-9901F744A031}" sibTransId="{6DEDD156-45BC-44BB-B1B4-14C021B1A024}"/>
    <dgm:cxn modelId="{5E5A7486-541C-4C2C-8010-B6B0D672687D}" type="presOf" srcId="{A4917BB3-759B-4E69-A4CA-DE09D7EFB055}" destId="{A4000077-12EE-4D9E-AB2A-FCA7A6F08131}" srcOrd="0" destOrd="0" presId="urn:microsoft.com/office/officeart/2005/8/layout/hList1"/>
    <dgm:cxn modelId="{5571A893-8529-49E0-AEDF-D473626A22D0}" srcId="{0BB588FE-03DE-4D0A-9455-BBF6A3534901}" destId="{4359AE94-11EE-47E2-9288-238EEDC75586}" srcOrd="1" destOrd="0" parTransId="{2D3E4EBC-6023-4DE5-83FE-3EA141B02F71}" sibTransId="{CCF4CF88-31E0-4247-88EB-47CA8F835CFE}"/>
    <dgm:cxn modelId="{C13E3BA9-5D72-403A-A6A5-C6B1178D4ECC}" type="presOf" srcId="{5C24497D-FCA9-4FED-AD22-DEE4D576A621}" destId="{A4000077-12EE-4D9E-AB2A-FCA7A6F08131}" srcOrd="0" destOrd="1" presId="urn:microsoft.com/office/officeart/2005/8/layout/hList1"/>
    <dgm:cxn modelId="{03A977C3-84A4-4CB3-ACA1-D9FF6300D0B8}" type="presOf" srcId="{46C6B5DF-8EB9-44E7-8825-75070C2CB88E}" destId="{AC18C806-FA73-4672-968E-F7F68377329E}" srcOrd="0" destOrd="0" presId="urn:microsoft.com/office/officeart/2005/8/layout/hList1"/>
    <dgm:cxn modelId="{F27426CD-BC06-446D-84F8-62207B1975FC}" type="presOf" srcId="{801CB5EC-26C7-49BA-8797-33A192E410F8}" destId="{73AE6CD1-BDBA-4DAF-A740-12485602BABA}" srcOrd="0" destOrd="0" presId="urn:microsoft.com/office/officeart/2005/8/layout/hList1"/>
    <dgm:cxn modelId="{F4F9D6E0-0165-4FED-8A99-BC4C6ECF06A0}" srcId="{0BB588FE-03DE-4D0A-9455-BBF6A3534901}" destId="{14B82572-8D45-4671-B3DB-24481A18896F}" srcOrd="0" destOrd="0" parTransId="{125A39E9-1C9A-4610-BE65-B845198B2116}" sibTransId="{6C202E7A-0EE0-48F3-BB50-45DCD9099194}"/>
    <dgm:cxn modelId="{DB9E618D-BB64-40CB-A82D-CB2F20D246B3}" type="presParOf" srcId="{A2915427-35B6-4D20-AB9B-AC1EA13B2F94}" destId="{55250739-2C5C-440D-AAFF-4B6637C281E2}" srcOrd="0" destOrd="0" presId="urn:microsoft.com/office/officeart/2005/8/layout/hList1"/>
    <dgm:cxn modelId="{4498293D-12CD-40EA-AD1F-86DD44164616}" type="presParOf" srcId="{55250739-2C5C-440D-AAFF-4B6637C281E2}" destId="{615CF81C-D7CD-4DE2-BD54-C5BE8F4749FE}" srcOrd="0" destOrd="0" presId="urn:microsoft.com/office/officeart/2005/8/layout/hList1"/>
    <dgm:cxn modelId="{92CD59C0-CE7A-4FC8-AB38-2737EA1BCBF4}" type="presParOf" srcId="{55250739-2C5C-440D-AAFF-4B6637C281E2}" destId="{72F2235E-1E1A-4EF6-BDBB-888A4CDE7949}" srcOrd="1" destOrd="0" presId="urn:microsoft.com/office/officeart/2005/8/layout/hList1"/>
    <dgm:cxn modelId="{80894303-0410-4A17-9042-5118199F9578}" type="presParOf" srcId="{A2915427-35B6-4D20-AB9B-AC1EA13B2F94}" destId="{47F9E7BF-5832-4CBC-AB82-75BF8115018D}" srcOrd="1" destOrd="0" presId="urn:microsoft.com/office/officeart/2005/8/layout/hList1"/>
    <dgm:cxn modelId="{C2D3EF70-7E07-4395-8ED0-F1BAB2ED177C}" type="presParOf" srcId="{A2915427-35B6-4D20-AB9B-AC1EA13B2F94}" destId="{E940EAD0-8A98-4745-8AF0-6E2081791F2E}" srcOrd="2" destOrd="0" presId="urn:microsoft.com/office/officeart/2005/8/layout/hList1"/>
    <dgm:cxn modelId="{B3492E50-63D6-459E-B087-854EFE5C63D5}" type="presParOf" srcId="{E940EAD0-8A98-4745-8AF0-6E2081791F2E}" destId="{AC18C806-FA73-4672-968E-F7F68377329E}" srcOrd="0" destOrd="0" presId="urn:microsoft.com/office/officeart/2005/8/layout/hList1"/>
    <dgm:cxn modelId="{3E05C261-D140-4EBF-A834-A719727DF0DC}" type="presParOf" srcId="{E940EAD0-8A98-4745-8AF0-6E2081791F2E}" destId="{A4000077-12EE-4D9E-AB2A-FCA7A6F08131}" srcOrd="1" destOrd="0" presId="urn:microsoft.com/office/officeart/2005/8/layout/hList1"/>
    <dgm:cxn modelId="{95F77278-48C2-41EA-939E-1173A4A96704}" type="presParOf" srcId="{A2915427-35B6-4D20-AB9B-AC1EA13B2F94}" destId="{7F5B094C-94A0-4425-91EB-32670763B6DD}" srcOrd="3" destOrd="0" presId="urn:microsoft.com/office/officeart/2005/8/layout/hList1"/>
    <dgm:cxn modelId="{D7350DCC-71EC-406F-86B4-09A848F9A34C}" type="presParOf" srcId="{A2915427-35B6-4D20-AB9B-AC1EA13B2F94}" destId="{583496DB-F00C-43B4-8BB4-FDAFD1CE3FEB}" srcOrd="4" destOrd="0" presId="urn:microsoft.com/office/officeart/2005/8/layout/hList1"/>
    <dgm:cxn modelId="{7A0B5347-4F3C-49B1-BAFF-01AF0B84694D}" type="presParOf" srcId="{583496DB-F00C-43B4-8BB4-FDAFD1CE3FEB}" destId="{35467E73-B264-43C3-87A0-DFE7A4BB9E05}" srcOrd="0" destOrd="0" presId="urn:microsoft.com/office/officeart/2005/8/layout/hList1"/>
    <dgm:cxn modelId="{A7041C9C-D352-467A-AA16-3F111A7077F2}" type="presParOf" srcId="{583496DB-F00C-43B4-8BB4-FDAFD1CE3FEB}" destId="{73AE6CD1-BDBA-4DAF-A740-12485602BAB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5CF81C-D7CD-4DE2-BD54-C5BE8F4749FE}">
      <dsp:nvSpPr>
        <dsp:cNvPr id="0" name=""/>
        <dsp:cNvSpPr/>
      </dsp:nvSpPr>
      <dsp:spPr>
        <a:xfrm>
          <a:off x="2394" y="634077"/>
          <a:ext cx="2334778" cy="71021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70000"/>
                <a:satMod val="100000"/>
                <a:greenMod val="110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tint val="40000"/>
                <a:satMod val="150000"/>
                <a:redMod val="100000"/>
                <a:blue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b="1" kern="1200" dirty="0"/>
            <a:t>HÉMOSTASE PRIMAIRE</a:t>
          </a:r>
        </a:p>
      </dsp:txBody>
      <dsp:txXfrm>
        <a:off x="2394" y="634077"/>
        <a:ext cx="2334778" cy="710216"/>
      </dsp:txXfrm>
    </dsp:sp>
    <dsp:sp modelId="{72F2235E-1E1A-4EF6-BDBB-888A4CDE7949}">
      <dsp:nvSpPr>
        <dsp:cNvPr id="0" name=""/>
        <dsp:cNvSpPr/>
      </dsp:nvSpPr>
      <dsp:spPr>
        <a:xfrm>
          <a:off x="2394" y="1344293"/>
          <a:ext cx="2334778" cy="112544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CA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2000" kern="1200" dirty="0"/>
            <a:t>Formation du clou plaquettaire</a:t>
          </a:r>
        </a:p>
      </dsp:txBody>
      <dsp:txXfrm>
        <a:off x="2394" y="1344293"/>
        <a:ext cx="2334778" cy="1125449"/>
      </dsp:txXfrm>
    </dsp:sp>
    <dsp:sp modelId="{AC18C806-FA73-4672-968E-F7F68377329E}">
      <dsp:nvSpPr>
        <dsp:cNvPr id="0" name=""/>
        <dsp:cNvSpPr/>
      </dsp:nvSpPr>
      <dsp:spPr>
        <a:xfrm>
          <a:off x="2664042" y="634077"/>
          <a:ext cx="2334778" cy="710216"/>
        </a:xfrm>
        <a:prstGeom prst="rect">
          <a:avLst/>
        </a:prstGeom>
        <a:gradFill rotWithShape="0">
          <a:gsLst>
            <a:gs pos="0">
              <a:schemeClr val="accent4">
                <a:hueOff val="2417431"/>
                <a:satOff val="3129"/>
                <a:lumOff val="981"/>
                <a:alphaOff val="0"/>
                <a:tint val="100000"/>
                <a:shade val="70000"/>
                <a:satMod val="100000"/>
                <a:greenMod val="110000"/>
              </a:schemeClr>
            </a:gs>
            <a:gs pos="75000">
              <a:schemeClr val="accent4">
                <a:hueOff val="2417431"/>
                <a:satOff val="3129"/>
                <a:lumOff val="981"/>
                <a:alphaOff val="0"/>
                <a:tint val="40000"/>
                <a:satMod val="150000"/>
                <a:redMod val="100000"/>
                <a:blueMod val="100000"/>
              </a:schemeClr>
            </a:gs>
            <a:gs pos="100000">
              <a:schemeClr val="accent4">
                <a:hueOff val="2417431"/>
                <a:satOff val="3129"/>
                <a:lumOff val="981"/>
                <a:alphaOff val="0"/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ln w="12700" cap="flat" cmpd="sng" algn="ctr">
          <a:solidFill>
            <a:schemeClr val="accent4">
              <a:hueOff val="2417431"/>
              <a:satOff val="3129"/>
              <a:lumOff val="98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b="1" kern="1200" dirty="0"/>
            <a:t>COAGULATION PLASMATIQUE</a:t>
          </a:r>
        </a:p>
      </dsp:txBody>
      <dsp:txXfrm>
        <a:off x="2664042" y="634077"/>
        <a:ext cx="2334778" cy="710216"/>
      </dsp:txXfrm>
    </dsp:sp>
    <dsp:sp modelId="{A4000077-12EE-4D9E-AB2A-FCA7A6F08131}">
      <dsp:nvSpPr>
        <dsp:cNvPr id="0" name=""/>
        <dsp:cNvSpPr/>
      </dsp:nvSpPr>
      <dsp:spPr>
        <a:xfrm>
          <a:off x="2664042" y="1344293"/>
          <a:ext cx="2334778" cy="1125449"/>
        </a:xfrm>
        <a:prstGeom prst="rect">
          <a:avLst/>
        </a:prstGeom>
        <a:solidFill>
          <a:schemeClr val="accent4">
            <a:tint val="40000"/>
            <a:alpha val="90000"/>
            <a:hueOff val="2275653"/>
            <a:satOff val="3934"/>
            <a:lumOff val="39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2275653"/>
              <a:satOff val="3934"/>
              <a:lumOff val="39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CA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2000" kern="1200" dirty="0"/>
            <a:t>Consolidation du caillot</a:t>
          </a:r>
        </a:p>
      </dsp:txBody>
      <dsp:txXfrm>
        <a:off x="2664042" y="1344293"/>
        <a:ext cx="2334778" cy="1125449"/>
      </dsp:txXfrm>
    </dsp:sp>
    <dsp:sp modelId="{35467E73-B264-43C3-87A0-DFE7A4BB9E05}">
      <dsp:nvSpPr>
        <dsp:cNvPr id="0" name=""/>
        <dsp:cNvSpPr/>
      </dsp:nvSpPr>
      <dsp:spPr>
        <a:xfrm>
          <a:off x="5325689" y="634077"/>
          <a:ext cx="2334778" cy="710216"/>
        </a:xfrm>
        <a:prstGeom prst="rect">
          <a:avLst/>
        </a:prstGeom>
        <a:gradFill rotWithShape="0">
          <a:gsLst>
            <a:gs pos="0">
              <a:schemeClr val="accent4">
                <a:hueOff val="4834862"/>
                <a:satOff val="6258"/>
                <a:lumOff val="1962"/>
                <a:alphaOff val="0"/>
                <a:tint val="100000"/>
                <a:shade val="70000"/>
                <a:satMod val="100000"/>
                <a:greenMod val="110000"/>
              </a:schemeClr>
            </a:gs>
            <a:gs pos="75000">
              <a:schemeClr val="accent4">
                <a:hueOff val="4834862"/>
                <a:satOff val="6258"/>
                <a:lumOff val="1962"/>
                <a:alphaOff val="0"/>
                <a:tint val="40000"/>
                <a:satMod val="150000"/>
                <a:redMod val="100000"/>
                <a:blueMod val="100000"/>
              </a:schemeClr>
            </a:gs>
            <a:gs pos="100000">
              <a:schemeClr val="accent4">
                <a:hueOff val="4834862"/>
                <a:satOff val="6258"/>
                <a:lumOff val="1962"/>
                <a:alphaOff val="0"/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ln w="12700" cap="flat" cmpd="sng" algn="ctr">
          <a:solidFill>
            <a:schemeClr val="accent4">
              <a:hueOff val="4834862"/>
              <a:satOff val="6258"/>
              <a:lumOff val="196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b="1" kern="1200" dirty="0"/>
            <a:t>FIBRINOLYSE</a:t>
          </a:r>
        </a:p>
      </dsp:txBody>
      <dsp:txXfrm>
        <a:off x="5325689" y="634077"/>
        <a:ext cx="2334778" cy="710216"/>
      </dsp:txXfrm>
    </dsp:sp>
    <dsp:sp modelId="{73AE6CD1-BDBA-4DAF-A740-12485602BABA}">
      <dsp:nvSpPr>
        <dsp:cNvPr id="0" name=""/>
        <dsp:cNvSpPr/>
      </dsp:nvSpPr>
      <dsp:spPr>
        <a:xfrm>
          <a:off x="5325689" y="1344293"/>
          <a:ext cx="2334778" cy="1125449"/>
        </a:xfrm>
        <a:prstGeom prst="rect">
          <a:avLst/>
        </a:prstGeom>
        <a:solidFill>
          <a:schemeClr val="accent4">
            <a:tint val="40000"/>
            <a:alpha val="90000"/>
            <a:hueOff val="4551305"/>
            <a:satOff val="7869"/>
            <a:lumOff val="786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4551305"/>
              <a:satOff val="7869"/>
              <a:lumOff val="7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CA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2000" kern="1200" dirty="0"/>
            <a:t>Lyse du caillot</a:t>
          </a:r>
        </a:p>
      </dsp:txBody>
      <dsp:txXfrm>
        <a:off x="5325689" y="1344293"/>
        <a:ext cx="2334778" cy="11254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F37ACCE-8077-446C-BCA5-1C375C43126D}" type="datetimeFigureOut">
              <a:rPr lang="fr-CA" smtClean="0"/>
              <a:pPr/>
              <a:t>2024-01-10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74541F2-8BA3-4A71-BA63-1CC156303A5D}" type="slidenum">
              <a:rPr lang="fr-CA" smtClean="0"/>
              <a:pPr/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2A740C-1222-4E66-9367-BE9028EE1DAC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824877-7BA6-458A-AB4D-8B1E2B0FCEE5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7361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B81DEC-3507-42E7-ADED-1A6BE1A695E4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8500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3E3E09-898C-4519-AD52-B2FFA7D2C5E1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128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12FD60-C29F-44AB-9B4A-B82EA1B82AFA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3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D8DE6D-06C0-497C-A10D-4579E1D7A369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710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7D7ED8-5507-46BA-A9DB-CFA1D981E91D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726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7F7CB5-8D09-4FBC-96A7-392329935E5E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86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69F8E2-67B5-4790-B9C6-CAFD6BA5B33F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7058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EBEF27-1C8E-40AB-8E10-4D3C50F1BCDE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32525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074EC2-4E54-4164-8552-01A3227D562D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289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BC7215-1299-4CE6-A1E3-8AF42CE4E906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7332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F1593-E87A-41BD-B611-69BEB2CA5932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70618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F79119-D723-456B-A719-969552D12DED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66284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4FC550-AC68-4243-816F-F636FA15C27D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21779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3D17D9-9EB2-4D5F-8656-C8E576D3420C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93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784B36-A154-486A-B3CE-011286AF7739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30768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A03E35-D560-4548-9674-ADD5C7320E62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48427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B1E145-8DB5-4A89-9E4D-FD89AE3EFD4B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59702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97A490-81AB-42E4-A4A4-06BBBF9B69AF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00498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4F0013-DD59-4E8A-9264-DB32DFDB9A24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08177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1620BC-5BA6-49CD-B4DD-FAB26D87F3DE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895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B1966-3C3E-4025-AF34-3C5034485A8C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3440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DCC85B-589F-4C9F-A5AB-D1471AAC8AD4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73501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940288-1704-4581-A0F1-B735F5607D97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8006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AFC836-50F0-4867-83E9-D8969C151891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87916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8E2D22-02F3-47B4-92BC-51756E3123EB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9436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A24097-7F23-4247-A6F8-F842154CB4D5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1615DE-48BA-4BB9-9618-1D1E2C5AD013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1615DE-48BA-4BB9-9618-1D1E2C5AD013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1014C-7A5D-40CD-8697-43FE7886A9FE}" type="slidenum">
              <a:rPr lang="fr-FR" smtClean="0"/>
              <a:pPr/>
              <a:t>41</a:t>
            </a:fld>
            <a:endParaRPr lang="fr-FR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00F742-A6F5-47C4-82F2-8D7E602CCBF6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9255BF-5E5C-41B1-B6C3-FC5E2EF95E79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F7C56-BB2B-4CBA-A3D2-DB5E93FE7A93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77622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DD68D3-6FC2-463C-91CF-C3840A7AC499}" type="slidenum">
              <a:rPr lang="fr-FR" smtClean="0"/>
              <a:pPr/>
              <a:t>51</a:t>
            </a:fld>
            <a:endParaRPr lang="fr-F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CA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052285-D591-4EA1-9B5D-E40B877586BF}" type="slidenum">
              <a:rPr lang="fr-FR" smtClean="0"/>
              <a:pPr/>
              <a:t>53</a:t>
            </a:fld>
            <a:endParaRPr lang="fr-FR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CA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375441-27B9-45F4-9A26-7DF2901BC255}" type="slidenum">
              <a:rPr lang="fr-FR" smtClean="0"/>
              <a:pPr/>
              <a:t>54</a:t>
            </a:fld>
            <a:endParaRPr lang="fr-FR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342109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45A044-A1FE-41D4-8C75-AD2BFEA7F250}" type="slidenum">
              <a:rPr lang="fr-FR" smtClean="0"/>
              <a:pPr/>
              <a:t>55</a:t>
            </a:fld>
            <a:endParaRPr lang="fr-F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CA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EB1662-D990-44B7-98BA-362C9075A586}" type="slidenum">
              <a:rPr lang="fr-FR" smtClean="0"/>
              <a:pPr/>
              <a:t>56</a:t>
            </a:fld>
            <a:endParaRPr lang="fr-FR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CA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E76816-B3D7-4023-8535-ACC973954BEC}" type="slidenum">
              <a:rPr lang="fr-FR" smtClean="0"/>
              <a:pPr/>
              <a:t>57</a:t>
            </a:fld>
            <a:endParaRPr lang="fr-FR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CA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E76816-B3D7-4023-8535-ACC973954BEC}" type="slidenum">
              <a:rPr lang="fr-FR" smtClean="0"/>
              <a:pPr/>
              <a:t>58</a:t>
            </a:fld>
            <a:endParaRPr lang="fr-FR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CA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A14C8A-FCB4-4728-959B-EC756AC7987C}" type="slidenum">
              <a:rPr lang="fr-FR" smtClean="0"/>
              <a:pPr/>
              <a:t>59</a:t>
            </a:fld>
            <a:endParaRPr lang="fr-FR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CA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5B920D-FF53-4E57-84D2-364DA2012148}" type="slidenum">
              <a:rPr lang="fr-FR" smtClean="0"/>
              <a:pPr/>
              <a:t>60</a:t>
            </a:fld>
            <a:endParaRPr lang="fr-FR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CA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9FF498-4C1D-4173-ABCA-13E957EA0033}" type="slidenum">
              <a:rPr lang="fr-FR" smtClean="0"/>
              <a:pPr/>
              <a:t>61</a:t>
            </a:fld>
            <a:endParaRPr lang="fr-FR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C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716E61-76FA-4DCA-8DB4-90E834D8753D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20720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263A35-D878-4190-9E67-3A226F3B0C5F}" type="slidenum">
              <a:rPr lang="fr-FR" smtClean="0"/>
              <a:pPr/>
              <a:t>63</a:t>
            </a:fld>
            <a:endParaRPr lang="fr-FR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CA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263A35-D878-4190-9E67-3A226F3B0C5F}" type="slidenum">
              <a:rPr lang="fr-FR" smtClean="0"/>
              <a:pPr/>
              <a:t>64</a:t>
            </a:fld>
            <a:endParaRPr lang="fr-FR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796616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71BC7E-6EEB-406A-807D-4CBC8595233B}" type="slidenum">
              <a:rPr lang="fr-FR" smtClean="0"/>
              <a:pPr/>
              <a:t>67</a:t>
            </a:fld>
            <a:endParaRPr lang="fr-FR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C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1E6800-82D9-4C2C-8C03-1CAFFD474B6A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7124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0955F5-051F-4A24-AE1A-492E42893422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9776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9FCD4F-9069-4ADD-B38C-3AA22EF42AD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0565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E36E77-ADA7-4E7E-A9E3-37463FEBC04F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1929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CA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fr-CA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fr-CA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avec légen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fr-CA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Faire glisser l'image vers l'espace réservé ou cliquer sur l'icône pour l'ajouter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CA"/>
              <a:t>Faire glisser l'image vers l'espace réservé ou cliquer sur l'icône pour l'ajouter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fr-CA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fr-CA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rmetur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fr-CA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2F5E10-5301-4EE6-90D2-A6C4A3F62BED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s, Haut et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A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79BC7E7-EA8E-4DA7-915E-CC098D9BADC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F2F5E10-5301-4EE6-90D2-A6C4A3F62BE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4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5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6.xm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7.xml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4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4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openxmlformats.org/officeDocument/2006/relationships/notesSlide" Target="../notesSlides/notesSlide37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70.xml"/><Relationship Id="rId10" Type="http://schemas.openxmlformats.org/officeDocument/2006/relationships/tags" Target="../tags/tag75.xml"/><Relationship Id="rId4" Type="http://schemas.openxmlformats.org/officeDocument/2006/relationships/tags" Target="../tags/tag69.xml"/><Relationship Id="rId9" Type="http://schemas.openxmlformats.org/officeDocument/2006/relationships/tags" Target="../tags/tag7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4" Type="http://schemas.openxmlformats.org/officeDocument/2006/relationships/notesSlide" Target="../notesSlides/notesSlide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4" Type="http://schemas.openxmlformats.org/officeDocument/2006/relationships/notesSlide" Target="../notesSlides/notesSlide3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4" Type="http://schemas.openxmlformats.org/officeDocument/2006/relationships/notesSlide" Target="../notesSlides/notesSlide4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4" Type="http://schemas.openxmlformats.org/officeDocument/2006/relationships/notesSlide" Target="../notesSlides/notesSlide4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4" Type="http://schemas.openxmlformats.org/officeDocument/2006/relationships/notesSlide" Target="../notesSlides/notesSlide4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4" Type="http://schemas.openxmlformats.org/officeDocument/2006/relationships/notesSlide" Target="../notesSlides/notesSlide4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4" Type="http://schemas.openxmlformats.org/officeDocument/2006/relationships/notesSlide" Target="../notesSlides/notesSlide4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13" Type="http://schemas.openxmlformats.org/officeDocument/2006/relationships/tags" Target="../tags/tag110.xml"/><Relationship Id="rId18" Type="http://schemas.openxmlformats.org/officeDocument/2006/relationships/tags" Target="../tags/tag115.xml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17" Type="http://schemas.openxmlformats.org/officeDocument/2006/relationships/tags" Target="../tags/tag114.xml"/><Relationship Id="rId2" Type="http://schemas.openxmlformats.org/officeDocument/2006/relationships/tags" Target="../tags/tag99.xml"/><Relationship Id="rId16" Type="http://schemas.openxmlformats.org/officeDocument/2006/relationships/tags" Target="../tags/tag113.xml"/><Relationship Id="rId20" Type="http://schemas.openxmlformats.org/officeDocument/2006/relationships/notesSlide" Target="../notesSlides/notesSlide47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5" Type="http://schemas.openxmlformats.org/officeDocument/2006/relationships/tags" Target="../tags/tag102.xml"/><Relationship Id="rId15" Type="http://schemas.openxmlformats.org/officeDocument/2006/relationships/tags" Target="../tags/tag112.xml"/><Relationship Id="rId10" Type="http://schemas.openxmlformats.org/officeDocument/2006/relationships/tags" Target="../tags/tag107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tags" Target="../tags/tag1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4" Type="http://schemas.openxmlformats.org/officeDocument/2006/relationships/notesSlide" Target="../notesSlides/notesSlide4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5" Type="http://schemas.openxmlformats.org/officeDocument/2006/relationships/notesSlide" Target="../notesSlides/notesSlide49.xml"/><Relationship Id="rId4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4" Type="http://schemas.openxmlformats.org/officeDocument/2006/relationships/notesSlide" Target="../notesSlides/notesSlide5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4" Type="http://schemas.openxmlformats.org/officeDocument/2006/relationships/notesSlide" Target="../notesSlides/notesSlide5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13" Type="http://schemas.openxmlformats.org/officeDocument/2006/relationships/tags" Target="../tags/tag137.xml"/><Relationship Id="rId18" Type="http://schemas.openxmlformats.org/officeDocument/2006/relationships/notesSlide" Target="../notesSlides/notesSlide52.xml"/><Relationship Id="rId3" Type="http://schemas.openxmlformats.org/officeDocument/2006/relationships/tags" Target="../tags/tag127.xml"/><Relationship Id="rId7" Type="http://schemas.openxmlformats.org/officeDocument/2006/relationships/tags" Target="../tags/tag131.xml"/><Relationship Id="rId12" Type="http://schemas.openxmlformats.org/officeDocument/2006/relationships/tags" Target="../tags/tag136.xml"/><Relationship Id="rId17" Type="http://schemas.openxmlformats.org/officeDocument/2006/relationships/slideLayout" Target="../slideLayouts/slideLayout11.xml"/><Relationship Id="rId2" Type="http://schemas.openxmlformats.org/officeDocument/2006/relationships/tags" Target="../tags/tag126.xml"/><Relationship Id="rId16" Type="http://schemas.openxmlformats.org/officeDocument/2006/relationships/tags" Target="../tags/tag140.xm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tags" Target="../tags/tag135.xml"/><Relationship Id="rId5" Type="http://schemas.openxmlformats.org/officeDocument/2006/relationships/tags" Target="../tags/tag129.xml"/><Relationship Id="rId15" Type="http://schemas.openxmlformats.org/officeDocument/2006/relationships/tags" Target="../tags/tag139.xml"/><Relationship Id="rId10" Type="http://schemas.openxmlformats.org/officeDocument/2006/relationships/tags" Target="../tags/tag134.xml"/><Relationship Id="rId4" Type="http://schemas.openxmlformats.org/officeDocument/2006/relationships/tags" Target="../tags/tag128.xml"/><Relationship Id="rId9" Type="http://schemas.openxmlformats.org/officeDocument/2006/relationships/tags" Target="../tags/tag133.xml"/><Relationship Id="rId14" Type="http://schemas.openxmlformats.org/officeDocument/2006/relationships/tags" Target="../tags/tag1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690466" y="470518"/>
            <a:ext cx="7840975" cy="492710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fr-CA" sz="6000" b="1" dirty="0"/>
              <a:t>Hémostase primaire </a:t>
            </a:r>
            <a:br>
              <a:rPr lang="fr-CA" sz="6000" b="1" dirty="0"/>
            </a:br>
            <a:r>
              <a:rPr lang="fr-CA" sz="6000" b="1" dirty="0"/>
              <a:t>ET </a:t>
            </a:r>
            <a:br>
              <a:rPr lang="fr-CA" sz="6000" b="1" dirty="0"/>
            </a:br>
            <a:r>
              <a:rPr lang="fr-CA" sz="6000" b="1" dirty="0"/>
              <a:t>Coagulation plasmatique</a:t>
            </a:r>
            <a:br>
              <a:rPr lang="fr-CA" sz="6000" b="1" dirty="0"/>
            </a:br>
            <a:r>
              <a:rPr lang="fr-CA" sz="6000" b="1" dirty="0"/>
              <a:t>(première partie 1)</a:t>
            </a:r>
            <a:br>
              <a:rPr lang="fr-CA" sz="6000" b="1" dirty="0"/>
            </a:br>
            <a:br>
              <a:rPr lang="fr-CA" sz="6000" b="1" dirty="0"/>
            </a:br>
            <a:r>
              <a:rPr lang="fr-CA" sz="6000" b="1" dirty="0"/>
              <a:t>COURS #2</a:t>
            </a:r>
            <a:endParaRPr lang="fr-FR" sz="6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 eaLnBrk="1" hangingPunct="1"/>
            <a:r>
              <a:rPr lang="fr-CA" b="1" dirty="0"/>
              <a:t>STRUCTURE </a:t>
            </a:r>
            <a:br>
              <a:rPr lang="fr-CA" b="1" dirty="0"/>
            </a:br>
            <a:r>
              <a:rPr lang="fr-CA" b="1" dirty="0"/>
              <a:t>DES PLAQUETTES</a:t>
            </a:r>
            <a:endParaRPr lang="fr-FR" b="1" dirty="0"/>
          </a:p>
        </p:txBody>
      </p:sp>
      <p:sp>
        <p:nvSpPr>
          <p:cNvPr id="846851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259543" y="2221839"/>
            <a:ext cx="8538227" cy="4655127"/>
          </a:xfrm>
        </p:spPr>
        <p:txBody>
          <a:bodyPr>
            <a:normAutofit/>
          </a:bodyPr>
          <a:lstStyle/>
          <a:p>
            <a:pPr lvl="1" eaLnBrk="1" hangingPunct="1">
              <a:buFont typeface="Wingdings" pitchFamily="2" charset="2"/>
              <a:buNone/>
            </a:pPr>
            <a:r>
              <a:rPr lang="fr-CA" sz="2400" b="1" u="sng" dirty="0"/>
              <a:t>1-	MEMBRANE PLASMIQUE</a:t>
            </a:r>
            <a:endParaRPr lang="fr-FR" sz="2400" b="1" u="sng" dirty="0"/>
          </a:p>
          <a:p>
            <a:pPr lvl="1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400" b="1" dirty="0"/>
              <a:t>Double couche phospholipidique (8 nm d’épaisseur)</a:t>
            </a:r>
          </a:p>
          <a:p>
            <a:pPr lvl="2" eaLnBrk="1" hangingPunct="1">
              <a:buClr>
                <a:schemeClr val="accent6"/>
              </a:buClr>
              <a:buFont typeface="Courier New" pitchFamily="49" charset="0"/>
              <a:buChar char="o"/>
            </a:pPr>
            <a:r>
              <a:rPr lang="fr-CA" sz="2400" b="1" u="sng" dirty="0"/>
              <a:t>57 % protéines</a:t>
            </a:r>
          </a:p>
          <a:p>
            <a:pPr lvl="2" eaLnBrk="1" hangingPunct="1">
              <a:buClr>
                <a:schemeClr val="accent6"/>
              </a:buClr>
              <a:buFont typeface="Courier New" pitchFamily="49" charset="0"/>
              <a:buChar char="o"/>
            </a:pPr>
            <a:r>
              <a:rPr lang="fr-CA" sz="2400" b="1" u="sng" dirty="0"/>
              <a:t>35 % lipides</a:t>
            </a:r>
          </a:p>
          <a:p>
            <a:pPr lvl="2" eaLnBrk="1" hangingPunct="1">
              <a:buClr>
                <a:schemeClr val="accent6"/>
              </a:buClr>
              <a:buFont typeface="Courier New" pitchFamily="49" charset="0"/>
              <a:buChar char="o"/>
            </a:pPr>
            <a:r>
              <a:rPr lang="fr-CA" sz="2400" b="1" u="sng" dirty="0"/>
              <a:t>8 % glucides</a:t>
            </a:r>
            <a:endParaRPr lang="fr-FR" sz="2400" b="1" u="sng" dirty="0"/>
          </a:p>
          <a:p>
            <a:pPr lvl="1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400" b="1" dirty="0"/>
              <a:t>Protéine</a:t>
            </a:r>
            <a:r>
              <a:rPr lang="fr-FR" sz="2400" b="1" u="sng" dirty="0">
                <a:solidFill>
                  <a:srgbClr val="FF0000"/>
                </a:solidFill>
              </a:rPr>
              <a:t>s</a:t>
            </a:r>
            <a:r>
              <a:rPr lang="fr-FR" sz="2400" b="1" dirty="0"/>
              <a:t> :</a:t>
            </a:r>
          </a:p>
          <a:p>
            <a:pPr lvl="2">
              <a:buClr>
                <a:schemeClr val="accent6"/>
              </a:buClr>
              <a:buFont typeface="Courier New" pitchFamily="49" charset="0"/>
              <a:buChar char="o"/>
            </a:pPr>
            <a:r>
              <a:rPr lang="fr-FR" sz="2000" b="1" dirty="0"/>
              <a:t>Glycoprotéine</a:t>
            </a:r>
            <a:r>
              <a:rPr lang="fr-FR" sz="2000" b="1" dirty="0">
                <a:solidFill>
                  <a:srgbClr val="FF0000"/>
                </a:solidFill>
              </a:rPr>
              <a:t>s </a:t>
            </a:r>
            <a:r>
              <a:rPr lang="fr-FR" sz="2000" b="1" dirty="0">
                <a:solidFill>
                  <a:schemeClr val="tx1"/>
                </a:solidFill>
              </a:rPr>
              <a:t>(</a:t>
            </a:r>
            <a:r>
              <a:rPr lang="fr-FR" sz="2000" b="1" dirty="0">
                <a:sym typeface="Symbol" pitchFamily="18" charset="2"/>
              </a:rPr>
              <a:t></a:t>
            </a:r>
            <a:r>
              <a:rPr lang="fr-FR" sz="2000" b="1" dirty="0"/>
              <a:t>50 Récepteurs cellulaires différent)</a:t>
            </a:r>
          </a:p>
          <a:p>
            <a:pPr lvl="2" eaLnBrk="1" hangingPunct="1">
              <a:buClr>
                <a:schemeClr val="accent6"/>
              </a:buClr>
              <a:buFont typeface="Courier New" pitchFamily="49" charset="0"/>
              <a:buChar char="o"/>
            </a:pPr>
            <a:r>
              <a:rPr lang="fr-FR" sz="2000" b="1" dirty="0"/>
              <a:t>Enzymes :	</a:t>
            </a:r>
          </a:p>
          <a:p>
            <a:pPr lvl="3" eaLnBrk="1" hangingPunct="1">
              <a:buClr>
                <a:schemeClr val="accent2"/>
              </a:buClr>
              <a:buFont typeface="Arial" pitchFamily="34" charset="0"/>
              <a:buChar char="•"/>
            </a:pPr>
            <a:r>
              <a:rPr lang="fr-FR" sz="2000" b="1" u="sng" dirty="0" err="1"/>
              <a:t>Phospholipase</a:t>
            </a:r>
            <a:r>
              <a:rPr lang="fr-FR" sz="2000" b="1" u="sng" dirty="0"/>
              <a:t> A2</a:t>
            </a:r>
          </a:p>
          <a:p>
            <a:pPr lvl="3" eaLnBrk="1" hangingPunct="1">
              <a:buClr>
                <a:schemeClr val="accent2"/>
              </a:buClr>
              <a:buFont typeface="Arial" pitchFamily="34" charset="0"/>
              <a:buChar char="•"/>
            </a:pPr>
            <a:r>
              <a:rPr lang="fr-FR" sz="2000" b="1" u="sng" dirty="0" err="1"/>
              <a:t>Phospholipase</a:t>
            </a:r>
            <a:r>
              <a:rPr lang="fr-FR" sz="2000" b="1" u="sng" dirty="0"/>
              <a:t> C</a:t>
            </a:r>
          </a:p>
          <a:p>
            <a:pPr lvl="3" eaLnBrk="1" hangingPunct="1">
              <a:buClr>
                <a:schemeClr val="accent2"/>
              </a:buClr>
              <a:buFont typeface="Arial" pitchFamily="34" charset="0"/>
              <a:buChar char="•"/>
            </a:pPr>
            <a:r>
              <a:rPr lang="fr-FR" sz="2000" b="1" u="sng" dirty="0" err="1"/>
              <a:t>Adenylcyclase</a:t>
            </a:r>
            <a:endParaRPr lang="fr-FR" sz="2000" b="1" u="sng" dirty="0"/>
          </a:p>
          <a:p>
            <a:pPr eaLnBrk="1" hangingPunct="1">
              <a:buFont typeface="Wingdings" pitchFamily="2" charset="2"/>
              <a:buNone/>
            </a:pPr>
            <a:endParaRPr lang="fr-FR" sz="24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0B5A0C5-A006-4A6D-B1A3-20B1A0C56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009" y="2995566"/>
            <a:ext cx="2755497" cy="1967051"/>
          </a:xfrm>
          <a:prstGeom prst="rect">
            <a:avLst/>
          </a:prstGeom>
        </p:spPr>
      </p:pic>
      <p:sp>
        <p:nvSpPr>
          <p:cNvPr id="5" name="Bulle narrative : rectangle 4">
            <a:extLst>
              <a:ext uri="{FF2B5EF4-FFF2-40B4-BE49-F238E27FC236}">
                <a16:creationId xmlns:a16="http://schemas.microsoft.com/office/drawing/2014/main" id="{F0826FCD-BC70-4F58-9FF7-2DB12F0F816E}"/>
              </a:ext>
            </a:extLst>
          </p:cNvPr>
          <p:cNvSpPr/>
          <p:nvPr/>
        </p:nvSpPr>
        <p:spPr>
          <a:xfrm>
            <a:off x="7554106" y="4962617"/>
            <a:ext cx="1527750" cy="1322773"/>
          </a:xfrm>
          <a:prstGeom prst="wedgeRectCallout">
            <a:avLst>
              <a:gd name="adj1" fmla="val -72884"/>
              <a:gd name="adj2" fmla="val -36447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dirty="0">
                <a:solidFill>
                  <a:schemeClr val="tx1"/>
                </a:solidFill>
              </a:rPr>
              <a:t>Les plus importantes sur diapo suivante</a:t>
            </a:r>
          </a:p>
        </p:txBody>
      </p:sp>
      <p:sp>
        <p:nvSpPr>
          <p:cNvPr id="8" name="Bulle narrative : rectangle 7">
            <a:extLst>
              <a:ext uri="{FF2B5EF4-FFF2-40B4-BE49-F238E27FC236}">
                <a16:creationId xmlns:a16="http://schemas.microsoft.com/office/drawing/2014/main" id="{C68B9617-488E-4571-9786-F8AEE2B47E87}"/>
              </a:ext>
            </a:extLst>
          </p:cNvPr>
          <p:cNvSpPr/>
          <p:nvPr/>
        </p:nvSpPr>
        <p:spPr>
          <a:xfrm>
            <a:off x="4528656" y="5736344"/>
            <a:ext cx="1527750" cy="1012164"/>
          </a:xfrm>
          <a:prstGeom prst="wedgeRectCallout">
            <a:avLst>
              <a:gd name="adj1" fmla="val -85668"/>
              <a:gd name="adj2" fmla="val -12386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dirty="0">
                <a:solidFill>
                  <a:schemeClr val="tx1"/>
                </a:solidFill>
              </a:rPr>
              <a:t>Les 3 plus importantes</a:t>
            </a:r>
          </a:p>
        </p:txBody>
      </p:sp>
    </p:spTree>
    <p:extLst>
      <p:ext uri="{BB962C8B-B14F-4D97-AF65-F5344CB8AC3E}">
        <p14:creationId xmlns:p14="http://schemas.microsoft.com/office/powerpoint/2010/main" val="417435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STRUCTURE DES PLAQUETTES</a:t>
            </a:r>
            <a:endParaRPr lang="fr-FR" b="1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6521590"/>
              </p:ext>
            </p:extLst>
          </p:nvPr>
        </p:nvGraphicFramePr>
        <p:xfrm>
          <a:off x="457199" y="2393743"/>
          <a:ext cx="8492836" cy="38160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31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GLYCOPROTÉINE</a:t>
                      </a:r>
                    </a:p>
                  </a:txBody>
                  <a:tcPr horzOverflow="overflow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RÔLES</a:t>
                      </a:r>
                    </a:p>
                  </a:txBody>
                  <a:tcPr horzOverflow="overflow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GP </a:t>
                      </a:r>
                      <a:r>
                        <a:rPr kumimoji="0" 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Ia</a:t>
                      </a:r>
                      <a:endParaRPr kumimoji="0" lang="fr-FR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Récepteur du </a:t>
                      </a:r>
                      <a:r>
                        <a:rPr kumimoji="0" lang="fr-FR" sz="22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collagène</a:t>
                      </a:r>
                    </a:p>
                  </a:txBody>
                  <a:tcPr horzOverflow="overflow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GP Ib</a:t>
                      </a:r>
                      <a:endParaRPr kumimoji="0" lang="fr-FR" sz="22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Récepteur du </a:t>
                      </a:r>
                      <a:r>
                        <a:rPr kumimoji="0" lang="fr-FR" sz="22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FvW</a:t>
                      </a:r>
                      <a:r>
                        <a:rPr kumimoji="0" lang="fr-FR" sz="22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 et de la thrombine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Attachement au cytosquelette</a:t>
                      </a:r>
                    </a:p>
                  </a:txBody>
                  <a:tcPr horzOverflow="overflow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GP IIb</a:t>
                      </a:r>
                      <a:endParaRPr kumimoji="0" lang="fr-FR" sz="22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2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Portion</a:t>
                      </a:r>
                      <a:r>
                        <a:rPr kumimoji="0" lang="fr-FR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 du récepteur </a:t>
                      </a:r>
                      <a:r>
                        <a:rPr kumimoji="0" lang="fr-FR" sz="22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du fibrinogène</a:t>
                      </a:r>
                    </a:p>
                  </a:txBody>
                  <a:tcPr horzOverflow="overflow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GP IIIa</a:t>
                      </a:r>
                    </a:p>
                  </a:txBody>
                  <a:tcPr horzOverflow="overflow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2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Portion</a:t>
                      </a:r>
                      <a:r>
                        <a:rPr kumimoji="0" lang="fr-FR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 du récepteur </a:t>
                      </a:r>
                      <a:r>
                        <a:rPr kumimoji="0" lang="fr-FR" sz="22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du fibrinogène</a:t>
                      </a:r>
                    </a:p>
                  </a:txBody>
                  <a:tcPr horzOverflow="overflow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GP IV</a:t>
                      </a:r>
                      <a:endParaRPr kumimoji="0" lang="fr-FR" sz="22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Récepteur probable de la </a:t>
                      </a:r>
                      <a:r>
                        <a:rPr kumimoji="0" lang="fr-FR" sz="22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thrombospondine</a:t>
                      </a:r>
                      <a:endParaRPr kumimoji="0" lang="fr-FR" sz="2200" b="0" i="0" u="sng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GP V</a:t>
                      </a:r>
                    </a:p>
                  </a:txBody>
                  <a:tcPr horzOverflow="overflow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Substrat de la </a:t>
                      </a:r>
                      <a:r>
                        <a:rPr kumimoji="0" lang="fr-FR" sz="22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thrombine</a:t>
                      </a:r>
                    </a:p>
                  </a:txBody>
                  <a:tcPr horzOverflow="overflow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GP IX</a:t>
                      </a:r>
                      <a:r>
                        <a:rPr kumimoji="0" lang="fr-FR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horzOverflow="overflow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Attachement au cytosquelette</a:t>
                      </a:r>
                    </a:p>
                  </a:txBody>
                  <a:tcPr horzOverflow="overflow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72439728-58E4-47DC-BDB0-5B04CDE65E29}"/>
              </a:ext>
            </a:extLst>
          </p:cNvPr>
          <p:cNvSpPr txBox="1"/>
          <p:nvPr/>
        </p:nvSpPr>
        <p:spPr>
          <a:xfrm>
            <a:off x="790113" y="6391922"/>
            <a:ext cx="7439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FvW</a:t>
            </a:r>
            <a:r>
              <a:rPr lang="fr-CA" dirty="0"/>
              <a:t> = Facteur Von Willebrand</a:t>
            </a:r>
          </a:p>
        </p:txBody>
      </p:sp>
    </p:spTree>
    <p:extLst>
      <p:ext uri="{BB962C8B-B14F-4D97-AF65-F5344CB8AC3E}">
        <p14:creationId xmlns:p14="http://schemas.microsoft.com/office/powerpoint/2010/main" val="197722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 eaLnBrk="1" hangingPunct="1"/>
            <a:r>
              <a:rPr lang="fr-CA" b="1" dirty="0"/>
              <a:t>STRUCTURE </a:t>
            </a:r>
            <a:br>
              <a:rPr lang="fr-CA" b="1" dirty="0"/>
            </a:br>
            <a:r>
              <a:rPr lang="fr-CA" b="1" dirty="0"/>
              <a:t>DES PLAQUETTES</a:t>
            </a:r>
            <a:endParaRPr lang="fr-FR" b="1" dirty="0"/>
          </a:p>
        </p:txBody>
      </p:sp>
      <p:sp>
        <p:nvSpPr>
          <p:cNvPr id="850947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755650" y="2382982"/>
            <a:ext cx="8208963" cy="4129878"/>
          </a:xfrm>
        </p:spPr>
        <p:txBody>
          <a:bodyPr/>
          <a:lstStyle/>
          <a:p>
            <a:pPr lvl="1" eaLnBrk="1" hangingPunct="1">
              <a:buFont typeface="Wingdings" pitchFamily="2" charset="2"/>
              <a:buNone/>
            </a:pPr>
            <a:r>
              <a:rPr lang="fr-CA" sz="2400" b="1" dirty="0"/>
              <a:t>1-	</a:t>
            </a:r>
            <a:r>
              <a:rPr lang="fr-CA" sz="2400" b="1" dirty="0">
                <a:highlight>
                  <a:srgbClr val="FFFF00"/>
                </a:highlight>
              </a:rPr>
              <a:t>MEMBRANE PLASMIQUE</a:t>
            </a:r>
            <a:endParaRPr lang="fr-FR" sz="2400" b="1" dirty="0">
              <a:highlight>
                <a:srgbClr val="FFFF00"/>
              </a:highlight>
            </a:endParaRPr>
          </a:p>
          <a:p>
            <a:pPr lvl="1" eaLnBrk="1" hangingPunct="1"/>
            <a:r>
              <a:rPr lang="fr-FR" sz="2400" b="1" dirty="0"/>
              <a:t>Lipides (surtout phospholipides) </a:t>
            </a:r>
          </a:p>
          <a:p>
            <a:pPr lvl="2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400" b="1" dirty="0" err="1"/>
              <a:t>Sphingomyéline</a:t>
            </a:r>
            <a:endParaRPr lang="fr-FR" sz="2400" b="1" dirty="0"/>
          </a:p>
          <a:p>
            <a:pPr lvl="2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400" b="1" dirty="0" err="1"/>
              <a:t>Phosphatidylcholine</a:t>
            </a:r>
            <a:endParaRPr lang="fr-FR" sz="2400" b="1" dirty="0"/>
          </a:p>
          <a:p>
            <a:pPr lvl="2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400" b="1" dirty="0" err="1"/>
              <a:t>Phospahtidyléthanolamine</a:t>
            </a:r>
            <a:endParaRPr lang="fr-FR" sz="2400" b="1" dirty="0"/>
          </a:p>
          <a:p>
            <a:pPr lvl="2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400" b="1" dirty="0" err="1"/>
              <a:t>Phosphatidylsérine</a:t>
            </a:r>
            <a:endParaRPr lang="fr-FR" sz="2400" b="1" dirty="0"/>
          </a:p>
          <a:p>
            <a:pPr lvl="2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400" b="1" dirty="0" err="1"/>
              <a:t>Phosphatidylinositol</a:t>
            </a:r>
            <a:endParaRPr lang="fr-FR" sz="2400" b="1" dirty="0"/>
          </a:p>
          <a:p>
            <a:pPr lvl="1" eaLnBrk="1" hangingPunct="1"/>
            <a:r>
              <a:rPr lang="fr-FR" sz="2400" b="1" dirty="0"/>
              <a:t>Enrobées de glycocalyx (qui contient certaines substances plasmatiques dissous) </a:t>
            </a:r>
          </a:p>
        </p:txBody>
      </p:sp>
    </p:spTree>
    <p:extLst>
      <p:ext uri="{BB962C8B-B14F-4D97-AF65-F5344CB8AC3E}">
        <p14:creationId xmlns:p14="http://schemas.microsoft.com/office/powerpoint/2010/main" val="4268905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 eaLnBrk="1" hangingPunct="1"/>
            <a:r>
              <a:rPr lang="fr-CA" b="1" dirty="0"/>
              <a:t>STRUCTURE </a:t>
            </a:r>
            <a:br>
              <a:rPr lang="fr-CA" b="1" dirty="0"/>
            </a:br>
            <a:r>
              <a:rPr lang="fr-CA" b="1" dirty="0"/>
              <a:t>DES PLAQUETTES</a:t>
            </a:r>
            <a:endParaRPr lang="fr-FR" b="1" dirty="0"/>
          </a:p>
        </p:txBody>
      </p:sp>
      <p:sp>
        <p:nvSpPr>
          <p:cNvPr id="852995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755650" y="2535382"/>
            <a:ext cx="7931150" cy="4031673"/>
          </a:xfrm>
        </p:spPr>
        <p:txBody>
          <a:bodyPr>
            <a:normAutofit/>
          </a:bodyPr>
          <a:lstStyle/>
          <a:p>
            <a:pPr lvl="1" eaLnBrk="1" hangingPunct="1">
              <a:buFont typeface="Wingdings" pitchFamily="2" charset="2"/>
              <a:buNone/>
            </a:pPr>
            <a:r>
              <a:rPr lang="fr-CA" sz="2400" b="1" dirty="0"/>
              <a:t>2- </a:t>
            </a:r>
            <a:r>
              <a:rPr lang="fr-CA" sz="2400" b="1" dirty="0">
                <a:highlight>
                  <a:srgbClr val="FFFF00"/>
                </a:highlight>
              </a:rPr>
              <a:t>MICROFILAMENTS SOUS-MEMBRANAIRES</a:t>
            </a:r>
            <a:endParaRPr lang="fr-FR" sz="2400" b="1" dirty="0">
              <a:highlight>
                <a:srgbClr val="FFFF00"/>
              </a:highlight>
            </a:endParaRPr>
          </a:p>
          <a:p>
            <a:pPr lvl="1" eaLnBrk="1" hangingPunct="1"/>
            <a:r>
              <a:rPr lang="fr-FR" sz="2400" b="1" dirty="0"/>
              <a:t>7 nm de diamètre</a:t>
            </a:r>
          </a:p>
          <a:p>
            <a:pPr lvl="1" eaLnBrk="1" hangingPunct="1"/>
            <a:r>
              <a:rPr lang="fr-FR" sz="2400" b="1" dirty="0"/>
              <a:t>Fait majoritairement d’actine et de myosine</a:t>
            </a:r>
          </a:p>
          <a:p>
            <a:pPr lvl="1" eaLnBrk="1" hangingPunct="1"/>
            <a:r>
              <a:rPr lang="fr-FR" sz="2400" b="1" dirty="0"/>
              <a:t>Ils ont un pouvoir contractile lorsqu’ils sont associés à la membrane;  ↑ dans les plaquettes activées</a:t>
            </a:r>
          </a:p>
          <a:p>
            <a:pPr lvl="1" eaLnBrk="1" hangingPunct="1"/>
            <a:r>
              <a:rPr lang="fr-FR" sz="2400" b="1" dirty="0"/>
              <a:t>Associés à la « GP IX » (cytosquelette)</a:t>
            </a:r>
          </a:p>
          <a:p>
            <a:pPr lvl="1" eaLnBrk="1" hangingPunct="1"/>
            <a:r>
              <a:rPr lang="fr-CA" sz="2400" b="1" dirty="0"/>
              <a:t>Rôle :</a:t>
            </a:r>
          </a:p>
          <a:p>
            <a:pPr lvl="2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CA" sz="2000" b="1" u="sng" dirty="0"/>
              <a:t>Charpente protéique qui lui donne sa forme discoïde et sa forme activée</a:t>
            </a:r>
            <a:endParaRPr lang="fr-FR" sz="2000" b="1" u="sng" dirty="0"/>
          </a:p>
          <a:p>
            <a:pPr eaLnBrk="1" hangingPunct="1"/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26982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 eaLnBrk="1" hangingPunct="1"/>
            <a:r>
              <a:rPr lang="fr-CA" b="1" dirty="0"/>
              <a:t>STRUCTURE </a:t>
            </a:r>
            <a:br>
              <a:rPr lang="fr-CA" b="1" dirty="0"/>
            </a:br>
            <a:r>
              <a:rPr lang="fr-CA" b="1" dirty="0"/>
              <a:t>DES PLAQUETTES</a:t>
            </a:r>
            <a:endParaRPr lang="fr-FR" b="1" dirty="0"/>
          </a:p>
        </p:txBody>
      </p:sp>
      <p:sp>
        <p:nvSpPr>
          <p:cNvPr id="855043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457201" y="2565647"/>
            <a:ext cx="8438224" cy="3036163"/>
          </a:xfrm>
        </p:spPr>
        <p:txBody>
          <a:bodyPr>
            <a:normAutofit lnSpcReduction="10000"/>
          </a:bodyPr>
          <a:lstStyle/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CA" sz="2400" b="1" dirty="0"/>
              <a:t>3- </a:t>
            </a:r>
            <a:r>
              <a:rPr lang="fr-CA" sz="2400" b="1" dirty="0">
                <a:highlight>
                  <a:srgbClr val="FFFF00"/>
                </a:highlight>
              </a:rPr>
              <a:t>SYSTÈME CANALICULAIRE OUVERT (SCO)</a:t>
            </a:r>
            <a:endParaRPr lang="fr-FR" sz="2400" b="1" dirty="0">
              <a:highlight>
                <a:srgbClr val="FFFF00"/>
              </a:highlight>
            </a:endParaRPr>
          </a:p>
          <a:p>
            <a:pPr lvl="1">
              <a:lnSpc>
                <a:spcPct val="90000"/>
              </a:lnSpc>
            </a:pPr>
            <a:r>
              <a:rPr lang="fr-FR" sz="2400" b="1" dirty="0"/>
              <a:t>Ce système est </a:t>
            </a:r>
            <a:r>
              <a:rPr lang="fr-FR" sz="2400" b="1" u="sng" dirty="0"/>
              <a:t>en contact avec l’extérieur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b="1" dirty="0"/>
              <a:t>Invagination de la membrane plasmique dont la partie la plus profonde et près des granules</a:t>
            </a:r>
          </a:p>
          <a:p>
            <a:pPr lvl="1" eaLnBrk="1" hangingPunct="1">
              <a:lnSpc>
                <a:spcPct val="90000"/>
              </a:lnSpc>
            </a:pPr>
            <a:r>
              <a:rPr lang="fr-CA" sz="2400" b="1" dirty="0"/>
              <a:t>Disposé aléatoirement</a:t>
            </a:r>
            <a:endParaRPr lang="fr-FR" sz="2400" b="1" dirty="0"/>
          </a:p>
          <a:p>
            <a:pPr lvl="1" eaLnBrk="1" hangingPunct="1">
              <a:lnSpc>
                <a:spcPct val="90000"/>
              </a:lnSpc>
            </a:pPr>
            <a:r>
              <a:rPr lang="fr-FR" sz="2400" b="1" dirty="0"/>
              <a:t>Recouvert de </a:t>
            </a:r>
            <a:r>
              <a:rPr lang="fr-FR" sz="2400" b="1" u="sng" dirty="0" err="1"/>
              <a:t>glycocalyx</a:t>
            </a:r>
            <a:endParaRPr lang="fr-FR" sz="2400" b="1" u="sng" dirty="0"/>
          </a:p>
          <a:p>
            <a:pPr lvl="1" eaLnBrk="1" hangingPunct="1">
              <a:lnSpc>
                <a:spcPct val="90000"/>
              </a:lnSpc>
            </a:pPr>
            <a:r>
              <a:rPr lang="fr-FR" sz="2400" b="1" u="sng" dirty="0"/>
              <a:t>Rôle :</a:t>
            </a:r>
          </a:p>
          <a:p>
            <a:pPr lvl="2" eaLnBrk="1" hangingPunct="1">
              <a:lnSpc>
                <a:spcPct val="90000"/>
              </a:lnSpc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b="1" u="sng" dirty="0"/>
              <a:t>Voie de communication vers l’extérieur</a:t>
            </a:r>
          </a:p>
        </p:txBody>
      </p:sp>
    </p:spTree>
    <p:extLst>
      <p:ext uri="{BB962C8B-B14F-4D97-AF65-F5344CB8AC3E}">
        <p14:creationId xmlns:p14="http://schemas.microsoft.com/office/powerpoint/2010/main" val="279412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 eaLnBrk="1" hangingPunct="1"/>
            <a:r>
              <a:rPr lang="fr-CA" b="1"/>
              <a:t>STRUCTURE </a:t>
            </a:r>
            <a:br>
              <a:rPr lang="fr-CA" b="1"/>
            </a:br>
            <a:r>
              <a:rPr lang="fr-CA" b="1"/>
              <a:t>DES PLAQUETTES</a:t>
            </a:r>
            <a:endParaRPr lang="fr-FR" b="1"/>
          </a:p>
        </p:txBody>
      </p:sp>
      <p:sp>
        <p:nvSpPr>
          <p:cNvPr id="857091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755650" y="2410691"/>
            <a:ext cx="8137525" cy="4258397"/>
          </a:xfrm>
        </p:spPr>
        <p:txBody>
          <a:bodyPr/>
          <a:lstStyle/>
          <a:p>
            <a:pPr lvl="1" eaLnBrk="1" hangingPunct="1">
              <a:buFont typeface="Wingdings" pitchFamily="2" charset="2"/>
              <a:buNone/>
            </a:pPr>
            <a:r>
              <a:rPr lang="fr-CA" sz="2400" b="1" dirty="0"/>
              <a:t>4- </a:t>
            </a:r>
            <a:r>
              <a:rPr lang="fr-CA" sz="2400" b="1" dirty="0">
                <a:highlight>
                  <a:srgbClr val="FFFF00"/>
                </a:highlight>
              </a:rPr>
              <a:t>SYSTÈME TUBULAIRE DENSE (STD)</a:t>
            </a:r>
            <a:endParaRPr lang="fr-FR" sz="2400" b="1" dirty="0">
              <a:highlight>
                <a:srgbClr val="FFFF00"/>
              </a:highlight>
            </a:endParaRPr>
          </a:p>
          <a:p>
            <a:pPr lvl="1" eaLnBrk="1" hangingPunct="1"/>
            <a:r>
              <a:rPr lang="fr-FR" sz="2400" b="1" dirty="0"/>
              <a:t>Ce système n’est pas en contact avec l’extérieur</a:t>
            </a:r>
          </a:p>
          <a:p>
            <a:pPr lvl="1" eaLnBrk="1" hangingPunct="1"/>
            <a:r>
              <a:rPr lang="fr-CA" sz="2400" b="1" dirty="0"/>
              <a:t>Composé de tubules (vestiges du réticulum endoplasmique) limités par une membrane lipidique</a:t>
            </a:r>
            <a:r>
              <a:rPr lang="fr-FR" sz="2400" b="1" dirty="0"/>
              <a:t> qui est le site de synthèse des prostaglandine (PG)</a:t>
            </a:r>
          </a:p>
          <a:p>
            <a:pPr lvl="1" eaLnBrk="1" hangingPunct="1"/>
            <a:r>
              <a:rPr lang="fr-CA" sz="2400" b="1" dirty="0"/>
              <a:t>Habituellement près du SCO</a:t>
            </a:r>
            <a:endParaRPr lang="fr-FR" sz="2400" b="1" dirty="0"/>
          </a:p>
          <a:p>
            <a:pPr lvl="1" eaLnBrk="1" hangingPunct="1"/>
            <a:r>
              <a:rPr lang="fr-FR" sz="2400" b="1" dirty="0"/>
              <a:t>Rôles : </a:t>
            </a:r>
          </a:p>
          <a:p>
            <a:pPr lvl="2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000" b="1" u="sng" dirty="0"/>
              <a:t>Réserve de Ca</a:t>
            </a:r>
            <a:r>
              <a:rPr lang="fr-FR" sz="2000" b="1" u="sng" baseline="30000" dirty="0"/>
              <a:t>2+</a:t>
            </a:r>
            <a:r>
              <a:rPr lang="fr-FR" sz="2000" b="1" u="sng" dirty="0"/>
              <a:t> </a:t>
            </a:r>
            <a:r>
              <a:rPr lang="fr-FR" sz="2000" b="1" dirty="0"/>
              <a:t>dans les plaquettes au repos</a:t>
            </a:r>
          </a:p>
          <a:p>
            <a:pPr lvl="2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000" b="1" u="sng" dirty="0"/>
              <a:t>Fait sortir le Ca</a:t>
            </a:r>
            <a:r>
              <a:rPr lang="fr-FR" sz="2000" b="1" u="sng" baseline="30000" dirty="0"/>
              <a:t>2+</a:t>
            </a:r>
            <a:r>
              <a:rPr lang="fr-FR" sz="2000" b="1" u="sng" dirty="0"/>
              <a:t> </a:t>
            </a:r>
            <a:r>
              <a:rPr lang="fr-FR" sz="2000" b="1" dirty="0"/>
              <a:t>lorsque les plaquettes sont activées</a:t>
            </a:r>
          </a:p>
        </p:txBody>
      </p:sp>
    </p:spTree>
    <p:extLst>
      <p:ext uri="{BB962C8B-B14F-4D97-AF65-F5344CB8AC3E}">
        <p14:creationId xmlns:p14="http://schemas.microsoft.com/office/powerpoint/2010/main" val="135546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 eaLnBrk="1" hangingPunct="1"/>
            <a:r>
              <a:rPr lang="fr-CA" b="1"/>
              <a:t>STRUCTURE </a:t>
            </a:r>
            <a:br>
              <a:rPr lang="fr-CA" b="1"/>
            </a:br>
            <a:r>
              <a:rPr lang="fr-CA" b="1"/>
              <a:t>DES PLAQUETTES</a:t>
            </a:r>
            <a:endParaRPr lang="fr-FR" b="1"/>
          </a:p>
        </p:txBody>
      </p:sp>
      <p:sp>
        <p:nvSpPr>
          <p:cNvPr id="859139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900113" y="2576945"/>
            <a:ext cx="7200900" cy="3804805"/>
          </a:xfrm>
        </p:spPr>
        <p:txBody>
          <a:bodyPr/>
          <a:lstStyle/>
          <a:p>
            <a:pPr lvl="1" eaLnBrk="1" hangingPunct="1">
              <a:buFont typeface="Wingdings" pitchFamily="2" charset="2"/>
              <a:buNone/>
            </a:pPr>
            <a:r>
              <a:rPr lang="fr-CA" sz="2400" b="1" dirty="0"/>
              <a:t>5- </a:t>
            </a:r>
            <a:r>
              <a:rPr lang="fr-CA" sz="2400" b="1" dirty="0">
                <a:highlight>
                  <a:srgbClr val="FFFF00"/>
                </a:highlight>
              </a:rPr>
              <a:t>MICROTUBULES</a:t>
            </a:r>
            <a:endParaRPr lang="fr-FR" sz="2400" b="1" dirty="0">
              <a:highlight>
                <a:srgbClr val="FFFF00"/>
              </a:highlight>
            </a:endParaRPr>
          </a:p>
          <a:p>
            <a:pPr lvl="1" eaLnBrk="1" hangingPunct="1"/>
            <a:r>
              <a:rPr lang="fr-FR" sz="2400" b="1" dirty="0"/>
              <a:t>25 nm de diamètre</a:t>
            </a:r>
          </a:p>
          <a:p>
            <a:pPr lvl="1" eaLnBrk="1" hangingPunct="1"/>
            <a:r>
              <a:rPr lang="fr-FR" sz="2400" b="1" dirty="0"/>
              <a:t>Filaments épais et creux </a:t>
            </a:r>
          </a:p>
          <a:p>
            <a:pPr lvl="1" eaLnBrk="1" hangingPunct="1"/>
            <a:r>
              <a:rPr lang="fr-FR" sz="2400" b="1" dirty="0"/>
              <a:t>Fait de tubuline </a:t>
            </a:r>
            <a:r>
              <a:rPr lang="el-GR" sz="2400" b="1" dirty="0">
                <a:cs typeface="Arial" charset="0"/>
              </a:rPr>
              <a:t>α</a:t>
            </a:r>
            <a:r>
              <a:rPr lang="en-US" sz="2400" b="1" dirty="0">
                <a:cs typeface="Arial" charset="0"/>
              </a:rPr>
              <a:t> et </a:t>
            </a:r>
            <a:r>
              <a:rPr lang="el-GR" sz="2400" b="1" dirty="0">
                <a:cs typeface="Arial" charset="0"/>
              </a:rPr>
              <a:t>β</a:t>
            </a:r>
          </a:p>
          <a:p>
            <a:pPr lvl="1" eaLnBrk="1" hangingPunct="1"/>
            <a:r>
              <a:rPr lang="fr-FR" sz="2400" b="1" u="sng" dirty="0"/>
              <a:t>NON-CONTRACTILE</a:t>
            </a:r>
          </a:p>
          <a:p>
            <a:pPr lvl="1" eaLnBrk="1" hangingPunct="1"/>
            <a:r>
              <a:rPr lang="fr-FR" sz="2400" b="1" u="sng" dirty="0"/>
              <a:t>Rôle :</a:t>
            </a:r>
          </a:p>
          <a:p>
            <a:pPr lvl="2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000" b="1" u="sng" dirty="0"/>
              <a:t>Donne la forme discoïde (cytosquelette)</a:t>
            </a:r>
          </a:p>
          <a:p>
            <a:pPr eaLnBrk="1" hangingPunct="1">
              <a:buFont typeface="Wingdings" pitchFamily="2" charset="2"/>
              <a:buNone/>
            </a:pP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84810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 eaLnBrk="1" hangingPunct="1"/>
            <a:r>
              <a:rPr lang="fr-CA" b="1"/>
              <a:t>STRUCTURE </a:t>
            </a:r>
            <a:br>
              <a:rPr lang="fr-CA" b="1"/>
            </a:br>
            <a:r>
              <a:rPr lang="fr-CA" b="1"/>
              <a:t>DES PLAQUETTES</a:t>
            </a:r>
            <a:endParaRPr lang="fr-FR" b="1"/>
          </a:p>
        </p:txBody>
      </p:sp>
      <p:sp>
        <p:nvSpPr>
          <p:cNvPr id="861187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042988" y="2812472"/>
            <a:ext cx="7887948" cy="3048001"/>
          </a:xfrm>
        </p:spPr>
        <p:txBody>
          <a:bodyPr>
            <a:noAutofit/>
          </a:bodyPr>
          <a:lstStyle/>
          <a:p>
            <a:pPr lvl="1" eaLnBrk="1" hangingPunct="1">
              <a:buFont typeface="Wingdings" pitchFamily="2" charset="2"/>
              <a:buNone/>
            </a:pPr>
            <a:r>
              <a:rPr lang="fr-CA" sz="2400" b="1" dirty="0"/>
              <a:t>6- </a:t>
            </a:r>
            <a:r>
              <a:rPr lang="fr-CA" sz="2400" b="1" dirty="0">
                <a:highlight>
                  <a:srgbClr val="FFFF00"/>
                </a:highlight>
              </a:rPr>
              <a:t>GRANULES </a:t>
            </a:r>
            <a:r>
              <a:rPr lang="fr-FR" sz="2400" b="1" dirty="0">
                <a:highlight>
                  <a:srgbClr val="FFFF00"/>
                </a:highlight>
              </a:rPr>
              <a:t>DE GLYCOGÈNE</a:t>
            </a:r>
          </a:p>
          <a:p>
            <a:pPr lvl="1" eaLnBrk="1" hangingPunct="1"/>
            <a:r>
              <a:rPr lang="fr-FR" sz="2400" b="1" dirty="0"/>
              <a:t>Rôle :</a:t>
            </a:r>
          </a:p>
          <a:p>
            <a:pPr lvl="3"/>
            <a:r>
              <a:rPr lang="fr-FR" sz="2200" b="1" u="sng" dirty="0"/>
              <a:t>Réserve énergétique</a:t>
            </a:r>
          </a:p>
          <a:p>
            <a:pPr lvl="1" eaLnBrk="1" hangingPunct="1">
              <a:buFont typeface="Wingdings" pitchFamily="2" charset="2"/>
              <a:buNone/>
            </a:pPr>
            <a:endParaRPr lang="fr-CA" sz="2400" b="1" dirty="0"/>
          </a:p>
          <a:p>
            <a:pPr lvl="1" eaLnBrk="1" hangingPunct="1">
              <a:buFont typeface="Wingdings" pitchFamily="2" charset="2"/>
              <a:buNone/>
            </a:pPr>
            <a:r>
              <a:rPr lang="fr-CA" sz="2400" b="1" dirty="0"/>
              <a:t>7- </a:t>
            </a:r>
            <a:r>
              <a:rPr lang="fr-CA" sz="2400" b="1" dirty="0">
                <a:highlight>
                  <a:srgbClr val="FFFF00"/>
                </a:highlight>
              </a:rPr>
              <a:t>MITOCHONDRIES</a:t>
            </a:r>
            <a:endParaRPr lang="fr-FR" sz="2400" b="1" dirty="0">
              <a:highlight>
                <a:srgbClr val="FFFF00"/>
              </a:highlight>
            </a:endParaRPr>
          </a:p>
          <a:p>
            <a:pPr lvl="1"/>
            <a:r>
              <a:rPr lang="fr-FR" sz="2400" b="1" dirty="0"/>
              <a:t>Rôle :</a:t>
            </a:r>
          </a:p>
          <a:p>
            <a:pPr lvl="3"/>
            <a:r>
              <a:rPr lang="fr-FR" sz="2200" b="1" u="sng" dirty="0"/>
              <a:t>Métabolisme énergétique (production d’énergie)</a:t>
            </a:r>
          </a:p>
        </p:txBody>
      </p:sp>
    </p:spTree>
    <p:extLst>
      <p:ext uri="{BB962C8B-B14F-4D97-AF65-F5344CB8AC3E}">
        <p14:creationId xmlns:p14="http://schemas.microsoft.com/office/powerpoint/2010/main" val="270818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fr-CA" b="1" dirty="0"/>
              <a:t>STRUCTURE </a:t>
            </a:r>
            <a:br>
              <a:rPr lang="fr-CA" b="1" dirty="0"/>
            </a:br>
            <a:r>
              <a:rPr lang="fr-CA" b="1" dirty="0"/>
              <a:t>DES PLAQUETTES</a:t>
            </a:r>
            <a:endParaRPr lang="fr-FR" b="1" dirty="0"/>
          </a:p>
        </p:txBody>
      </p:sp>
      <p:sp>
        <p:nvSpPr>
          <p:cNvPr id="863235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149927" y="2646217"/>
            <a:ext cx="7309861" cy="3662507"/>
          </a:xfrm>
        </p:spPr>
        <p:txBody>
          <a:bodyPr>
            <a:normAutofit/>
          </a:bodyPr>
          <a:lstStyle/>
          <a:p>
            <a:pPr lvl="1" eaLnBrk="1" hangingPunct="1">
              <a:buFont typeface="Wingdings" pitchFamily="2" charset="2"/>
              <a:buNone/>
            </a:pPr>
            <a:r>
              <a:rPr lang="fr-CA" sz="2400" b="1" dirty="0"/>
              <a:t>8- </a:t>
            </a:r>
            <a:r>
              <a:rPr lang="fr-CA" sz="2400" b="1" dirty="0">
                <a:highlight>
                  <a:srgbClr val="FFFF00"/>
                </a:highlight>
              </a:rPr>
              <a:t>CORPS DENSES</a:t>
            </a:r>
            <a:endParaRPr lang="fr-FR" sz="2400" b="1" dirty="0">
              <a:highlight>
                <a:srgbClr val="FFFF00"/>
              </a:highlight>
            </a:endParaRPr>
          </a:p>
          <a:p>
            <a:pPr lvl="1" eaLnBrk="1" hangingPunct="1"/>
            <a:r>
              <a:rPr lang="fr-FR" sz="2400" b="1" u="sng" dirty="0">
                <a:sym typeface="Symbol" pitchFamily="18" charset="2"/>
              </a:rPr>
              <a:t></a:t>
            </a:r>
            <a:r>
              <a:rPr lang="fr-FR" sz="2400" b="1" u="sng" dirty="0"/>
              <a:t> 10 </a:t>
            </a:r>
            <a:r>
              <a:rPr lang="fr-FR" sz="2400" b="1" dirty="0"/>
              <a:t>par plaquettes</a:t>
            </a:r>
          </a:p>
          <a:p>
            <a:pPr lvl="1" eaLnBrk="1" hangingPunct="1"/>
            <a:r>
              <a:rPr lang="fr-FR" sz="2400" b="1" u="sng" dirty="0"/>
              <a:t>Nucléotides de réserve </a:t>
            </a:r>
            <a:r>
              <a:rPr lang="fr-FR" sz="2400" b="1" dirty="0"/>
              <a:t>(ADP, ATP, GTP, GDP)</a:t>
            </a:r>
          </a:p>
          <a:p>
            <a:pPr lvl="1" eaLnBrk="1" hangingPunct="1"/>
            <a:r>
              <a:rPr lang="fr-FR" sz="2400" b="1" u="sng" dirty="0"/>
              <a:t>Sérotonine</a:t>
            </a:r>
          </a:p>
          <a:p>
            <a:pPr lvl="1" eaLnBrk="1" hangingPunct="1"/>
            <a:r>
              <a:rPr lang="fr-FR" sz="2400" b="1" u="sng" dirty="0"/>
              <a:t>Ca</a:t>
            </a:r>
            <a:r>
              <a:rPr lang="fr-FR" sz="2400" b="1" u="sng" baseline="30000" dirty="0"/>
              <a:t>2+</a:t>
            </a:r>
          </a:p>
          <a:p>
            <a:pPr lvl="1" eaLnBrk="1" hangingPunct="1"/>
            <a:r>
              <a:rPr lang="fr-FR" sz="2400" b="1" u="sng" dirty="0"/>
              <a:t>Mg</a:t>
            </a:r>
            <a:r>
              <a:rPr lang="fr-FR" sz="2400" b="1" u="sng" baseline="30000" dirty="0"/>
              <a:t>2+</a:t>
            </a:r>
            <a:endParaRPr lang="fr-FR" sz="2400" b="1" u="sng" dirty="0"/>
          </a:p>
          <a:p>
            <a:pPr lvl="1" eaLnBrk="1" hangingPunct="1"/>
            <a:r>
              <a:rPr lang="fr-FR" sz="2400" b="1" u="sng" dirty="0"/>
              <a:t>PO</a:t>
            </a:r>
            <a:r>
              <a:rPr lang="fr-FR" sz="2400" b="1" u="sng" baseline="-25000" dirty="0"/>
              <a:t>4</a:t>
            </a:r>
            <a:r>
              <a:rPr lang="fr-FR" sz="2400" b="1" u="sng" baseline="300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37754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fr-CA" b="1"/>
              <a:t>STRUCTURE </a:t>
            </a:r>
            <a:br>
              <a:rPr lang="fr-CA" b="1"/>
            </a:br>
            <a:r>
              <a:rPr lang="fr-CA" b="1"/>
              <a:t>DES PLAQUETTES</a:t>
            </a:r>
            <a:endParaRPr lang="fr-FR" b="1"/>
          </a:p>
        </p:txBody>
      </p:sp>
      <p:sp>
        <p:nvSpPr>
          <p:cNvPr id="865283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684213" y="2299854"/>
            <a:ext cx="8280400" cy="4558145"/>
          </a:xfrm>
        </p:spPr>
        <p:txBody>
          <a:bodyPr>
            <a:normAutofit lnSpcReduction="10000"/>
          </a:bodyPr>
          <a:lstStyle/>
          <a:p>
            <a:pPr lvl="1" eaLnBrk="1" hangingPunct="1">
              <a:buFont typeface="Wingdings" pitchFamily="2" charset="2"/>
              <a:buNone/>
            </a:pPr>
            <a:r>
              <a:rPr lang="fr-CA" b="1" dirty="0"/>
              <a:t>9- </a:t>
            </a:r>
            <a:r>
              <a:rPr lang="fr-CA" sz="2400" b="1" dirty="0">
                <a:highlight>
                  <a:srgbClr val="FFFF00"/>
                </a:highlight>
              </a:rPr>
              <a:t>GRANULES </a:t>
            </a:r>
            <a:r>
              <a:rPr lang="fr-FR" sz="2400" b="1" dirty="0">
                <a:highlight>
                  <a:srgbClr val="FFFF00"/>
                </a:highlight>
              </a:rPr>
              <a:t>α </a:t>
            </a:r>
          </a:p>
          <a:p>
            <a:pPr lvl="1" eaLnBrk="1" hangingPunct="1"/>
            <a:r>
              <a:rPr lang="fr-FR" sz="2400" b="1" u="sng" dirty="0">
                <a:sym typeface="Symbol" pitchFamily="18" charset="2"/>
              </a:rPr>
              <a:t></a:t>
            </a:r>
            <a:r>
              <a:rPr lang="fr-FR" sz="2400" b="1" u="sng" dirty="0"/>
              <a:t> 20 </a:t>
            </a:r>
            <a:r>
              <a:rPr lang="fr-FR" sz="2400" b="1" dirty="0"/>
              <a:t>par plaquettes</a:t>
            </a:r>
          </a:p>
          <a:p>
            <a:pPr lvl="1" eaLnBrk="1" hangingPunct="1"/>
            <a:r>
              <a:rPr lang="fr-FR" sz="2400" b="1" dirty="0"/>
              <a:t>Protéines typiquement plaquettaires</a:t>
            </a:r>
          </a:p>
          <a:p>
            <a:pPr lvl="2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b="1" u="sng" dirty="0" err="1"/>
              <a:t>Thrombomoduline</a:t>
            </a:r>
            <a:endParaRPr lang="fr-FR" b="1" u="sng" dirty="0"/>
          </a:p>
          <a:p>
            <a:pPr lvl="2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b="1" u="sng" dirty="0"/>
              <a:t>F</a:t>
            </a:r>
            <a:r>
              <a:rPr lang="fr-FR" b="1" u="sng" baseline="-25000" dirty="0"/>
              <a:t>4</a:t>
            </a:r>
            <a:r>
              <a:rPr lang="fr-FR" b="1" u="sng" dirty="0"/>
              <a:t>P (facteur 4 plaquettaire)     </a:t>
            </a:r>
            <a:r>
              <a:rPr lang="fr-FR" sz="1600" b="1" dirty="0"/>
              <a:t>N.B.: pas confondre avec facteur IV</a:t>
            </a:r>
          </a:p>
          <a:p>
            <a:pPr lvl="1" eaLnBrk="1" hangingPunct="1"/>
            <a:r>
              <a:rPr lang="fr-FR" sz="2400" b="1" dirty="0"/>
              <a:t>Protéines adhésives</a:t>
            </a:r>
          </a:p>
          <a:p>
            <a:pPr lvl="2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b="1" u="sng" dirty="0" err="1"/>
              <a:t>FvW</a:t>
            </a:r>
            <a:r>
              <a:rPr lang="fr-FR" b="1" u="sng" dirty="0"/>
              <a:t> (Facteur Von Willebrand)</a:t>
            </a:r>
          </a:p>
          <a:p>
            <a:pPr lvl="2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b="1" u="sng" dirty="0" err="1"/>
              <a:t>Fibronectine</a:t>
            </a:r>
            <a:endParaRPr lang="fr-FR" b="1" u="sng" dirty="0"/>
          </a:p>
          <a:p>
            <a:pPr lvl="2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b="1" u="sng" dirty="0" err="1"/>
              <a:t>Thrombospondine</a:t>
            </a:r>
            <a:endParaRPr lang="fr-FR" b="1" u="sng" dirty="0"/>
          </a:p>
          <a:p>
            <a:pPr lvl="2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b="1" u="sng" dirty="0"/>
              <a:t>Fibrinogène</a:t>
            </a:r>
          </a:p>
          <a:p>
            <a:pPr lvl="2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CA" b="1" u="sng" dirty="0"/>
              <a:t>Facteur V </a:t>
            </a:r>
          </a:p>
          <a:p>
            <a:pPr lvl="2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CA" b="1" u="sng" dirty="0" err="1"/>
              <a:t>Kallicréine</a:t>
            </a:r>
            <a:r>
              <a:rPr lang="fr-CA" b="1" u="sng" dirty="0"/>
              <a:t>, PAI-I, </a:t>
            </a:r>
            <a:r>
              <a:rPr lang="el-GR" b="1" u="sng" dirty="0">
                <a:cs typeface="Arial" charset="0"/>
              </a:rPr>
              <a:t>α</a:t>
            </a:r>
            <a:r>
              <a:rPr lang="fr-CA" b="1" u="sng" dirty="0">
                <a:cs typeface="Arial" charset="0"/>
              </a:rPr>
              <a:t>2-</a:t>
            </a:r>
            <a:r>
              <a:rPr lang="fr-CA" b="1" u="sng" dirty="0" err="1">
                <a:cs typeface="Arial" charset="0"/>
              </a:rPr>
              <a:t>antiplasmine</a:t>
            </a:r>
            <a:endParaRPr lang="el-GR" b="1" u="sng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06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1203291" y="554182"/>
            <a:ext cx="6688137" cy="4608513"/>
          </a:xfrm>
        </p:spPr>
        <p:txBody>
          <a:bodyPr/>
          <a:lstStyle/>
          <a:p>
            <a:pPr algn="ctr" eaLnBrk="1" hangingPunct="1"/>
            <a:r>
              <a:rPr lang="fr-CA" sz="6000" b="1" dirty="0"/>
              <a:t>L’HÉMOSTASE PRIMAIRE</a:t>
            </a:r>
            <a:br>
              <a:rPr lang="fr-CA" sz="6000" b="1" dirty="0"/>
            </a:br>
            <a:endParaRPr lang="fr-FR" sz="6000" b="1" dirty="0"/>
          </a:p>
        </p:txBody>
      </p:sp>
    </p:spTree>
    <p:extLst>
      <p:ext uri="{BB962C8B-B14F-4D97-AF65-F5344CB8AC3E}">
        <p14:creationId xmlns:p14="http://schemas.microsoft.com/office/powerpoint/2010/main" val="3709608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1274618" y="1136342"/>
            <a:ext cx="6759575" cy="2864158"/>
          </a:xfrm>
        </p:spPr>
        <p:txBody>
          <a:bodyPr/>
          <a:lstStyle/>
          <a:p>
            <a:pPr algn="ctr" eaLnBrk="1" hangingPunct="1"/>
            <a:r>
              <a:rPr lang="fr-CA" b="1" dirty="0"/>
              <a:t>RÔLE </a:t>
            </a:r>
            <a:br>
              <a:rPr lang="fr-CA" b="1" dirty="0"/>
            </a:br>
            <a:r>
              <a:rPr lang="fr-CA" b="1" dirty="0"/>
              <a:t>DES PLAQUETTES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240559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b="1" dirty="0"/>
              <a:t>RÔLE DES PLAQUETTES</a:t>
            </a:r>
            <a:endParaRPr lang="fr-FR" b="1" dirty="0"/>
          </a:p>
        </p:txBody>
      </p:sp>
      <p:sp>
        <p:nvSpPr>
          <p:cNvPr id="939011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187450" y="2826327"/>
            <a:ext cx="7346950" cy="3629892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accent1"/>
              </a:buClr>
              <a:buSzTx/>
            </a:pPr>
            <a:r>
              <a:rPr lang="fr-FR" sz="2400" b="1" dirty="0"/>
              <a:t>Leur rôle est principalement en hémostase primaire.</a:t>
            </a:r>
          </a:p>
          <a:p>
            <a:pPr eaLnBrk="1" hangingPunct="1">
              <a:buClr>
                <a:schemeClr val="accent1"/>
              </a:buClr>
              <a:buSzTx/>
            </a:pPr>
            <a:r>
              <a:rPr lang="fr-FR" sz="2400" b="1" dirty="0"/>
              <a:t>Les plaquettes circulent sans activité hémostatique, c’est-à-dire au repos.  Mais elle peuvent réagir en cas de lésion en s’activant.</a:t>
            </a:r>
          </a:p>
          <a:p>
            <a:pPr eaLnBrk="1" hangingPunct="1">
              <a:buClr>
                <a:schemeClr val="accent1"/>
              </a:buClr>
              <a:buSzTx/>
            </a:pPr>
            <a:r>
              <a:rPr lang="fr-FR" sz="2400" b="1" dirty="0"/>
              <a:t>Leur activité hémostatique </a:t>
            </a:r>
            <a:r>
              <a:rPr lang="fr-FR" sz="2400" b="1" u="sng" dirty="0"/>
              <a:t>dépend essentiellement de leur Ca</a:t>
            </a:r>
            <a:r>
              <a:rPr lang="fr-FR" sz="2400" b="1" u="sng" baseline="30000" dirty="0"/>
              <a:t>2+</a:t>
            </a:r>
            <a:r>
              <a:rPr lang="fr-FR" sz="2400" b="1" u="sng" dirty="0"/>
              <a:t> </a:t>
            </a:r>
            <a:r>
              <a:rPr lang="fr-FR" sz="2400" b="1" u="sng" dirty="0" err="1"/>
              <a:t>intraplaquettaire</a:t>
            </a:r>
            <a:endParaRPr lang="fr-FR" sz="2400" b="1" u="sng" dirty="0"/>
          </a:p>
        </p:txBody>
      </p:sp>
    </p:spTree>
    <p:extLst>
      <p:ext uri="{BB962C8B-B14F-4D97-AF65-F5344CB8AC3E}">
        <p14:creationId xmlns:p14="http://schemas.microsoft.com/office/powerpoint/2010/main" val="1766744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b="1"/>
              <a:t>RÔLE DES PLAQUETTES</a:t>
            </a:r>
            <a:endParaRPr lang="fr-FR" b="1"/>
          </a:p>
        </p:txBody>
      </p:sp>
      <p:sp>
        <p:nvSpPr>
          <p:cNvPr id="941059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707640" y="2299182"/>
            <a:ext cx="7979160" cy="4461164"/>
          </a:xfrm>
        </p:spPr>
        <p:txBody>
          <a:bodyPr>
            <a:noAutofit/>
          </a:bodyPr>
          <a:lstStyle/>
          <a:p>
            <a:pPr marL="571500" indent="-571500" eaLnBrk="1" hangingPunct="1">
              <a:buClr>
                <a:schemeClr val="accent1"/>
              </a:buClr>
              <a:buSzTx/>
            </a:pPr>
            <a:r>
              <a:rPr lang="fr-FR" sz="2400" b="1" dirty="0"/>
              <a:t>PLAQUETTE AU REPOS</a:t>
            </a:r>
          </a:p>
          <a:p>
            <a:pPr marL="990600" lvl="1" indent="-533400" eaLnBrk="1" hangingPunct="1">
              <a:buClr>
                <a:schemeClr val="accent3"/>
              </a:buClr>
              <a:buSzTx/>
              <a:buFont typeface="Wingdings" pitchFamily="2" charset="2"/>
              <a:buChar char="§"/>
            </a:pPr>
            <a:r>
              <a:rPr lang="fr-FR" sz="2400" b="1" u="sng" dirty="0"/>
              <a:t>Il y a peu d’ions Ca</a:t>
            </a:r>
            <a:r>
              <a:rPr lang="fr-FR" sz="2400" b="1" u="sng" baseline="30000" dirty="0"/>
              <a:t>2+</a:t>
            </a:r>
            <a:r>
              <a:rPr lang="fr-FR" sz="2400" b="1" u="sng" dirty="0"/>
              <a:t> libre </a:t>
            </a:r>
            <a:r>
              <a:rPr lang="fr-FR" sz="2400" b="1" dirty="0"/>
              <a:t>dans le cytosol de la plaquette.</a:t>
            </a:r>
          </a:p>
          <a:p>
            <a:pPr marL="990600" lvl="1" indent="-533400" eaLnBrk="1" hangingPunct="1">
              <a:buClr>
                <a:schemeClr val="accent3"/>
              </a:buClr>
              <a:buSzTx/>
              <a:buFont typeface="Wingdings" pitchFamily="2" charset="2"/>
              <a:buChar char="§"/>
            </a:pPr>
            <a:r>
              <a:rPr lang="fr-FR" sz="2400" b="1" dirty="0"/>
              <a:t>Le Ca</a:t>
            </a:r>
            <a:r>
              <a:rPr lang="fr-FR" sz="2400" b="1" baseline="30000" dirty="0"/>
              <a:t>2+</a:t>
            </a:r>
            <a:r>
              <a:rPr lang="fr-FR" sz="2400" b="1" dirty="0"/>
              <a:t> est entreposé dans :</a:t>
            </a:r>
          </a:p>
          <a:p>
            <a:pPr marL="1371600" lvl="2" indent="-457200" eaLnBrk="1" hangingPunct="1">
              <a:buClr>
                <a:schemeClr val="accent6"/>
              </a:buClr>
              <a:buFont typeface="Courier New" pitchFamily="49" charset="0"/>
              <a:buChar char="o"/>
            </a:pPr>
            <a:r>
              <a:rPr lang="fr-FR" sz="2000" b="1" u="sng" dirty="0"/>
              <a:t>Corps dense = 60%</a:t>
            </a:r>
          </a:p>
          <a:p>
            <a:pPr marL="1371600" lvl="2" indent="-457200" eaLnBrk="1" hangingPunct="1">
              <a:buClr>
                <a:schemeClr val="accent6"/>
              </a:buClr>
              <a:buFont typeface="Courier New" pitchFamily="49" charset="0"/>
              <a:buChar char="o"/>
            </a:pPr>
            <a:r>
              <a:rPr lang="fr-FR" sz="2000" b="1" u="sng" dirty="0"/>
              <a:t>STD = </a:t>
            </a:r>
            <a:r>
              <a:rPr lang="fr-FR" sz="2000" b="1" dirty="0"/>
              <a:t>principale source pour augmenter le calcium</a:t>
            </a:r>
          </a:p>
          <a:p>
            <a:pPr marL="990600" lvl="1" indent="-533400" eaLnBrk="1" hangingPunct="1">
              <a:buClr>
                <a:schemeClr val="accent3"/>
              </a:buClr>
              <a:buSzTx/>
              <a:buFont typeface="Wingdings" pitchFamily="2" charset="2"/>
              <a:buChar char="§"/>
            </a:pPr>
            <a:r>
              <a:rPr lang="fr-FR" sz="2400" b="1" dirty="0"/>
              <a:t>La concentration en ions calcium dans une plaquette au repos est de </a:t>
            </a:r>
            <a:r>
              <a:rPr lang="fr-FR" sz="2400" b="1" u="sng" dirty="0"/>
              <a:t>0.1 </a:t>
            </a:r>
            <a:r>
              <a:rPr lang="fr-FR" sz="2400" b="1" u="sng" dirty="0" err="1"/>
              <a:t>umol</a:t>
            </a:r>
            <a:r>
              <a:rPr lang="fr-FR" sz="2400" b="1" u="sng" dirty="0"/>
              <a:t>/L</a:t>
            </a:r>
            <a:r>
              <a:rPr lang="fr-FR" sz="2400" b="1" dirty="0"/>
              <a:t>.</a:t>
            </a:r>
          </a:p>
          <a:p>
            <a:pPr marL="990600" lvl="1" indent="-533400" eaLnBrk="1" hangingPunct="1">
              <a:buClr>
                <a:schemeClr val="accent3"/>
              </a:buClr>
              <a:buSzTx/>
              <a:buFont typeface="Wingdings" pitchFamily="2" charset="2"/>
              <a:buChar char="§"/>
            </a:pPr>
            <a:r>
              <a:rPr lang="fr-FR" sz="2400" b="1" dirty="0"/>
              <a:t>L’</a:t>
            </a:r>
            <a:r>
              <a:rPr lang="fr-FR" sz="2400" b="1" dirty="0" err="1"/>
              <a:t>adenyl</a:t>
            </a:r>
            <a:r>
              <a:rPr lang="fr-FR" sz="2400" b="1" dirty="0"/>
              <a:t> </a:t>
            </a:r>
            <a:r>
              <a:rPr lang="fr-FR" sz="2400" b="1" dirty="0" err="1"/>
              <a:t>cyclase</a:t>
            </a:r>
            <a:r>
              <a:rPr lang="fr-FR" sz="2400" b="1" dirty="0"/>
              <a:t> de la membrane plaquettaire active l’</a:t>
            </a:r>
            <a:r>
              <a:rPr lang="fr-FR" sz="2400" b="1" dirty="0" err="1"/>
              <a:t>AMPc</a:t>
            </a:r>
            <a:r>
              <a:rPr lang="fr-FR" sz="2400" b="1" dirty="0"/>
              <a:t> qui force le Ca</a:t>
            </a:r>
            <a:r>
              <a:rPr lang="fr-FR" sz="2400" b="1" baseline="30000" dirty="0"/>
              <a:t>2+</a:t>
            </a:r>
            <a:r>
              <a:rPr lang="fr-FR" sz="2400" b="1" dirty="0"/>
              <a:t> à entrer dans STD pour qu’elle demeure au repos.</a:t>
            </a:r>
          </a:p>
        </p:txBody>
      </p:sp>
    </p:spTree>
    <p:extLst>
      <p:ext uri="{BB962C8B-B14F-4D97-AF65-F5344CB8AC3E}">
        <p14:creationId xmlns:p14="http://schemas.microsoft.com/office/powerpoint/2010/main" val="2147317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b="1" dirty="0"/>
              <a:t>RÔLE DES PLAQUETTES</a:t>
            </a:r>
            <a:endParaRPr lang="fr-FR" b="1" dirty="0"/>
          </a:p>
        </p:txBody>
      </p:sp>
      <p:sp>
        <p:nvSpPr>
          <p:cNvPr id="943107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611188" y="2798618"/>
            <a:ext cx="7851775" cy="3854594"/>
          </a:xfrm>
        </p:spPr>
        <p:txBody>
          <a:bodyPr>
            <a:noAutofit/>
          </a:bodyPr>
          <a:lstStyle/>
          <a:p>
            <a:pPr marL="571500" indent="-571500" eaLnBrk="1" hangingPunct="1">
              <a:buClr>
                <a:schemeClr val="accent1"/>
              </a:buClr>
              <a:buSzTx/>
            </a:pPr>
            <a:r>
              <a:rPr lang="fr-FR" sz="2400" b="1" dirty="0"/>
              <a:t>PLAQUETTE ACTIVÉE (</a:t>
            </a:r>
            <a:r>
              <a:rPr lang="fr-FR" sz="2400" b="1" u="sng" dirty="0">
                <a:cs typeface="Arial" charset="0"/>
              </a:rPr>
              <a:t>↑ </a:t>
            </a:r>
            <a:r>
              <a:rPr lang="fr-FR" sz="2400" b="1" u="sng" dirty="0"/>
              <a:t>Ca</a:t>
            </a:r>
            <a:r>
              <a:rPr lang="fr-FR" sz="2400" b="1" u="sng" baseline="30000" dirty="0"/>
              <a:t>2+</a:t>
            </a:r>
            <a:r>
              <a:rPr lang="fr-FR" sz="2400" b="1" u="sng" dirty="0"/>
              <a:t> à 3 </a:t>
            </a:r>
            <a:r>
              <a:rPr lang="el-GR" sz="2400" b="1" u="sng" dirty="0">
                <a:cs typeface="Arial" charset="0"/>
              </a:rPr>
              <a:t>μ</a:t>
            </a:r>
            <a:r>
              <a:rPr lang="fr-CA" sz="2400" b="1" u="sng" dirty="0">
                <a:cs typeface="Arial" charset="0"/>
              </a:rPr>
              <a:t>mol/L</a:t>
            </a:r>
            <a:r>
              <a:rPr lang="fr-CA" sz="2400" b="1" dirty="0">
                <a:cs typeface="Arial" charset="0"/>
              </a:rPr>
              <a:t>)</a:t>
            </a:r>
            <a:endParaRPr lang="fr-FR" sz="2400" b="1" dirty="0"/>
          </a:p>
          <a:p>
            <a:pPr marL="990600" lvl="1" indent="-533400" eaLnBrk="1" hangingPunct="1">
              <a:buFont typeface="Wingdings" pitchFamily="2" charset="2"/>
              <a:buNone/>
            </a:pPr>
            <a:endParaRPr lang="fr-FR" sz="2400" b="1" u="sng" dirty="0"/>
          </a:p>
          <a:p>
            <a:pPr marL="990600" lvl="1" indent="-533400" eaLnBrk="1" hangingPunct="1">
              <a:buFont typeface="Wingdings" pitchFamily="2" charset="2"/>
              <a:buNone/>
            </a:pPr>
            <a:r>
              <a:rPr lang="fr-FR" sz="2400" b="1" dirty="0"/>
              <a:t>1-</a:t>
            </a:r>
            <a:r>
              <a:rPr lang="fr-FR" sz="2400" b="1" dirty="0">
                <a:highlight>
                  <a:srgbClr val="FFFF00"/>
                </a:highlight>
              </a:rPr>
              <a:t>↓ ACTIVITÉ DE L’ADENYL CYCLASE</a:t>
            </a:r>
          </a:p>
          <a:p>
            <a:pPr marL="990600" lvl="1" indent="-533400" eaLnBrk="1" hangingPunct="1"/>
            <a:r>
              <a:rPr lang="fr-FR" sz="2400" b="1" dirty="0"/>
              <a:t>↓ activité de l’</a:t>
            </a:r>
            <a:r>
              <a:rPr lang="fr-FR" sz="2400" b="1" dirty="0" err="1"/>
              <a:t>adényl</a:t>
            </a:r>
            <a:r>
              <a:rPr lang="fr-FR" sz="2400" b="1" dirty="0"/>
              <a:t> </a:t>
            </a:r>
            <a:r>
              <a:rPr lang="fr-FR" sz="2400" b="1" dirty="0" err="1"/>
              <a:t>cyclase</a:t>
            </a:r>
            <a:r>
              <a:rPr lang="fr-FR" sz="2400" b="1" dirty="0"/>
              <a:t> causée par inhibiteur :</a:t>
            </a:r>
          </a:p>
          <a:p>
            <a:pPr marL="1371600" lvl="2" indent="-457200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000" b="1" dirty="0"/>
              <a:t>ADP</a:t>
            </a:r>
          </a:p>
          <a:p>
            <a:pPr marL="1371600" lvl="2" indent="-457200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000" b="1" dirty="0"/>
              <a:t>Thrombine</a:t>
            </a:r>
          </a:p>
          <a:p>
            <a:pPr marL="1371600" lvl="2" indent="-457200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000" b="1" dirty="0" err="1"/>
              <a:t>Thromboxane</a:t>
            </a:r>
            <a:r>
              <a:rPr lang="fr-FR" sz="2000" b="1" dirty="0"/>
              <a:t> A2</a:t>
            </a:r>
          </a:p>
          <a:p>
            <a:pPr marL="990600" lvl="1" indent="-533400" eaLnBrk="1" hangingPunct="1"/>
            <a:r>
              <a:rPr lang="fr-FR" sz="2400" b="1" dirty="0"/>
              <a:t>↓ </a:t>
            </a:r>
            <a:r>
              <a:rPr lang="fr-FR" sz="2400" b="1" dirty="0" err="1"/>
              <a:t>AMPc</a:t>
            </a:r>
            <a:r>
              <a:rPr lang="fr-FR" sz="2400" b="1" dirty="0"/>
              <a:t> = moins d’entrée de Ca</a:t>
            </a:r>
            <a:r>
              <a:rPr lang="fr-FR" sz="2400" b="1" baseline="30000" dirty="0"/>
              <a:t>2+</a:t>
            </a:r>
            <a:r>
              <a:rPr lang="fr-FR" sz="2400" b="1" dirty="0"/>
              <a:t> dans STD</a:t>
            </a:r>
          </a:p>
        </p:txBody>
      </p:sp>
    </p:spTree>
    <p:extLst>
      <p:ext uri="{BB962C8B-B14F-4D97-AF65-F5344CB8AC3E}">
        <p14:creationId xmlns:p14="http://schemas.microsoft.com/office/powerpoint/2010/main" val="3233182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b="1"/>
              <a:t>RÔLE DES PLAQUETTES</a:t>
            </a:r>
            <a:endParaRPr lang="fr-FR" b="1"/>
          </a:p>
        </p:txBody>
      </p:sp>
      <p:sp>
        <p:nvSpPr>
          <p:cNvPr id="945155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611188" y="2424545"/>
            <a:ext cx="8532812" cy="4433455"/>
          </a:xfrm>
        </p:spPr>
        <p:txBody>
          <a:bodyPr>
            <a:normAutofit lnSpcReduction="10000"/>
          </a:bodyPr>
          <a:lstStyle/>
          <a:p>
            <a:pPr marL="571500" indent="-571500" eaLnBrk="1" hangingPunct="1">
              <a:lnSpc>
                <a:spcPct val="80000"/>
              </a:lnSpc>
              <a:buClr>
                <a:schemeClr val="accent1"/>
              </a:buClr>
              <a:buSzTx/>
            </a:pPr>
            <a:r>
              <a:rPr lang="fr-FR" sz="2400" b="1" dirty="0"/>
              <a:t>PLAQUETTE ACTIVÉE (</a:t>
            </a:r>
            <a:r>
              <a:rPr lang="fr-FR" sz="2400" b="1" dirty="0">
                <a:cs typeface="Arial" charset="0"/>
              </a:rPr>
              <a:t>↑ </a:t>
            </a:r>
            <a:r>
              <a:rPr lang="fr-FR" sz="2400" b="1" dirty="0"/>
              <a:t>Ca</a:t>
            </a:r>
            <a:r>
              <a:rPr lang="fr-FR" sz="2400" b="1" baseline="30000" dirty="0"/>
              <a:t>2+</a:t>
            </a:r>
            <a:r>
              <a:rPr lang="fr-FR" sz="2400" b="1" dirty="0"/>
              <a:t> à 3 </a:t>
            </a:r>
            <a:r>
              <a:rPr lang="el-GR" sz="2400" b="1" dirty="0">
                <a:cs typeface="Arial" charset="0"/>
              </a:rPr>
              <a:t>μ</a:t>
            </a:r>
            <a:r>
              <a:rPr lang="fr-CA" sz="2400" b="1" dirty="0">
                <a:cs typeface="Arial" charset="0"/>
              </a:rPr>
              <a:t>mol/L)</a:t>
            </a:r>
            <a:endParaRPr lang="fr-FR" sz="2400" b="1" dirty="0"/>
          </a:p>
          <a:p>
            <a:pPr marL="990600" lvl="1" indent="-533400" eaLnBrk="1" hangingPunct="1">
              <a:lnSpc>
                <a:spcPct val="80000"/>
              </a:lnSpc>
              <a:buFont typeface="Wingdings" pitchFamily="2" charset="2"/>
              <a:buNone/>
            </a:pPr>
            <a:endParaRPr lang="fr-FR" sz="2400" b="1" u="sng" dirty="0"/>
          </a:p>
          <a:p>
            <a:pPr marL="990600" lvl="1" indent="-5334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fr-FR" sz="2400" b="1" dirty="0"/>
              <a:t>2-</a:t>
            </a:r>
            <a:r>
              <a:rPr lang="fr-FR" sz="2400" b="1" dirty="0">
                <a:highlight>
                  <a:srgbClr val="FFFF00"/>
                </a:highlight>
              </a:rPr>
              <a:t>↑ [ INOSITOL TRIPHOSPHATE] (IP3)</a:t>
            </a:r>
          </a:p>
          <a:p>
            <a:pPr marL="990600" lvl="1" indent="-533400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400" b="1" dirty="0"/>
              <a:t>Normalement en faible quantité (IP3 dans cytosol)</a:t>
            </a:r>
          </a:p>
          <a:p>
            <a:pPr marL="990600" lvl="1" indent="-533400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400" b="1" dirty="0"/>
              <a:t>PLT activée :</a:t>
            </a:r>
          </a:p>
          <a:p>
            <a:pPr marL="1371600" lvl="2" indent="-457200" eaLnBrk="1" hangingPunct="1">
              <a:lnSpc>
                <a:spcPct val="80000"/>
              </a:lnSpc>
              <a:buClr>
                <a:srgbClr val="9966FF"/>
              </a:buClr>
              <a:buFont typeface="Courier New" pitchFamily="49" charset="0"/>
              <a:buChar char="o"/>
            </a:pPr>
            <a:r>
              <a:rPr lang="fr-FR" sz="2000" b="1" dirty="0"/>
              <a:t>↑ IP3</a:t>
            </a:r>
          </a:p>
          <a:p>
            <a:pPr marL="1371600" lvl="2" indent="-457200" eaLnBrk="1" hangingPunct="1">
              <a:lnSpc>
                <a:spcPct val="80000"/>
              </a:lnSpc>
              <a:buClr>
                <a:srgbClr val="9966FF"/>
              </a:buClr>
              <a:buFont typeface="Courier New" pitchFamily="49" charset="0"/>
              <a:buChar char="o"/>
            </a:pPr>
            <a:r>
              <a:rPr lang="fr-FR" sz="2000" b="1" dirty="0"/>
              <a:t>Agit sur le STD qui relâche du </a:t>
            </a:r>
            <a:r>
              <a:rPr lang="fr-FR" sz="1700" b="1" dirty="0"/>
              <a:t>Ca</a:t>
            </a:r>
            <a:r>
              <a:rPr lang="fr-FR" sz="1700" b="1" baseline="30000" dirty="0"/>
              <a:t>2+</a:t>
            </a:r>
            <a:endParaRPr lang="fr-CA" sz="2000" b="1" dirty="0"/>
          </a:p>
          <a:p>
            <a:pPr marL="1371600" lvl="2" indent="-457200" eaLnBrk="1" hangingPunct="1">
              <a:lnSpc>
                <a:spcPct val="80000"/>
              </a:lnSpc>
              <a:buClr>
                <a:srgbClr val="9966FF"/>
              </a:buClr>
              <a:buFont typeface="Courier New" pitchFamily="49" charset="0"/>
              <a:buChar char="o"/>
            </a:pPr>
            <a:r>
              <a:rPr lang="fr-FR" sz="2000" b="1" dirty="0"/>
              <a:t>Donc ↑ Ca</a:t>
            </a:r>
            <a:r>
              <a:rPr lang="fr-FR" sz="2000" b="1" baseline="30000" dirty="0"/>
              <a:t>2+ </a:t>
            </a:r>
            <a:r>
              <a:rPr lang="fr-FR" sz="2000" b="1" dirty="0"/>
              <a:t>dans le cytosol </a:t>
            </a:r>
          </a:p>
          <a:p>
            <a:pPr marL="990600" lvl="1" indent="-533400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400" b="1" dirty="0"/>
              <a:t>Comment?</a:t>
            </a:r>
          </a:p>
          <a:p>
            <a:pPr marL="1371600" lvl="2" indent="-457200" eaLnBrk="1" hangingPunct="1">
              <a:lnSpc>
                <a:spcPct val="80000"/>
              </a:lnSpc>
              <a:buClr>
                <a:srgbClr val="9966FF"/>
              </a:buClr>
              <a:buFont typeface="Courier New" pitchFamily="49" charset="0"/>
              <a:buChar char="o"/>
            </a:pPr>
            <a:r>
              <a:rPr lang="fr-FR" sz="2000" b="1" dirty="0"/>
              <a:t>Substances externes qui activent PLC qui hydrolyse les PL membranaires (</a:t>
            </a:r>
            <a:r>
              <a:rPr lang="fr-FR" sz="2000" b="1" dirty="0" err="1"/>
              <a:t>phophatidylinositol</a:t>
            </a:r>
            <a:r>
              <a:rPr lang="fr-FR" sz="2000" b="1" dirty="0"/>
              <a:t> membranaire)</a:t>
            </a:r>
          </a:p>
          <a:p>
            <a:pPr marL="1371600" lvl="2" indent="-457200" eaLnBrk="1" hangingPunct="1">
              <a:lnSpc>
                <a:spcPct val="80000"/>
              </a:lnSpc>
              <a:buClr>
                <a:srgbClr val="9966FF"/>
              </a:buClr>
              <a:buFont typeface="Courier New" pitchFamily="49" charset="0"/>
              <a:buChar char="o"/>
            </a:pPr>
            <a:r>
              <a:rPr lang="fr-FR" sz="2000" b="1" dirty="0"/>
              <a:t>↑ IP3 intracellulaire</a:t>
            </a:r>
          </a:p>
          <a:p>
            <a:pPr marL="990600" lvl="1" indent="-533400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400" b="1" dirty="0"/>
              <a:t>Probablement la première étape de l’activation plaquettaire.</a:t>
            </a:r>
          </a:p>
        </p:txBody>
      </p:sp>
    </p:spTree>
    <p:extLst>
      <p:ext uri="{BB962C8B-B14F-4D97-AF65-F5344CB8AC3E}">
        <p14:creationId xmlns:p14="http://schemas.microsoft.com/office/powerpoint/2010/main" val="4294127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b="1"/>
              <a:t>RÔLE DES PLAQUETTES</a:t>
            </a:r>
            <a:endParaRPr lang="fr-FR" b="1"/>
          </a:p>
        </p:txBody>
      </p:sp>
      <p:sp>
        <p:nvSpPr>
          <p:cNvPr id="947203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611188" y="2369126"/>
            <a:ext cx="7851775" cy="4488873"/>
          </a:xfrm>
        </p:spPr>
        <p:txBody>
          <a:bodyPr>
            <a:normAutofit fontScale="92500" lnSpcReduction="10000"/>
          </a:bodyPr>
          <a:lstStyle/>
          <a:p>
            <a:pPr marL="571500" indent="-571500" eaLnBrk="1" hangingPunct="1">
              <a:buClr>
                <a:schemeClr val="accent1"/>
              </a:buClr>
              <a:buSzTx/>
            </a:pPr>
            <a:r>
              <a:rPr lang="fr-FR" sz="2600" b="1" dirty="0"/>
              <a:t>PLAQUETTE ACTIVÉE (</a:t>
            </a:r>
            <a:r>
              <a:rPr lang="fr-FR" sz="2600" b="1" dirty="0">
                <a:cs typeface="Arial" charset="0"/>
              </a:rPr>
              <a:t>↑ </a:t>
            </a:r>
            <a:r>
              <a:rPr lang="fr-FR" sz="2600" b="1" dirty="0"/>
              <a:t>Ca</a:t>
            </a:r>
            <a:r>
              <a:rPr lang="fr-FR" sz="2600" b="1" baseline="30000" dirty="0"/>
              <a:t>2+</a:t>
            </a:r>
            <a:r>
              <a:rPr lang="fr-FR" sz="2600" b="1" dirty="0"/>
              <a:t> à 3 </a:t>
            </a:r>
            <a:r>
              <a:rPr lang="el-GR" sz="2600" b="1" dirty="0">
                <a:cs typeface="Arial" charset="0"/>
              </a:rPr>
              <a:t>μ</a:t>
            </a:r>
            <a:r>
              <a:rPr lang="fr-CA" sz="2600" b="1" dirty="0">
                <a:cs typeface="Arial" charset="0"/>
              </a:rPr>
              <a:t>mol/L)</a:t>
            </a:r>
            <a:endParaRPr lang="fr-FR" sz="2600" b="1" dirty="0"/>
          </a:p>
          <a:p>
            <a:pPr marL="990600" lvl="1" indent="-533400" eaLnBrk="1" hangingPunct="1">
              <a:buFont typeface="Wingdings" pitchFamily="2" charset="2"/>
              <a:buNone/>
            </a:pPr>
            <a:endParaRPr lang="fr-FR" sz="2600" b="1" u="sng" dirty="0"/>
          </a:p>
          <a:p>
            <a:pPr marL="990600" lvl="1" indent="-533400" eaLnBrk="1" hangingPunct="1">
              <a:buFont typeface="Wingdings" pitchFamily="2" charset="2"/>
              <a:buNone/>
            </a:pPr>
            <a:r>
              <a:rPr lang="fr-FR" sz="2600" b="1" dirty="0"/>
              <a:t>3-</a:t>
            </a:r>
            <a:r>
              <a:rPr lang="fr-FR" sz="2600" b="1" dirty="0">
                <a:highlight>
                  <a:srgbClr val="FFFF00"/>
                </a:highlight>
              </a:rPr>
              <a:t>↑ MÉTABOLISME DES LIPIDES DANS PLT</a:t>
            </a:r>
          </a:p>
          <a:p>
            <a:pPr marL="990600" lvl="1" indent="-533400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600" b="1" dirty="0"/>
              <a:t>Activateurs externes comme le collagène, la thrombine = activité PLA2</a:t>
            </a:r>
          </a:p>
          <a:p>
            <a:pPr marL="990600" lvl="1" indent="-533400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600" b="1" dirty="0"/>
              <a:t>Dans la plaquette: </a:t>
            </a:r>
          </a:p>
          <a:p>
            <a:pPr marL="1371600" lvl="2" indent="-457200" eaLnBrk="1" hangingPunct="1">
              <a:buClr>
                <a:srgbClr val="9966FF"/>
              </a:buClr>
              <a:buFont typeface="Courier New" pitchFamily="49" charset="0"/>
              <a:buChar char="o"/>
            </a:pPr>
            <a:r>
              <a:rPr lang="fr-FR" sz="2200" b="1" dirty="0"/>
              <a:t>Principal métabolite= THROMBOXANE A2</a:t>
            </a:r>
          </a:p>
          <a:p>
            <a:pPr marL="1371600" lvl="2" indent="-457200" eaLnBrk="1" hangingPunct="1">
              <a:buClr>
                <a:srgbClr val="9966FF"/>
              </a:buClr>
              <a:buFont typeface="Courier New" pitchFamily="49" charset="0"/>
              <a:buChar char="o"/>
            </a:pPr>
            <a:r>
              <a:rPr lang="fr-FR" sz="2200" b="1" dirty="0"/>
              <a:t>Sécrété hors de la plaquette</a:t>
            </a:r>
          </a:p>
          <a:p>
            <a:pPr marL="1371600" lvl="2" indent="-457200" eaLnBrk="1" hangingPunct="1">
              <a:buClr>
                <a:srgbClr val="9966FF"/>
              </a:buClr>
              <a:buFont typeface="Courier New" pitchFamily="49" charset="0"/>
              <a:buChar char="o"/>
            </a:pPr>
            <a:r>
              <a:rPr lang="fr-FR" sz="2200" b="1" dirty="0"/>
              <a:t>Puissant activateur de PLC et PLA2</a:t>
            </a:r>
          </a:p>
          <a:p>
            <a:pPr marL="1371600" lvl="2" indent="-457200" eaLnBrk="1" hangingPunct="1">
              <a:buClr>
                <a:srgbClr val="9966FF"/>
              </a:buClr>
              <a:buFont typeface="Courier New" pitchFamily="49" charset="0"/>
              <a:buChar char="o"/>
            </a:pPr>
            <a:r>
              <a:rPr lang="fr-FR" sz="2200" b="1" dirty="0"/>
              <a:t>↓ Activation de l’</a:t>
            </a:r>
            <a:r>
              <a:rPr lang="fr-FR" sz="2200" b="1" dirty="0" err="1"/>
              <a:t>adényl</a:t>
            </a:r>
            <a:r>
              <a:rPr lang="fr-FR" sz="2200" b="1" dirty="0"/>
              <a:t> </a:t>
            </a:r>
            <a:r>
              <a:rPr lang="fr-FR" sz="2200" b="1" dirty="0" err="1"/>
              <a:t>cyclase</a:t>
            </a:r>
            <a:r>
              <a:rPr lang="fr-FR" sz="2200" b="1" dirty="0"/>
              <a:t> (TXA2 et ADP)</a:t>
            </a:r>
          </a:p>
          <a:p>
            <a:pPr marL="1371600" lvl="2" indent="-457200" eaLnBrk="1" hangingPunct="1">
              <a:buClr>
                <a:srgbClr val="9966FF"/>
              </a:buClr>
              <a:buFont typeface="Courier New" pitchFamily="49" charset="0"/>
              <a:buChar char="o"/>
            </a:pPr>
            <a:r>
              <a:rPr lang="fr-FR" sz="2200" b="1" dirty="0"/>
              <a:t>↑ Sécrétion de corps dense = ↑ agrégation</a:t>
            </a:r>
          </a:p>
          <a:p>
            <a:pPr marL="1371600" lvl="2" indent="-457200" eaLnBrk="1" hangingPunct="1">
              <a:buClr>
                <a:srgbClr val="9966FF"/>
              </a:buClr>
              <a:buFont typeface="Courier New" pitchFamily="49" charset="0"/>
              <a:buChar char="o"/>
            </a:pPr>
            <a:r>
              <a:rPr lang="fr-FR" sz="2200" b="1" dirty="0"/>
              <a:t>Puissant vasoconstricteur</a:t>
            </a:r>
          </a:p>
        </p:txBody>
      </p:sp>
    </p:spTree>
    <p:extLst>
      <p:ext uri="{BB962C8B-B14F-4D97-AF65-F5344CB8AC3E}">
        <p14:creationId xmlns:p14="http://schemas.microsoft.com/office/powerpoint/2010/main" val="2380192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1357745" y="1197204"/>
            <a:ext cx="6759575" cy="2817782"/>
          </a:xfrm>
        </p:spPr>
        <p:txBody>
          <a:bodyPr/>
          <a:lstStyle/>
          <a:p>
            <a:pPr algn="ctr" eaLnBrk="1" hangingPunct="1"/>
            <a:r>
              <a:rPr lang="fr-CA" b="1" dirty="0"/>
              <a:t>PROCESSUS DE L’HÉMOSTASE</a:t>
            </a:r>
            <a:br>
              <a:rPr lang="fr-CA" b="1" dirty="0"/>
            </a:br>
            <a:r>
              <a:rPr lang="fr-CA" b="1" dirty="0"/>
              <a:t>PRIMAIRE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948466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b="1" dirty="0"/>
              <a:t>L’HÉMOSTASE PRIMAIRE</a:t>
            </a:r>
            <a:endParaRPr lang="fr-FR" b="1" dirty="0"/>
          </a:p>
        </p:txBody>
      </p:sp>
      <p:sp>
        <p:nvSpPr>
          <p:cNvPr id="951299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528222" y="2363881"/>
            <a:ext cx="8158578" cy="4281055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Clr>
                <a:schemeClr val="accent1"/>
              </a:buClr>
              <a:buSzTx/>
              <a:buNone/>
            </a:pPr>
            <a:r>
              <a:rPr lang="fr-CA" sz="2800" b="1" dirty="0"/>
              <a:t>5 étapes de l’hémostase primaire suite à une lésion vasculaire:</a:t>
            </a:r>
          </a:p>
          <a:p>
            <a:pPr eaLnBrk="1" hangingPunct="1">
              <a:buClr>
                <a:schemeClr val="accent1"/>
              </a:buClr>
              <a:buSzTx/>
            </a:pPr>
            <a:r>
              <a:rPr lang="fr-CA" sz="2400" b="1" u="sng" dirty="0"/>
              <a:t>Vasoconstriction réflexe</a:t>
            </a:r>
          </a:p>
          <a:p>
            <a:pPr>
              <a:buSzTx/>
            </a:pPr>
            <a:r>
              <a:rPr lang="fr-CA" sz="2400" b="1" u="sng" dirty="0"/>
              <a:t>Adhésion</a:t>
            </a:r>
            <a:r>
              <a:rPr lang="fr-CA" sz="2400" b="1" dirty="0"/>
              <a:t>: Les plaquettes s’approchent de la paroi vasculaire, car la répulsion est moins forte. </a:t>
            </a:r>
          </a:p>
          <a:p>
            <a:pPr eaLnBrk="1" hangingPunct="1">
              <a:buClr>
                <a:schemeClr val="accent1"/>
              </a:buClr>
              <a:buSzTx/>
            </a:pPr>
            <a:r>
              <a:rPr lang="fr-CA" sz="2400" b="1" u="sng" dirty="0"/>
              <a:t>Activation</a:t>
            </a:r>
            <a:r>
              <a:rPr lang="fr-CA" sz="2400" b="1" dirty="0"/>
              <a:t>: Exposition du sous-endothélium (collagène)</a:t>
            </a:r>
          </a:p>
          <a:p>
            <a:pPr eaLnBrk="1" hangingPunct="1">
              <a:buClr>
                <a:schemeClr val="accent1"/>
              </a:buClr>
              <a:buSzTx/>
            </a:pPr>
            <a:r>
              <a:rPr lang="fr-CA" sz="2400" b="1" u="sng" dirty="0"/>
              <a:t>Agrégation</a:t>
            </a:r>
          </a:p>
          <a:p>
            <a:pPr eaLnBrk="1" hangingPunct="1">
              <a:buClr>
                <a:schemeClr val="accent1"/>
              </a:buClr>
              <a:buSzTx/>
            </a:pPr>
            <a:r>
              <a:rPr lang="fr-CA" sz="2400" b="1" u="sng" dirty="0"/>
              <a:t>Sécrétion </a:t>
            </a:r>
          </a:p>
          <a:p>
            <a:pPr eaLnBrk="1" hangingPunct="1"/>
            <a:endParaRPr lang="fr-FR" sz="2400" b="1" dirty="0"/>
          </a:p>
        </p:txBody>
      </p:sp>
      <p:sp>
        <p:nvSpPr>
          <p:cNvPr id="2" name="Flèche : angle droit à deux pointes 1">
            <a:extLst>
              <a:ext uri="{FF2B5EF4-FFF2-40B4-BE49-F238E27FC236}">
                <a16:creationId xmlns:a16="http://schemas.microsoft.com/office/drawing/2014/main" id="{BFE511EC-EA4B-478D-8CCB-BC0CC1A752CF}"/>
              </a:ext>
            </a:extLst>
          </p:cNvPr>
          <p:cNvSpPr/>
          <p:nvPr/>
        </p:nvSpPr>
        <p:spPr>
          <a:xfrm rot="18427938">
            <a:off x="2787588" y="5690586"/>
            <a:ext cx="692459" cy="674703"/>
          </a:xfrm>
          <a:prstGeom prst="lef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4417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b="1" dirty="0"/>
              <a:t>L’HÉMOSTASE PRIMAIRE</a:t>
            </a:r>
            <a:br>
              <a:rPr lang="fr-CA" b="1" dirty="0"/>
            </a:br>
            <a:r>
              <a:rPr lang="fr-CA" b="1" dirty="0"/>
              <a:t>Adhésion et Activation</a:t>
            </a:r>
            <a:endParaRPr lang="fr-FR" b="1" dirty="0"/>
          </a:p>
        </p:txBody>
      </p:sp>
      <p:sp>
        <p:nvSpPr>
          <p:cNvPr id="1233923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457200" y="2452255"/>
            <a:ext cx="8624656" cy="440574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chemeClr val="accent1"/>
              </a:buClr>
              <a:buSzTx/>
            </a:pPr>
            <a:r>
              <a:rPr lang="fr-CA" sz="2400" b="1" dirty="0"/>
              <a:t>La </a:t>
            </a:r>
            <a:r>
              <a:rPr lang="fr-CA" sz="2400" b="1" dirty="0" err="1"/>
              <a:t>GPIb</a:t>
            </a:r>
            <a:r>
              <a:rPr lang="fr-CA" sz="2400" b="1" dirty="0"/>
              <a:t> se fixe au </a:t>
            </a:r>
            <a:r>
              <a:rPr lang="fr-CA" sz="2400" b="1" dirty="0" err="1"/>
              <a:t>FvW</a:t>
            </a:r>
            <a:r>
              <a:rPr lang="fr-CA" sz="2400" b="1" dirty="0"/>
              <a:t> (=ADHÉSION PLAQUETTAIRE)</a:t>
            </a:r>
          </a:p>
          <a:p>
            <a:pPr lvl="1" eaLnBrk="1" hangingPunct="1">
              <a:lnSpc>
                <a:spcPct val="90000"/>
              </a:lnSpc>
              <a:buClr>
                <a:schemeClr val="accent3"/>
              </a:buClr>
              <a:buSzTx/>
              <a:buFont typeface="Wingdings" pitchFamily="2" charset="2"/>
              <a:buChar char="§"/>
            </a:pPr>
            <a:r>
              <a:rPr lang="fr-CA" sz="2200" b="1" dirty="0"/>
              <a:t>Le </a:t>
            </a:r>
            <a:r>
              <a:rPr lang="fr-CA" sz="2200" b="1" dirty="0" err="1"/>
              <a:t>FvW</a:t>
            </a:r>
            <a:r>
              <a:rPr lang="fr-CA" sz="2200" b="1" dirty="0"/>
              <a:t> est produit par les cellules endothéliales et par les plaquettes (granules </a:t>
            </a:r>
            <a:r>
              <a:rPr lang="el-GR" sz="2200" b="1" dirty="0">
                <a:cs typeface="Arial" charset="0"/>
              </a:rPr>
              <a:t>α</a:t>
            </a:r>
            <a:r>
              <a:rPr lang="fr-CA" sz="2200" b="1" dirty="0">
                <a:cs typeface="Arial" charset="0"/>
              </a:rPr>
              <a:t>)</a:t>
            </a:r>
            <a:endParaRPr lang="el-GR" sz="2200" b="1" dirty="0">
              <a:cs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Tx/>
            </a:pPr>
            <a:r>
              <a:rPr lang="fr-CA" sz="2400" b="1" dirty="0"/>
              <a:t>Une fois les plaquettes accolées, les charges positives déclenchent l’activation des </a:t>
            </a:r>
            <a:r>
              <a:rPr lang="fr-CA" sz="2000" b="1" u="sng" dirty="0"/>
              <a:t>PLA2</a:t>
            </a:r>
            <a:r>
              <a:rPr lang="fr-CA" sz="2400" b="1" dirty="0"/>
              <a:t> et </a:t>
            </a:r>
            <a:r>
              <a:rPr lang="fr-CA" sz="2000" b="1" u="sng" dirty="0"/>
              <a:t>PLC</a:t>
            </a:r>
            <a:r>
              <a:rPr lang="fr-CA" sz="2400" b="1" dirty="0"/>
              <a:t> (=ACTIVATION).</a:t>
            </a:r>
          </a:p>
          <a:p>
            <a:pPr lvl="1" eaLnBrk="1" hangingPunct="1">
              <a:lnSpc>
                <a:spcPct val="90000"/>
              </a:lnSpc>
              <a:buClr>
                <a:schemeClr val="accent3"/>
              </a:buClr>
              <a:buSzTx/>
              <a:buFont typeface="Wingdings" pitchFamily="2" charset="2"/>
              <a:buChar char="§"/>
            </a:pPr>
            <a:r>
              <a:rPr lang="fr-CA" sz="2200" b="1" dirty="0"/>
              <a:t>PLA2 : active TXA2 qui inhibe </a:t>
            </a:r>
            <a:r>
              <a:rPr lang="fr-CA" sz="2200" b="1" dirty="0" err="1"/>
              <a:t>adénylcyclase</a:t>
            </a:r>
            <a:r>
              <a:rPr lang="fr-CA" sz="2200" b="1" dirty="0"/>
              <a:t> qui arrête l’entrée de Calcium dans le STD</a:t>
            </a:r>
          </a:p>
          <a:p>
            <a:pPr lvl="1" eaLnBrk="1" hangingPunct="1">
              <a:lnSpc>
                <a:spcPct val="90000"/>
              </a:lnSpc>
              <a:buClr>
                <a:schemeClr val="accent3"/>
              </a:buClr>
              <a:buSzTx/>
              <a:buFont typeface="Wingdings" pitchFamily="2" charset="2"/>
              <a:buChar char="§"/>
            </a:pPr>
            <a:r>
              <a:rPr lang="fr-CA" sz="2200" b="1" dirty="0"/>
              <a:t>TXA2: fait une rétroaction positive en activant la PLA2</a:t>
            </a:r>
          </a:p>
          <a:p>
            <a:pPr lvl="1" eaLnBrk="1" hangingPunct="1">
              <a:lnSpc>
                <a:spcPct val="90000"/>
              </a:lnSpc>
              <a:buClr>
                <a:schemeClr val="accent3"/>
              </a:buClr>
              <a:buSzTx/>
              <a:buFont typeface="Wingdings" pitchFamily="2" charset="2"/>
              <a:buChar char="§"/>
            </a:pPr>
            <a:r>
              <a:rPr lang="fr-CA" sz="2200" b="1" dirty="0"/>
              <a:t>PLC : active l’IP3 donc favorise la sortie du calcium du STD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Tx/>
            </a:pPr>
            <a:endParaRPr lang="fr-CA" sz="2500" b="1" dirty="0"/>
          </a:p>
          <a:p>
            <a:pPr eaLnBrk="1" hangingPunct="1">
              <a:lnSpc>
                <a:spcPct val="90000"/>
              </a:lnSpc>
            </a:pPr>
            <a:endParaRPr lang="fr-FR" sz="2500" b="1" dirty="0"/>
          </a:p>
        </p:txBody>
      </p:sp>
    </p:spTree>
    <p:extLst>
      <p:ext uri="{BB962C8B-B14F-4D97-AF65-F5344CB8AC3E}">
        <p14:creationId xmlns:p14="http://schemas.microsoft.com/office/powerpoint/2010/main" val="1310235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b="1" dirty="0"/>
              <a:t>L’HÉMOSTASE PRIMAIRE</a:t>
            </a:r>
            <a:br>
              <a:rPr lang="fr-CA" b="1" dirty="0"/>
            </a:br>
            <a:r>
              <a:rPr lang="fr-CA" b="1" dirty="0"/>
              <a:t>Activation</a:t>
            </a:r>
            <a:endParaRPr lang="fr-FR" b="1" dirty="0"/>
          </a:p>
        </p:txBody>
      </p:sp>
      <p:sp>
        <p:nvSpPr>
          <p:cNvPr id="953347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827088" y="2535382"/>
            <a:ext cx="7993062" cy="4322618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accent1"/>
              </a:buClr>
              <a:buSzTx/>
            </a:pPr>
            <a:r>
              <a:rPr lang="fr-CA" sz="2400" b="1" dirty="0"/>
              <a:t>La concentration en calcium augmente dans la plaquette jusqu’à 3 </a:t>
            </a:r>
            <a:r>
              <a:rPr lang="fr-CA" sz="2400" b="1" dirty="0" err="1"/>
              <a:t>umol</a:t>
            </a:r>
            <a:r>
              <a:rPr lang="fr-CA" sz="2400" b="1" dirty="0"/>
              <a:t>/L.</a:t>
            </a:r>
          </a:p>
          <a:p>
            <a:pPr eaLnBrk="1" hangingPunct="1">
              <a:buClr>
                <a:schemeClr val="accent1"/>
              </a:buClr>
              <a:buSzTx/>
            </a:pPr>
            <a:r>
              <a:rPr lang="fr-CA" sz="2400" b="1" dirty="0"/>
              <a:t>La plaquette se déforme :</a:t>
            </a:r>
          </a:p>
          <a:p>
            <a:pPr lvl="1" eaLnBrk="1" hangingPunct="1">
              <a:buClr>
                <a:schemeClr val="accent3"/>
              </a:buClr>
              <a:buSzTx/>
              <a:buFont typeface="Wingdings" pitchFamily="2" charset="2"/>
              <a:buChar char="§"/>
            </a:pPr>
            <a:r>
              <a:rPr lang="fr-CA" sz="2400" b="1" u="sng" dirty="0"/>
              <a:t>Réarrangement de la plaquette (flip-flop)</a:t>
            </a:r>
          </a:p>
          <a:p>
            <a:pPr lvl="1" eaLnBrk="1" hangingPunct="1">
              <a:buClr>
                <a:schemeClr val="accent3"/>
              </a:buClr>
              <a:buSzTx/>
              <a:buFont typeface="Wingdings" pitchFamily="2" charset="2"/>
              <a:buChar char="§"/>
            </a:pPr>
            <a:r>
              <a:rPr lang="fr-CA" sz="2400" b="1" u="sng" dirty="0"/>
              <a:t>Association actine-myosine</a:t>
            </a:r>
          </a:p>
          <a:p>
            <a:pPr lvl="1" eaLnBrk="1" hangingPunct="1">
              <a:buClr>
                <a:schemeClr val="accent3"/>
              </a:buClr>
              <a:buSzTx/>
              <a:buFont typeface="Wingdings" pitchFamily="2" charset="2"/>
              <a:buChar char="§"/>
            </a:pPr>
            <a:r>
              <a:rPr lang="fr-CA" sz="2400" b="1" u="sng" dirty="0"/>
              <a:t>Glissement des filaments</a:t>
            </a:r>
          </a:p>
          <a:p>
            <a:pPr lvl="1" eaLnBrk="1" hangingPunct="1">
              <a:buClr>
                <a:schemeClr val="accent3"/>
              </a:buClr>
              <a:buSzTx/>
              <a:buFont typeface="Wingdings" pitchFamily="2" charset="2"/>
              <a:buChar char="§"/>
            </a:pPr>
            <a:r>
              <a:rPr lang="fr-CA" sz="2400" b="1" u="sng" dirty="0"/>
              <a:t>Déformation de la plaquette donc activation</a:t>
            </a:r>
          </a:p>
          <a:p>
            <a:pPr lvl="1" eaLnBrk="1" hangingPunct="1">
              <a:buClr>
                <a:schemeClr val="accent3"/>
              </a:buClr>
              <a:buSzTx/>
              <a:buFont typeface="Wingdings" pitchFamily="2" charset="2"/>
              <a:buChar char="§"/>
            </a:pPr>
            <a:r>
              <a:rPr lang="fr-CA" sz="2400" b="1" u="sng" dirty="0"/>
              <a:t>Formation de pseudopodes</a:t>
            </a:r>
            <a:endParaRPr lang="fr-CA" b="1" u="sng" dirty="0"/>
          </a:p>
        </p:txBody>
      </p:sp>
    </p:spTree>
    <p:extLst>
      <p:ext uri="{BB962C8B-B14F-4D97-AF65-F5344CB8AC3E}">
        <p14:creationId xmlns:p14="http://schemas.microsoft.com/office/powerpoint/2010/main" val="2102139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3134" y="2093252"/>
            <a:ext cx="8229600" cy="1143000"/>
          </a:xfrm>
        </p:spPr>
        <p:txBody>
          <a:bodyPr/>
          <a:lstStyle/>
          <a:p>
            <a:r>
              <a:rPr lang="fr-CA" b="1" dirty="0">
                <a:solidFill>
                  <a:schemeClr val="tx1"/>
                </a:solidFill>
              </a:rPr>
              <a:t>L’HÉMOSTASE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6641448"/>
              </p:ext>
            </p:extLst>
          </p:nvPr>
        </p:nvGraphicFramePr>
        <p:xfrm>
          <a:off x="886503" y="4039340"/>
          <a:ext cx="7662863" cy="3103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lèche droite rayée 4"/>
          <p:cNvSpPr/>
          <p:nvPr/>
        </p:nvSpPr>
        <p:spPr>
          <a:xfrm rot="8317560">
            <a:off x="2016417" y="3558330"/>
            <a:ext cx="1907264" cy="535212"/>
          </a:xfrm>
          <a:prstGeom prst="striped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Flèche droite rayée 5"/>
          <p:cNvSpPr/>
          <p:nvPr/>
        </p:nvSpPr>
        <p:spPr>
          <a:xfrm rot="2787594">
            <a:off x="5813822" y="3602816"/>
            <a:ext cx="1907264" cy="535212"/>
          </a:xfrm>
          <a:prstGeom prst="striped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Flèche droite rayée 6"/>
          <p:cNvSpPr/>
          <p:nvPr/>
        </p:nvSpPr>
        <p:spPr>
          <a:xfrm rot="5400000">
            <a:off x="4064039" y="3636018"/>
            <a:ext cx="1307792" cy="535212"/>
          </a:xfrm>
          <a:prstGeom prst="stripedRightArrow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452F2D-3345-4B9D-AF3C-5CBC3B8E3E84}"/>
              </a:ext>
            </a:extLst>
          </p:cNvPr>
          <p:cNvSpPr/>
          <p:nvPr/>
        </p:nvSpPr>
        <p:spPr>
          <a:xfrm>
            <a:off x="719091" y="133165"/>
            <a:ext cx="8043169" cy="7546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>
                <a:solidFill>
                  <a:schemeClr val="tx1"/>
                </a:solidFill>
              </a:rPr>
              <a:t>Ne pas oublier la diapo 6 du cours 1</a:t>
            </a:r>
          </a:p>
        </p:txBody>
      </p:sp>
    </p:spTree>
    <p:extLst>
      <p:ext uri="{BB962C8B-B14F-4D97-AF65-F5344CB8AC3E}">
        <p14:creationId xmlns:p14="http://schemas.microsoft.com/office/powerpoint/2010/main" val="118138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b="1" dirty="0"/>
              <a:t>L’HÉMOSTASE PRIMAIRE</a:t>
            </a:r>
            <a:br>
              <a:rPr lang="fr-CA" b="1" dirty="0"/>
            </a:br>
            <a:r>
              <a:rPr lang="fr-CA" b="1" dirty="0"/>
              <a:t>Activation et Agrégation</a:t>
            </a:r>
            <a:endParaRPr lang="fr-FR" b="1" dirty="0"/>
          </a:p>
        </p:txBody>
      </p:sp>
      <p:sp>
        <p:nvSpPr>
          <p:cNvPr id="957443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827088" y="2618508"/>
            <a:ext cx="7993062" cy="4239491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chemeClr val="accent1"/>
              </a:buClr>
              <a:buSzTx/>
            </a:pPr>
            <a:r>
              <a:rPr lang="fr-CA" sz="2400" b="1" dirty="0"/>
              <a:t>Suite à la modification de la structure de la plaquette, les glycoprotéines </a:t>
            </a:r>
            <a:r>
              <a:rPr lang="fr-CA" sz="2400" b="1" dirty="0" err="1"/>
              <a:t>GPIIb</a:t>
            </a:r>
            <a:r>
              <a:rPr lang="fr-CA" sz="2400" b="1" dirty="0"/>
              <a:t> et </a:t>
            </a:r>
            <a:r>
              <a:rPr lang="fr-CA" sz="2400" b="1" dirty="0" err="1"/>
              <a:t>GPIIIa</a:t>
            </a:r>
            <a:r>
              <a:rPr lang="fr-CA" sz="2400" b="1" dirty="0"/>
              <a:t> se sont associées pour </a:t>
            </a:r>
            <a:r>
              <a:rPr lang="fr-CA" sz="2400" b="1" u="sng" dirty="0"/>
              <a:t>former le site actif </a:t>
            </a:r>
            <a:r>
              <a:rPr lang="fr-CA" sz="2400" b="1" dirty="0"/>
              <a:t>du fibrinogène.</a:t>
            </a:r>
          </a:p>
          <a:p>
            <a:pPr lvl="1" eaLnBrk="1" hangingPunct="1">
              <a:buClr>
                <a:schemeClr val="accent3"/>
              </a:buClr>
              <a:buSzTx/>
              <a:buFont typeface="Wingdings" pitchFamily="2" charset="2"/>
              <a:buChar char="§"/>
            </a:pPr>
            <a:r>
              <a:rPr lang="fr-CA" sz="2400" b="1" dirty="0"/>
              <a:t>Fibrinogène fabriqué par le foie	</a:t>
            </a:r>
          </a:p>
          <a:p>
            <a:pPr marL="349250" lvl="1" indent="0" eaLnBrk="1" hangingPunct="1">
              <a:buClr>
                <a:schemeClr val="accent3"/>
              </a:buClr>
              <a:buSzTx/>
              <a:buNone/>
            </a:pPr>
            <a:r>
              <a:rPr lang="fr-CA" sz="2400" b="1" dirty="0"/>
              <a:t>ET</a:t>
            </a:r>
          </a:p>
          <a:p>
            <a:pPr lvl="1" eaLnBrk="1" hangingPunct="1">
              <a:buClr>
                <a:schemeClr val="accent3"/>
              </a:buClr>
              <a:buSzTx/>
              <a:buFont typeface="Wingdings" pitchFamily="2" charset="2"/>
              <a:buChar char="§"/>
            </a:pPr>
            <a:r>
              <a:rPr lang="fr-CA" sz="2400" b="1" dirty="0"/>
              <a:t>Fibrinogène fabriqué par la plaquettaire entreposé dans les granules alpha</a:t>
            </a:r>
          </a:p>
          <a:p>
            <a:pPr lvl="1" eaLnBrk="1" hangingPunct="1">
              <a:buClr>
                <a:schemeClr val="accent2"/>
              </a:buClr>
              <a:buSzTx/>
              <a:buFont typeface="Wingdings" pitchFamily="2" charset="2"/>
              <a:buNone/>
            </a:pPr>
            <a:endParaRPr lang="fr-CA" sz="2400" b="1" dirty="0"/>
          </a:p>
          <a:p>
            <a:pPr eaLnBrk="1" hangingPunct="1">
              <a:buClr>
                <a:schemeClr val="accent1"/>
              </a:buClr>
              <a:buSzTx/>
            </a:pPr>
            <a:r>
              <a:rPr lang="fr-CA" sz="2400" b="1" dirty="0"/>
              <a:t>Le fibrinogène lie 2 sites actifs de 2 plaquettes différentes (=AGRÉGATION PLAQUETTAIRE)</a:t>
            </a:r>
          </a:p>
          <a:p>
            <a:pPr eaLnBrk="1" hangingPunct="1"/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550336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b="1" dirty="0"/>
              <a:t>L’HÉMOSTASE PRIMAIRE</a:t>
            </a:r>
            <a:br>
              <a:rPr lang="fr-CA" b="1" dirty="0"/>
            </a:br>
            <a:r>
              <a:rPr lang="fr-CA" b="1" dirty="0"/>
              <a:t>Sécrétion</a:t>
            </a:r>
            <a:endParaRPr lang="fr-FR" b="1" dirty="0"/>
          </a:p>
        </p:txBody>
      </p:sp>
      <p:sp>
        <p:nvSpPr>
          <p:cNvPr id="955395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827088" y="1773382"/>
            <a:ext cx="7993062" cy="508461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Clr>
                <a:schemeClr val="accent1"/>
              </a:buClr>
              <a:buSzTx/>
              <a:buFont typeface="Wingdings" pitchFamily="2" charset="2"/>
              <a:buNone/>
            </a:pPr>
            <a:endParaRPr lang="fr-CA" sz="2600" b="1" dirty="0"/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Tx/>
            </a:pPr>
            <a:r>
              <a:rPr lang="fr-CA" sz="2400" b="1" dirty="0"/>
              <a:t>Libération des granules par le SCO (=SÉCRÉTION)</a:t>
            </a:r>
          </a:p>
          <a:p>
            <a:pPr lvl="1" eaLnBrk="1" hangingPunct="1">
              <a:lnSpc>
                <a:spcPct val="90000"/>
              </a:lnSpc>
              <a:buClr>
                <a:schemeClr val="accent3"/>
              </a:buClr>
              <a:buSzTx/>
              <a:buFont typeface="Wingdings" pitchFamily="2" charset="2"/>
              <a:buChar char="§"/>
            </a:pPr>
            <a:r>
              <a:rPr lang="fr-CA" sz="2400" b="1" dirty="0"/>
              <a:t>Les granules alpha contiennent:</a:t>
            </a:r>
          </a:p>
          <a:p>
            <a:pPr lvl="2" eaLnBrk="1" hangingPunct="1">
              <a:lnSpc>
                <a:spcPct val="90000"/>
              </a:lnSpc>
              <a:buClr>
                <a:schemeClr val="accent6"/>
              </a:buClr>
              <a:buFont typeface="Courier New" pitchFamily="49" charset="0"/>
              <a:buChar char="o"/>
            </a:pPr>
            <a:r>
              <a:rPr lang="fr-FR" sz="2000" b="1" u="sng" dirty="0" err="1"/>
              <a:t>Thrombomoduline</a:t>
            </a:r>
            <a:r>
              <a:rPr lang="fr-FR" sz="2000" b="1" u="sng" dirty="0"/>
              <a:t> et F</a:t>
            </a:r>
            <a:r>
              <a:rPr lang="fr-FR" sz="2000" b="1" u="sng" baseline="-25000" dirty="0"/>
              <a:t>4</a:t>
            </a:r>
            <a:r>
              <a:rPr lang="fr-FR" sz="2000" b="1" u="sng" dirty="0"/>
              <a:t>P</a:t>
            </a:r>
          </a:p>
          <a:p>
            <a:pPr lvl="2" eaLnBrk="1" hangingPunct="1">
              <a:lnSpc>
                <a:spcPct val="90000"/>
              </a:lnSpc>
              <a:buClr>
                <a:schemeClr val="accent6"/>
              </a:buClr>
              <a:buFont typeface="Courier New" pitchFamily="49" charset="0"/>
              <a:buChar char="o"/>
            </a:pPr>
            <a:r>
              <a:rPr lang="fr-FR" sz="2000" b="1" u="sng" dirty="0" err="1"/>
              <a:t>FvW</a:t>
            </a:r>
            <a:r>
              <a:rPr lang="fr-FR" sz="2000" b="1" dirty="0"/>
              <a:t> : adhésion</a:t>
            </a:r>
          </a:p>
          <a:p>
            <a:pPr lvl="2" eaLnBrk="1" hangingPunct="1">
              <a:lnSpc>
                <a:spcPct val="90000"/>
              </a:lnSpc>
              <a:buClr>
                <a:schemeClr val="accent6"/>
              </a:buClr>
              <a:buFont typeface="Courier New" pitchFamily="49" charset="0"/>
              <a:buChar char="o"/>
            </a:pPr>
            <a:r>
              <a:rPr lang="fr-FR" sz="2000" b="1" u="sng" dirty="0"/>
              <a:t>Fibronectine</a:t>
            </a:r>
            <a:r>
              <a:rPr lang="fr-FR" sz="2000" b="1" dirty="0"/>
              <a:t> :  adhésion</a:t>
            </a:r>
          </a:p>
          <a:p>
            <a:pPr lvl="2" eaLnBrk="1" hangingPunct="1">
              <a:lnSpc>
                <a:spcPct val="90000"/>
              </a:lnSpc>
              <a:buClr>
                <a:schemeClr val="accent6"/>
              </a:buClr>
              <a:buFont typeface="Courier New" pitchFamily="49" charset="0"/>
              <a:buChar char="o"/>
            </a:pPr>
            <a:r>
              <a:rPr lang="fr-FR" sz="2000" b="1" u="sng" dirty="0"/>
              <a:t>Thrombospondine</a:t>
            </a:r>
            <a:r>
              <a:rPr lang="fr-FR" sz="2000" b="1" dirty="0"/>
              <a:t> :adhésion</a:t>
            </a:r>
          </a:p>
          <a:p>
            <a:pPr lvl="2" eaLnBrk="1" hangingPunct="1">
              <a:lnSpc>
                <a:spcPct val="90000"/>
              </a:lnSpc>
              <a:buClr>
                <a:schemeClr val="accent6"/>
              </a:buClr>
              <a:buFont typeface="Courier New" pitchFamily="49" charset="0"/>
              <a:buChar char="o"/>
            </a:pPr>
            <a:r>
              <a:rPr lang="fr-FR" sz="2000" b="1" u="sng" dirty="0"/>
              <a:t>Fibrinogène</a:t>
            </a:r>
            <a:r>
              <a:rPr lang="fr-FR" sz="2000" b="1" dirty="0"/>
              <a:t> :agrégation</a:t>
            </a:r>
          </a:p>
          <a:p>
            <a:pPr lvl="2" eaLnBrk="1" hangingPunct="1">
              <a:lnSpc>
                <a:spcPct val="90000"/>
              </a:lnSpc>
              <a:buClr>
                <a:schemeClr val="accent6"/>
              </a:buClr>
              <a:buFont typeface="Courier New" pitchFamily="49" charset="0"/>
              <a:buChar char="o"/>
            </a:pPr>
            <a:r>
              <a:rPr lang="fr-CA" sz="2000" b="1" u="sng" dirty="0"/>
              <a:t>Facteur V</a:t>
            </a:r>
            <a:r>
              <a:rPr lang="fr-CA" sz="2000" b="1" dirty="0"/>
              <a:t>, </a:t>
            </a:r>
            <a:r>
              <a:rPr lang="fr-CA" sz="2000" b="1" dirty="0" err="1"/>
              <a:t>Kallicréine</a:t>
            </a:r>
            <a:r>
              <a:rPr lang="fr-CA" sz="2000" b="1" dirty="0"/>
              <a:t>: favorise CP</a:t>
            </a:r>
          </a:p>
          <a:p>
            <a:pPr lvl="2" eaLnBrk="1" hangingPunct="1">
              <a:lnSpc>
                <a:spcPct val="90000"/>
              </a:lnSpc>
              <a:buClr>
                <a:schemeClr val="accent6"/>
              </a:buClr>
              <a:buFont typeface="Courier New" pitchFamily="49" charset="0"/>
              <a:buChar char="o"/>
            </a:pPr>
            <a:r>
              <a:rPr lang="fr-CA" sz="2000" b="1" dirty="0"/>
              <a:t>PAI-I: Défavorise la fibrinolyse</a:t>
            </a:r>
          </a:p>
          <a:p>
            <a:pPr lvl="2" eaLnBrk="1" hangingPunct="1">
              <a:lnSpc>
                <a:spcPct val="90000"/>
              </a:lnSpc>
              <a:buClr>
                <a:schemeClr val="accent6"/>
              </a:buClr>
              <a:buFont typeface="Courier New" pitchFamily="49" charset="0"/>
              <a:buChar char="o"/>
            </a:pPr>
            <a:r>
              <a:rPr lang="el-GR" sz="2000" b="1" dirty="0">
                <a:cs typeface="Arial" charset="0"/>
              </a:rPr>
              <a:t>α</a:t>
            </a:r>
            <a:r>
              <a:rPr lang="fr-CA" sz="2000" b="1" dirty="0">
                <a:cs typeface="Arial" charset="0"/>
              </a:rPr>
              <a:t>2-</a:t>
            </a:r>
            <a:r>
              <a:rPr lang="fr-CA" sz="2000" b="1" dirty="0" err="1">
                <a:cs typeface="Arial" charset="0"/>
              </a:rPr>
              <a:t>antiplasmine</a:t>
            </a:r>
            <a:r>
              <a:rPr lang="fr-CA" sz="2000" b="1" dirty="0">
                <a:cs typeface="Arial" charset="0"/>
              </a:rPr>
              <a:t>: défavorise la fibrinolyse</a:t>
            </a:r>
            <a:endParaRPr lang="fr-CA" sz="2000" b="1" dirty="0"/>
          </a:p>
          <a:p>
            <a:pPr lvl="1" eaLnBrk="1" hangingPunct="1">
              <a:lnSpc>
                <a:spcPct val="90000"/>
              </a:lnSpc>
              <a:buClr>
                <a:schemeClr val="accent3"/>
              </a:buClr>
              <a:buSzTx/>
              <a:buFont typeface="Wingdings" pitchFamily="2" charset="2"/>
              <a:buChar char="§"/>
            </a:pPr>
            <a:r>
              <a:rPr lang="fr-CA" sz="2400" b="1" dirty="0"/>
              <a:t>Les granules denses contiennent:</a:t>
            </a:r>
          </a:p>
          <a:p>
            <a:pPr lvl="2" eaLnBrk="1" hangingPunct="1">
              <a:lnSpc>
                <a:spcPct val="90000"/>
              </a:lnSpc>
              <a:buClr>
                <a:schemeClr val="accent6"/>
              </a:buClr>
              <a:buFont typeface="Courier New" pitchFamily="49" charset="0"/>
              <a:buChar char="o"/>
            </a:pPr>
            <a:r>
              <a:rPr lang="fr-CA" sz="2000" b="1" u="sng" dirty="0"/>
              <a:t>Sérotonine</a:t>
            </a:r>
            <a:r>
              <a:rPr lang="fr-CA" sz="2000" b="1" dirty="0"/>
              <a:t> : maintien la vasoconstriction</a:t>
            </a:r>
          </a:p>
          <a:p>
            <a:pPr lvl="2" eaLnBrk="1" hangingPunct="1">
              <a:lnSpc>
                <a:spcPct val="90000"/>
              </a:lnSpc>
              <a:buClr>
                <a:schemeClr val="accent6"/>
              </a:buClr>
              <a:buFont typeface="Courier New" pitchFamily="49" charset="0"/>
              <a:buChar char="o"/>
            </a:pPr>
            <a:r>
              <a:rPr lang="fr-FR" sz="2000" b="1" u="sng" dirty="0"/>
              <a:t>Ca</a:t>
            </a:r>
            <a:r>
              <a:rPr lang="fr-FR" sz="2000" b="1" u="sng" baseline="30000" dirty="0"/>
              <a:t>2</a:t>
            </a:r>
            <a:r>
              <a:rPr lang="fr-FR" sz="2000" b="1" baseline="30000" dirty="0"/>
              <a:t>+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925696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4294967295"/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65295" y="595745"/>
            <a:ext cx="8066087" cy="5838825"/>
          </a:xfrm>
          <a:noFill/>
        </p:spPr>
      </p:pic>
    </p:spTree>
    <p:extLst>
      <p:ext uri="{BB962C8B-B14F-4D97-AF65-F5344CB8AC3E}">
        <p14:creationId xmlns:p14="http://schemas.microsoft.com/office/powerpoint/2010/main" val="8446722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4294967295"/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27811" y="1388962"/>
            <a:ext cx="8696270" cy="5295855"/>
          </a:xfrm>
        </p:spPr>
      </p:pic>
    </p:spTree>
    <p:extLst>
      <p:ext uri="{BB962C8B-B14F-4D97-AF65-F5344CB8AC3E}">
        <p14:creationId xmlns:p14="http://schemas.microsoft.com/office/powerpoint/2010/main" val="26723010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4294967295"/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18692" y="1516284"/>
            <a:ext cx="8624366" cy="5154678"/>
          </a:xfrm>
        </p:spPr>
      </p:pic>
    </p:spTree>
    <p:extLst>
      <p:ext uri="{BB962C8B-B14F-4D97-AF65-F5344CB8AC3E}">
        <p14:creationId xmlns:p14="http://schemas.microsoft.com/office/powerpoint/2010/main" val="8126104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4294967295"/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00941" y="1458409"/>
            <a:ext cx="8496300" cy="5186865"/>
          </a:xfrm>
        </p:spPr>
      </p:pic>
    </p:spTree>
    <p:extLst>
      <p:ext uri="{BB962C8B-B14F-4D97-AF65-F5344CB8AC3E}">
        <p14:creationId xmlns:p14="http://schemas.microsoft.com/office/powerpoint/2010/main" val="3467794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6651" y="1611039"/>
            <a:ext cx="3686963" cy="4899403"/>
          </a:xfrm>
        </p:spPr>
        <p:txBody>
          <a:bodyPr/>
          <a:lstStyle/>
          <a:p>
            <a:pPr algn="ctr"/>
            <a:r>
              <a:rPr lang="fr-CA" sz="4000" b="1" dirty="0">
                <a:solidFill>
                  <a:schemeClr val="accent1"/>
                </a:solidFill>
              </a:rPr>
              <a:t>La cascade </a:t>
            </a:r>
            <a:br>
              <a:rPr lang="fr-CA" sz="4000" b="1" dirty="0">
                <a:solidFill>
                  <a:schemeClr val="accent1"/>
                </a:solidFill>
              </a:rPr>
            </a:br>
            <a:r>
              <a:rPr lang="fr-CA" sz="4000" b="1" dirty="0">
                <a:solidFill>
                  <a:schemeClr val="accent1"/>
                </a:solidFill>
              </a:rPr>
              <a:t>de </a:t>
            </a:r>
            <a:br>
              <a:rPr lang="fr-CA" sz="4000" b="1" dirty="0">
                <a:solidFill>
                  <a:schemeClr val="accent1"/>
                </a:solidFill>
              </a:rPr>
            </a:br>
            <a:r>
              <a:rPr lang="fr-CA" sz="4000" b="1" dirty="0">
                <a:solidFill>
                  <a:schemeClr val="accent1"/>
                </a:solidFill>
              </a:rPr>
              <a:t>l’hémostase primaire </a:t>
            </a:r>
            <a:br>
              <a:rPr lang="fr-CA" sz="4000" b="1" dirty="0">
                <a:solidFill>
                  <a:schemeClr val="accent1"/>
                </a:solidFill>
              </a:rPr>
            </a:br>
            <a:r>
              <a:rPr lang="fr-CA" sz="4000" b="1" dirty="0">
                <a:solidFill>
                  <a:schemeClr val="accent1"/>
                </a:solidFill>
              </a:rPr>
              <a:t>et </a:t>
            </a:r>
            <a:br>
              <a:rPr lang="fr-CA" sz="4000" b="1" dirty="0">
                <a:solidFill>
                  <a:schemeClr val="accent1"/>
                </a:solidFill>
              </a:rPr>
            </a:br>
            <a:r>
              <a:rPr lang="fr-CA" sz="4000" b="1" dirty="0">
                <a:solidFill>
                  <a:schemeClr val="accent1"/>
                </a:solidFill>
              </a:rPr>
              <a:t>de la coagulation plasmatique</a:t>
            </a:r>
          </a:p>
        </p:txBody>
      </p:sp>
      <p:pic>
        <p:nvPicPr>
          <p:cNvPr id="5" name="Picture 6" descr="hemo"/>
          <p:cNvPicPr>
            <a:picLocks noGrp="1" noChangeAspect="1" noChangeArrowheads="1"/>
          </p:cNvPicPr>
          <p:nvPr>
            <p:ph idx="1"/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5029200" y="1611039"/>
            <a:ext cx="3657600" cy="4899403"/>
          </a:xfr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4F9018-F493-48CE-9650-48DE537DE902}"/>
              </a:ext>
            </a:extLst>
          </p:cNvPr>
          <p:cNvSpPr/>
          <p:nvPr/>
        </p:nvSpPr>
        <p:spPr>
          <a:xfrm>
            <a:off x="719091" y="133165"/>
            <a:ext cx="8043169" cy="7546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>
                <a:solidFill>
                  <a:schemeClr val="tx1"/>
                </a:solidFill>
              </a:rPr>
              <a:t>Ne pas oublier la diapo 18 du cours 1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b="1" dirty="0"/>
              <a:t>La coagulation plasmatique</a:t>
            </a:r>
            <a:endParaRPr lang="fr-FR" b="1" dirty="0"/>
          </a:p>
        </p:txBody>
      </p:sp>
      <p:sp>
        <p:nvSpPr>
          <p:cNvPr id="197635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48383" y="2470177"/>
            <a:ext cx="8995617" cy="404268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fr-CA" sz="2400" b="1" dirty="0"/>
              <a:t>Constituée de </a:t>
            </a:r>
            <a:r>
              <a:rPr lang="fr-CA" sz="2400" b="1" u="sng" dirty="0"/>
              <a:t>12</a:t>
            </a:r>
            <a:r>
              <a:rPr lang="fr-CA" sz="2400" b="1" dirty="0"/>
              <a:t> protéines plasmatiques, </a:t>
            </a:r>
            <a:r>
              <a:rPr lang="fr-CA" sz="2400" b="1" u="sng" dirty="0">
                <a:solidFill>
                  <a:srgbClr val="FF0000"/>
                </a:solidFill>
              </a:rPr>
              <a:t>1 protéine tissulaire</a:t>
            </a:r>
            <a:r>
              <a:rPr lang="fr-CA" sz="2400" b="1" dirty="0"/>
              <a:t> et d’ions </a:t>
            </a:r>
            <a:r>
              <a:rPr lang="fr-CA" sz="2400" b="1" u="sng" dirty="0">
                <a:solidFill>
                  <a:srgbClr val="FF0000"/>
                </a:solidFill>
              </a:rPr>
              <a:t>calcium</a:t>
            </a:r>
            <a:r>
              <a:rPr lang="fr-CA" sz="2400" b="1" dirty="0"/>
              <a:t>. (total = </a:t>
            </a:r>
            <a:r>
              <a:rPr lang="fr-CA" sz="2400" b="1" u="sng" dirty="0"/>
              <a:t>14 substances</a:t>
            </a:r>
            <a:r>
              <a:rPr lang="fr-CA" sz="2400" b="1" dirty="0"/>
              <a:t>)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fr-CA" sz="2400" b="1" dirty="0"/>
              <a:t>Ces protéines interagissent entre elles ainsi qu’avec des surfaces cellulaires qui favorisent la coagulation.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fr-CA" sz="2400" b="1" dirty="0"/>
              <a:t>Certaines d’entre elles ont besoins d’ions de calcium pour être active.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fr-CA" sz="2400" b="1" dirty="0"/>
              <a:t>La coagulation à comme produit final </a:t>
            </a:r>
            <a:r>
              <a:rPr lang="fr-CA" sz="2400" b="1" u="sng" dirty="0"/>
              <a:t>la fibrine</a:t>
            </a:r>
            <a:r>
              <a:rPr lang="fr-CA" sz="2400" b="1" dirty="0"/>
              <a:t>.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fr-CA" sz="2400" b="1" dirty="0"/>
              <a:t>La thrombine </a:t>
            </a:r>
            <a:r>
              <a:rPr lang="fr-CA" sz="2400" b="1" dirty="0">
                <a:highlight>
                  <a:srgbClr val="FFFF00"/>
                </a:highlight>
              </a:rPr>
              <a:t>est</a:t>
            </a:r>
            <a:r>
              <a:rPr lang="fr-CA" sz="2400" b="1" dirty="0"/>
              <a:t> </a:t>
            </a:r>
            <a:r>
              <a:rPr lang="fr-CA" sz="2400" b="1" u="sng" dirty="0"/>
              <a:t>l’enzyme pivot </a:t>
            </a:r>
            <a:r>
              <a:rPr lang="fr-CA" sz="2400" b="1" dirty="0"/>
              <a:t>de l’hémostase.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idx="1"/>
            <p:custDataLst>
              <p:tags r:id="rId1"/>
            </p:custDataLst>
          </p:nvPr>
        </p:nvSpPr>
        <p:spPr>
          <a:xfrm>
            <a:off x="739775" y="2519266"/>
            <a:ext cx="7662864" cy="3517998"/>
          </a:xfrm>
        </p:spPr>
        <p:txBody>
          <a:bodyPr>
            <a:noAutofit/>
          </a:bodyPr>
          <a:lstStyle/>
          <a:p>
            <a:pPr>
              <a:buSzTx/>
            </a:pPr>
            <a:r>
              <a:rPr lang="fr-CA" sz="2400" b="1" dirty="0"/>
              <a:t>La thrombine agit sur le fibrinogène (</a:t>
            </a:r>
            <a:r>
              <a:rPr lang="fr-CA" sz="2400" b="1" u="sng" dirty="0"/>
              <a:t>I</a:t>
            </a:r>
            <a:r>
              <a:rPr lang="fr-CA" sz="2400" b="1" dirty="0"/>
              <a:t>) pour en arriver finalement à la formation de la fibrine (</a:t>
            </a:r>
            <a:r>
              <a:rPr lang="fr-CA" sz="2400" b="1" u="sng" dirty="0"/>
              <a:t>Ia</a:t>
            </a:r>
            <a:r>
              <a:rPr lang="fr-CA" sz="2400" b="1" dirty="0"/>
              <a:t>).</a:t>
            </a:r>
          </a:p>
          <a:p>
            <a:pPr eaLnBrk="1" hangingPunct="1">
              <a:buClr>
                <a:schemeClr val="accent1"/>
              </a:buClr>
              <a:buSzTx/>
            </a:pPr>
            <a:r>
              <a:rPr lang="fr-CA" sz="2400" b="1" dirty="0"/>
              <a:t>La thrombine et la fibrine stabilisent le clou plaquettaire et parachèvent le bouchon hémostatique.</a:t>
            </a:r>
          </a:p>
          <a:p>
            <a:pPr eaLnBrk="1" hangingPunct="1">
              <a:buClr>
                <a:schemeClr val="accent1"/>
              </a:buClr>
              <a:buSzTx/>
            </a:pPr>
            <a:r>
              <a:rPr lang="fr-CA" sz="2400" b="1" dirty="0"/>
              <a:t>La coagulation plasmatique est composée de 2 types de médiateurs :</a:t>
            </a:r>
          </a:p>
          <a:p>
            <a:pPr lvl="1" eaLnBrk="1" hangingPunct="1">
              <a:buClr>
                <a:schemeClr val="accent3"/>
              </a:buClr>
              <a:buSzTx/>
              <a:buFont typeface="Wingdings" pitchFamily="2" charset="2"/>
              <a:buChar char="§"/>
            </a:pPr>
            <a:r>
              <a:rPr lang="fr-CA" b="1" dirty="0"/>
              <a:t>les facteurs de la coagulation (effet </a:t>
            </a:r>
            <a:r>
              <a:rPr lang="fr-CA" b="1" u="sng" dirty="0" err="1"/>
              <a:t>procoagulant</a:t>
            </a:r>
            <a:r>
              <a:rPr lang="fr-CA" b="1" dirty="0"/>
              <a:t>)</a:t>
            </a:r>
          </a:p>
          <a:p>
            <a:pPr lvl="1" eaLnBrk="1" hangingPunct="1">
              <a:buClr>
                <a:schemeClr val="accent3"/>
              </a:buClr>
              <a:buSzTx/>
              <a:buFont typeface="Wingdings" pitchFamily="2" charset="2"/>
              <a:buChar char="§"/>
            </a:pPr>
            <a:r>
              <a:rPr lang="fr-CA" b="1" dirty="0"/>
              <a:t>les inhibiteurs physiologiques (effet </a:t>
            </a:r>
            <a:r>
              <a:rPr lang="fr-CA" b="1" u="sng" dirty="0"/>
              <a:t>anticoagulant</a:t>
            </a:r>
            <a:r>
              <a:rPr lang="fr-CA" b="1" dirty="0"/>
              <a:t>)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BD52C2B-C076-4A07-AC42-61D4D627111D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609600" y="4975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/>
              <a:t>La coagulation plasmatique</a:t>
            </a:r>
            <a:endParaRPr lang="fr-FR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La coagulation plasmatique</a:t>
            </a:r>
            <a:endParaRPr lang="fr-FR" b="1" dirty="0"/>
          </a:p>
        </p:txBody>
      </p:sp>
      <p:sp>
        <p:nvSpPr>
          <p:cNvPr id="199682" name="Rectangle 2"/>
          <p:cNvSpPr>
            <a:spLocks noGrp="1" noChangeArrowheads="1"/>
          </p:cNvSpPr>
          <p:nvPr>
            <p:ph idx="1"/>
            <p:custDataLst>
              <p:tags r:id="rId1"/>
            </p:custDataLst>
          </p:nvPr>
        </p:nvSpPr>
        <p:spPr>
          <a:xfrm>
            <a:off x="739775" y="2323957"/>
            <a:ext cx="7662864" cy="351799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SzTx/>
            </a:pPr>
            <a:r>
              <a:rPr lang="fr-CA" sz="2400" b="1" dirty="0"/>
              <a:t>La coagulation plasmatique est composée de 3 étapes :</a:t>
            </a:r>
          </a:p>
          <a:p>
            <a:pPr lvl="1">
              <a:lnSpc>
                <a:spcPct val="90000"/>
              </a:lnSpc>
              <a:buClr>
                <a:schemeClr val="accent3"/>
              </a:buClr>
              <a:buSzTx/>
              <a:buFont typeface="Wingdings" pitchFamily="2" charset="2"/>
              <a:buChar char="§"/>
            </a:pPr>
            <a:r>
              <a:rPr lang="fr-CA" sz="2400" b="1" u="sng" dirty="0" err="1"/>
              <a:t>Prothrombinoformation</a:t>
            </a:r>
            <a:endParaRPr lang="fr-CA" sz="2400" b="1" u="sng" dirty="0"/>
          </a:p>
          <a:p>
            <a:pPr lvl="1">
              <a:lnSpc>
                <a:spcPct val="90000"/>
              </a:lnSpc>
              <a:buClr>
                <a:schemeClr val="accent3"/>
              </a:buClr>
              <a:buSzTx/>
              <a:buFont typeface="Wingdings" pitchFamily="2" charset="2"/>
              <a:buChar char="§"/>
            </a:pPr>
            <a:r>
              <a:rPr lang="fr-CA" sz="2400" b="1" u="sng" dirty="0" err="1"/>
              <a:t>Thrombinoformation</a:t>
            </a:r>
            <a:r>
              <a:rPr lang="fr-CA" sz="2400" b="1" u="sng" dirty="0"/>
              <a:t>   </a:t>
            </a:r>
          </a:p>
          <a:p>
            <a:pPr lvl="1">
              <a:lnSpc>
                <a:spcPct val="90000"/>
              </a:lnSpc>
              <a:buClr>
                <a:schemeClr val="accent3"/>
              </a:buClr>
              <a:buSzTx/>
              <a:buFont typeface="Wingdings" pitchFamily="2" charset="2"/>
              <a:buChar char="§"/>
            </a:pPr>
            <a:r>
              <a:rPr lang="fr-CA" sz="2400" b="1" u="sng" dirty="0"/>
              <a:t>Fibrinoformation</a:t>
            </a:r>
          </a:p>
          <a:p>
            <a:pPr>
              <a:lnSpc>
                <a:spcPct val="90000"/>
              </a:lnSpc>
              <a:buSzTx/>
            </a:pPr>
            <a:r>
              <a:rPr lang="fr-CA" sz="2400" b="1" dirty="0"/>
              <a:t>La coagulation débute simultanément par deux voies distinctes qui aboutissent toutes les deux à la formation d’un complexe enzymatique : </a:t>
            </a:r>
            <a:r>
              <a:rPr lang="fr-CA" sz="2400" b="1" u="sng" dirty="0">
                <a:solidFill>
                  <a:srgbClr val="FF0000"/>
                </a:solidFill>
              </a:rPr>
              <a:t>le complexe </a:t>
            </a:r>
            <a:r>
              <a:rPr lang="fr-CA" sz="2400" b="1" u="sng" dirty="0" err="1">
                <a:solidFill>
                  <a:srgbClr val="FF0000"/>
                </a:solidFill>
              </a:rPr>
              <a:t>prothrombinique</a:t>
            </a:r>
            <a:r>
              <a:rPr lang="fr-CA" sz="2400" b="1" u="sng" dirty="0">
                <a:solidFill>
                  <a:srgbClr val="FF0000"/>
                </a:solidFill>
              </a:rPr>
              <a:t> ou prothrombinase</a:t>
            </a:r>
            <a:r>
              <a:rPr lang="fr-CA" sz="2800" b="1" dirty="0"/>
              <a:t>.</a:t>
            </a:r>
            <a:r>
              <a:rPr lang="fr-CA" dirty="0"/>
              <a:t> </a:t>
            </a:r>
          </a:p>
          <a:p>
            <a:pPr>
              <a:lnSpc>
                <a:spcPct val="90000"/>
              </a:lnSpc>
              <a:buSzTx/>
            </a:pPr>
            <a:r>
              <a:rPr lang="fr-CA" dirty="0"/>
              <a:t>EST_CE QUE VOUS POUVEZ NOMMER LES 2 VOIES ?</a:t>
            </a:r>
          </a:p>
        </p:txBody>
      </p:sp>
      <p:sp>
        <p:nvSpPr>
          <p:cNvPr id="4" name="AutoShape 3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5667699" y="2887027"/>
            <a:ext cx="215900" cy="1295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5400">
            <a:solidFill>
              <a:schemeClr val="accent6"/>
            </a:solidFill>
            <a:round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anchor="ctr"/>
          <a:lstStyle/>
          <a:p>
            <a:endParaRPr lang="fr-CA"/>
          </a:p>
        </p:txBody>
      </p:sp>
      <p:sp>
        <p:nvSpPr>
          <p:cNvPr id="5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89320" y="3102927"/>
            <a:ext cx="1565859" cy="86360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/>
            <a:r>
              <a:rPr lang="fr-CA" b="1" dirty="0">
                <a:solidFill>
                  <a:schemeClr val="bg1"/>
                </a:solidFill>
              </a:rPr>
              <a:t>CAILLOT</a:t>
            </a:r>
          </a:p>
          <a:p>
            <a:pPr algn="ctr"/>
            <a:r>
              <a:rPr lang="fr-CA" b="1" dirty="0">
                <a:solidFill>
                  <a:schemeClr val="bg1"/>
                </a:solidFill>
              </a:rPr>
              <a:t>FIBRINE</a:t>
            </a:r>
            <a:endParaRPr lang="fr-F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96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96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96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96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96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96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b="1" dirty="0"/>
              <a:t>HÉMOSTASE PRIMAIRE</a:t>
            </a:r>
            <a:endParaRPr lang="fr-FR" b="1" dirty="0"/>
          </a:p>
        </p:txBody>
      </p:sp>
      <p:sp>
        <p:nvSpPr>
          <p:cNvPr id="791555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665018" y="2369126"/>
            <a:ext cx="8021782" cy="448887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Clr>
                <a:schemeClr val="accent1"/>
              </a:buClr>
              <a:buSzTx/>
            </a:pPr>
            <a:r>
              <a:rPr lang="fr-FR" sz="2600" b="1" dirty="0"/>
              <a:t>Début de l’hémostase : première réaction de l’organisme face à une lésion</a:t>
            </a:r>
          </a:p>
          <a:p>
            <a:pPr eaLnBrk="1" hangingPunct="1">
              <a:buClr>
                <a:schemeClr val="accent1"/>
              </a:buClr>
              <a:buSzTx/>
            </a:pPr>
            <a:r>
              <a:rPr lang="fr-CA" sz="2600" b="1" dirty="0"/>
              <a:t>But : </a:t>
            </a:r>
            <a:r>
              <a:rPr lang="fr-CA" sz="2600" b="1" u="sng" dirty="0"/>
              <a:t>formation d’un clou plaquettaire</a:t>
            </a:r>
            <a:endParaRPr lang="fr-FR" sz="2600" b="1" u="sng" dirty="0"/>
          </a:p>
          <a:p>
            <a:pPr eaLnBrk="1" hangingPunct="1">
              <a:buClr>
                <a:schemeClr val="accent1"/>
              </a:buClr>
              <a:buSzTx/>
            </a:pPr>
            <a:r>
              <a:rPr lang="fr-FR" sz="2600" b="1" dirty="0"/>
              <a:t>Ce fait lors d’interaction entre les plaquettes et la paroi vasculaire.</a:t>
            </a:r>
          </a:p>
          <a:p>
            <a:pPr eaLnBrk="1" hangingPunct="1">
              <a:buClr>
                <a:schemeClr val="accent1"/>
              </a:buClr>
              <a:buSzTx/>
            </a:pPr>
            <a:r>
              <a:rPr lang="fr-CA" sz="2600" b="1" dirty="0"/>
              <a:t>Les 2 principaux médiateurs sont :</a:t>
            </a:r>
            <a:endParaRPr lang="fr-FR" sz="2600" b="1" dirty="0"/>
          </a:p>
          <a:p>
            <a:pPr lvl="1" eaLnBrk="1" hangingPunct="1">
              <a:buClr>
                <a:schemeClr val="accent3"/>
              </a:buClr>
              <a:buSzTx/>
              <a:buFont typeface="Wingdings" pitchFamily="2" charset="2"/>
              <a:buChar char="§"/>
            </a:pPr>
            <a:r>
              <a:rPr lang="fr-CA" sz="2400" b="1" dirty="0"/>
              <a:t>Vaisseaux sanguins </a:t>
            </a:r>
          </a:p>
          <a:p>
            <a:pPr lvl="2" eaLnBrk="1" hangingPunct="1">
              <a:buClr>
                <a:schemeClr val="accent6"/>
              </a:buClr>
              <a:buFont typeface="Courier New" pitchFamily="49" charset="0"/>
              <a:buChar char="o"/>
            </a:pPr>
            <a:r>
              <a:rPr lang="fr-CA" sz="2000" b="1" u="sng" dirty="0"/>
              <a:t>Cellules endothéliales</a:t>
            </a:r>
          </a:p>
          <a:p>
            <a:pPr lvl="2" eaLnBrk="1" hangingPunct="1">
              <a:buClr>
                <a:schemeClr val="accent6"/>
              </a:buClr>
              <a:buFont typeface="Courier New" pitchFamily="49" charset="0"/>
              <a:buChar char="o"/>
            </a:pPr>
            <a:r>
              <a:rPr lang="fr-CA" sz="2000" b="1" u="sng" dirty="0"/>
              <a:t>Collagène</a:t>
            </a:r>
          </a:p>
          <a:p>
            <a:pPr lvl="1" eaLnBrk="1" hangingPunct="1">
              <a:buClr>
                <a:schemeClr val="accent3"/>
              </a:buClr>
              <a:buSzTx/>
              <a:buFont typeface="Wingdings" pitchFamily="2" charset="2"/>
              <a:buChar char="§"/>
            </a:pPr>
            <a:r>
              <a:rPr lang="fr-CA" sz="2400" b="1" dirty="0"/>
              <a:t>Plaquettes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44831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5930B7-1EF1-430A-B274-0E839C58755F}"/>
              </a:ext>
            </a:extLst>
          </p:cNvPr>
          <p:cNvSpPr/>
          <p:nvPr/>
        </p:nvSpPr>
        <p:spPr>
          <a:xfrm rot="18775490">
            <a:off x="2186236" y="1141986"/>
            <a:ext cx="592954" cy="396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CA" dirty="0" err="1">
                <a:solidFill>
                  <a:schemeClr val="tx1"/>
                </a:solidFill>
              </a:rPr>
              <a:t>KHPM+Kall</a:t>
            </a:r>
            <a:r>
              <a:rPr lang="fr-CA" dirty="0">
                <a:solidFill>
                  <a:schemeClr val="tx1"/>
                </a:solidFill>
              </a:rPr>
              <a:t> </a:t>
            </a:r>
            <a:r>
              <a:rPr lang="fr-CA" dirty="0">
                <a:solidFill>
                  <a:schemeClr val="tx1"/>
                </a:solidFill>
                <a:latin typeface="Arial Narrow" panose="020B0606020202030204" pitchFamily="34" charset="0"/>
              </a:rPr>
              <a:t>→ XII → XI → IX → VIII →</a:t>
            </a:r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89A8FA-DE88-47A6-BA08-38BD2DE2D026}"/>
              </a:ext>
            </a:extLst>
          </p:cNvPr>
          <p:cNvSpPr/>
          <p:nvPr/>
        </p:nvSpPr>
        <p:spPr>
          <a:xfrm rot="2639126">
            <a:off x="5134517" y="2904021"/>
            <a:ext cx="592954" cy="18411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CA" dirty="0">
                <a:solidFill>
                  <a:schemeClr val="tx1"/>
                </a:solidFill>
                <a:latin typeface="Arial Narrow" panose="020B0606020202030204" pitchFamily="34" charset="0"/>
              </a:rPr>
              <a:t>← </a:t>
            </a:r>
            <a:r>
              <a:rPr lang="fr-CA" dirty="0">
                <a:solidFill>
                  <a:schemeClr val="tx1"/>
                </a:solidFill>
              </a:rPr>
              <a:t>VII </a:t>
            </a:r>
            <a:r>
              <a:rPr lang="fr-CA" dirty="0">
                <a:solidFill>
                  <a:schemeClr val="tx1"/>
                </a:solidFill>
                <a:latin typeface="Arial Narrow" panose="020B0606020202030204" pitchFamily="34" charset="0"/>
              </a:rPr>
              <a:t>←</a:t>
            </a:r>
            <a:r>
              <a:rPr lang="fr-CA" dirty="0">
                <a:solidFill>
                  <a:schemeClr val="tx1"/>
                </a:solidFill>
              </a:rPr>
              <a:t> III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BE2F65-C3D1-4C0B-AC9A-EE289007DE70}"/>
              </a:ext>
            </a:extLst>
          </p:cNvPr>
          <p:cNvSpPr/>
          <p:nvPr/>
        </p:nvSpPr>
        <p:spPr>
          <a:xfrm>
            <a:off x="4017627" y="4447943"/>
            <a:ext cx="675262" cy="18265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CA" dirty="0">
                <a:solidFill>
                  <a:schemeClr val="tx1"/>
                </a:solidFill>
              </a:rPr>
              <a:t>X</a:t>
            </a:r>
          </a:p>
          <a:p>
            <a:pPr algn="ctr"/>
            <a:r>
              <a:rPr lang="fr-CA" dirty="0">
                <a:solidFill>
                  <a:schemeClr val="tx1"/>
                </a:solidFill>
                <a:latin typeface="Arial Narrow" panose="020B0606020202030204" pitchFamily="34" charset="0"/>
              </a:rPr>
              <a:t>↓</a:t>
            </a:r>
            <a:r>
              <a:rPr lang="fr-CA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fr-CA" dirty="0">
                <a:solidFill>
                  <a:schemeClr val="tx1"/>
                </a:solidFill>
              </a:rPr>
              <a:t>V</a:t>
            </a:r>
          </a:p>
          <a:p>
            <a:pPr algn="ctr"/>
            <a:r>
              <a:rPr lang="fr-CA" dirty="0">
                <a:solidFill>
                  <a:schemeClr val="tx1"/>
                </a:solidFill>
                <a:latin typeface="Arial Narrow" panose="020B0606020202030204" pitchFamily="34" charset="0"/>
              </a:rPr>
              <a:t>↓</a:t>
            </a:r>
            <a:endParaRPr lang="fr-CA" dirty="0">
              <a:solidFill>
                <a:schemeClr val="tx1"/>
              </a:solidFill>
            </a:endParaRPr>
          </a:p>
          <a:p>
            <a:pPr algn="ctr"/>
            <a:r>
              <a:rPr lang="fr-CA" dirty="0">
                <a:solidFill>
                  <a:schemeClr val="tx1"/>
                </a:solidFill>
              </a:rPr>
              <a:t>II</a:t>
            </a:r>
          </a:p>
          <a:p>
            <a:pPr algn="ctr"/>
            <a:r>
              <a:rPr lang="fr-CA" dirty="0">
                <a:solidFill>
                  <a:schemeClr val="tx1"/>
                </a:solidFill>
                <a:latin typeface="Arial Narrow" panose="020B0606020202030204" pitchFamily="34" charset="0"/>
              </a:rPr>
              <a:t>↓</a:t>
            </a:r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8BAEE8-B817-4581-B157-7D8850D0C79E}"/>
              </a:ext>
            </a:extLst>
          </p:cNvPr>
          <p:cNvSpPr/>
          <p:nvPr/>
        </p:nvSpPr>
        <p:spPr>
          <a:xfrm rot="16200000">
            <a:off x="3840317" y="5291302"/>
            <a:ext cx="592954" cy="2588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CA" dirty="0">
                <a:solidFill>
                  <a:schemeClr val="tx1"/>
                </a:solidFill>
              </a:rPr>
              <a:t>Fibrinogène </a:t>
            </a:r>
            <a:r>
              <a:rPr lang="fr-CA" dirty="0">
                <a:solidFill>
                  <a:schemeClr val="tx1"/>
                </a:solidFill>
                <a:latin typeface="Arial Narrow" panose="020B0606020202030204" pitchFamily="34" charset="0"/>
              </a:rPr>
              <a:t>→ Fibrine</a:t>
            </a:r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7A6F1D-7547-45A5-8016-DA9FE6D824FC}"/>
              </a:ext>
            </a:extLst>
          </p:cNvPr>
          <p:cNvSpPr/>
          <p:nvPr/>
        </p:nvSpPr>
        <p:spPr>
          <a:xfrm rot="5400000">
            <a:off x="6363266" y="5732867"/>
            <a:ext cx="592954" cy="17052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CA" dirty="0">
                <a:solidFill>
                  <a:schemeClr val="tx1"/>
                </a:solidFill>
                <a:latin typeface="Arial Narrow" panose="020B0606020202030204" pitchFamily="34" charset="0"/>
              </a:rPr>
              <a:t>← </a:t>
            </a:r>
            <a:r>
              <a:rPr lang="fr-CA" dirty="0">
                <a:solidFill>
                  <a:schemeClr val="tx1"/>
                </a:solidFill>
              </a:rPr>
              <a:t>XIII stabilise</a:t>
            </a:r>
          </a:p>
        </p:txBody>
      </p:sp>
      <p:sp>
        <p:nvSpPr>
          <p:cNvPr id="10" name="Accolade fermante 9">
            <a:extLst>
              <a:ext uri="{FF2B5EF4-FFF2-40B4-BE49-F238E27FC236}">
                <a16:creationId xmlns:a16="http://schemas.microsoft.com/office/drawing/2014/main" id="{9AF81AD2-37EC-430C-92BB-7828CC35B7EA}"/>
              </a:ext>
            </a:extLst>
          </p:cNvPr>
          <p:cNvSpPr/>
          <p:nvPr/>
        </p:nvSpPr>
        <p:spPr>
          <a:xfrm>
            <a:off x="6471820" y="2849732"/>
            <a:ext cx="347989" cy="151808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Accolade fermante 10">
            <a:extLst>
              <a:ext uri="{FF2B5EF4-FFF2-40B4-BE49-F238E27FC236}">
                <a16:creationId xmlns:a16="http://schemas.microsoft.com/office/drawing/2014/main" id="{A8A74E53-B175-4EBB-97F9-4819C8AD2E1A}"/>
              </a:ext>
            </a:extLst>
          </p:cNvPr>
          <p:cNvSpPr/>
          <p:nvPr/>
        </p:nvSpPr>
        <p:spPr>
          <a:xfrm rot="7945973">
            <a:off x="1615896" y="1926490"/>
            <a:ext cx="430895" cy="3782297"/>
          </a:xfrm>
          <a:prstGeom prst="rightBrace">
            <a:avLst>
              <a:gd name="adj1" fmla="val 8333"/>
              <a:gd name="adj2" fmla="val 5014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Accolade fermante 11">
            <a:extLst>
              <a:ext uri="{FF2B5EF4-FFF2-40B4-BE49-F238E27FC236}">
                <a16:creationId xmlns:a16="http://schemas.microsoft.com/office/drawing/2014/main" id="{85FC7196-8D86-4E79-9280-D04CFBC41B3D}"/>
              </a:ext>
            </a:extLst>
          </p:cNvPr>
          <p:cNvSpPr/>
          <p:nvPr/>
        </p:nvSpPr>
        <p:spPr>
          <a:xfrm>
            <a:off x="5558900" y="4447943"/>
            <a:ext cx="347989" cy="240150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879AD5B-F364-41AD-9D33-7421E12EA65D}"/>
              </a:ext>
            </a:extLst>
          </p:cNvPr>
          <p:cNvSpPr txBox="1"/>
          <p:nvPr/>
        </p:nvSpPr>
        <p:spPr>
          <a:xfrm>
            <a:off x="5990406" y="5466671"/>
            <a:ext cx="1945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Voie Commune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D1AA120-88EA-48A9-A592-3CE859030DA8}"/>
              </a:ext>
            </a:extLst>
          </p:cNvPr>
          <p:cNvSpPr txBox="1"/>
          <p:nvPr/>
        </p:nvSpPr>
        <p:spPr>
          <a:xfrm>
            <a:off x="6819809" y="3437384"/>
            <a:ext cx="1945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Voie Extrinsèque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C7BB254-4846-43F6-8491-ADD22D920C09}"/>
              </a:ext>
            </a:extLst>
          </p:cNvPr>
          <p:cNvSpPr txBox="1"/>
          <p:nvPr/>
        </p:nvSpPr>
        <p:spPr>
          <a:xfrm>
            <a:off x="320330" y="4081816"/>
            <a:ext cx="1945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Voie Intrinsèque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270D90-B7AB-4950-8330-6E193F0B5134}"/>
              </a:ext>
            </a:extLst>
          </p:cNvPr>
          <p:cNvSpPr/>
          <p:nvPr/>
        </p:nvSpPr>
        <p:spPr>
          <a:xfrm>
            <a:off x="719091" y="133165"/>
            <a:ext cx="8043169" cy="7546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>
                <a:solidFill>
                  <a:schemeClr val="tx1"/>
                </a:solidFill>
              </a:rPr>
              <a:t>Ne pas oublier la diapo 32 du cours 1</a:t>
            </a:r>
          </a:p>
        </p:txBody>
      </p:sp>
    </p:spTree>
    <p:extLst>
      <p:ext uri="{BB962C8B-B14F-4D97-AF65-F5344CB8AC3E}">
        <p14:creationId xmlns:p14="http://schemas.microsoft.com/office/powerpoint/2010/main" val="3197129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183DD860-BE25-468B-B4FF-E30B3835D2B9}"/>
              </a:ext>
            </a:extLst>
          </p:cNvPr>
          <p:cNvGrpSpPr/>
          <p:nvPr/>
        </p:nvGrpSpPr>
        <p:grpSpPr>
          <a:xfrm>
            <a:off x="1423526" y="1366673"/>
            <a:ext cx="6473825" cy="5318665"/>
            <a:chOff x="1423526" y="1695147"/>
            <a:chExt cx="6473825" cy="5318665"/>
          </a:xfrm>
        </p:grpSpPr>
        <p:sp>
          <p:nvSpPr>
            <p:cNvPr id="9218" name="Line 2"/>
            <p:cNvSpPr>
              <a:spLocks noChangeShapeType="1"/>
            </p:cNvSpPr>
            <p:nvPr>
              <p:custDataLst>
                <p:tags r:id="rId1"/>
              </p:custDataLst>
            </p:nvPr>
          </p:nvSpPr>
          <p:spPr bwMode="auto">
            <a:xfrm flipH="1">
              <a:off x="4700126" y="3146930"/>
              <a:ext cx="685800" cy="80010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CA"/>
            </a:p>
          </p:txBody>
        </p: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2A8C416A-B8EF-4A0B-B54E-F31A1D379B9D}"/>
                </a:ext>
              </a:extLst>
            </p:cNvPr>
            <p:cNvGrpSpPr/>
            <p:nvPr/>
          </p:nvGrpSpPr>
          <p:grpSpPr>
            <a:xfrm>
              <a:off x="1423526" y="1695147"/>
              <a:ext cx="6473825" cy="5318665"/>
              <a:chOff x="1547813" y="504285"/>
              <a:chExt cx="6473825" cy="5318665"/>
            </a:xfrm>
          </p:grpSpPr>
          <p:sp>
            <p:nvSpPr>
              <p:cNvPr id="9219" name="Line 3"/>
              <p:cNvSpPr>
                <a:spLocks noChangeShapeType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3224213" y="1035050"/>
                <a:ext cx="1600200" cy="1714500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9220" name="Line 4"/>
              <p:cNvSpPr>
                <a:spLocks noChangeShapeType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4824413" y="2749550"/>
                <a:ext cx="0" cy="31908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CA"/>
              </a:p>
            </p:txBody>
          </p:sp>
          <p:sp>
            <p:nvSpPr>
              <p:cNvPr id="9221" name="Text Box 5"/>
              <p:cNvSpPr txBox="1"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4932363" y="1484313"/>
                <a:ext cx="3089275" cy="850325"/>
              </a:xfrm>
              <a:prstGeom prst="rect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txBody>
              <a:bodyPr/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Voie extrinsèque</a:t>
                </a:r>
              </a:p>
              <a:p>
                <a:pPr algn="ctr"/>
                <a:r>
                  <a:rPr lang="fr-FR" sz="2000" b="1" dirty="0">
                    <a:solidFill>
                      <a:schemeClr val="bg1"/>
                    </a:solidFill>
                  </a:rPr>
                  <a:t>(rapide, courte durée)</a:t>
                </a:r>
                <a:endParaRPr lang="fr-FR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222" name="Text Box 6"/>
              <p:cNvSpPr txBox="1"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1547813" y="504285"/>
                <a:ext cx="2806700" cy="863600"/>
              </a:xfrm>
              <a:prstGeom prst="rect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txBody>
              <a:bodyPr/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Voie intrinsèque</a:t>
                </a:r>
              </a:p>
              <a:p>
                <a:pPr algn="ctr"/>
                <a:r>
                  <a:rPr lang="fr-FR" sz="2000" b="1" dirty="0">
                    <a:solidFill>
                      <a:schemeClr val="bg1"/>
                    </a:solidFill>
                  </a:rPr>
                  <a:t>(lente, longue durée)</a:t>
                </a:r>
                <a:endParaRPr lang="fr-FR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223" name="Text Box 7"/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1766657" y="2947481"/>
                <a:ext cx="5761599" cy="85603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txBody>
              <a:bodyPr/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Formation du complexe </a:t>
                </a:r>
                <a:r>
                  <a:rPr lang="fr-FR" sz="2400" b="1" dirty="0" err="1">
                    <a:solidFill>
                      <a:schemeClr val="bg1"/>
                    </a:solidFill>
                  </a:rPr>
                  <a:t>prothrombinique</a:t>
                </a:r>
                <a:r>
                  <a:rPr lang="fr-FR" sz="2400" b="1" dirty="0">
                    <a:solidFill>
                      <a:schemeClr val="bg1"/>
                    </a:solidFill>
                  </a:rPr>
                  <a:t> (Prothrombinase)</a:t>
                </a:r>
                <a:endParaRPr lang="fr-FR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224" name="Line 8"/>
              <p:cNvSpPr>
                <a:spLocks noChangeShapeType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4824413" y="3803514"/>
                <a:ext cx="0" cy="273186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 type="triangle" w="med" len="me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CA"/>
              </a:p>
            </p:txBody>
          </p:sp>
          <p:sp>
            <p:nvSpPr>
              <p:cNvPr id="9225" name="Text Box 9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2627313" y="4076700"/>
                <a:ext cx="4359275" cy="48895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txBody>
              <a:bodyPr/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Prothrombine </a:t>
                </a:r>
                <a:r>
                  <a:rPr lang="fr-FR" sz="2400" b="1" dirty="0">
                    <a:solidFill>
                      <a:schemeClr val="bg1"/>
                    </a:solidFill>
                    <a:sym typeface="Symbol" pitchFamily="18" charset="2"/>
                  </a:rPr>
                  <a:t></a:t>
                </a:r>
                <a:r>
                  <a:rPr lang="fr-FR" sz="2400" b="1" dirty="0">
                    <a:solidFill>
                      <a:schemeClr val="bg1"/>
                    </a:solidFill>
                  </a:rPr>
                  <a:t> thrombine</a:t>
                </a:r>
              </a:p>
            </p:txBody>
          </p:sp>
          <p:sp>
            <p:nvSpPr>
              <p:cNvPr id="9226" name="Line 10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4855177" y="4565650"/>
                <a:ext cx="0" cy="65087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 type="triangle" w="med" len="me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CA"/>
              </a:p>
            </p:txBody>
          </p:sp>
          <p:sp>
            <p:nvSpPr>
              <p:cNvPr id="9227" name="Text Box 11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016727" y="5251450"/>
                <a:ext cx="5676900" cy="571500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txBody>
              <a:bodyPr/>
              <a:lstStyle/>
              <a:p>
                <a:pPr algn="ctr"/>
                <a:r>
                  <a:rPr lang="fr-FR" sz="2800" b="1" dirty="0">
                    <a:solidFill>
                      <a:schemeClr val="bg1"/>
                    </a:solidFill>
                  </a:rPr>
                  <a:t>FIBRINOGÈNE    </a:t>
                </a:r>
                <a:r>
                  <a:rPr lang="fr-FR" sz="2800" b="1" dirty="0">
                    <a:solidFill>
                      <a:schemeClr val="bg1"/>
                    </a:solidFill>
                    <a:sym typeface="Symbol" pitchFamily="18" charset="2"/>
                  </a:rPr>
                  <a:t></a:t>
                </a:r>
                <a:r>
                  <a:rPr lang="fr-FR" sz="2800" b="1" dirty="0">
                    <a:solidFill>
                      <a:schemeClr val="bg1"/>
                    </a:solidFill>
                  </a:rPr>
                  <a:t> FIBRINE</a:t>
                </a:r>
              </a:p>
            </p:txBody>
          </p:sp>
        </p:grpSp>
      </p:grpSp>
      <p:sp>
        <p:nvSpPr>
          <p:cNvPr id="14" name="Titre 2">
            <a:extLst>
              <a:ext uri="{FF2B5EF4-FFF2-40B4-BE49-F238E27FC236}">
                <a16:creationId xmlns:a16="http://schemas.microsoft.com/office/drawing/2014/main" id="{EA74D4C1-B7B4-4321-9536-4A691DD63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00" y="87080"/>
            <a:ext cx="9064100" cy="1143000"/>
          </a:xfrm>
        </p:spPr>
        <p:txBody>
          <a:bodyPr/>
          <a:lstStyle/>
          <a:p>
            <a:r>
              <a:rPr lang="fr-CA" sz="4000" b="1" dirty="0"/>
              <a:t>Cascade de la coagulation plasmatique (simplifiée)</a:t>
            </a:r>
            <a:endParaRPr lang="fr-FR" sz="4000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42043" y="124288"/>
            <a:ext cx="8815526" cy="1802166"/>
          </a:xfrm>
        </p:spPr>
        <p:txBody>
          <a:bodyPr/>
          <a:lstStyle/>
          <a:p>
            <a:pPr algn="ctr" eaLnBrk="1" hangingPunct="1"/>
            <a:r>
              <a:rPr lang="fr-CA" sz="4400" b="1" dirty="0"/>
              <a:t>LES FACTEURS DE LA COAGULATION PLASMATIQUE</a:t>
            </a:r>
            <a:endParaRPr lang="fr-FR" sz="4400" b="1" dirty="0"/>
          </a:p>
        </p:txBody>
      </p:sp>
      <p:sp>
        <p:nvSpPr>
          <p:cNvPr id="205827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457200" y="2660473"/>
            <a:ext cx="8229600" cy="3988902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accent1"/>
              </a:buClr>
            </a:pPr>
            <a:r>
              <a:rPr lang="fr-CA" sz="2400" b="1" dirty="0"/>
              <a:t>Substances présentes dans l’organisme qui contribuent de diverses manières à la formation de la fibrine.</a:t>
            </a:r>
          </a:p>
          <a:p>
            <a:pPr eaLnBrk="1" hangingPunct="1">
              <a:buClr>
                <a:schemeClr val="accent1"/>
              </a:buClr>
            </a:pPr>
            <a:r>
              <a:rPr lang="fr-CA" sz="2400" b="1" dirty="0"/>
              <a:t>Il y a </a:t>
            </a:r>
            <a:r>
              <a:rPr lang="fr-CA" sz="2400" b="1" u="sng" dirty="0"/>
              <a:t>14</a:t>
            </a:r>
            <a:r>
              <a:rPr lang="fr-CA" sz="2400" b="1" dirty="0"/>
              <a:t> substances qui seront impliquées dans la cascade.</a:t>
            </a:r>
          </a:p>
          <a:p>
            <a:pPr eaLnBrk="1" hangingPunct="1">
              <a:buClr>
                <a:schemeClr val="accent1"/>
              </a:buClr>
            </a:pPr>
            <a:r>
              <a:rPr lang="fr-CA" sz="2400" b="1" dirty="0"/>
              <a:t>Cascade de coagulation : les </a:t>
            </a:r>
            <a:r>
              <a:rPr lang="fr-CA" sz="2400" b="1" u="sng" dirty="0"/>
              <a:t>14</a:t>
            </a:r>
            <a:r>
              <a:rPr lang="fr-CA" sz="2400" b="1" dirty="0"/>
              <a:t> substances s’activeront OU interagiront les unes avec les autres pour en arriver à la formation finale de la fibrine.</a:t>
            </a:r>
            <a:endParaRPr lang="fr-FR" sz="2400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 eaLnBrk="1" hangingPunct="1"/>
            <a:r>
              <a:rPr lang="fr-CA" b="1" dirty="0"/>
              <a:t>LA NOMENCLATURE </a:t>
            </a:r>
            <a:br>
              <a:rPr lang="fr-CA" b="1" dirty="0"/>
            </a:br>
            <a:r>
              <a:rPr lang="fr-CA" b="1" dirty="0"/>
              <a:t>DES FACTEURS</a:t>
            </a:r>
            <a:endParaRPr lang="fr-FR" b="1" dirty="0"/>
          </a:p>
        </p:txBody>
      </p:sp>
      <p:sp>
        <p:nvSpPr>
          <p:cNvPr id="207875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457199" y="2515822"/>
            <a:ext cx="8393837" cy="4213452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accent1"/>
              </a:buClr>
            </a:pPr>
            <a:r>
              <a:rPr lang="fr-CA" sz="2400" b="1" dirty="0"/>
              <a:t>Les facteurs sont toujours écrit en chiffre romain SAUF:  la fibrine (Ia) qui est toujours appelée par son nom, le calcium, la PK et le KHPM.</a:t>
            </a:r>
          </a:p>
          <a:p>
            <a:pPr eaLnBrk="1" hangingPunct="1">
              <a:buClr>
                <a:schemeClr val="accent1"/>
              </a:buClr>
            </a:pPr>
            <a:r>
              <a:rPr lang="fr-CA" sz="2400" b="1" dirty="0"/>
              <a:t>Il y a 12 facteurs qui utilise le format « chiffre romain » c’est-à-dire de I à XIII, car le facteur VI n’existe pas. À l’origine on croyait qu’il existait un facteur VI pour se rendre compte que c’était le Va.</a:t>
            </a:r>
          </a:p>
          <a:p>
            <a:pPr eaLnBrk="1" hangingPunct="1">
              <a:buClr>
                <a:schemeClr val="accent1"/>
              </a:buClr>
            </a:pPr>
            <a:r>
              <a:rPr lang="fr-CA" sz="2400" b="1" dirty="0">
                <a:solidFill>
                  <a:srgbClr val="FF0000"/>
                </a:solidFill>
              </a:rPr>
              <a:t>« a » est toujours la forme activée du facteur.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74323555"/>
              </p:ext>
            </p:extLst>
          </p:nvPr>
        </p:nvGraphicFramePr>
        <p:xfrm>
          <a:off x="0" y="1157361"/>
          <a:ext cx="9144000" cy="5700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70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CA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NOMENCLATURE</a:t>
                      </a:r>
                      <a:endParaRPr kumimoji="0" 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4474" marR="94474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CA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SYNONYME</a:t>
                      </a:r>
                      <a:endParaRPr kumimoji="0" lang="fr-C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4474" marR="94474"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3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Facteur I</a:t>
                      </a:r>
                      <a:r>
                        <a:rPr kumimoji="0" lang="fr-F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fr-F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4474" marR="94474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Fibrinogène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C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4474" marR="94474"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3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Facteur II</a:t>
                      </a:r>
                      <a:endParaRPr kumimoji="0" lang="fr-C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4474" marR="94474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sng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Prothrombine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4474" marR="94474"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39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Facteur III</a:t>
                      </a:r>
                      <a:endParaRPr kumimoji="0" lang="fr-C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4474" marR="94474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sng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Facteur tissulaire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sng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Thromboplastine tissulaire</a:t>
                      </a:r>
                      <a:endParaRPr kumimoji="0" lang="fr-CA" sz="2000" b="0" i="0" u="sng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4474" marR="94474"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3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Facteur IV</a:t>
                      </a:r>
                      <a:endParaRPr kumimoji="0" lang="fr-F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4474" marR="94474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Calcium (Ca2+)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4474" marR="94474"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52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Facteur V</a:t>
                      </a:r>
                      <a:endParaRPr kumimoji="0" lang="fr-F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4474" marR="94474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Proaccélérine</a:t>
                      </a:r>
                      <a:endParaRPr kumimoji="0" lang="fr-CA" sz="20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4474" marR="94474"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E34CD1C6-B531-41F8-8045-3DA6DB45F80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324035" y="48784"/>
            <a:ext cx="8229600" cy="69694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800" b="1" dirty="0"/>
              <a:t>LA NOMENCLATURE DES FACTEURS 1/3</a:t>
            </a:r>
            <a:endParaRPr lang="fr-FR" sz="2800" b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35373691"/>
              </p:ext>
            </p:extLst>
          </p:nvPr>
        </p:nvGraphicFramePr>
        <p:xfrm>
          <a:off x="0" y="1227006"/>
          <a:ext cx="9144000" cy="4663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9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4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1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CA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NOMENCLATURE</a:t>
                      </a:r>
                      <a:endParaRPr kumimoji="0" 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4474" marR="94474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CA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SYNONYME</a:t>
                      </a:r>
                      <a:endParaRPr kumimoji="0" lang="fr-C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4474" marR="94474"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97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Facteur VII</a:t>
                      </a:r>
                      <a:endParaRPr kumimoji="0" lang="fr-C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CA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Proconvertine</a:t>
                      </a:r>
                      <a:endParaRPr kumimoji="0" lang="en-CA" sz="20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CA" sz="2000" u="sng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Facteur</a:t>
                      </a:r>
                      <a:r>
                        <a:rPr kumimoji="0" lang="en-CA" sz="2000" u="sng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stable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Co-</a:t>
                      </a:r>
                      <a:r>
                        <a:rPr kumimoji="0" lang="en-CA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thromboplastine</a:t>
                      </a:r>
                      <a:endParaRPr kumimoji="0" lang="fr-C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7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Facteur VIII</a:t>
                      </a:r>
                      <a:endParaRPr kumimoji="0" lang="fr-C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sng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Facteur </a:t>
                      </a:r>
                      <a:r>
                        <a:rPr kumimoji="0" lang="fr-CA" sz="2000" u="sng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antihémophilique</a:t>
                      </a:r>
                      <a:r>
                        <a:rPr kumimoji="0" lang="fr-CA" sz="2000" u="sng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sng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Thromboplastine plasmatique</a:t>
                      </a:r>
                      <a:endParaRPr kumimoji="0" lang="fr-FR" sz="2000" b="0" i="0" u="sng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Facteur IX</a:t>
                      </a:r>
                      <a:endParaRPr kumimoji="0" lang="fr-CA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sng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Facteur </a:t>
                      </a:r>
                      <a:r>
                        <a:rPr kumimoji="0" lang="fr-CA" sz="2000" u="sng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antihémophilique</a:t>
                      </a:r>
                      <a:r>
                        <a:rPr kumimoji="0" lang="fr-CA" sz="2000" u="sng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B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Facteur Christmas</a:t>
                      </a:r>
                      <a:endParaRPr kumimoji="0" lang="fr-C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7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Facteur X</a:t>
                      </a:r>
                      <a:endParaRPr kumimoji="0" lang="fr-FR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Facteur Stuart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Facteur Stuart-Power</a:t>
                      </a: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E30B89E-2E49-4019-B52D-EF5955EBAFD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324035" y="48784"/>
            <a:ext cx="8229600" cy="69694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800" b="1" dirty="0"/>
              <a:t>LA NOMENCLATURE DES FACTEURS 2/3</a:t>
            </a:r>
            <a:endParaRPr lang="fr-FR" sz="2800" b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12942410"/>
              </p:ext>
            </p:extLst>
          </p:nvPr>
        </p:nvGraphicFramePr>
        <p:xfrm>
          <a:off x="0" y="1305017"/>
          <a:ext cx="9144000" cy="5552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723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CA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NOMENCLATURE</a:t>
                      </a:r>
                      <a:endParaRPr kumimoji="0" 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4474" marR="94474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CA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SYNONYME</a:t>
                      </a:r>
                      <a:endParaRPr kumimoji="0" lang="fr-C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4474" marR="94474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23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Facteur XI</a:t>
                      </a:r>
                      <a:endParaRPr kumimoji="0" lang="fr-C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sng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Facteur </a:t>
                      </a:r>
                      <a:r>
                        <a:rPr kumimoji="0" lang="fr-CA" sz="2000" u="sng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antihémophilique</a:t>
                      </a:r>
                      <a:r>
                        <a:rPr kumimoji="0" lang="fr-CA" sz="2000" u="sng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Facteur Rosenthal</a:t>
                      </a: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5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Facteur XII</a:t>
                      </a:r>
                      <a:endParaRPr kumimoji="0" lang="fr-C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Facteur </a:t>
                      </a:r>
                      <a:r>
                        <a:rPr kumimoji="0" lang="fr-CA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Hageman</a:t>
                      </a:r>
                      <a:endParaRPr kumimoji="0" lang="fr-CA" sz="20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53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Facteur XIII</a:t>
                      </a:r>
                      <a:endParaRPr kumimoji="0" lang="fr-F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sng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Facteur stabilisateur de la fibrine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C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53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Prékallicréine</a:t>
                      </a:r>
                      <a:endParaRPr kumimoji="0" lang="fr-C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Facteur Fletcher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C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23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KHPM</a:t>
                      </a: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fr-C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CA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Facteur</a:t>
                      </a:r>
                      <a:r>
                        <a:rPr kumimoji="0" lang="en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Fitzgerald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CA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Facteur</a:t>
                      </a:r>
                      <a:r>
                        <a:rPr kumimoji="0" lang="en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Williams</a:t>
                      </a:r>
                      <a:endParaRPr kumimoji="0" lang="en-C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37FA554-C34D-4469-A454-DC30BD9A84BC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324035" y="48784"/>
            <a:ext cx="8229600" cy="69694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800" b="1" dirty="0"/>
              <a:t>LA NOMENCLATURE DES FACTEURS 3/3</a:t>
            </a:r>
            <a:endParaRPr lang="fr-FR" sz="2800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021" y="168676"/>
            <a:ext cx="9072979" cy="1740023"/>
          </a:xfrm>
        </p:spPr>
        <p:txBody>
          <a:bodyPr/>
          <a:lstStyle/>
          <a:p>
            <a:r>
              <a:rPr lang="fr-CA" sz="4000" b="1" dirty="0"/>
              <a:t>FACTEURS DE LA COAGULATION</a:t>
            </a:r>
            <a:br>
              <a:rPr lang="fr-CA" sz="4000" b="1" dirty="0"/>
            </a:br>
            <a:r>
              <a:rPr lang="fr-CA" sz="4000" b="1" dirty="0"/>
              <a:t>(Particularités)</a:t>
            </a:r>
            <a:br>
              <a:rPr lang="fr-CA" sz="4000" b="1" dirty="0"/>
            </a:br>
            <a:r>
              <a:rPr lang="fr-CA" sz="4000" b="1" dirty="0"/>
              <a:t>1/4</a:t>
            </a:r>
            <a:endParaRPr lang="fr-CA" sz="4000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5080400"/>
              </p:ext>
            </p:extLst>
          </p:nvPr>
        </p:nvGraphicFramePr>
        <p:xfrm>
          <a:off x="161970" y="2310880"/>
          <a:ext cx="8820060" cy="4097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9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7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81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48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820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405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#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Stabilité</a:t>
                      </a:r>
                      <a:endParaRPr kumimoji="0" 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Nature</a:t>
                      </a:r>
                      <a:endParaRPr kumimoji="0" lang="fr-FR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Origine</a:t>
                      </a:r>
                      <a:endParaRPr kumimoji="0" 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VIT. 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dépendent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Forme 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Fonction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ACT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enzymatique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2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</a:t>
                      </a:r>
                      <a:endParaRPr kumimoji="0" lang="fr-FR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Stable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Glyco-Protéine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Foie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N</a:t>
                      </a: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Substrat</a:t>
                      </a: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5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II</a:t>
                      </a:r>
                      <a:endParaRPr kumimoji="0" lang="fr-FR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Stable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Glyco-Protéine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Foie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O</a:t>
                      </a:r>
                      <a:endParaRPr kumimoji="0" 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Enzyme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Protéase à sérine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Zymogène  → Enzyme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(doit être activé)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2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III</a:t>
                      </a:r>
                      <a:endParaRPr kumimoji="0" lang="fr-FR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Stable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1" u="sng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Lipo</a:t>
                      </a:r>
                      <a:r>
                        <a:rPr kumimoji="0" lang="fr-CA" sz="1800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1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Protéine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CA" sz="18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1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Tissus</a:t>
                      </a:r>
                      <a:endParaRPr kumimoji="0" lang="fr-FR" sz="1800" b="1" i="0" u="sng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1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Cofacteur</a:t>
                      </a:r>
                      <a:endParaRPr kumimoji="0" lang="fr-FR" sz="1800" b="1" i="0" u="sng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2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(IV)</a:t>
                      </a: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Stable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1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Ions</a:t>
                      </a:r>
                      <a:endParaRPr kumimoji="0" lang="fr-FR" sz="1800" b="1" i="0" u="sng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Aliments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Ca++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7732083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8851002"/>
              </p:ext>
            </p:extLst>
          </p:nvPr>
        </p:nvGraphicFramePr>
        <p:xfrm>
          <a:off x="137509" y="2315183"/>
          <a:ext cx="8820060" cy="4341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9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7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81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48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820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405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#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Stabilité</a:t>
                      </a:r>
                      <a:endParaRPr kumimoji="0" 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Nature</a:t>
                      </a:r>
                      <a:endParaRPr kumimoji="0" lang="fr-FR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Origine</a:t>
                      </a:r>
                      <a:endParaRPr kumimoji="0" 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VIT. 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dépendent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Forme 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Fonction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ACT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enzymatique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3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</a:t>
                      </a:r>
                      <a:endParaRPr kumimoji="0" lang="fr-FR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1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Labile</a:t>
                      </a:r>
                      <a:endParaRPr kumimoji="0" lang="fr-FR" sz="1800" b="1" i="0" u="sng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Glyco-Protéine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Foie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Cofacteur</a:t>
                      </a:r>
                      <a:endParaRPr kumimoji="0" lang="fr-FR" sz="1800" b="1" i="0" u="sng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7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VII</a:t>
                      </a:r>
                      <a:endParaRPr kumimoji="0" lang="fr-FR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Stable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Glyco-Protéine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Foie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O</a:t>
                      </a:r>
                      <a:endParaRPr kumimoji="0" 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Enzyme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Protéase à sérine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Zymogène  → Enzyme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(doit être activé)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8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VIII</a:t>
                      </a:r>
                      <a:endParaRPr kumimoji="0" lang="fr-FR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1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Labile</a:t>
                      </a:r>
                      <a:endParaRPr kumimoji="0" lang="fr-FR" sz="1800" b="1" i="0" u="sng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Glyco-Protéine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Foie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</a:t>
                      </a: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Cofacteur</a:t>
                      </a:r>
                      <a:endParaRPr kumimoji="0" lang="fr-FR" sz="1800" b="1" i="0" u="sng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8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IX</a:t>
                      </a:r>
                      <a:endParaRPr kumimoji="0" lang="fr-FR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Stable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Glyco-Protéine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Foie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O</a:t>
                      </a:r>
                      <a:endParaRPr kumimoji="0" 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Enzyme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Protéase à sérine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Zymogène  → Enzyme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(doit être activé)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704803460"/>
                  </a:ext>
                </a:extLst>
              </a:tr>
            </a:tbl>
          </a:graphicData>
        </a:graphic>
      </p:graphicFrame>
      <p:sp>
        <p:nvSpPr>
          <p:cNvPr id="6" name="Titre 1">
            <a:extLst>
              <a:ext uri="{FF2B5EF4-FFF2-40B4-BE49-F238E27FC236}">
                <a16:creationId xmlns:a16="http://schemas.microsoft.com/office/drawing/2014/main" id="{D2C2CD55-2FA9-4B76-BCAE-5A40E8085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1" y="168676"/>
            <a:ext cx="9072979" cy="1740023"/>
          </a:xfrm>
        </p:spPr>
        <p:txBody>
          <a:bodyPr/>
          <a:lstStyle/>
          <a:p>
            <a:r>
              <a:rPr lang="fr-CA" sz="4000" b="1" dirty="0"/>
              <a:t>FACTEURS DE LA COAGULATION</a:t>
            </a:r>
            <a:br>
              <a:rPr lang="fr-CA" sz="4000" b="1" dirty="0"/>
            </a:br>
            <a:r>
              <a:rPr lang="fr-CA" sz="4000" b="1" dirty="0"/>
              <a:t>(Particularités)</a:t>
            </a:r>
            <a:br>
              <a:rPr lang="fr-CA" sz="4000" b="1" dirty="0"/>
            </a:br>
            <a:r>
              <a:rPr lang="fr-CA" sz="4000" b="1" dirty="0"/>
              <a:t>2/4</a:t>
            </a:r>
            <a:endParaRPr lang="fr-CA" sz="4000" dirty="0"/>
          </a:p>
        </p:txBody>
      </p:sp>
    </p:spTree>
    <p:extLst>
      <p:ext uri="{BB962C8B-B14F-4D97-AF65-F5344CB8AC3E}">
        <p14:creationId xmlns:p14="http://schemas.microsoft.com/office/powerpoint/2010/main" val="2642780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8906916"/>
              </p:ext>
            </p:extLst>
          </p:nvPr>
        </p:nvGraphicFramePr>
        <p:xfrm>
          <a:off x="137509" y="2244753"/>
          <a:ext cx="8820060" cy="460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9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7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81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48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820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405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#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Stabilité</a:t>
                      </a:r>
                      <a:endParaRPr kumimoji="0" 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Nature</a:t>
                      </a:r>
                      <a:endParaRPr kumimoji="0" lang="fr-FR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Origine</a:t>
                      </a:r>
                      <a:endParaRPr kumimoji="0" 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VIT. 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dépendent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Forme 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Fonction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ACT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enzymatique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3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  <a:endParaRPr kumimoji="0" lang="fr-FR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Stable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Glyco-Protéine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Foie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O</a:t>
                      </a:r>
                      <a:endParaRPr kumimoji="0" 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Enzyme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Protéase à sérine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Zymogène  → Enzyme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(doit être activé)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7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XI</a:t>
                      </a:r>
                      <a:endParaRPr kumimoji="0" lang="fr-FR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Stable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Glyco-Protéine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Foie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</a:t>
                      </a: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Enzyme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Protéase à sérine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Zymogène  → Enzyme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(doit être activé)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8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XII</a:t>
                      </a:r>
                      <a:endParaRPr kumimoji="0" lang="fr-FR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Stable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Glyco-Protéine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Foie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Enzyme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Protéase à sérine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Zymogène  → Enzyme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(doit être activé)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8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XIII</a:t>
                      </a:r>
                      <a:endParaRPr kumimoji="0" lang="fr-FR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Stable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Glyco-Protéine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Foie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</a:t>
                      </a: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Enzyme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Transamidase</a:t>
                      </a: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Zymogène  → Enzyme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(doit être activé)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704803460"/>
                  </a:ext>
                </a:extLst>
              </a:tr>
            </a:tbl>
          </a:graphicData>
        </a:graphic>
      </p:graphicFrame>
      <p:sp>
        <p:nvSpPr>
          <p:cNvPr id="7" name="Titre 1">
            <a:extLst>
              <a:ext uri="{FF2B5EF4-FFF2-40B4-BE49-F238E27FC236}">
                <a16:creationId xmlns:a16="http://schemas.microsoft.com/office/drawing/2014/main" id="{D4283188-39D3-4BC9-8153-A4F3AFC79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1" y="168676"/>
            <a:ext cx="9072979" cy="1740023"/>
          </a:xfrm>
        </p:spPr>
        <p:txBody>
          <a:bodyPr/>
          <a:lstStyle/>
          <a:p>
            <a:r>
              <a:rPr lang="fr-CA" sz="4000" b="1" dirty="0"/>
              <a:t>FACTEURS DE LA COAGULATION</a:t>
            </a:r>
            <a:br>
              <a:rPr lang="fr-CA" sz="4000" b="1" dirty="0"/>
            </a:br>
            <a:r>
              <a:rPr lang="fr-CA" sz="4000" b="1" dirty="0"/>
              <a:t>(Particularités)</a:t>
            </a:r>
            <a:br>
              <a:rPr lang="fr-CA" sz="4000" b="1" dirty="0"/>
            </a:br>
            <a:r>
              <a:rPr lang="fr-CA" sz="4000" b="1" dirty="0"/>
              <a:t>3/4</a:t>
            </a:r>
            <a:endParaRPr lang="fr-CA" sz="4000" dirty="0"/>
          </a:p>
        </p:txBody>
      </p:sp>
    </p:spTree>
    <p:extLst>
      <p:ext uri="{BB962C8B-B14F-4D97-AF65-F5344CB8AC3E}">
        <p14:creationId xmlns:p14="http://schemas.microsoft.com/office/powerpoint/2010/main" val="2080761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 eaLnBrk="1" hangingPunct="1"/>
            <a:r>
              <a:rPr lang="fr-CA" b="1"/>
              <a:t>HÉMOSTASE PRIMAIRE</a:t>
            </a:r>
            <a:endParaRPr lang="fr-FR" b="1"/>
          </a:p>
        </p:txBody>
      </p:sp>
      <p:sp>
        <p:nvSpPr>
          <p:cNvPr id="797699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395288" y="2479964"/>
            <a:ext cx="8388350" cy="4030374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2400" b="1" dirty="0"/>
              <a:t>Pour bien comprendre l’HP on doit connaître la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2400" b="1" dirty="0"/>
              <a:t>structure et le fonctionnement des médiateurs.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2400" b="1" dirty="0"/>
              <a:t>On verra donc :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200" b="1" dirty="0">
                <a:solidFill>
                  <a:srgbClr val="FF0000"/>
                </a:solidFill>
              </a:rPr>
              <a:t>La structure des plaquettes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200" b="1" dirty="0">
                <a:solidFill>
                  <a:srgbClr val="FF0000"/>
                </a:solidFill>
              </a:rPr>
              <a:t>Le rôle des plaquettes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200" b="1" dirty="0">
                <a:solidFill>
                  <a:srgbClr val="FF0000"/>
                </a:solidFill>
              </a:rPr>
              <a:t>Le processus de l’hémostase primaire</a:t>
            </a:r>
          </a:p>
          <a:p>
            <a:pPr lvl="2">
              <a:lnSpc>
                <a:spcPct val="90000"/>
              </a:lnSpc>
            </a:pPr>
            <a:r>
              <a:rPr lang="fr-FR" sz="2000" b="1" dirty="0">
                <a:solidFill>
                  <a:srgbClr val="FF0000"/>
                </a:solidFill>
              </a:rPr>
              <a:t>Activité antithrombotique</a:t>
            </a:r>
          </a:p>
          <a:p>
            <a:pPr lvl="2">
              <a:lnSpc>
                <a:spcPct val="90000"/>
              </a:lnSpc>
            </a:pPr>
            <a:r>
              <a:rPr lang="fr-FR" sz="2000" b="1" dirty="0">
                <a:solidFill>
                  <a:srgbClr val="FF0000"/>
                </a:solidFill>
              </a:rPr>
              <a:t>Activité thrombotique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200" b="1" dirty="0">
                <a:solidFill>
                  <a:srgbClr val="FF0000"/>
                </a:solidFill>
              </a:rPr>
              <a:t>Les méthodes d’étude</a:t>
            </a:r>
          </a:p>
          <a:p>
            <a:pPr lvl="1" eaLnBrk="1" hangingPunct="1">
              <a:lnSpc>
                <a:spcPct val="90000"/>
              </a:lnSpc>
            </a:pPr>
            <a:r>
              <a:rPr lang="fr-CA" sz="2200" b="1" dirty="0">
                <a:solidFill>
                  <a:srgbClr val="FF0000"/>
                </a:solidFill>
              </a:rPr>
              <a:t>Les pathologies de l’hémostase primaire</a:t>
            </a:r>
            <a:endParaRPr lang="fr-FR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79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0714808"/>
              </p:ext>
            </p:extLst>
          </p:nvPr>
        </p:nvGraphicFramePr>
        <p:xfrm>
          <a:off x="137509" y="2315183"/>
          <a:ext cx="8820060" cy="2488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32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63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19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19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70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38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9563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405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#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Stabilité</a:t>
                      </a:r>
                      <a:endParaRPr kumimoji="0" 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Nature</a:t>
                      </a:r>
                      <a:endParaRPr kumimoji="0" lang="fr-FR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Origine</a:t>
                      </a:r>
                      <a:endParaRPr kumimoji="0" 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VIT. 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dépendent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Forme 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Fonction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ACT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enzymatique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3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PK</a:t>
                      </a:r>
                      <a:endParaRPr kumimoji="0" lang="fr-FR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Stable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Glyco-Protéine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Foie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</a:t>
                      </a: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Enzyme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Protéase à sérine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Zymogène  → Enzyme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(doit être activé)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7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KHPM</a:t>
                      </a:r>
                      <a:endParaRPr kumimoji="0" lang="fr-FR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Stable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Glyco-Protéine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Foie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8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Cofacteur</a:t>
                      </a:r>
                      <a:endParaRPr kumimoji="0" lang="fr-FR" sz="1800" b="1" i="0" u="sng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5F54745-7844-4937-BC7E-C3940793391E}"/>
              </a:ext>
            </a:extLst>
          </p:cNvPr>
          <p:cNvSpPr txBox="1"/>
          <p:nvPr/>
        </p:nvSpPr>
        <p:spPr>
          <a:xfrm>
            <a:off x="137510" y="5069150"/>
            <a:ext cx="8957758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tabLst/>
            </a:pPr>
            <a:r>
              <a:rPr kumimoji="0" lang="fr-FR" sz="18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Times New Roman" pitchFamily="18" charset="0"/>
              </a:rPr>
              <a:t>KHPM</a:t>
            </a:r>
          </a:p>
          <a:p>
            <a:pPr marL="495300" marR="0" lvl="0" indent="-4953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Tx/>
              <a:buChar char="o"/>
              <a:tabLst/>
            </a:pPr>
            <a:r>
              <a:rPr kumimoji="0" lang="fr-FR" sz="18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Times New Roman" pitchFamily="18" charset="0"/>
              </a:rPr>
              <a:t>Kininogène</a:t>
            </a:r>
            <a:r>
              <a:rPr kumimoji="0" lang="fr-CA" sz="18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Times New Roman" pitchFamily="18" charset="0"/>
              </a:rPr>
              <a:t> de haut poids moléculaire</a:t>
            </a:r>
            <a:endParaRPr kumimoji="0" lang="fr-FR" sz="18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lt"/>
              <a:cs typeface="Times New Roman" pitchFamily="18" charset="0"/>
            </a:endParaRPr>
          </a:p>
          <a:p>
            <a:pPr marL="495300" marR="0" lvl="0" indent="-4953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Tx/>
              <a:buChar char="o"/>
              <a:tabLst/>
            </a:pPr>
            <a:r>
              <a:rPr kumimoji="0" lang="fr-CA" sz="18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Times New Roman" pitchFamily="18" charset="0"/>
              </a:rPr>
              <a:t>Riche en histidine, glycine, et lysine donc chargées fortement (+) ce qui expliquerait que le KHPM  fait des liens avec les molécules chargées (-)</a:t>
            </a:r>
            <a:endParaRPr kumimoji="0" lang="fr-FR" sz="18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658021B8-6CBF-4668-B1A5-A331B5E3D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1" y="168676"/>
            <a:ext cx="9072979" cy="1740023"/>
          </a:xfrm>
        </p:spPr>
        <p:txBody>
          <a:bodyPr/>
          <a:lstStyle/>
          <a:p>
            <a:r>
              <a:rPr lang="fr-CA" sz="4000" b="1" dirty="0"/>
              <a:t>FACTEURS DE LA COAGULATION</a:t>
            </a:r>
            <a:br>
              <a:rPr lang="fr-CA" sz="4000" b="1" dirty="0"/>
            </a:br>
            <a:r>
              <a:rPr lang="fr-CA" sz="4000" b="1" dirty="0"/>
              <a:t>(Particularités)</a:t>
            </a:r>
            <a:br>
              <a:rPr lang="fr-CA" sz="4000" b="1" dirty="0"/>
            </a:br>
            <a:r>
              <a:rPr lang="fr-CA" sz="4000" b="1" dirty="0"/>
              <a:t>4/4</a:t>
            </a:r>
            <a:endParaRPr lang="fr-CA" sz="4000" dirty="0"/>
          </a:p>
        </p:txBody>
      </p:sp>
    </p:spTree>
    <p:extLst>
      <p:ext uri="{BB962C8B-B14F-4D97-AF65-F5344CB8AC3E}">
        <p14:creationId xmlns:p14="http://schemas.microsoft.com/office/powerpoint/2010/main" val="29792673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 eaLnBrk="1" hangingPunct="1"/>
            <a:r>
              <a:rPr lang="fr-CA" b="1" dirty="0"/>
              <a:t>ÉLECTROPHORÈSE </a:t>
            </a:r>
            <a:br>
              <a:rPr lang="fr-CA" b="1" dirty="0"/>
            </a:br>
            <a:r>
              <a:rPr lang="fr-CA" b="1" dirty="0"/>
              <a:t>DES PROTÉINES</a:t>
            </a:r>
            <a:endParaRPr lang="fr-FR" b="1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quarter" idx="1"/>
            <p:custDataLst>
              <p:tags r:id="rId2"/>
            </p:custDataLst>
          </p:nvPr>
        </p:nvPicPr>
        <p:blipFill>
          <a:blip r:embed="rId5" cstate="print">
            <a:lum contrast="18000"/>
          </a:blip>
          <a:stretch>
            <a:fillRect/>
          </a:stretch>
        </p:blipFill>
        <p:spPr>
          <a:xfrm>
            <a:off x="1906621" y="2650089"/>
            <a:ext cx="4941651" cy="4061831"/>
          </a:xfrm>
        </p:spPr>
      </p:pic>
      <p:sp>
        <p:nvSpPr>
          <p:cNvPr id="4" name="Flèche gauche 3"/>
          <p:cNvSpPr/>
          <p:nvPr/>
        </p:nvSpPr>
        <p:spPr>
          <a:xfrm rot="20070240">
            <a:off x="6092587" y="4656545"/>
            <a:ext cx="1532964" cy="466927"/>
          </a:xfrm>
          <a:prstGeom prst="lef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dirty="0">
                <a:solidFill>
                  <a:schemeClr val="tx1"/>
                </a:solidFill>
              </a:rPr>
              <a:t>XI</a:t>
            </a:r>
          </a:p>
        </p:txBody>
      </p:sp>
      <p:sp>
        <p:nvSpPr>
          <p:cNvPr id="5" name="Flèche gauche 4"/>
          <p:cNvSpPr/>
          <p:nvPr/>
        </p:nvSpPr>
        <p:spPr>
          <a:xfrm>
            <a:off x="6707222" y="5243208"/>
            <a:ext cx="1979578" cy="466927"/>
          </a:xfrm>
          <a:prstGeom prst="lef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dirty="0">
                <a:solidFill>
                  <a:schemeClr val="tx1"/>
                </a:solidFill>
              </a:rPr>
              <a:t>VII,IX,XI,XII</a:t>
            </a:r>
          </a:p>
        </p:txBody>
      </p:sp>
      <p:sp>
        <p:nvSpPr>
          <p:cNvPr id="6" name="Flèche gauche 5"/>
          <p:cNvSpPr/>
          <p:nvPr/>
        </p:nvSpPr>
        <p:spPr>
          <a:xfrm rot="1240715">
            <a:off x="6101168" y="6205183"/>
            <a:ext cx="1179297" cy="466927"/>
          </a:xfrm>
          <a:prstGeom prst="lef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dirty="0">
                <a:solidFill>
                  <a:schemeClr val="tx1"/>
                </a:solidFill>
              </a:rPr>
              <a:t>X,XIII</a:t>
            </a:r>
          </a:p>
        </p:txBody>
      </p:sp>
      <p:sp>
        <p:nvSpPr>
          <p:cNvPr id="7" name="Flèche gauche 6"/>
          <p:cNvSpPr/>
          <p:nvPr/>
        </p:nvSpPr>
        <p:spPr>
          <a:xfrm>
            <a:off x="6535153" y="5710135"/>
            <a:ext cx="1979578" cy="466927"/>
          </a:xfrm>
          <a:prstGeom prst="lef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dirty="0">
                <a:solidFill>
                  <a:schemeClr val="tx1"/>
                </a:solidFill>
              </a:rPr>
              <a:t>II,VII,VIII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3220424"/>
              </p:ext>
            </p:extLst>
          </p:nvPr>
        </p:nvGraphicFramePr>
        <p:xfrm>
          <a:off x="168677" y="2500009"/>
          <a:ext cx="8726748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0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6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86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FACTEURS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CARACTÉRISTIQUES PHYSICOCHIMIQUES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8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I</a:t>
                      </a:r>
                      <a:endParaRPr kumimoji="0" lang="fr-FR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Char char="o"/>
                        <a:tabLst/>
                      </a:pPr>
                      <a:r>
                        <a:rPr kumimoji="0" lang="fr-C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Glycoprotéine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Char char="o"/>
                        <a:tabLst/>
                      </a:pPr>
                      <a:r>
                        <a:rPr kumimoji="0" lang="fr-C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Dimère donc 2 monomères reliés ensemble par des ponts disulfures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Char char="o"/>
                        <a:tabLst/>
                      </a:pPr>
                      <a:r>
                        <a:rPr kumimoji="0" lang="fr-C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 monomère est fait de 3 chaînes: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fr-C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                (610 a.a.,16 derniers= </a:t>
                      </a:r>
                      <a:r>
                        <a:rPr kumimoji="0" lang="fr-CA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fibrinopeptide</a:t>
                      </a:r>
                      <a:r>
                        <a:rPr kumimoji="0" lang="fr-C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 A)</a:t>
                      </a:r>
                      <a:endParaRPr kumimoji="0" lang="fr-C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fr-C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               </a:t>
                      </a:r>
                      <a:r>
                        <a:rPr kumimoji="0" lang="fr-C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 (461 a.a.,14 derniers= </a:t>
                      </a:r>
                      <a:r>
                        <a:rPr kumimoji="0" lang="fr-CA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fibrinopeptide</a:t>
                      </a:r>
                      <a:r>
                        <a:rPr kumimoji="0" lang="fr-C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 B)</a:t>
                      </a:r>
                      <a:endParaRPr kumimoji="0" lang="fr-C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fr-C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               </a:t>
                      </a:r>
                      <a:r>
                        <a:rPr kumimoji="0" lang="fr-C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 (411 </a:t>
                      </a:r>
                      <a:r>
                        <a:rPr kumimoji="0" lang="fr-CA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a.a</a:t>
                      </a:r>
                      <a:r>
                        <a:rPr kumimoji="0" lang="fr-C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.)</a:t>
                      </a:r>
                      <a:endParaRPr kumimoji="0" lang="fr-C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Char char="o"/>
                        <a:tabLst/>
                      </a:pPr>
                      <a:r>
                        <a:rPr kumimoji="0" lang="fr-C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Stable à pour la conservation 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A16DC631-01DC-4374-A575-D83963717D9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363984" y="0"/>
            <a:ext cx="8475216" cy="21839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/>
              <a:t>CARACTÉRISTIQUES</a:t>
            </a:r>
            <a:br>
              <a:rPr lang="fr-CA" b="1" dirty="0"/>
            </a:br>
            <a:r>
              <a:rPr lang="fr-CA" b="1" dirty="0"/>
              <a:t>BIOLOGIQUES DU FIBRINOGÈNE</a:t>
            </a:r>
            <a:endParaRPr lang="fr-FR" b="1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345141"/>
            <a:ext cx="8229600" cy="1510292"/>
          </a:xfrm>
        </p:spPr>
        <p:txBody>
          <a:bodyPr/>
          <a:lstStyle/>
          <a:p>
            <a:pPr eaLnBrk="1" hangingPunct="1"/>
            <a:r>
              <a:rPr lang="fr-CA" b="1" dirty="0"/>
              <a:t>FACTEUR I</a:t>
            </a:r>
            <a:br>
              <a:rPr lang="fr-CA" b="1" dirty="0"/>
            </a:br>
            <a:r>
              <a:rPr lang="fr-CA" b="1" dirty="0"/>
              <a:t>FIBRINOGÈNE</a:t>
            </a:r>
            <a:endParaRPr lang="fr-FR" b="1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sz="quarter" idx="1"/>
            <p:custDataLst>
              <p:tags r:id="rId2"/>
            </p:custDataLst>
          </p:nvPr>
        </p:nvPicPr>
        <p:blipFill>
          <a:blip r:embed="rId5" cstate="print">
            <a:lum bright="6000" contrast="-6000"/>
          </a:blip>
          <a:stretch>
            <a:fillRect/>
          </a:stretch>
        </p:blipFill>
        <p:spPr>
          <a:xfrm>
            <a:off x="593387" y="3733799"/>
            <a:ext cx="7772400" cy="2495587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30819" y="0"/>
            <a:ext cx="8611339" cy="2077375"/>
          </a:xfrm>
        </p:spPr>
        <p:txBody>
          <a:bodyPr>
            <a:noAutofit/>
          </a:bodyPr>
          <a:lstStyle/>
          <a:p>
            <a:pPr eaLnBrk="1" hangingPunct="1"/>
            <a:r>
              <a:rPr lang="fr-CA" b="1" dirty="0"/>
              <a:t>CARACTÉRISTIQUES</a:t>
            </a:r>
            <a:br>
              <a:rPr lang="fr-CA" b="1" dirty="0"/>
            </a:br>
            <a:r>
              <a:rPr lang="fr-CA" b="1" dirty="0"/>
              <a:t>BIOLOGIQUES DU FACTEUR III</a:t>
            </a:r>
            <a:endParaRPr lang="fr-FR" b="1" dirty="0"/>
          </a:p>
        </p:txBody>
      </p:sp>
      <p:sp>
        <p:nvSpPr>
          <p:cNvPr id="293891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611981" y="1927682"/>
            <a:ext cx="7920037" cy="478662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fr-CA" sz="2400" dirty="0"/>
              <a:t> </a:t>
            </a:r>
          </a:p>
          <a:p>
            <a:pPr eaLnBrk="1" hangingPunct="1">
              <a:buClr>
                <a:schemeClr val="accent1"/>
              </a:buClr>
            </a:pPr>
            <a:r>
              <a:rPr lang="fr-CA" sz="2400" b="1" dirty="0"/>
              <a:t>Le facteur III diffère des autres car :</a:t>
            </a:r>
          </a:p>
          <a:p>
            <a:pPr lvl="1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CA" sz="2400" b="1" u="sng" dirty="0">
                <a:solidFill>
                  <a:srgbClr val="FF0000"/>
                </a:solidFill>
              </a:rPr>
              <a:t>Il n’est pas fabriqué par le foie</a:t>
            </a:r>
          </a:p>
          <a:p>
            <a:pPr lvl="1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CA" sz="2400" b="1" dirty="0"/>
              <a:t>Il est synthétisé par un grand nombre de tissus:</a:t>
            </a:r>
          </a:p>
          <a:p>
            <a:pPr lvl="2" eaLnBrk="1" hangingPunct="1">
              <a:buClr>
                <a:schemeClr val="tx1"/>
              </a:buClr>
              <a:buFont typeface="Courier New" pitchFamily="49" charset="0"/>
              <a:buChar char="o"/>
            </a:pPr>
            <a:r>
              <a:rPr lang="fr-CA" sz="1600" b="1" u="sng" dirty="0"/>
              <a:t>Cerveau</a:t>
            </a:r>
            <a:r>
              <a:rPr lang="fr-CA" sz="1600" b="1" dirty="0"/>
              <a:t> (utilisé pour production de réactif TCA)</a:t>
            </a:r>
          </a:p>
          <a:p>
            <a:pPr lvl="2" eaLnBrk="1" hangingPunct="1">
              <a:buClr>
                <a:schemeClr val="tx1"/>
              </a:buClr>
              <a:buFont typeface="Courier New" pitchFamily="49" charset="0"/>
              <a:buChar char="o"/>
            </a:pPr>
            <a:r>
              <a:rPr lang="fr-CA" sz="1600" b="1" u="sng" dirty="0"/>
              <a:t>Poumons</a:t>
            </a:r>
          </a:p>
          <a:p>
            <a:pPr lvl="2" eaLnBrk="1" hangingPunct="1">
              <a:buClr>
                <a:schemeClr val="tx1"/>
              </a:buClr>
              <a:buFont typeface="Courier New" pitchFamily="49" charset="0"/>
              <a:buChar char="o"/>
            </a:pPr>
            <a:r>
              <a:rPr lang="fr-CA" sz="1600" b="1" u="sng" dirty="0"/>
              <a:t>Glande thyroïde</a:t>
            </a:r>
          </a:p>
          <a:p>
            <a:pPr lvl="2" eaLnBrk="1" hangingPunct="1">
              <a:buClr>
                <a:schemeClr val="tx1"/>
              </a:buClr>
              <a:buFont typeface="Courier New" pitchFamily="49" charset="0"/>
              <a:buChar char="o"/>
            </a:pPr>
            <a:r>
              <a:rPr lang="fr-CA" sz="1600" b="1" u="sng" dirty="0"/>
              <a:t>Tissu adipeux </a:t>
            </a:r>
          </a:p>
          <a:p>
            <a:pPr lvl="2">
              <a:buClr>
                <a:schemeClr val="tx1"/>
              </a:buClr>
              <a:buFont typeface="Courier New" pitchFamily="49" charset="0"/>
              <a:buChar char="o"/>
            </a:pPr>
            <a:r>
              <a:rPr lang="fr-CA" sz="1600" b="1" u="sng" dirty="0"/>
              <a:t>Placenta </a:t>
            </a:r>
            <a:r>
              <a:rPr lang="fr-CA" sz="1600" b="1" dirty="0"/>
              <a:t>(utilisé pour production de réactif TP)</a:t>
            </a:r>
          </a:p>
          <a:p>
            <a:pPr lvl="2" eaLnBrk="1" hangingPunct="1">
              <a:buClr>
                <a:schemeClr val="tx1"/>
              </a:buClr>
              <a:buFont typeface="Courier New" pitchFamily="49" charset="0"/>
              <a:buChar char="o"/>
            </a:pPr>
            <a:r>
              <a:rPr lang="fr-CA" sz="1600" b="1" u="sng" dirty="0"/>
              <a:t>Cellules endothéliales</a:t>
            </a:r>
          </a:p>
          <a:p>
            <a:pPr lvl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CA" sz="2400" b="1" dirty="0"/>
              <a:t>N’est pas présent dans le sang donc n’est pas un facteur plasmatique, mais un </a:t>
            </a:r>
            <a:r>
              <a:rPr lang="fr-CA" sz="2400" b="1" u="sng" dirty="0">
                <a:solidFill>
                  <a:srgbClr val="FF0000"/>
                </a:solidFill>
              </a:rPr>
              <a:t>facteur tissulaire</a:t>
            </a:r>
            <a:r>
              <a:rPr lang="fr-CA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308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3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3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3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3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3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3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3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3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3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3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3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3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38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38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9144000" cy="2086252"/>
          </a:xfrm>
        </p:spPr>
        <p:txBody>
          <a:bodyPr>
            <a:noAutofit/>
          </a:bodyPr>
          <a:lstStyle/>
          <a:p>
            <a:pPr eaLnBrk="1" hangingPunct="1"/>
            <a:r>
              <a:rPr lang="fr-CA" sz="4400" b="1" dirty="0"/>
              <a:t>CARACTÉRISTIQUES</a:t>
            </a:r>
            <a:br>
              <a:rPr lang="fr-CA" sz="4400" b="1" dirty="0"/>
            </a:br>
            <a:r>
              <a:rPr lang="fr-CA" sz="4400" b="1" dirty="0"/>
              <a:t>BIOLOGIQUES DU CALCIUM </a:t>
            </a:r>
            <a:r>
              <a:rPr lang="fr-CA" sz="2000" b="1" dirty="0">
                <a:solidFill>
                  <a:schemeClr val="bg1">
                    <a:lumMod val="75000"/>
                  </a:schemeClr>
                </a:solidFill>
              </a:rPr>
              <a:t>« facteur IV »</a:t>
            </a:r>
            <a:endParaRPr lang="fr-FR"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81603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59798" y="2470826"/>
            <a:ext cx="8984202" cy="4126824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fr-CA" sz="2400" b="1" u="sng" dirty="0">
                <a:solidFill>
                  <a:schemeClr val="accent1"/>
                </a:solidFill>
              </a:rPr>
              <a:t>FACTEUR </a:t>
            </a:r>
            <a:r>
              <a:rPr lang="fr-CA" sz="2400" b="1" u="sng" dirty="0">
                <a:solidFill>
                  <a:schemeClr val="accent6"/>
                </a:solidFill>
              </a:rPr>
              <a:t>NON PROTÉIQUE</a:t>
            </a:r>
            <a:r>
              <a:rPr lang="fr-CA" sz="2400" b="1" u="sng" dirty="0">
                <a:solidFill>
                  <a:schemeClr val="accent1"/>
                </a:solidFill>
              </a:rPr>
              <a:t> : Calcium</a:t>
            </a:r>
            <a:endParaRPr lang="fr-CA" sz="2800" dirty="0"/>
          </a:p>
          <a:p>
            <a:pPr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fr-CA" sz="2000" b="1" dirty="0"/>
              <a:t>Le calcium :</a:t>
            </a:r>
          </a:p>
          <a:p>
            <a:pPr lvl="1" eaLnBrk="1" hangingPunct="1">
              <a:lnSpc>
                <a:spcPct val="80000"/>
              </a:lnSpc>
              <a:buClr>
                <a:schemeClr val="accent3"/>
              </a:buClr>
              <a:buFont typeface="Arial" pitchFamily="34" charset="0"/>
              <a:buChar char="•"/>
            </a:pPr>
            <a:r>
              <a:rPr lang="fr-CA" sz="1900" b="1" dirty="0"/>
              <a:t>Nutriment essentiel qui provient de l’alimentation </a:t>
            </a:r>
          </a:p>
          <a:p>
            <a:pPr lvl="1" eaLnBrk="1" hangingPunct="1">
              <a:lnSpc>
                <a:spcPct val="80000"/>
              </a:lnSpc>
              <a:buClr>
                <a:schemeClr val="accent3"/>
              </a:buClr>
              <a:buFont typeface="Arial" pitchFamily="34" charset="0"/>
              <a:buChar char="•"/>
            </a:pPr>
            <a:r>
              <a:rPr lang="fr-CA" sz="1900" b="1" dirty="0"/>
              <a:t>Retrouvé à 99 % dans les os sous forme de cristaux de phosphate de calcium</a:t>
            </a:r>
          </a:p>
          <a:p>
            <a:pPr lvl="1" eaLnBrk="1" hangingPunct="1">
              <a:lnSpc>
                <a:spcPct val="80000"/>
              </a:lnSpc>
              <a:buClr>
                <a:schemeClr val="accent3"/>
              </a:buClr>
              <a:buFont typeface="Arial" pitchFamily="34" charset="0"/>
              <a:buChar char="•"/>
            </a:pPr>
            <a:r>
              <a:rPr lang="fr-CA" sz="1900" b="1" dirty="0"/>
              <a:t>La concentration est contrôlée par:</a:t>
            </a:r>
          </a:p>
          <a:p>
            <a:pPr lvl="2">
              <a:lnSpc>
                <a:spcPct val="80000"/>
              </a:lnSpc>
              <a:buClr>
                <a:schemeClr val="accent3"/>
              </a:buClr>
              <a:buFont typeface="Arial" pitchFamily="34" charset="0"/>
              <a:buChar char="•"/>
            </a:pPr>
            <a:r>
              <a:rPr lang="fr-CA" sz="1700" b="1" u="sng" dirty="0"/>
              <a:t>la parathormone </a:t>
            </a:r>
          </a:p>
          <a:p>
            <a:pPr lvl="2">
              <a:lnSpc>
                <a:spcPct val="80000"/>
              </a:lnSpc>
              <a:buClr>
                <a:schemeClr val="accent3"/>
              </a:buClr>
              <a:buFont typeface="Arial" pitchFamily="34" charset="0"/>
              <a:buChar char="•"/>
            </a:pPr>
            <a:r>
              <a:rPr lang="fr-CA" sz="1700" b="1" u="sng" dirty="0"/>
              <a:t>la vitamine D </a:t>
            </a:r>
          </a:p>
          <a:p>
            <a:pPr lvl="2">
              <a:lnSpc>
                <a:spcPct val="80000"/>
              </a:lnSpc>
              <a:buClr>
                <a:schemeClr val="accent3"/>
              </a:buClr>
              <a:buFont typeface="Arial" pitchFamily="34" charset="0"/>
              <a:buChar char="•"/>
            </a:pPr>
            <a:r>
              <a:rPr lang="fr-CA" sz="1700" b="1" u="sng" dirty="0"/>
              <a:t>la calcitonine</a:t>
            </a:r>
          </a:p>
          <a:p>
            <a:pPr lvl="1" eaLnBrk="1" hangingPunct="1">
              <a:lnSpc>
                <a:spcPct val="80000"/>
              </a:lnSpc>
              <a:buClr>
                <a:schemeClr val="accent3"/>
              </a:buClr>
              <a:buFont typeface="Arial" pitchFamily="34" charset="0"/>
              <a:buChar char="•"/>
            </a:pPr>
            <a:r>
              <a:rPr lang="fr-CA" sz="1900" b="1" dirty="0"/>
              <a:t>Si   </a:t>
            </a:r>
            <a:r>
              <a:rPr lang="fr-CA" sz="1900" b="1" dirty="0">
                <a:sym typeface="Symbol" pitchFamily="18" charset="2"/>
              </a:rPr>
              <a:t></a:t>
            </a:r>
            <a:r>
              <a:rPr lang="fr-CA" sz="1900" b="1" dirty="0"/>
              <a:t>   de calcium, </a:t>
            </a:r>
            <a:r>
              <a:rPr lang="fr-CA" sz="1900" b="1" u="sng" dirty="0"/>
              <a:t>il peut y avoir des problèmes d’arythmie qui arriveront avant les problèmes de coagulation</a:t>
            </a:r>
          </a:p>
          <a:p>
            <a:pPr lvl="1" eaLnBrk="1" hangingPunct="1">
              <a:lnSpc>
                <a:spcPct val="80000"/>
              </a:lnSpc>
              <a:buClr>
                <a:schemeClr val="accent3"/>
              </a:buClr>
              <a:buFont typeface="Arial" pitchFamily="34" charset="0"/>
              <a:buChar char="•"/>
            </a:pPr>
            <a:r>
              <a:rPr lang="fr-CA" sz="1900" b="1" u="sng" dirty="0"/>
              <a:t>Perte journalière dans l’urine, les fèces et la sueur</a:t>
            </a:r>
            <a:endParaRPr lang="fr-FR" sz="19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1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1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1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1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1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1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1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1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1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1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1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1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1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1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9032396" cy="1873188"/>
          </a:xfrm>
        </p:spPr>
        <p:txBody>
          <a:bodyPr>
            <a:noAutofit/>
          </a:bodyPr>
          <a:lstStyle/>
          <a:p>
            <a:pPr eaLnBrk="1" hangingPunct="1"/>
            <a:r>
              <a:rPr lang="fr-CA" sz="4400" b="1" dirty="0"/>
              <a:t>CARACTÉRISTIQUES</a:t>
            </a:r>
            <a:br>
              <a:rPr lang="fr-CA" sz="4400" b="1" dirty="0"/>
            </a:br>
            <a:r>
              <a:rPr lang="fr-CA" sz="4400" b="1" dirty="0"/>
              <a:t>BIOLOGIQUES DES FACTEURS PROTÉIQUES (généralité) </a:t>
            </a:r>
            <a:endParaRPr lang="fr-FR" sz="4400" b="1" dirty="0"/>
          </a:p>
        </p:txBody>
      </p:sp>
      <p:sp>
        <p:nvSpPr>
          <p:cNvPr id="283651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320229" y="2363820"/>
            <a:ext cx="8575196" cy="4392087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fr-CA" sz="2400" b="1" u="sng" dirty="0">
                <a:solidFill>
                  <a:schemeClr val="accent1"/>
                </a:solidFill>
              </a:rPr>
              <a:t>FACTEURS </a:t>
            </a:r>
            <a:r>
              <a:rPr lang="fr-CA" sz="2400" b="1" u="sng" dirty="0">
                <a:solidFill>
                  <a:schemeClr val="accent6"/>
                </a:solidFill>
              </a:rPr>
              <a:t>PROTÉIQUES</a:t>
            </a:r>
            <a:r>
              <a:rPr lang="fr-CA" sz="2400" b="1" u="sng" dirty="0">
                <a:solidFill>
                  <a:schemeClr val="accent1"/>
                </a:solidFill>
              </a:rPr>
              <a:t> : Facteurs de coagulation</a:t>
            </a:r>
            <a:endParaRPr lang="fr-CA" sz="2400" dirty="0">
              <a:solidFill>
                <a:schemeClr val="accent1"/>
              </a:solidFill>
            </a:endParaRPr>
          </a:p>
          <a:p>
            <a:pPr eaLnBrk="1" hangingPunct="1">
              <a:buClr>
                <a:schemeClr val="accent1"/>
              </a:buClr>
            </a:pPr>
            <a:r>
              <a:rPr lang="fr-CA" sz="2000" b="1" dirty="0"/>
              <a:t>Tous les facteurs protéiques sont synthétisés au FOIE par les hépatocytes sauf le facteur III et le calcium (IV).</a:t>
            </a:r>
          </a:p>
          <a:p>
            <a:pPr eaLnBrk="1" hangingPunct="1">
              <a:buClr>
                <a:schemeClr val="accent1"/>
              </a:buClr>
            </a:pPr>
            <a:r>
              <a:rPr lang="fr-CA" sz="2000" b="1" dirty="0"/>
              <a:t>Présents dans le sang à des concentrations différentes et aussi avec des demi-vies différentes.</a:t>
            </a:r>
          </a:p>
          <a:p>
            <a:pPr eaLnBrk="1" hangingPunct="1">
              <a:buClr>
                <a:schemeClr val="accent1"/>
              </a:buClr>
            </a:pPr>
            <a:r>
              <a:rPr lang="fr-CA" sz="2000" b="1" u="sng" dirty="0"/>
              <a:t>Les facteurs de déclenchement </a:t>
            </a:r>
            <a:r>
              <a:rPr lang="fr-CA" sz="2000" b="1" dirty="0"/>
              <a:t>sont à des concentration faible.</a:t>
            </a:r>
          </a:p>
          <a:p>
            <a:pPr eaLnBrk="1" hangingPunct="1">
              <a:buClr>
                <a:schemeClr val="accent1"/>
              </a:buClr>
            </a:pPr>
            <a:r>
              <a:rPr lang="fr-CA" sz="2000" b="1" dirty="0"/>
              <a:t>Plus on s’approche du facteur I dans la cascade, plus la concentration de facteur augmente.</a:t>
            </a:r>
          </a:p>
          <a:p>
            <a:pPr eaLnBrk="1" hangingPunct="1">
              <a:buClr>
                <a:schemeClr val="accent1"/>
              </a:buClr>
            </a:pPr>
            <a:r>
              <a:rPr lang="fr-CA" sz="2000" b="1" dirty="0"/>
              <a:t>Le facteur avec la plus haute concentration plasmatique:   </a:t>
            </a:r>
            <a:r>
              <a:rPr lang="fr-CA" sz="2000" b="1" u="sng" dirty="0"/>
              <a:t>Facteur I</a:t>
            </a:r>
          </a:p>
        </p:txBody>
      </p:sp>
      <p:sp>
        <p:nvSpPr>
          <p:cNvPr id="2" name="Bulle narrative : rectangle 1">
            <a:extLst>
              <a:ext uri="{FF2B5EF4-FFF2-40B4-BE49-F238E27FC236}">
                <a16:creationId xmlns:a16="http://schemas.microsoft.com/office/drawing/2014/main" id="{955590D3-FEAA-4FA4-A0D6-7A60166907C3}"/>
              </a:ext>
            </a:extLst>
          </p:cNvPr>
          <p:cNvSpPr/>
          <p:nvPr/>
        </p:nvSpPr>
        <p:spPr>
          <a:xfrm>
            <a:off x="3506680" y="4314548"/>
            <a:ext cx="2396970" cy="266330"/>
          </a:xfrm>
          <a:prstGeom prst="wedgeRectCallout">
            <a:avLst>
              <a:gd name="adj1" fmla="val -45277"/>
              <a:gd name="adj2" fmla="val 1491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solidFill>
                  <a:schemeClr val="tx1"/>
                </a:solidFill>
              </a:rPr>
              <a:t>C’est quoi ça?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3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3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3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3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3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3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3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3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71021" y="0"/>
            <a:ext cx="8966447" cy="1775533"/>
          </a:xfrm>
        </p:spPr>
        <p:txBody>
          <a:bodyPr>
            <a:noAutofit/>
          </a:bodyPr>
          <a:lstStyle/>
          <a:p>
            <a:pPr eaLnBrk="1" hangingPunct="1"/>
            <a:r>
              <a:rPr lang="fr-CA" sz="4400" b="1" dirty="0"/>
              <a:t>CARACTÉRISTIQUES</a:t>
            </a:r>
            <a:br>
              <a:rPr lang="fr-CA" sz="4400" b="1" dirty="0"/>
            </a:br>
            <a:r>
              <a:rPr lang="fr-CA" sz="4400" b="1" dirty="0"/>
              <a:t>BIOLOGIQUES </a:t>
            </a:r>
            <a:br>
              <a:rPr lang="fr-CA" sz="4400" b="1" dirty="0"/>
            </a:br>
            <a:r>
              <a:rPr lang="fr-CA" sz="3600" b="1" dirty="0"/>
              <a:t>(facteurs vitamine K dépendent)</a:t>
            </a:r>
            <a:endParaRPr lang="fr-FR" sz="3600" b="1" dirty="0"/>
          </a:p>
        </p:txBody>
      </p:sp>
      <p:sp>
        <p:nvSpPr>
          <p:cNvPr id="289795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900113" y="2500008"/>
            <a:ext cx="7920037" cy="3953179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fr-CA" sz="2400" b="1" u="sng" dirty="0">
                <a:solidFill>
                  <a:schemeClr val="accent1"/>
                </a:solidFill>
              </a:rPr>
              <a:t>FACTEURS PROTÉIQUES :</a:t>
            </a:r>
            <a:endParaRPr lang="fr-CA" sz="2400" dirty="0"/>
          </a:p>
          <a:p>
            <a:pPr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fr-CA" sz="2400" b="1" dirty="0"/>
              <a:t>Certains de ces facteurs nécessitent la présence de vitamine K, ils sont donc vitamine K dépendants. </a:t>
            </a:r>
          </a:p>
          <a:p>
            <a:pPr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fr-CA" sz="2400" b="1" dirty="0"/>
              <a:t>Les facteurs dépendants de la vitamine K sont : </a:t>
            </a:r>
            <a:r>
              <a:rPr lang="fr-CA" sz="2400" b="1" u="sng" dirty="0">
                <a:solidFill>
                  <a:schemeClr val="accent6"/>
                </a:solidFill>
              </a:rPr>
              <a:t>II, VII, IX, X.</a:t>
            </a:r>
          </a:p>
          <a:p>
            <a:pPr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fr-CA" sz="2400" b="1" dirty="0"/>
              <a:t>La vitamine K:</a:t>
            </a:r>
          </a:p>
          <a:p>
            <a:pPr lvl="1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§"/>
            </a:pPr>
            <a:r>
              <a:rPr lang="fr-CA" sz="2400" b="1" u="sng" dirty="0"/>
              <a:t>Vitamine liposoluble</a:t>
            </a:r>
          </a:p>
          <a:p>
            <a:pPr lvl="1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§"/>
            </a:pPr>
            <a:r>
              <a:rPr lang="fr-CA" sz="2400" b="1" u="sng" dirty="0"/>
              <a:t>Provient de l’alimentation</a:t>
            </a:r>
          </a:p>
          <a:p>
            <a:pPr lvl="1" eaLnBrk="1" hangingPunct="1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None/>
            </a:pPr>
            <a:endParaRPr lang="fr-CA" sz="1800" b="1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5" name="Rectangle 3"/>
          <p:cNvSpPr>
            <a:spLocks noGrp="1" noChangeArrowheads="1"/>
          </p:cNvSpPr>
          <p:nvPr>
            <p:ph sz="quarter" idx="1"/>
            <p:custDataLst>
              <p:tags r:id="rId1"/>
            </p:custDataLst>
          </p:nvPr>
        </p:nvSpPr>
        <p:spPr>
          <a:xfrm>
            <a:off x="337351" y="2500008"/>
            <a:ext cx="8482799" cy="3953179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fr-CA" sz="2400" b="1" dirty="0"/>
              <a:t>La vitamine K:</a:t>
            </a:r>
          </a:p>
          <a:p>
            <a:pPr lvl="1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§"/>
            </a:pPr>
            <a:r>
              <a:rPr lang="fr-CA" sz="2400" b="1" dirty="0"/>
              <a:t>Requiert une absorption normale des graisses dans l’intestin.</a:t>
            </a:r>
          </a:p>
          <a:p>
            <a:pPr lvl="1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§"/>
            </a:pPr>
            <a:r>
              <a:rPr lang="fr-CA" sz="2400" b="1" dirty="0"/>
              <a:t>Passe dans le sang et est transportée au foie.</a:t>
            </a:r>
          </a:p>
          <a:p>
            <a:pPr lvl="1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§"/>
            </a:pPr>
            <a:r>
              <a:rPr lang="fr-CA" sz="2400" b="1" dirty="0"/>
              <a:t>Joue un rôle essentiel, car suite à la transduction, la vitamine K agit pour rendre fonctionnels ces facteurs en produisant une </a:t>
            </a:r>
            <a:r>
              <a:rPr lang="fr-CA" sz="2400" b="1" dirty="0" err="1"/>
              <a:t>carboxylation</a:t>
            </a:r>
            <a:r>
              <a:rPr lang="fr-CA" sz="2400" b="1" dirty="0"/>
              <a:t> en présence de CO</a:t>
            </a:r>
            <a:r>
              <a:rPr lang="fr-CA" sz="2400" b="1" baseline="-25000" dirty="0"/>
              <a:t>2</a:t>
            </a:r>
            <a:r>
              <a:rPr lang="fr-CA" sz="2400" b="1" dirty="0"/>
              <a:t>et d’O</a:t>
            </a:r>
            <a:r>
              <a:rPr lang="fr-CA" sz="2400" b="1" baseline="-25000" dirty="0"/>
              <a:t>2</a:t>
            </a:r>
            <a:r>
              <a:rPr lang="fr-CA" sz="2400" b="1" dirty="0"/>
              <a:t>.</a:t>
            </a:r>
          </a:p>
          <a:p>
            <a:pPr lvl="1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§"/>
            </a:pPr>
            <a:r>
              <a:rPr lang="fr-CA" sz="2400" b="1" dirty="0"/>
              <a:t>L’acide glutamique ( </a:t>
            </a:r>
            <a:r>
              <a:rPr lang="fr-CA" sz="2400" b="1" u="sng" dirty="0"/>
              <a:t>GLU</a:t>
            </a:r>
            <a:r>
              <a:rPr lang="fr-CA" sz="2400" b="1" dirty="0"/>
              <a:t> ) est transformé en acide </a:t>
            </a:r>
            <a:r>
              <a:rPr lang="fr-CA" sz="2400" b="1" dirty="0">
                <a:sym typeface="Symbol" pitchFamily="18" charset="2"/>
              </a:rPr>
              <a:t></a:t>
            </a:r>
            <a:r>
              <a:rPr lang="fr-CA" sz="2400" b="1" dirty="0"/>
              <a:t>– </a:t>
            </a:r>
            <a:r>
              <a:rPr lang="fr-CA" sz="2400" b="1" dirty="0" err="1"/>
              <a:t>carboxyglutamique</a:t>
            </a:r>
            <a:r>
              <a:rPr lang="fr-CA" sz="2400" b="1" dirty="0"/>
              <a:t> ( </a:t>
            </a:r>
            <a:r>
              <a:rPr lang="fr-CA" sz="2400" b="1" u="sng" dirty="0"/>
              <a:t>GLA</a:t>
            </a:r>
            <a:r>
              <a:rPr lang="fr-CA" sz="2400" b="1" dirty="0"/>
              <a:t> ).</a:t>
            </a:r>
          </a:p>
          <a:p>
            <a:pPr lvl="1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§"/>
            </a:pPr>
            <a:r>
              <a:rPr lang="fr-CA" sz="2400" b="1" dirty="0"/>
              <a:t>Le GLA a pour rôle de chélater les ions Ca</a:t>
            </a:r>
            <a:r>
              <a:rPr lang="fr-CA" sz="2400" b="1" baseline="30000" dirty="0"/>
              <a:t>2+</a:t>
            </a:r>
            <a:r>
              <a:rPr lang="fr-CA" sz="2400" b="1" dirty="0"/>
              <a:t> qui sont nécessaires pour </a:t>
            </a:r>
            <a:r>
              <a:rPr lang="fr-CA" sz="2400" b="1" u="sng" dirty="0"/>
              <a:t>l’interaction avec les phospholipides</a:t>
            </a:r>
            <a:r>
              <a:rPr lang="fr-CA" sz="2400" b="1" dirty="0"/>
              <a:t>.</a:t>
            </a:r>
          </a:p>
          <a:p>
            <a:pPr lvl="1" eaLnBrk="1" hangingPunct="1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None/>
            </a:pPr>
            <a:endParaRPr lang="fr-CA" sz="1800" b="1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6935B21-A937-426E-A81E-952F9D3D9F95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71021" y="0"/>
            <a:ext cx="8966447" cy="1775533"/>
          </a:xfrm>
        </p:spPr>
        <p:txBody>
          <a:bodyPr>
            <a:noAutofit/>
          </a:bodyPr>
          <a:lstStyle/>
          <a:p>
            <a:pPr eaLnBrk="1" hangingPunct="1"/>
            <a:r>
              <a:rPr lang="fr-CA" sz="4400" b="1" dirty="0"/>
              <a:t>CARACTÉRISTIQUES</a:t>
            </a:r>
            <a:br>
              <a:rPr lang="fr-CA" sz="4400" b="1" dirty="0"/>
            </a:br>
            <a:r>
              <a:rPr lang="fr-CA" sz="4400" b="1" dirty="0"/>
              <a:t>BIOLOGIQUES </a:t>
            </a:r>
            <a:br>
              <a:rPr lang="fr-CA" sz="4400" b="1" dirty="0"/>
            </a:br>
            <a:r>
              <a:rPr lang="fr-CA" sz="3600" b="1" dirty="0"/>
              <a:t>(facteurs vitamine K dépendent)</a:t>
            </a:r>
            <a:endParaRPr lang="fr-FR" sz="3600" b="1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sz="quarter" idx="1"/>
            <p:custDataLst>
              <p:tags r:id="rId1"/>
            </p:custDataLst>
          </p:nvPr>
        </p:nvSpPr>
        <p:spPr>
          <a:xfrm>
            <a:off x="376238" y="2611438"/>
            <a:ext cx="8496300" cy="4114800"/>
          </a:xfrm>
        </p:spPr>
        <p:txBody>
          <a:bodyPr/>
          <a:lstStyle/>
          <a:p>
            <a:pPr eaLnBrk="1" hangingPunct="1"/>
            <a:endParaRPr lang="fr-CA" dirty="0"/>
          </a:p>
        </p:txBody>
      </p:sp>
      <p:sp>
        <p:nvSpPr>
          <p:cNvPr id="24580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6238" y="2368550"/>
            <a:ext cx="1603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CA"/>
          </a:p>
        </p:txBody>
      </p:sp>
      <p:sp>
        <p:nvSpPr>
          <p:cNvPr id="24581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4950" y="4255631"/>
            <a:ext cx="10438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A" b="1" dirty="0">
                <a:solidFill>
                  <a:schemeClr val="accent6"/>
                </a:solidFill>
              </a:rPr>
              <a:t>Protéine</a:t>
            </a:r>
            <a:endParaRPr lang="fr-FR" b="1" dirty="0">
              <a:solidFill>
                <a:schemeClr val="accent6"/>
              </a:solidFill>
            </a:endParaRPr>
          </a:p>
        </p:txBody>
      </p:sp>
      <p:sp>
        <p:nvSpPr>
          <p:cNvPr id="24582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14558" y="3971925"/>
            <a:ext cx="21781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CA" b="1" dirty="0">
                <a:solidFill>
                  <a:schemeClr val="accent6"/>
                </a:solidFill>
              </a:rPr>
              <a:t>Facteurs vit. K dép.</a:t>
            </a:r>
          </a:p>
          <a:p>
            <a:pPr algn="ctr"/>
            <a:r>
              <a:rPr lang="fr-CA" b="1" dirty="0">
                <a:solidFill>
                  <a:schemeClr val="accent6"/>
                </a:solidFill>
              </a:rPr>
              <a:t>Non-fonctionnels</a:t>
            </a:r>
            <a:endParaRPr lang="fr-FR" b="1" dirty="0">
              <a:solidFill>
                <a:schemeClr val="accent6"/>
              </a:solidFill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393602" y="4118313"/>
            <a:ext cx="21781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CA" b="1" dirty="0">
                <a:solidFill>
                  <a:schemeClr val="accent6"/>
                </a:solidFill>
              </a:rPr>
              <a:t>Facteurs vit. K dép.</a:t>
            </a:r>
          </a:p>
          <a:p>
            <a:pPr algn="ctr"/>
            <a:r>
              <a:rPr lang="fr-CA" b="1" dirty="0">
                <a:solidFill>
                  <a:schemeClr val="accent6"/>
                </a:solidFill>
              </a:rPr>
              <a:t>Fonctionnels</a:t>
            </a:r>
            <a:endParaRPr lang="fr-FR" b="1" dirty="0">
              <a:solidFill>
                <a:schemeClr val="accent6"/>
              </a:solidFill>
            </a:endParaRPr>
          </a:p>
        </p:txBody>
      </p:sp>
      <p:sp>
        <p:nvSpPr>
          <p:cNvPr id="24584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333500" y="4438988"/>
            <a:ext cx="1223963" cy="0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fr-CA"/>
          </a:p>
        </p:txBody>
      </p:sp>
      <p:sp>
        <p:nvSpPr>
          <p:cNvPr id="24585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4823619" y="4438988"/>
            <a:ext cx="1512888" cy="0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fr-CA"/>
          </a:p>
        </p:txBody>
      </p:sp>
      <p:sp>
        <p:nvSpPr>
          <p:cNvPr id="24586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87450" y="5807413"/>
            <a:ext cx="1728788" cy="376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A" b="1" u="sng" dirty="0" err="1">
                <a:solidFill>
                  <a:schemeClr val="bg1"/>
                </a:solidFill>
              </a:rPr>
              <a:t>Glycosylation</a:t>
            </a:r>
            <a:endParaRPr lang="fr-FR" b="1" u="sng" dirty="0">
              <a:solidFill>
                <a:schemeClr val="bg1"/>
              </a:solidFill>
            </a:endParaRPr>
          </a:p>
        </p:txBody>
      </p:sp>
      <p:sp>
        <p:nvSpPr>
          <p:cNvPr id="24587" name="Text 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787900" y="5807413"/>
            <a:ext cx="1728788" cy="376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A" b="1" u="sng" dirty="0" err="1">
                <a:solidFill>
                  <a:schemeClr val="bg1"/>
                </a:solidFill>
              </a:rPr>
              <a:t>Carboxylation</a:t>
            </a:r>
            <a:endParaRPr lang="fr-FR" b="1" u="sng" dirty="0">
              <a:solidFill>
                <a:schemeClr val="bg1"/>
              </a:solidFill>
            </a:endParaRPr>
          </a:p>
        </p:txBody>
      </p:sp>
      <p:sp>
        <p:nvSpPr>
          <p:cNvPr id="24588" name="Line 1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979613" y="4438988"/>
            <a:ext cx="0" cy="1368425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fr-CA"/>
          </a:p>
        </p:txBody>
      </p:sp>
      <p:sp>
        <p:nvSpPr>
          <p:cNvPr id="24589" name="Line 13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5580063" y="4438988"/>
            <a:ext cx="0" cy="1368425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fr-CA"/>
          </a:p>
        </p:txBody>
      </p:sp>
      <p:sp>
        <p:nvSpPr>
          <p:cNvPr id="24590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572000" y="3415051"/>
            <a:ext cx="863600" cy="37623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A" u="sng" dirty="0">
                <a:solidFill>
                  <a:schemeClr val="bg1"/>
                </a:solidFill>
              </a:rPr>
              <a:t>Vit K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24591" name="Line 15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5003800" y="3791288"/>
            <a:ext cx="431800" cy="647700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fr-CA"/>
          </a:p>
        </p:txBody>
      </p:sp>
      <p:sp>
        <p:nvSpPr>
          <p:cNvPr id="24592" name="Text Box 1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763419" y="3415051"/>
            <a:ext cx="863600" cy="37623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A" u="sng" dirty="0">
                <a:solidFill>
                  <a:schemeClr val="bg1"/>
                </a:solidFill>
              </a:rPr>
              <a:t>CO2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24593" name="Line 17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H="1">
            <a:off x="5691981" y="3791288"/>
            <a:ext cx="503238" cy="647700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fr-CA"/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DB580A6F-B0EB-4A17-ABAF-788B1C3263BD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40200" y="4980445"/>
            <a:ext cx="863600" cy="37623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A" u="sng" dirty="0">
                <a:solidFill>
                  <a:schemeClr val="bg1"/>
                </a:solidFill>
              </a:rPr>
              <a:t>O2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A4DF29B4-299D-4300-A8DB-948BE7228740}"/>
              </a:ext>
            </a:extLst>
          </p:cNvPr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V="1">
            <a:off x="4801550" y="4499406"/>
            <a:ext cx="607219" cy="439422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fr-CA"/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5BD822D3-0768-44CD-901F-F9FFD4EFE00B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8"/>
            </p:custDataLst>
          </p:nvPr>
        </p:nvSpPr>
        <p:spPr>
          <a:xfrm>
            <a:off x="71021" y="0"/>
            <a:ext cx="8966447" cy="1775533"/>
          </a:xfrm>
        </p:spPr>
        <p:txBody>
          <a:bodyPr>
            <a:noAutofit/>
          </a:bodyPr>
          <a:lstStyle/>
          <a:p>
            <a:pPr eaLnBrk="1" hangingPunct="1"/>
            <a:r>
              <a:rPr lang="fr-CA" sz="4400" b="1" dirty="0"/>
              <a:t>CARACTÉRISTIQUES</a:t>
            </a:r>
            <a:br>
              <a:rPr lang="fr-CA" sz="4400" b="1" dirty="0"/>
            </a:br>
            <a:r>
              <a:rPr lang="fr-CA" sz="4400" b="1" dirty="0"/>
              <a:t>BIOLOGIQUES </a:t>
            </a:r>
            <a:br>
              <a:rPr lang="fr-CA" sz="4400" b="1" dirty="0"/>
            </a:br>
            <a:r>
              <a:rPr lang="fr-CA" sz="3600" b="1" dirty="0"/>
              <a:t>(facteurs vitamine K dépendent)</a:t>
            </a:r>
            <a:endParaRPr lang="fr-FR" sz="36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159798" y="1260764"/>
            <a:ext cx="8771138" cy="2739736"/>
          </a:xfrm>
        </p:spPr>
        <p:txBody>
          <a:bodyPr/>
          <a:lstStyle/>
          <a:p>
            <a:pPr algn="ctr" eaLnBrk="1" hangingPunct="1"/>
            <a:r>
              <a:rPr lang="fr-CA" b="1" dirty="0"/>
              <a:t>STRUCTURE </a:t>
            </a:r>
            <a:br>
              <a:rPr lang="fr-CA" b="1" dirty="0"/>
            </a:br>
            <a:r>
              <a:rPr lang="fr-CA" b="1" dirty="0"/>
              <a:t>DES</a:t>
            </a:r>
            <a:br>
              <a:rPr lang="fr-CA" b="1" dirty="0"/>
            </a:br>
            <a:r>
              <a:rPr lang="fr-CA" b="1" dirty="0"/>
              <a:t>  PLAQUETTES (PLT)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6046676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sz="4800" b="1" dirty="0"/>
              <a:t>Définitions</a:t>
            </a:r>
            <a:endParaRPr lang="fr-FR" b="1" dirty="0"/>
          </a:p>
        </p:txBody>
      </p:sp>
      <p:sp>
        <p:nvSpPr>
          <p:cNvPr id="297987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323850" y="2188722"/>
            <a:ext cx="8496300" cy="4408927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accent1"/>
              </a:buClr>
            </a:pPr>
            <a:r>
              <a:rPr lang="fr-CA" sz="2600" b="1" dirty="0"/>
              <a:t>Les facteurs de la coagulation réagissent par réactions enzymatiques</a:t>
            </a:r>
          </a:p>
          <a:p>
            <a:pPr lvl="1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CA" sz="2400" b="1" dirty="0"/>
              <a:t>La cascade de la coagulation a besoin d’enzyme, de substrat et de cofacteur</a:t>
            </a:r>
          </a:p>
          <a:p>
            <a:pPr lvl="1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CA" sz="2400" b="1" dirty="0"/>
              <a:t>Définitions :</a:t>
            </a:r>
          </a:p>
          <a:p>
            <a:pPr lvl="2" eaLnBrk="1" hangingPunct="1">
              <a:buClr>
                <a:schemeClr val="accent6"/>
              </a:buClr>
              <a:buFont typeface="Courier New" pitchFamily="49" charset="0"/>
              <a:buChar char="o"/>
            </a:pPr>
            <a:r>
              <a:rPr lang="fr-CA" b="1" dirty="0"/>
              <a:t>Enzyme  = 	protéine qui agit comme catalyseur biologique (accélère 		la réaction)</a:t>
            </a:r>
          </a:p>
          <a:p>
            <a:pPr lvl="2" eaLnBrk="1" hangingPunct="1">
              <a:buClr>
                <a:schemeClr val="accent6"/>
              </a:buClr>
              <a:buFont typeface="Courier New" pitchFamily="49" charset="0"/>
              <a:buChar char="o"/>
            </a:pPr>
            <a:r>
              <a:rPr lang="fr-CA" b="1" dirty="0"/>
              <a:t>Substrat  = 	substance à transformer (donne un produit)</a:t>
            </a:r>
          </a:p>
          <a:p>
            <a:pPr lvl="2" eaLnBrk="1" hangingPunct="1">
              <a:buClr>
                <a:schemeClr val="accent6"/>
              </a:buClr>
              <a:buFont typeface="Courier New" pitchFamily="49" charset="0"/>
              <a:buChar char="o"/>
            </a:pPr>
            <a:r>
              <a:rPr lang="fr-CA" b="1" dirty="0"/>
              <a:t>Site actif  = 	situé sur l’enzyme et sera le lieu de rencontre 	avec le 			substrat (composé de quelques </a:t>
            </a:r>
            <a:r>
              <a:rPr lang="fr-CA" b="1" dirty="0" err="1"/>
              <a:t>a.a</a:t>
            </a:r>
            <a:r>
              <a:rPr lang="fr-CA" b="1" dirty="0"/>
              <a:t> non consécutifs)</a:t>
            </a:r>
          </a:p>
          <a:p>
            <a:pPr lvl="2" eaLnBrk="1" hangingPunct="1">
              <a:buClr>
                <a:schemeClr val="accent6"/>
              </a:buClr>
              <a:buFont typeface="Courier New" pitchFamily="49" charset="0"/>
              <a:buChar char="o"/>
            </a:pPr>
            <a:r>
              <a:rPr lang="fr-CA" b="1" dirty="0"/>
              <a:t>Cofacteur = 	substance qui favorise l’interaction entre le substrat et 			l’enzyme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4388" y="236333"/>
            <a:ext cx="9055223" cy="1143000"/>
          </a:xfrm>
        </p:spPr>
        <p:txBody>
          <a:bodyPr/>
          <a:lstStyle/>
          <a:p>
            <a:r>
              <a:rPr lang="fr-CA" sz="4400" b="1" dirty="0"/>
              <a:t>Zymogène et activation des facteurs</a:t>
            </a:r>
            <a:endParaRPr lang="fr-FR" sz="4400" b="1" dirty="0"/>
          </a:p>
        </p:txBody>
      </p:sp>
      <p:sp>
        <p:nvSpPr>
          <p:cNvPr id="300035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250825" y="2373548"/>
            <a:ext cx="8496300" cy="4224101"/>
          </a:xfrm>
        </p:spPr>
        <p:txBody>
          <a:bodyPr/>
          <a:lstStyle/>
          <a:p>
            <a:pPr eaLnBrk="1" hangingPunct="1">
              <a:buClr>
                <a:schemeClr val="accent1"/>
              </a:buClr>
            </a:pPr>
            <a:r>
              <a:rPr lang="fr-CA" sz="2400" b="1" dirty="0"/>
              <a:t>En circulation, les facteurs de coagulation ne sont pas sous leur forme active. Ce sont des </a:t>
            </a:r>
            <a:r>
              <a:rPr lang="fr-CA" sz="2400" b="1" u="sng" dirty="0"/>
              <a:t>zymogène</a:t>
            </a:r>
            <a:r>
              <a:rPr lang="fr-CA" sz="2400" b="1" dirty="0"/>
              <a:t> (Enzyme inactive).</a:t>
            </a:r>
          </a:p>
          <a:p>
            <a:pPr eaLnBrk="1" hangingPunct="1">
              <a:buClr>
                <a:schemeClr val="accent1"/>
              </a:buClr>
            </a:pPr>
            <a:r>
              <a:rPr lang="fr-CA" sz="2400" b="1" dirty="0"/>
              <a:t>Dans des conditions particulières, certains facteurs auront un réarrangement spatial avec création d’un site actif, ce qui leur confère une activité enzymatique.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11188" y="4437063"/>
            <a:ext cx="7283450" cy="1871662"/>
            <a:chOff x="385" y="2795"/>
            <a:chExt cx="4588" cy="1179"/>
          </a:xfrm>
        </p:grpSpPr>
        <p:sp>
          <p:nvSpPr>
            <p:cNvPr id="27653" name="Oval 5"/>
            <p:cNvSpPr>
              <a:spLocks noChangeArrowheads="1"/>
            </p:cNvSpPr>
            <p:nvPr/>
          </p:nvSpPr>
          <p:spPr bwMode="auto">
            <a:xfrm>
              <a:off x="385" y="2939"/>
              <a:ext cx="1124" cy="367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round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</a:rPr>
                <a:t>Zymogène</a:t>
              </a:r>
            </a:p>
          </p:txBody>
        </p:sp>
        <p:sp>
          <p:nvSpPr>
            <p:cNvPr id="27654" name="Line 6"/>
            <p:cNvSpPr>
              <a:spLocks noChangeShapeType="1"/>
            </p:cNvSpPr>
            <p:nvPr/>
          </p:nvSpPr>
          <p:spPr bwMode="auto">
            <a:xfrm flipV="1">
              <a:off x="1565" y="3067"/>
              <a:ext cx="2131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27655" name="Line 7"/>
            <p:cNvSpPr>
              <a:spLocks noChangeShapeType="1"/>
            </p:cNvSpPr>
            <p:nvPr/>
          </p:nvSpPr>
          <p:spPr bwMode="auto">
            <a:xfrm flipV="1">
              <a:off x="1750" y="3083"/>
              <a:ext cx="645" cy="4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27656" name="Line 8"/>
            <p:cNvSpPr>
              <a:spLocks noChangeShapeType="1"/>
            </p:cNvSpPr>
            <p:nvPr/>
          </p:nvSpPr>
          <p:spPr bwMode="auto">
            <a:xfrm flipV="1">
              <a:off x="2637" y="3083"/>
              <a:ext cx="402" cy="50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27657" name="Text Box 9"/>
            <p:cNvSpPr txBox="1">
              <a:spLocks noChangeArrowheads="1"/>
            </p:cNvSpPr>
            <p:nvPr/>
          </p:nvSpPr>
          <p:spPr bwMode="auto">
            <a:xfrm>
              <a:off x="1024" y="3515"/>
              <a:ext cx="968" cy="459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Scission par protéase à sérine</a:t>
              </a:r>
            </a:p>
          </p:txBody>
        </p:sp>
        <p:sp>
          <p:nvSpPr>
            <p:cNvPr id="27658" name="Text Box 10"/>
            <p:cNvSpPr txBox="1">
              <a:spLocks noChangeArrowheads="1"/>
            </p:cNvSpPr>
            <p:nvPr/>
          </p:nvSpPr>
          <p:spPr bwMode="auto">
            <a:xfrm>
              <a:off x="2314" y="3587"/>
              <a:ext cx="974" cy="387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 algn="ctr"/>
              <a:r>
                <a:rPr lang="fr-FR" sz="1400" b="1" dirty="0" err="1">
                  <a:solidFill>
                    <a:schemeClr val="bg1"/>
                  </a:solidFill>
                </a:rPr>
                <a:t>Intéraction</a:t>
              </a:r>
              <a:r>
                <a:rPr lang="fr-FR" sz="1400" b="1" dirty="0">
                  <a:solidFill>
                    <a:schemeClr val="bg1"/>
                  </a:solidFill>
                </a:rPr>
                <a:t> avec charges – ou +</a:t>
              </a:r>
            </a:p>
          </p:txBody>
        </p:sp>
        <p:sp>
          <p:nvSpPr>
            <p:cNvPr id="27659" name="Oval 11"/>
            <p:cNvSpPr>
              <a:spLocks noChangeArrowheads="1"/>
            </p:cNvSpPr>
            <p:nvPr/>
          </p:nvSpPr>
          <p:spPr bwMode="auto">
            <a:xfrm>
              <a:off x="3765" y="2795"/>
              <a:ext cx="1208" cy="504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round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r>
                <a:rPr lang="fr-FR" sz="1600" b="1" dirty="0"/>
                <a:t>    </a:t>
              </a:r>
              <a:r>
                <a:rPr lang="fr-FR" sz="1600" b="1" dirty="0">
                  <a:solidFill>
                    <a:schemeClr val="bg1"/>
                  </a:solidFill>
                </a:rPr>
                <a:t>Enzyme</a:t>
              </a:r>
            </a:p>
            <a:p>
              <a:r>
                <a:rPr lang="fr-FR" sz="1600" b="1" dirty="0">
                  <a:solidFill>
                    <a:schemeClr val="bg1"/>
                  </a:solidFill>
                </a:rPr>
                <a:t>      active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1348"/>
          </a:xfrm>
        </p:spPr>
        <p:txBody>
          <a:bodyPr/>
          <a:lstStyle/>
          <a:p>
            <a:r>
              <a:rPr lang="fr-CA" sz="4400" b="1" dirty="0"/>
              <a:t>CLASSIFICATION</a:t>
            </a:r>
            <a:br>
              <a:rPr lang="fr-CA" sz="4400" b="1" dirty="0"/>
            </a:br>
            <a:r>
              <a:rPr lang="fr-CA" sz="4000" b="1" dirty="0"/>
              <a:t>(Zymogène ou Substrat ou Cofacteur)</a:t>
            </a:r>
            <a:endParaRPr lang="fr-CA" sz="4000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8992674"/>
              </p:ext>
            </p:extLst>
          </p:nvPr>
        </p:nvGraphicFramePr>
        <p:xfrm>
          <a:off x="739775" y="2363821"/>
          <a:ext cx="7662864" cy="436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1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1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FORME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FACTEURS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ZYMOGÈNE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II        (PROTÉASE À SÉRINE)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VII     (PROTÉASE À SÉRINE)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IX      (PROTÉASE À SÉRINE)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X       (PROTÉASE À SÉRINE)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XI      (PROTÉASE À SÉRINE)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XII     (PROTÉASE À SÉRINE)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PK     (PROTÉASE À SÉRINE)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XIII     (TRANSAMIDASE)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SUBSTRAT</a:t>
                      </a: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I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COFACTEUR</a:t>
                      </a: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III          (VE)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V            (VC)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VIII        (VI)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KHPM   (phase contact)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9144000" cy="1704513"/>
          </a:xfrm>
        </p:spPr>
        <p:txBody>
          <a:bodyPr>
            <a:noAutofit/>
          </a:bodyPr>
          <a:lstStyle/>
          <a:p>
            <a:pPr eaLnBrk="1" hangingPunct="1"/>
            <a:r>
              <a:rPr lang="fr-CA" sz="4400" b="1" dirty="0"/>
              <a:t>PROCESSUS DE LA COAGULATION PLASMATIQUE</a:t>
            </a:r>
            <a:endParaRPr lang="fr-FR" sz="4400" b="1" dirty="0"/>
          </a:p>
        </p:txBody>
      </p:sp>
      <p:sp>
        <p:nvSpPr>
          <p:cNvPr id="304131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539750" y="2140084"/>
            <a:ext cx="8208963" cy="4457565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chemeClr val="accent1"/>
              </a:buClr>
            </a:pPr>
            <a:r>
              <a:rPr lang="fr-FR" sz="2800" b="1" dirty="0"/>
              <a:t>Introduction</a:t>
            </a:r>
          </a:p>
          <a:p>
            <a:pPr lvl="1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400" b="1" dirty="0"/>
              <a:t>La coagulation débute dès qu’il y a lésion. </a:t>
            </a:r>
          </a:p>
          <a:p>
            <a:pPr lvl="1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400" b="1" dirty="0"/>
              <a:t>L’hémostase primaire est la première étape qui est enclenchée.</a:t>
            </a:r>
          </a:p>
          <a:p>
            <a:pPr lvl="1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400" b="1" dirty="0"/>
              <a:t>La coagulation plasmatique débute presque qu’en même temps que l’hémostase primaire.</a:t>
            </a:r>
          </a:p>
          <a:p>
            <a:pPr lvl="1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400" b="1" dirty="0"/>
              <a:t>Une fois le processus enclenché, les facteurs de coagulation interagissent les uns sur les autres.</a:t>
            </a:r>
          </a:p>
          <a:p>
            <a:pPr lvl="1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400" b="1" dirty="0"/>
              <a:t>La finalité est la production de fibrine.</a:t>
            </a:r>
          </a:p>
          <a:p>
            <a:pPr lvl="1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400" b="1" dirty="0"/>
              <a:t>La consolidation du caillot se fait par étape et aussi par des </a:t>
            </a:r>
            <a:r>
              <a:rPr lang="fr-FR" sz="2400" b="1" u="sng" dirty="0"/>
              <a:t>voies</a:t>
            </a:r>
            <a:r>
              <a:rPr lang="fr-FR" sz="2400" b="1" dirty="0"/>
              <a:t> différentes.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1" name="Rectangle 3"/>
          <p:cNvSpPr>
            <a:spLocks noGrp="1" noChangeArrowheads="1"/>
          </p:cNvSpPr>
          <p:nvPr>
            <p:ph sz="quarter" idx="1"/>
            <p:custDataLst>
              <p:tags r:id="rId1"/>
            </p:custDataLst>
          </p:nvPr>
        </p:nvSpPr>
        <p:spPr>
          <a:xfrm>
            <a:off x="539750" y="2140084"/>
            <a:ext cx="8208963" cy="4457565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accent1"/>
              </a:buClr>
            </a:pPr>
            <a:r>
              <a:rPr lang="fr-FR" sz="2800" b="1" dirty="0"/>
              <a:t>Cascade de coagulation</a:t>
            </a:r>
          </a:p>
          <a:p>
            <a:pPr marL="349250" lvl="1" indent="0" eaLnBrk="1" hangingPunct="1">
              <a:buClr>
                <a:schemeClr val="accent3"/>
              </a:buClr>
              <a:buNone/>
            </a:pPr>
            <a:r>
              <a:rPr lang="fr-FR" sz="2400" b="1" dirty="0"/>
              <a:t>Ce mot illustre très bien la coagulation plasmatique </a:t>
            </a:r>
          </a:p>
          <a:p>
            <a:pPr marL="349250" lvl="1" indent="0" eaLnBrk="1" hangingPunct="1">
              <a:buClr>
                <a:schemeClr val="accent3"/>
              </a:buClr>
              <a:buNone/>
            </a:pPr>
            <a:r>
              <a:rPr lang="fr-FR" sz="2400" b="1" dirty="0"/>
              <a:t>Voici un exemple pour expliquer le mot CASCADE</a:t>
            </a:r>
          </a:p>
          <a:p>
            <a:pPr lvl="1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400" b="1" dirty="0"/>
              <a:t>Enzyme A agit sur 1000 Enzyme B</a:t>
            </a:r>
          </a:p>
          <a:p>
            <a:pPr lvl="2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400" b="1" dirty="0"/>
              <a:t>Enzyme B agit sur 1000 Enzyme C</a:t>
            </a:r>
          </a:p>
          <a:p>
            <a:pPr lvl="3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400" b="1" dirty="0"/>
              <a:t>Enzyme C agit sur 1000 </a:t>
            </a:r>
            <a:r>
              <a:rPr lang="fr-FR" sz="2400" b="1" dirty="0" err="1"/>
              <a:t>Enxyme</a:t>
            </a:r>
            <a:r>
              <a:rPr lang="fr-FR" sz="2400" b="1" dirty="0"/>
              <a:t> D</a:t>
            </a:r>
          </a:p>
          <a:p>
            <a:pPr lvl="4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400" b="1" dirty="0"/>
              <a:t>Enzyme D agit sur 1000 Enzyme E</a:t>
            </a:r>
          </a:p>
          <a:p>
            <a:pPr lvl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600" b="1" dirty="0"/>
              <a:t>En plus, il y a une amplification énorme:</a:t>
            </a:r>
          </a:p>
          <a:p>
            <a:pPr lvl="2">
              <a:buClr>
                <a:schemeClr val="accent3"/>
              </a:buClr>
              <a:buFont typeface="Wingdings" pitchFamily="2" charset="2"/>
              <a:buChar char="§"/>
            </a:pPr>
            <a:r>
              <a:rPr lang="fr-FR" sz="2400" b="1" dirty="0"/>
              <a:t>1000 * 1000 * 1000 * 1000 = </a:t>
            </a:r>
            <a:r>
              <a:rPr lang="fr-FR" sz="2400" b="1" u="sng" dirty="0"/>
              <a:t>1 milliard d’enzyme</a:t>
            </a:r>
          </a:p>
          <a:p>
            <a:pPr marL="349250" lvl="1" indent="0">
              <a:buClr>
                <a:schemeClr val="accent3"/>
              </a:buClr>
              <a:buNone/>
            </a:pPr>
            <a:endParaRPr lang="fr-FR" sz="2600" b="1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D51DF3B-F195-458E-99B1-30C82E51022E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9144000" cy="1704513"/>
          </a:xfrm>
        </p:spPr>
        <p:txBody>
          <a:bodyPr>
            <a:noAutofit/>
          </a:bodyPr>
          <a:lstStyle/>
          <a:p>
            <a:pPr eaLnBrk="1" hangingPunct="1"/>
            <a:r>
              <a:rPr lang="fr-CA" sz="4400" b="1" dirty="0"/>
              <a:t>PROCESSUS DE LA COAGULATION PLASMATIQUE</a:t>
            </a:r>
            <a:endParaRPr lang="fr-FR" sz="4400" b="1" dirty="0"/>
          </a:p>
        </p:txBody>
      </p:sp>
    </p:spTree>
    <p:extLst>
      <p:ext uri="{BB962C8B-B14F-4D97-AF65-F5344CB8AC3E}">
        <p14:creationId xmlns:p14="http://schemas.microsoft.com/office/powerpoint/2010/main" val="29766588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B53545B4-4110-4C8D-90F3-03473E835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7854" cy="6858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458E5F1-4418-41F0-A56E-433E8887CDCA}"/>
              </a:ext>
            </a:extLst>
          </p:cNvPr>
          <p:cNvSpPr txBox="1"/>
          <p:nvPr/>
        </p:nvSpPr>
        <p:spPr>
          <a:xfrm>
            <a:off x="5894773" y="5399604"/>
            <a:ext cx="32492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Droit d’auteur:</a:t>
            </a:r>
          </a:p>
          <a:p>
            <a:r>
              <a:rPr lang="fr-CA" sz="1400" dirty="0"/>
              <a:t>François Jobin</a:t>
            </a:r>
          </a:p>
          <a:p>
            <a:r>
              <a:rPr lang="fr-CA" sz="1400" dirty="0"/>
              <a:t>L’HÉMOSTASE</a:t>
            </a:r>
          </a:p>
          <a:p>
            <a:r>
              <a:rPr lang="fr-CA" sz="1400" dirty="0"/>
              <a:t>Les Presse de l’Université Laval 1995</a:t>
            </a:r>
          </a:p>
          <a:p>
            <a:r>
              <a:rPr lang="fr-CA" sz="1400" dirty="0"/>
              <a:t>1</a:t>
            </a:r>
            <a:r>
              <a:rPr lang="fr-CA" sz="1400" baseline="30000" dirty="0"/>
              <a:t>er</a:t>
            </a:r>
            <a:r>
              <a:rPr lang="fr-CA" sz="1400" dirty="0"/>
              <a:t> trimestre 1995 Québec</a:t>
            </a:r>
          </a:p>
          <a:p>
            <a:r>
              <a:rPr lang="fr-CA" sz="1400" dirty="0"/>
              <a:t>Page 42</a:t>
            </a:r>
          </a:p>
        </p:txBody>
      </p:sp>
    </p:spTree>
    <p:extLst>
      <p:ext uri="{BB962C8B-B14F-4D97-AF65-F5344CB8AC3E}">
        <p14:creationId xmlns:p14="http://schemas.microsoft.com/office/powerpoint/2010/main" val="14937070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E86E40B-A71D-403B-8EB4-2FEFFBC0B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51971" cy="6858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8D1BEB9-36BE-4B2B-A331-A3CB7A87A346}"/>
              </a:ext>
            </a:extLst>
          </p:cNvPr>
          <p:cNvSpPr txBox="1"/>
          <p:nvPr/>
        </p:nvSpPr>
        <p:spPr>
          <a:xfrm>
            <a:off x="5894773" y="5346339"/>
            <a:ext cx="32492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Droit d’auteur:</a:t>
            </a:r>
          </a:p>
          <a:p>
            <a:r>
              <a:rPr lang="fr-CA" sz="1400" dirty="0"/>
              <a:t>François Jobin</a:t>
            </a:r>
          </a:p>
          <a:p>
            <a:r>
              <a:rPr lang="fr-CA" sz="1400" dirty="0"/>
              <a:t>L’HÉMOSTASE</a:t>
            </a:r>
          </a:p>
          <a:p>
            <a:r>
              <a:rPr lang="fr-CA" sz="1400" dirty="0"/>
              <a:t>Les Presse de l’Université Laval 1995</a:t>
            </a:r>
          </a:p>
          <a:p>
            <a:r>
              <a:rPr lang="fr-CA" sz="1400" dirty="0"/>
              <a:t>1</a:t>
            </a:r>
            <a:r>
              <a:rPr lang="fr-CA" sz="1400" baseline="30000" dirty="0"/>
              <a:t>er</a:t>
            </a:r>
            <a:r>
              <a:rPr lang="fr-CA" sz="1400" dirty="0"/>
              <a:t> trimestre 1995 Québec</a:t>
            </a:r>
          </a:p>
          <a:p>
            <a:r>
              <a:rPr lang="fr-CA" sz="1400" dirty="0"/>
              <a:t>Page 40</a:t>
            </a:r>
          </a:p>
        </p:txBody>
      </p:sp>
    </p:spTree>
    <p:extLst>
      <p:ext uri="{BB962C8B-B14F-4D97-AF65-F5344CB8AC3E}">
        <p14:creationId xmlns:p14="http://schemas.microsoft.com/office/powerpoint/2010/main" val="37713720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contenu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0723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H="1">
            <a:off x="7250113" y="1873188"/>
            <a:ext cx="726457" cy="782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CA"/>
          </a:p>
        </p:txBody>
      </p:sp>
      <p:sp>
        <p:nvSpPr>
          <p:cNvPr id="30724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5726113" y="542925"/>
            <a:ext cx="1524000" cy="20605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CA"/>
          </a:p>
        </p:txBody>
      </p:sp>
      <p:sp>
        <p:nvSpPr>
          <p:cNvPr id="30725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7250113" y="2655888"/>
            <a:ext cx="0" cy="412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CA"/>
          </a:p>
        </p:txBody>
      </p:sp>
      <p:sp>
        <p:nvSpPr>
          <p:cNvPr id="30726" name="Line 6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7250113" y="3619500"/>
            <a:ext cx="0" cy="2746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CA"/>
          </a:p>
        </p:txBody>
      </p:sp>
      <p:sp>
        <p:nvSpPr>
          <p:cNvPr id="30727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89515" y="3068638"/>
            <a:ext cx="2159540" cy="5508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fr-FR" sz="1400" b="1" dirty="0"/>
              <a:t>COMPLXE PROTHROMBINIQUE</a:t>
            </a:r>
          </a:p>
        </p:txBody>
      </p:sp>
      <p:sp>
        <p:nvSpPr>
          <p:cNvPr id="30728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11900" y="3894138"/>
            <a:ext cx="1760538" cy="274637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fr-FR" sz="1400" b="1" dirty="0"/>
              <a:t>PROTHROMBINE</a:t>
            </a:r>
          </a:p>
        </p:txBody>
      </p:sp>
      <p:sp>
        <p:nvSpPr>
          <p:cNvPr id="30729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395288" y="3619500"/>
            <a:ext cx="5916612" cy="254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fr-CA"/>
          </a:p>
        </p:txBody>
      </p:sp>
      <p:sp>
        <p:nvSpPr>
          <p:cNvPr id="30730" name="Line 1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8072438" y="3619500"/>
            <a:ext cx="820737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fr-CA"/>
          </a:p>
        </p:txBody>
      </p:sp>
      <p:sp>
        <p:nvSpPr>
          <p:cNvPr id="30731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7250113" y="4167188"/>
            <a:ext cx="0" cy="276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CA"/>
          </a:p>
        </p:txBody>
      </p:sp>
      <p:sp>
        <p:nvSpPr>
          <p:cNvPr id="30732" name="Text Box 1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311900" y="4443413"/>
            <a:ext cx="1760538" cy="27463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THROMBINE</a:t>
            </a:r>
          </a:p>
        </p:txBody>
      </p:sp>
      <p:sp>
        <p:nvSpPr>
          <p:cNvPr id="30733" name="Line 13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7250113" y="4718050"/>
            <a:ext cx="0" cy="825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CA"/>
          </a:p>
        </p:txBody>
      </p:sp>
      <p:sp>
        <p:nvSpPr>
          <p:cNvPr id="30734" name="Line 1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68313" y="5084763"/>
            <a:ext cx="8307387" cy="46037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fr-CA"/>
          </a:p>
        </p:txBody>
      </p:sp>
      <p:sp>
        <p:nvSpPr>
          <p:cNvPr id="30735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311900" y="5543550"/>
            <a:ext cx="1760538" cy="549275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CAILLOT DE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</a:rPr>
              <a:t>FIBRINE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302743" y="178362"/>
            <a:ext cx="1900237" cy="5572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VOIE INTRINSÈQUE</a:t>
            </a:r>
          </a:p>
          <a:p>
            <a:endParaRPr lang="fr-FR" dirty="0"/>
          </a:p>
        </p:txBody>
      </p:sp>
      <p:sp>
        <p:nvSpPr>
          <p:cNvPr id="30737" name="Text Box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266782" y="1257300"/>
            <a:ext cx="1611312" cy="5492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VOIE  EXTRINSÈQUE</a:t>
            </a:r>
          </a:p>
        </p:txBody>
      </p:sp>
      <p:sp>
        <p:nvSpPr>
          <p:cNvPr id="30738" name="Text Box 18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532813" y="2997200"/>
            <a:ext cx="352425" cy="28082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VO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fr-CA" sz="1400" b="1" dirty="0">
                <a:solidFill>
                  <a:schemeClr val="bg1"/>
                </a:solidFill>
              </a:rPr>
              <a:t>E</a:t>
            </a:r>
            <a:endParaRPr lang="fr-FR" sz="1400" b="1" dirty="0">
              <a:solidFill>
                <a:schemeClr val="bg1"/>
              </a:solidFill>
            </a:endParaRPr>
          </a:p>
          <a:p>
            <a:pPr algn="ctr"/>
            <a:r>
              <a:rPr lang="fr-FR" sz="1400" b="1" dirty="0">
                <a:solidFill>
                  <a:schemeClr val="bg1"/>
                </a:solidFill>
              </a:rPr>
              <a:t> COMMUNE</a:t>
            </a:r>
          </a:p>
          <a:p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6" name="Flèche droite 25"/>
          <p:cNvSpPr/>
          <p:nvPr/>
        </p:nvSpPr>
        <p:spPr>
          <a:xfrm>
            <a:off x="323850" y="2494706"/>
            <a:ext cx="5257800" cy="1147863"/>
          </a:xfrm>
          <a:prstGeom prst="righ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b="1" dirty="0"/>
              <a:t>1-PROTHROMBINOFORMATION (145 sec.)</a:t>
            </a:r>
          </a:p>
        </p:txBody>
      </p:sp>
      <p:sp>
        <p:nvSpPr>
          <p:cNvPr id="27" name="Flèche droite 26"/>
          <p:cNvSpPr/>
          <p:nvPr/>
        </p:nvSpPr>
        <p:spPr>
          <a:xfrm>
            <a:off x="323850" y="3869481"/>
            <a:ext cx="5257800" cy="1147863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b="1" dirty="0"/>
              <a:t>2-THROMBINOFORMATION (12 sec.)</a:t>
            </a:r>
          </a:p>
        </p:txBody>
      </p:sp>
      <p:sp>
        <p:nvSpPr>
          <p:cNvPr id="28" name="Flèche droite 27"/>
          <p:cNvSpPr/>
          <p:nvPr/>
        </p:nvSpPr>
        <p:spPr>
          <a:xfrm>
            <a:off x="323850" y="5084763"/>
            <a:ext cx="5257800" cy="1147863"/>
          </a:xfrm>
          <a:prstGeom prst="righ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b="1" dirty="0">
                <a:solidFill>
                  <a:schemeClr val="bg1"/>
                </a:solidFill>
              </a:rPr>
              <a:t>3-FIBRINOFORMATION (3 sec.)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F28A792-FD2A-400F-B004-563D5DC567A0}"/>
              </a:ext>
            </a:extLst>
          </p:cNvPr>
          <p:cNvSpPr txBox="1"/>
          <p:nvPr/>
        </p:nvSpPr>
        <p:spPr>
          <a:xfrm>
            <a:off x="78096" y="1220777"/>
            <a:ext cx="4211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>
                <a:solidFill>
                  <a:schemeClr val="bg1"/>
                </a:solidFill>
              </a:rPr>
              <a:t>Le point de départ c’est la lésion à 0 sec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nimBg="1"/>
      <p:bldP spid="30724" grpId="0" animBg="1"/>
      <p:bldP spid="30725" grpId="0" animBg="1"/>
      <p:bldP spid="30726" grpId="0" animBg="1"/>
      <p:bldP spid="30727" grpId="0" animBg="1"/>
      <p:bldP spid="30728" grpId="0" animBg="1"/>
      <p:bldP spid="30731" grpId="0" animBg="1"/>
      <p:bldP spid="30732" grpId="0" animBg="1"/>
      <p:bldP spid="30733" grpId="0" animBg="1"/>
      <p:bldP spid="30735" grpId="0" animBg="1"/>
      <p:bldP spid="30736" grpId="0" animBg="1"/>
      <p:bldP spid="30737" grpId="0" animBg="1"/>
      <p:bldP spid="307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345141"/>
            <a:ext cx="82296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fr-CA" b="1" dirty="0"/>
              <a:t>STRUCTURE </a:t>
            </a:r>
            <a:br>
              <a:rPr lang="fr-CA" b="1" dirty="0"/>
            </a:br>
            <a:r>
              <a:rPr lang="fr-CA" b="1" dirty="0"/>
              <a:t>DES PLAQUETTES</a:t>
            </a:r>
            <a:endParaRPr lang="fr-FR" b="1" dirty="0"/>
          </a:p>
        </p:txBody>
      </p:sp>
      <p:sp>
        <p:nvSpPr>
          <p:cNvPr id="830467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116013" y="2202872"/>
            <a:ext cx="7859311" cy="4655127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fr-CA" sz="2400" b="1" dirty="0"/>
              <a:t>GÉNÉRALITÉS</a:t>
            </a:r>
          </a:p>
          <a:p>
            <a:pPr eaLnBrk="1" hangingPunct="1">
              <a:buClr>
                <a:schemeClr val="accent1"/>
              </a:buClr>
            </a:pPr>
            <a:r>
              <a:rPr lang="fr-CA" sz="2000" b="1" dirty="0"/>
              <a:t>Synonyme : </a:t>
            </a:r>
            <a:r>
              <a:rPr lang="fr-CA" sz="2000" b="1" u="sng" dirty="0"/>
              <a:t>thrombocyte</a:t>
            </a:r>
          </a:p>
          <a:p>
            <a:pPr eaLnBrk="1" hangingPunct="1">
              <a:buClr>
                <a:schemeClr val="accent1"/>
              </a:buClr>
            </a:pPr>
            <a:r>
              <a:rPr lang="fr-CA" sz="2000" b="1" u="sng" dirty="0"/>
              <a:t>Petites cellules anucléées </a:t>
            </a:r>
          </a:p>
          <a:p>
            <a:pPr eaLnBrk="1" hangingPunct="1">
              <a:buClr>
                <a:schemeClr val="accent1"/>
              </a:buClr>
            </a:pPr>
            <a:r>
              <a:rPr lang="fr-CA" sz="2000" b="1" dirty="0"/>
              <a:t>Obtenues par fragmentation des mégacaryocytes</a:t>
            </a:r>
          </a:p>
          <a:p>
            <a:pPr lvl="1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CA" b="1" u="sng" dirty="0"/>
              <a:t>Le 2/3 se retrouve dans le sang</a:t>
            </a:r>
          </a:p>
          <a:p>
            <a:pPr lvl="1"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fr-CA" b="1" u="sng" dirty="0"/>
              <a:t>Le 1/3 sont mises en réserve </a:t>
            </a:r>
            <a:r>
              <a:rPr lang="fr-CA" b="1" u="sng" dirty="0">
                <a:highlight>
                  <a:srgbClr val="FFFF00"/>
                </a:highlight>
              </a:rPr>
              <a:t>dans la rate</a:t>
            </a:r>
          </a:p>
          <a:p>
            <a:pPr eaLnBrk="1" hangingPunct="1">
              <a:buClr>
                <a:schemeClr val="accent1"/>
              </a:buClr>
            </a:pPr>
            <a:r>
              <a:rPr lang="fr-CA" sz="2000" b="1" dirty="0"/>
              <a:t>Durée de vie de </a:t>
            </a:r>
            <a:r>
              <a:rPr lang="fr-CA" sz="2000" b="1" u="sng" dirty="0"/>
              <a:t>8-12 jours</a:t>
            </a:r>
          </a:p>
          <a:p>
            <a:pPr eaLnBrk="1" hangingPunct="1">
              <a:buClr>
                <a:schemeClr val="accent1"/>
              </a:buClr>
            </a:pPr>
            <a:r>
              <a:rPr lang="fr-CA" sz="2000" b="1" dirty="0"/>
              <a:t>Valeurs normales : </a:t>
            </a:r>
            <a:r>
              <a:rPr lang="fr-CA" sz="2000" b="1" u="sng" dirty="0"/>
              <a:t>200-400 X 10</a:t>
            </a:r>
            <a:r>
              <a:rPr lang="fr-CA" sz="2000" b="1" u="sng" baseline="30000" dirty="0"/>
              <a:t>9</a:t>
            </a:r>
            <a:r>
              <a:rPr lang="fr-CA" sz="2000" b="1" u="sng" dirty="0"/>
              <a:t> c/L</a:t>
            </a:r>
          </a:p>
          <a:p>
            <a:pPr eaLnBrk="1" hangingPunct="1">
              <a:buClr>
                <a:schemeClr val="accent1"/>
              </a:buClr>
            </a:pPr>
            <a:r>
              <a:rPr lang="fr-CA" sz="2000" b="1" dirty="0"/>
              <a:t>Elles ont un rôle très important dans l’HP (Hémostase primaire)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82401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21673" y="949037"/>
            <a:ext cx="4073236" cy="330430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r-CA" b="1" dirty="0"/>
              <a:t>STRUCTURE </a:t>
            </a:r>
            <a:br>
              <a:rPr lang="fr-CA" b="1" dirty="0"/>
            </a:br>
            <a:r>
              <a:rPr lang="fr-CA" b="1" dirty="0"/>
              <a:t>DES PLAQUETTES</a:t>
            </a:r>
            <a:endParaRPr lang="fr-FR" b="1" dirty="0"/>
          </a:p>
        </p:txBody>
      </p:sp>
      <p:sp>
        <p:nvSpPr>
          <p:cNvPr id="124825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5029200" y="273050"/>
            <a:ext cx="3920836" cy="6321714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fr-CA" sz="2000" b="1" dirty="0"/>
              <a:t>GÉNÉRALITÉS</a:t>
            </a:r>
          </a:p>
          <a:p>
            <a:pPr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fr-CA" sz="2000" b="1" dirty="0"/>
              <a:t>Forme :</a:t>
            </a:r>
          </a:p>
          <a:p>
            <a:pPr lvl="1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§"/>
            </a:pPr>
            <a:r>
              <a:rPr lang="fr-CA" b="1" dirty="0"/>
              <a:t>Disque aux surfaces biconvexes</a:t>
            </a:r>
          </a:p>
          <a:p>
            <a:pPr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fr-CA" sz="2000" b="1" dirty="0"/>
              <a:t>Grosseur :</a:t>
            </a:r>
          </a:p>
          <a:p>
            <a:pPr lvl="1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§"/>
            </a:pPr>
            <a:r>
              <a:rPr lang="fr-CA" b="1" dirty="0"/>
              <a:t>Diamètre : 2 - 3.5 </a:t>
            </a:r>
            <a:r>
              <a:rPr lang="fr-CA" b="1" dirty="0" err="1"/>
              <a:t>um</a:t>
            </a:r>
            <a:r>
              <a:rPr lang="fr-CA" b="1" dirty="0"/>
              <a:t> </a:t>
            </a:r>
          </a:p>
          <a:p>
            <a:pPr lvl="1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§"/>
            </a:pPr>
            <a:r>
              <a:rPr lang="fr-CA" b="1" dirty="0"/>
              <a:t>Épaisseur : 0.5 - 1 </a:t>
            </a:r>
            <a:r>
              <a:rPr lang="fr-CA" b="1" dirty="0" err="1"/>
              <a:t>um</a:t>
            </a:r>
            <a:endParaRPr lang="fr-CA" b="1" dirty="0"/>
          </a:p>
          <a:p>
            <a:pPr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fr-CA" sz="2000" b="1" dirty="0"/>
              <a:t>Volume :</a:t>
            </a:r>
          </a:p>
          <a:p>
            <a:pPr lvl="1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§"/>
            </a:pPr>
            <a:r>
              <a:rPr lang="fr-CA" b="1" dirty="0"/>
              <a:t>Mesuré par impédance</a:t>
            </a:r>
          </a:p>
          <a:p>
            <a:pPr lvl="1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§"/>
            </a:pPr>
            <a:r>
              <a:rPr lang="fr-CA" b="1" u="sng" dirty="0"/>
              <a:t>VPM </a:t>
            </a:r>
            <a:r>
              <a:rPr lang="fr-CA" sz="1400" b="1" u="sng" dirty="0"/>
              <a:t>(volume plaquettaire moyen)</a:t>
            </a:r>
          </a:p>
          <a:p>
            <a:pPr lvl="1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§"/>
            </a:pPr>
            <a:r>
              <a:rPr lang="fr-CA" b="1" u="sng" dirty="0"/>
              <a:t>7.4 – 10 </a:t>
            </a:r>
            <a:r>
              <a:rPr lang="fr-CA" b="1" u="sng" dirty="0" err="1"/>
              <a:t>fL</a:t>
            </a:r>
            <a:endParaRPr lang="fr-CA" b="1" u="sng" dirty="0"/>
          </a:p>
          <a:p>
            <a:pPr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fr-CA" sz="2000" b="1" dirty="0"/>
              <a:t>Aspect :</a:t>
            </a:r>
          </a:p>
          <a:p>
            <a:pPr lvl="1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§"/>
            </a:pPr>
            <a:r>
              <a:rPr lang="fr-CA" b="1" u="sng" dirty="0"/>
              <a:t>Rondes ou ovales</a:t>
            </a:r>
          </a:p>
          <a:p>
            <a:pPr lvl="1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§"/>
            </a:pPr>
            <a:r>
              <a:rPr lang="fr-CA" b="1" u="sng" dirty="0"/>
              <a:t>Contours irréguliers</a:t>
            </a:r>
          </a:p>
          <a:p>
            <a:pPr lvl="1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§"/>
            </a:pPr>
            <a:r>
              <a:rPr lang="fr-CA" b="1" u="sng" dirty="0"/>
              <a:t>Cytoplasme bleu pâle</a:t>
            </a:r>
          </a:p>
          <a:p>
            <a:pPr lvl="1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§"/>
            </a:pPr>
            <a:r>
              <a:rPr lang="fr-CA" b="1" u="sng" dirty="0"/>
              <a:t>Granulations </a:t>
            </a:r>
            <a:r>
              <a:rPr lang="fr-CA" b="1" u="sng" dirty="0" err="1"/>
              <a:t>azurophiles</a:t>
            </a:r>
            <a:r>
              <a:rPr lang="fr-CA" b="1" u="sng" dirty="0"/>
              <a:t> rouge-violet</a:t>
            </a:r>
          </a:p>
        </p:txBody>
      </p:sp>
    </p:spTree>
    <p:extLst>
      <p:ext uri="{BB962C8B-B14F-4D97-AF65-F5344CB8AC3E}">
        <p14:creationId xmlns:p14="http://schemas.microsoft.com/office/powerpoint/2010/main" val="275067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2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2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2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2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2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2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 eaLnBrk="1" hangingPunct="1"/>
            <a:r>
              <a:rPr lang="fr-CA" b="1"/>
              <a:t>STRUCTURE </a:t>
            </a:r>
            <a:br>
              <a:rPr lang="fr-CA" b="1"/>
            </a:br>
            <a:r>
              <a:rPr lang="fr-CA" b="1"/>
              <a:t>DES PLAQUETTES</a:t>
            </a:r>
            <a:endParaRPr lang="fr-FR" b="1"/>
          </a:p>
        </p:txBody>
      </p:sp>
      <p:grpSp>
        <p:nvGrpSpPr>
          <p:cNvPr id="2" name="Group 1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57200" y="2187875"/>
            <a:ext cx="8565249" cy="4552135"/>
            <a:chOff x="0" y="1117"/>
            <a:chExt cx="5810" cy="3234"/>
          </a:xfrm>
        </p:grpSpPr>
        <p:pic>
          <p:nvPicPr>
            <p:cNvPr id="15364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9" y="1117"/>
              <a:ext cx="4536" cy="3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5" name="Text Box 6"/>
            <p:cNvSpPr txBox="1">
              <a:spLocks noChangeArrowheads="1"/>
            </p:cNvSpPr>
            <p:nvPr/>
          </p:nvSpPr>
          <p:spPr bwMode="auto">
            <a:xfrm>
              <a:off x="4694" y="1389"/>
              <a:ext cx="905" cy="459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>
              <a:spAutoFit/>
            </a:bodyPr>
            <a:lstStyle/>
            <a:p>
              <a:r>
                <a:rPr lang="fr-CA" b="1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Membrane </a:t>
              </a:r>
            </a:p>
            <a:p>
              <a:r>
                <a:rPr lang="fr-CA" b="1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plasmique</a:t>
              </a:r>
              <a:endParaRPr lang="fr-FR" b="1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5366" name="Text Box 7"/>
            <p:cNvSpPr txBox="1">
              <a:spLocks noChangeArrowheads="1"/>
            </p:cNvSpPr>
            <p:nvPr/>
          </p:nvSpPr>
          <p:spPr bwMode="auto">
            <a:xfrm>
              <a:off x="4628" y="2523"/>
              <a:ext cx="1182" cy="262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>
              <a:spAutoFit/>
            </a:bodyPr>
            <a:lstStyle/>
            <a:p>
              <a:r>
                <a:rPr lang="fr-CA" b="1" u="sng" dirty="0">
                  <a:solidFill>
                    <a:schemeClr val="bg1"/>
                  </a:solidFill>
                </a:rPr>
                <a:t>Microfilaments</a:t>
              </a:r>
              <a:endParaRPr lang="fr-FR" b="1" u="sng" dirty="0">
                <a:solidFill>
                  <a:schemeClr val="bg1"/>
                </a:solidFill>
              </a:endParaRPr>
            </a:p>
          </p:txBody>
        </p:sp>
        <p:sp>
          <p:nvSpPr>
            <p:cNvPr id="15367" name="Text Box 8"/>
            <p:cNvSpPr txBox="1">
              <a:spLocks noChangeArrowheads="1"/>
            </p:cNvSpPr>
            <p:nvPr/>
          </p:nvSpPr>
          <p:spPr bwMode="auto">
            <a:xfrm>
              <a:off x="4921" y="3929"/>
              <a:ext cx="457" cy="262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>
              <a:spAutoFit/>
            </a:bodyPr>
            <a:lstStyle/>
            <a:p>
              <a:r>
                <a:rPr lang="fr-CA" b="1" u="sng" dirty="0">
                  <a:solidFill>
                    <a:schemeClr val="bg1"/>
                  </a:solidFill>
                </a:rPr>
                <a:t>SCO</a:t>
              </a:r>
              <a:endParaRPr lang="fr-FR" b="1" u="sng" dirty="0">
                <a:solidFill>
                  <a:schemeClr val="bg1"/>
                </a:solidFill>
              </a:endParaRPr>
            </a:p>
          </p:txBody>
        </p:sp>
        <p:sp>
          <p:nvSpPr>
            <p:cNvPr id="15368" name="Text Box 9"/>
            <p:cNvSpPr txBox="1">
              <a:spLocks noChangeArrowheads="1"/>
            </p:cNvSpPr>
            <p:nvPr/>
          </p:nvSpPr>
          <p:spPr bwMode="auto">
            <a:xfrm>
              <a:off x="1610" y="4089"/>
              <a:ext cx="446" cy="262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>
              <a:spAutoFit/>
            </a:bodyPr>
            <a:lstStyle/>
            <a:p>
              <a:r>
                <a:rPr lang="fr-CA" b="1" u="sng" dirty="0">
                  <a:solidFill>
                    <a:schemeClr val="bg1"/>
                  </a:solidFill>
                </a:rPr>
                <a:t>STD</a:t>
              </a:r>
              <a:endParaRPr lang="fr-FR" b="1" u="sng" dirty="0">
                <a:solidFill>
                  <a:schemeClr val="bg1"/>
                </a:solidFill>
              </a:endParaRPr>
            </a:p>
          </p:txBody>
        </p:sp>
        <p:sp>
          <p:nvSpPr>
            <p:cNvPr id="15369" name="Text Box 10"/>
            <p:cNvSpPr txBox="1">
              <a:spLocks noChangeArrowheads="1"/>
            </p:cNvSpPr>
            <p:nvPr/>
          </p:nvSpPr>
          <p:spPr bwMode="auto">
            <a:xfrm>
              <a:off x="0" y="3067"/>
              <a:ext cx="1035" cy="262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>
              <a:spAutoFit/>
            </a:bodyPr>
            <a:lstStyle/>
            <a:p>
              <a:r>
                <a:rPr lang="fr-CA" b="1" u="sng" dirty="0">
                  <a:solidFill>
                    <a:schemeClr val="bg1"/>
                  </a:solidFill>
                </a:rPr>
                <a:t>Microtubules</a:t>
              </a:r>
              <a:endParaRPr lang="fr-FR" b="1" u="sng" dirty="0">
                <a:solidFill>
                  <a:schemeClr val="bg1"/>
                </a:solidFill>
              </a:endParaRPr>
            </a:p>
          </p:txBody>
        </p:sp>
        <p:sp>
          <p:nvSpPr>
            <p:cNvPr id="15370" name="Text Box 11"/>
            <p:cNvSpPr txBox="1">
              <a:spLocks noChangeArrowheads="1"/>
            </p:cNvSpPr>
            <p:nvPr/>
          </p:nvSpPr>
          <p:spPr bwMode="auto">
            <a:xfrm>
              <a:off x="385" y="2251"/>
              <a:ext cx="801" cy="459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>
              <a:spAutoFit/>
            </a:bodyPr>
            <a:lstStyle/>
            <a:p>
              <a:r>
                <a:rPr lang="fr-CA" b="1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Granules</a:t>
              </a:r>
            </a:p>
            <a:p>
              <a:r>
                <a:rPr lang="fr-CA" b="1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glycogène</a:t>
              </a:r>
              <a:endParaRPr lang="fr-FR" b="1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5371" name="Text Box 12"/>
            <p:cNvSpPr txBox="1">
              <a:spLocks noChangeArrowheads="1"/>
            </p:cNvSpPr>
            <p:nvPr/>
          </p:nvSpPr>
          <p:spPr bwMode="auto">
            <a:xfrm>
              <a:off x="1020" y="1480"/>
              <a:ext cx="1068" cy="262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>
              <a:spAutoFit/>
            </a:bodyPr>
            <a:lstStyle/>
            <a:p>
              <a:r>
                <a:rPr lang="fr-CA" b="1" u="sng" dirty="0">
                  <a:solidFill>
                    <a:schemeClr val="bg1"/>
                  </a:solidFill>
                </a:rPr>
                <a:t>Mitochondrie</a:t>
              </a:r>
              <a:endParaRPr lang="fr-FR" b="1" u="sng" dirty="0">
                <a:solidFill>
                  <a:schemeClr val="bg1"/>
                </a:solidFill>
              </a:endParaRPr>
            </a:p>
          </p:txBody>
        </p:sp>
        <p:sp>
          <p:nvSpPr>
            <p:cNvPr id="15372" name="Text Box 13"/>
            <p:cNvSpPr txBox="1">
              <a:spLocks noChangeArrowheads="1"/>
            </p:cNvSpPr>
            <p:nvPr/>
          </p:nvSpPr>
          <p:spPr bwMode="auto">
            <a:xfrm>
              <a:off x="1519" y="1162"/>
              <a:ext cx="1179" cy="262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>
              <a:spAutoFit/>
            </a:bodyPr>
            <a:lstStyle/>
            <a:p>
              <a:r>
                <a:rPr lang="fr-CA" b="1" u="sng" dirty="0">
                  <a:solidFill>
                    <a:schemeClr val="bg1"/>
                  </a:solidFill>
                </a:rPr>
                <a:t>Granules dense</a:t>
              </a:r>
              <a:endParaRPr lang="fr-FR" b="1" u="sng" dirty="0">
                <a:solidFill>
                  <a:schemeClr val="bg1"/>
                </a:solidFill>
              </a:endParaRPr>
            </a:p>
          </p:txBody>
        </p:sp>
        <p:sp>
          <p:nvSpPr>
            <p:cNvPr id="15373" name="Text Box 14"/>
            <p:cNvSpPr txBox="1">
              <a:spLocks noChangeArrowheads="1"/>
            </p:cNvSpPr>
            <p:nvPr/>
          </p:nvSpPr>
          <p:spPr bwMode="auto">
            <a:xfrm>
              <a:off x="3696" y="1162"/>
              <a:ext cx="892" cy="262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>
              <a:spAutoFit/>
            </a:bodyPr>
            <a:lstStyle/>
            <a:p>
              <a:r>
                <a:rPr lang="fr-CA" b="1" u="sng" dirty="0">
                  <a:solidFill>
                    <a:schemeClr val="bg1"/>
                  </a:solidFill>
                </a:rPr>
                <a:t>Granules </a:t>
              </a:r>
              <a:r>
                <a:rPr lang="el-GR" b="1" u="sng" dirty="0">
                  <a:solidFill>
                    <a:schemeClr val="bg1"/>
                  </a:solidFill>
                  <a:cs typeface="Arial" charset="0"/>
                </a:rPr>
                <a:t>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78865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nèse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8D5FC27827CC42A00F1668BD9BFBC6" ma:contentTypeVersion="16" ma:contentTypeDescription="Crée un document." ma:contentTypeScope="" ma:versionID="be7b77bda9eb4857f4f835b911bfcfdb">
  <xsd:schema xmlns:xsd="http://www.w3.org/2001/XMLSchema" xmlns:xs="http://www.w3.org/2001/XMLSchema" xmlns:p="http://schemas.microsoft.com/office/2006/metadata/properties" xmlns:ns2="ac443fea-8077-4df0-97f6-0cfd2b7b8355" xmlns:ns3="dd3ef7de-1ef7-491f-9aae-e0962053c733" targetNamespace="http://schemas.microsoft.com/office/2006/metadata/properties" ma:root="true" ma:fieldsID="005bd8c107def4d4b6f337a7fac768cc" ns2:_="" ns3:_="">
    <xsd:import namespace="ac443fea-8077-4df0-97f6-0cfd2b7b8355"/>
    <xsd:import namespace="dd3ef7de-1ef7-491f-9aae-e0962053c73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443fea-8077-4df0-97f6-0cfd2b7b835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f96d8e17-6309-4c22-9204-2707cfa0b541}" ma:internalName="TaxCatchAll" ma:showField="CatchAllData" ma:web="ac443fea-8077-4df0-97f6-0cfd2b7b83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3ef7de-1ef7-491f-9aae-e0962053c7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Balises d’images" ma:readOnly="false" ma:fieldId="{5cf76f15-5ced-4ddc-b409-7134ff3c332f}" ma:taxonomyMulti="true" ma:sspId="4ee7099c-c430-4f29-be0f-2cf3fe7682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3ef7de-1ef7-491f-9aae-e0962053c733">
      <Terms xmlns="http://schemas.microsoft.com/office/infopath/2007/PartnerControls"/>
    </lcf76f155ced4ddcb4097134ff3c332f>
    <TaxCatchAll xmlns="ac443fea-8077-4df0-97f6-0cfd2b7b8355" xsi:nil="true"/>
  </documentManagement>
</p:properties>
</file>

<file path=customXml/itemProps1.xml><?xml version="1.0" encoding="utf-8"?>
<ds:datastoreItem xmlns:ds="http://schemas.openxmlformats.org/officeDocument/2006/customXml" ds:itemID="{E1750A1E-B895-4AF0-8255-A6B8ED4A55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205953-7876-4ECD-9A1B-494BCEEBD6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443fea-8077-4df0-97f6-0cfd2b7b8355"/>
    <ds:schemaRef ds:uri="dd3ef7de-1ef7-491f-9aae-e0962053c7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7E54D23-8006-4B9D-9C85-ED8514F001DD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ac443fea-8077-4df0-97f6-0cfd2b7b8355"/>
    <ds:schemaRef ds:uri="http://purl.org/dc/elements/1.1/"/>
    <ds:schemaRef ds:uri="http://schemas.microsoft.com/office/2006/metadata/properties"/>
    <ds:schemaRef ds:uri="dd3ef7de-1ef7-491f-9aae-e0962053c733"/>
    <ds:schemaRef ds:uri="http://schemas.microsoft.com/office/2006/documentManagement/typ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Genèse.thmx</Template>
  <TotalTime>8547</TotalTime>
  <Words>3237</Words>
  <Application>Microsoft Office PowerPoint</Application>
  <PresentationFormat>Affichage à l'écran (4:3)</PresentationFormat>
  <Paragraphs>730</Paragraphs>
  <Slides>67</Slides>
  <Notes>52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67</vt:i4>
      </vt:variant>
    </vt:vector>
  </HeadingPairs>
  <TitlesOfParts>
    <vt:vector size="74" baseType="lpstr">
      <vt:lpstr>Arial</vt:lpstr>
      <vt:lpstr>Arial Narrow</vt:lpstr>
      <vt:lpstr>Calibri</vt:lpstr>
      <vt:lpstr>Calisto MT</vt:lpstr>
      <vt:lpstr>Courier New</vt:lpstr>
      <vt:lpstr>Wingdings</vt:lpstr>
      <vt:lpstr>Genèse</vt:lpstr>
      <vt:lpstr>Hémostase primaire  ET  Coagulation plasmatique (première partie 1)  COURS #2</vt:lpstr>
      <vt:lpstr>L’HÉMOSTASE PRIMAIRE </vt:lpstr>
      <vt:lpstr>L’HÉMOSTASE</vt:lpstr>
      <vt:lpstr>HÉMOSTASE PRIMAIRE</vt:lpstr>
      <vt:lpstr>HÉMOSTASE PRIMAIRE</vt:lpstr>
      <vt:lpstr>STRUCTURE  DES   PLAQUETTES (PLT)</vt:lpstr>
      <vt:lpstr>STRUCTURE  DES PLAQUETTES</vt:lpstr>
      <vt:lpstr>STRUCTURE  DES PLAQUETTES</vt:lpstr>
      <vt:lpstr>STRUCTURE  DES PLAQUETTES</vt:lpstr>
      <vt:lpstr>STRUCTURE  DES PLAQUETTES</vt:lpstr>
      <vt:lpstr>STRUCTURE DES PLAQUETTES</vt:lpstr>
      <vt:lpstr>STRUCTURE  DES PLAQUETTES</vt:lpstr>
      <vt:lpstr>STRUCTURE  DES PLAQUETTES</vt:lpstr>
      <vt:lpstr>STRUCTURE  DES PLAQUETTES</vt:lpstr>
      <vt:lpstr>STRUCTURE  DES PLAQUETTES</vt:lpstr>
      <vt:lpstr>STRUCTURE  DES PLAQUETTES</vt:lpstr>
      <vt:lpstr>STRUCTURE  DES PLAQUETTES</vt:lpstr>
      <vt:lpstr>STRUCTURE  DES PLAQUETTES</vt:lpstr>
      <vt:lpstr>STRUCTURE  DES PLAQUETTES</vt:lpstr>
      <vt:lpstr>RÔLE  DES PLAQUETTES</vt:lpstr>
      <vt:lpstr>RÔLE DES PLAQUETTES</vt:lpstr>
      <vt:lpstr>RÔLE DES PLAQUETTES</vt:lpstr>
      <vt:lpstr>RÔLE DES PLAQUETTES</vt:lpstr>
      <vt:lpstr>RÔLE DES PLAQUETTES</vt:lpstr>
      <vt:lpstr>RÔLE DES PLAQUETTES</vt:lpstr>
      <vt:lpstr>PROCESSUS DE L’HÉMOSTASE PRIMAIRE</vt:lpstr>
      <vt:lpstr>L’HÉMOSTASE PRIMAIRE</vt:lpstr>
      <vt:lpstr>L’HÉMOSTASE PRIMAIRE Adhésion et Activation</vt:lpstr>
      <vt:lpstr>L’HÉMOSTASE PRIMAIRE Activation</vt:lpstr>
      <vt:lpstr>L’HÉMOSTASE PRIMAIRE Activation et Agrégation</vt:lpstr>
      <vt:lpstr>L’HÉMOSTASE PRIMAIRE Sécrétion</vt:lpstr>
      <vt:lpstr>Présentation PowerPoint</vt:lpstr>
      <vt:lpstr>Présentation PowerPoint</vt:lpstr>
      <vt:lpstr>Présentation PowerPoint</vt:lpstr>
      <vt:lpstr>Présentation PowerPoint</vt:lpstr>
      <vt:lpstr>La cascade  de  l’hémostase primaire  et  de la coagulation plasmatique</vt:lpstr>
      <vt:lpstr>La coagulation plasmatique</vt:lpstr>
      <vt:lpstr>Présentation PowerPoint</vt:lpstr>
      <vt:lpstr>La coagulation plasmatique</vt:lpstr>
      <vt:lpstr>Présentation PowerPoint</vt:lpstr>
      <vt:lpstr>Cascade de la coagulation plasmatique (simplifiée)</vt:lpstr>
      <vt:lpstr>LES FACTEURS DE LA COAGULATION PLASMATIQUE</vt:lpstr>
      <vt:lpstr>LA NOMENCLATURE  DES FACTEURS</vt:lpstr>
      <vt:lpstr>Présentation PowerPoint</vt:lpstr>
      <vt:lpstr>Présentation PowerPoint</vt:lpstr>
      <vt:lpstr>Présentation PowerPoint</vt:lpstr>
      <vt:lpstr>FACTEURS DE LA COAGULATION (Particularités) 1/4</vt:lpstr>
      <vt:lpstr>FACTEURS DE LA COAGULATION (Particularités) 2/4</vt:lpstr>
      <vt:lpstr>FACTEURS DE LA COAGULATION (Particularités) 3/4</vt:lpstr>
      <vt:lpstr>FACTEURS DE LA COAGULATION (Particularités) 4/4</vt:lpstr>
      <vt:lpstr>ÉLECTROPHORÈSE  DES PROTÉINES</vt:lpstr>
      <vt:lpstr>Présentation PowerPoint</vt:lpstr>
      <vt:lpstr>FACTEUR I FIBRINOGÈNE</vt:lpstr>
      <vt:lpstr>CARACTÉRISTIQUES BIOLOGIQUES DU FACTEUR III</vt:lpstr>
      <vt:lpstr>CARACTÉRISTIQUES BIOLOGIQUES DU CALCIUM « facteur IV »</vt:lpstr>
      <vt:lpstr>CARACTÉRISTIQUES BIOLOGIQUES DES FACTEURS PROTÉIQUES (généralité) </vt:lpstr>
      <vt:lpstr>CARACTÉRISTIQUES BIOLOGIQUES  (facteurs vitamine K dépendent)</vt:lpstr>
      <vt:lpstr>CARACTÉRISTIQUES BIOLOGIQUES  (facteurs vitamine K dépendent)</vt:lpstr>
      <vt:lpstr>CARACTÉRISTIQUES BIOLOGIQUES  (facteurs vitamine K dépendent)</vt:lpstr>
      <vt:lpstr>Définitions</vt:lpstr>
      <vt:lpstr>Zymogène et activation des facteurs</vt:lpstr>
      <vt:lpstr>CLASSIFICATION (Zymogène ou Substrat ou Cofacteur)</vt:lpstr>
      <vt:lpstr>PROCESSUS DE LA COAGULATION PLASMATIQUE</vt:lpstr>
      <vt:lpstr>PROCESSUS DE LA COAGULATION PLASMATIQUE</vt:lpstr>
      <vt:lpstr>Présentation PowerPoint</vt:lpstr>
      <vt:lpstr>Présentation PowerPoint</vt:lpstr>
      <vt:lpstr>Présentation PowerPoint</vt:lpstr>
    </vt:vector>
  </TitlesOfParts>
  <Company>Intact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Voyage en Europe</dc:title>
  <dc:creator>Andrée 🌺 Sirois</dc:creator>
  <cp:lastModifiedBy>Lachance, Jean-François</cp:lastModifiedBy>
  <cp:revision>180</cp:revision>
  <cp:lastPrinted>2024-01-09T19:00:40Z</cp:lastPrinted>
  <dcterms:created xsi:type="dcterms:W3CDTF">2013-03-16T20:16:38Z</dcterms:created>
  <dcterms:modified xsi:type="dcterms:W3CDTF">2024-01-10T17:35:42Z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0x0101002D8D5FC27827CC42A00F1668BD9BFBC6</vt:lpwstr>
  </property>
  <property fmtid="{D5CDD505-2E9C-101B-9397-08002B2CF9AE}" pid="3" name="MediaServiceImageTags">
    <vt:lpwstr/>
  </property>
</Properties>
</file>