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heme/themeOverride1.xml" ContentType="application/vnd.openxmlformats-officedocument.themeOverr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4"/>
  </p:sldMasterIdLst>
  <p:notesMasterIdLst>
    <p:notesMasterId r:id="rId66"/>
  </p:notesMasterIdLst>
  <p:handoutMasterIdLst>
    <p:handoutMasterId r:id="rId67"/>
  </p:handoutMasterIdLst>
  <p:sldIdLst>
    <p:sldId id="931" r:id="rId5"/>
    <p:sldId id="943" r:id="rId6"/>
    <p:sldId id="955" r:id="rId7"/>
    <p:sldId id="958" r:id="rId8"/>
    <p:sldId id="535" r:id="rId9"/>
    <p:sldId id="772" r:id="rId10"/>
    <p:sldId id="531" r:id="rId11"/>
    <p:sldId id="770" r:id="rId12"/>
    <p:sldId id="771" r:id="rId13"/>
    <p:sldId id="428" r:id="rId14"/>
    <p:sldId id="470" r:id="rId15"/>
    <p:sldId id="775" r:id="rId16"/>
    <p:sldId id="430" r:id="rId17"/>
    <p:sldId id="360" r:id="rId18"/>
    <p:sldId id="361" r:id="rId19"/>
    <p:sldId id="356" r:id="rId20"/>
    <p:sldId id="791" r:id="rId21"/>
    <p:sldId id="413" r:id="rId22"/>
    <p:sldId id="414" r:id="rId23"/>
    <p:sldId id="415" r:id="rId24"/>
    <p:sldId id="792" r:id="rId25"/>
    <p:sldId id="967" r:id="rId26"/>
    <p:sldId id="968" r:id="rId27"/>
    <p:sldId id="969" r:id="rId28"/>
    <p:sldId id="970" r:id="rId29"/>
    <p:sldId id="793" r:id="rId30"/>
    <p:sldId id="539" r:id="rId31"/>
    <p:sldId id="538" r:id="rId32"/>
    <p:sldId id="540" r:id="rId33"/>
    <p:sldId id="959" r:id="rId34"/>
    <p:sldId id="784" r:id="rId35"/>
    <p:sldId id="748" r:id="rId36"/>
    <p:sldId id="330" r:id="rId37"/>
    <p:sldId id="331" r:id="rId38"/>
    <p:sldId id="327" r:id="rId39"/>
    <p:sldId id="333" r:id="rId40"/>
    <p:sldId id="328" r:id="rId41"/>
    <p:sldId id="335" r:id="rId42"/>
    <p:sldId id="777" r:id="rId43"/>
    <p:sldId id="778" r:id="rId44"/>
    <p:sldId id="779" r:id="rId45"/>
    <p:sldId id="780" r:id="rId46"/>
    <p:sldId id="781" r:id="rId47"/>
    <p:sldId id="782" r:id="rId48"/>
    <p:sldId id="783" r:id="rId49"/>
    <p:sldId id="536" r:id="rId50"/>
    <p:sldId id="417" r:id="rId51"/>
    <p:sldId id="544" r:id="rId52"/>
    <p:sldId id="554" r:id="rId53"/>
    <p:sldId id="530" r:id="rId54"/>
    <p:sldId id="545" r:id="rId55"/>
    <p:sldId id="519" r:id="rId56"/>
    <p:sldId id="489" r:id="rId57"/>
    <p:sldId id="555" r:id="rId58"/>
    <p:sldId id="558" r:id="rId59"/>
    <p:sldId id="559" r:id="rId60"/>
    <p:sldId id="560" r:id="rId61"/>
    <p:sldId id="561" r:id="rId62"/>
    <p:sldId id="562" r:id="rId63"/>
    <p:sldId id="504" r:id="rId64"/>
    <p:sldId id="518" r:id="rId65"/>
  </p:sldIdLst>
  <p:sldSz cx="10287000" cy="6858000" type="35mm"/>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2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hance, Jean-François" initials="LJF" lastIdx="2" clrIdx="0">
    <p:extLst>
      <p:ext uri="{19B8F6BF-5375-455C-9EA6-DF929625EA0E}">
        <p15:presenceInfo xmlns:p15="http://schemas.microsoft.com/office/powerpoint/2012/main" userId="S::Jean-Francois.Lachance@cegepsherbrooke.qc.ca::a9b952b2-b526-4af2-807d-c1b6655d9e27" providerId="AD"/>
      </p:ext>
    </p:extLst>
  </p:cmAuthor>
  <p:cmAuthor id="2" name="Durand, Véronique" initials="DV" lastIdx="1" clrIdx="1">
    <p:extLst>
      <p:ext uri="{19B8F6BF-5375-455C-9EA6-DF929625EA0E}">
        <p15:presenceInfo xmlns:p15="http://schemas.microsoft.com/office/powerpoint/2012/main" userId="S::Veronique.Durand@cegepsherbrooke.qc.ca::2908d784-617d-4711-89f3-06e1f0e109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DEB"/>
    <a:srgbClr val="006699"/>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92686" autoAdjust="0"/>
  </p:normalViewPr>
  <p:slideViewPr>
    <p:cSldViewPr>
      <p:cViewPr varScale="1">
        <p:scale>
          <a:sx n="80" d="100"/>
          <a:sy n="80" d="100"/>
        </p:scale>
        <p:origin x="954" y="90"/>
      </p:cViewPr>
      <p:guideLst>
        <p:guide orient="horz" pos="2160"/>
        <p:guide pos="32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730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hance, Jean-François" userId="a9b952b2-b526-4af2-807d-c1b6655d9e27" providerId="ADAL" clId="{C345847C-66A2-494A-89E3-1124579C2CBA}"/>
    <pc:docChg chg="delSld">
      <pc:chgData name="Lachance, Jean-François" userId="a9b952b2-b526-4af2-807d-c1b6655d9e27" providerId="ADAL" clId="{C345847C-66A2-494A-89E3-1124579C2CBA}" dt="2026-01-30T13:12:57.544" v="1" actId="47"/>
      <pc:docMkLst>
        <pc:docMk/>
      </pc:docMkLst>
      <pc:sldChg chg="del">
        <pc:chgData name="Lachance, Jean-François" userId="a9b952b2-b526-4af2-807d-c1b6655d9e27" providerId="ADAL" clId="{C345847C-66A2-494A-89E3-1124579C2CBA}" dt="2026-01-30T13:12:57.544" v="1" actId="47"/>
        <pc:sldMkLst>
          <pc:docMk/>
          <pc:sldMk cId="0" sldId="260"/>
        </pc:sldMkLst>
      </pc:sldChg>
      <pc:sldChg chg="del">
        <pc:chgData name="Lachance, Jean-François" userId="a9b952b2-b526-4af2-807d-c1b6655d9e27" providerId="ADAL" clId="{C345847C-66A2-494A-89E3-1124579C2CBA}" dt="2026-01-30T13:12:57.544" v="1" actId="47"/>
        <pc:sldMkLst>
          <pc:docMk/>
          <pc:sldMk cId="0" sldId="281"/>
        </pc:sldMkLst>
      </pc:sldChg>
      <pc:sldChg chg="del">
        <pc:chgData name="Lachance, Jean-François" userId="a9b952b2-b526-4af2-807d-c1b6655d9e27" providerId="ADAL" clId="{C345847C-66A2-494A-89E3-1124579C2CBA}" dt="2026-01-30T13:12:27.258" v="0" actId="47"/>
        <pc:sldMkLst>
          <pc:docMk/>
          <pc:sldMk cId="0" sldId="295"/>
        </pc:sldMkLst>
      </pc:sldChg>
      <pc:sldChg chg="del">
        <pc:chgData name="Lachance, Jean-François" userId="a9b952b2-b526-4af2-807d-c1b6655d9e27" providerId="ADAL" clId="{C345847C-66A2-494A-89E3-1124579C2CBA}" dt="2026-01-30T13:12:57.544" v="1" actId="47"/>
        <pc:sldMkLst>
          <pc:docMk/>
          <pc:sldMk cId="0" sldId="298"/>
        </pc:sldMkLst>
      </pc:sldChg>
      <pc:sldChg chg="del">
        <pc:chgData name="Lachance, Jean-François" userId="a9b952b2-b526-4af2-807d-c1b6655d9e27" providerId="ADAL" clId="{C345847C-66A2-494A-89E3-1124579C2CBA}" dt="2026-01-30T13:12:57.544" v="1" actId="47"/>
        <pc:sldMkLst>
          <pc:docMk/>
          <pc:sldMk cId="0" sldId="302"/>
        </pc:sldMkLst>
      </pc:sldChg>
      <pc:sldChg chg="del">
        <pc:chgData name="Lachance, Jean-François" userId="a9b952b2-b526-4af2-807d-c1b6655d9e27" providerId="ADAL" clId="{C345847C-66A2-494A-89E3-1124579C2CBA}" dt="2026-01-30T13:12:57.544" v="1" actId="47"/>
        <pc:sldMkLst>
          <pc:docMk/>
          <pc:sldMk cId="0" sldId="306"/>
        </pc:sldMkLst>
      </pc:sldChg>
      <pc:sldChg chg="del">
        <pc:chgData name="Lachance, Jean-François" userId="a9b952b2-b526-4af2-807d-c1b6655d9e27" providerId="ADAL" clId="{C345847C-66A2-494A-89E3-1124579C2CBA}" dt="2026-01-30T13:12:57.544" v="1" actId="47"/>
        <pc:sldMkLst>
          <pc:docMk/>
          <pc:sldMk cId="723311180" sldId="307"/>
        </pc:sldMkLst>
      </pc:sldChg>
      <pc:sldChg chg="del">
        <pc:chgData name="Lachance, Jean-François" userId="a9b952b2-b526-4af2-807d-c1b6655d9e27" providerId="ADAL" clId="{C345847C-66A2-494A-89E3-1124579C2CBA}" dt="2026-01-30T13:12:57.544" v="1" actId="47"/>
        <pc:sldMkLst>
          <pc:docMk/>
          <pc:sldMk cId="0" sldId="308"/>
        </pc:sldMkLst>
      </pc:sldChg>
      <pc:sldChg chg="del">
        <pc:chgData name="Lachance, Jean-François" userId="a9b952b2-b526-4af2-807d-c1b6655d9e27" providerId="ADAL" clId="{C345847C-66A2-494A-89E3-1124579C2CBA}" dt="2026-01-30T13:12:27.258" v="0" actId="47"/>
        <pc:sldMkLst>
          <pc:docMk/>
          <pc:sldMk cId="0" sldId="322"/>
        </pc:sldMkLst>
      </pc:sldChg>
      <pc:sldChg chg="del">
        <pc:chgData name="Lachance, Jean-François" userId="a9b952b2-b526-4af2-807d-c1b6655d9e27" providerId="ADAL" clId="{C345847C-66A2-494A-89E3-1124579C2CBA}" dt="2026-01-30T13:12:27.258" v="0" actId="47"/>
        <pc:sldMkLst>
          <pc:docMk/>
          <pc:sldMk cId="0" sldId="325"/>
        </pc:sldMkLst>
      </pc:sldChg>
      <pc:sldChg chg="del">
        <pc:chgData name="Lachance, Jean-François" userId="a9b952b2-b526-4af2-807d-c1b6655d9e27" providerId="ADAL" clId="{C345847C-66A2-494A-89E3-1124579C2CBA}" dt="2026-01-30T13:12:57.544" v="1" actId="47"/>
        <pc:sldMkLst>
          <pc:docMk/>
          <pc:sldMk cId="0" sldId="326"/>
        </pc:sldMkLst>
      </pc:sldChg>
      <pc:sldChg chg="del">
        <pc:chgData name="Lachance, Jean-François" userId="a9b952b2-b526-4af2-807d-c1b6655d9e27" providerId="ADAL" clId="{C345847C-66A2-494A-89E3-1124579C2CBA}" dt="2026-01-30T13:12:57.544" v="1" actId="47"/>
        <pc:sldMkLst>
          <pc:docMk/>
          <pc:sldMk cId="0" sldId="329"/>
        </pc:sldMkLst>
      </pc:sldChg>
      <pc:sldChg chg="del">
        <pc:chgData name="Lachance, Jean-François" userId="a9b952b2-b526-4af2-807d-c1b6655d9e27" providerId="ADAL" clId="{C345847C-66A2-494A-89E3-1124579C2CBA}" dt="2026-01-30T13:12:57.544" v="1" actId="47"/>
        <pc:sldMkLst>
          <pc:docMk/>
          <pc:sldMk cId="0" sldId="332"/>
        </pc:sldMkLst>
      </pc:sldChg>
      <pc:sldChg chg="del">
        <pc:chgData name="Lachance, Jean-François" userId="a9b952b2-b526-4af2-807d-c1b6655d9e27" providerId="ADAL" clId="{C345847C-66A2-494A-89E3-1124579C2CBA}" dt="2026-01-30T13:12:57.544" v="1" actId="47"/>
        <pc:sldMkLst>
          <pc:docMk/>
          <pc:sldMk cId="3928354531" sldId="336"/>
        </pc:sldMkLst>
      </pc:sldChg>
      <pc:sldChg chg="del">
        <pc:chgData name="Lachance, Jean-François" userId="a9b952b2-b526-4af2-807d-c1b6655d9e27" providerId="ADAL" clId="{C345847C-66A2-494A-89E3-1124579C2CBA}" dt="2026-01-30T13:12:57.544" v="1" actId="47"/>
        <pc:sldMkLst>
          <pc:docMk/>
          <pc:sldMk cId="0" sldId="337"/>
        </pc:sldMkLst>
      </pc:sldChg>
      <pc:sldChg chg="del">
        <pc:chgData name="Lachance, Jean-François" userId="a9b952b2-b526-4af2-807d-c1b6655d9e27" providerId="ADAL" clId="{C345847C-66A2-494A-89E3-1124579C2CBA}" dt="2026-01-30T13:12:57.544" v="1" actId="47"/>
        <pc:sldMkLst>
          <pc:docMk/>
          <pc:sldMk cId="3474812803" sldId="338"/>
        </pc:sldMkLst>
      </pc:sldChg>
      <pc:sldChg chg="del">
        <pc:chgData name="Lachance, Jean-François" userId="a9b952b2-b526-4af2-807d-c1b6655d9e27" providerId="ADAL" clId="{C345847C-66A2-494A-89E3-1124579C2CBA}" dt="2026-01-30T13:12:57.544" v="1" actId="47"/>
        <pc:sldMkLst>
          <pc:docMk/>
          <pc:sldMk cId="0" sldId="341"/>
        </pc:sldMkLst>
      </pc:sldChg>
      <pc:sldChg chg="del">
        <pc:chgData name="Lachance, Jean-François" userId="a9b952b2-b526-4af2-807d-c1b6655d9e27" providerId="ADAL" clId="{C345847C-66A2-494A-89E3-1124579C2CBA}" dt="2026-01-30T13:12:57.544" v="1" actId="47"/>
        <pc:sldMkLst>
          <pc:docMk/>
          <pc:sldMk cId="3342986066" sldId="342"/>
        </pc:sldMkLst>
      </pc:sldChg>
      <pc:sldChg chg="del">
        <pc:chgData name="Lachance, Jean-François" userId="a9b952b2-b526-4af2-807d-c1b6655d9e27" providerId="ADAL" clId="{C345847C-66A2-494A-89E3-1124579C2CBA}" dt="2026-01-30T13:12:57.544" v="1" actId="47"/>
        <pc:sldMkLst>
          <pc:docMk/>
          <pc:sldMk cId="0" sldId="343"/>
        </pc:sldMkLst>
      </pc:sldChg>
      <pc:sldChg chg="del">
        <pc:chgData name="Lachance, Jean-François" userId="a9b952b2-b526-4af2-807d-c1b6655d9e27" providerId="ADAL" clId="{C345847C-66A2-494A-89E3-1124579C2CBA}" dt="2026-01-30T13:12:57.544" v="1" actId="47"/>
        <pc:sldMkLst>
          <pc:docMk/>
          <pc:sldMk cId="0" sldId="344"/>
        </pc:sldMkLst>
      </pc:sldChg>
      <pc:sldChg chg="del">
        <pc:chgData name="Lachance, Jean-François" userId="a9b952b2-b526-4af2-807d-c1b6655d9e27" providerId="ADAL" clId="{C345847C-66A2-494A-89E3-1124579C2CBA}" dt="2026-01-30T13:12:57.544" v="1" actId="47"/>
        <pc:sldMkLst>
          <pc:docMk/>
          <pc:sldMk cId="0" sldId="345"/>
        </pc:sldMkLst>
      </pc:sldChg>
      <pc:sldChg chg="del">
        <pc:chgData name="Lachance, Jean-François" userId="a9b952b2-b526-4af2-807d-c1b6655d9e27" providerId="ADAL" clId="{C345847C-66A2-494A-89E3-1124579C2CBA}" dt="2026-01-30T13:12:27.258" v="0" actId="47"/>
        <pc:sldMkLst>
          <pc:docMk/>
          <pc:sldMk cId="0" sldId="346"/>
        </pc:sldMkLst>
      </pc:sldChg>
      <pc:sldChg chg="del">
        <pc:chgData name="Lachance, Jean-François" userId="a9b952b2-b526-4af2-807d-c1b6655d9e27" providerId="ADAL" clId="{C345847C-66A2-494A-89E3-1124579C2CBA}" dt="2026-01-30T13:12:57.544" v="1" actId="47"/>
        <pc:sldMkLst>
          <pc:docMk/>
          <pc:sldMk cId="0" sldId="347"/>
        </pc:sldMkLst>
      </pc:sldChg>
      <pc:sldChg chg="del">
        <pc:chgData name="Lachance, Jean-François" userId="a9b952b2-b526-4af2-807d-c1b6655d9e27" providerId="ADAL" clId="{C345847C-66A2-494A-89E3-1124579C2CBA}" dt="2026-01-30T13:12:57.544" v="1" actId="47"/>
        <pc:sldMkLst>
          <pc:docMk/>
          <pc:sldMk cId="0" sldId="348"/>
        </pc:sldMkLst>
      </pc:sldChg>
      <pc:sldChg chg="del">
        <pc:chgData name="Lachance, Jean-François" userId="a9b952b2-b526-4af2-807d-c1b6655d9e27" providerId="ADAL" clId="{C345847C-66A2-494A-89E3-1124579C2CBA}" dt="2026-01-30T13:12:57.544" v="1" actId="47"/>
        <pc:sldMkLst>
          <pc:docMk/>
          <pc:sldMk cId="0" sldId="349"/>
        </pc:sldMkLst>
      </pc:sldChg>
      <pc:sldChg chg="del">
        <pc:chgData name="Lachance, Jean-François" userId="a9b952b2-b526-4af2-807d-c1b6655d9e27" providerId="ADAL" clId="{C345847C-66A2-494A-89E3-1124579C2CBA}" dt="2026-01-30T13:12:57.544" v="1" actId="47"/>
        <pc:sldMkLst>
          <pc:docMk/>
          <pc:sldMk cId="0" sldId="350"/>
        </pc:sldMkLst>
      </pc:sldChg>
      <pc:sldChg chg="del">
        <pc:chgData name="Lachance, Jean-François" userId="a9b952b2-b526-4af2-807d-c1b6655d9e27" providerId="ADAL" clId="{C345847C-66A2-494A-89E3-1124579C2CBA}" dt="2026-01-30T13:12:57.544" v="1" actId="47"/>
        <pc:sldMkLst>
          <pc:docMk/>
          <pc:sldMk cId="3472468240" sldId="352"/>
        </pc:sldMkLst>
      </pc:sldChg>
      <pc:sldChg chg="del">
        <pc:chgData name="Lachance, Jean-François" userId="a9b952b2-b526-4af2-807d-c1b6655d9e27" providerId="ADAL" clId="{C345847C-66A2-494A-89E3-1124579C2CBA}" dt="2026-01-30T13:12:57.544" v="1" actId="47"/>
        <pc:sldMkLst>
          <pc:docMk/>
          <pc:sldMk cId="3410736286" sldId="353"/>
        </pc:sldMkLst>
      </pc:sldChg>
      <pc:sldChg chg="del">
        <pc:chgData name="Lachance, Jean-François" userId="a9b952b2-b526-4af2-807d-c1b6655d9e27" providerId="ADAL" clId="{C345847C-66A2-494A-89E3-1124579C2CBA}" dt="2026-01-30T13:12:57.544" v="1" actId="47"/>
        <pc:sldMkLst>
          <pc:docMk/>
          <pc:sldMk cId="3099528924" sldId="354"/>
        </pc:sldMkLst>
      </pc:sldChg>
      <pc:sldChg chg="del">
        <pc:chgData name="Lachance, Jean-François" userId="a9b952b2-b526-4af2-807d-c1b6655d9e27" providerId="ADAL" clId="{C345847C-66A2-494A-89E3-1124579C2CBA}" dt="2026-01-30T13:12:57.544" v="1" actId="47"/>
        <pc:sldMkLst>
          <pc:docMk/>
          <pc:sldMk cId="2520447839" sldId="355"/>
        </pc:sldMkLst>
      </pc:sldChg>
      <pc:sldChg chg="del">
        <pc:chgData name="Lachance, Jean-François" userId="a9b952b2-b526-4af2-807d-c1b6655d9e27" providerId="ADAL" clId="{C345847C-66A2-494A-89E3-1124579C2CBA}" dt="2026-01-30T13:12:57.544" v="1" actId="47"/>
        <pc:sldMkLst>
          <pc:docMk/>
          <pc:sldMk cId="0" sldId="357"/>
        </pc:sldMkLst>
      </pc:sldChg>
      <pc:sldChg chg="del">
        <pc:chgData name="Lachance, Jean-François" userId="a9b952b2-b526-4af2-807d-c1b6655d9e27" providerId="ADAL" clId="{C345847C-66A2-494A-89E3-1124579C2CBA}" dt="2026-01-30T13:12:57.544" v="1" actId="47"/>
        <pc:sldMkLst>
          <pc:docMk/>
          <pc:sldMk cId="0" sldId="358"/>
        </pc:sldMkLst>
      </pc:sldChg>
      <pc:sldChg chg="del">
        <pc:chgData name="Lachance, Jean-François" userId="a9b952b2-b526-4af2-807d-c1b6655d9e27" providerId="ADAL" clId="{C345847C-66A2-494A-89E3-1124579C2CBA}" dt="2026-01-30T13:12:57.544" v="1" actId="47"/>
        <pc:sldMkLst>
          <pc:docMk/>
          <pc:sldMk cId="0" sldId="359"/>
        </pc:sldMkLst>
      </pc:sldChg>
      <pc:sldChg chg="del">
        <pc:chgData name="Lachance, Jean-François" userId="a9b952b2-b526-4af2-807d-c1b6655d9e27" providerId="ADAL" clId="{C345847C-66A2-494A-89E3-1124579C2CBA}" dt="2026-01-30T13:12:57.544" v="1" actId="47"/>
        <pc:sldMkLst>
          <pc:docMk/>
          <pc:sldMk cId="0" sldId="362"/>
        </pc:sldMkLst>
      </pc:sldChg>
      <pc:sldChg chg="del">
        <pc:chgData name="Lachance, Jean-François" userId="a9b952b2-b526-4af2-807d-c1b6655d9e27" providerId="ADAL" clId="{C345847C-66A2-494A-89E3-1124579C2CBA}" dt="2026-01-30T13:12:57.544" v="1" actId="47"/>
        <pc:sldMkLst>
          <pc:docMk/>
          <pc:sldMk cId="0" sldId="363"/>
        </pc:sldMkLst>
      </pc:sldChg>
      <pc:sldChg chg="del">
        <pc:chgData name="Lachance, Jean-François" userId="a9b952b2-b526-4af2-807d-c1b6655d9e27" providerId="ADAL" clId="{C345847C-66A2-494A-89E3-1124579C2CBA}" dt="2026-01-30T13:12:57.544" v="1" actId="47"/>
        <pc:sldMkLst>
          <pc:docMk/>
          <pc:sldMk cId="0" sldId="364"/>
        </pc:sldMkLst>
      </pc:sldChg>
      <pc:sldChg chg="del">
        <pc:chgData name="Lachance, Jean-François" userId="a9b952b2-b526-4af2-807d-c1b6655d9e27" providerId="ADAL" clId="{C345847C-66A2-494A-89E3-1124579C2CBA}" dt="2026-01-30T13:12:57.544" v="1" actId="47"/>
        <pc:sldMkLst>
          <pc:docMk/>
          <pc:sldMk cId="0" sldId="365"/>
        </pc:sldMkLst>
      </pc:sldChg>
      <pc:sldChg chg="del">
        <pc:chgData name="Lachance, Jean-François" userId="a9b952b2-b526-4af2-807d-c1b6655d9e27" providerId="ADAL" clId="{C345847C-66A2-494A-89E3-1124579C2CBA}" dt="2026-01-30T13:12:57.544" v="1" actId="47"/>
        <pc:sldMkLst>
          <pc:docMk/>
          <pc:sldMk cId="0" sldId="366"/>
        </pc:sldMkLst>
      </pc:sldChg>
      <pc:sldChg chg="del">
        <pc:chgData name="Lachance, Jean-François" userId="a9b952b2-b526-4af2-807d-c1b6655d9e27" providerId="ADAL" clId="{C345847C-66A2-494A-89E3-1124579C2CBA}" dt="2026-01-30T13:12:57.544" v="1" actId="47"/>
        <pc:sldMkLst>
          <pc:docMk/>
          <pc:sldMk cId="0" sldId="367"/>
        </pc:sldMkLst>
      </pc:sldChg>
      <pc:sldChg chg="del">
        <pc:chgData name="Lachance, Jean-François" userId="a9b952b2-b526-4af2-807d-c1b6655d9e27" providerId="ADAL" clId="{C345847C-66A2-494A-89E3-1124579C2CBA}" dt="2026-01-30T13:12:57.544" v="1" actId="47"/>
        <pc:sldMkLst>
          <pc:docMk/>
          <pc:sldMk cId="0" sldId="368"/>
        </pc:sldMkLst>
      </pc:sldChg>
      <pc:sldChg chg="del">
        <pc:chgData name="Lachance, Jean-François" userId="a9b952b2-b526-4af2-807d-c1b6655d9e27" providerId="ADAL" clId="{C345847C-66A2-494A-89E3-1124579C2CBA}" dt="2026-01-30T13:12:57.544" v="1" actId="47"/>
        <pc:sldMkLst>
          <pc:docMk/>
          <pc:sldMk cId="0" sldId="369"/>
        </pc:sldMkLst>
      </pc:sldChg>
      <pc:sldChg chg="del">
        <pc:chgData name="Lachance, Jean-François" userId="a9b952b2-b526-4af2-807d-c1b6655d9e27" providerId="ADAL" clId="{C345847C-66A2-494A-89E3-1124579C2CBA}" dt="2026-01-30T13:12:57.544" v="1" actId="47"/>
        <pc:sldMkLst>
          <pc:docMk/>
          <pc:sldMk cId="0" sldId="370"/>
        </pc:sldMkLst>
      </pc:sldChg>
      <pc:sldChg chg="del">
        <pc:chgData name="Lachance, Jean-François" userId="a9b952b2-b526-4af2-807d-c1b6655d9e27" providerId="ADAL" clId="{C345847C-66A2-494A-89E3-1124579C2CBA}" dt="2026-01-30T13:12:57.544" v="1" actId="47"/>
        <pc:sldMkLst>
          <pc:docMk/>
          <pc:sldMk cId="0" sldId="371"/>
        </pc:sldMkLst>
      </pc:sldChg>
      <pc:sldChg chg="del">
        <pc:chgData name="Lachance, Jean-François" userId="a9b952b2-b526-4af2-807d-c1b6655d9e27" providerId="ADAL" clId="{C345847C-66A2-494A-89E3-1124579C2CBA}" dt="2026-01-30T13:12:57.544" v="1" actId="47"/>
        <pc:sldMkLst>
          <pc:docMk/>
          <pc:sldMk cId="0" sldId="372"/>
        </pc:sldMkLst>
      </pc:sldChg>
      <pc:sldChg chg="del">
        <pc:chgData name="Lachance, Jean-François" userId="a9b952b2-b526-4af2-807d-c1b6655d9e27" providerId="ADAL" clId="{C345847C-66A2-494A-89E3-1124579C2CBA}" dt="2026-01-30T13:12:57.544" v="1" actId="47"/>
        <pc:sldMkLst>
          <pc:docMk/>
          <pc:sldMk cId="0" sldId="373"/>
        </pc:sldMkLst>
      </pc:sldChg>
      <pc:sldChg chg="del">
        <pc:chgData name="Lachance, Jean-François" userId="a9b952b2-b526-4af2-807d-c1b6655d9e27" providerId="ADAL" clId="{C345847C-66A2-494A-89E3-1124579C2CBA}" dt="2026-01-30T13:12:57.544" v="1" actId="47"/>
        <pc:sldMkLst>
          <pc:docMk/>
          <pc:sldMk cId="0" sldId="374"/>
        </pc:sldMkLst>
      </pc:sldChg>
      <pc:sldChg chg="del">
        <pc:chgData name="Lachance, Jean-François" userId="a9b952b2-b526-4af2-807d-c1b6655d9e27" providerId="ADAL" clId="{C345847C-66A2-494A-89E3-1124579C2CBA}" dt="2026-01-30T13:12:57.544" v="1" actId="47"/>
        <pc:sldMkLst>
          <pc:docMk/>
          <pc:sldMk cId="0" sldId="375"/>
        </pc:sldMkLst>
      </pc:sldChg>
      <pc:sldChg chg="del">
        <pc:chgData name="Lachance, Jean-François" userId="a9b952b2-b526-4af2-807d-c1b6655d9e27" providerId="ADAL" clId="{C345847C-66A2-494A-89E3-1124579C2CBA}" dt="2026-01-30T13:12:57.544" v="1" actId="47"/>
        <pc:sldMkLst>
          <pc:docMk/>
          <pc:sldMk cId="0" sldId="376"/>
        </pc:sldMkLst>
      </pc:sldChg>
      <pc:sldChg chg="del">
        <pc:chgData name="Lachance, Jean-François" userId="a9b952b2-b526-4af2-807d-c1b6655d9e27" providerId="ADAL" clId="{C345847C-66A2-494A-89E3-1124579C2CBA}" dt="2026-01-30T13:12:57.544" v="1" actId="47"/>
        <pc:sldMkLst>
          <pc:docMk/>
          <pc:sldMk cId="0" sldId="377"/>
        </pc:sldMkLst>
      </pc:sldChg>
      <pc:sldChg chg="del">
        <pc:chgData name="Lachance, Jean-François" userId="a9b952b2-b526-4af2-807d-c1b6655d9e27" providerId="ADAL" clId="{C345847C-66A2-494A-89E3-1124579C2CBA}" dt="2026-01-30T13:12:57.544" v="1" actId="47"/>
        <pc:sldMkLst>
          <pc:docMk/>
          <pc:sldMk cId="3071111612" sldId="380"/>
        </pc:sldMkLst>
      </pc:sldChg>
      <pc:sldChg chg="del">
        <pc:chgData name="Lachance, Jean-François" userId="a9b952b2-b526-4af2-807d-c1b6655d9e27" providerId="ADAL" clId="{C345847C-66A2-494A-89E3-1124579C2CBA}" dt="2026-01-30T13:12:57.544" v="1" actId="47"/>
        <pc:sldMkLst>
          <pc:docMk/>
          <pc:sldMk cId="346475614" sldId="381"/>
        </pc:sldMkLst>
      </pc:sldChg>
      <pc:sldChg chg="del">
        <pc:chgData name="Lachance, Jean-François" userId="a9b952b2-b526-4af2-807d-c1b6655d9e27" providerId="ADAL" clId="{C345847C-66A2-494A-89E3-1124579C2CBA}" dt="2026-01-30T13:12:57.544" v="1" actId="47"/>
        <pc:sldMkLst>
          <pc:docMk/>
          <pc:sldMk cId="3090875539" sldId="387"/>
        </pc:sldMkLst>
      </pc:sldChg>
      <pc:sldChg chg="del">
        <pc:chgData name="Lachance, Jean-François" userId="a9b952b2-b526-4af2-807d-c1b6655d9e27" providerId="ADAL" clId="{C345847C-66A2-494A-89E3-1124579C2CBA}" dt="2026-01-30T13:12:57.544" v="1" actId="47"/>
        <pc:sldMkLst>
          <pc:docMk/>
          <pc:sldMk cId="2161677001" sldId="388"/>
        </pc:sldMkLst>
      </pc:sldChg>
      <pc:sldChg chg="del">
        <pc:chgData name="Lachance, Jean-François" userId="a9b952b2-b526-4af2-807d-c1b6655d9e27" providerId="ADAL" clId="{C345847C-66A2-494A-89E3-1124579C2CBA}" dt="2026-01-30T13:12:57.544" v="1" actId="47"/>
        <pc:sldMkLst>
          <pc:docMk/>
          <pc:sldMk cId="0" sldId="395"/>
        </pc:sldMkLst>
      </pc:sldChg>
      <pc:sldChg chg="del">
        <pc:chgData name="Lachance, Jean-François" userId="a9b952b2-b526-4af2-807d-c1b6655d9e27" providerId="ADAL" clId="{C345847C-66A2-494A-89E3-1124579C2CBA}" dt="2026-01-30T13:12:57.544" v="1" actId="47"/>
        <pc:sldMkLst>
          <pc:docMk/>
          <pc:sldMk cId="1011503805" sldId="398"/>
        </pc:sldMkLst>
      </pc:sldChg>
      <pc:sldChg chg="del">
        <pc:chgData name="Lachance, Jean-François" userId="a9b952b2-b526-4af2-807d-c1b6655d9e27" providerId="ADAL" clId="{C345847C-66A2-494A-89E3-1124579C2CBA}" dt="2026-01-30T13:12:57.544" v="1" actId="47"/>
        <pc:sldMkLst>
          <pc:docMk/>
          <pc:sldMk cId="0" sldId="401"/>
        </pc:sldMkLst>
      </pc:sldChg>
      <pc:sldChg chg="del">
        <pc:chgData name="Lachance, Jean-François" userId="a9b952b2-b526-4af2-807d-c1b6655d9e27" providerId="ADAL" clId="{C345847C-66A2-494A-89E3-1124579C2CBA}" dt="2026-01-30T13:12:57.544" v="1" actId="47"/>
        <pc:sldMkLst>
          <pc:docMk/>
          <pc:sldMk cId="0" sldId="402"/>
        </pc:sldMkLst>
      </pc:sldChg>
      <pc:sldChg chg="del">
        <pc:chgData name="Lachance, Jean-François" userId="a9b952b2-b526-4af2-807d-c1b6655d9e27" providerId="ADAL" clId="{C345847C-66A2-494A-89E3-1124579C2CBA}" dt="2026-01-30T13:12:57.544" v="1" actId="47"/>
        <pc:sldMkLst>
          <pc:docMk/>
          <pc:sldMk cId="3399351901" sldId="403"/>
        </pc:sldMkLst>
      </pc:sldChg>
      <pc:sldChg chg="del">
        <pc:chgData name="Lachance, Jean-François" userId="a9b952b2-b526-4af2-807d-c1b6655d9e27" providerId="ADAL" clId="{C345847C-66A2-494A-89E3-1124579C2CBA}" dt="2026-01-30T13:12:57.544" v="1" actId="47"/>
        <pc:sldMkLst>
          <pc:docMk/>
          <pc:sldMk cId="1550545411" sldId="404"/>
        </pc:sldMkLst>
      </pc:sldChg>
      <pc:sldChg chg="del">
        <pc:chgData name="Lachance, Jean-François" userId="a9b952b2-b526-4af2-807d-c1b6655d9e27" providerId="ADAL" clId="{C345847C-66A2-494A-89E3-1124579C2CBA}" dt="2026-01-30T13:12:57.544" v="1" actId="47"/>
        <pc:sldMkLst>
          <pc:docMk/>
          <pc:sldMk cId="1657651363" sldId="407"/>
        </pc:sldMkLst>
      </pc:sldChg>
      <pc:sldChg chg="del">
        <pc:chgData name="Lachance, Jean-François" userId="a9b952b2-b526-4af2-807d-c1b6655d9e27" providerId="ADAL" clId="{C345847C-66A2-494A-89E3-1124579C2CBA}" dt="2026-01-30T13:12:57.544" v="1" actId="47"/>
        <pc:sldMkLst>
          <pc:docMk/>
          <pc:sldMk cId="2108879524" sldId="408"/>
        </pc:sldMkLst>
      </pc:sldChg>
      <pc:sldChg chg="del">
        <pc:chgData name="Lachance, Jean-François" userId="a9b952b2-b526-4af2-807d-c1b6655d9e27" providerId="ADAL" clId="{C345847C-66A2-494A-89E3-1124579C2CBA}" dt="2026-01-30T13:12:57.544" v="1" actId="47"/>
        <pc:sldMkLst>
          <pc:docMk/>
          <pc:sldMk cId="2191646308" sldId="409"/>
        </pc:sldMkLst>
      </pc:sldChg>
      <pc:sldChg chg="del">
        <pc:chgData name="Lachance, Jean-François" userId="a9b952b2-b526-4af2-807d-c1b6655d9e27" providerId="ADAL" clId="{C345847C-66A2-494A-89E3-1124579C2CBA}" dt="2026-01-30T13:12:57.544" v="1" actId="47"/>
        <pc:sldMkLst>
          <pc:docMk/>
          <pc:sldMk cId="236002890" sldId="410"/>
        </pc:sldMkLst>
      </pc:sldChg>
      <pc:sldChg chg="del">
        <pc:chgData name="Lachance, Jean-François" userId="a9b952b2-b526-4af2-807d-c1b6655d9e27" providerId="ADAL" clId="{C345847C-66A2-494A-89E3-1124579C2CBA}" dt="2026-01-30T13:12:57.544" v="1" actId="47"/>
        <pc:sldMkLst>
          <pc:docMk/>
          <pc:sldMk cId="3735829386" sldId="411"/>
        </pc:sldMkLst>
      </pc:sldChg>
      <pc:sldChg chg="del">
        <pc:chgData name="Lachance, Jean-François" userId="a9b952b2-b526-4af2-807d-c1b6655d9e27" providerId="ADAL" clId="{C345847C-66A2-494A-89E3-1124579C2CBA}" dt="2026-01-30T13:12:57.544" v="1" actId="47"/>
        <pc:sldMkLst>
          <pc:docMk/>
          <pc:sldMk cId="3765128767" sldId="412"/>
        </pc:sldMkLst>
      </pc:sldChg>
      <pc:sldChg chg="del">
        <pc:chgData name="Lachance, Jean-François" userId="a9b952b2-b526-4af2-807d-c1b6655d9e27" providerId="ADAL" clId="{C345847C-66A2-494A-89E3-1124579C2CBA}" dt="2026-01-30T13:12:57.544" v="1" actId="47"/>
        <pc:sldMkLst>
          <pc:docMk/>
          <pc:sldMk cId="0" sldId="418"/>
        </pc:sldMkLst>
      </pc:sldChg>
      <pc:sldChg chg="del">
        <pc:chgData name="Lachance, Jean-François" userId="a9b952b2-b526-4af2-807d-c1b6655d9e27" providerId="ADAL" clId="{C345847C-66A2-494A-89E3-1124579C2CBA}" dt="2026-01-30T13:12:57.544" v="1" actId="47"/>
        <pc:sldMkLst>
          <pc:docMk/>
          <pc:sldMk cId="0" sldId="419"/>
        </pc:sldMkLst>
      </pc:sldChg>
      <pc:sldChg chg="del">
        <pc:chgData name="Lachance, Jean-François" userId="a9b952b2-b526-4af2-807d-c1b6655d9e27" providerId="ADAL" clId="{C345847C-66A2-494A-89E3-1124579C2CBA}" dt="2026-01-30T13:12:57.544" v="1" actId="47"/>
        <pc:sldMkLst>
          <pc:docMk/>
          <pc:sldMk cId="0" sldId="420"/>
        </pc:sldMkLst>
      </pc:sldChg>
      <pc:sldChg chg="del">
        <pc:chgData name="Lachance, Jean-François" userId="a9b952b2-b526-4af2-807d-c1b6655d9e27" providerId="ADAL" clId="{C345847C-66A2-494A-89E3-1124579C2CBA}" dt="2026-01-30T13:12:57.544" v="1" actId="47"/>
        <pc:sldMkLst>
          <pc:docMk/>
          <pc:sldMk cId="0" sldId="421"/>
        </pc:sldMkLst>
      </pc:sldChg>
      <pc:sldChg chg="del">
        <pc:chgData name="Lachance, Jean-François" userId="a9b952b2-b526-4af2-807d-c1b6655d9e27" providerId="ADAL" clId="{C345847C-66A2-494A-89E3-1124579C2CBA}" dt="2026-01-30T13:12:57.544" v="1" actId="47"/>
        <pc:sldMkLst>
          <pc:docMk/>
          <pc:sldMk cId="0" sldId="422"/>
        </pc:sldMkLst>
      </pc:sldChg>
      <pc:sldChg chg="del">
        <pc:chgData name="Lachance, Jean-François" userId="a9b952b2-b526-4af2-807d-c1b6655d9e27" providerId="ADAL" clId="{C345847C-66A2-494A-89E3-1124579C2CBA}" dt="2026-01-30T13:12:57.544" v="1" actId="47"/>
        <pc:sldMkLst>
          <pc:docMk/>
          <pc:sldMk cId="3227635964" sldId="425"/>
        </pc:sldMkLst>
      </pc:sldChg>
      <pc:sldChg chg="del">
        <pc:chgData name="Lachance, Jean-François" userId="a9b952b2-b526-4af2-807d-c1b6655d9e27" providerId="ADAL" clId="{C345847C-66A2-494A-89E3-1124579C2CBA}" dt="2026-01-30T13:12:57.544" v="1" actId="47"/>
        <pc:sldMkLst>
          <pc:docMk/>
          <pc:sldMk cId="997037434" sldId="427"/>
        </pc:sldMkLst>
      </pc:sldChg>
      <pc:sldChg chg="del">
        <pc:chgData name="Lachance, Jean-François" userId="a9b952b2-b526-4af2-807d-c1b6655d9e27" providerId="ADAL" clId="{C345847C-66A2-494A-89E3-1124579C2CBA}" dt="2026-01-30T13:12:57.544" v="1" actId="47"/>
        <pc:sldMkLst>
          <pc:docMk/>
          <pc:sldMk cId="1514875328" sldId="429"/>
        </pc:sldMkLst>
      </pc:sldChg>
      <pc:sldChg chg="del">
        <pc:chgData name="Lachance, Jean-François" userId="a9b952b2-b526-4af2-807d-c1b6655d9e27" providerId="ADAL" clId="{C345847C-66A2-494A-89E3-1124579C2CBA}" dt="2026-01-30T13:12:57.544" v="1" actId="47"/>
        <pc:sldMkLst>
          <pc:docMk/>
          <pc:sldMk cId="3749754448" sldId="431"/>
        </pc:sldMkLst>
      </pc:sldChg>
      <pc:sldChg chg="del">
        <pc:chgData name="Lachance, Jean-François" userId="a9b952b2-b526-4af2-807d-c1b6655d9e27" providerId="ADAL" clId="{C345847C-66A2-494A-89E3-1124579C2CBA}" dt="2026-01-30T13:12:57.544" v="1" actId="47"/>
        <pc:sldMkLst>
          <pc:docMk/>
          <pc:sldMk cId="3802836241" sldId="432"/>
        </pc:sldMkLst>
      </pc:sldChg>
      <pc:sldChg chg="del">
        <pc:chgData name="Lachance, Jean-François" userId="a9b952b2-b526-4af2-807d-c1b6655d9e27" providerId="ADAL" clId="{C345847C-66A2-494A-89E3-1124579C2CBA}" dt="2026-01-30T13:12:57.544" v="1" actId="47"/>
        <pc:sldMkLst>
          <pc:docMk/>
          <pc:sldMk cId="2400855306" sldId="433"/>
        </pc:sldMkLst>
      </pc:sldChg>
      <pc:sldChg chg="del">
        <pc:chgData name="Lachance, Jean-François" userId="a9b952b2-b526-4af2-807d-c1b6655d9e27" providerId="ADAL" clId="{C345847C-66A2-494A-89E3-1124579C2CBA}" dt="2026-01-30T13:12:57.544" v="1" actId="47"/>
        <pc:sldMkLst>
          <pc:docMk/>
          <pc:sldMk cId="3584615467" sldId="434"/>
        </pc:sldMkLst>
      </pc:sldChg>
      <pc:sldChg chg="del">
        <pc:chgData name="Lachance, Jean-François" userId="a9b952b2-b526-4af2-807d-c1b6655d9e27" providerId="ADAL" clId="{C345847C-66A2-494A-89E3-1124579C2CBA}" dt="2026-01-30T13:12:57.544" v="1" actId="47"/>
        <pc:sldMkLst>
          <pc:docMk/>
          <pc:sldMk cId="3684972480" sldId="435"/>
        </pc:sldMkLst>
      </pc:sldChg>
      <pc:sldChg chg="del">
        <pc:chgData name="Lachance, Jean-François" userId="a9b952b2-b526-4af2-807d-c1b6655d9e27" providerId="ADAL" clId="{C345847C-66A2-494A-89E3-1124579C2CBA}" dt="2026-01-30T13:12:57.544" v="1" actId="47"/>
        <pc:sldMkLst>
          <pc:docMk/>
          <pc:sldMk cId="2165194282" sldId="436"/>
        </pc:sldMkLst>
      </pc:sldChg>
      <pc:sldChg chg="del">
        <pc:chgData name="Lachance, Jean-François" userId="a9b952b2-b526-4af2-807d-c1b6655d9e27" providerId="ADAL" clId="{C345847C-66A2-494A-89E3-1124579C2CBA}" dt="2026-01-30T13:12:57.544" v="1" actId="47"/>
        <pc:sldMkLst>
          <pc:docMk/>
          <pc:sldMk cId="2623387014" sldId="437"/>
        </pc:sldMkLst>
      </pc:sldChg>
      <pc:sldChg chg="del">
        <pc:chgData name="Lachance, Jean-François" userId="a9b952b2-b526-4af2-807d-c1b6655d9e27" providerId="ADAL" clId="{C345847C-66A2-494A-89E3-1124579C2CBA}" dt="2026-01-30T13:12:57.544" v="1" actId="47"/>
        <pc:sldMkLst>
          <pc:docMk/>
          <pc:sldMk cId="2450402665" sldId="438"/>
        </pc:sldMkLst>
      </pc:sldChg>
      <pc:sldChg chg="del">
        <pc:chgData name="Lachance, Jean-François" userId="a9b952b2-b526-4af2-807d-c1b6655d9e27" providerId="ADAL" clId="{C345847C-66A2-494A-89E3-1124579C2CBA}" dt="2026-01-30T13:12:57.544" v="1" actId="47"/>
        <pc:sldMkLst>
          <pc:docMk/>
          <pc:sldMk cId="4025897829" sldId="439"/>
        </pc:sldMkLst>
      </pc:sldChg>
      <pc:sldChg chg="del">
        <pc:chgData name="Lachance, Jean-François" userId="a9b952b2-b526-4af2-807d-c1b6655d9e27" providerId="ADAL" clId="{C345847C-66A2-494A-89E3-1124579C2CBA}" dt="2026-01-30T13:12:57.544" v="1" actId="47"/>
        <pc:sldMkLst>
          <pc:docMk/>
          <pc:sldMk cId="3990898936" sldId="443"/>
        </pc:sldMkLst>
      </pc:sldChg>
      <pc:sldChg chg="del">
        <pc:chgData name="Lachance, Jean-François" userId="a9b952b2-b526-4af2-807d-c1b6655d9e27" providerId="ADAL" clId="{C345847C-66A2-494A-89E3-1124579C2CBA}" dt="2026-01-30T13:12:57.544" v="1" actId="47"/>
        <pc:sldMkLst>
          <pc:docMk/>
          <pc:sldMk cId="1323919196" sldId="444"/>
        </pc:sldMkLst>
      </pc:sldChg>
      <pc:sldChg chg="del">
        <pc:chgData name="Lachance, Jean-François" userId="a9b952b2-b526-4af2-807d-c1b6655d9e27" providerId="ADAL" clId="{C345847C-66A2-494A-89E3-1124579C2CBA}" dt="2026-01-30T13:12:57.544" v="1" actId="47"/>
        <pc:sldMkLst>
          <pc:docMk/>
          <pc:sldMk cId="208397724" sldId="445"/>
        </pc:sldMkLst>
      </pc:sldChg>
      <pc:sldChg chg="del">
        <pc:chgData name="Lachance, Jean-François" userId="a9b952b2-b526-4af2-807d-c1b6655d9e27" providerId="ADAL" clId="{C345847C-66A2-494A-89E3-1124579C2CBA}" dt="2026-01-30T13:12:57.544" v="1" actId="47"/>
        <pc:sldMkLst>
          <pc:docMk/>
          <pc:sldMk cId="4022657569" sldId="458"/>
        </pc:sldMkLst>
      </pc:sldChg>
      <pc:sldChg chg="del">
        <pc:chgData name="Lachance, Jean-François" userId="a9b952b2-b526-4af2-807d-c1b6655d9e27" providerId="ADAL" clId="{C345847C-66A2-494A-89E3-1124579C2CBA}" dt="2026-01-30T13:12:57.544" v="1" actId="47"/>
        <pc:sldMkLst>
          <pc:docMk/>
          <pc:sldMk cId="2435192179" sldId="459"/>
        </pc:sldMkLst>
      </pc:sldChg>
      <pc:sldChg chg="del">
        <pc:chgData name="Lachance, Jean-François" userId="a9b952b2-b526-4af2-807d-c1b6655d9e27" providerId="ADAL" clId="{C345847C-66A2-494A-89E3-1124579C2CBA}" dt="2026-01-30T13:12:57.544" v="1" actId="47"/>
        <pc:sldMkLst>
          <pc:docMk/>
          <pc:sldMk cId="0" sldId="464"/>
        </pc:sldMkLst>
      </pc:sldChg>
      <pc:sldChg chg="del">
        <pc:chgData name="Lachance, Jean-François" userId="a9b952b2-b526-4af2-807d-c1b6655d9e27" providerId="ADAL" clId="{C345847C-66A2-494A-89E3-1124579C2CBA}" dt="2026-01-30T13:12:57.544" v="1" actId="47"/>
        <pc:sldMkLst>
          <pc:docMk/>
          <pc:sldMk cId="0" sldId="465"/>
        </pc:sldMkLst>
      </pc:sldChg>
      <pc:sldChg chg="del">
        <pc:chgData name="Lachance, Jean-François" userId="a9b952b2-b526-4af2-807d-c1b6655d9e27" providerId="ADAL" clId="{C345847C-66A2-494A-89E3-1124579C2CBA}" dt="2026-01-30T13:12:57.544" v="1" actId="47"/>
        <pc:sldMkLst>
          <pc:docMk/>
          <pc:sldMk cId="0" sldId="466"/>
        </pc:sldMkLst>
      </pc:sldChg>
      <pc:sldChg chg="del">
        <pc:chgData name="Lachance, Jean-François" userId="a9b952b2-b526-4af2-807d-c1b6655d9e27" providerId="ADAL" clId="{C345847C-66A2-494A-89E3-1124579C2CBA}" dt="2026-01-30T13:12:57.544" v="1" actId="47"/>
        <pc:sldMkLst>
          <pc:docMk/>
          <pc:sldMk cId="230419561" sldId="467"/>
        </pc:sldMkLst>
      </pc:sldChg>
      <pc:sldChg chg="del">
        <pc:chgData name="Lachance, Jean-François" userId="a9b952b2-b526-4af2-807d-c1b6655d9e27" providerId="ADAL" clId="{C345847C-66A2-494A-89E3-1124579C2CBA}" dt="2026-01-30T13:12:57.544" v="1" actId="47"/>
        <pc:sldMkLst>
          <pc:docMk/>
          <pc:sldMk cId="0" sldId="468"/>
        </pc:sldMkLst>
      </pc:sldChg>
      <pc:sldChg chg="del">
        <pc:chgData name="Lachance, Jean-François" userId="a9b952b2-b526-4af2-807d-c1b6655d9e27" providerId="ADAL" clId="{C345847C-66A2-494A-89E3-1124579C2CBA}" dt="2026-01-30T13:12:57.544" v="1" actId="47"/>
        <pc:sldMkLst>
          <pc:docMk/>
          <pc:sldMk cId="0" sldId="471"/>
        </pc:sldMkLst>
      </pc:sldChg>
      <pc:sldChg chg="del">
        <pc:chgData name="Lachance, Jean-François" userId="a9b952b2-b526-4af2-807d-c1b6655d9e27" providerId="ADAL" clId="{C345847C-66A2-494A-89E3-1124579C2CBA}" dt="2026-01-30T13:12:57.544" v="1" actId="47"/>
        <pc:sldMkLst>
          <pc:docMk/>
          <pc:sldMk cId="0" sldId="472"/>
        </pc:sldMkLst>
      </pc:sldChg>
      <pc:sldChg chg="del">
        <pc:chgData name="Lachance, Jean-François" userId="a9b952b2-b526-4af2-807d-c1b6655d9e27" providerId="ADAL" clId="{C345847C-66A2-494A-89E3-1124579C2CBA}" dt="2026-01-30T13:12:57.544" v="1" actId="47"/>
        <pc:sldMkLst>
          <pc:docMk/>
          <pc:sldMk cId="1395617625" sldId="473"/>
        </pc:sldMkLst>
      </pc:sldChg>
      <pc:sldChg chg="del">
        <pc:chgData name="Lachance, Jean-François" userId="a9b952b2-b526-4af2-807d-c1b6655d9e27" providerId="ADAL" clId="{C345847C-66A2-494A-89E3-1124579C2CBA}" dt="2026-01-30T13:12:57.544" v="1" actId="47"/>
        <pc:sldMkLst>
          <pc:docMk/>
          <pc:sldMk cId="2843087876" sldId="474"/>
        </pc:sldMkLst>
      </pc:sldChg>
      <pc:sldChg chg="del">
        <pc:chgData name="Lachance, Jean-François" userId="a9b952b2-b526-4af2-807d-c1b6655d9e27" providerId="ADAL" clId="{C345847C-66A2-494A-89E3-1124579C2CBA}" dt="2026-01-30T13:12:57.544" v="1" actId="47"/>
        <pc:sldMkLst>
          <pc:docMk/>
          <pc:sldMk cId="153186230" sldId="475"/>
        </pc:sldMkLst>
      </pc:sldChg>
      <pc:sldChg chg="del">
        <pc:chgData name="Lachance, Jean-François" userId="a9b952b2-b526-4af2-807d-c1b6655d9e27" providerId="ADAL" clId="{C345847C-66A2-494A-89E3-1124579C2CBA}" dt="2026-01-30T13:12:57.544" v="1" actId="47"/>
        <pc:sldMkLst>
          <pc:docMk/>
          <pc:sldMk cId="1271140023" sldId="476"/>
        </pc:sldMkLst>
      </pc:sldChg>
      <pc:sldChg chg="del">
        <pc:chgData name="Lachance, Jean-François" userId="a9b952b2-b526-4af2-807d-c1b6655d9e27" providerId="ADAL" clId="{C345847C-66A2-494A-89E3-1124579C2CBA}" dt="2026-01-30T13:12:57.544" v="1" actId="47"/>
        <pc:sldMkLst>
          <pc:docMk/>
          <pc:sldMk cId="1178394691" sldId="477"/>
        </pc:sldMkLst>
      </pc:sldChg>
      <pc:sldChg chg="del">
        <pc:chgData name="Lachance, Jean-François" userId="a9b952b2-b526-4af2-807d-c1b6655d9e27" providerId="ADAL" clId="{C345847C-66A2-494A-89E3-1124579C2CBA}" dt="2026-01-30T13:12:57.544" v="1" actId="47"/>
        <pc:sldMkLst>
          <pc:docMk/>
          <pc:sldMk cId="2747099922" sldId="479"/>
        </pc:sldMkLst>
      </pc:sldChg>
      <pc:sldChg chg="del">
        <pc:chgData name="Lachance, Jean-François" userId="a9b952b2-b526-4af2-807d-c1b6655d9e27" providerId="ADAL" clId="{C345847C-66A2-494A-89E3-1124579C2CBA}" dt="2026-01-30T13:12:57.544" v="1" actId="47"/>
        <pc:sldMkLst>
          <pc:docMk/>
          <pc:sldMk cId="3837085344" sldId="480"/>
        </pc:sldMkLst>
      </pc:sldChg>
      <pc:sldChg chg="del">
        <pc:chgData name="Lachance, Jean-François" userId="a9b952b2-b526-4af2-807d-c1b6655d9e27" providerId="ADAL" clId="{C345847C-66A2-494A-89E3-1124579C2CBA}" dt="2026-01-30T13:12:57.544" v="1" actId="47"/>
        <pc:sldMkLst>
          <pc:docMk/>
          <pc:sldMk cId="4132249460" sldId="481"/>
        </pc:sldMkLst>
      </pc:sldChg>
      <pc:sldChg chg="del">
        <pc:chgData name="Lachance, Jean-François" userId="a9b952b2-b526-4af2-807d-c1b6655d9e27" providerId="ADAL" clId="{C345847C-66A2-494A-89E3-1124579C2CBA}" dt="2026-01-30T13:12:57.544" v="1" actId="47"/>
        <pc:sldMkLst>
          <pc:docMk/>
          <pc:sldMk cId="3487027134" sldId="482"/>
        </pc:sldMkLst>
      </pc:sldChg>
      <pc:sldChg chg="del">
        <pc:chgData name="Lachance, Jean-François" userId="a9b952b2-b526-4af2-807d-c1b6655d9e27" providerId="ADAL" clId="{C345847C-66A2-494A-89E3-1124579C2CBA}" dt="2026-01-30T13:12:57.544" v="1" actId="47"/>
        <pc:sldMkLst>
          <pc:docMk/>
          <pc:sldMk cId="4105437430" sldId="488"/>
        </pc:sldMkLst>
      </pc:sldChg>
      <pc:sldChg chg="del">
        <pc:chgData name="Lachance, Jean-François" userId="a9b952b2-b526-4af2-807d-c1b6655d9e27" providerId="ADAL" clId="{C345847C-66A2-494A-89E3-1124579C2CBA}" dt="2026-01-30T13:12:57.544" v="1" actId="47"/>
        <pc:sldMkLst>
          <pc:docMk/>
          <pc:sldMk cId="1684431609" sldId="490"/>
        </pc:sldMkLst>
      </pc:sldChg>
      <pc:sldChg chg="del">
        <pc:chgData name="Lachance, Jean-François" userId="a9b952b2-b526-4af2-807d-c1b6655d9e27" providerId="ADAL" clId="{C345847C-66A2-494A-89E3-1124579C2CBA}" dt="2026-01-30T13:12:57.544" v="1" actId="47"/>
        <pc:sldMkLst>
          <pc:docMk/>
          <pc:sldMk cId="0" sldId="491"/>
        </pc:sldMkLst>
      </pc:sldChg>
      <pc:sldChg chg="del">
        <pc:chgData name="Lachance, Jean-François" userId="a9b952b2-b526-4af2-807d-c1b6655d9e27" providerId="ADAL" clId="{C345847C-66A2-494A-89E3-1124579C2CBA}" dt="2026-01-30T13:12:57.544" v="1" actId="47"/>
        <pc:sldMkLst>
          <pc:docMk/>
          <pc:sldMk cId="2772855795" sldId="492"/>
        </pc:sldMkLst>
      </pc:sldChg>
      <pc:sldChg chg="del">
        <pc:chgData name="Lachance, Jean-François" userId="a9b952b2-b526-4af2-807d-c1b6655d9e27" providerId="ADAL" clId="{C345847C-66A2-494A-89E3-1124579C2CBA}" dt="2026-01-30T13:12:57.544" v="1" actId="47"/>
        <pc:sldMkLst>
          <pc:docMk/>
          <pc:sldMk cId="2132381462" sldId="493"/>
        </pc:sldMkLst>
      </pc:sldChg>
      <pc:sldChg chg="del">
        <pc:chgData name="Lachance, Jean-François" userId="a9b952b2-b526-4af2-807d-c1b6655d9e27" providerId="ADAL" clId="{C345847C-66A2-494A-89E3-1124579C2CBA}" dt="2026-01-30T13:12:57.544" v="1" actId="47"/>
        <pc:sldMkLst>
          <pc:docMk/>
          <pc:sldMk cId="2580581849" sldId="494"/>
        </pc:sldMkLst>
      </pc:sldChg>
      <pc:sldChg chg="del">
        <pc:chgData name="Lachance, Jean-François" userId="a9b952b2-b526-4af2-807d-c1b6655d9e27" providerId="ADAL" clId="{C345847C-66A2-494A-89E3-1124579C2CBA}" dt="2026-01-30T13:12:57.544" v="1" actId="47"/>
        <pc:sldMkLst>
          <pc:docMk/>
          <pc:sldMk cId="3868160299" sldId="502"/>
        </pc:sldMkLst>
      </pc:sldChg>
      <pc:sldChg chg="del">
        <pc:chgData name="Lachance, Jean-François" userId="a9b952b2-b526-4af2-807d-c1b6655d9e27" providerId="ADAL" clId="{C345847C-66A2-494A-89E3-1124579C2CBA}" dt="2026-01-30T13:12:57.544" v="1" actId="47"/>
        <pc:sldMkLst>
          <pc:docMk/>
          <pc:sldMk cId="3977730491" sldId="503"/>
        </pc:sldMkLst>
      </pc:sldChg>
      <pc:sldChg chg="del">
        <pc:chgData name="Lachance, Jean-François" userId="a9b952b2-b526-4af2-807d-c1b6655d9e27" providerId="ADAL" clId="{C345847C-66A2-494A-89E3-1124579C2CBA}" dt="2026-01-30T13:12:57.544" v="1" actId="47"/>
        <pc:sldMkLst>
          <pc:docMk/>
          <pc:sldMk cId="1580325619" sldId="507"/>
        </pc:sldMkLst>
      </pc:sldChg>
      <pc:sldChg chg="del">
        <pc:chgData name="Lachance, Jean-François" userId="a9b952b2-b526-4af2-807d-c1b6655d9e27" providerId="ADAL" clId="{C345847C-66A2-494A-89E3-1124579C2CBA}" dt="2026-01-30T13:12:57.544" v="1" actId="47"/>
        <pc:sldMkLst>
          <pc:docMk/>
          <pc:sldMk cId="1721519144" sldId="510"/>
        </pc:sldMkLst>
      </pc:sldChg>
      <pc:sldChg chg="del">
        <pc:chgData name="Lachance, Jean-François" userId="a9b952b2-b526-4af2-807d-c1b6655d9e27" providerId="ADAL" clId="{C345847C-66A2-494A-89E3-1124579C2CBA}" dt="2026-01-30T13:12:57.544" v="1" actId="47"/>
        <pc:sldMkLst>
          <pc:docMk/>
          <pc:sldMk cId="122264123" sldId="511"/>
        </pc:sldMkLst>
      </pc:sldChg>
      <pc:sldChg chg="del">
        <pc:chgData name="Lachance, Jean-François" userId="a9b952b2-b526-4af2-807d-c1b6655d9e27" providerId="ADAL" clId="{C345847C-66A2-494A-89E3-1124579C2CBA}" dt="2026-01-30T13:12:57.544" v="1" actId="47"/>
        <pc:sldMkLst>
          <pc:docMk/>
          <pc:sldMk cId="0" sldId="512"/>
        </pc:sldMkLst>
      </pc:sldChg>
      <pc:sldChg chg="del">
        <pc:chgData name="Lachance, Jean-François" userId="a9b952b2-b526-4af2-807d-c1b6655d9e27" providerId="ADAL" clId="{C345847C-66A2-494A-89E3-1124579C2CBA}" dt="2026-01-30T13:12:57.544" v="1" actId="47"/>
        <pc:sldMkLst>
          <pc:docMk/>
          <pc:sldMk cId="0" sldId="513"/>
        </pc:sldMkLst>
      </pc:sldChg>
      <pc:sldChg chg="del">
        <pc:chgData name="Lachance, Jean-François" userId="a9b952b2-b526-4af2-807d-c1b6655d9e27" providerId="ADAL" clId="{C345847C-66A2-494A-89E3-1124579C2CBA}" dt="2026-01-30T13:12:57.544" v="1" actId="47"/>
        <pc:sldMkLst>
          <pc:docMk/>
          <pc:sldMk cId="0" sldId="514"/>
        </pc:sldMkLst>
      </pc:sldChg>
      <pc:sldChg chg="del">
        <pc:chgData name="Lachance, Jean-François" userId="a9b952b2-b526-4af2-807d-c1b6655d9e27" providerId="ADAL" clId="{C345847C-66A2-494A-89E3-1124579C2CBA}" dt="2026-01-30T13:12:57.544" v="1" actId="47"/>
        <pc:sldMkLst>
          <pc:docMk/>
          <pc:sldMk cId="2731262736" sldId="515"/>
        </pc:sldMkLst>
      </pc:sldChg>
      <pc:sldChg chg="del">
        <pc:chgData name="Lachance, Jean-François" userId="a9b952b2-b526-4af2-807d-c1b6655d9e27" providerId="ADAL" clId="{C345847C-66A2-494A-89E3-1124579C2CBA}" dt="2026-01-30T13:12:57.544" v="1" actId="47"/>
        <pc:sldMkLst>
          <pc:docMk/>
          <pc:sldMk cId="3709775615" sldId="516"/>
        </pc:sldMkLst>
      </pc:sldChg>
      <pc:sldChg chg="del">
        <pc:chgData name="Lachance, Jean-François" userId="a9b952b2-b526-4af2-807d-c1b6655d9e27" providerId="ADAL" clId="{C345847C-66A2-494A-89E3-1124579C2CBA}" dt="2026-01-30T13:12:57.544" v="1" actId="47"/>
        <pc:sldMkLst>
          <pc:docMk/>
          <pc:sldMk cId="2772542777" sldId="517"/>
        </pc:sldMkLst>
      </pc:sldChg>
      <pc:sldChg chg="del">
        <pc:chgData name="Lachance, Jean-François" userId="a9b952b2-b526-4af2-807d-c1b6655d9e27" providerId="ADAL" clId="{C345847C-66A2-494A-89E3-1124579C2CBA}" dt="2026-01-30T13:12:57.544" v="1" actId="47"/>
        <pc:sldMkLst>
          <pc:docMk/>
          <pc:sldMk cId="0" sldId="520"/>
        </pc:sldMkLst>
      </pc:sldChg>
      <pc:sldChg chg="del">
        <pc:chgData name="Lachance, Jean-François" userId="a9b952b2-b526-4af2-807d-c1b6655d9e27" providerId="ADAL" clId="{C345847C-66A2-494A-89E3-1124579C2CBA}" dt="2026-01-30T13:12:57.544" v="1" actId="47"/>
        <pc:sldMkLst>
          <pc:docMk/>
          <pc:sldMk cId="0" sldId="521"/>
        </pc:sldMkLst>
      </pc:sldChg>
      <pc:sldChg chg="del">
        <pc:chgData name="Lachance, Jean-François" userId="a9b952b2-b526-4af2-807d-c1b6655d9e27" providerId="ADAL" clId="{C345847C-66A2-494A-89E3-1124579C2CBA}" dt="2026-01-30T13:12:57.544" v="1" actId="47"/>
        <pc:sldMkLst>
          <pc:docMk/>
          <pc:sldMk cId="839517240" sldId="522"/>
        </pc:sldMkLst>
      </pc:sldChg>
      <pc:sldChg chg="del">
        <pc:chgData name="Lachance, Jean-François" userId="a9b952b2-b526-4af2-807d-c1b6655d9e27" providerId="ADAL" clId="{C345847C-66A2-494A-89E3-1124579C2CBA}" dt="2026-01-30T13:12:57.544" v="1" actId="47"/>
        <pc:sldMkLst>
          <pc:docMk/>
          <pc:sldMk cId="1698716414" sldId="523"/>
        </pc:sldMkLst>
      </pc:sldChg>
      <pc:sldChg chg="del">
        <pc:chgData name="Lachance, Jean-François" userId="a9b952b2-b526-4af2-807d-c1b6655d9e27" providerId="ADAL" clId="{C345847C-66A2-494A-89E3-1124579C2CBA}" dt="2026-01-30T13:12:57.544" v="1" actId="47"/>
        <pc:sldMkLst>
          <pc:docMk/>
          <pc:sldMk cId="4022336012" sldId="524"/>
        </pc:sldMkLst>
      </pc:sldChg>
      <pc:sldChg chg="del">
        <pc:chgData name="Lachance, Jean-François" userId="a9b952b2-b526-4af2-807d-c1b6655d9e27" providerId="ADAL" clId="{C345847C-66A2-494A-89E3-1124579C2CBA}" dt="2026-01-30T13:12:57.544" v="1" actId="47"/>
        <pc:sldMkLst>
          <pc:docMk/>
          <pc:sldMk cId="905782047" sldId="525"/>
        </pc:sldMkLst>
      </pc:sldChg>
      <pc:sldChg chg="del">
        <pc:chgData name="Lachance, Jean-François" userId="a9b952b2-b526-4af2-807d-c1b6655d9e27" providerId="ADAL" clId="{C345847C-66A2-494A-89E3-1124579C2CBA}" dt="2026-01-30T13:12:57.544" v="1" actId="47"/>
        <pc:sldMkLst>
          <pc:docMk/>
          <pc:sldMk cId="0" sldId="526"/>
        </pc:sldMkLst>
      </pc:sldChg>
      <pc:sldChg chg="del">
        <pc:chgData name="Lachance, Jean-François" userId="a9b952b2-b526-4af2-807d-c1b6655d9e27" providerId="ADAL" clId="{C345847C-66A2-494A-89E3-1124579C2CBA}" dt="2026-01-30T13:12:57.544" v="1" actId="47"/>
        <pc:sldMkLst>
          <pc:docMk/>
          <pc:sldMk cId="0" sldId="527"/>
        </pc:sldMkLst>
      </pc:sldChg>
      <pc:sldChg chg="del">
        <pc:chgData name="Lachance, Jean-François" userId="a9b952b2-b526-4af2-807d-c1b6655d9e27" providerId="ADAL" clId="{C345847C-66A2-494A-89E3-1124579C2CBA}" dt="2026-01-30T13:12:57.544" v="1" actId="47"/>
        <pc:sldMkLst>
          <pc:docMk/>
          <pc:sldMk cId="0" sldId="537"/>
        </pc:sldMkLst>
      </pc:sldChg>
      <pc:sldChg chg="del">
        <pc:chgData name="Lachance, Jean-François" userId="a9b952b2-b526-4af2-807d-c1b6655d9e27" providerId="ADAL" clId="{C345847C-66A2-494A-89E3-1124579C2CBA}" dt="2026-01-30T13:12:57.544" v="1" actId="47"/>
        <pc:sldMkLst>
          <pc:docMk/>
          <pc:sldMk cId="3006543197" sldId="542"/>
        </pc:sldMkLst>
      </pc:sldChg>
      <pc:sldChg chg="del">
        <pc:chgData name="Lachance, Jean-François" userId="a9b952b2-b526-4af2-807d-c1b6655d9e27" providerId="ADAL" clId="{C345847C-66A2-494A-89E3-1124579C2CBA}" dt="2026-01-30T13:12:57.544" v="1" actId="47"/>
        <pc:sldMkLst>
          <pc:docMk/>
          <pc:sldMk cId="3306198149" sldId="543"/>
        </pc:sldMkLst>
      </pc:sldChg>
      <pc:sldChg chg="del">
        <pc:chgData name="Lachance, Jean-François" userId="a9b952b2-b526-4af2-807d-c1b6655d9e27" providerId="ADAL" clId="{C345847C-66A2-494A-89E3-1124579C2CBA}" dt="2026-01-30T13:12:57.544" v="1" actId="47"/>
        <pc:sldMkLst>
          <pc:docMk/>
          <pc:sldMk cId="0" sldId="649"/>
        </pc:sldMkLst>
      </pc:sldChg>
      <pc:sldChg chg="del">
        <pc:chgData name="Lachance, Jean-François" userId="a9b952b2-b526-4af2-807d-c1b6655d9e27" providerId="ADAL" clId="{C345847C-66A2-494A-89E3-1124579C2CBA}" dt="2026-01-30T13:12:27.258" v="0" actId="47"/>
        <pc:sldMkLst>
          <pc:docMk/>
          <pc:sldMk cId="2288781615" sldId="753"/>
        </pc:sldMkLst>
      </pc:sldChg>
      <pc:sldChg chg="del">
        <pc:chgData name="Lachance, Jean-François" userId="a9b952b2-b526-4af2-807d-c1b6655d9e27" providerId="ADAL" clId="{C345847C-66A2-494A-89E3-1124579C2CBA}" dt="2026-01-30T13:12:27.258" v="0" actId="47"/>
        <pc:sldMkLst>
          <pc:docMk/>
          <pc:sldMk cId="2003549116" sldId="754"/>
        </pc:sldMkLst>
      </pc:sldChg>
      <pc:sldChg chg="del">
        <pc:chgData name="Lachance, Jean-François" userId="a9b952b2-b526-4af2-807d-c1b6655d9e27" providerId="ADAL" clId="{C345847C-66A2-494A-89E3-1124579C2CBA}" dt="2026-01-30T13:12:27.258" v="0" actId="47"/>
        <pc:sldMkLst>
          <pc:docMk/>
          <pc:sldMk cId="3295380586" sldId="755"/>
        </pc:sldMkLst>
      </pc:sldChg>
      <pc:sldChg chg="del">
        <pc:chgData name="Lachance, Jean-François" userId="a9b952b2-b526-4af2-807d-c1b6655d9e27" providerId="ADAL" clId="{C345847C-66A2-494A-89E3-1124579C2CBA}" dt="2026-01-30T13:12:27.258" v="0" actId="47"/>
        <pc:sldMkLst>
          <pc:docMk/>
          <pc:sldMk cId="2030122767" sldId="756"/>
        </pc:sldMkLst>
      </pc:sldChg>
      <pc:sldChg chg="del">
        <pc:chgData name="Lachance, Jean-François" userId="a9b952b2-b526-4af2-807d-c1b6655d9e27" providerId="ADAL" clId="{C345847C-66A2-494A-89E3-1124579C2CBA}" dt="2026-01-30T13:12:27.258" v="0" actId="47"/>
        <pc:sldMkLst>
          <pc:docMk/>
          <pc:sldMk cId="2087887091" sldId="757"/>
        </pc:sldMkLst>
      </pc:sldChg>
      <pc:sldChg chg="del">
        <pc:chgData name="Lachance, Jean-François" userId="a9b952b2-b526-4af2-807d-c1b6655d9e27" providerId="ADAL" clId="{C345847C-66A2-494A-89E3-1124579C2CBA}" dt="2026-01-30T13:12:27.258" v="0" actId="47"/>
        <pc:sldMkLst>
          <pc:docMk/>
          <pc:sldMk cId="2524972065" sldId="758"/>
        </pc:sldMkLst>
      </pc:sldChg>
      <pc:sldChg chg="del">
        <pc:chgData name="Lachance, Jean-François" userId="a9b952b2-b526-4af2-807d-c1b6655d9e27" providerId="ADAL" clId="{C345847C-66A2-494A-89E3-1124579C2CBA}" dt="2026-01-30T13:12:27.258" v="0" actId="47"/>
        <pc:sldMkLst>
          <pc:docMk/>
          <pc:sldMk cId="2468406501" sldId="759"/>
        </pc:sldMkLst>
      </pc:sldChg>
      <pc:sldChg chg="del">
        <pc:chgData name="Lachance, Jean-François" userId="a9b952b2-b526-4af2-807d-c1b6655d9e27" providerId="ADAL" clId="{C345847C-66A2-494A-89E3-1124579C2CBA}" dt="2026-01-30T13:12:27.258" v="0" actId="47"/>
        <pc:sldMkLst>
          <pc:docMk/>
          <pc:sldMk cId="412986146" sldId="760"/>
        </pc:sldMkLst>
      </pc:sldChg>
      <pc:sldChg chg="del">
        <pc:chgData name="Lachance, Jean-François" userId="a9b952b2-b526-4af2-807d-c1b6655d9e27" providerId="ADAL" clId="{C345847C-66A2-494A-89E3-1124579C2CBA}" dt="2026-01-30T13:12:27.258" v="0" actId="47"/>
        <pc:sldMkLst>
          <pc:docMk/>
          <pc:sldMk cId="1436298996" sldId="761"/>
        </pc:sldMkLst>
      </pc:sldChg>
      <pc:sldChg chg="del">
        <pc:chgData name="Lachance, Jean-François" userId="a9b952b2-b526-4af2-807d-c1b6655d9e27" providerId="ADAL" clId="{C345847C-66A2-494A-89E3-1124579C2CBA}" dt="2026-01-30T13:12:27.258" v="0" actId="47"/>
        <pc:sldMkLst>
          <pc:docMk/>
          <pc:sldMk cId="608659412" sldId="762"/>
        </pc:sldMkLst>
      </pc:sldChg>
      <pc:sldChg chg="del">
        <pc:chgData name="Lachance, Jean-François" userId="a9b952b2-b526-4af2-807d-c1b6655d9e27" providerId="ADAL" clId="{C345847C-66A2-494A-89E3-1124579C2CBA}" dt="2026-01-30T13:12:27.258" v="0" actId="47"/>
        <pc:sldMkLst>
          <pc:docMk/>
          <pc:sldMk cId="589717409" sldId="763"/>
        </pc:sldMkLst>
      </pc:sldChg>
      <pc:sldChg chg="del">
        <pc:chgData name="Lachance, Jean-François" userId="a9b952b2-b526-4af2-807d-c1b6655d9e27" providerId="ADAL" clId="{C345847C-66A2-494A-89E3-1124579C2CBA}" dt="2026-01-30T13:12:27.258" v="0" actId="47"/>
        <pc:sldMkLst>
          <pc:docMk/>
          <pc:sldMk cId="3755859337" sldId="768"/>
        </pc:sldMkLst>
      </pc:sldChg>
      <pc:sldChg chg="del">
        <pc:chgData name="Lachance, Jean-François" userId="a9b952b2-b526-4af2-807d-c1b6655d9e27" providerId="ADAL" clId="{C345847C-66A2-494A-89E3-1124579C2CBA}" dt="2026-01-30T13:12:27.258" v="0" actId="47"/>
        <pc:sldMkLst>
          <pc:docMk/>
          <pc:sldMk cId="4066324318" sldId="769"/>
        </pc:sldMkLst>
      </pc:sldChg>
      <pc:sldChg chg="del">
        <pc:chgData name="Lachance, Jean-François" userId="a9b952b2-b526-4af2-807d-c1b6655d9e27" providerId="ADAL" clId="{C345847C-66A2-494A-89E3-1124579C2CBA}" dt="2026-01-30T13:12:57.544" v="1" actId="47"/>
        <pc:sldMkLst>
          <pc:docMk/>
          <pc:sldMk cId="0" sldId="786"/>
        </pc:sldMkLst>
      </pc:sldChg>
      <pc:sldChg chg="del">
        <pc:chgData name="Lachance, Jean-François" userId="a9b952b2-b526-4af2-807d-c1b6655d9e27" providerId="ADAL" clId="{C345847C-66A2-494A-89E3-1124579C2CBA}" dt="2026-01-30T13:12:57.544" v="1" actId="47"/>
        <pc:sldMkLst>
          <pc:docMk/>
          <pc:sldMk cId="0" sldId="787"/>
        </pc:sldMkLst>
      </pc:sldChg>
      <pc:sldChg chg="del">
        <pc:chgData name="Lachance, Jean-François" userId="a9b952b2-b526-4af2-807d-c1b6655d9e27" providerId="ADAL" clId="{C345847C-66A2-494A-89E3-1124579C2CBA}" dt="2026-01-30T13:12:57.544" v="1" actId="47"/>
        <pc:sldMkLst>
          <pc:docMk/>
          <pc:sldMk cId="0" sldId="788"/>
        </pc:sldMkLst>
      </pc:sldChg>
      <pc:sldChg chg="del">
        <pc:chgData name="Lachance, Jean-François" userId="a9b952b2-b526-4af2-807d-c1b6655d9e27" providerId="ADAL" clId="{C345847C-66A2-494A-89E3-1124579C2CBA}" dt="2026-01-30T13:12:57.544" v="1" actId="47"/>
        <pc:sldMkLst>
          <pc:docMk/>
          <pc:sldMk cId="0" sldId="789"/>
        </pc:sldMkLst>
      </pc:sldChg>
      <pc:sldChg chg="del">
        <pc:chgData name="Lachance, Jean-François" userId="a9b952b2-b526-4af2-807d-c1b6655d9e27" providerId="ADAL" clId="{C345847C-66A2-494A-89E3-1124579C2CBA}" dt="2026-01-30T13:12:57.544" v="1" actId="47"/>
        <pc:sldMkLst>
          <pc:docMk/>
          <pc:sldMk cId="0" sldId="800"/>
        </pc:sldMkLst>
      </pc:sldChg>
      <pc:sldChg chg="del">
        <pc:chgData name="Lachance, Jean-François" userId="a9b952b2-b526-4af2-807d-c1b6655d9e27" providerId="ADAL" clId="{C345847C-66A2-494A-89E3-1124579C2CBA}" dt="2026-01-30T13:12:57.544" v="1" actId="47"/>
        <pc:sldMkLst>
          <pc:docMk/>
          <pc:sldMk cId="0" sldId="801"/>
        </pc:sldMkLst>
      </pc:sldChg>
      <pc:sldChg chg="del">
        <pc:chgData name="Lachance, Jean-François" userId="a9b952b2-b526-4af2-807d-c1b6655d9e27" providerId="ADAL" clId="{C345847C-66A2-494A-89E3-1124579C2CBA}" dt="2026-01-30T13:12:57.544" v="1" actId="47"/>
        <pc:sldMkLst>
          <pc:docMk/>
          <pc:sldMk cId="0" sldId="804"/>
        </pc:sldMkLst>
      </pc:sldChg>
      <pc:sldChg chg="del">
        <pc:chgData name="Lachance, Jean-François" userId="a9b952b2-b526-4af2-807d-c1b6655d9e27" providerId="ADAL" clId="{C345847C-66A2-494A-89E3-1124579C2CBA}" dt="2026-01-30T13:12:57.544" v="1" actId="47"/>
        <pc:sldMkLst>
          <pc:docMk/>
          <pc:sldMk cId="0" sldId="805"/>
        </pc:sldMkLst>
      </pc:sldChg>
      <pc:sldChg chg="del">
        <pc:chgData name="Lachance, Jean-François" userId="a9b952b2-b526-4af2-807d-c1b6655d9e27" providerId="ADAL" clId="{C345847C-66A2-494A-89E3-1124579C2CBA}" dt="2026-01-30T13:12:57.544" v="1" actId="47"/>
        <pc:sldMkLst>
          <pc:docMk/>
          <pc:sldMk cId="0" sldId="806"/>
        </pc:sldMkLst>
      </pc:sldChg>
      <pc:sldChg chg="del">
        <pc:chgData name="Lachance, Jean-François" userId="a9b952b2-b526-4af2-807d-c1b6655d9e27" providerId="ADAL" clId="{C345847C-66A2-494A-89E3-1124579C2CBA}" dt="2026-01-30T13:12:57.544" v="1" actId="47"/>
        <pc:sldMkLst>
          <pc:docMk/>
          <pc:sldMk cId="0" sldId="808"/>
        </pc:sldMkLst>
      </pc:sldChg>
      <pc:sldChg chg="del">
        <pc:chgData name="Lachance, Jean-François" userId="a9b952b2-b526-4af2-807d-c1b6655d9e27" providerId="ADAL" clId="{C345847C-66A2-494A-89E3-1124579C2CBA}" dt="2026-01-30T13:12:57.544" v="1" actId="47"/>
        <pc:sldMkLst>
          <pc:docMk/>
          <pc:sldMk cId="0" sldId="809"/>
        </pc:sldMkLst>
      </pc:sldChg>
      <pc:sldChg chg="del">
        <pc:chgData name="Lachance, Jean-François" userId="a9b952b2-b526-4af2-807d-c1b6655d9e27" providerId="ADAL" clId="{C345847C-66A2-494A-89E3-1124579C2CBA}" dt="2026-01-30T13:12:57.544" v="1" actId="47"/>
        <pc:sldMkLst>
          <pc:docMk/>
          <pc:sldMk cId="2073466045" sldId="813"/>
        </pc:sldMkLst>
      </pc:sldChg>
      <pc:sldChg chg="del">
        <pc:chgData name="Lachance, Jean-François" userId="a9b952b2-b526-4af2-807d-c1b6655d9e27" providerId="ADAL" clId="{C345847C-66A2-494A-89E3-1124579C2CBA}" dt="2026-01-30T13:12:27.258" v="0" actId="47"/>
        <pc:sldMkLst>
          <pc:docMk/>
          <pc:sldMk cId="4122235061" sldId="827"/>
        </pc:sldMkLst>
      </pc:sldChg>
      <pc:sldChg chg="del">
        <pc:chgData name="Lachance, Jean-François" userId="a9b952b2-b526-4af2-807d-c1b6655d9e27" providerId="ADAL" clId="{C345847C-66A2-494A-89E3-1124579C2CBA}" dt="2026-01-30T13:12:27.258" v="0" actId="47"/>
        <pc:sldMkLst>
          <pc:docMk/>
          <pc:sldMk cId="0" sldId="833"/>
        </pc:sldMkLst>
      </pc:sldChg>
      <pc:sldChg chg="del">
        <pc:chgData name="Lachance, Jean-François" userId="a9b952b2-b526-4af2-807d-c1b6655d9e27" providerId="ADAL" clId="{C345847C-66A2-494A-89E3-1124579C2CBA}" dt="2026-01-30T13:12:27.258" v="0" actId="47"/>
        <pc:sldMkLst>
          <pc:docMk/>
          <pc:sldMk cId="0" sldId="834"/>
        </pc:sldMkLst>
      </pc:sldChg>
      <pc:sldChg chg="del">
        <pc:chgData name="Lachance, Jean-François" userId="a9b952b2-b526-4af2-807d-c1b6655d9e27" providerId="ADAL" clId="{C345847C-66A2-494A-89E3-1124579C2CBA}" dt="2026-01-30T13:12:57.544" v="1" actId="47"/>
        <pc:sldMkLst>
          <pc:docMk/>
          <pc:sldMk cId="0" sldId="846"/>
        </pc:sldMkLst>
      </pc:sldChg>
      <pc:sldChg chg="del">
        <pc:chgData name="Lachance, Jean-François" userId="a9b952b2-b526-4af2-807d-c1b6655d9e27" providerId="ADAL" clId="{C345847C-66A2-494A-89E3-1124579C2CBA}" dt="2026-01-30T13:12:57.544" v="1" actId="47"/>
        <pc:sldMkLst>
          <pc:docMk/>
          <pc:sldMk cId="0" sldId="847"/>
        </pc:sldMkLst>
      </pc:sldChg>
      <pc:sldChg chg="del">
        <pc:chgData name="Lachance, Jean-François" userId="a9b952b2-b526-4af2-807d-c1b6655d9e27" providerId="ADAL" clId="{C345847C-66A2-494A-89E3-1124579C2CBA}" dt="2026-01-30T13:12:57.544" v="1" actId="47"/>
        <pc:sldMkLst>
          <pc:docMk/>
          <pc:sldMk cId="0" sldId="848"/>
        </pc:sldMkLst>
      </pc:sldChg>
      <pc:sldChg chg="del">
        <pc:chgData name="Lachance, Jean-François" userId="a9b952b2-b526-4af2-807d-c1b6655d9e27" providerId="ADAL" clId="{C345847C-66A2-494A-89E3-1124579C2CBA}" dt="2026-01-30T13:12:57.544" v="1" actId="47"/>
        <pc:sldMkLst>
          <pc:docMk/>
          <pc:sldMk cId="3675039648" sldId="849"/>
        </pc:sldMkLst>
      </pc:sldChg>
      <pc:sldChg chg="del">
        <pc:chgData name="Lachance, Jean-François" userId="a9b952b2-b526-4af2-807d-c1b6655d9e27" providerId="ADAL" clId="{C345847C-66A2-494A-89E3-1124579C2CBA}" dt="2026-01-30T13:12:57.544" v="1" actId="47"/>
        <pc:sldMkLst>
          <pc:docMk/>
          <pc:sldMk cId="2548783223" sldId="850"/>
        </pc:sldMkLst>
      </pc:sldChg>
      <pc:sldChg chg="del">
        <pc:chgData name="Lachance, Jean-François" userId="a9b952b2-b526-4af2-807d-c1b6655d9e27" providerId="ADAL" clId="{C345847C-66A2-494A-89E3-1124579C2CBA}" dt="2026-01-30T13:12:57.544" v="1" actId="47"/>
        <pc:sldMkLst>
          <pc:docMk/>
          <pc:sldMk cId="3575081576" sldId="851"/>
        </pc:sldMkLst>
      </pc:sldChg>
      <pc:sldChg chg="del">
        <pc:chgData name="Lachance, Jean-François" userId="a9b952b2-b526-4af2-807d-c1b6655d9e27" providerId="ADAL" clId="{C345847C-66A2-494A-89E3-1124579C2CBA}" dt="2026-01-30T13:12:57.544" v="1" actId="47"/>
        <pc:sldMkLst>
          <pc:docMk/>
          <pc:sldMk cId="1099300544" sldId="852"/>
        </pc:sldMkLst>
      </pc:sldChg>
      <pc:sldChg chg="del">
        <pc:chgData name="Lachance, Jean-François" userId="a9b952b2-b526-4af2-807d-c1b6655d9e27" providerId="ADAL" clId="{C345847C-66A2-494A-89E3-1124579C2CBA}" dt="2026-01-30T13:12:57.544" v="1" actId="47"/>
        <pc:sldMkLst>
          <pc:docMk/>
          <pc:sldMk cId="2909992572" sldId="853"/>
        </pc:sldMkLst>
      </pc:sldChg>
      <pc:sldChg chg="del">
        <pc:chgData name="Lachance, Jean-François" userId="a9b952b2-b526-4af2-807d-c1b6655d9e27" providerId="ADAL" clId="{C345847C-66A2-494A-89E3-1124579C2CBA}" dt="2026-01-30T13:12:57.544" v="1" actId="47"/>
        <pc:sldMkLst>
          <pc:docMk/>
          <pc:sldMk cId="0" sldId="854"/>
        </pc:sldMkLst>
      </pc:sldChg>
      <pc:sldChg chg="del">
        <pc:chgData name="Lachance, Jean-François" userId="a9b952b2-b526-4af2-807d-c1b6655d9e27" providerId="ADAL" clId="{C345847C-66A2-494A-89E3-1124579C2CBA}" dt="2026-01-30T13:12:57.544" v="1" actId="47"/>
        <pc:sldMkLst>
          <pc:docMk/>
          <pc:sldMk cId="3682148090" sldId="855"/>
        </pc:sldMkLst>
      </pc:sldChg>
      <pc:sldChg chg="del">
        <pc:chgData name="Lachance, Jean-François" userId="a9b952b2-b526-4af2-807d-c1b6655d9e27" providerId="ADAL" clId="{C345847C-66A2-494A-89E3-1124579C2CBA}" dt="2026-01-30T13:12:57.544" v="1" actId="47"/>
        <pc:sldMkLst>
          <pc:docMk/>
          <pc:sldMk cId="0" sldId="856"/>
        </pc:sldMkLst>
      </pc:sldChg>
      <pc:sldChg chg="del">
        <pc:chgData name="Lachance, Jean-François" userId="a9b952b2-b526-4af2-807d-c1b6655d9e27" providerId="ADAL" clId="{C345847C-66A2-494A-89E3-1124579C2CBA}" dt="2026-01-30T13:12:57.544" v="1" actId="47"/>
        <pc:sldMkLst>
          <pc:docMk/>
          <pc:sldMk cId="0" sldId="857"/>
        </pc:sldMkLst>
      </pc:sldChg>
      <pc:sldChg chg="del">
        <pc:chgData name="Lachance, Jean-François" userId="a9b952b2-b526-4af2-807d-c1b6655d9e27" providerId="ADAL" clId="{C345847C-66A2-494A-89E3-1124579C2CBA}" dt="2026-01-30T13:12:57.544" v="1" actId="47"/>
        <pc:sldMkLst>
          <pc:docMk/>
          <pc:sldMk cId="0" sldId="858"/>
        </pc:sldMkLst>
      </pc:sldChg>
      <pc:sldChg chg="del">
        <pc:chgData name="Lachance, Jean-François" userId="a9b952b2-b526-4af2-807d-c1b6655d9e27" providerId="ADAL" clId="{C345847C-66A2-494A-89E3-1124579C2CBA}" dt="2026-01-30T13:12:57.544" v="1" actId="47"/>
        <pc:sldMkLst>
          <pc:docMk/>
          <pc:sldMk cId="0" sldId="859"/>
        </pc:sldMkLst>
      </pc:sldChg>
      <pc:sldChg chg="del">
        <pc:chgData name="Lachance, Jean-François" userId="a9b952b2-b526-4af2-807d-c1b6655d9e27" providerId="ADAL" clId="{C345847C-66A2-494A-89E3-1124579C2CBA}" dt="2026-01-30T13:12:57.544" v="1" actId="47"/>
        <pc:sldMkLst>
          <pc:docMk/>
          <pc:sldMk cId="1693841551" sldId="860"/>
        </pc:sldMkLst>
      </pc:sldChg>
      <pc:sldChg chg="del">
        <pc:chgData name="Lachance, Jean-François" userId="a9b952b2-b526-4af2-807d-c1b6655d9e27" providerId="ADAL" clId="{C345847C-66A2-494A-89E3-1124579C2CBA}" dt="2026-01-30T13:12:57.544" v="1" actId="47"/>
        <pc:sldMkLst>
          <pc:docMk/>
          <pc:sldMk cId="3894037259" sldId="861"/>
        </pc:sldMkLst>
      </pc:sldChg>
      <pc:sldChg chg="del">
        <pc:chgData name="Lachance, Jean-François" userId="a9b952b2-b526-4af2-807d-c1b6655d9e27" providerId="ADAL" clId="{C345847C-66A2-494A-89E3-1124579C2CBA}" dt="2026-01-30T13:12:57.544" v="1" actId="47"/>
        <pc:sldMkLst>
          <pc:docMk/>
          <pc:sldMk cId="1433131939" sldId="862"/>
        </pc:sldMkLst>
      </pc:sldChg>
      <pc:sldChg chg="del">
        <pc:chgData name="Lachance, Jean-François" userId="a9b952b2-b526-4af2-807d-c1b6655d9e27" providerId="ADAL" clId="{C345847C-66A2-494A-89E3-1124579C2CBA}" dt="2026-01-30T13:12:57.544" v="1" actId="47"/>
        <pc:sldMkLst>
          <pc:docMk/>
          <pc:sldMk cId="0" sldId="863"/>
        </pc:sldMkLst>
      </pc:sldChg>
      <pc:sldChg chg="del">
        <pc:chgData name="Lachance, Jean-François" userId="a9b952b2-b526-4af2-807d-c1b6655d9e27" providerId="ADAL" clId="{C345847C-66A2-494A-89E3-1124579C2CBA}" dt="2026-01-30T13:12:57.544" v="1" actId="47"/>
        <pc:sldMkLst>
          <pc:docMk/>
          <pc:sldMk cId="0" sldId="864"/>
        </pc:sldMkLst>
      </pc:sldChg>
      <pc:sldChg chg="del">
        <pc:chgData name="Lachance, Jean-François" userId="a9b952b2-b526-4af2-807d-c1b6655d9e27" providerId="ADAL" clId="{C345847C-66A2-494A-89E3-1124579C2CBA}" dt="2026-01-30T13:12:57.544" v="1" actId="47"/>
        <pc:sldMkLst>
          <pc:docMk/>
          <pc:sldMk cId="0" sldId="865"/>
        </pc:sldMkLst>
      </pc:sldChg>
      <pc:sldChg chg="del">
        <pc:chgData name="Lachance, Jean-François" userId="a9b952b2-b526-4af2-807d-c1b6655d9e27" providerId="ADAL" clId="{C345847C-66A2-494A-89E3-1124579C2CBA}" dt="2026-01-30T13:12:57.544" v="1" actId="47"/>
        <pc:sldMkLst>
          <pc:docMk/>
          <pc:sldMk cId="0" sldId="866"/>
        </pc:sldMkLst>
      </pc:sldChg>
      <pc:sldChg chg="del">
        <pc:chgData name="Lachance, Jean-François" userId="a9b952b2-b526-4af2-807d-c1b6655d9e27" providerId="ADAL" clId="{C345847C-66A2-494A-89E3-1124579C2CBA}" dt="2026-01-30T13:12:57.544" v="1" actId="47"/>
        <pc:sldMkLst>
          <pc:docMk/>
          <pc:sldMk cId="0" sldId="867"/>
        </pc:sldMkLst>
      </pc:sldChg>
      <pc:sldChg chg="del">
        <pc:chgData name="Lachance, Jean-François" userId="a9b952b2-b526-4af2-807d-c1b6655d9e27" providerId="ADAL" clId="{C345847C-66A2-494A-89E3-1124579C2CBA}" dt="2026-01-30T13:12:57.544" v="1" actId="47"/>
        <pc:sldMkLst>
          <pc:docMk/>
          <pc:sldMk cId="0" sldId="868"/>
        </pc:sldMkLst>
      </pc:sldChg>
      <pc:sldChg chg="del">
        <pc:chgData name="Lachance, Jean-François" userId="a9b952b2-b526-4af2-807d-c1b6655d9e27" providerId="ADAL" clId="{C345847C-66A2-494A-89E3-1124579C2CBA}" dt="2026-01-30T13:12:57.544" v="1" actId="47"/>
        <pc:sldMkLst>
          <pc:docMk/>
          <pc:sldMk cId="0" sldId="869"/>
        </pc:sldMkLst>
      </pc:sldChg>
      <pc:sldChg chg="del">
        <pc:chgData name="Lachance, Jean-François" userId="a9b952b2-b526-4af2-807d-c1b6655d9e27" providerId="ADAL" clId="{C345847C-66A2-494A-89E3-1124579C2CBA}" dt="2026-01-30T13:12:57.544" v="1" actId="47"/>
        <pc:sldMkLst>
          <pc:docMk/>
          <pc:sldMk cId="0" sldId="870"/>
        </pc:sldMkLst>
      </pc:sldChg>
      <pc:sldChg chg="del">
        <pc:chgData name="Lachance, Jean-François" userId="a9b952b2-b526-4af2-807d-c1b6655d9e27" providerId="ADAL" clId="{C345847C-66A2-494A-89E3-1124579C2CBA}" dt="2026-01-30T13:12:57.544" v="1" actId="47"/>
        <pc:sldMkLst>
          <pc:docMk/>
          <pc:sldMk cId="0" sldId="871"/>
        </pc:sldMkLst>
      </pc:sldChg>
      <pc:sldChg chg="del">
        <pc:chgData name="Lachance, Jean-François" userId="a9b952b2-b526-4af2-807d-c1b6655d9e27" providerId="ADAL" clId="{C345847C-66A2-494A-89E3-1124579C2CBA}" dt="2026-01-30T13:12:57.544" v="1" actId="47"/>
        <pc:sldMkLst>
          <pc:docMk/>
          <pc:sldMk cId="3416002218" sldId="872"/>
        </pc:sldMkLst>
      </pc:sldChg>
      <pc:sldChg chg="del">
        <pc:chgData name="Lachance, Jean-François" userId="a9b952b2-b526-4af2-807d-c1b6655d9e27" providerId="ADAL" clId="{C345847C-66A2-494A-89E3-1124579C2CBA}" dt="2026-01-30T13:12:57.544" v="1" actId="47"/>
        <pc:sldMkLst>
          <pc:docMk/>
          <pc:sldMk cId="105585272" sldId="873"/>
        </pc:sldMkLst>
      </pc:sldChg>
      <pc:sldChg chg="del">
        <pc:chgData name="Lachance, Jean-François" userId="a9b952b2-b526-4af2-807d-c1b6655d9e27" providerId="ADAL" clId="{C345847C-66A2-494A-89E3-1124579C2CBA}" dt="2026-01-30T13:12:57.544" v="1" actId="47"/>
        <pc:sldMkLst>
          <pc:docMk/>
          <pc:sldMk cId="3431638317" sldId="874"/>
        </pc:sldMkLst>
      </pc:sldChg>
      <pc:sldChg chg="del">
        <pc:chgData name="Lachance, Jean-François" userId="a9b952b2-b526-4af2-807d-c1b6655d9e27" providerId="ADAL" clId="{C345847C-66A2-494A-89E3-1124579C2CBA}" dt="2026-01-30T13:12:57.544" v="1" actId="47"/>
        <pc:sldMkLst>
          <pc:docMk/>
          <pc:sldMk cId="3624650476" sldId="875"/>
        </pc:sldMkLst>
      </pc:sldChg>
      <pc:sldChg chg="del">
        <pc:chgData name="Lachance, Jean-François" userId="a9b952b2-b526-4af2-807d-c1b6655d9e27" providerId="ADAL" clId="{C345847C-66A2-494A-89E3-1124579C2CBA}" dt="2026-01-30T13:12:57.544" v="1" actId="47"/>
        <pc:sldMkLst>
          <pc:docMk/>
          <pc:sldMk cId="1249580469" sldId="878"/>
        </pc:sldMkLst>
      </pc:sldChg>
      <pc:sldChg chg="del">
        <pc:chgData name="Lachance, Jean-François" userId="a9b952b2-b526-4af2-807d-c1b6655d9e27" providerId="ADAL" clId="{C345847C-66A2-494A-89E3-1124579C2CBA}" dt="2026-01-30T13:12:57.544" v="1" actId="47"/>
        <pc:sldMkLst>
          <pc:docMk/>
          <pc:sldMk cId="291029963" sldId="879"/>
        </pc:sldMkLst>
      </pc:sldChg>
      <pc:sldChg chg="del">
        <pc:chgData name="Lachance, Jean-François" userId="a9b952b2-b526-4af2-807d-c1b6655d9e27" providerId="ADAL" clId="{C345847C-66A2-494A-89E3-1124579C2CBA}" dt="2026-01-30T13:12:57.544" v="1" actId="47"/>
        <pc:sldMkLst>
          <pc:docMk/>
          <pc:sldMk cId="2871711124" sldId="880"/>
        </pc:sldMkLst>
      </pc:sldChg>
      <pc:sldChg chg="del">
        <pc:chgData name="Lachance, Jean-François" userId="a9b952b2-b526-4af2-807d-c1b6655d9e27" providerId="ADAL" clId="{C345847C-66A2-494A-89E3-1124579C2CBA}" dt="2026-01-30T13:12:57.544" v="1" actId="47"/>
        <pc:sldMkLst>
          <pc:docMk/>
          <pc:sldMk cId="447679591" sldId="881"/>
        </pc:sldMkLst>
      </pc:sldChg>
      <pc:sldChg chg="del">
        <pc:chgData name="Lachance, Jean-François" userId="a9b952b2-b526-4af2-807d-c1b6655d9e27" providerId="ADAL" clId="{C345847C-66A2-494A-89E3-1124579C2CBA}" dt="2026-01-30T13:12:57.544" v="1" actId="47"/>
        <pc:sldMkLst>
          <pc:docMk/>
          <pc:sldMk cId="2904214551" sldId="882"/>
        </pc:sldMkLst>
      </pc:sldChg>
      <pc:sldChg chg="del">
        <pc:chgData name="Lachance, Jean-François" userId="a9b952b2-b526-4af2-807d-c1b6655d9e27" providerId="ADAL" clId="{C345847C-66A2-494A-89E3-1124579C2CBA}" dt="2026-01-30T13:12:57.544" v="1" actId="47"/>
        <pc:sldMkLst>
          <pc:docMk/>
          <pc:sldMk cId="579887258" sldId="883"/>
        </pc:sldMkLst>
      </pc:sldChg>
      <pc:sldChg chg="del">
        <pc:chgData name="Lachance, Jean-François" userId="a9b952b2-b526-4af2-807d-c1b6655d9e27" providerId="ADAL" clId="{C345847C-66A2-494A-89E3-1124579C2CBA}" dt="2026-01-30T13:12:57.544" v="1" actId="47"/>
        <pc:sldMkLst>
          <pc:docMk/>
          <pc:sldMk cId="2673200395" sldId="884"/>
        </pc:sldMkLst>
      </pc:sldChg>
      <pc:sldChg chg="del">
        <pc:chgData name="Lachance, Jean-François" userId="a9b952b2-b526-4af2-807d-c1b6655d9e27" providerId="ADAL" clId="{C345847C-66A2-494A-89E3-1124579C2CBA}" dt="2026-01-30T13:12:57.544" v="1" actId="47"/>
        <pc:sldMkLst>
          <pc:docMk/>
          <pc:sldMk cId="1957698690" sldId="885"/>
        </pc:sldMkLst>
      </pc:sldChg>
      <pc:sldChg chg="del">
        <pc:chgData name="Lachance, Jean-François" userId="a9b952b2-b526-4af2-807d-c1b6655d9e27" providerId="ADAL" clId="{C345847C-66A2-494A-89E3-1124579C2CBA}" dt="2026-01-30T13:12:57.544" v="1" actId="47"/>
        <pc:sldMkLst>
          <pc:docMk/>
          <pc:sldMk cId="4243005957" sldId="886"/>
        </pc:sldMkLst>
      </pc:sldChg>
      <pc:sldChg chg="del">
        <pc:chgData name="Lachance, Jean-François" userId="a9b952b2-b526-4af2-807d-c1b6655d9e27" providerId="ADAL" clId="{C345847C-66A2-494A-89E3-1124579C2CBA}" dt="2026-01-30T13:12:57.544" v="1" actId="47"/>
        <pc:sldMkLst>
          <pc:docMk/>
          <pc:sldMk cId="3934672786" sldId="887"/>
        </pc:sldMkLst>
      </pc:sldChg>
      <pc:sldChg chg="del">
        <pc:chgData name="Lachance, Jean-François" userId="a9b952b2-b526-4af2-807d-c1b6655d9e27" providerId="ADAL" clId="{C345847C-66A2-494A-89E3-1124579C2CBA}" dt="2026-01-30T13:12:57.544" v="1" actId="47"/>
        <pc:sldMkLst>
          <pc:docMk/>
          <pc:sldMk cId="3373244831" sldId="888"/>
        </pc:sldMkLst>
      </pc:sldChg>
      <pc:sldChg chg="del">
        <pc:chgData name="Lachance, Jean-François" userId="a9b952b2-b526-4af2-807d-c1b6655d9e27" providerId="ADAL" clId="{C345847C-66A2-494A-89E3-1124579C2CBA}" dt="2026-01-30T13:12:57.544" v="1" actId="47"/>
        <pc:sldMkLst>
          <pc:docMk/>
          <pc:sldMk cId="3237301793" sldId="890"/>
        </pc:sldMkLst>
      </pc:sldChg>
      <pc:sldChg chg="del">
        <pc:chgData name="Lachance, Jean-François" userId="a9b952b2-b526-4af2-807d-c1b6655d9e27" providerId="ADAL" clId="{C345847C-66A2-494A-89E3-1124579C2CBA}" dt="2026-01-30T13:12:57.544" v="1" actId="47"/>
        <pc:sldMkLst>
          <pc:docMk/>
          <pc:sldMk cId="2174236816" sldId="891"/>
        </pc:sldMkLst>
      </pc:sldChg>
      <pc:sldChg chg="del">
        <pc:chgData name="Lachance, Jean-François" userId="a9b952b2-b526-4af2-807d-c1b6655d9e27" providerId="ADAL" clId="{C345847C-66A2-494A-89E3-1124579C2CBA}" dt="2026-01-30T13:12:57.544" v="1" actId="47"/>
        <pc:sldMkLst>
          <pc:docMk/>
          <pc:sldMk cId="1752334272" sldId="892"/>
        </pc:sldMkLst>
      </pc:sldChg>
      <pc:sldChg chg="del">
        <pc:chgData name="Lachance, Jean-François" userId="a9b952b2-b526-4af2-807d-c1b6655d9e27" providerId="ADAL" clId="{C345847C-66A2-494A-89E3-1124579C2CBA}" dt="2026-01-30T13:12:57.544" v="1" actId="47"/>
        <pc:sldMkLst>
          <pc:docMk/>
          <pc:sldMk cId="534258074" sldId="893"/>
        </pc:sldMkLst>
      </pc:sldChg>
      <pc:sldChg chg="del">
        <pc:chgData name="Lachance, Jean-François" userId="a9b952b2-b526-4af2-807d-c1b6655d9e27" providerId="ADAL" clId="{C345847C-66A2-494A-89E3-1124579C2CBA}" dt="2026-01-30T13:12:57.544" v="1" actId="47"/>
        <pc:sldMkLst>
          <pc:docMk/>
          <pc:sldMk cId="0" sldId="894"/>
        </pc:sldMkLst>
      </pc:sldChg>
      <pc:sldChg chg="del">
        <pc:chgData name="Lachance, Jean-François" userId="a9b952b2-b526-4af2-807d-c1b6655d9e27" providerId="ADAL" clId="{C345847C-66A2-494A-89E3-1124579C2CBA}" dt="2026-01-30T13:12:57.544" v="1" actId="47"/>
        <pc:sldMkLst>
          <pc:docMk/>
          <pc:sldMk cId="0" sldId="895"/>
        </pc:sldMkLst>
      </pc:sldChg>
      <pc:sldChg chg="del">
        <pc:chgData name="Lachance, Jean-François" userId="a9b952b2-b526-4af2-807d-c1b6655d9e27" providerId="ADAL" clId="{C345847C-66A2-494A-89E3-1124579C2CBA}" dt="2026-01-30T13:12:57.544" v="1" actId="47"/>
        <pc:sldMkLst>
          <pc:docMk/>
          <pc:sldMk cId="0" sldId="896"/>
        </pc:sldMkLst>
      </pc:sldChg>
      <pc:sldChg chg="del">
        <pc:chgData name="Lachance, Jean-François" userId="a9b952b2-b526-4af2-807d-c1b6655d9e27" providerId="ADAL" clId="{C345847C-66A2-494A-89E3-1124579C2CBA}" dt="2026-01-30T13:12:57.544" v="1" actId="47"/>
        <pc:sldMkLst>
          <pc:docMk/>
          <pc:sldMk cId="0" sldId="897"/>
        </pc:sldMkLst>
      </pc:sldChg>
      <pc:sldChg chg="del">
        <pc:chgData name="Lachance, Jean-François" userId="a9b952b2-b526-4af2-807d-c1b6655d9e27" providerId="ADAL" clId="{C345847C-66A2-494A-89E3-1124579C2CBA}" dt="2026-01-30T13:12:57.544" v="1" actId="47"/>
        <pc:sldMkLst>
          <pc:docMk/>
          <pc:sldMk cId="0" sldId="898"/>
        </pc:sldMkLst>
      </pc:sldChg>
      <pc:sldChg chg="del">
        <pc:chgData name="Lachance, Jean-François" userId="a9b952b2-b526-4af2-807d-c1b6655d9e27" providerId="ADAL" clId="{C345847C-66A2-494A-89E3-1124579C2CBA}" dt="2026-01-30T13:12:57.544" v="1" actId="47"/>
        <pc:sldMkLst>
          <pc:docMk/>
          <pc:sldMk cId="0" sldId="899"/>
        </pc:sldMkLst>
      </pc:sldChg>
      <pc:sldChg chg="del">
        <pc:chgData name="Lachance, Jean-François" userId="a9b952b2-b526-4af2-807d-c1b6655d9e27" providerId="ADAL" clId="{C345847C-66A2-494A-89E3-1124579C2CBA}" dt="2026-01-30T13:12:57.544" v="1" actId="47"/>
        <pc:sldMkLst>
          <pc:docMk/>
          <pc:sldMk cId="0" sldId="900"/>
        </pc:sldMkLst>
      </pc:sldChg>
      <pc:sldChg chg="del">
        <pc:chgData name="Lachance, Jean-François" userId="a9b952b2-b526-4af2-807d-c1b6655d9e27" providerId="ADAL" clId="{C345847C-66A2-494A-89E3-1124579C2CBA}" dt="2026-01-30T13:12:57.544" v="1" actId="47"/>
        <pc:sldMkLst>
          <pc:docMk/>
          <pc:sldMk cId="0" sldId="901"/>
        </pc:sldMkLst>
      </pc:sldChg>
      <pc:sldChg chg="del">
        <pc:chgData name="Lachance, Jean-François" userId="a9b952b2-b526-4af2-807d-c1b6655d9e27" providerId="ADAL" clId="{C345847C-66A2-494A-89E3-1124579C2CBA}" dt="2026-01-30T13:12:57.544" v="1" actId="47"/>
        <pc:sldMkLst>
          <pc:docMk/>
          <pc:sldMk cId="0" sldId="902"/>
        </pc:sldMkLst>
      </pc:sldChg>
      <pc:sldChg chg="del">
        <pc:chgData name="Lachance, Jean-François" userId="a9b952b2-b526-4af2-807d-c1b6655d9e27" providerId="ADAL" clId="{C345847C-66A2-494A-89E3-1124579C2CBA}" dt="2026-01-30T13:12:57.544" v="1" actId="47"/>
        <pc:sldMkLst>
          <pc:docMk/>
          <pc:sldMk cId="0" sldId="903"/>
        </pc:sldMkLst>
      </pc:sldChg>
      <pc:sldChg chg="del">
        <pc:chgData name="Lachance, Jean-François" userId="a9b952b2-b526-4af2-807d-c1b6655d9e27" providerId="ADAL" clId="{C345847C-66A2-494A-89E3-1124579C2CBA}" dt="2026-01-30T13:12:57.544" v="1" actId="47"/>
        <pc:sldMkLst>
          <pc:docMk/>
          <pc:sldMk cId="0" sldId="904"/>
        </pc:sldMkLst>
      </pc:sldChg>
      <pc:sldChg chg="del">
        <pc:chgData name="Lachance, Jean-François" userId="a9b952b2-b526-4af2-807d-c1b6655d9e27" providerId="ADAL" clId="{C345847C-66A2-494A-89E3-1124579C2CBA}" dt="2026-01-30T13:12:57.544" v="1" actId="47"/>
        <pc:sldMkLst>
          <pc:docMk/>
          <pc:sldMk cId="0" sldId="905"/>
        </pc:sldMkLst>
      </pc:sldChg>
      <pc:sldChg chg="del">
        <pc:chgData name="Lachance, Jean-François" userId="a9b952b2-b526-4af2-807d-c1b6655d9e27" providerId="ADAL" clId="{C345847C-66A2-494A-89E3-1124579C2CBA}" dt="2026-01-30T13:12:57.544" v="1" actId="47"/>
        <pc:sldMkLst>
          <pc:docMk/>
          <pc:sldMk cId="0" sldId="906"/>
        </pc:sldMkLst>
      </pc:sldChg>
      <pc:sldChg chg="del">
        <pc:chgData name="Lachance, Jean-François" userId="a9b952b2-b526-4af2-807d-c1b6655d9e27" providerId="ADAL" clId="{C345847C-66A2-494A-89E3-1124579C2CBA}" dt="2026-01-30T13:12:57.544" v="1" actId="47"/>
        <pc:sldMkLst>
          <pc:docMk/>
          <pc:sldMk cId="0" sldId="907"/>
        </pc:sldMkLst>
      </pc:sldChg>
      <pc:sldChg chg="del">
        <pc:chgData name="Lachance, Jean-François" userId="a9b952b2-b526-4af2-807d-c1b6655d9e27" providerId="ADAL" clId="{C345847C-66A2-494A-89E3-1124579C2CBA}" dt="2026-01-30T13:12:57.544" v="1" actId="47"/>
        <pc:sldMkLst>
          <pc:docMk/>
          <pc:sldMk cId="0" sldId="908"/>
        </pc:sldMkLst>
      </pc:sldChg>
      <pc:sldChg chg="del">
        <pc:chgData name="Lachance, Jean-François" userId="a9b952b2-b526-4af2-807d-c1b6655d9e27" providerId="ADAL" clId="{C345847C-66A2-494A-89E3-1124579C2CBA}" dt="2026-01-30T13:12:57.544" v="1" actId="47"/>
        <pc:sldMkLst>
          <pc:docMk/>
          <pc:sldMk cId="0" sldId="909"/>
        </pc:sldMkLst>
      </pc:sldChg>
      <pc:sldChg chg="del">
        <pc:chgData name="Lachance, Jean-François" userId="a9b952b2-b526-4af2-807d-c1b6655d9e27" providerId="ADAL" clId="{C345847C-66A2-494A-89E3-1124579C2CBA}" dt="2026-01-30T13:12:57.544" v="1" actId="47"/>
        <pc:sldMkLst>
          <pc:docMk/>
          <pc:sldMk cId="0" sldId="910"/>
        </pc:sldMkLst>
      </pc:sldChg>
      <pc:sldChg chg="del">
        <pc:chgData name="Lachance, Jean-François" userId="a9b952b2-b526-4af2-807d-c1b6655d9e27" providerId="ADAL" clId="{C345847C-66A2-494A-89E3-1124579C2CBA}" dt="2026-01-30T13:12:57.544" v="1" actId="47"/>
        <pc:sldMkLst>
          <pc:docMk/>
          <pc:sldMk cId="0" sldId="911"/>
        </pc:sldMkLst>
      </pc:sldChg>
      <pc:sldChg chg="del">
        <pc:chgData name="Lachance, Jean-François" userId="a9b952b2-b526-4af2-807d-c1b6655d9e27" providerId="ADAL" clId="{C345847C-66A2-494A-89E3-1124579C2CBA}" dt="2026-01-30T13:12:57.544" v="1" actId="47"/>
        <pc:sldMkLst>
          <pc:docMk/>
          <pc:sldMk cId="0" sldId="912"/>
        </pc:sldMkLst>
      </pc:sldChg>
      <pc:sldChg chg="del">
        <pc:chgData name="Lachance, Jean-François" userId="a9b952b2-b526-4af2-807d-c1b6655d9e27" providerId="ADAL" clId="{C345847C-66A2-494A-89E3-1124579C2CBA}" dt="2026-01-30T13:12:57.544" v="1" actId="47"/>
        <pc:sldMkLst>
          <pc:docMk/>
          <pc:sldMk cId="0" sldId="913"/>
        </pc:sldMkLst>
      </pc:sldChg>
      <pc:sldChg chg="del">
        <pc:chgData name="Lachance, Jean-François" userId="a9b952b2-b526-4af2-807d-c1b6655d9e27" providerId="ADAL" clId="{C345847C-66A2-494A-89E3-1124579C2CBA}" dt="2026-01-30T13:12:57.544" v="1" actId="47"/>
        <pc:sldMkLst>
          <pc:docMk/>
          <pc:sldMk cId="0" sldId="914"/>
        </pc:sldMkLst>
      </pc:sldChg>
      <pc:sldChg chg="del">
        <pc:chgData name="Lachance, Jean-François" userId="a9b952b2-b526-4af2-807d-c1b6655d9e27" providerId="ADAL" clId="{C345847C-66A2-494A-89E3-1124579C2CBA}" dt="2026-01-30T13:12:57.544" v="1" actId="47"/>
        <pc:sldMkLst>
          <pc:docMk/>
          <pc:sldMk cId="0" sldId="915"/>
        </pc:sldMkLst>
      </pc:sldChg>
      <pc:sldChg chg="del">
        <pc:chgData name="Lachance, Jean-François" userId="a9b952b2-b526-4af2-807d-c1b6655d9e27" providerId="ADAL" clId="{C345847C-66A2-494A-89E3-1124579C2CBA}" dt="2026-01-30T13:12:57.544" v="1" actId="47"/>
        <pc:sldMkLst>
          <pc:docMk/>
          <pc:sldMk cId="0" sldId="916"/>
        </pc:sldMkLst>
      </pc:sldChg>
      <pc:sldChg chg="del">
        <pc:chgData name="Lachance, Jean-François" userId="a9b952b2-b526-4af2-807d-c1b6655d9e27" providerId="ADAL" clId="{C345847C-66A2-494A-89E3-1124579C2CBA}" dt="2026-01-30T13:12:57.544" v="1" actId="47"/>
        <pc:sldMkLst>
          <pc:docMk/>
          <pc:sldMk cId="0" sldId="917"/>
        </pc:sldMkLst>
      </pc:sldChg>
      <pc:sldChg chg="del">
        <pc:chgData name="Lachance, Jean-François" userId="a9b952b2-b526-4af2-807d-c1b6655d9e27" providerId="ADAL" clId="{C345847C-66A2-494A-89E3-1124579C2CBA}" dt="2026-01-30T13:12:57.544" v="1" actId="47"/>
        <pc:sldMkLst>
          <pc:docMk/>
          <pc:sldMk cId="0" sldId="918"/>
        </pc:sldMkLst>
      </pc:sldChg>
      <pc:sldChg chg="del">
        <pc:chgData name="Lachance, Jean-François" userId="a9b952b2-b526-4af2-807d-c1b6655d9e27" providerId="ADAL" clId="{C345847C-66A2-494A-89E3-1124579C2CBA}" dt="2026-01-30T13:12:57.544" v="1" actId="47"/>
        <pc:sldMkLst>
          <pc:docMk/>
          <pc:sldMk cId="0" sldId="919"/>
        </pc:sldMkLst>
      </pc:sldChg>
      <pc:sldChg chg="del">
        <pc:chgData name="Lachance, Jean-François" userId="a9b952b2-b526-4af2-807d-c1b6655d9e27" providerId="ADAL" clId="{C345847C-66A2-494A-89E3-1124579C2CBA}" dt="2026-01-30T13:12:57.544" v="1" actId="47"/>
        <pc:sldMkLst>
          <pc:docMk/>
          <pc:sldMk cId="0" sldId="920"/>
        </pc:sldMkLst>
      </pc:sldChg>
      <pc:sldChg chg="del">
        <pc:chgData name="Lachance, Jean-François" userId="a9b952b2-b526-4af2-807d-c1b6655d9e27" providerId="ADAL" clId="{C345847C-66A2-494A-89E3-1124579C2CBA}" dt="2026-01-30T13:12:57.544" v="1" actId="47"/>
        <pc:sldMkLst>
          <pc:docMk/>
          <pc:sldMk cId="0" sldId="921"/>
        </pc:sldMkLst>
      </pc:sldChg>
      <pc:sldChg chg="del">
        <pc:chgData name="Lachance, Jean-François" userId="a9b952b2-b526-4af2-807d-c1b6655d9e27" providerId="ADAL" clId="{C345847C-66A2-494A-89E3-1124579C2CBA}" dt="2026-01-30T13:12:57.544" v="1" actId="47"/>
        <pc:sldMkLst>
          <pc:docMk/>
          <pc:sldMk cId="0" sldId="922"/>
        </pc:sldMkLst>
      </pc:sldChg>
      <pc:sldChg chg="del">
        <pc:chgData name="Lachance, Jean-François" userId="a9b952b2-b526-4af2-807d-c1b6655d9e27" providerId="ADAL" clId="{C345847C-66A2-494A-89E3-1124579C2CBA}" dt="2026-01-30T13:12:57.544" v="1" actId="47"/>
        <pc:sldMkLst>
          <pc:docMk/>
          <pc:sldMk cId="0" sldId="923"/>
        </pc:sldMkLst>
      </pc:sldChg>
      <pc:sldChg chg="del">
        <pc:chgData name="Lachance, Jean-François" userId="a9b952b2-b526-4af2-807d-c1b6655d9e27" providerId="ADAL" clId="{C345847C-66A2-494A-89E3-1124579C2CBA}" dt="2026-01-30T13:12:57.544" v="1" actId="47"/>
        <pc:sldMkLst>
          <pc:docMk/>
          <pc:sldMk cId="0" sldId="924"/>
        </pc:sldMkLst>
      </pc:sldChg>
      <pc:sldChg chg="del">
        <pc:chgData name="Lachance, Jean-François" userId="a9b952b2-b526-4af2-807d-c1b6655d9e27" providerId="ADAL" clId="{C345847C-66A2-494A-89E3-1124579C2CBA}" dt="2026-01-30T13:12:57.544" v="1" actId="47"/>
        <pc:sldMkLst>
          <pc:docMk/>
          <pc:sldMk cId="0" sldId="925"/>
        </pc:sldMkLst>
      </pc:sldChg>
      <pc:sldChg chg="del">
        <pc:chgData name="Lachance, Jean-François" userId="a9b952b2-b526-4af2-807d-c1b6655d9e27" providerId="ADAL" clId="{C345847C-66A2-494A-89E3-1124579C2CBA}" dt="2026-01-30T13:12:57.544" v="1" actId="47"/>
        <pc:sldMkLst>
          <pc:docMk/>
          <pc:sldMk cId="0" sldId="926"/>
        </pc:sldMkLst>
      </pc:sldChg>
      <pc:sldChg chg="del">
        <pc:chgData name="Lachance, Jean-François" userId="a9b952b2-b526-4af2-807d-c1b6655d9e27" providerId="ADAL" clId="{C345847C-66A2-494A-89E3-1124579C2CBA}" dt="2026-01-30T13:12:27.258" v="0" actId="47"/>
        <pc:sldMkLst>
          <pc:docMk/>
          <pc:sldMk cId="1579482156" sldId="933"/>
        </pc:sldMkLst>
      </pc:sldChg>
      <pc:sldChg chg="del">
        <pc:chgData name="Lachance, Jean-François" userId="a9b952b2-b526-4af2-807d-c1b6655d9e27" providerId="ADAL" clId="{C345847C-66A2-494A-89E3-1124579C2CBA}" dt="2026-01-30T13:12:57.544" v="1" actId="47"/>
        <pc:sldMkLst>
          <pc:docMk/>
          <pc:sldMk cId="1980457848" sldId="944"/>
        </pc:sldMkLst>
      </pc:sldChg>
      <pc:sldChg chg="del">
        <pc:chgData name="Lachance, Jean-François" userId="a9b952b2-b526-4af2-807d-c1b6655d9e27" providerId="ADAL" clId="{C345847C-66A2-494A-89E3-1124579C2CBA}" dt="2026-01-30T13:12:57.544" v="1" actId="47"/>
        <pc:sldMkLst>
          <pc:docMk/>
          <pc:sldMk cId="1701349156" sldId="945"/>
        </pc:sldMkLst>
      </pc:sldChg>
      <pc:sldChg chg="del">
        <pc:chgData name="Lachance, Jean-François" userId="a9b952b2-b526-4af2-807d-c1b6655d9e27" providerId="ADAL" clId="{C345847C-66A2-494A-89E3-1124579C2CBA}" dt="2026-01-30T13:12:57.544" v="1" actId="47"/>
        <pc:sldMkLst>
          <pc:docMk/>
          <pc:sldMk cId="2653835182" sldId="946"/>
        </pc:sldMkLst>
      </pc:sldChg>
      <pc:sldChg chg="del">
        <pc:chgData name="Lachance, Jean-François" userId="a9b952b2-b526-4af2-807d-c1b6655d9e27" providerId="ADAL" clId="{C345847C-66A2-494A-89E3-1124579C2CBA}" dt="2026-01-30T13:12:57.544" v="1" actId="47"/>
        <pc:sldMkLst>
          <pc:docMk/>
          <pc:sldMk cId="224657818" sldId="947"/>
        </pc:sldMkLst>
      </pc:sldChg>
      <pc:sldChg chg="del">
        <pc:chgData name="Lachance, Jean-François" userId="a9b952b2-b526-4af2-807d-c1b6655d9e27" providerId="ADAL" clId="{C345847C-66A2-494A-89E3-1124579C2CBA}" dt="2026-01-30T13:12:57.544" v="1" actId="47"/>
        <pc:sldMkLst>
          <pc:docMk/>
          <pc:sldMk cId="116702118" sldId="948"/>
        </pc:sldMkLst>
      </pc:sldChg>
      <pc:sldChg chg="del">
        <pc:chgData name="Lachance, Jean-François" userId="a9b952b2-b526-4af2-807d-c1b6655d9e27" providerId="ADAL" clId="{C345847C-66A2-494A-89E3-1124579C2CBA}" dt="2026-01-30T13:12:57.544" v="1" actId="47"/>
        <pc:sldMkLst>
          <pc:docMk/>
          <pc:sldMk cId="3605594260" sldId="949"/>
        </pc:sldMkLst>
      </pc:sldChg>
      <pc:sldChg chg="del">
        <pc:chgData name="Lachance, Jean-François" userId="a9b952b2-b526-4af2-807d-c1b6655d9e27" providerId="ADAL" clId="{C345847C-66A2-494A-89E3-1124579C2CBA}" dt="2026-01-30T13:12:57.544" v="1" actId="47"/>
        <pc:sldMkLst>
          <pc:docMk/>
          <pc:sldMk cId="181239962" sldId="950"/>
        </pc:sldMkLst>
      </pc:sldChg>
      <pc:sldChg chg="del">
        <pc:chgData name="Lachance, Jean-François" userId="a9b952b2-b526-4af2-807d-c1b6655d9e27" providerId="ADAL" clId="{C345847C-66A2-494A-89E3-1124579C2CBA}" dt="2026-01-30T13:12:57.544" v="1" actId="47"/>
        <pc:sldMkLst>
          <pc:docMk/>
          <pc:sldMk cId="2961220618" sldId="951"/>
        </pc:sldMkLst>
      </pc:sldChg>
      <pc:sldChg chg="del">
        <pc:chgData name="Lachance, Jean-François" userId="a9b952b2-b526-4af2-807d-c1b6655d9e27" providerId="ADAL" clId="{C345847C-66A2-494A-89E3-1124579C2CBA}" dt="2026-01-30T13:12:57.544" v="1" actId="47"/>
        <pc:sldMkLst>
          <pc:docMk/>
          <pc:sldMk cId="2148030395" sldId="952"/>
        </pc:sldMkLst>
      </pc:sldChg>
      <pc:sldChg chg="del">
        <pc:chgData name="Lachance, Jean-François" userId="a9b952b2-b526-4af2-807d-c1b6655d9e27" providerId="ADAL" clId="{C345847C-66A2-494A-89E3-1124579C2CBA}" dt="2026-01-30T13:12:57.544" v="1" actId="47"/>
        <pc:sldMkLst>
          <pc:docMk/>
          <pc:sldMk cId="2807854215" sldId="953"/>
        </pc:sldMkLst>
      </pc:sldChg>
      <pc:sldChg chg="del">
        <pc:chgData name="Lachance, Jean-François" userId="a9b952b2-b526-4af2-807d-c1b6655d9e27" providerId="ADAL" clId="{C345847C-66A2-494A-89E3-1124579C2CBA}" dt="2026-01-30T13:12:27.258" v="0" actId="47"/>
        <pc:sldMkLst>
          <pc:docMk/>
          <pc:sldMk cId="3449932891" sldId="954"/>
        </pc:sldMkLst>
      </pc:sldChg>
      <pc:sldChg chg="del">
        <pc:chgData name="Lachance, Jean-François" userId="a9b952b2-b526-4af2-807d-c1b6655d9e27" providerId="ADAL" clId="{C345847C-66A2-494A-89E3-1124579C2CBA}" dt="2026-01-30T13:12:57.544" v="1" actId="47"/>
        <pc:sldMkLst>
          <pc:docMk/>
          <pc:sldMk cId="1639881735" sldId="960"/>
        </pc:sldMkLst>
      </pc:sldChg>
      <pc:sldChg chg="del">
        <pc:chgData name="Lachance, Jean-François" userId="a9b952b2-b526-4af2-807d-c1b6655d9e27" providerId="ADAL" clId="{C345847C-66A2-494A-89E3-1124579C2CBA}" dt="2026-01-30T13:12:57.544" v="1" actId="47"/>
        <pc:sldMkLst>
          <pc:docMk/>
          <pc:sldMk cId="3447286329" sldId="961"/>
        </pc:sldMkLst>
      </pc:sldChg>
      <pc:sldChg chg="del">
        <pc:chgData name="Lachance, Jean-François" userId="a9b952b2-b526-4af2-807d-c1b6655d9e27" providerId="ADAL" clId="{C345847C-66A2-494A-89E3-1124579C2CBA}" dt="2026-01-30T13:12:57.544" v="1" actId="47"/>
        <pc:sldMkLst>
          <pc:docMk/>
          <pc:sldMk cId="794018818" sldId="962"/>
        </pc:sldMkLst>
      </pc:sldChg>
      <pc:sldChg chg="del">
        <pc:chgData name="Lachance, Jean-François" userId="a9b952b2-b526-4af2-807d-c1b6655d9e27" providerId="ADAL" clId="{C345847C-66A2-494A-89E3-1124579C2CBA}" dt="2026-01-30T13:12:57.544" v="1" actId="47"/>
        <pc:sldMkLst>
          <pc:docMk/>
          <pc:sldMk cId="1463512259" sldId="963"/>
        </pc:sldMkLst>
      </pc:sldChg>
      <pc:sldChg chg="del">
        <pc:chgData name="Lachance, Jean-François" userId="a9b952b2-b526-4af2-807d-c1b6655d9e27" providerId="ADAL" clId="{C345847C-66A2-494A-89E3-1124579C2CBA}" dt="2026-01-30T13:12:57.544" v="1" actId="47"/>
        <pc:sldMkLst>
          <pc:docMk/>
          <pc:sldMk cId="2823797560" sldId="964"/>
        </pc:sldMkLst>
      </pc:sldChg>
      <pc:sldChg chg="del">
        <pc:chgData name="Lachance, Jean-François" userId="a9b952b2-b526-4af2-807d-c1b6655d9e27" providerId="ADAL" clId="{C345847C-66A2-494A-89E3-1124579C2CBA}" dt="2026-01-30T13:12:57.544" v="1" actId="47"/>
        <pc:sldMkLst>
          <pc:docMk/>
          <pc:sldMk cId="1187256311" sldId="965"/>
        </pc:sldMkLst>
      </pc:sldChg>
      <pc:sldChg chg="del">
        <pc:chgData name="Lachance, Jean-François" userId="a9b952b2-b526-4af2-807d-c1b6655d9e27" providerId="ADAL" clId="{C345847C-66A2-494A-89E3-1124579C2CBA}" dt="2026-01-30T13:12:57.544" v="1" actId="47"/>
        <pc:sldMkLst>
          <pc:docMk/>
          <pc:sldMk cId="4145773571" sldId="966"/>
        </pc:sldMkLst>
      </pc:sldChg>
      <pc:sldChg chg="del">
        <pc:chgData name="Lachance, Jean-François" userId="a9b952b2-b526-4af2-807d-c1b6655d9e27" providerId="ADAL" clId="{C345847C-66A2-494A-89E3-1124579C2CBA}" dt="2026-01-30T13:12:27.258" v="0" actId="47"/>
        <pc:sldMkLst>
          <pc:docMk/>
          <pc:sldMk cId="2632869627" sldId="972"/>
        </pc:sldMkLst>
      </pc:sldChg>
      <pc:sldChg chg="del">
        <pc:chgData name="Lachance, Jean-François" userId="a9b952b2-b526-4af2-807d-c1b6655d9e27" providerId="ADAL" clId="{C345847C-66A2-494A-89E3-1124579C2CBA}" dt="2026-01-30T13:12:27.258" v="0" actId="47"/>
        <pc:sldMkLst>
          <pc:docMk/>
          <pc:sldMk cId="4108285025" sldId="973"/>
        </pc:sldMkLst>
      </pc:sldChg>
      <pc:sldMasterChg chg="delSldLayout">
        <pc:chgData name="Lachance, Jean-François" userId="a9b952b2-b526-4af2-807d-c1b6655d9e27" providerId="ADAL" clId="{C345847C-66A2-494A-89E3-1124579C2CBA}" dt="2026-01-30T13:12:57.544" v="1" actId="47"/>
        <pc:sldMasterMkLst>
          <pc:docMk/>
          <pc:sldMasterMk cId="1320059380" sldId="2147483803"/>
        </pc:sldMasterMkLst>
        <pc:sldLayoutChg chg="del">
          <pc:chgData name="Lachance, Jean-François" userId="a9b952b2-b526-4af2-807d-c1b6655d9e27" providerId="ADAL" clId="{C345847C-66A2-494A-89E3-1124579C2CBA}" dt="2026-01-30T13:12:57.544" v="1" actId="47"/>
          <pc:sldLayoutMkLst>
            <pc:docMk/>
            <pc:sldMasterMk cId="1320059380" sldId="2147483803"/>
            <pc:sldLayoutMk cId="433491881" sldId="2147483819"/>
          </pc:sldLayoutMkLst>
        </pc:sldLayoutChg>
        <pc:sldLayoutChg chg="del">
          <pc:chgData name="Lachance, Jean-François" userId="a9b952b2-b526-4af2-807d-c1b6655d9e27" providerId="ADAL" clId="{C345847C-66A2-494A-89E3-1124579C2CBA}" dt="2026-01-30T13:12:57.544" v="1" actId="47"/>
          <pc:sldLayoutMkLst>
            <pc:docMk/>
            <pc:sldMasterMk cId="1320059380" sldId="2147483803"/>
            <pc:sldLayoutMk cId="3673156209" sldId="2147483821"/>
          </pc:sldLayoutMkLst>
        </pc:sldLayoutChg>
        <pc:sldLayoutChg chg="del">
          <pc:chgData name="Lachance, Jean-François" userId="a9b952b2-b526-4af2-807d-c1b6655d9e27" providerId="ADAL" clId="{C345847C-66A2-494A-89E3-1124579C2CBA}" dt="2026-01-30T13:12:57.544" v="1" actId="47"/>
          <pc:sldLayoutMkLst>
            <pc:docMk/>
            <pc:sldMasterMk cId="1320059380" sldId="2147483803"/>
            <pc:sldLayoutMk cId="1129006171" sldId="2147483822"/>
          </pc:sldLayoutMkLst>
        </pc:sldLayoutChg>
        <pc:sldLayoutChg chg="del">
          <pc:chgData name="Lachance, Jean-François" userId="a9b952b2-b526-4af2-807d-c1b6655d9e27" providerId="ADAL" clId="{C345847C-66A2-494A-89E3-1124579C2CBA}" dt="2026-01-30T13:12:57.544" v="1" actId="47"/>
          <pc:sldLayoutMkLst>
            <pc:docMk/>
            <pc:sldMasterMk cId="1320059380" sldId="2147483803"/>
            <pc:sldLayoutMk cId="1099876091" sldId="214748382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169699" cy="479403"/>
          </a:xfrm>
          <a:prstGeom prst="rect">
            <a:avLst/>
          </a:prstGeom>
        </p:spPr>
        <p:txBody>
          <a:bodyPr vert="horz" lIns="94992" tIns="47496" rIns="94992" bIns="47496" rtlCol="0"/>
          <a:lstStyle>
            <a:lvl1pPr algn="l">
              <a:defRPr sz="1200"/>
            </a:lvl1pPr>
          </a:lstStyle>
          <a:p>
            <a:endParaRPr lang="fr-CA"/>
          </a:p>
        </p:txBody>
      </p:sp>
      <p:sp>
        <p:nvSpPr>
          <p:cNvPr id="3" name="Espace réservé de la date 2"/>
          <p:cNvSpPr>
            <a:spLocks noGrp="1"/>
          </p:cNvSpPr>
          <p:nvPr>
            <p:ph type="dt" sz="quarter" idx="1"/>
          </p:nvPr>
        </p:nvSpPr>
        <p:spPr>
          <a:xfrm>
            <a:off x="4143843" y="0"/>
            <a:ext cx="3169699" cy="479403"/>
          </a:xfrm>
          <a:prstGeom prst="rect">
            <a:avLst/>
          </a:prstGeom>
        </p:spPr>
        <p:txBody>
          <a:bodyPr vert="horz" lIns="94992" tIns="47496" rIns="94992" bIns="47496" rtlCol="0"/>
          <a:lstStyle>
            <a:lvl1pPr algn="r">
              <a:defRPr sz="1200"/>
            </a:lvl1pPr>
          </a:lstStyle>
          <a:p>
            <a:fld id="{9EA6FD2E-0266-4EDA-AB66-1BE475B30EF8}" type="datetimeFigureOut">
              <a:rPr lang="fr-FR" smtClean="0"/>
              <a:pPr/>
              <a:t>30/01/2026</a:t>
            </a:fld>
            <a:endParaRPr lang="fr-CA"/>
          </a:p>
        </p:txBody>
      </p:sp>
      <p:sp>
        <p:nvSpPr>
          <p:cNvPr id="4" name="Espace réservé du pied de page 3"/>
          <p:cNvSpPr>
            <a:spLocks noGrp="1"/>
          </p:cNvSpPr>
          <p:nvPr>
            <p:ph type="ftr" sz="quarter" idx="2"/>
          </p:nvPr>
        </p:nvSpPr>
        <p:spPr>
          <a:xfrm>
            <a:off x="1" y="9120157"/>
            <a:ext cx="3169699" cy="479403"/>
          </a:xfrm>
          <a:prstGeom prst="rect">
            <a:avLst/>
          </a:prstGeom>
        </p:spPr>
        <p:txBody>
          <a:bodyPr vert="horz" lIns="94992" tIns="47496" rIns="94992" bIns="47496"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4143843" y="9120157"/>
            <a:ext cx="3169699" cy="479403"/>
          </a:xfrm>
          <a:prstGeom prst="rect">
            <a:avLst/>
          </a:prstGeom>
        </p:spPr>
        <p:txBody>
          <a:bodyPr vert="horz" lIns="94992" tIns="47496" rIns="94992" bIns="47496" rtlCol="0" anchor="b"/>
          <a:lstStyle>
            <a:lvl1pPr algn="r">
              <a:defRPr sz="1200"/>
            </a:lvl1pPr>
          </a:lstStyle>
          <a:p>
            <a:fld id="{EDEA5C0B-1F1C-49CA-B208-472DF6563B14}" type="slidenum">
              <a:rPr lang="fr-CA" smtClean="0"/>
              <a:pPr/>
              <a:t>‹N°›</a:t>
            </a:fld>
            <a:endParaRPr lang="fr-C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169699" cy="479403"/>
          </a:xfrm>
          <a:prstGeom prst="rect">
            <a:avLst/>
          </a:prstGeom>
        </p:spPr>
        <p:txBody>
          <a:bodyPr vert="horz" lIns="94992" tIns="47496" rIns="94992" bIns="47496" rtlCol="0"/>
          <a:lstStyle>
            <a:lvl1pPr algn="l">
              <a:defRPr sz="1200" smtClean="0"/>
            </a:lvl1pPr>
          </a:lstStyle>
          <a:p>
            <a:pPr>
              <a:defRPr/>
            </a:pPr>
            <a:endParaRPr lang="fr-CA"/>
          </a:p>
        </p:txBody>
      </p:sp>
      <p:sp>
        <p:nvSpPr>
          <p:cNvPr id="3" name="Espace réservé de la date 2"/>
          <p:cNvSpPr>
            <a:spLocks noGrp="1"/>
          </p:cNvSpPr>
          <p:nvPr>
            <p:ph type="dt" idx="1"/>
          </p:nvPr>
        </p:nvSpPr>
        <p:spPr>
          <a:xfrm>
            <a:off x="4143843" y="0"/>
            <a:ext cx="3169699" cy="479403"/>
          </a:xfrm>
          <a:prstGeom prst="rect">
            <a:avLst/>
          </a:prstGeom>
        </p:spPr>
        <p:txBody>
          <a:bodyPr vert="horz" lIns="94992" tIns="47496" rIns="94992" bIns="47496" rtlCol="0"/>
          <a:lstStyle>
            <a:lvl1pPr algn="r">
              <a:defRPr sz="1200" smtClean="0"/>
            </a:lvl1pPr>
          </a:lstStyle>
          <a:p>
            <a:pPr>
              <a:defRPr/>
            </a:pPr>
            <a:fld id="{A06293A2-2CD2-47F5-878A-1A0B3E6E68F0}" type="datetimeFigureOut">
              <a:rPr lang="fr-FR"/>
              <a:pPr>
                <a:defRPr/>
              </a:pPr>
              <a:t>30/01/2026</a:t>
            </a:fld>
            <a:endParaRPr lang="fr-CA"/>
          </a:p>
        </p:txBody>
      </p:sp>
      <p:sp>
        <p:nvSpPr>
          <p:cNvPr id="4" name="Espace réservé de l'image des diapositives 3"/>
          <p:cNvSpPr>
            <a:spLocks noGrp="1" noRot="1" noChangeAspect="1"/>
          </p:cNvSpPr>
          <p:nvPr>
            <p:ph type="sldImg" idx="2"/>
          </p:nvPr>
        </p:nvSpPr>
        <p:spPr>
          <a:xfrm>
            <a:off x="957263" y="720725"/>
            <a:ext cx="5400675" cy="3600450"/>
          </a:xfrm>
          <a:prstGeom prst="rect">
            <a:avLst/>
          </a:prstGeom>
          <a:noFill/>
          <a:ln w="12700">
            <a:solidFill>
              <a:prstClr val="black"/>
            </a:solidFill>
          </a:ln>
        </p:spPr>
        <p:txBody>
          <a:bodyPr vert="horz" lIns="94992" tIns="47496" rIns="94992" bIns="47496" rtlCol="0" anchor="ctr"/>
          <a:lstStyle/>
          <a:p>
            <a:pPr lvl="0"/>
            <a:endParaRPr lang="fr-CA" noProof="0"/>
          </a:p>
        </p:txBody>
      </p:sp>
      <p:sp>
        <p:nvSpPr>
          <p:cNvPr id="5" name="Espace réservé des commentaires 4"/>
          <p:cNvSpPr>
            <a:spLocks noGrp="1"/>
          </p:cNvSpPr>
          <p:nvPr>
            <p:ph type="body" sz="quarter" idx="3"/>
          </p:nvPr>
        </p:nvSpPr>
        <p:spPr>
          <a:xfrm>
            <a:off x="731853" y="4560899"/>
            <a:ext cx="5851496" cy="4319555"/>
          </a:xfrm>
          <a:prstGeom prst="rect">
            <a:avLst/>
          </a:prstGeom>
        </p:spPr>
        <p:txBody>
          <a:bodyPr vert="horz" lIns="94992" tIns="47496" rIns="94992" bIns="47496"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p:cNvSpPr>
            <a:spLocks noGrp="1"/>
          </p:cNvSpPr>
          <p:nvPr>
            <p:ph type="ftr" sz="quarter" idx="4"/>
          </p:nvPr>
        </p:nvSpPr>
        <p:spPr>
          <a:xfrm>
            <a:off x="1" y="9120157"/>
            <a:ext cx="3169699" cy="479403"/>
          </a:xfrm>
          <a:prstGeom prst="rect">
            <a:avLst/>
          </a:prstGeom>
        </p:spPr>
        <p:txBody>
          <a:bodyPr vert="horz" lIns="94992" tIns="47496" rIns="94992" bIns="47496" rtlCol="0" anchor="b"/>
          <a:lstStyle>
            <a:lvl1pPr algn="l">
              <a:defRPr sz="1200" smtClean="0"/>
            </a:lvl1pPr>
          </a:lstStyle>
          <a:p>
            <a:pPr>
              <a:defRPr/>
            </a:pPr>
            <a:endParaRPr lang="fr-CA"/>
          </a:p>
        </p:txBody>
      </p:sp>
      <p:sp>
        <p:nvSpPr>
          <p:cNvPr id="7" name="Espace réservé du numéro de diapositive 6"/>
          <p:cNvSpPr>
            <a:spLocks noGrp="1"/>
          </p:cNvSpPr>
          <p:nvPr>
            <p:ph type="sldNum" sz="quarter" idx="5"/>
          </p:nvPr>
        </p:nvSpPr>
        <p:spPr>
          <a:xfrm>
            <a:off x="4143843" y="9120157"/>
            <a:ext cx="3169699" cy="479403"/>
          </a:xfrm>
          <a:prstGeom prst="rect">
            <a:avLst/>
          </a:prstGeom>
        </p:spPr>
        <p:txBody>
          <a:bodyPr vert="horz" lIns="94992" tIns="47496" rIns="94992" bIns="47496" rtlCol="0" anchor="b"/>
          <a:lstStyle>
            <a:lvl1pPr algn="r">
              <a:defRPr sz="1200" smtClean="0"/>
            </a:lvl1pPr>
          </a:lstStyle>
          <a:p>
            <a:pPr>
              <a:defRPr/>
            </a:pPr>
            <a:fld id="{3C4F9D58-0E52-4D07-B18F-C390738ACA0B}" type="slidenum">
              <a:rPr lang="fr-CA"/>
              <a:pPr>
                <a:defRPr/>
              </a:pPr>
              <a:t>‹N°›</a:t>
            </a:fld>
            <a:endParaRPr lang="fr-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3C4F9D58-0E52-4D07-B18F-C390738ACA0B}" type="slidenum">
              <a:rPr lang="fr-CA" smtClean="0"/>
              <a:pPr>
                <a:defRPr/>
              </a:pPr>
              <a:t>38</a:t>
            </a:fld>
            <a:endParaRPr lang="fr-CA"/>
          </a:p>
        </p:txBody>
      </p:sp>
    </p:spTree>
    <p:extLst>
      <p:ext uri="{BB962C8B-B14F-4D97-AF65-F5344CB8AC3E}">
        <p14:creationId xmlns:p14="http://schemas.microsoft.com/office/powerpoint/2010/main" val="277100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3C4F9D58-0E52-4D07-B18F-C390738ACA0B}" type="slidenum">
              <a:rPr lang="fr-CA" smtClean="0"/>
              <a:pPr>
                <a:defRPr/>
              </a:pPr>
              <a:t>45</a:t>
            </a:fld>
            <a:endParaRPr lang="fr-CA"/>
          </a:p>
        </p:txBody>
      </p:sp>
    </p:spTree>
    <p:extLst>
      <p:ext uri="{BB962C8B-B14F-4D97-AF65-F5344CB8AC3E}">
        <p14:creationId xmlns:p14="http://schemas.microsoft.com/office/powerpoint/2010/main" val="425242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8" name="Rectangle 7"/>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2" name="Title 1"/>
          <p:cNvSpPr>
            <a:spLocks noGrp="1"/>
          </p:cNvSpPr>
          <p:nvPr>
            <p:ph type="ctrTitle"/>
          </p:nvPr>
        </p:nvSpPr>
        <p:spPr>
          <a:xfrm>
            <a:off x="925830" y="758952"/>
            <a:ext cx="8486775"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928168" y="4455621"/>
            <a:ext cx="8486775"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4366AF53-DE6E-4AB3-AC1B-570D9070B82C}" type="slidenum">
              <a:rPr lang="fr-FR" smtClean="0"/>
              <a:pPr>
                <a:defRPr/>
              </a:pPr>
              <a:t>‹N°›</a:t>
            </a:fld>
            <a:endParaRPr lang="fr-FR"/>
          </a:p>
        </p:txBody>
      </p:sp>
      <p:cxnSp>
        <p:nvCxnSpPr>
          <p:cNvPr id="9" name="Straight Connector 8"/>
          <p:cNvCxnSpPr/>
          <p:nvPr/>
        </p:nvCxnSpPr>
        <p:spPr>
          <a:xfrm>
            <a:off x="1018962" y="4343400"/>
            <a:ext cx="833247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189107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361635" y="412302"/>
            <a:ext cx="2218134"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07232" y="412302"/>
            <a:ext cx="6525816"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171392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515909" y="228298"/>
            <a:ext cx="9256600" cy="1143000"/>
          </a:xfrm>
        </p:spPr>
        <p:txBody>
          <a:bodyPr/>
          <a:lstStyle/>
          <a:p>
            <a:r>
              <a:rPr lang="fr-FR"/>
              <a:t>Cliquez pour modifier le style du titre</a:t>
            </a:r>
            <a:endParaRPr lang="fr-CA"/>
          </a:p>
        </p:txBody>
      </p:sp>
      <p:sp>
        <p:nvSpPr>
          <p:cNvPr id="3" name="Espace réservé du tableau 2"/>
          <p:cNvSpPr>
            <a:spLocks noGrp="1"/>
          </p:cNvSpPr>
          <p:nvPr>
            <p:ph type="tbl" idx="1"/>
          </p:nvPr>
        </p:nvSpPr>
        <p:spPr>
          <a:xfrm>
            <a:off x="515909" y="1599596"/>
            <a:ext cx="9256600" cy="4496405"/>
          </a:xfrm>
        </p:spPr>
        <p:txBody>
          <a:bodyPr/>
          <a:lstStyle/>
          <a:p>
            <a:pPr lvl="0"/>
            <a:endParaRPr lang="fr-CA" noProof="0"/>
          </a:p>
        </p:txBody>
      </p:sp>
      <p:sp>
        <p:nvSpPr>
          <p:cNvPr id="4" name="Rectangle 24"/>
          <p:cNvSpPr>
            <a:spLocks noGrp="1" noChangeArrowheads="1"/>
          </p:cNvSpPr>
          <p:nvPr>
            <p:ph type="dt" sz="half" idx="10"/>
          </p:nvPr>
        </p:nvSpPr>
        <p:spPr>
          <a:ln/>
        </p:spPr>
        <p:txBody>
          <a:bodyPr/>
          <a:lstStyle>
            <a:lvl1pPr>
              <a:defRPr/>
            </a:lvl1pPr>
          </a:lstStyle>
          <a:p>
            <a:pPr>
              <a:defRPr/>
            </a:pPr>
            <a:endParaRPr lang="fr-FR"/>
          </a:p>
        </p:txBody>
      </p:sp>
      <p:sp>
        <p:nvSpPr>
          <p:cNvPr id="5" name="Rectangle 25"/>
          <p:cNvSpPr>
            <a:spLocks noGrp="1" noChangeArrowheads="1"/>
          </p:cNvSpPr>
          <p:nvPr>
            <p:ph type="ftr" sz="quarter" idx="11"/>
          </p:nvPr>
        </p:nvSpPr>
        <p:spPr>
          <a:ln/>
        </p:spPr>
        <p:txBody>
          <a:bodyPr/>
          <a:lstStyle>
            <a:lvl1pPr>
              <a:defRPr/>
            </a:lvl1pPr>
          </a:lstStyle>
          <a:p>
            <a:pPr>
              <a:defRPr/>
            </a:pPr>
            <a:endParaRPr lang="fr-FR"/>
          </a:p>
        </p:txBody>
      </p:sp>
      <p:sp>
        <p:nvSpPr>
          <p:cNvPr id="6" name="Rectangle 26"/>
          <p:cNvSpPr>
            <a:spLocks noGrp="1" noChangeArrowheads="1"/>
          </p:cNvSpPr>
          <p:nvPr>
            <p:ph type="sldNum" sz="quarter" idx="12"/>
          </p:nvPr>
        </p:nvSpPr>
        <p:spPr>
          <a:ln/>
        </p:spPr>
        <p:txBody>
          <a:bodyPr/>
          <a:lstStyle>
            <a:lvl1pPr>
              <a:defRPr/>
            </a:lvl1pPr>
          </a:lstStyle>
          <a:p>
            <a:pPr>
              <a:defRPr/>
            </a:pPr>
            <a:fld id="{6474E834-D374-437F-A3CE-E69EF5697AFC}" type="slidenum">
              <a:rPr lang="fr-FR"/>
              <a:pPr>
                <a:defRPr/>
              </a:pPr>
              <a:t>‹N°›</a:t>
            </a:fld>
            <a:endParaRPr lang="fr-FR"/>
          </a:p>
        </p:txBody>
      </p:sp>
    </p:spTree>
    <p:extLst>
      <p:ext uri="{BB962C8B-B14F-4D97-AF65-F5344CB8AC3E}">
        <p14:creationId xmlns:p14="http://schemas.microsoft.com/office/powerpoint/2010/main" val="7220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92135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5830" y="758952"/>
            <a:ext cx="8486775"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925830" y="4453128"/>
            <a:ext cx="8486775"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7F3838-B145-4338-B97A-F6A3230AE5B0}" type="slidenum">
              <a:rPr lang="fr-FR" smtClean="0"/>
              <a:pPr>
                <a:defRPr/>
              </a:pPr>
              <a:t>‹N°›</a:t>
            </a:fld>
            <a:endParaRPr lang="fr-FR"/>
          </a:p>
        </p:txBody>
      </p:sp>
      <p:cxnSp>
        <p:nvCxnSpPr>
          <p:cNvPr id="9" name="Straight Connector 8"/>
          <p:cNvCxnSpPr/>
          <p:nvPr/>
        </p:nvCxnSpPr>
        <p:spPr>
          <a:xfrm>
            <a:off x="1018962" y="4343400"/>
            <a:ext cx="833247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99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925830" y="286605"/>
            <a:ext cx="8486775"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925830" y="1845734"/>
            <a:ext cx="4166235"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246370" y="1845735"/>
            <a:ext cx="4166235"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99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925830" y="286605"/>
            <a:ext cx="8486775"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925830" y="1846052"/>
            <a:ext cx="4166235"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925830" y="2582334"/>
            <a:ext cx="4166235"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246370" y="1846052"/>
            <a:ext cx="4166235"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246370" y="2582334"/>
            <a:ext cx="4166235"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81274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6817C8D2-C66D-4E54-B4F4-B91357764DBD}" type="slidenum">
              <a:rPr lang="fr-FR" smtClean="0"/>
              <a:pPr>
                <a:defRPr/>
              </a:pPr>
              <a:t>‹N°›</a:t>
            </a:fld>
            <a:endParaRPr lang="fr-FR"/>
          </a:p>
        </p:txBody>
      </p:sp>
    </p:spTree>
    <p:extLst>
      <p:ext uri="{BB962C8B-B14F-4D97-AF65-F5344CB8AC3E}">
        <p14:creationId xmlns:p14="http://schemas.microsoft.com/office/powerpoint/2010/main" val="160217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fr-FR"/>
          </a:p>
        </p:txBody>
      </p:sp>
      <p:sp>
        <p:nvSpPr>
          <p:cNvPr id="9" name="Slide Number Placeholder 8"/>
          <p:cNvSpPr>
            <a:spLocks noGrp="1"/>
          </p:cNvSpPr>
          <p:nvPr>
            <p:ph type="sldNum" sz="quarter" idx="12"/>
          </p:nvPr>
        </p:nvSpPr>
        <p:spPr/>
        <p:txBody>
          <a:bodyPr/>
          <a:lstStyle/>
          <a:p>
            <a:pPr>
              <a:defRPr/>
            </a:pPr>
            <a:fld id="{ED253A5C-42B8-4C7A-BA65-F4BBDCE2674B}" type="slidenum">
              <a:rPr lang="fr-FR" smtClean="0"/>
              <a:pPr>
                <a:defRPr/>
              </a:pPr>
              <a:t>‹N°›</a:t>
            </a:fld>
            <a:endParaRPr lang="fr-FR"/>
          </a:p>
        </p:txBody>
      </p:sp>
    </p:spTree>
    <p:extLst>
      <p:ext uri="{BB962C8B-B14F-4D97-AF65-F5344CB8AC3E}">
        <p14:creationId xmlns:p14="http://schemas.microsoft.com/office/powerpoint/2010/main" val="377169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5" y="0"/>
            <a:ext cx="34178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408810" y="0"/>
            <a:ext cx="54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5762" y="594359"/>
            <a:ext cx="2700338"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050506" y="731520"/>
            <a:ext cx="5477828"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85762" y="2926080"/>
            <a:ext cx="2700338"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92777" y="6459787"/>
            <a:ext cx="2209368" cy="365125"/>
          </a:xfrm>
        </p:spPr>
        <p:txBody>
          <a:bodyPr/>
          <a:lstStyle>
            <a:lvl1pPr algn="l">
              <a:defRPr/>
            </a:lvl1pPr>
          </a:lstStyle>
          <a:p>
            <a:pPr>
              <a:defRPr/>
            </a:pPr>
            <a:endParaRPr lang="fr-FR"/>
          </a:p>
        </p:txBody>
      </p:sp>
      <p:sp>
        <p:nvSpPr>
          <p:cNvPr id="6" name="Footer Placeholder 5"/>
          <p:cNvSpPr>
            <a:spLocks noGrp="1"/>
          </p:cNvSpPr>
          <p:nvPr>
            <p:ph type="ftr" sz="quarter" idx="11"/>
          </p:nvPr>
        </p:nvSpPr>
        <p:spPr>
          <a:xfrm>
            <a:off x="4050506" y="6459787"/>
            <a:ext cx="3921919" cy="365125"/>
          </a:xfrm>
        </p:spPr>
        <p:txBody>
          <a:bodyPr/>
          <a:lstStyle>
            <a:lvl1pPr algn="l">
              <a:defRPr>
                <a:solidFill>
                  <a:schemeClr val="tx2"/>
                </a:solidFill>
              </a:defRPr>
            </a:lvl1pPr>
          </a:lstStyle>
          <a:p>
            <a:pPr>
              <a:defRPr/>
            </a:pPr>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203439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1" y="4953000"/>
            <a:ext cx="102843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491507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5830" y="5074920"/>
            <a:ext cx="8533388"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4" y="0"/>
            <a:ext cx="10286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25830" y="5907024"/>
            <a:ext cx="853821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0FD96D6-A388-41D5-A8CD-B52812168D8D}" type="slidenum">
              <a:rPr lang="fr-FR" smtClean="0"/>
              <a:pPr>
                <a:defRPr/>
              </a:pPr>
              <a:t>‹N°›</a:t>
            </a:fld>
            <a:endParaRPr lang="fr-FR"/>
          </a:p>
        </p:txBody>
      </p:sp>
    </p:spTree>
    <p:extLst>
      <p:ext uri="{BB962C8B-B14F-4D97-AF65-F5344CB8AC3E}">
        <p14:creationId xmlns:p14="http://schemas.microsoft.com/office/powerpoint/2010/main" val="422070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0287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9" name="Rectangle 8"/>
          <p:cNvSpPr/>
          <p:nvPr/>
        </p:nvSpPr>
        <p:spPr>
          <a:xfrm>
            <a:off x="1" y="6334316"/>
            <a:ext cx="10287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2" name="Title Placeholder 1"/>
          <p:cNvSpPr>
            <a:spLocks noGrp="1"/>
          </p:cNvSpPr>
          <p:nvPr>
            <p:ph type="title"/>
          </p:nvPr>
        </p:nvSpPr>
        <p:spPr>
          <a:xfrm>
            <a:off x="925830" y="286605"/>
            <a:ext cx="8486775"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925829" y="1845734"/>
            <a:ext cx="8486776"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25832" y="6459787"/>
            <a:ext cx="2085978"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fr-FR"/>
          </a:p>
        </p:txBody>
      </p:sp>
      <p:sp>
        <p:nvSpPr>
          <p:cNvPr id="5" name="Footer Placeholder 4"/>
          <p:cNvSpPr>
            <a:spLocks noGrp="1"/>
          </p:cNvSpPr>
          <p:nvPr>
            <p:ph type="ftr" sz="quarter" idx="3"/>
          </p:nvPr>
        </p:nvSpPr>
        <p:spPr>
          <a:xfrm>
            <a:off x="3110219" y="6459787"/>
            <a:ext cx="4069241"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fr-FR"/>
          </a:p>
        </p:txBody>
      </p:sp>
      <p:sp>
        <p:nvSpPr>
          <p:cNvPr id="6" name="Slide Number Placeholder 5"/>
          <p:cNvSpPr>
            <a:spLocks noGrp="1"/>
          </p:cNvSpPr>
          <p:nvPr>
            <p:ph type="sldNum" sz="quarter" idx="4"/>
          </p:nvPr>
        </p:nvSpPr>
        <p:spPr>
          <a:xfrm>
            <a:off x="8353513" y="6459787"/>
            <a:ext cx="1107021" cy="365125"/>
          </a:xfrm>
          <a:prstGeom prst="rect">
            <a:avLst/>
          </a:prstGeom>
        </p:spPr>
        <p:txBody>
          <a:bodyPr vert="horz" lIns="91440" tIns="45720" rIns="91440" bIns="45720" rtlCol="0" anchor="ctr"/>
          <a:lstStyle>
            <a:lvl1pPr algn="r">
              <a:defRPr sz="1050">
                <a:solidFill>
                  <a:srgbClr val="FFFFFF"/>
                </a:solidFill>
              </a:defRPr>
            </a:lvl1pPr>
          </a:lstStyle>
          <a:p>
            <a:pPr>
              <a:defRPr/>
            </a:pPr>
            <a:fld id="{0FB1372B-FDC5-4295-B111-9E47935EE791}" type="slidenum">
              <a:rPr lang="fr-FR" smtClean="0"/>
              <a:pPr>
                <a:defRPr/>
              </a:pPr>
              <a:t>‹N°›</a:t>
            </a:fld>
            <a:endParaRPr lang="fr-FR"/>
          </a:p>
        </p:txBody>
      </p:sp>
      <p:cxnSp>
        <p:nvCxnSpPr>
          <p:cNvPr id="10" name="Straight Connector 9"/>
          <p:cNvCxnSpPr/>
          <p:nvPr/>
        </p:nvCxnSpPr>
        <p:spPr>
          <a:xfrm>
            <a:off x="1007042" y="1737845"/>
            <a:ext cx="840962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5938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tags" Target="../tags/tag16.xml"/><Relationship Id="rId4" Type="http://schemas.openxmlformats.org/officeDocument/2006/relationships/tags" Target="../tags/tag15.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2.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2.xml"/><Relationship Id="rId5" Type="http://schemas.openxmlformats.org/officeDocument/2006/relationships/tags" Target="../tags/tag21.xml"/><Relationship Id="rId4"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6.xml"/><Relationship Id="rId7"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IN_WyRY-UBQ"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hyperlink" Target="https://www.infirmiers.com/etudiants-en-ifsi/cours/cours-ifsi-biologie-fondamentale-le-tissu-sanguin.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35.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3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33.png"/><Relationship Id="rId5" Type="http://schemas.openxmlformats.org/officeDocument/2006/relationships/tags" Target="../tags/tag36.xml"/><Relationship Id="rId10" Type="http://schemas.openxmlformats.org/officeDocument/2006/relationships/image" Target="../media/image32.png"/><Relationship Id="rId4" Type="http://schemas.openxmlformats.org/officeDocument/2006/relationships/tags" Target="../tags/tag35.xml"/><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39.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3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37.png"/><Relationship Id="rId5" Type="http://schemas.openxmlformats.org/officeDocument/2006/relationships/tags" Target="../tags/tag44.xml"/><Relationship Id="rId10" Type="http://schemas.openxmlformats.org/officeDocument/2006/relationships/image" Target="../media/image36.png"/><Relationship Id="rId4" Type="http://schemas.openxmlformats.org/officeDocument/2006/relationships/tags" Target="../tags/tag43.xml"/><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image" Target="../media/image43.png"/><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image" Target="../media/image42.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41.png"/><Relationship Id="rId5" Type="http://schemas.openxmlformats.org/officeDocument/2006/relationships/tags" Target="../tags/tag52.xml"/><Relationship Id="rId10" Type="http://schemas.openxmlformats.org/officeDocument/2006/relationships/image" Target="../media/image40.png"/><Relationship Id="rId4" Type="http://schemas.openxmlformats.org/officeDocument/2006/relationships/tags" Target="../tags/tag51.xml"/><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47.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media/image46.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45.png"/><Relationship Id="rId5" Type="http://schemas.openxmlformats.org/officeDocument/2006/relationships/tags" Target="../tags/tag60.xml"/><Relationship Id="rId10" Type="http://schemas.openxmlformats.org/officeDocument/2006/relationships/image" Target="../media/image44.png"/><Relationship Id="rId4" Type="http://schemas.openxmlformats.org/officeDocument/2006/relationships/tags" Target="../tags/tag59.xml"/><Relationship Id="rId9"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41.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50.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49.png"/><Relationship Id="rId5" Type="http://schemas.openxmlformats.org/officeDocument/2006/relationships/tags" Target="../tags/tag68.xml"/><Relationship Id="rId10" Type="http://schemas.openxmlformats.org/officeDocument/2006/relationships/image" Target="../media/image48.png"/><Relationship Id="rId4" Type="http://schemas.openxmlformats.org/officeDocument/2006/relationships/tags" Target="../tags/tag67.xml"/><Relationship Id="rId9"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53.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52.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51.png"/><Relationship Id="rId5" Type="http://schemas.openxmlformats.org/officeDocument/2006/relationships/tags" Target="../tags/tag76.xml"/><Relationship Id="rId10" Type="http://schemas.openxmlformats.org/officeDocument/2006/relationships/notesSlide" Target="../notesSlides/notesSlide1.xml"/><Relationship Id="rId4" Type="http://schemas.openxmlformats.org/officeDocument/2006/relationships/tags" Target="../tags/tag75.xml"/><Relationship Id="rId9" Type="http://schemas.openxmlformats.org/officeDocument/2006/relationships/slideLayout" Target="../slideLayouts/slideLayout2.xml"/><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image" Target="../media/image35.png"/><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34.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33.png"/><Relationship Id="rId5" Type="http://schemas.openxmlformats.org/officeDocument/2006/relationships/tags" Target="../tags/tag84.xml"/><Relationship Id="rId10" Type="http://schemas.openxmlformats.org/officeDocument/2006/relationships/image" Target="../media/image32.png"/><Relationship Id="rId4" Type="http://schemas.openxmlformats.org/officeDocument/2006/relationships/tags" Target="../tags/tag83.xml"/><Relationship Id="rId9"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image" Target="../media/image39.png"/><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image" Target="../media/image38.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37.png"/><Relationship Id="rId5" Type="http://schemas.openxmlformats.org/officeDocument/2006/relationships/tags" Target="../tags/tag92.xml"/><Relationship Id="rId10" Type="http://schemas.openxmlformats.org/officeDocument/2006/relationships/image" Target="../media/image36.png"/><Relationship Id="rId4" Type="http://schemas.openxmlformats.org/officeDocument/2006/relationships/tags" Target="../tags/tag91.xml"/><Relationship Id="rId9"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image" Target="../media/image43.png"/><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image" Target="../media/image42.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41.png"/><Relationship Id="rId5" Type="http://schemas.openxmlformats.org/officeDocument/2006/relationships/tags" Target="../tags/tag100.xml"/><Relationship Id="rId10" Type="http://schemas.openxmlformats.org/officeDocument/2006/relationships/image" Target="../media/image40.png"/><Relationship Id="rId4" Type="http://schemas.openxmlformats.org/officeDocument/2006/relationships/tags" Target="../tags/tag99.xml"/><Relationship Id="rId9"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44.pn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slideLayout" Target="../slideLayouts/slideLayout2.xml"/><Relationship Id="rId2" Type="http://schemas.openxmlformats.org/officeDocument/2006/relationships/tags" Target="../tags/tag105.xml"/><Relationship Id="rId16" Type="http://schemas.openxmlformats.org/officeDocument/2006/relationships/image" Target="../media/image47.png"/><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5" Type="http://schemas.openxmlformats.org/officeDocument/2006/relationships/image" Target="../media/image46.png"/><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image" Target="../media/image41.png"/><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image" Target="../media/image50.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49.png"/><Relationship Id="rId5" Type="http://schemas.openxmlformats.org/officeDocument/2006/relationships/tags" Target="../tags/tag119.xml"/><Relationship Id="rId10" Type="http://schemas.openxmlformats.org/officeDocument/2006/relationships/image" Target="../media/image48.png"/><Relationship Id="rId4" Type="http://schemas.openxmlformats.org/officeDocument/2006/relationships/tags" Target="../tags/tag118.xml"/><Relationship Id="rId9"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image" Target="../media/image53.png"/><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image" Target="../media/image52.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image" Target="../media/image51.png"/><Relationship Id="rId5" Type="http://schemas.openxmlformats.org/officeDocument/2006/relationships/tags" Target="../tags/tag127.xml"/><Relationship Id="rId10" Type="http://schemas.openxmlformats.org/officeDocument/2006/relationships/notesSlide" Target="../notesSlides/notesSlide2.xml"/><Relationship Id="rId4" Type="http://schemas.openxmlformats.org/officeDocument/2006/relationships/tags" Target="../tags/tag126.xml"/><Relationship Id="rId9" Type="http://schemas.openxmlformats.org/officeDocument/2006/relationships/slideLayout" Target="../slideLayouts/slideLayout2.xml"/><Relationship Id="rId1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48.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slideLayout" Target="../slideLayouts/slideLayout2.xml"/><Relationship Id="rId4" Type="http://schemas.openxmlformats.org/officeDocument/2006/relationships/tags" Target="../tags/tag1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hemeOverride" Target="../theme/themeOverride1.xml"/><Relationship Id="rId6" Type="http://schemas.openxmlformats.org/officeDocument/2006/relationships/image" Target="../media/image55.png"/><Relationship Id="rId5" Type="http://schemas.openxmlformats.org/officeDocument/2006/relationships/slideLayout" Target="../slideLayouts/slideLayout2.xml"/><Relationship Id="rId4" Type="http://schemas.openxmlformats.org/officeDocument/2006/relationships/tags" Target="../tags/tag147.xml"/></Relationships>
</file>

<file path=ppt/slides/_rels/slide53.xml.rels><?xml version="1.0" encoding="UTF-8" standalone="yes"?>
<Relationships xmlns="http://schemas.openxmlformats.org/package/2006/relationships"><Relationship Id="rId3" Type="http://schemas.openxmlformats.org/officeDocument/2006/relationships/tags" Target="../tags/tag150.xml"/><Relationship Id="rId7" Type="http://schemas.openxmlformats.org/officeDocument/2006/relationships/image" Target="../media/image57.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56.png"/><Relationship Id="rId5" Type="http://schemas.openxmlformats.org/officeDocument/2006/relationships/slideLayout" Target="../slideLayouts/slideLayout2.xml"/><Relationship Id="rId4" Type="http://schemas.openxmlformats.org/officeDocument/2006/relationships/tags" Target="../tags/tag151.xml"/></Relationships>
</file>

<file path=ppt/slides/_rels/slide54.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59.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58.png"/><Relationship Id="rId5" Type="http://schemas.openxmlformats.org/officeDocument/2006/relationships/slideLayout" Target="../slideLayouts/slideLayout2.xml"/><Relationship Id="rId4" Type="http://schemas.openxmlformats.org/officeDocument/2006/relationships/tags" Target="../tags/tag155.xml"/></Relationships>
</file>

<file path=ppt/slides/_rels/slide55.xml.rels><?xml version="1.0" encoding="UTF-8" standalone="yes"?>
<Relationships xmlns="http://schemas.openxmlformats.org/package/2006/relationships"><Relationship Id="rId3" Type="http://schemas.openxmlformats.org/officeDocument/2006/relationships/tags" Target="../tags/tag158.xml"/><Relationship Id="rId7" Type="http://schemas.openxmlformats.org/officeDocument/2006/relationships/image" Target="../media/image61.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60.png"/><Relationship Id="rId5" Type="http://schemas.openxmlformats.org/officeDocument/2006/relationships/slideLayout" Target="../slideLayouts/slideLayout2.xml"/><Relationship Id="rId4" Type="http://schemas.openxmlformats.org/officeDocument/2006/relationships/tags" Target="../tags/tag159.xml"/></Relationships>
</file>

<file path=ppt/slides/_rels/slide56.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image" Target="../media/image65.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64.png"/><Relationship Id="rId5" Type="http://schemas.openxmlformats.org/officeDocument/2006/relationships/slideLayout" Target="../slideLayouts/slideLayout2.xml"/><Relationship Id="rId4" Type="http://schemas.openxmlformats.org/officeDocument/2006/relationships/tags" Target="../tags/tag166.xml"/></Relationships>
</file>

<file path=ppt/slides/_rels/slide58.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67.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66.png"/><Relationship Id="rId5" Type="http://schemas.openxmlformats.org/officeDocument/2006/relationships/slideLayout" Target="../slideLayouts/slideLayout2.xml"/><Relationship Id="rId4" Type="http://schemas.openxmlformats.org/officeDocument/2006/relationships/tags" Target="../tags/tag170.xml"/></Relationships>
</file>

<file path=ppt/slides/_rels/slide59.xml.rels><?xml version="1.0" encoding="UTF-8" standalone="yes"?>
<Relationships xmlns="http://schemas.openxmlformats.org/package/2006/relationships"><Relationship Id="rId3" Type="http://schemas.openxmlformats.org/officeDocument/2006/relationships/tags" Target="../tags/tag173.xml"/><Relationship Id="rId7" Type="http://schemas.openxmlformats.org/officeDocument/2006/relationships/image" Target="../media/image69.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68.png"/><Relationship Id="rId5" Type="http://schemas.openxmlformats.org/officeDocument/2006/relationships/slideLayout" Target="../slideLayouts/slideLayout2.xml"/><Relationship Id="rId4" Type="http://schemas.openxmlformats.org/officeDocument/2006/relationships/tags" Target="../tags/tag1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80.xml"/><Relationship Id="rId7" Type="http://schemas.openxmlformats.org/officeDocument/2006/relationships/image" Target="../media/image71.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70.png"/><Relationship Id="rId5" Type="http://schemas.openxmlformats.org/officeDocument/2006/relationships/slideLayout" Target="../slideLayouts/slideLayout2.xml"/><Relationship Id="rId4" Type="http://schemas.openxmlformats.org/officeDocument/2006/relationships/tags" Target="../tags/tag1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48A6F93-54E3-457B-848B-965C35165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2">
            <a:extLst>
              <a:ext uri="{FF2B5EF4-FFF2-40B4-BE49-F238E27FC236}">
                <a16:creationId xmlns:a16="http://schemas.microsoft.com/office/drawing/2014/main" id="{D71F2F7B-1CD1-4341-8300-D3AB8CC5EB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8258" y="4325112"/>
            <a:ext cx="601789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A80896AF-FC89-37B2-F780-700EC16B5727}"/>
              </a:ext>
            </a:extLst>
          </p:cNvPr>
          <p:cNvSpPr>
            <a:spLocks noGrp="1"/>
          </p:cNvSpPr>
          <p:nvPr>
            <p:ph type="ctrTitle"/>
          </p:nvPr>
        </p:nvSpPr>
        <p:spPr>
          <a:xfrm>
            <a:off x="3237050" y="758952"/>
            <a:ext cx="6442954" cy="3566160"/>
          </a:xfrm>
        </p:spPr>
        <p:txBody>
          <a:bodyPr>
            <a:normAutofit/>
          </a:bodyPr>
          <a:lstStyle/>
          <a:p>
            <a:r>
              <a:rPr lang="fr-CA" sz="7200" dirty="0"/>
              <a:t>HÉMATOLOGIE FONDAMENTALE</a:t>
            </a:r>
          </a:p>
        </p:txBody>
      </p:sp>
      <p:sp>
        <p:nvSpPr>
          <p:cNvPr id="3" name="Sous-titre 2">
            <a:extLst>
              <a:ext uri="{FF2B5EF4-FFF2-40B4-BE49-F238E27FC236}">
                <a16:creationId xmlns:a16="http://schemas.microsoft.com/office/drawing/2014/main" id="{3DC45515-EDA9-486C-F64B-B5DABFE5F2C6}"/>
              </a:ext>
            </a:extLst>
          </p:cNvPr>
          <p:cNvSpPr>
            <a:spLocks noGrp="1"/>
          </p:cNvSpPr>
          <p:nvPr>
            <p:ph type="subTitle" idx="1"/>
          </p:nvPr>
        </p:nvSpPr>
        <p:spPr>
          <a:xfrm>
            <a:off x="3237050" y="4455620"/>
            <a:ext cx="6177892" cy="1143000"/>
          </a:xfrm>
        </p:spPr>
        <p:txBody>
          <a:bodyPr>
            <a:normAutofit/>
          </a:bodyPr>
          <a:lstStyle/>
          <a:p>
            <a:endParaRPr lang="fr-CA"/>
          </a:p>
        </p:txBody>
      </p:sp>
      <p:pic>
        <p:nvPicPr>
          <p:cNvPr id="5" name="Image 4">
            <a:extLst>
              <a:ext uri="{FF2B5EF4-FFF2-40B4-BE49-F238E27FC236}">
                <a16:creationId xmlns:a16="http://schemas.microsoft.com/office/drawing/2014/main" id="{9661C6F8-FEB9-33B3-16AA-2BF156CF9865}"/>
              </a:ext>
            </a:extLst>
          </p:cNvPr>
          <p:cNvPicPr>
            <a:picLocks noChangeAspect="1"/>
          </p:cNvPicPr>
          <p:nvPr/>
        </p:nvPicPr>
        <p:blipFill>
          <a:blip r:embed="rId2"/>
          <a:stretch>
            <a:fillRect/>
          </a:stretch>
        </p:blipFill>
        <p:spPr>
          <a:xfrm>
            <a:off x="298868" y="1927945"/>
            <a:ext cx="2604331" cy="3002110"/>
          </a:xfrm>
          <a:prstGeom prst="rect">
            <a:avLst/>
          </a:prstGeom>
        </p:spPr>
      </p:pic>
      <p:sp>
        <p:nvSpPr>
          <p:cNvPr id="31" name="Rectangle 30">
            <a:extLst>
              <a:ext uri="{FF2B5EF4-FFF2-40B4-BE49-F238E27FC236}">
                <a16:creationId xmlns:a16="http://schemas.microsoft.com/office/drawing/2014/main" id="{51F59CD9-29E6-4943-8931-5BC720133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0287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32" name="Rectangle 31">
            <a:extLst>
              <a:ext uri="{FF2B5EF4-FFF2-40B4-BE49-F238E27FC236}">
                <a16:creationId xmlns:a16="http://schemas.microsoft.com/office/drawing/2014/main" id="{5B76B32D-AA83-45A4-9609-F96830AD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2065190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
            </p:custDataLst>
          </p:nvPr>
        </p:nvSpPr>
        <p:spPr>
          <a:xfrm>
            <a:off x="823020" y="1168927"/>
            <a:ext cx="9256600" cy="503153"/>
          </a:xfrm>
        </p:spPr>
        <p:txBody>
          <a:bodyPr>
            <a:normAutofit fontScale="90000"/>
          </a:bodyPr>
          <a:lstStyle/>
          <a:p>
            <a:pPr defTabSz="1138108">
              <a:defRPr/>
            </a:pPr>
            <a:r>
              <a:rPr lang="fr-CA" sz="3839" dirty="0">
                <a:solidFill>
                  <a:schemeClr val="tx1"/>
                </a:solidFill>
              </a:rPr>
              <a:t> </a:t>
            </a:r>
            <a:r>
              <a:rPr lang="fr-CA" sz="4000" b="1" cap="all" dirty="0"/>
              <a:t>L’hémogramme (chapitre 10)</a:t>
            </a:r>
            <a:endParaRPr lang="fr-FR" sz="4000" b="1" cap="all" dirty="0"/>
          </a:p>
        </p:txBody>
      </p:sp>
      <p:sp>
        <p:nvSpPr>
          <p:cNvPr id="258051" name="Rectangle 3"/>
          <p:cNvSpPr>
            <a:spLocks noGrp="1" noChangeArrowheads="1"/>
          </p:cNvSpPr>
          <p:nvPr>
            <p:ph type="body" idx="1"/>
            <p:custDataLst>
              <p:tags r:id="rId2"/>
            </p:custDataLst>
          </p:nvPr>
        </p:nvSpPr>
        <p:spPr>
          <a:xfrm>
            <a:off x="201262" y="1772816"/>
            <a:ext cx="10085739" cy="4792001"/>
          </a:xfrm>
        </p:spPr>
        <p:txBody>
          <a:bodyPr/>
          <a:lstStyle/>
          <a:p>
            <a:pPr marL="426614" indent="-426614" defTabSz="1138108"/>
            <a:r>
              <a:rPr lang="fr-CA" sz="2143" dirty="0"/>
              <a:t>Techniques d’évaluation des érythrocytes</a:t>
            </a:r>
          </a:p>
          <a:p>
            <a:pPr marL="922676" lvl="1" indent="-355748" defTabSz="1138108"/>
            <a:r>
              <a:rPr lang="fr-CA" sz="1786" dirty="0"/>
              <a:t>Manuelle (hématimètre) ou automatisée (compteur cellulaire)</a:t>
            </a:r>
          </a:p>
          <a:p>
            <a:pPr marL="922676" lvl="1" indent="-355748" defTabSz="1138108"/>
            <a:r>
              <a:rPr lang="fr-CA" sz="1786" dirty="0"/>
              <a:t>Exprimé en nombre de GR x 10</a:t>
            </a:r>
            <a:r>
              <a:rPr lang="fr-CA" sz="1786" baseline="30000" dirty="0"/>
              <a:t>12</a:t>
            </a:r>
            <a:r>
              <a:rPr lang="fr-CA" sz="1786" dirty="0"/>
              <a:t> / L</a:t>
            </a:r>
          </a:p>
          <a:p>
            <a:pPr marL="922676" lvl="1" indent="-355748" defTabSz="1138108"/>
            <a:r>
              <a:rPr lang="fr-CA" sz="1786" dirty="0"/>
              <a:t>Mesure et calcule des indices érythrocytaires.</a:t>
            </a:r>
          </a:p>
          <a:p>
            <a:pPr marL="426614" indent="-426614" defTabSz="1138108"/>
            <a:r>
              <a:rPr lang="fr-CA" sz="2143" dirty="0"/>
              <a:t>Techniques d’évaluation des leucocytes</a:t>
            </a:r>
          </a:p>
          <a:p>
            <a:pPr marL="922676" lvl="1" indent="-355748" defTabSz="1138108"/>
            <a:r>
              <a:rPr lang="fr-CA" sz="1786" dirty="0"/>
              <a:t>Manuelle (hématimètre) ou automatisée (compteur cellulaire)</a:t>
            </a:r>
          </a:p>
          <a:p>
            <a:pPr marL="922676" lvl="1" indent="-355748" defTabSz="1138108"/>
            <a:r>
              <a:rPr lang="fr-CA" sz="1786" dirty="0"/>
              <a:t>Exprimé en nombre de GB x 10</a:t>
            </a:r>
            <a:r>
              <a:rPr lang="fr-CA" sz="1786" baseline="30000" dirty="0"/>
              <a:t>9</a:t>
            </a:r>
            <a:r>
              <a:rPr lang="fr-CA" sz="1786" dirty="0"/>
              <a:t> / L</a:t>
            </a:r>
          </a:p>
          <a:p>
            <a:pPr marL="922676" lvl="1" indent="-355748" defTabSz="1138108"/>
            <a:r>
              <a:rPr lang="fr-CA" sz="1786" dirty="0"/>
              <a:t>Le nombre total (100%) de GB (leucocytes) est fractionné normalement en 5 types de GB</a:t>
            </a:r>
          </a:p>
          <a:p>
            <a:pPr marL="922676" lvl="1" indent="-355748" defTabSz="1138108"/>
            <a:r>
              <a:rPr lang="fr-CA" sz="1786" dirty="0"/>
              <a:t>On les exprime en valeur relative (0.56  « 56% ») ou absolue  (3.2 x 10</a:t>
            </a:r>
            <a:r>
              <a:rPr lang="fr-CA" sz="1786" baseline="30000" dirty="0"/>
              <a:t>9</a:t>
            </a:r>
            <a:r>
              <a:rPr lang="fr-CA" sz="1786" dirty="0"/>
              <a:t> / L).</a:t>
            </a:r>
          </a:p>
          <a:p>
            <a:pPr marL="426614" indent="-426614" defTabSz="1138108"/>
            <a:r>
              <a:rPr lang="fr-CA" sz="2143" dirty="0"/>
              <a:t>Techniques d’évaluation des thrombocytes</a:t>
            </a:r>
          </a:p>
          <a:p>
            <a:pPr marL="922676" lvl="1" indent="-355748" defTabSz="1138108"/>
            <a:r>
              <a:rPr lang="fr-CA" sz="1786" dirty="0"/>
              <a:t>Manuelle (hématimètre) ou automatisée (compteur cellulaire)</a:t>
            </a:r>
          </a:p>
          <a:p>
            <a:pPr marL="922676" lvl="1" indent="-355748" defTabSz="1138108"/>
            <a:r>
              <a:rPr lang="fr-CA" sz="1786" dirty="0"/>
              <a:t>Exprimé en nombre de </a:t>
            </a:r>
            <a:r>
              <a:rPr lang="fr-CA" sz="1786" dirty="0" err="1"/>
              <a:t>Plt</a:t>
            </a:r>
            <a:r>
              <a:rPr lang="fr-CA" sz="1786" dirty="0"/>
              <a:t> x 10</a:t>
            </a:r>
            <a:r>
              <a:rPr lang="fr-CA" sz="1786" baseline="30000" dirty="0"/>
              <a:t>9</a:t>
            </a:r>
            <a:r>
              <a:rPr lang="fr-CA" sz="1786" dirty="0"/>
              <a:t> / L </a:t>
            </a:r>
          </a:p>
          <a:p>
            <a:pPr marL="922676" lvl="1" indent="-355748" defTabSz="1138108"/>
            <a:r>
              <a:rPr lang="fr-CA" sz="1786" dirty="0"/>
              <a:t>Il est possible d’obtenir une valeur approximative indirectement sur le frottis sanguin</a:t>
            </a:r>
          </a:p>
          <a:p>
            <a:pPr marL="426614" indent="-426614" defTabSz="1138108">
              <a:buNone/>
            </a:pPr>
            <a:endParaRPr lang="fr-CA" sz="2143" dirty="0"/>
          </a:p>
        </p:txBody>
      </p:sp>
      <p:sp>
        <p:nvSpPr>
          <p:cNvPr id="28676" name="Text Box 4"/>
          <p:cNvSpPr txBox="1">
            <a:spLocks noChangeArrowheads="1"/>
          </p:cNvSpPr>
          <p:nvPr>
            <p:custDataLst>
              <p:tags r:id="rId3"/>
            </p:custDataLst>
          </p:nvPr>
        </p:nvSpPr>
        <p:spPr bwMode="auto">
          <a:xfrm>
            <a:off x="8167836" y="1230066"/>
            <a:ext cx="1768831" cy="380873"/>
          </a:xfrm>
          <a:prstGeom prst="rect">
            <a:avLst/>
          </a:prstGeom>
          <a:noFill/>
          <a:ln w="9525">
            <a:noFill/>
            <a:miter lim="800000"/>
            <a:headEnd/>
            <a:tailEnd/>
          </a:ln>
        </p:spPr>
        <p:txBody>
          <a:bodyPr>
            <a:spAutoFit/>
          </a:bodyPr>
          <a:lstStyle/>
          <a:p>
            <a:pPr algn="l">
              <a:spcBef>
                <a:spcPct val="50000"/>
              </a:spcBef>
            </a:pPr>
            <a:r>
              <a:rPr lang="fr-CA" sz="1875" dirty="0"/>
              <a:t>p.168 à 175</a:t>
            </a:r>
          </a:p>
        </p:txBody>
      </p:sp>
    </p:spTree>
    <p:extLst>
      <p:ext uri="{BB962C8B-B14F-4D97-AF65-F5344CB8AC3E}">
        <p14:creationId xmlns:p14="http://schemas.microsoft.com/office/powerpoint/2010/main" val="33091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05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805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8051">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805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805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8051">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80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custDataLst>
              <p:tags r:id="rId1"/>
            </p:custDataLst>
          </p:nvPr>
        </p:nvSpPr>
        <p:spPr>
          <a:xfrm>
            <a:off x="515200" y="1850092"/>
            <a:ext cx="9256600" cy="4215147"/>
          </a:xfrm>
        </p:spPr>
        <p:txBody>
          <a:bodyPr/>
          <a:lstStyle/>
          <a:p>
            <a:pPr marL="306141" indent="-306141" defTabSz="816376"/>
            <a:r>
              <a:rPr lang="fr-CA" sz="3660" dirty="0">
                <a:solidFill>
                  <a:srgbClr val="C00000"/>
                </a:solidFill>
              </a:rPr>
              <a:t>Méthode directe </a:t>
            </a:r>
          </a:p>
          <a:p>
            <a:pPr marL="1020470" lvl="2" indent="-204094" defTabSz="816376"/>
            <a:r>
              <a:rPr lang="fr-CA" sz="2857" dirty="0"/>
              <a:t>Macrométhode : tubes de Wintrobe</a:t>
            </a:r>
          </a:p>
          <a:p>
            <a:pPr marL="1020470" lvl="2" indent="-204094" defTabSz="816376"/>
            <a:r>
              <a:rPr lang="fr-CA" sz="2857" dirty="0"/>
              <a:t>Microméthode : tubes capillaires</a:t>
            </a:r>
          </a:p>
          <a:p>
            <a:pPr marL="306141" indent="-306141" defTabSz="816376"/>
            <a:r>
              <a:rPr lang="fr-CA" sz="3660" dirty="0">
                <a:solidFill>
                  <a:srgbClr val="C00000"/>
                </a:solidFill>
              </a:rPr>
              <a:t>Méthode indirecte :</a:t>
            </a:r>
            <a:endParaRPr lang="fr-CA" dirty="0">
              <a:solidFill>
                <a:srgbClr val="C00000"/>
              </a:solidFill>
            </a:endParaRPr>
          </a:p>
          <a:p>
            <a:pPr marL="306141" indent="-306141" defTabSz="816376">
              <a:buNone/>
            </a:pPr>
            <a:r>
              <a:rPr lang="fr-CA" sz="2857" dirty="0"/>
              <a:t>	Calculé avec les indices érythrocytaires mesurés par un appareil automatisé : le volume globulaire moyen (VGM) multiplié par le nombre de</a:t>
            </a:r>
            <a:r>
              <a:rPr lang="fr-CA" sz="2857" dirty="0">
                <a:solidFill>
                  <a:schemeClr val="bg1"/>
                </a:solidFill>
              </a:rPr>
              <a:t> </a:t>
            </a:r>
            <a:r>
              <a:rPr lang="fr-CA" sz="2857" dirty="0"/>
              <a:t>globules rouges</a:t>
            </a:r>
          </a:p>
          <a:p>
            <a:pPr marL="663306" lvl="1" indent="-255118" defTabSz="816376"/>
            <a:r>
              <a:rPr lang="fr-CA" dirty="0">
                <a:solidFill>
                  <a:schemeClr val="bg1"/>
                </a:solidFill>
              </a:rPr>
              <a:t> </a:t>
            </a:r>
            <a:r>
              <a:rPr lang="fr-CA" sz="2800" dirty="0">
                <a:solidFill>
                  <a:schemeClr val="tx1"/>
                </a:solidFill>
              </a:rPr>
              <a:t>Équipements automatisés</a:t>
            </a:r>
          </a:p>
        </p:txBody>
      </p:sp>
      <p:sp>
        <p:nvSpPr>
          <p:cNvPr id="309251" name="Rectangle 3"/>
          <p:cNvSpPr>
            <a:spLocks noGrp="1" noChangeArrowheads="1"/>
          </p:cNvSpPr>
          <p:nvPr>
            <p:ph type="title"/>
            <p:custDataLst>
              <p:tags r:id="rId2"/>
            </p:custDataLst>
          </p:nvPr>
        </p:nvSpPr>
        <p:spPr/>
        <p:txBody>
          <a:bodyPr vert="horz" lIns="95517" tIns="47758" rIns="95517" bIns="47758" rtlCol="0" anchor="b">
            <a:normAutofit/>
          </a:bodyPr>
          <a:lstStyle/>
          <a:p>
            <a:pPr eaLnBrk="1" hangingPunct="1">
              <a:defRPr/>
            </a:pPr>
            <a:r>
              <a:rPr lang="fr-CA" sz="3600" b="1" cap="all" dirty="0">
                <a:sym typeface="Symbol" pitchFamily="18" charset="2"/>
              </a:rPr>
              <a:t>Dosage de l’hématocrite</a:t>
            </a:r>
            <a:endParaRPr lang="fr-FR" sz="3600" b="1" cap="all" dirty="0">
              <a:sym typeface="Symbol" pitchFamily="18" charset="2"/>
            </a:endParaRPr>
          </a:p>
        </p:txBody>
      </p:sp>
      <p:sp>
        <p:nvSpPr>
          <p:cNvPr id="15364" name="Text Box 9"/>
          <p:cNvSpPr txBox="1">
            <a:spLocks noChangeArrowheads="1"/>
          </p:cNvSpPr>
          <p:nvPr>
            <p:custDataLst>
              <p:tags r:id="rId3"/>
            </p:custDataLst>
          </p:nvPr>
        </p:nvSpPr>
        <p:spPr bwMode="auto">
          <a:xfrm>
            <a:off x="8159055" y="5730532"/>
            <a:ext cx="2145842" cy="669414"/>
          </a:xfrm>
          <a:prstGeom prst="rect">
            <a:avLst/>
          </a:prstGeom>
          <a:noFill/>
          <a:ln w="9525">
            <a:noFill/>
            <a:miter lim="800000"/>
            <a:headEnd/>
            <a:tailEnd/>
          </a:ln>
        </p:spPr>
        <p:txBody>
          <a:bodyPr>
            <a:spAutoFit/>
          </a:bodyPr>
          <a:lstStyle/>
          <a:p>
            <a:pPr defTabSz="955274">
              <a:spcBef>
                <a:spcPct val="50000"/>
              </a:spcBef>
            </a:pPr>
            <a:r>
              <a:rPr lang="fr-CA" sz="1875" b="1" dirty="0">
                <a:solidFill>
                  <a:srgbClr val="FF3300"/>
                </a:solidFill>
              </a:rPr>
              <a:t>Page 164 et 165 L’Italien</a:t>
            </a:r>
            <a:endParaRPr lang="fr-FR" sz="1875" b="1" dirty="0">
              <a:solidFill>
                <a:srgbClr val="FF3300"/>
              </a:solidFill>
            </a:endParaRPr>
          </a:p>
        </p:txBody>
      </p:sp>
    </p:spTree>
    <p:extLst>
      <p:ext uri="{BB962C8B-B14F-4D97-AF65-F5344CB8AC3E}">
        <p14:creationId xmlns:p14="http://schemas.microsoft.com/office/powerpoint/2010/main" val="48634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048" y="457200"/>
            <a:ext cx="9512903"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055" y="521208"/>
            <a:ext cx="9404889"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au 2">
            <a:extLst>
              <a:ext uri="{FF2B5EF4-FFF2-40B4-BE49-F238E27FC236}">
                <a16:creationId xmlns:a16="http://schemas.microsoft.com/office/drawing/2014/main" id="{8BAFDB94-16DF-4044-8F42-2F979F5421C0}"/>
              </a:ext>
            </a:extLst>
          </p:cNvPr>
          <p:cNvGraphicFramePr>
            <a:graphicFrameLocks noGrp="1"/>
          </p:cNvGraphicFramePr>
          <p:nvPr>
            <p:extLst>
              <p:ext uri="{D42A27DB-BD31-4B8C-83A1-F6EECF244321}">
                <p14:modId xmlns:p14="http://schemas.microsoft.com/office/powerpoint/2010/main" val="3560076779"/>
              </p:ext>
            </p:extLst>
          </p:nvPr>
        </p:nvGraphicFramePr>
        <p:xfrm>
          <a:off x="802298" y="905933"/>
          <a:ext cx="8709408" cy="5039730"/>
        </p:xfrm>
        <a:graphic>
          <a:graphicData uri="http://schemas.openxmlformats.org/drawingml/2006/table">
            <a:tbl>
              <a:tblPr firstRow="1" firstCol="1" bandRow="1"/>
              <a:tblGrid>
                <a:gridCol w="940458">
                  <a:extLst>
                    <a:ext uri="{9D8B030D-6E8A-4147-A177-3AD203B41FA5}">
                      <a16:colId xmlns:a16="http://schemas.microsoft.com/office/drawing/2014/main" val="802584751"/>
                    </a:ext>
                  </a:extLst>
                </a:gridCol>
                <a:gridCol w="1034800">
                  <a:extLst>
                    <a:ext uri="{9D8B030D-6E8A-4147-A177-3AD203B41FA5}">
                      <a16:colId xmlns:a16="http://schemas.microsoft.com/office/drawing/2014/main" val="3858678971"/>
                    </a:ext>
                  </a:extLst>
                </a:gridCol>
                <a:gridCol w="1355361">
                  <a:extLst>
                    <a:ext uri="{9D8B030D-6E8A-4147-A177-3AD203B41FA5}">
                      <a16:colId xmlns:a16="http://schemas.microsoft.com/office/drawing/2014/main" val="213306617"/>
                    </a:ext>
                  </a:extLst>
                </a:gridCol>
                <a:gridCol w="2492655">
                  <a:extLst>
                    <a:ext uri="{9D8B030D-6E8A-4147-A177-3AD203B41FA5}">
                      <a16:colId xmlns:a16="http://schemas.microsoft.com/office/drawing/2014/main" val="2699373622"/>
                    </a:ext>
                  </a:extLst>
                </a:gridCol>
                <a:gridCol w="2886134">
                  <a:extLst>
                    <a:ext uri="{9D8B030D-6E8A-4147-A177-3AD203B41FA5}">
                      <a16:colId xmlns:a16="http://schemas.microsoft.com/office/drawing/2014/main" val="829165585"/>
                    </a:ext>
                  </a:extLst>
                </a:gridCol>
              </a:tblGrid>
              <a:tr h="540018">
                <a:tc>
                  <a:txBody>
                    <a:bodyPr/>
                    <a:lstStyle/>
                    <a:p>
                      <a:pPr algn="ctr" fontAlgn="ctr">
                        <a:lnSpc>
                          <a:spcPct val="107000"/>
                        </a:lnSpc>
                        <a:spcBef>
                          <a:spcPts val="0"/>
                        </a:spcBef>
                        <a:spcAft>
                          <a:spcPts val="800"/>
                        </a:spcAft>
                      </a:pPr>
                      <a:r>
                        <a:rPr lang="fr-CA" sz="1500" b="1" i="0" u="none" strike="noStrike" cap="all">
                          <a:effectLst/>
                          <a:latin typeface="Calibri" panose="020F0502020204030204" pitchFamily="34" charset="0"/>
                          <a:ea typeface="Calibri" panose="020F0502020204030204" pitchFamily="34" charset="0"/>
                          <a:cs typeface="Times New Roman" panose="02020603050405020304" pitchFamily="18" charset="0"/>
                        </a:rPr>
                        <a:t>indices</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1" i="0"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calculs</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1" i="0"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valeurs normales</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lnSpc>
                          <a:spcPct val="107000"/>
                        </a:lnSpc>
                        <a:spcBef>
                          <a:spcPts val="0"/>
                        </a:spcBef>
                        <a:spcAft>
                          <a:spcPts val="800"/>
                        </a:spcAft>
                      </a:pPr>
                      <a:r>
                        <a:rPr lang="fr-CA" sz="1500" b="1" i="0"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valeurs pathologiques</a:t>
                      </a:r>
                      <a:endParaRPr lang="fr-CA" sz="2400" b="0" i="0" u="none" strike="noStrike">
                        <a:effectLst/>
                        <a:latin typeface="Arial" panose="020B0604020202020204" pitchFamily="34" charset="0"/>
                      </a:endParaRPr>
                    </a:p>
                  </a:txBody>
                  <a:tcPr marL="121840" marR="121840" marT="60921" marB="6092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extLst>
                  <a:ext uri="{0D108BD9-81ED-4DB2-BD59-A6C34878D82A}">
                    <a16:rowId xmlns:a16="http://schemas.microsoft.com/office/drawing/2014/main" val="2811388662"/>
                  </a:ext>
                </a:extLst>
              </a:tr>
              <a:tr h="1928897">
                <a:tc>
                  <a:txBody>
                    <a:bodyPr/>
                    <a:lstStyle/>
                    <a:p>
                      <a:pPr algn="ctr" fontAlgn="ctr">
                        <a:lnSpc>
                          <a:spcPct val="107000"/>
                        </a:lnSpc>
                        <a:spcBef>
                          <a:spcPts val="0"/>
                        </a:spcBef>
                        <a:spcAft>
                          <a:spcPts val="800"/>
                        </a:spcAft>
                      </a:pPr>
                      <a:r>
                        <a:rPr lang="fr-CA" sz="1500" b="1" i="1"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Vgm</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0" i="0" u="sng" strike="noStrike">
                          <a:effectLst/>
                          <a:latin typeface="Calibri" panose="020F0502020204030204" pitchFamily="34" charset="0"/>
                          <a:ea typeface="Calibri" panose="020F0502020204030204" pitchFamily="34" charset="0"/>
                          <a:cs typeface="Times New Roman" panose="02020603050405020304" pitchFamily="18" charset="0"/>
                        </a:rPr>
                        <a:t>Hte</a:t>
                      </a:r>
                      <a:endParaRPr lang="fr-CA" sz="2400" b="0" i="0" u="none" strike="noStrike">
                        <a:effectLst/>
                        <a:latin typeface="Arial" panose="020B0604020202020204" pitchFamily="34" charset="0"/>
                      </a:endParaRPr>
                    </a:p>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GR</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80 à 100 fL</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 80 fL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 ferriprive</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Thalassémie</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Intoxication au plomb</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sidéroblastiques (héréditaires)</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100 fL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mégaloblastiques</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non mégaloblastiques</a:t>
                      </a:r>
                      <a:endParaRPr lang="fr-CA" sz="2400" b="0" i="0" u="none" strike="noStrike">
                        <a:effectLst/>
                        <a:latin typeface="Arial" panose="020B0604020202020204" pitchFamily="34" charset="0"/>
                      </a:endParaRPr>
                    </a:p>
                    <a:p>
                      <a:pPr algn="ctr" fontAlgn="t">
                        <a:lnSpc>
                          <a:spcPct val="107000"/>
                        </a:lnSpc>
                        <a:spcBef>
                          <a:spcPts val="0"/>
                        </a:spcBef>
                        <a:spcAft>
                          <a:spcPts val="800"/>
                        </a:spcAf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309070"/>
                  </a:ext>
                </a:extLst>
              </a:tr>
              <a:tr h="989137">
                <a:tc>
                  <a:txBody>
                    <a:bodyPr/>
                    <a:lstStyle/>
                    <a:p>
                      <a:pPr algn="ctr" fontAlgn="ctr">
                        <a:lnSpc>
                          <a:spcPct val="107000"/>
                        </a:lnSpc>
                        <a:spcBef>
                          <a:spcPts val="0"/>
                        </a:spcBef>
                        <a:spcAft>
                          <a:spcPts val="800"/>
                        </a:spcAft>
                      </a:pPr>
                      <a:r>
                        <a:rPr lang="fr-CA" sz="1500" b="1" i="1"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Tgmh</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0" i="0" u="sng" strike="noStrike">
                          <a:effectLst/>
                          <a:latin typeface="Calibri" panose="020F0502020204030204" pitchFamily="34" charset="0"/>
                          <a:ea typeface="Calibri" panose="020F0502020204030204" pitchFamily="34" charset="0"/>
                          <a:cs typeface="Times New Roman" panose="02020603050405020304" pitchFamily="18" charset="0"/>
                        </a:rPr>
                        <a:t>Hb</a:t>
                      </a:r>
                      <a:endParaRPr lang="fr-CA" sz="2400" b="0" i="0" u="none" strike="noStrike">
                        <a:effectLst/>
                        <a:latin typeface="Arial" panose="020B0604020202020204" pitchFamily="34" charset="0"/>
                      </a:endParaRPr>
                    </a:p>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GR</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 à 34 pg</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 26 pg</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Hypochromie</a:t>
                      </a:r>
                      <a:endParaRPr lang="fr-CA" sz="2400" b="0" i="0" u="none" strike="noStrike">
                        <a:effectLst/>
                        <a:latin typeface="Arial" panose="020B0604020202020204" pitchFamily="34" charset="0"/>
                      </a:endParaRPr>
                    </a:p>
                    <a:p>
                      <a:pPr algn="ctr" fontAlgn="t">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4672" algn="l" fontAlgn="t">
                        <a:lnSpc>
                          <a:spcPct val="107000"/>
                        </a:lnSpc>
                        <a:spcBef>
                          <a:spcPts val="0"/>
                        </a:spcBef>
                        <a:spcAft>
                          <a:spcPts val="800"/>
                        </a:spcAft>
                        <a:tabLst>
                          <a:tab pos="457200" algn="l"/>
                        </a:tabLs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34 pg</a:t>
                      </a:r>
                      <a:endParaRPr lang="fr-CA" sz="2400" b="0" i="0" u="none" strike="noStrike">
                        <a:effectLst/>
                        <a:latin typeface="Arial" panose="020B0604020202020204" pitchFamily="34" charset="0"/>
                      </a:endParaRPr>
                    </a:p>
                    <a:p>
                      <a:pPr marL="347472" indent="-347472" algn="l"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macrocytaires</a:t>
                      </a:r>
                      <a:endParaRPr lang="fr-CA" sz="2400" b="0" i="0" u="none" strike="noStrike">
                        <a:effectLst/>
                        <a:latin typeface="Arial" panose="020B0604020202020204" pitchFamily="34" charset="0"/>
                      </a:endParaRPr>
                    </a:p>
                    <a:p>
                      <a:pPr marL="347472" indent="-347472" algn="l"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mégalocytaires</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8898915"/>
                  </a:ext>
                </a:extLst>
              </a:tr>
              <a:tr h="1581678">
                <a:tc>
                  <a:txBody>
                    <a:bodyPr/>
                    <a:lstStyle/>
                    <a:p>
                      <a:pPr algn="ctr" fontAlgn="ctr">
                        <a:lnSpc>
                          <a:spcPct val="107000"/>
                        </a:lnSpc>
                        <a:spcBef>
                          <a:spcPts val="0"/>
                        </a:spcBef>
                        <a:spcAft>
                          <a:spcPts val="800"/>
                        </a:spcAft>
                      </a:pPr>
                      <a:r>
                        <a:rPr lang="fr-CA" sz="1500" b="1" i="1"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cgmh</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0" i="0" u="sng" strike="noStrike">
                          <a:effectLst/>
                          <a:latin typeface="Calibri" panose="020F0502020204030204" pitchFamily="34" charset="0"/>
                          <a:ea typeface="Calibri" panose="020F0502020204030204" pitchFamily="34" charset="0"/>
                          <a:cs typeface="Times New Roman" panose="02020603050405020304" pitchFamily="18" charset="0"/>
                        </a:rPr>
                        <a:t>Hb</a:t>
                      </a:r>
                      <a:endParaRPr lang="fr-CA" sz="2400" b="0" i="0" u="none" strike="noStrike">
                        <a:effectLst/>
                        <a:latin typeface="Arial" panose="020B0604020202020204" pitchFamily="34" charset="0"/>
                      </a:endParaRPr>
                    </a:p>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Hte</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320 à 365 g/L</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 320 g/L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Hypochromie</a:t>
                      </a:r>
                      <a:endParaRPr lang="fr-CA" sz="2400" b="0" i="0" u="none" strike="noStrike">
                        <a:effectLst/>
                        <a:latin typeface="Arial" panose="020B0604020202020204" pitchFamily="34" charset="0"/>
                      </a:endParaRPr>
                    </a:p>
                    <a:p>
                      <a:pPr algn="ctr" fontAlgn="t">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365 g/L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Agglutinines froides </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Sphérocytose </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Interférence de l’HB (Lactescence ou ictère)</a:t>
                      </a:r>
                      <a:endParaRPr lang="fr-CA" sz="2400" b="0" i="0" u="none" strike="noStrike" dirty="0">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225888"/>
                  </a:ext>
                </a:extLst>
              </a:tr>
            </a:tbl>
          </a:graphicData>
        </a:graphic>
      </p:graphicFrame>
    </p:spTree>
    <p:extLst>
      <p:ext uri="{BB962C8B-B14F-4D97-AF65-F5344CB8AC3E}">
        <p14:creationId xmlns:p14="http://schemas.microsoft.com/office/powerpoint/2010/main" val="1911825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
            </p:custDataLst>
          </p:nvPr>
        </p:nvSpPr>
        <p:spPr>
          <a:xfrm>
            <a:off x="895028" y="1124744"/>
            <a:ext cx="9256600" cy="503153"/>
          </a:xfrm>
        </p:spPr>
        <p:txBody>
          <a:bodyPr>
            <a:normAutofit fontScale="90000"/>
          </a:bodyPr>
          <a:lstStyle/>
          <a:p>
            <a:pPr defTabSz="1138108">
              <a:defRPr/>
            </a:pPr>
            <a:r>
              <a:rPr lang="fr-CA" sz="3600" b="1" cap="all" dirty="0"/>
              <a:t>L’hémogramme</a:t>
            </a:r>
            <a:endParaRPr lang="fr-FR" sz="3600" b="1" cap="all" dirty="0"/>
          </a:p>
        </p:txBody>
      </p:sp>
      <p:sp>
        <p:nvSpPr>
          <p:cNvPr id="260099" name="Rectangle 3"/>
          <p:cNvSpPr>
            <a:spLocks noGrp="1" noChangeArrowheads="1"/>
          </p:cNvSpPr>
          <p:nvPr>
            <p:ph type="body" idx="1"/>
            <p:custDataLst>
              <p:tags r:id="rId2"/>
            </p:custDataLst>
          </p:nvPr>
        </p:nvSpPr>
        <p:spPr>
          <a:xfrm>
            <a:off x="201262" y="1733343"/>
            <a:ext cx="10085739" cy="4792001"/>
          </a:xfrm>
        </p:spPr>
        <p:txBody>
          <a:bodyPr/>
          <a:lstStyle/>
          <a:p>
            <a:pPr marL="426614" indent="-426614" defTabSz="1138108"/>
            <a:r>
              <a:rPr lang="fr-CA" sz="2143" dirty="0"/>
              <a:t>Indices érythrocytaires p.175</a:t>
            </a:r>
          </a:p>
          <a:p>
            <a:pPr marL="922676" lvl="1" indent="-355748" defTabSz="1138108"/>
            <a:r>
              <a:rPr lang="fr-CA" sz="1786" dirty="0"/>
              <a:t>VGM ou VCM ou </a:t>
            </a:r>
            <a:r>
              <a:rPr lang="fr-CA" sz="1786" u="sng" dirty="0"/>
              <a:t>MCV</a:t>
            </a:r>
            <a:r>
              <a:rPr lang="fr-CA" sz="1786" dirty="0"/>
              <a:t> et (VPM)</a:t>
            </a:r>
          </a:p>
          <a:p>
            <a:pPr marL="1421572" lvl="2" indent="-283464" defTabSz="1138108"/>
            <a:r>
              <a:rPr lang="fr-CA" sz="1518" dirty="0"/>
              <a:t>Calcul: VGM</a:t>
            </a:r>
            <a:r>
              <a:rPr lang="fr-CA" sz="1518" dirty="0">
                <a:solidFill>
                  <a:srgbClr val="FF3300"/>
                </a:solidFill>
              </a:rPr>
              <a:t>=  </a:t>
            </a:r>
            <a:r>
              <a:rPr lang="fr-CA" sz="1607" u="sng" dirty="0">
                <a:solidFill>
                  <a:srgbClr val="FF3300"/>
                </a:solidFill>
              </a:rPr>
              <a:t>    Ht (L </a:t>
            </a:r>
            <a:r>
              <a:rPr lang="fr-CA" sz="1696" u="sng" dirty="0">
                <a:solidFill>
                  <a:srgbClr val="FF3300"/>
                </a:solidFill>
              </a:rPr>
              <a:t>/</a:t>
            </a:r>
            <a:r>
              <a:rPr lang="fr-CA" sz="1518" u="sng" dirty="0">
                <a:solidFill>
                  <a:srgbClr val="FF3300"/>
                </a:solidFill>
              </a:rPr>
              <a:t> L)        </a:t>
            </a:r>
            <a:r>
              <a:rPr lang="fr-CA" sz="1518" dirty="0">
                <a:solidFill>
                  <a:srgbClr val="FF3300"/>
                </a:solidFill>
              </a:rPr>
              <a:t> </a:t>
            </a:r>
            <a:r>
              <a:rPr lang="fr-CA" sz="1518" dirty="0"/>
              <a:t> =  - - - x10</a:t>
            </a:r>
            <a:r>
              <a:rPr lang="fr-CA" sz="1518" baseline="30000" dirty="0"/>
              <a:t>-15</a:t>
            </a:r>
            <a:r>
              <a:rPr lang="fr-CA" sz="1518" dirty="0"/>
              <a:t> L  ou - - - </a:t>
            </a:r>
            <a:r>
              <a:rPr lang="fr-CA" sz="1518" dirty="0" err="1"/>
              <a:t>fL</a:t>
            </a:r>
            <a:endParaRPr lang="fr-CA" sz="1518" dirty="0"/>
          </a:p>
          <a:p>
            <a:pPr marL="1421572" lvl="2" indent="-283464" defTabSz="1138108">
              <a:buNone/>
            </a:pPr>
            <a:r>
              <a:rPr lang="fr-CA" sz="1518" dirty="0"/>
              <a:t>		         </a:t>
            </a:r>
            <a:r>
              <a:rPr lang="fr-CA" sz="1518" dirty="0">
                <a:solidFill>
                  <a:srgbClr val="FF3300"/>
                </a:solidFill>
              </a:rPr>
              <a:t>GR  (</a:t>
            </a:r>
            <a:r>
              <a:rPr lang="fr-CA" sz="1696" dirty="0">
                <a:solidFill>
                  <a:srgbClr val="FF3300"/>
                </a:solidFill>
              </a:rPr>
              <a:t>x10</a:t>
            </a:r>
            <a:r>
              <a:rPr lang="fr-CA" sz="1696" baseline="30000" dirty="0">
                <a:solidFill>
                  <a:srgbClr val="FF3300"/>
                </a:solidFill>
              </a:rPr>
              <a:t>12</a:t>
            </a:r>
            <a:r>
              <a:rPr lang="fr-CA" sz="1696" dirty="0">
                <a:solidFill>
                  <a:srgbClr val="FF3300"/>
                </a:solidFill>
              </a:rPr>
              <a:t> / L)</a:t>
            </a:r>
            <a:endParaRPr lang="fr-CA" sz="1518" dirty="0">
              <a:solidFill>
                <a:srgbClr val="FF3300"/>
              </a:solidFill>
            </a:endParaRPr>
          </a:p>
          <a:p>
            <a:pPr marL="1421572" lvl="2" indent="-283464" defTabSz="1138108"/>
            <a:r>
              <a:rPr lang="fr-CA" sz="1518" dirty="0"/>
              <a:t>Mesuré directement par tous les compteurs cellulaires ?</a:t>
            </a:r>
          </a:p>
          <a:p>
            <a:pPr marL="922676" lvl="1" indent="-355748" defTabSz="1138108"/>
            <a:r>
              <a:rPr lang="fr-CA" sz="1786" dirty="0"/>
              <a:t>TGMH ou </a:t>
            </a:r>
            <a:r>
              <a:rPr lang="fr-CA" sz="1786" u="sng" dirty="0"/>
              <a:t>MCH ou CHCM</a:t>
            </a:r>
          </a:p>
          <a:p>
            <a:pPr marL="1421572" lvl="2" indent="-283464" defTabSz="1138108"/>
            <a:r>
              <a:rPr lang="fr-CA" sz="1518" dirty="0"/>
              <a:t>Calcul: TGMH=  </a:t>
            </a:r>
            <a:r>
              <a:rPr lang="fr-CA" sz="1607" u="sng" dirty="0">
                <a:solidFill>
                  <a:srgbClr val="FF3300"/>
                </a:solidFill>
              </a:rPr>
              <a:t>      </a:t>
            </a:r>
            <a:r>
              <a:rPr lang="fr-CA" sz="1607" u="sng" dirty="0" err="1">
                <a:solidFill>
                  <a:srgbClr val="FF3300"/>
                </a:solidFill>
              </a:rPr>
              <a:t>Hb</a:t>
            </a:r>
            <a:r>
              <a:rPr lang="fr-CA" sz="1607" u="sng" dirty="0">
                <a:solidFill>
                  <a:srgbClr val="FF3300"/>
                </a:solidFill>
              </a:rPr>
              <a:t> (g </a:t>
            </a:r>
            <a:r>
              <a:rPr lang="fr-CA" sz="1696" u="sng" dirty="0">
                <a:solidFill>
                  <a:srgbClr val="FF3300"/>
                </a:solidFill>
              </a:rPr>
              <a:t>/</a:t>
            </a:r>
            <a:r>
              <a:rPr lang="fr-CA" sz="1518" u="sng" dirty="0">
                <a:solidFill>
                  <a:srgbClr val="FF3300"/>
                </a:solidFill>
              </a:rPr>
              <a:t> L)         </a:t>
            </a:r>
            <a:r>
              <a:rPr lang="fr-CA" sz="1518" dirty="0"/>
              <a:t>  =  - - - x10</a:t>
            </a:r>
            <a:r>
              <a:rPr lang="fr-CA" sz="1518" baseline="30000" dirty="0"/>
              <a:t>-12</a:t>
            </a:r>
            <a:r>
              <a:rPr lang="fr-CA" sz="1518" dirty="0"/>
              <a:t> g  ou - - - </a:t>
            </a:r>
            <a:r>
              <a:rPr lang="fr-CA" sz="1518" dirty="0" err="1"/>
              <a:t>pg</a:t>
            </a:r>
            <a:endParaRPr lang="fr-CA" sz="1518" dirty="0"/>
          </a:p>
          <a:p>
            <a:pPr marL="1421572" lvl="2" indent="-283464" defTabSz="1138108">
              <a:buNone/>
            </a:pPr>
            <a:r>
              <a:rPr lang="fr-CA" sz="1518" dirty="0"/>
              <a:t>		            </a:t>
            </a:r>
            <a:r>
              <a:rPr lang="fr-CA" sz="1518" dirty="0">
                <a:solidFill>
                  <a:srgbClr val="FF3300"/>
                </a:solidFill>
              </a:rPr>
              <a:t>GR  (</a:t>
            </a:r>
            <a:r>
              <a:rPr lang="fr-CA" sz="1696" dirty="0">
                <a:solidFill>
                  <a:srgbClr val="FF3300"/>
                </a:solidFill>
              </a:rPr>
              <a:t>x10</a:t>
            </a:r>
            <a:r>
              <a:rPr lang="fr-CA" sz="1696" baseline="30000" dirty="0">
                <a:solidFill>
                  <a:srgbClr val="FF3300"/>
                </a:solidFill>
              </a:rPr>
              <a:t>12</a:t>
            </a:r>
            <a:r>
              <a:rPr lang="fr-CA" sz="1696" dirty="0">
                <a:solidFill>
                  <a:srgbClr val="FF3300"/>
                </a:solidFill>
              </a:rPr>
              <a:t> / L)</a:t>
            </a:r>
            <a:endParaRPr lang="fr-CA" sz="1518" dirty="0">
              <a:solidFill>
                <a:srgbClr val="FF3300"/>
              </a:solidFill>
            </a:endParaRPr>
          </a:p>
          <a:p>
            <a:pPr marL="1421572" lvl="2" indent="-283464" defTabSz="1138108"/>
            <a:r>
              <a:rPr lang="fr-CA" sz="1518" dirty="0"/>
              <a:t>Mesuré directement par les compteurs cellulaires </a:t>
            </a:r>
            <a:r>
              <a:rPr lang="fr-CA" sz="1518" u="sng" dirty="0"/>
              <a:t>optique</a:t>
            </a:r>
            <a:r>
              <a:rPr lang="fr-CA" sz="1518" dirty="0"/>
              <a:t> ?</a:t>
            </a:r>
          </a:p>
          <a:p>
            <a:pPr marL="1421572" lvl="2" indent="-283464" defTabSz="1138108"/>
            <a:r>
              <a:rPr lang="fr-CA" sz="1518" dirty="0"/>
              <a:t>Calculé par les compteurs cellulaires par </a:t>
            </a:r>
            <a:r>
              <a:rPr lang="fr-CA" sz="1518" u="sng" dirty="0"/>
              <a:t>impédance</a:t>
            </a:r>
            <a:r>
              <a:rPr lang="fr-CA" sz="1518" dirty="0"/>
              <a:t> ?</a:t>
            </a:r>
          </a:p>
          <a:p>
            <a:pPr marL="922676" lvl="1" indent="-355748" defTabSz="1138108"/>
            <a:r>
              <a:rPr lang="fr-CA" sz="1786" dirty="0"/>
              <a:t>CGMH ou </a:t>
            </a:r>
            <a:r>
              <a:rPr lang="fr-CA" sz="1786" u="sng" dirty="0"/>
              <a:t>MCHC</a:t>
            </a:r>
          </a:p>
          <a:p>
            <a:pPr marL="1421572" lvl="2" indent="-283464" defTabSz="1138108"/>
            <a:r>
              <a:rPr lang="fr-CA" sz="1518" dirty="0"/>
              <a:t>Calcul: CGMH=  </a:t>
            </a:r>
            <a:r>
              <a:rPr lang="fr-CA" sz="1607" u="sng" dirty="0">
                <a:solidFill>
                  <a:srgbClr val="FF3300"/>
                </a:solidFill>
              </a:rPr>
              <a:t>  </a:t>
            </a:r>
            <a:r>
              <a:rPr lang="fr-CA" sz="1607" u="sng" dirty="0" err="1">
                <a:solidFill>
                  <a:srgbClr val="FF3300"/>
                </a:solidFill>
              </a:rPr>
              <a:t>Hb</a:t>
            </a:r>
            <a:r>
              <a:rPr lang="fr-CA" sz="1607" u="sng" dirty="0">
                <a:solidFill>
                  <a:srgbClr val="FF3300"/>
                </a:solidFill>
              </a:rPr>
              <a:t> (</a:t>
            </a:r>
            <a:r>
              <a:rPr lang="fr-CA" sz="1607" b="1" u="sng" dirty="0">
                <a:solidFill>
                  <a:srgbClr val="FF3300"/>
                </a:solidFill>
              </a:rPr>
              <a:t>g </a:t>
            </a:r>
            <a:r>
              <a:rPr lang="fr-CA" sz="1696" b="1" u="sng" dirty="0">
                <a:solidFill>
                  <a:srgbClr val="FF3300"/>
                </a:solidFill>
              </a:rPr>
              <a:t>/</a:t>
            </a:r>
            <a:r>
              <a:rPr lang="fr-CA" sz="1518" b="1" u="sng" dirty="0">
                <a:solidFill>
                  <a:srgbClr val="FF3300"/>
                </a:solidFill>
              </a:rPr>
              <a:t> L</a:t>
            </a:r>
            <a:r>
              <a:rPr lang="fr-CA" sz="1518" u="sng" dirty="0">
                <a:solidFill>
                  <a:srgbClr val="FF3300"/>
                </a:solidFill>
              </a:rPr>
              <a:t>)</a:t>
            </a:r>
            <a:r>
              <a:rPr lang="fr-CA" sz="1518" u="sng" dirty="0"/>
              <a:t>  </a:t>
            </a:r>
            <a:r>
              <a:rPr lang="fr-CA" sz="1518" dirty="0"/>
              <a:t>  =  - - -  </a:t>
            </a:r>
            <a:r>
              <a:rPr lang="fr-CA" sz="1518" b="1" dirty="0"/>
              <a:t>g / L </a:t>
            </a:r>
          </a:p>
          <a:p>
            <a:pPr marL="1421572" lvl="2" indent="-283464" defTabSz="1138108"/>
            <a:r>
              <a:rPr lang="fr-CA" sz="1518" dirty="0"/>
              <a:t>	             </a:t>
            </a:r>
            <a:r>
              <a:rPr lang="fr-CA" sz="1518" dirty="0">
                <a:solidFill>
                  <a:srgbClr val="FF3300"/>
                </a:solidFill>
              </a:rPr>
              <a:t>Ht  (</a:t>
            </a:r>
            <a:r>
              <a:rPr lang="fr-CA" sz="1696" b="1" dirty="0">
                <a:solidFill>
                  <a:srgbClr val="FF3300"/>
                </a:solidFill>
              </a:rPr>
              <a:t>L / L</a:t>
            </a:r>
            <a:r>
              <a:rPr lang="fr-CA" sz="1696" dirty="0">
                <a:solidFill>
                  <a:srgbClr val="FF3300"/>
                </a:solidFill>
              </a:rPr>
              <a:t>)</a:t>
            </a:r>
            <a:endParaRPr lang="fr-CA" sz="1518" dirty="0">
              <a:solidFill>
                <a:srgbClr val="FF3300"/>
              </a:solidFill>
            </a:endParaRPr>
          </a:p>
          <a:p>
            <a:pPr marL="1421572" lvl="2" indent="-283464" defTabSz="1138108"/>
            <a:r>
              <a:rPr lang="fr-CA" sz="1518" dirty="0"/>
              <a:t>Mesuré directement par les compteurs cellulaires </a:t>
            </a:r>
            <a:r>
              <a:rPr lang="fr-CA" sz="1518" u="sng" dirty="0"/>
              <a:t>optique</a:t>
            </a:r>
            <a:r>
              <a:rPr lang="fr-CA" sz="1518" dirty="0"/>
              <a:t> ?</a:t>
            </a:r>
          </a:p>
          <a:p>
            <a:pPr marL="1421572" lvl="2" indent="-283464" defTabSz="1138108"/>
            <a:r>
              <a:rPr lang="fr-CA" sz="1518" dirty="0"/>
              <a:t>Calculé par les compteurs cellulaires par </a:t>
            </a:r>
            <a:r>
              <a:rPr lang="fr-CA" sz="1518" u="sng" dirty="0"/>
              <a:t>impédance</a:t>
            </a:r>
            <a:r>
              <a:rPr lang="fr-CA" sz="1518" dirty="0"/>
              <a:t> ?</a:t>
            </a:r>
            <a:endParaRPr lang="fr-CA" sz="1607" dirty="0"/>
          </a:p>
        </p:txBody>
      </p:sp>
      <p:sp>
        <p:nvSpPr>
          <p:cNvPr id="260100" name="Text Box 4"/>
          <p:cNvSpPr txBox="1">
            <a:spLocks noChangeArrowheads="1"/>
          </p:cNvSpPr>
          <p:nvPr>
            <p:custDataLst>
              <p:tags r:id="rId3"/>
            </p:custDataLst>
          </p:nvPr>
        </p:nvSpPr>
        <p:spPr bwMode="auto">
          <a:xfrm>
            <a:off x="7279420" y="1711193"/>
            <a:ext cx="2721279" cy="367152"/>
          </a:xfrm>
          <a:prstGeom prst="rect">
            <a:avLst/>
          </a:prstGeom>
          <a:noFill/>
          <a:ln w="9525">
            <a:noFill/>
            <a:miter lim="800000"/>
            <a:headEnd/>
            <a:tailEnd/>
          </a:ln>
        </p:spPr>
        <p:txBody>
          <a:bodyPr>
            <a:spAutoFit/>
          </a:bodyPr>
          <a:lstStyle/>
          <a:p>
            <a:pPr algn="l">
              <a:spcBef>
                <a:spcPct val="50000"/>
              </a:spcBef>
            </a:pPr>
            <a:r>
              <a:rPr lang="fr-CA" sz="1786" dirty="0"/>
              <a:t>Normale: </a:t>
            </a:r>
            <a:r>
              <a:rPr lang="fr-CA" sz="1786" u="sng" dirty="0"/>
              <a:t>80 à 100 </a:t>
            </a:r>
            <a:r>
              <a:rPr lang="fr-CA" sz="1786" u="sng" dirty="0" err="1"/>
              <a:t>fL</a:t>
            </a:r>
            <a:endParaRPr lang="fr-CA" sz="1786" u="sng" dirty="0"/>
          </a:p>
        </p:txBody>
      </p:sp>
      <p:sp>
        <p:nvSpPr>
          <p:cNvPr id="260101" name="Text Box 5"/>
          <p:cNvSpPr txBox="1">
            <a:spLocks noChangeArrowheads="1"/>
          </p:cNvSpPr>
          <p:nvPr>
            <p:custDataLst>
              <p:tags r:id="rId4"/>
            </p:custDataLst>
          </p:nvPr>
        </p:nvSpPr>
        <p:spPr bwMode="auto">
          <a:xfrm>
            <a:off x="7347452" y="3343960"/>
            <a:ext cx="2721279" cy="367152"/>
          </a:xfrm>
          <a:prstGeom prst="rect">
            <a:avLst/>
          </a:prstGeom>
          <a:noFill/>
          <a:ln w="9525">
            <a:noFill/>
            <a:miter lim="800000"/>
            <a:headEnd/>
            <a:tailEnd/>
          </a:ln>
        </p:spPr>
        <p:txBody>
          <a:bodyPr>
            <a:spAutoFit/>
          </a:bodyPr>
          <a:lstStyle/>
          <a:p>
            <a:pPr algn="l">
              <a:spcBef>
                <a:spcPct val="50000"/>
              </a:spcBef>
            </a:pPr>
            <a:r>
              <a:rPr lang="fr-CA" sz="1786" dirty="0"/>
              <a:t>Normale: </a:t>
            </a:r>
            <a:r>
              <a:rPr lang="fr-CA" sz="1786" u="sng" dirty="0"/>
              <a:t>27 à 34 </a:t>
            </a:r>
            <a:r>
              <a:rPr lang="fr-CA" sz="1786" u="sng" dirty="0" err="1"/>
              <a:t>pg</a:t>
            </a:r>
            <a:endParaRPr lang="fr-CA" sz="1786" u="sng" dirty="0"/>
          </a:p>
        </p:txBody>
      </p:sp>
      <p:sp>
        <p:nvSpPr>
          <p:cNvPr id="260102" name="Text Box 6"/>
          <p:cNvSpPr txBox="1">
            <a:spLocks noChangeArrowheads="1"/>
          </p:cNvSpPr>
          <p:nvPr>
            <p:custDataLst>
              <p:tags r:id="rId5"/>
            </p:custDataLst>
          </p:nvPr>
        </p:nvSpPr>
        <p:spPr bwMode="auto">
          <a:xfrm>
            <a:off x="7347452" y="4772631"/>
            <a:ext cx="2721279" cy="367152"/>
          </a:xfrm>
          <a:prstGeom prst="rect">
            <a:avLst/>
          </a:prstGeom>
          <a:noFill/>
          <a:ln w="9525">
            <a:noFill/>
            <a:miter lim="800000"/>
            <a:headEnd/>
            <a:tailEnd/>
          </a:ln>
        </p:spPr>
        <p:txBody>
          <a:bodyPr>
            <a:spAutoFit/>
          </a:bodyPr>
          <a:lstStyle/>
          <a:p>
            <a:pPr algn="l">
              <a:spcBef>
                <a:spcPct val="50000"/>
              </a:spcBef>
            </a:pPr>
            <a:r>
              <a:rPr lang="fr-CA" sz="1786" dirty="0"/>
              <a:t>Normale: </a:t>
            </a:r>
            <a:r>
              <a:rPr lang="fr-CA" sz="1786" u="sng" dirty="0"/>
              <a:t>320 à 360 g / L</a:t>
            </a:r>
          </a:p>
        </p:txBody>
      </p:sp>
    </p:spTree>
    <p:extLst>
      <p:ext uri="{BB962C8B-B14F-4D97-AF65-F5344CB8AC3E}">
        <p14:creationId xmlns:p14="http://schemas.microsoft.com/office/powerpoint/2010/main" val="42362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09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09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0099">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0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009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099">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0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p:bldP spid="260101" grpId="0"/>
      <p:bldP spid="26010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138D747A-63B3-431D-8C9E-22F148242F0D}"/>
              </a:ext>
            </a:extLst>
          </p:cNvPr>
          <p:cNvGraphicFramePr>
            <a:graphicFrameLocks noGrp="1"/>
          </p:cNvGraphicFramePr>
          <p:nvPr>
            <p:ph idx="1"/>
            <p:extLst>
              <p:ext uri="{D42A27DB-BD31-4B8C-83A1-F6EECF244321}">
                <p14:modId xmlns:p14="http://schemas.microsoft.com/office/powerpoint/2010/main" val="2546417824"/>
              </p:ext>
            </p:extLst>
          </p:nvPr>
        </p:nvGraphicFramePr>
        <p:xfrm>
          <a:off x="715008" y="105406"/>
          <a:ext cx="8748972" cy="6707970"/>
        </p:xfrm>
        <a:graphic>
          <a:graphicData uri="http://schemas.openxmlformats.org/drawingml/2006/table">
            <a:tbl>
              <a:tblPr firstRow="1" firstCol="1" lastRow="1" lastCol="1" bandRow="1" bandCol="1"/>
              <a:tblGrid>
                <a:gridCol w="972108">
                  <a:extLst>
                    <a:ext uri="{9D8B030D-6E8A-4147-A177-3AD203B41FA5}">
                      <a16:colId xmlns:a16="http://schemas.microsoft.com/office/drawing/2014/main" val="4016803881"/>
                    </a:ext>
                  </a:extLst>
                </a:gridCol>
                <a:gridCol w="2025225">
                  <a:extLst>
                    <a:ext uri="{9D8B030D-6E8A-4147-A177-3AD203B41FA5}">
                      <a16:colId xmlns:a16="http://schemas.microsoft.com/office/drawing/2014/main" val="1097734888"/>
                    </a:ext>
                  </a:extLst>
                </a:gridCol>
                <a:gridCol w="1944216">
                  <a:extLst>
                    <a:ext uri="{9D8B030D-6E8A-4147-A177-3AD203B41FA5}">
                      <a16:colId xmlns:a16="http://schemas.microsoft.com/office/drawing/2014/main" val="2826085276"/>
                    </a:ext>
                  </a:extLst>
                </a:gridCol>
                <a:gridCol w="1944216">
                  <a:extLst>
                    <a:ext uri="{9D8B030D-6E8A-4147-A177-3AD203B41FA5}">
                      <a16:colId xmlns:a16="http://schemas.microsoft.com/office/drawing/2014/main" val="2399131194"/>
                    </a:ext>
                  </a:extLst>
                </a:gridCol>
                <a:gridCol w="1863207">
                  <a:extLst>
                    <a:ext uri="{9D8B030D-6E8A-4147-A177-3AD203B41FA5}">
                      <a16:colId xmlns:a16="http://schemas.microsoft.com/office/drawing/2014/main" val="2640070661"/>
                    </a:ext>
                  </a:extLst>
                </a:gridCol>
              </a:tblGrid>
              <a:tr h="8100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INDICES</a:t>
                      </a: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996139488"/>
                  </a:ext>
                </a:extLst>
              </a:tr>
              <a:tr h="27774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a:t>
                      </a:r>
                    </a:p>
                    <a:p>
                      <a:pPr algn="ctr"/>
                      <a:endPar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Hte</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0,30 L/L</a:t>
                      </a:r>
                    </a:p>
                    <a:p>
                      <a:pPr algn="l"/>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 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 </a:t>
                      </a:r>
                      <a:r>
                        <a:rPr lang="fr-CA"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100 </a:t>
                      </a:r>
                      <a:r>
                        <a:rPr lang="fr-CA" sz="1100" u="sng"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l"/>
                      <a:endParaRPr lang="fr-CA" sz="1400" u="sng" dirty="0">
                        <a:solidFill>
                          <a:srgbClr val="000000"/>
                        </a:solidFill>
                        <a:effectLst/>
                        <a:highlight>
                          <a:srgbClr val="FFFF00"/>
                        </a:highligh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 L/L</a:t>
                      </a:r>
                    </a:p>
                    <a:p>
                      <a:pPr algn="l"/>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0,000000000000167 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0,167 </a:t>
                      </a:r>
                      <a:r>
                        <a:rPr lang="fr-CA"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166 </a:t>
                      </a:r>
                      <a:r>
                        <a:rPr lang="fr-CA" sz="1100" u="sng"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100" dirty="0">
                        <a:solidFill>
                          <a:srgbClr val="000000"/>
                        </a:solidFill>
                        <a:effectLst/>
                        <a:latin typeface="Times New Roman" panose="02020603050405020304" pitchFamily="18" charset="0"/>
                        <a:ea typeface="Times New Roman" panose="02020603050405020304" pitchFamily="18" charset="0"/>
                      </a:endParaRP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 L/L</a:t>
                      </a:r>
                    </a:p>
                    <a:p>
                      <a:pPr algn="l"/>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 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 </a:t>
                      </a:r>
                      <a:r>
                        <a:rPr lang="fr-CA"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100 </a:t>
                      </a:r>
                      <a:r>
                        <a:rPr lang="fr-CA" sz="1100" u="sng"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0,30 L/L</a:t>
                      </a: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3x1012/L</a:t>
                      </a:r>
                    </a:p>
                    <a:p>
                      <a:pPr marL="0" algn="l" defTabSz="914400" rtl="0" eaLnBrk="1" latinLnBrk="0" hangingPunct="1"/>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 L</a:t>
                      </a:r>
                    </a:p>
                    <a:p>
                      <a:pPr marL="0" algn="l" defTabSz="914400" rtl="0" eaLnBrk="1" latinLnBrk="0" hangingPunct="1"/>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 </a:t>
                      </a:r>
                      <a:r>
                        <a:rPr lang="fr-CA" sz="11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100 </a:t>
                      </a:r>
                      <a:r>
                        <a:rPr lang="fr-CA" sz="110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1276600"/>
                  </a:ext>
                </a:extLst>
              </a:tr>
              <a:tr h="31203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a:t>
                      </a:r>
                    </a:p>
                    <a:p>
                      <a:pPr algn="ctr"/>
                      <a:endPar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0,0000000000333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l"/>
                      <a:endParaRPr lang="fr-CA" sz="11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p>
                    <a:p>
                      <a:pPr algn="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Times New Roman" panose="02020603050405020304" pitchFamily="18" charset="0"/>
                        <a:ea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5x1012/L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0,000000000028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3x1012/L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0,0000000000467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46,7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81634"/>
                  </a:ext>
                </a:extLst>
              </a:tr>
            </a:tbl>
          </a:graphicData>
        </a:graphic>
      </p:graphicFrame>
      <p:pic>
        <p:nvPicPr>
          <p:cNvPr id="3" name="Image 2">
            <a:extLst>
              <a:ext uri="{FF2B5EF4-FFF2-40B4-BE49-F238E27FC236}">
                <a16:creationId xmlns:a16="http://schemas.microsoft.com/office/drawing/2014/main" id="{37FD16D7-F404-4E84-A4E8-71B88E169A9A}"/>
              </a:ext>
            </a:extLst>
          </p:cNvPr>
          <p:cNvPicPr>
            <a:picLocks noChangeAspect="1"/>
          </p:cNvPicPr>
          <p:nvPr/>
        </p:nvPicPr>
        <p:blipFill>
          <a:blip r:embed="rId2"/>
          <a:stretch>
            <a:fillRect/>
          </a:stretch>
        </p:blipFill>
        <p:spPr>
          <a:xfrm>
            <a:off x="2483697" y="1007873"/>
            <a:ext cx="729081" cy="1334937"/>
          </a:xfrm>
          <a:prstGeom prst="rect">
            <a:avLst/>
          </a:prstGeom>
        </p:spPr>
      </p:pic>
      <p:pic>
        <p:nvPicPr>
          <p:cNvPr id="6" name="Image 5">
            <a:extLst>
              <a:ext uri="{FF2B5EF4-FFF2-40B4-BE49-F238E27FC236}">
                <a16:creationId xmlns:a16="http://schemas.microsoft.com/office/drawing/2014/main" id="{36E672D5-3454-45F8-B767-05074E83A417}"/>
              </a:ext>
            </a:extLst>
          </p:cNvPr>
          <p:cNvPicPr>
            <a:picLocks noChangeAspect="1"/>
          </p:cNvPicPr>
          <p:nvPr/>
        </p:nvPicPr>
        <p:blipFill>
          <a:blip r:embed="rId3"/>
          <a:stretch>
            <a:fillRect/>
          </a:stretch>
        </p:blipFill>
        <p:spPr>
          <a:xfrm>
            <a:off x="4505990" y="1007871"/>
            <a:ext cx="613792" cy="1247708"/>
          </a:xfrm>
          <a:prstGeom prst="rect">
            <a:avLst/>
          </a:prstGeom>
        </p:spPr>
      </p:pic>
      <p:pic>
        <p:nvPicPr>
          <p:cNvPr id="8" name="Image 7">
            <a:extLst>
              <a:ext uri="{FF2B5EF4-FFF2-40B4-BE49-F238E27FC236}">
                <a16:creationId xmlns:a16="http://schemas.microsoft.com/office/drawing/2014/main" id="{FC61BF6D-6014-4C9B-BA01-A07C18156301}"/>
              </a:ext>
            </a:extLst>
          </p:cNvPr>
          <p:cNvPicPr>
            <a:picLocks noChangeAspect="1"/>
          </p:cNvPicPr>
          <p:nvPr/>
        </p:nvPicPr>
        <p:blipFill>
          <a:blip r:embed="rId4"/>
          <a:stretch>
            <a:fillRect/>
          </a:stretch>
        </p:blipFill>
        <p:spPr>
          <a:xfrm>
            <a:off x="6338913" y="940670"/>
            <a:ext cx="744202" cy="1406847"/>
          </a:xfrm>
          <a:prstGeom prst="rect">
            <a:avLst/>
          </a:prstGeom>
        </p:spPr>
      </p:pic>
      <p:pic>
        <p:nvPicPr>
          <p:cNvPr id="24" name="Image 23">
            <a:extLst>
              <a:ext uri="{FF2B5EF4-FFF2-40B4-BE49-F238E27FC236}">
                <a16:creationId xmlns:a16="http://schemas.microsoft.com/office/drawing/2014/main" id="{ADB0B3FB-7A10-4081-88E2-FB972C18CE85}"/>
              </a:ext>
            </a:extLst>
          </p:cNvPr>
          <p:cNvPicPr>
            <a:picLocks noChangeAspect="1"/>
          </p:cNvPicPr>
          <p:nvPr/>
        </p:nvPicPr>
        <p:blipFill>
          <a:blip r:embed="rId5"/>
          <a:stretch>
            <a:fillRect/>
          </a:stretch>
        </p:blipFill>
        <p:spPr>
          <a:xfrm>
            <a:off x="2553559" y="3750811"/>
            <a:ext cx="589359" cy="1671638"/>
          </a:xfrm>
          <a:prstGeom prst="rect">
            <a:avLst/>
          </a:prstGeom>
        </p:spPr>
      </p:pic>
      <p:pic>
        <p:nvPicPr>
          <p:cNvPr id="26" name="Image 25">
            <a:extLst>
              <a:ext uri="{FF2B5EF4-FFF2-40B4-BE49-F238E27FC236}">
                <a16:creationId xmlns:a16="http://schemas.microsoft.com/office/drawing/2014/main" id="{EE83AC21-9365-4815-A802-C19E95A753AB}"/>
              </a:ext>
            </a:extLst>
          </p:cNvPr>
          <p:cNvPicPr>
            <a:picLocks noChangeAspect="1"/>
          </p:cNvPicPr>
          <p:nvPr/>
        </p:nvPicPr>
        <p:blipFill>
          <a:blip r:embed="rId6"/>
          <a:stretch>
            <a:fillRect/>
          </a:stretch>
        </p:blipFill>
        <p:spPr>
          <a:xfrm>
            <a:off x="4505988" y="3750812"/>
            <a:ext cx="578644" cy="1693069"/>
          </a:xfrm>
          <a:prstGeom prst="rect">
            <a:avLst/>
          </a:prstGeom>
        </p:spPr>
      </p:pic>
      <p:pic>
        <p:nvPicPr>
          <p:cNvPr id="30" name="Image 29">
            <a:extLst>
              <a:ext uri="{FF2B5EF4-FFF2-40B4-BE49-F238E27FC236}">
                <a16:creationId xmlns:a16="http://schemas.microsoft.com/office/drawing/2014/main" id="{A403C9E2-3289-4CC4-B0B9-396A4BCAC0FB}"/>
              </a:ext>
            </a:extLst>
          </p:cNvPr>
          <p:cNvPicPr>
            <a:picLocks noChangeAspect="1"/>
          </p:cNvPicPr>
          <p:nvPr/>
        </p:nvPicPr>
        <p:blipFill>
          <a:blip r:embed="rId7"/>
          <a:stretch>
            <a:fillRect/>
          </a:stretch>
        </p:blipFill>
        <p:spPr>
          <a:xfrm>
            <a:off x="6447705" y="3750812"/>
            <a:ext cx="610791" cy="1693069"/>
          </a:xfrm>
          <a:prstGeom prst="rect">
            <a:avLst/>
          </a:prstGeom>
        </p:spPr>
      </p:pic>
      <p:pic>
        <p:nvPicPr>
          <p:cNvPr id="34" name="Image 33">
            <a:extLst>
              <a:ext uri="{FF2B5EF4-FFF2-40B4-BE49-F238E27FC236}">
                <a16:creationId xmlns:a16="http://schemas.microsoft.com/office/drawing/2014/main" id="{55C3888F-2AAF-43F1-9708-1C5FE905E154}"/>
              </a:ext>
            </a:extLst>
          </p:cNvPr>
          <p:cNvPicPr>
            <a:picLocks noChangeAspect="1"/>
          </p:cNvPicPr>
          <p:nvPr/>
        </p:nvPicPr>
        <p:blipFill>
          <a:blip r:embed="rId8"/>
          <a:stretch>
            <a:fillRect/>
          </a:stretch>
        </p:blipFill>
        <p:spPr>
          <a:xfrm>
            <a:off x="8296968" y="3819856"/>
            <a:ext cx="578644" cy="1639491"/>
          </a:xfrm>
          <a:prstGeom prst="rect">
            <a:avLst/>
          </a:prstGeom>
        </p:spPr>
      </p:pic>
      <p:pic>
        <p:nvPicPr>
          <p:cNvPr id="37" name="Image 36">
            <a:extLst>
              <a:ext uri="{FF2B5EF4-FFF2-40B4-BE49-F238E27FC236}">
                <a16:creationId xmlns:a16="http://schemas.microsoft.com/office/drawing/2014/main" id="{3CC95F07-7794-42F7-9E4C-FA8AC4813C48}"/>
              </a:ext>
            </a:extLst>
          </p:cNvPr>
          <p:cNvPicPr>
            <a:picLocks noChangeAspect="1"/>
          </p:cNvPicPr>
          <p:nvPr/>
        </p:nvPicPr>
        <p:blipFill>
          <a:blip r:embed="rId9"/>
          <a:stretch>
            <a:fillRect/>
          </a:stretch>
        </p:blipFill>
        <p:spPr>
          <a:xfrm>
            <a:off x="8460953" y="1042542"/>
            <a:ext cx="560361" cy="1230793"/>
          </a:xfrm>
          <a:prstGeom prst="rect">
            <a:avLst/>
          </a:prstGeom>
        </p:spPr>
      </p:pic>
    </p:spTree>
    <p:extLst>
      <p:ext uri="{BB962C8B-B14F-4D97-AF65-F5344CB8AC3E}">
        <p14:creationId xmlns:p14="http://schemas.microsoft.com/office/powerpoint/2010/main" val="43191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138D747A-63B3-431D-8C9E-22F148242F0D}"/>
              </a:ext>
            </a:extLst>
          </p:cNvPr>
          <p:cNvGraphicFramePr>
            <a:graphicFrameLocks noGrp="1"/>
          </p:cNvGraphicFramePr>
          <p:nvPr>
            <p:ph idx="1"/>
            <p:extLst>
              <p:ext uri="{D42A27DB-BD31-4B8C-83A1-F6EECF244321}">
                <p14:modId xmlns:p14="http://schemas.microsoft.com/office/powerpoint/2010/main" val="3934920460"/>
              </p:ext>
            </p:extLst>
          </p:nvPr>
        </p:nvGraphicFramePr>
        <p:xfrm>
          <a:off x="462980" y="116632"/>
          <a:ext cx="9316036" cy="6639390"/>
        </p:xfrm>
        <a:graphic>
          <a:graphicData uri="http://schemas.openxmlformats.org/drawingml/2006/table">
            <a:tbl>
              <a:tblPr firstRow="1" firstCol="1" lastRow="1" lastCol="1" bandRow="1" bandCol="1"/>
              <a:tblGrid>
                <a:gridCol w="972108">
                  <a:extLst>
                    <a:ext uri="{9D8B030D-6E8A-4147-A177-3AD203B41FA5}">
                      <a16:colId xmlns:a16="http://schemas.microsoft.com/office/drawing/2014/main" val="4016803881"/>
                    </a:ext>
                  </a:extLst>
                </a:gridCol>
                <a:gridCol w="2025225">
                  <a:extLst>
                    <a:ext uri="{9D8B030D-6E8A-4147-A177-3AD203B41FA5}">
                      <a16:colId xmlns:a16="http://schemas.microsoft.com/office/drawing/2014/main" val="1097734888"/>
                    </a:ext>
                  </a:extLst>
                </a:gridCol>
                <a:gridCol w="1944216">
                  <a:extLst>
                    <a:ext uri="{9D8B030D-6E8A-4147-A177-3AD203B41FA5}">
                      <a16:colId xmlns:a16="http://schemas.microsoft.com/office/drawing/2014/main" val="2826085276"/>
                    </a:ext>
                  </a:extLst>
                </a:gridCol>
                <a:gridCol w="1944216">
                  <a:extLst>
                    <a:ext uri="{9D8B030D-6E8A-4147-A177-3AD203B41FA5}">
                      <a16:colId xmlns:a16="http://schemas.microsoft.com/office/drawing/2014/main" val="2399131194"/>
                    </a:ext>
                  </a:extLst>
                </a:gridCol>
                <a:gridCol w="2430271">
                  <a:extLst>
                    <a:ext uri="{9D8B030D-6E8A-4147-A177-3AD203B41FA5}">
                      <a16:colId xmlns:a16="http://schemas.microsoft.com/office/drawing/2014/main" val="2640070661"/>
                    </a:ext>
                  </a:extLst>
                </a:gridCol>
              </a:tblGrid>
              <a:tr h="8100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INDICES</a:t>
                      </a: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996139488"/>
                  </a:ext>
                </a:extLst>
              </a:tr>
              <a:tr h="308610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a:t>
                      </a:r>
                    </a:p>
                    <a:p>
                      <a:pPr algn="ctr"/>
                      <a:endPar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0,0000000000333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p>
                    <a:p>
                      <a:pPr algn="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Times New Roman" panose="02020603050405020304" pitchFamily="18" charset="0"/>
                        <a:ea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5x10</a:t>
                      </a:r>
                      <a:r>
                        <a:rPr lang="fr-CA" sz="1100" b="0" kern="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0,000000000028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3x10</a:t>
                      </a:r>
                      <a:r>
                        <a:rPr lang="fr-CA" sz="1100" b="0" kern="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0,0000000000467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46,7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81634"/>
                  </a:ext>
                </a:extLst>
              </a:tr>
              <a:tr h="274320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a:t>
                      </a: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Hte</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0,30 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303 g/L</a:t>
                      </a: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p>
                    <a:p>
                      <a:pPr algn="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  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233 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  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  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7292605"/>
                  </a:ext>
                </a:extLst>
              </a:tr>
            </a:tbl>
          </a:graphicData>
        </a:graphic>
      </p:graphicFrame>
      <p:pic>
        <p:nvPicPr>
          <p:cNvPr id="7" name="Image 6">
            <a:extLst>
              <a:ext uri="{FF2B5EF4-FFF2-40B4-BE49-F238E27FC236}">
                <a16:creationId xmlns:a16="http://schemas.microsoft.com/office/drawing/2014/main" id="{120B903C-A464-4349-9D7A-55FEE423E870}"/>
              </a:ext>
            </a:extLst>
          </p:cNvPr>
          <p:cNvPicPr>
            <a:picLocks noChangeAspect="1"/>
          </p:cNvPicPr>
          <p:nvPr/>
        </p:nvPicPr>
        <p:blipFill>
          <a:blip r:embed="rId2"/>
          <a:stretch>
            <a:fillRect/>
          </a:stretch>
        </p:blipFill>
        <p:spPr>
          <a:xfrm>
            <a:off x="2245179" y="1088740"/>
            <a:ext cx="589359" cy="1671638"/>
          </a:xfrm>
          <a:prstGeom prst="rect">
            <a:avLst/>
          </a:prstGeom>
        </p:spPr>
      </p:pic>
      <p:pic>
        <p:nvPicPr>
          <p:cNvPr id="9" name="Image 8">
            <a:extLst>
              <a:ext uri="{FF2B5EF4-FFF2-40B4-BE49-F238E27FC236}">
                <a16:creationId xmlns:a16="http://schemas.microsoft.com/office/drawing/2014/main" id="{98C2C69F-4F3F-42AD-BD9A-2F8357AD410E}"/>
              </a:ext>
            </a:extLst>
          </p:cNvPr>
          <p:cNvPicPr>
            <a:picLocks noChangeAspect="1"/>
          </p:cNvPicPr>
          <p:nvPr/>
        </p:nvPicPr>
        <p:blipFill>
          <a:blip r:embed="rId3"/>
          <a:stretch>
            <a:fillRect/>
          </a:stretch>
        </p:blipFill>
        <p:spPr>
          <a:xfrm>
            <a:off x="4189393" y="1088741"/>
            <a:ext cx="578644" cy="1693069"/>
          </a:xfrm>
          <a:prstGeom prst="rect">
            <a:avLst/>
          </a:prstGeom>
        </p:spPr>
      </p:pic>
      <p:pic>
        <p:nvPicPr>
          <p:cNvPr id="10" name="Image 9">
            <a:extLst>
              <a:ext uri="{FF2B5EF4-FFF2-40B4-BE49-F238E27FC236}">
                <a16:creationId xmlns:a16="http://schemas.microsoft.com/office/drawing/2014/main" id="{741CCB0E-3DCC-49BA-B8A7-27C633D33434}"/>
              </a:ext>
            </a:extLst>
          </p:cNvPr>
          <p:cNvPicPr>
            <a:picLocks noChangeAspect="1"/>
          </p:cNvPicPr>
          <p:nvPr/>
        </p:nvPicPr>
        <p:blipFill>
          <a:blip r:embed="rId4"/>
          <a:stretch>
            <a:fillRect/>
          </a:stretch>
        </p:blipFill>
        <p:spPr>
          <a:xfrm>
            <a:off x="6122895" y="1088741"/>
            <a:ext cx="610791" cy="1693069"/>
          </a:xfrm>
          <a:prstGeom prst="rect">
            <a:avLst/>
          </a:prstGeom>
        </p:spPr>
      </p:pic>
      <p:pic>
        <p:nvPicPr>
          <p:cNvPr id="11" name="Image 10">
            <a:extLst>
              <a:ext uri="{FF2B5EF4-FFF2-40B4-BE49-F238E27FC236}">
                <a16:creationId xmlns:a16="http://schemas.microsoft.com/office/drawing/2014/main" id="{534E3BA2-8564-4BFD-B49C-ECA30AD3C907}"/>
              </a:ext>
            </a:extLst>
          </p:cNvPr>
          <p:cNvPicPr>
            <a:picLocks noChangeAspect="1"/>
          </p:cNvPicPr>
          <p:nvPr/>
        </p:nvPicPr>
        <p:blipFill>
          <a:blip r:embed="rId5"/>
          <a:stretch>
            <a:fillRect/>
          </a:stretch>
        </p:blipFill>
        <p:spPr>
          <a:xfrm>
            <a:off x="8320852" y="1142320"/>
            <a:ext cx="578644" cy="1639491"/>
          </a:xfrm>
          <a:prstGeom prst="rect">
            <a:avLst/>
          </a:prstGeom>
        </p:spPr>
      </p:pic>
      <p:pic>
        <p:nvPicPr>
          <p:cNvPr id="12" name="Image 11">
            <a:extLst>
              <a:ext uri="{FF2B5EF4-FFF2-40B4-BE49-F238E27FC236}">
                <a16:creationId xmlns:a16="http://schemas.microsoft.com/office/drawing/2014/main" id="{59CBFD62-8F8E-4C60-AC83-87A1E859B246}"/>
              </a:ext>
            </a:extLst>
          </p:cNvPr>
          <p:cNvPicPr>
            <a:picLocks noChangeAspect="1"/>
          </p:cNvPicPr>
          <p:nvPr/>
        </p:nvPicPr>
        <p:blipFill>
          <a:blip r:embed="rId2"/>
          <a:stretch>
            <a:fillRect/>
          </a:stretch>
        </p:blipFill>
        <p:spPr>
          <a:xfrm>
            <a:off x="2245179" y="4167082"/>
            <a:ext cx="589359" cy="1671638"/>
          </a:xfrm>
          <a:prstGeom prst="rect">
            <a:avLst/>
          </a:prstGeom>
        </p:spPr>
      </p:pic>
      <p:pic>
        <p:nvPicPr>
          <p:cNvPr id="13" name="Image 12">
            <a:extLst>
              <a:ext uri="{FF2B5EF4-FFF2-40B4-BE49-F238E27FC236}">
                <a16:creationId xmlns:a16="http://schemas.microsoft.com/office/drawing/2014/main" id="{6BA339F8-5F73-43E9-97DF-8E3CA9DF297F}"/>
              </a:ext>
            </a:extLst>
          </p:cNvPr>
          <p:cNvPicPr>
            <a:picLocks noChangeAspect="1"/>
          </p:cNvPicPr>
          <p:nvPr/>
        </p:nvPicPr>
        <p:blipFill>
          <a:blip r:embed="rId3"/>
          <a:stretch>
            <a:fillRect/>
          </a:stretch>
        </p:blipFill>
        <p:spPr>
          <a:xfrm>
            <a:off x="4189393" y="4167083"/>
            <a:ext cx="578644" cy="1693069"/>
          </a:xfrm>
          <a:prstGeom prst="rect">
            <a:avLst/>
          </a:prstGeom>
        </p:spPr>
      </p:pic>
      <p:pic>
        <p:nvPicPr>
          <p:cNvPr id="14" name="Image 13">
            <a:extLst>
              <a:ext uri="{FF2B5EF4-FFF2-40B4-BE49-F238E27FC236}">
                <a16:creationId xmlns:a16="http://schemas.microsoft.com/office/drawing/2014/main" id="{756624AF-A48C-49F1-8553-8DC494D8B9B7}"/>
              </a:ext>
            </a:extLst>
          </p:cNvPr>
          <p:cNvPicPr>
            <a:picLocks noChangeAspect="1"/>
          </p:cNvPicPr>
          <p:nvPr/>
        </p:nvPicPr>
        <p:blipFill>
          <a:blip r:embed="rId4"/>
          <a:stretch>
            <a:fillRect/>
          </a:stretch>
        </p:blipFill>
        <p:spPr>
          <a:xfrm>
            <a:off x="6122895" y="4167083"/>
            <a:ext cx="610791" cy="1693069"/>
          </a:xfrm>
          <a:prstGeom prst="rect">
            <a:avLst/>
          </a:prstGeom>
        </p:spPr>
      </p:pic>
      <p:pic>
        <p:nvPicPr>
          <p:cNvPr id="15" name="Image 14">
            <a:extLst>
              <a:ext uri="{FF2B5EF4-FFF2-40B4-BE49-F238E27FC236}">
                <a16:creationId xmlns:a16="http://schemas.microsoft.com/office/drawing/2014/main" id="{B6603296-EF19-4705-8141-DA6EB1D06CE6}"/>
              </a:ext>
            </a:extLst>
          </p:cNvPr>
          <p:cNvPicPr>
            <a:picLocks noChangeAspect="1"/>
          </p:cNvPicPr>
          <p:nvPr/>
        </p:nvPicPr>
        <p:blipFill>
          <a:blip r:embed="rId5"/>
          <a:stretch>
            <a:fillRect/>
          </a:stretch>
        </p:blipFill>
        <p:spPr>
          <a:xfrm>
            <a:off x="8320852" y="4220662"/>
            <a:ext cx="578644" cy="1639491"/>
          </a:xfrm>
          <a:prstGeom prst="rect">
            <a:avLst/>
          </a:prstGeom>
        </p:spPr>
      </p:pic>
    </p:spTree>
    <p:extLst>
      <p:ext uri="{BB962C8B-B14F-4D97-AF65-F5344CB8AC3E}">
        <p14:creationId xmlns:p14="http://schemas.microsoft.com/office/powerpoint/2010/main" val="3165721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F0E016-7AAA-4021-8283-4541B060B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BA1D9F7-0238-47FE-A8F8-C3034AC529A3}"/>
              </a:ext>
            </a:extLst>
          </p:cNvPr>
          <p:cNvSpPr>
            <a:spLocks noGrp="1"/>
          </p:cNvSpPr>
          <p:nvPr>
            <p:ph type="title"/>
          </p:nvPr>
        </p:nvSpPr>
        <p:spPr>
          <a:xfrm>
            <a:off x="6899522" y="634946"/>
            <a:ext cx="2845571" cy="5055904"/>
          </a:xfrm>
        </p:spPr>
        <p:txBody>
          <a:bodyPr anchor="ctr">
            <a:normAutofit/>
          </a:bodyPr>
          <a:lstStyle/>
          <a:p>
            <a:r>
              <a:rPr lang="fr-CA" sz="3400" dirty="0"/>
              <a:t>Valeurs de référence de l’hémogramme</a:t>
            </a:r>
            <a:br>
              <a:rPr lang="fr-CA" sz="3400" dirty="0"/>
            </a:br>
            <a:br>
              <a:rPr lang="fr-CA" sz="3400" dirty="0"/>
            </a:br>
            <a:r>
              <a:rPr lang="fr-CA" sz="2400" dirty="0"/>
              <a:t>Formule différentielle</a:t>
            </a:r>
            <a:endParaRPr lang="fr-CA" sz="3400" dirty="0"/>
          </a:p>
        </p:txBody>
      </p:sp>
      <p:cxnSp>
        <p:nvCxnSpPr>
          <p:cNvPr id="12" name="Straight Connector 11">
            <a:extLst>
              <a:ext uri="{FF2B5EF4-FFF2-40B4-BE49-F238E27FC236}">
                <a16:creationId xmlns:a16="http://schemas.microsoft.com/office/drawing/2014/main" id="{1ED7C93A-082F-4C56-B282-DBEA4A168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325"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1548FC5-3294-4768-A652-ADA82AE22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10286988"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3D3A9120-D290-43FB-863E-28A45D2D3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graphicFrame>
        <p:nvGraphicFramePr>
          <p:cNvPr id="5" name="Espace réservé du contenu 4">
            <a:extLst>
              <a:ext uri="{FF2B5EF4-FFF2-40B4-BE49-F238E27FC236}">
                <a16:creationId xmlns:a16="http://schemas.microsoft.com/office/drawing/2014/main" id="{80D6C363-1A81-4029-9DDD-22FD562FA975}"/>
              </a:ext>
            </a:extLst>
          </p:cNvPr>
          <p:cNvGraphicFramePr>
            <a:graphicFrameLocks noGrp="1"/>
          </p:cNvGraphicFramePr>
          <p:nvPr>
            <p:ph idx="1"/>
            <p:extLst>
              <p:ext uri="{D42A27DB-BD31-4B8C-83A1-F6EECF244321}">
                <p14:modId xmlns:p14="http://schemas.microsoft.com/office/powerpoint/2010/main" val="2003085052"/>
              </p:ext>
            </p:extLst>
          </p:nvPr>
        </p:nvGraphicFramePr>
        <p:xfrm>
          <a:off x="246959" y="980728"/>
          <a:ext cx="6118125" cy="4269022"/>
        </p:xfrm>
        <a:graphic>
          <a:graphicData uri="http://schemas.openxmlformats.org/drawingml/2006/table">
            <a:tbl>
              <a:tblPr firstRow="1" firstCol="1" lastRow="1" lastCol="1" bandRow="1" bandCol="1"/>
              <a:tblGrid>
                <a:gridCol w="1907790">
                  <a:extLst>
                    <a:ext uri="{9D8B030D-6E8A-4147-A177-3AD203B41FA5}">
                      <a16:colId xmlns:a16="http://schemas.microsoft.com/office/drawing/2014/main" val="2880952546"/>
                    </a:ext>
                  </a:extLst>
                </a:gridCol>
                <a:gridCol w="1102483">
                  <a:extLst>
                    <a:ext uri="{9D8B030D-6E8A-4147-A177-3AD203B41FA5}">
                      <a16:colId xmlns:a16="http://schemas.microsoft.com/office/drawing/2014/main" val="3903680279"/>
                    </a:ext>
                  </a:extLst>
                </a:gridCol>
                <a:gridCol w="1002685">
                  <a:extLst>
                    <a:ext uri="{9D8B030D-6E8A-4147-A177-3AD203B41FA5}">
                      <a16:colId xmlns:a16="http://schemas.microsoft.com/office/drawing/2014/main" val="2183575545"/>
                    </a:ext>
                  </a:extLst>
                </a:gridCol>
                <a:gridCol w="1102482">
                  <a:extLst>
                    <a:ext uri="{9D8B030D-6E8A-4147-A177-3AD203B41FA5}">
                      <a16:colId xmlns:a16="http://schemas.microsoft.com/office/drawing/2014/main" val="1036279915"/>
                    </a:ext>
                  </a:extLst>
                </a:gridCol>
                <a:gridCol w="1002685">
                  <a:extLst>
                    <a:ext uri="{9D8B030D-6E8A-4147-A177-3AD203B41FA5}">
                      <a16:colId xmlns:a16="http://schemas.microsoft.com/office/drawing/2014/main" val="1761419386"/>
                    </a:ext>
                  </a:extLst>
                </a:gridCol>
              </a:tblGrid>
              <a:tr h="349490">
                <a:tc rowSpan="2">
                  <a:txBody>
                    <a:bodyPr/>
                    <a:lstStyle/>
                    <a:p>
                      <a:pPr algn="ctr"/>
                      <a:r>
                        <a:rPr lang="fr-CA" sz="1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DIFFÉRENTIEL</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algn="ctr"/>
                      <a:r>
                        <a:rPr lang="fr-CA" sz="1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ADULTES</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hMerge="1">
                  <a:txBody>
                    <a:bodyPr/>
                    <a:lstStyle/>
                    <a:p>
                      <a:endParaRPr lang="fr-CA"/>
                    </a:p>
                  </a:txBody>
                  <a:tcPr/>
                </a:tc>
                <a:tc gridSpan="2">
                  <a:txBody>
                    <a:bodyPr/>
                    <a:lstStyle/>
                    <a:p>
                      <a:pPr algn="ctr"/>
                      <a:r>
                        <a:rPr lang="fr-CA" sz="1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CORDON</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hMerge="1">
                  <a:txBody>
                    <a:bodyPr/>
                    <a:lstStyle/>
                    <a:p>
                      <a:endParaRPr lang="fr-CA"/>
                    </a:p>
                  </a:txBody>
                  <a:tcPr/>
                </a:tc>
                <a:extLst>
                  <a:ext uri="{0D108BD9-81ED-4DB2-BD59-A6C34878D82A}">
                    <a16:rowId xmlns:a16="http://schemas.microsoft.com/office/drawing/2014/main" val="443016560"/>
                  </a:ext>
                </a:extLst>
              </a:tr>
              <a:tr h="583400">
                <a:tc vMerge="1">
                  <a:txBody>
                    <a:bodyPr/>
                    <a:lstStyle/>
                    <a:p>
                      <a:endParaRPr lang="fr-CA"/>
                    </a:p>
                  </a:txBody>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RELATIF (%)</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ABSOLU</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RELATIF (%)</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ABSOLU</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652409670"/>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NEUTROPHILE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0.33-0.63</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1.8-7.4</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0.32-0.62</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6.0-26.0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7678005"/>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LYMPHOCYTE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0.27-0.47</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1.2-3.5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0.26-0.36</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2.0-11.0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08070770"/>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MONOCYTE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0.02-0.13</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0.2-0.9</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0.02-0.13</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0.0-0.9</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3325017"/>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ÉOSINOPHILE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0.0-0.4</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7252321"/>
                  </a:ext>
                </a:extLst>
              </a:tr>
              <a:tr h="562224">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BASOPHILE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0.00-0.015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0.0-0.1</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0275054"/>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0.00-0.04</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63345936"/>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MÉTAMYÉLOCYTE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0.00-0.01</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61276471"/>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MYÉLOCYTE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57251164"/>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PROMYÉLOCYTE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0946805"/>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BLASTE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92181838"/>
                  </a:ext>
                </a:extLst>
              </a:tr>
            </a:tbl>
          </a:graphicData>
        </a:graphic>
      </p:graphicFrame>
    </p:spTree>
    <p:extLst>
      <p:ext uri="{BB962C8B-B14F-4D97-AF65-F5344CB8AC3E}">
        <p14:creationId xmlns:p14="http://schemas.microsoft.com/office/powerpoint/2010/main" val="1184704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
            </p:custDataLst>
          </p:nvPr>
        </p:nvSpPr>
        <p:spPr>
          <a:xfrm>
            <a:off x="938669" y="1173364"/>
            <a:ext cx="9256600" cy="503153"/>
          </a:xfrm>
        </p:spPr>
        <p:txBody>
          <a:bodyPr>
            <a:normAutofit fontScale="90000"/>
          </a:bodyPr>
          <a:lstStyle/>
          <a:p>
            <a:pPr defTabSz="1138108">
              <a:defRPr/>
            </a:pPr>
            <a:r>
              <a:rPr lang="fr-CA" sz="3839" b="1" cap="all" dirty="0">
                <a:solidFill>
                  <a:schemeClr val="tx1"/>
                </a:solidFill>
              </a:rPr>
              <a:t>L’hémogramme</a:t>
            </a:r>
            <a:endParaRPr lang="fr-FR" sz="1428" b="1" cap="all" dirty="0">
              <a:solidFill>
                <a:schemeClr val="tx1"/>
              </a:solidFill>
            </a:endParaRPr>
          </a:p>
        </p:txBody>
      </p:sp>
      <p:sp>
        <p:nvSpPr>
          <p:cNvPr id="260099" name="Rectangle 3"/>
          <p:cNvSpPr>
            <a:spLocks noGrp="1" noChangeArrowheads="1"/>
          </p:cNvSpPr>
          <p:nvPr>
            <p:ph type="body" idx="1"/>
            <p:custDataLst>
              <p:tags r:id="rId2"/>
            </p:custDataLst>
          </p:nvPr>
        </p:nvSpPr>
        <p:spPr>
          <a:xfrm>
            <a:off x="-139731" y="1916831"/>
            <a:ext cx="5374286" cy="2111661"/>
          </a:xfrm>
        </p:spPr>
        <p:txBody>
          <a:bodyPr>
            <a:normAutofit/>
          </a:bodyPr>
          <a:lstStyle/>
          <a:p>
            <a:pPr marL="426614" indent="-426614" defTabSz="1138108"/>
            <a:r>
              <a:rPr lang="fr-CA" sz="2143" dirty="0"/>
              <a:t>Valeurs relatives VS nombres absolus (p.184)</a:t>
            </a:r>
          </a:p>
          <a:p>
            <a:pPr marL="922676" lvl="1" indent="-355748" defTabSz="1138108"/>
            <a:r>
              <a:rPr lang="fr-CA" sz="1786" dirty="0"/>
              <a:t>Pour obtenir des nombres absolus de leucocytes, il faut multiplier la valeur relative de chaque population de leucocyte par le nombre total de leucocyte compté manuellement ou par l’appareil automatisé.</a:t>
            </a:r>
          </a:p>
          <a:p>
            <a:pPr marL="1421572" lvl="2" indent="-283464" defTabSz="1138108"/>
            <a:r>
              <a:rPr lang="fr-CA" sz="1518" dirty="0"/>
              <a:t>Exemple de calcul: </a:t>
            </a:r>
          </a:p>
        </p:txBody>
      </p:sp>
      <p:pic>
        <p:nvPicPr>
          <p:cNvPr id="7" name="Picture 24">
            <a:extLst>
              <a:ext uri="{FF2B5EF4-FFF2-40B4-BE49-F238E27FC236}">
                <a16:creationId xmlns:a16="http://schemas.microsoft.com/office/drawing/2014/main" id="{6214B526-8181-485A-8CE3-7E9B8599D118}"/>
              </a:ext>
            </a:extLst>
          </p:cNvPr>
          <p:cNvPicPr>
            <a:picLocks noChangeAspect="1" noChangeArrowheads="1"/>
          </p:cNvPicPr>
          <p:nvPr>
            <p:custDataLst>
              <p:tags r:id="rId3"/>
            </p:custDataLst>
          </p:nvPr>
        </p:nvPicPr>
        <p:blipFill rotWithShape="1">
          <a:blip r:embed="rId7" cstate="print"/>
          <a:srcRect t="68189"/>
          <a:stretch/>
        </p:blipFill>
        <p:spPr bwMode="auto">
          <a:xfrm>
            <a:off x="5296318" y="4028492"/>
            <a:ext cx="4899336" cy="1997934"/>
          </a:xfrm>
          <a:prstGeom prst="rect">
            <a:avLst/>
          </a:prstGeom>
          <a:noFill/>
          <a:ln w="9525">
            <a:noFill/>
            <a:miter lim="800000"/>
            <a:headEnd/>
            <a:tailEnd/>
          </a:ln>
          <a:effectLst/>
        </p:spPr>
      </p:pic>
      <p:pic>
        <p:nvPicPr>
          <p:cNvPr id="8" name="Picture 24">
            <a:extLst>
              <a:ext uri="{FF2B5EF4-FFF2-40B4-BE49-F238E27FC236}">
                <a16:creationId xmlns:a16="http://schemas.microsoft.com/office/drawing/2014/main" id="{4467DA3E-D032-4027-9053-F69329930206}"/>
              </a:ext>
            </a:extLst>
          </p:cNvPr>
          <p:cNvPicPr>
            <a:picLocks noChangeAspect="1" noChangeArrowheads="1"/>
          </p:cNvPicPr>
          <p:nvPr>
            <p:custDataLst>
              <p:tags r:id="rId4"/>
            </p:custDataLst>
          </p:nvPr>
        </p:nvPicPr>
        <p:blipFill rotWithShape="1">
          <a:blip r:embed="rId7" cstate="print"/>
          <a:srcRect b="42044"/>
          <a:stretch/>
        </p:blipFill>
        <p:spPr bwMode="auto">
          <a:xfrm>
            <a:off x="5408392" y="476672"/>
            <a:ext cx="4810866" cy="3574284"/>
          </a:xfrm>
          <a:prstGeom prst="rect">
            <a:avLst/>
          </a:prstGeom>
          <a:noFill/>
          <a:ln w="9525">
            <a:noFill/>
            <a:miter lim="800000"/>
            <a:headEnd/>
            <a:tailEnd/>
          </a:ln>
          <a:effectLst/>
        </p:spPr>
      </p:pic>
      <p:sp>
        <p:nvSpPr>
          <p:cNvPr id="9" name="Rectangle 3">
            <a:extLst>
              <a:ext uri="{FF2B5EF4-FFF2-40B4-BE49-F238E27FC236}">
                <a16:creationId xmlns:a16="http://schemas.microsoft.com/office/drawing/2014/main" id="{5CC97257-6CFC-4F47-9413-468700B09A40}"/>
              </a:ext>
            </a:extLst>
          </p:cNvPr>
          <p:cNvSpPr txBox="1">
            <a:spLocks noChangeArrowheads="1"/>
          </p:cNvSpPr>
          <p:nvPr>
            <p:custDataLst>
              <p:tags r:id="rId5"/>
            </p:custDataLst>
          </p:nvPr>
        </p:nvSpPr>
        <p:spPr>
          <a:xfrm>
            <a:off x="-113084" y="4509120"/>
            <a:ext cx="5577501" cy="15880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26614" indent="-426614" defTabSz="1138108"/>
            <a:r>
              <a:rPr lang="fr-CA" sz="1600" dirty="0"/>
              <a:t>Calculer le nombre absolu de chaque population de leucocyte:</a:t>
            </a:r>
          </a:p>
          <a:p>
            <a:pPr marL="426614" indent="-426614" defTabSz="1138108"/>
            <a:r>
              <a:rPr lang="fr-CA" sz="1600" dirty="0"/>
              <a:t>Neutrophiles:		Éosinophiles:</a:t>
            </a:r>
          </a:p>
          <a:p>
            <a:pPr marL="426614" indent="-426614" defTabSz="1138108"/>
            <a:r>
              <a:rPr lang="fr-CA" sz="1600" dirty="0"/>
              <a:t>Lymphocytes:		Basophiles:</a:t>
            </a:r>
          </a:p>
          <a:p>
            <a:pPr marL="426614" indent="-426614" defTabSz="1138108"/>
            <a:r>
              <a:rPr lang="fr-CA" sz="1600" dirty="0"/>
              <a:t>Monocytes:</a:t>
            </a:r>
          </a:p>
        </p:txBody>
      </p:sp>
    </p:spTree>
    <p:extLst>
      <p:ext uri="{BB962C8B-B14F-4D97-AF65-F5344CB8AC3E}">
        <p14:creationId xmlns:p14="http://schemas.microsoft.com/office/powerpoint/2010/main" val="1096519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custDataLst>
              <p:tags r:id="rId1"/>
            </p:custDataLst>
          </p:nvPr>
        </p:nvSpPr>
        <p:spPr>
          <a:xfrm>
            <a:off x="895028" y="908720"/>
            <a:ext cx="9256600" cy="694229"/>
          </a:xfrm>
        </p:spPr>
        <p:txBody>
          <a:bodyPr/>
          <a:lstStyle/>
          <a:p>
            <a:pPr defTabSz="816376">
              <a:defRPr/>
            </a:pPr>
            <a:r>
              <a:rPr lang="fr-CA" sz="3571" b="1" cap="all" dirty="0">
                <a:solidFill>
                  <a:schemeClr val="tx1"/>
                </a:solidFill>
              </a:rPr>
              <a:t>Formule leucocytaire (manuelle)</a:t>
            </a:r>
          </a:p>
        </p:txBody>
      </p:sp>
      <p:sp>
        <p:nvSpPr>
          <p:cNvPr id="18435" name="Rectangle 3"/>
          <p:cNvSpPr>
            <a:spLocks noGrp="1" noChangeArrowheads="1"/>
          </p:cNvSpPr>
          <p:nvPr>
            <p:ph type="body" idx="1"/>
            <p:custDataLst>
              <p:tags r:id="rId2"/>
            </p:custDataLst>
          </p:nvPr>
        </p:nvSpPr>
        <p:spPr>
          <a:xfrm>
            <a:off x="318964" y="1844824"/>
            <a:ext cx="9780975" cy="4752528"/>
          </a:xfrm>
        </p:spPr>
        <p:txBody>
          <a:bodyPr>
            <a:normAutofit fontScale="92500" lnSpcReduction="20000"/>
          </a:bodyPr>
          <a:lstStyle/>
          <a:p>
            <a:pPr marL="306141" indent="-306141" defTabSz="816376"/>
            <a:r>
              <a:rPr lang="fr-CA" dirty="0"/>
              <a:t>Vérifier la qualité du frottis à 10X (vérifier les stries, l’épaisseur) </a:t>
            </a:r>
          </a:p>
          <a:p>
            <a:pPr marL="306141" indent="-306141" defTabSz="816376"/>
            <a:r>
              <a:rPr lang="fr-CA" b="1" dirty="0">
                <a:solidFill>
                  <a:srgbClr val="FF0000"/>
                </a:solidFill>
              </a:rPr>
              <a:t>TOUJOURS vérifier les gros amas plaquettaires dans la « plume » du frottis</a:t>
            </a:r>
            <a:endParaRPr lang="fr-CA" dirty="0"/>
          </a:p>
          <a:p>
            <a:pPr marL="306141" indent="-306141" defTabSz="816376"/>
            <a:r>
              <a:rPr lang="fr-CA" dirty="0"/>
              <a:t>Choisir la zone de lecture (pas trop mince, ni trop épais, GR se touchent légèrement et ils ont un centre clair)</a:t>
            </a:r>
          </a:p>
          <a:p>
            <a:pPr marL="306141" indent="-306141" defTabSz="816376"/>
            <a:r>
              <a:rPr lang="fr-CA" dirty="0"/>
              <a:t>Faire l’estimation des GB au 10X (moyenne de 4 champs x 0,2). Le résultat devrait être similaire au SYSMEX.</a:t>
            </a:r>
          </a:p>
          <a:p>
            <a:pPr marL="306141" indent="-306141" defTabSz="816376"/>
            <a:r>
              <a:rPr lang="fr-CA" dirty="0"/>
              <a:t>Passer au 50X : vérifier la coloration et faire le différentiel manuel: Débuter dans la zone la plus mince acceptable et parcourir le frottis de haut en bas, se tasser vers le plus épais sans chevauchement, parcourir ainsi le frottis.  Chaque fois que vous apercevez un globule blanc, vous le comptez.</a:t>
            </a:r>
            <a:r>
              <a:rPr lang="fr-CA" dirty="0">
                <a:solidFill>
                  <a:srgbClr val="FF0000"/>
                </a:solidFill>
              </a:rPr>
              <a:t> (</a:t>
            </a:r>
            <a:r>
              <a:rPr lang="fr-CA" b="1" dirty="0">
                <a:solidFill>
                  <a:srgbClr val="FF0000"/>
                </a:solidFill>
              </a:rPr>
              <a:t>vérifier amas </a:t>
            </a:r>
            <a:r>
              <a:rPr lang="fr-CA" b="1" dirty="0" err="1">
                <a:solidFill>
                  <a:srgbClr val="FF0000"/>
                </a:solidFill>
              </a:rPr>
              <a:t>Plt</a:t>
            </a:r>
            <a:r>
              <a:rPr lang="fr-CA" b="1" dirty="0">
                <a:solidFill>
                  <a:srgbClr val="FF0000"/>
                </a:solidFill>
              </a:rPr>
              <a:t>)</a:t>
            </a:r>
            <a:endParaRPr lang="fr-CA" dirty="0"/>
          </a:p>
          <a:p>
            <a:pPr marL="306141" indent="-306141" defTabSz="816376"/>
            <a:r>
              <a:rPr lang="fr-CA" dirty="0"/>
              <a:t>Passer au 100X et observe les globules rouges : grosseur, forme, couleur</a:t>
            </a:r>
          </a:p>
          <a:p>
            <a:pPr marL="306141" indent="-306141" defTabSz="816376"/>
            <a:r>
              <a:rPr lang="fr-CA" dirty="0"/>
              <a:t>Observe les plaquettes : distribution normale </a:t>
            </a:r>
            <a:r>
              <a:rPr lang="fr-CA" dirty="0">
                <a:solidFill>
                  <a:srgbClr val="FF0000"/>
                </a:solidFill>
              </a:rPr>
              <a:t>(vérifier amas </a:t>
            </a:r>
            <a:r>
              <a:rPr lang="fr-CA" dirty="0" err="1">
                <a:solidFill>
                  <a:srgbClr val="FF0000"/>
                </a:solidFill>
              </a:rPr>
              <a:t>Plt</a:t>
            </a:r>
            <a:r>
              <a:rPr lang="fr-CA" dirty="0">
                <a:solidFill>
                  <a:srgbClr val="FF0000"/>
                </a:solidFill>
              </a:rPr>
              <a:t>) </a:t>
            </a:r>
            <a:r>
              <a:rPr lang="fr-CA" dirty="0"/>
              <a:t>et faire « Estimation des plaquette » (moyenne de 4 champs x 15). Le résultat devrait être similaire au SYSMEX.</a:t>
            </a:r>
          </a:p>
          <a:p>
            <a:pPr marL="306141" indent="-306141" defTabSz="816376"/>
            <a:r>
              <a:rPr lang="fr-CA" dirty="0"/>
              <a:t>Si le nombre de plaquette est &lt; 30 x 10</a:t>
            </a:r>
            <a:r>
              <a:rPr lang="fr-CA" baseline="30000" dirty="0"/>
              <a:t>9</a:t>
            </a:r>
            <a:r>
              <a:rPr lang="fr-CA" dirty="0"/>
              <a:t>/L: Faire « Estimation des plaquettes » (la somme de 15 champs). Le résultat devrait être similaire au SYSMEX.</a:t>
            </a:r>
          </a:p>
          <a:p>
            <a:pPr marL="306141" indent="-306141" defTabSz="816376"/>
            <a:endParaRPr lang="fr-CA" dirty="0"/>
          </a:p>
          <a:p>
            <a:pPr marL="306141" indent="-306141" defTabSz="816376"/>
            <a:endParaRPr lang="fr-CA" dirty="0"/>
          </a:p>
          <a:p>
            <a:pPr marL="306141" indent="-306141" defTabSz="816376"/>
            <a:endParaRPr lang="fr-CA"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custDataLst>
              <p:tags r:id="rId1"/>
            </p:custDataLst>
          </p:nvPr>
        </p:nvSpPr>
        <p:spPr/>
        <p:txBody>
          <a:bodyPr>
            <a:normAutofit/>
          </a:bodyPr>
          <a:lstStyle/>
          <a:p>
            <a:pPr defTabSz="816376">
              <a:defRPr/>
            </a:pPr>
            <a:r>
              <a:rPr lang="fr-CA" sz="3600" b="1" cap="all" dirty="0">
                <a:solidFill>
                  <a:schemeClr val="tx1"/>
                </a:solidFill>
              </a:rPr>
              <a:t>Lecture de </a:t>
            </a:r>
            <a:br>
              <a:rPr lang="fr-CA" sz="3600" b="1" cap="all" dirty="0">
                <a:solidFill>
                  <a:schemeClr val="tx1"/>
                </a:solidFill>
              </a:rPr>
            </a:br>
            <a:r>
              <a:rPr lang="fr-CA" sz="3600" b="1" cap="all" dirty="0">
                <a:solidFill>
                  <a:schemeClr val="tx1"/>
                </a:solidFill>
              </a:rPr>
              <a:t>frottis</a:t>
            </a:r>
            <a:endParaRPr lang="fr-FR" sz="3600" b="1" cap="all" dirty="0">
              <a:solidFill>
                <a:schemeClr val="tx1"/>
              </a:solidFill>
            </a:endParaRPr>
          </a:p>
        </p:txBody>
      </p:sp>
      <p:pic>
        <p:nvPicPr>
          <p:cNvPr id="19459" name="Picture 3" descr="CLP6F_Pic1"/>
          <p:cNvPicPr>
            <a:picLocks noGrp="1" noChangeAspect="1" noChangeArrowheads="1"/>
          </p:cNvPicPr>
          <p:nvPr>
            <p:ph idx="1"/>
            <p:custDataLst>
              <p:tags r:id="rId2"/>
            </p:custDataLst>
          </p:nvPr>
        </p:nvPicPr>
        <p:blipFill>
          <a:blip r:embed="rId8" cstate="print"/>
          <a:srcRect/>
          <a:stretch>
            <a:fillRect/>
          </a:stretch>
        </p:blipFill>
        <p:spPr>
          <a:xfrm>
            <a:off x="3827507" y="188640"/>
            <a:ext cx="5271059" cy="6074688"/>
          </a:xfrm>
          <a:noFill/>
        </p:spPr>
      </p:pic>
      <p:sp>
        <p:nvSpPr>
          <p:cNvPr id="19460" name="Text Box 4"/>
          <p:cNvSpPr txBox="1">
            <a:spLocks noChangeArrowheads="1"/>
          </p:cNvSpPr>
          <p:nvPr>
            <p:custDataLst>
              <p:tags r:id="rId3"/>
            </p:custDataLst>
          </p:nvPr>
        </p:nvSpPr>
        <p:spPr bwMode="auto">
          <a:xfrm>
            <a:off x="503155" y="2030093"/>
            <a:ext cx="2124775" cy="673530"/>
          </a:xfrm>
          <a:prstGeom prst="rect">
            <a:avLst/>
          </a:prstGeom>
          <a:noFill/>
          <a:ln w="9525">
            <a:noFill/>
            <a:miter lim="800000"/>
            <a:headEnd/>
            <a:tailEnd/>
          </a:ln>
        </p:spPr>
        <p:txBody>
          <a:bodyPr wrap="none" lIns="95517" tIns="47758" rIns="95517" bIns="47758">
            <a:spAutoFit/>
          </a:bodyPr>
          <a:lstStyle/>
          <a:p>
            <a:pPr defTabSz="955274"/>
            <a:r>
              <a:rPr lang="fr-CA" sz="1875" dirty="0">
                <a:solidFill>
                  <a:srgbClr val="FF0000"/>
                </a:solidFill>
              </a:rPr>
              <a:t>Page 182 </a:t>
            </a:r>
          </a:p>
          <a:p>
            <a:pPr defTabSz="955274"/>
            <a:r>
              <a:rPr lang="fr-CA" sz="1875" dirty="0">
                <a:solidFill>
                  <a:srgbClr val="FF0000"/>
                </a:solidFill>
              </a:rPr>
              <a:t>Livre d’hématologie</a:t>
            </a:r>
          </a:p>
        </p:txBody>
      </p:sp>
      <p:sp>
        <p:nvSpPr>
          <p:cNvPr id="243717" name="AutoShape 5"/>
          <p:cNvSpPr>
            <a:spLocks noChangeArrowheads="1"/>
          </p:cNvSpPr>
          <p:nvPr>
            <p:custDataLst>
              <p:tags r:id="rId4"/>
            </p:custDataLst>
          </p:nvPr>
        </p:nvSpPr>
        <p:spPr bwMode="auto">
          <a:xfrm>
            <a:off x="4711452" y="286605"/>
            <a:ext cx="3129470" cy="1360639"/>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rgbClr val="FF3300"/>
            </a:solidFill>
            <a:miter lim="800000"/>
            <a:headEnd/>
            <a:tailEnd/>
          </a:ln>
          <a:effectLst/>
        </p:spPr>
        <p:txBody>
          <a:bodyPr wrap="none" lIns="97065" tIns="48532" rIns="97065" bIns="48532" anchor="ctr"/>
          <a:lstStyle/>
          <a:p>
            <a:pPr>
              <a:defRPr/>
            </a:pPr>
            <a:endParaRPr lang="fr-CA" sz="1607"/>
          </a:p>
        </p:txBody>
      </p:sp>
      <p:sp>
        <p:nvSpPr>
          <p:cNvPr id="243718" name="AutoShape 6"/>
          <p:cNvSpPr>
            <a:spLocks noChangeArrowheads="1"/>
          </p:cNvSpPr>
          <p:nvPr>
            <p:custDataLst>
              <p:tags r:id="rId5"/>
            </p:custDataLst>
          </p:nvPr>
        </p:nvSpPr>
        <p:spPr bwMode="auto">
          <a:xfrm>
            <a:off x="4898301" y="2068361"/>
            <a:ext cx="3129470" cy="1360639"/>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rgbClr val="FF0000"/>
            </a:solidFill>
            <a:miter lim="800000"/>
            <a:headEnd/>
            <a:tailEnd/>
          </a:ln>
          <a:effectLst/>
        </p:spPr>
        <p:txBody>
          <a:bodyPr wrap="none" lIns="97065" tIns="48532" rIns="97065" bIns="48532" anchor="ctr"/>
          <a:lstStyle/>
          <a:p>
            <a:pPr>
              <a:defRPr/>
            </a:pPr>
            <a:endParaRPr lang="fr-CA" sz="1607"/>
          </a:p>
        </p:txBody>
      </p:sp>
      <p:sp>
        <p:nvSpPr>
          <p:cNvPr id="7" name="Rectangle 6"/>
          <p:cNvSpPr/>
          <p:nvPr>
            <p:custDataLst>
              <p:tags r:id="rId6"/>
            </p:custDataLst>
          </p:nvPr>
        </p:nvSpPr>
        <p:spPr bwMode="auto">
          <a:xfrm>
            <a:off x="6871692" y="4005064"/>
            <a:ext cx="446460" cy="1339379"/>
          </a:xfrm>
          <a:prstGeom prst="rect">
            <a:avLst/>
          </a:prstGeom>
          <a:noFill/>
          <a:ln w="9525" cap="flat" cmpd="sng" algn="ctr">
            <a:solidFill>
              <a:schemeClr val="accent5">
                <a:lumMod val="50000"/>
              </a:schemeClr>
            </a:solidFill>
            <a:prstDash val="solid"/>
            <a:round/>
            <a:headEnd type="none" w="med" len="med"/>
            <a:tailEnd type="none" w="med" len="med"/>
          </a:ln>
          <a:effectLst/>
        </p:spPr>
        <p:txBody>
          <a:bodyPr lIns="97065" tIns="48532" rIns="97065" bIns="48532" anchor="ctr"/>
          <a:lstStyle/>
          <a:p>
            <a:pPr defTabSz="972282">
              <a:defRPr/>
            </a:pPr>
            <a:endParaRPr lang="fr-CA" sz="160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3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animBg="1"/>
      <p:bldP spid="243718"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6D2E7-15E4-9571-AC7B-698BA23878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9A2820-4EFF-C6BC-B86A-07A952BC90E5}"/>
              </a:ext>
            </a:extLst>
          </p:cNvPr>
          <p:cNvSpPr>
            <a:spLocks noGrp="1"/>
          </p:cNvSpPr>
          <p:nvPr>
            <p:ph type="title"/>
          </p:nvPr>
        </p:nvSpPr>
        <p:spPr/>
        <p:txBody>
          <a:bodyPr/>
          <a:lstStyle/>
          <a:p>
            <a:r>
              <a:rPr lang="fr-CA" dirty="0"/>
              <a:t>Cours 7</a:t>
            </a:r>
          </a:p>
        </p:txBody>
      </p:sp>
      <p:sp>
        <p:nvSpPr>
          <p:cNvPr id="7" name="Espace réservé du texte 6">
            <a:extLst>
              <a:ext uri="{FF2B5EF4-FFF2-40B4-BE49-F238E27FC236}">
                <a16:creationId xmlns:a16="http://schemas.microsoft.com/office/drawing/2014/main" id="{E45AF643-67D9-2F71-3EBE-AF2CF9204A54}"/>
              </a:ext>
            </a:extLst>
          </p:cNvPr>
          <p:cNvSpPr>
            <a:spLocks noGrp="1"/>
          </p:cNvSpPr>
          <p:nvPr>
            <p:ph type="body" idx="1"/>
          </p:nvPr>
        </p:nvSpPr>
        <p:spPr>
          <a:xfrm>
            <a:off x="925830" y="4453128"/>
            <a:ext cx="9114214" cy="1928200"/>
          </a:xfrm>
        </p:spPr>
        <p:txBody>
          <a:bodyPr>
            <a:normAutofit lnSpcReduction="10000"/>
          </a:bodyPr>
          <a:lstStyle/>
          <a:p>
            <a:r>
              <a:rPr lang="fr-CA" sz="3600" dirty="0"/>
              <a:t>Hémogramme</a:t>
            </a:r>
          </a:p>
          <a:p>
            <a:r>
              <a:rPr lang="fr-CA" sz="3600" dirty="0"/>
              <a:t>Automation</a:t>
            </a:r>
          </a:p>
          <a:p>
            <a:r>
              <a:rPr lang="fr-CA" sz="3600" dirty="0"/>
              <a:t>Introduction aux lignées cellulaires </a:t>
            </a:r>
          </a:p>
        </p:txBody>
      </p:sp>
    </p:spTree>
    <p:extLst>
      <p:ext uri="{BB962C8B-B14F-4D97-AF65-F5344CB8AC3E}">
        <p14:creationId xmlns:p14="http://schemas.microsoft.com/office/powerpoint/2010/main" val="1040757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F49DD46-C736-E714-265C-06BC4002AD6C}"/>
              </a:ext>
            </a:extLst>
          </p:cNvPr>
          <p:cNvSpPr>
            <a:spLocks noGrp="1"/>
          </p:cNvSpPr>
          <p:nvPr>
            <p:ph type="title"/>
          </p:nvPr>
        </p:nvSpPr>
        <p:spPr/>
        <p:txBody>
          <a:bodyPr>
            <a:noAutofit/>
          </a:bodyPr>
          <a:lstStyle/>
          <a:p>
            <a:r>
              <a:rPr lang="fr-CA" sz="3600" b="1" cap="all" dirty="0"/>
              <a:t>Démarche logique de l’identification des GB au microscope</a:t>
            </a:r>
            <a:endParaRPr lang="fr-CA" sz="3600" cap="all" dirty="0"/>
          </a:p>
        </p:txBody>
      </p:sp>
      <p:sp>
        <p:nvSpPr>
          <p:cNvPr id="20482" name="Rectangle 3"/>
          <p:cNvSpPr>
            <a:spLocks noGrp="1" noChangeArrowheads="1"/>
          </p:cNvSpPr>
          <p:nvPr>
            <p:ph idx="1"/>
            <p:custDataLst>
              <p:tags r:id="rId1"/>
            </p:custDataLst>
          </p:nvPr>
        </p:nvSpPr>
        <p:spPr/>
        <p:txBody>
          <a:bodyPr>
            <a:normAutofit fontScale="85000" lnSpcReduction="20000"/>
          </a:bodyPr>
          <a:lstStyle/>
          <a:p>
            <a:pPr marL="663306" lvl="1" indent="-255118" defTabSz="816376"/>
            <a:r>
              <a:rPr lang="fr-CA" sz="2232" dirty="0"/>
              <a:t>Quelle est la taille de la cellule?</a:t>
            </a:r>
          </a:p>
          <a:p>
            <a:pPr marL="1020470" lvl="2" indent="-204094" defTabSz="816376"/>
            <a:r>
              <a:rPr lang="fr-CA" sz="1786" dirty="0"/>
              <a:t>Petite</a:t>
            </a:r>
          </a:p>
          <a:p>
            <a:pPr marL="1020470" lvl="2" indent="-204094" defTabSz="816376"/>
            <a:r>
              <a:rPr lang="fr-CA" sz="1786" dirty="0"/>
              <a:t>Moyenne</a:t>
            </a:r>
          </a:p>
          <a:p>
            <a:pPr marL="1020470" lvl="2" indent="-204094" defTabSz="816376"/>
            <a:r>
              <a:rPr lang="fr-CA" sz="1786" dirty="0"/>
              <a:t>Grande</a:t>
            </a:r>
          </a:p>
          <a:p>
            <a:pPr marL="663306" lvl="1" indent="-255118" defTabSz="816376"/>
            <a:r>
              <a:rPr lang="fr-CA" sz="2232" dirty="0"/>
              <a:t>Quelles sont les caractéristiques du noyau?</a:t>
            </a:r>
          </a:p>
          <a:p>
            <a:pPr marL="1020470" lvl="2" indent="-204094" defTabSz="816376"/>
            <a:r>
              <a:rPr lang="fr-CA" sz="1786" dirty="0"/>
              <a:t>Taille du noyau</a:t>
            </a:r>
          </a:p>
          <a:p>
            <a:pPr marL="1020470" lvl="2" indent="-204094" defTabSz="816376"/>
            <a:r>
              <a:rPr lang="fr-CA" sz="1786" dirty="0"/>
              <a:t>Forme du noyau</a:t>
            </a:r>
          </a:p>
          <a:p>
            <a:pPr marL="1020470" lvl="2" indent="-204094" defTabSz="816376"/>
            <a:r>
              <a:rPr lang="fr-CA" sz="1786" dirty="0"/>
              <a:t>Noyau segmenté ou non segmenté</a:t>
            </a:r>
          </a:p>
          <a:p>
            <a:pPr marL="1020470" lvl="2" indent="-204094" defTabSz="816376"/>
            <a:r>
              <a:rPr lang="fr-CA" sz="1786" dirty="0"/>
              <a:t>Aspect de la chromatine</a:t>
            </a:r>
          </a:p>
          <a:p>
            <a:pPr marL="1020470" lvl="2" indent="-204094" defTabSz="816376"/>
            <a:r>
              <a:rPr lang="fr-CA" sz="1786" dirty="0"/>
              <a:t>Présence de nucléole(s)   « plus en hémato </a:t>
            </a:r>
            <a:r>
              <a:rPr lang="fr-CA" sz="1786" dirty="0" err="1"/>
              <a:t>patho</a:t>
            </a:r>
            <a:r>
              <a:rPr lang="fr-CA" sz="1786" dirty="0"/>
              <a:t> »</a:t>
            </a:r>
            <a:endParaRPr lang="fr-CA" sz="2143" dirty="0"/>
          </a:p>
          <a:p>
            <a:pPr marL="663306" lvl="1" indent="-255118" defTabSz="816376"/>
            <a:r>
              <a:rPr lang="fr-CA" sz="2232" dirty="0"/>
              <a:t>Quelles sont les caractéristiques du cytoplasme?</a:t>
            </a:r>
          </a:p>
          <a:p>
            <a:pPr marL="1020470" lvl="2" indent="-204094" defTabSz="816376"/>
            <a:r>
              <a:rPr lang="fr-CA" sz="1786" dirty="0"/>
              <a:t>Couleur du cytoplasme</a:t>
            </a:r>
          </a:p>
          <a:p>
            <a:pPr marL="1020470" lvl="2" indent="-204094" defTabSz="816376"/>
            <a:r>
              <a:rPr lang="fr-CA" sz="1786" dirty="0"/>
              <a:t>Quantité de cytoplasmes</a:t>
            </a:r>
          </a:p>
          <a:p>
            <a:pPr marL="1020470" lvl="2" indent="-204094" defTabSz="816376"/>
            <a:r>
              <a:rPr lang="fr-CA" sz="1786" dirty="0"/>
              <a:t>Type et aspect des granulations</a:t>
            </a:r>
          </a:p>
          <a:p>
            <a:pPr marL="1020470" lvl="2" indent="-204094" defTabSz="816376"/>
            <a:r>
              <a:rPr lang="fr-CA" sz="1786" dirty="0"/>
              <a:t>Présence de vacuoles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9031A4F-3ECB-1C75-F21B-D68E7CF077AE}"/>
              </a:ext>
            </a:extLst>
          </p:cNvPr>
          <p:cNvSpPr>
            <a:spLocks noGrp="1"/>
          </p:cNvSpPr>
          <p:nvPr>
            <p:ph type="title"/>
          </p:nvPr>
        </p:nvSpPr>
        <p:spPr/>
        <p:txBody>
          <a:bodyPr>
            <a:noAutofit/>
          </a:bodyPr>
          <a:lstStyle/>
          <a:p>
            <a:r>
              <a:rPr lang="fr-CA" sz="3600" b="1" cap="all" dirty="0"/>
              <a:t>Démarche logique de l’identification des GB au </a:t>
            </a:r>
            <a:r>
              <a:rPr lang="fr-CA" sz="3600" b="1" cap="all" dirty="0" err="1"/>
              <a:t>multianalyseur</a:t>
            </a:r>
            <a:endParaRPr lang="fr-CA" sz="3600" cap="all" dirty="0"/>
          </a:p>
        </p:txBody>
      </p:sp>
      <p:sp>
        <p:nvSpPr>
          <p:cNvPr id="20482" name="Rectangle 3"/>
          <p:cNvSpPr>
            <a:spLocks noGrp="1" noChangeArrowheads="1"/>
          </p:cNvSpPr>
          <p:nvPr>
            <p:ph idx="1"/>
            <p:custDataLst>
              <p:tags r:id="rId1"/>
            </p:custDataLst>
          </p:nvPr>
        </p:nvSpPr>
        <p:spPr/>
        <p:txBody>
          <a:bodyPr>
            <a:normAutofit fontScale="85000" lnSpcReduction="20000"/>
          </a:bodyPr>
          <a:lstStyle/>
          <a:p>
            <a:pPr marL="663306" lvl="1" indent="-255118" defTabSz="816376"/>
            <a:r>
              <a:rPr lang="fr-CA" sz="2232" dirty="0"/>
              <a:t>Quelle est la taille de la cellule?</a:t>
            </a:r>
          </a:p>
          <a:p>
            <a:pPr marL="1020470" lvl="2" indent="-204094" defTabSz="816376"/>
            <a:r>
              <a:rPr lang="fr-CA" sz="1786" dirty="0"/>
              <a:t>Petite</a:t>
            </a:r>
          </a:p>
          <a:p>
            <a:pPr marL="1020470" lvl="2" indent="-204094" defTabSz="816376"/>
            <a:r>
              <a:rPr lang="fr-CA" sz="1786" dirty="0"/>
              <a:t>Moyenne</a:t>
            </a:r>
          </a:p>
          <a:p>
            <a:pPr marL="1020470" lvl="2" indent="-204094" defTabSz="816376"/>
            <a:r>
              <a:rPr lang="fr-CA" sz="1786" dirty="0"/>
              <a:t>Grande</a:t>
            </a:r>
          </a:p>
          <a:p>
            <a:pPr marL="663306" lvl="1" indent="-255118" defTabSz="816376"/>
            <a:r>
              <a:rPr lang="fr-CA" sz="2232" dirty="0"/>
              <a:t>Quelles sont les caractéristiques du noyau?</a:t>
            </a:r>
          </a:p>
          <a:p>
            <a:pPr marL="1020470" lvl="2" indent="-204094" defTabSz="816376"/>
            <a:r>
              <a:rPr lang="fr-CA" sz="1786" dirty="0"/>
              <a:t>Taille du noyau</a:t>
            </a:r>
          </a:p>
          <a:p>
            <a:pPr marL="1020470" lvl="2" indent="-204094" defTabSz="816376"/>
            <a:r>
              <a:rPr lang="fr-CA" sz="1786" dirty="0"/>
              <a:t>Forme du noyau</a:t>
            </a:r>
          </a:p>
          <a:p>
            <a:pPr marL="1020470" lvl="2" indent="-204094" defTabSz="816376"/>
            <a:r>
              <a:rPr lang="fr-CA" sz="1786" dirty="0"/>
              <a:t>Noyau segmenté ou non segmenté</a:t>
            </a:r>
          </a:p>
          <a:p>
            <a:pPr marL="1020470" lvl="2" indent="-204094" defTabSz="816376"/>
            <a:r>
              <a:rPr lang="fr-CA" sz="1786" dirty="0"/>
              <a:t>Aspect de la chromatine</a:t>
            </a:r>
          </a:p>
          <a:p>
            <a:pPr marL="1020470" lvl="2" indent="-204094" defTabSz="816376"/>
            <a:r>
              <a:rPr lang="fr-CA" sz="1786" dirty="0"/>
              <a:t>Présence de nucléole(s)   « plus en hémato </a:t>
            </a:r>
            <a:r>
              <a:rPr lang="fr-CA" sz="1786" dirty="0" err="1"/>
              <a:t>patho</a:t>
            </a:r>
            <a:r>
              <a:rPr lang="fr-CA" sz="1786" dirty="0"/>
              <a:t> »</a:t>
            </a:r>
            <a:endParaRPr lang="fr-CA" sz="2143" dirty="0"/>
          </a:p>
          <a:p>
            <a:pPr marL="663306" lvl="1" indent="-255118" defTabSz="816376"/>
            <a:r>
              <a:rPr lang="fr-CA" sz="2232" dirty="0"/>
              <a:t>Quelles sont les caractéristiques du cytoplasme?</a:t>
            </a:r>
          </a:p>
          <a:p>
            <a:pPr marL="1020470" lvl="2" indent="-204094" defTabSz="816376"/>
            <a:r>
              <a:rPr lang="fr-CA" sz="1786" dirty="0"/>
              <a:t>Couleur du cytoplasme</a:t>
            </a:r>
          </a:p>
          <a:p>
            <a:pPr marL="1020470" lvl="2" indent="-204094" defTabSz="816376"/>
            <a:r>
              <a:rPr lang="fr-CA" sz="1786" dirty="0"/>
              <a:t>Quantité de cytoplasmes</a:t>
            </a:r>
          </a:p>
          <a:p>
            <a:pPr marL="1020470" lvl="2" indent="-204094" defTabSz="816376"/>
            <a:r>
              <a:rPr lang="fr-CA" sz="1786" dirty="0"/>
              <a:t>Type et aspect des granulations</a:t>
            </a:r>
          </a:p>
          <a:p>
            <a:pPr marL="1020470" lvl="2" indent="-204094" defTabSz="816376"/>
            <a:r>
              <a:rPr lang="fr-CA" sz="1786" dirty="0"/>
              <a:t>Présence de vacuoles</a:t>
            </a:r>
          </a:p>
        </p:txBody>
      </p:sp>
      <p:sp>
        <p:nvSpPr>
          <p:cNvPr id="3" name="Rectangle 2">
            <a:extLst>
              <a:ext uri="{FF2B5EF4-FFF2-40B4-BE49-F238E27FC236}">
                <a16:creationId xmlns:a16="http://schemas.microsoft.com/office/drawing/2014/main" id="{534893E9-A506-43DE-9227-EBC71838CDCF}"/>
              </a:ext>
            </a:extLst>
          </p:cNvPr>
          <p:cNvSpPr/>
          <p:nvPr/>
        </p:nvSpPr>
        <p:spPr>
          <a:xfrm>
            <a:off x="6799684" y="1484784"/>
            <a:ext cx="3312368" cy="460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dirty="0"/>
              <a:t>Par des moyens électroniques, optiques ou colorimétrique :</a:t>
            </a:r>
          </a:p>
          <a:p>
            <a:endParaRPr lang="fr-CA" dirty="0"/>
          </a:p>
          <a:p>
            <a:pPr marL="342900" indent="-342900">
              <a:buFont typeface="+mj-lt"/>
              <a:buAutoNum type="arabicPeriod"/>
            </a:pPr>
            <a:r>
              <a:rPr lang="fr-CA" dirty="0"/>
              <a:t>Perturbation d’onde électrique </a:t>
            </a:r>
          </a:p>
          <a:p>
            <a:pPr marL="342900" indent="-342900">
              <a:buFont typeface="+mj-lt"/>
              <a:buAutoNum type="arabicPeriod"/>
            </a:pPr>
            <a:r>
              <a:rPr lang="fr-CA" dirty="0"/>
              <a:t>Perturbation d’onde radio</a:t>
            </a:r>
          </a:p>
          <a:p>
            <a:pPr marL="342900" indent="-342900">
              <a:buFont typeface="+mj-lt"/>
              <a:buAutoNum type="arabicPeriod"/>
            </a:pPr>
            <a:r>
              <a:rPr lang="fr-CA" dirty="0"/>
              <a:t>Diffraction de la lumière</a:t>
            </a:r>
          </a:p>
          <a:p>
            <a:pPr marL="342900" indent="-342900">
              <a:buFont typeface="+mj-lt"/>
              <a:buAutoNum type="arabicPeriod"/>
            </a:pPr>
            <a:r>
              <a:rPr lang="fr-CA" dirty="0"/>
              <a:t>Coloration des noyaux</a:t>
            </a:r>
          </a:p>
          <a:p>
            <a:pPr marL="342900" indent="-342900">
              <a:buFont typeface="+mj-lt"/>
              <a:buAutoNum type="arabicPeriod"/>
            </a:pPr>
            <a:r>
              <a:rPr lang="fr-CA" dirty="0"/>
              <a:t>Coloration des granulations</a:t>
            </a:r>
          </a:p>
          <a:p>
            <a:pPr marL="342900" indent="-342900">
              <a:buFont typeface="+mj-lt"/>
              <a:buAutoNum type="arabicPeriod"/>
            </a:pPr>
            <a:r>
              <a:rPr lang="fr-CA" dirty="0"/>
              <a:t>Lyse sélective</a:t>
            </a:r>
          </a:p>
          <a:p>
            <a:pPr marL="342900" indent="-342900">
              <a:buFont typeface="+mj-lt"/>
              <a:buAutoNum type="arabicPeriod"/>
            </a:pPr>
            <a:r>
              <a:rPr lang="fr-CA" dirty="0"/>
              <a:t>…</a:t>
            </a:r>
          </a:p>
          <a:p>
            <a:pPr marL="285750" indent="-285750" algn="ctr">
              <a:buFontTx/>
              <a:buChar char="-"/>
            </a:pPr>
            <a:endParaRPr lang="fr-CA" dirty="0"/>
          </a:p>
        </p:txBody>
      </p:sp>
    </p:spTree>
    <p:extLst>
      <p:ext uri="{BB962C8B-B14F-4D97-AF65-F5344CB8AC3E}">
        <p14:creationId xmlns:p14="http://schemas.microsoft.com/office/powerpoint/2010/main" val="407810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8FEC5-5B5E-E4BE-41F3-7BCC2F68DA13}"/>
              </a:ext>
            </a:extLst>
          </p:cNvPr>
          <p:cNvSpPr>
            <a:spLocks noGrp="1"/>
          </p:cNvSpPr>
          <p:nvPr>
            <p:ph type="title"/>
          </p:nvPr>
        </p:nvSpPr>
        <p:spPr/>
        <p:txBody>
          <a:bodyPr/>
          <a:lstStyle/>
          <a:p>
            <a:r>
              <a:rPr lang="fr-CA" dirty="0"/>
              <a:t>POSTE DE TRAVAIL</a:t>
            </a:r>
          </a:p>
        </p:txBody>
      </p:sp>
      <p:pic>
        <p:nvPicPr>
          <p:cNvPr id="9" name="Espace réservé du contenu 8" descr="Une image contenant intérieur, mur, meubles, ordinateur&#10;&#10;Description générée automatiquement">
            <a:extLst>
              <a:ext uri="{FF2B5EF4-FFF2-40B4-BE49-F238E27FC236}">
                <a16:creationId xmlns:a16="http://schemas.microsoft.com/office/drawing/2014/main" id="{C1C50B11-A570-DBBE-8CB7-13F1306854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7036" y="1844824"/>
            <a:ext cx="5363633" cy="4022725"/>
          </a:xfrm>
        </p:spPr>
      </p:pic>
      <p:pic>
        <p:nvPicPr>
          <p:cNvPr id="11" name="Image 10" descr="Une image contenant intérieur, robinet, Appareil sanitaire, texte&#10;&#10;Description générée automatiquement">
            <a:extLst>
              <a:ext uri="{FF2B5EF4-FFF2-40B4-BE49-F238E27FC236}">
                <a16:creationId xmlns:a16="http://schemas.microsoft.com/office/drawing/2014/main" id="{239E3175-2AB9-A80C-01E9-3AF88A3C6343}"/>
              </a:ext>
            </a:extLst>
          </p:cNvPr>
          <p:cNvPicPr>
            <a:picLocks noChangeAspect="1"/>
          </p:cNvPicPr>
          <p:nvPr/>
        </p:nvPicPr>
        <p:blipFill>
          <a:blip r:embed="rId3" cstate="print">
            <a:extLst>
              <a:ext uri="{28A0092B-C50C-407E-A947-70E740481C1C}">
                <a14:useLocalDpi xmlns:a14="http://schemas.microsoft.com/office/drawing/2010/main" val="0"/>
              </a:ext>
            </a:extLst>
          </a:blip>
          <a:srcRect t="18500" r="3800" b="29001"/>
          <a:stretch/>
        </p:blipFill>
        <p:spPr>
          <a:xfrm>
            <a:off x="6511652" y="3564062"/>
            <a:ext cx="3166729" cy="2304256"/>
          </a:xfrm>
          <a:prstGeom prst="rect">
            <a:avLst/>
          </a:prstGeom>
        </p:spPr>
      </p:pic>
      <p:pic>
        <p:nvPicPr>
          <p:cNvPr id="13" name="Image 12" descr="Une image contenant intérieur, mur, tiroir, commode&#10;&#10;Description générée automatiquement">
            <a:extLst>
              <a:ext uri="{FF2B5EF4-FFF2-40B4-BE49-F238E27FC236}">
                <a16:creationId xmlns:a16="http://schemas.microsoft.com/office/drawing/2014/main" id="{FCF69104-90E4-958F-47F6-19D4D647C4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651" y="1053955"/>
            <a:ext cx="3166729" cy="2375046"/>
          </a:xfrm>
          <a:prstGeom prst="rect">
            <a:avLst/>
          </a:prstGeom>
        </p:spPr>
      </p:pic>
    </p:spTree>
    <p:extLst>
      <p:ext uri="{BB962C8B-B14F-4D97-AF65-F5344CB8AC3E}">
        <p14:creationId xmlns:p14="http://schemas.microsoft.com/office/powerpoint/2010/main" val="1725205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C4956-7D76-120D-926E-1F6FF625FBF8}"/>
              </a:ext>
            </a:extLst>
          </p:cNvPr>
          <p:cNvSpPr>
            <a:spLocks noGrp="1"/>
          </p:cNvSpPr>
          <p:nvPr>
            <p:ph type="title"/>
          </p:nvPr>
        </p:nvSpPr>
        <p:spPr/>
        <p:txBody>
          <a:bodyPr/>
          <a:lstStyle/>
          <a:p>
            <a:r>
              <a:rPr lang="fr-CA" dirty="0"/>
              <a:t>BECKMAN COULTER</a:t>
            </a:r>
          </a:p>
        </p:txBody>
      </p:sp>
      <p:pic>
        <p:nvPicPr>
          <p:cNvPr id="7" name="Image 6" descr="Une image contenant machine, intérieur, mur, Appareils électroniques&#10;&#10;Description générée automatiquement">
            <a:extLst>
              <a:ext uri="{FF2B5EF4-FFF2-40B4-BE49-F238E27FC236}">
                <a16:creationId xmlns:a16="http://schemas.microsoft.com/office/drawing/2014/main" id="{517D3BE7-4AA9-33E6-240D-3E174323A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79" y="1844823"/>
            <a:ext cx="3017043" cy="4022725"/>
          </a:xfrm>
          <a:prstGeom prst="rect">
            <a:avLst/>
          </a:prstGeom>
        </p:spPr>
      </p:pic>
      <p:pic>
        <p:nvPicPr>
          <p:cNvPr id="11" name="Image 10" descr="Une image contenant intérieur, texte, carton, Cabinet&#10;&#10;Description générée automatiquement">
            <a:extLst>
              <a:ext uri="{FF2B5EF4-FFF2-40B4-BE49-F238E27FC236}">
                <a16:creationId xmlns:a16="http://schemas.microsoft.com/office/drawing/2014/main" id="{E1765ADA-76D3-A6B3-1359-8229381E6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1" y="1855489"/>
            <a:ext cx="3017044" cy="4022726"/>
          </a:xfrm>
          <a:prstGeom prst="rect">
            <a:avLst/>
          </a:prstGeom>
        </p:spPr>
      </p:pic>
      <p:pic>
        <p:nvPicPr>
          <p:cNvPr id="15" name="Espace réservé du contenu 14" descr="Une image contenant machine, Appareils électroniques, intérieur, ordinateur&#10;&#10;Description générée automatiquement">
            <a:extLst>
              <a:ext uri="{FF2B5EF4-FFF2-40B4-BE49-F238E27FC236}">
                <a16:creationId xmlns:a16="http://schemas.microsoft.com/office/drawing/2014/main" id="{52F91D4F-2674-C2C9-0EFA-58001AC00BD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60695" y="1844824"/>
            <a:ext cx="3017043" cy="4022725"/>
          </a:xfrm>
        </p:spPr>
      </p:pic>
      <p:pic>
        <p:nvPicPr>
          <p:cNvPr id="17" name="Image 16" descr="Une image contenant intérieur, Transparence, fenêtre, violet&#10;&#10;Description générée automatiquement">
            <a:extLst>
              <a:ext uri="{FF2B5EF4-FFF2-40B4-BE49-F238E27FC236}">
                <a16:creationId xmlns:a16="http://schemas.microsoft.com/office/drawing/2014/main" id="{B25E55DC-67CF-673C-949F-03E29C68395A}"/>
              </a:ext>
            </a:extLst>
          </p:cNvPr>
          <p:cNvPicPr>
            <a:picLocks noChangeAspect="1"/>
          </p:cNvPicPr>
          <p:nvPr/>
        </p:nvPicPr>
        <p:blipFill>
          <a:blip r:embed="rId5" cstate="print">
            <a:extLst>
              <a:ext uri="{28A0092B-C50C-407E-A947-70E740481C1C}">
                <a14:useLocalDpi xmlns:a14="http://schemas.microsoft.com/office/drawing/2010/main" val="0"/>
              </a:ext>
            </a:extLst>
          </a:blip>
          <a:srcRect t="20998" r="619" b="25238"/>
          <a:stretch/>
        </p:blipFill>
        <p:spPr>
          <a:xfrm>
            <a:off x="6680739" y="354861"/>
            <a:ext cx="3075016" cy="1247658"/>
          </a:xfrm>
          <a:prstGeom prst="rect">
            <a:avLst/>
          </a:prstGeom>
        </p:spPr>
      </p:pic>
    </p:spTree>
    <p:extLst>
      <p:ext uri="{BB962C8B-B14F-4D97-AF65-F5344CB8AC3E}">
        <p14:creationId xmlns:p14="http://schemas.microsoft.com/office/powerpoint/2010/main" val="418189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2C3A3-98EE-2918-A596-8CA657F2B14C}"/>
              </a:ext>
            </a:extLst>
          </p:cNvPr>
          <p:cNvSpPr>
            <a:spLocks noGrp="1"/>
          </p:cNvSpPr>
          <p:nvPr>
            <p:ph type="title"/>
          </p:nvPr>
        </p:nvSpPr>
        <p:spPr/>
        <p:txBody>
          <a:bodyPr/>
          <a:lstStyle/>
          <a:p>
            <a:r>
              <a:rPr lang="fr-CA" dirty="0"/>
              <a:t>LOGICIELS</a:t>
            </a:r>
          </a:p>
        </p:txBody>
      </p:sp>
      <p:pic>
        <p:nvPicPr>
          <p:cNvPr id="5" name="Espace réservé du contenu 4" descr="Une image contenant texte, capture d’écran&#10;&#10;Description générée automatiquement">
            <a:extLst>
              <a:ext uri="{FF2B5EF4-FFF2-40B4-BE49-F238E27FC236}">
                <a16:creationId xmlns:a16="http://schemas.microsoft.com/office/drawing/2014/main" id="{932748FD-4F8D-C7CB-23F6-AAE88E93C8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6565" t="21444" r="7513" b="18603"/>
          <a:stretch/>
        </p:blipFill>
        <p:spPr>
          <a:xfrm>
            <a:off x="246956" y="2204866"/>
            <a:ext cx="3027172" cy="1584174"/>
          </a:xfrm>
        </p:spPr>
      </p:pic>
      <p:pic>
        <p:nvPicPr>
          <p:cNvPr id="8" name="Image 7" descr="Une image contenant texte, Point de croix, point&#10;&#10;Description générée automatiquement">
            <a:extLst>
              <a:ext uri="{FF2B5EF4-FFF2-40B4-BE49-F238E27FC236}">
                <a16:creationId xmlns:a16="http://schemas.microsoft.com/office/drawing/2014/main" id="{8199C432-9CEC-CBD1-51FA-C68CC89007B5}"/>
              </a:ext>
            </a:extLst>
          </p:cNvPr>
          <p:cNvPicPr>
            <a:picLocks noChangeAspect="1"/>
          </p:cNvPicPr>
          <p:nvPr/>
        </p:nvPicPr>
        <p:blipFill>
          <a:blip r:embed="rId3" cstate="print">
            <a:extLst>
              <a:ext uri="{28A0092B-C50C-407E-A947-70E740481C1C}">
                <a14:useLocalDpi xmlns:a14="http://schemas.microsoft.com/office/drawing/2010/main" val="0"/>
              </a:ext>
            </a:extLst>
          </a:blip>
          <a:srcRect l="9838" t="4179" r="9051" b="6950"/>
          <a:stretch/>
        </p:blipFill>
        <p:spPr>
          <a:xfrm>
            <a:off x="3487317" y="1803781"/>
            <a:ext cx="2933576" cy="2410646"/>
          </a:xfrm>
          <a:prstGeom prst="rect">
            <a:avLst/>
          </a:prstGeom>
        </p:spPr>
      </p:pic>
      <p:pic>
        <p:nvPicPr>
          <p:cNvPr id="10" name="Image 9" descr="Une image contenant texte, capture d’écran, ordinateur, affichage&#10;&#10;Description générée automatiquement">
            <a:extLst>
              <a:ext uri="{FF2B5EF4-FFF2-40B4-BE49-F238E27FC236}">
                <a16:creationId xmlns:a16="http://schemas.microsoft.com/office/drawing/2014/main" id="{C1CBFAE6-3B8A-E323-0FAC-9976555CE2A5}"/>
              </a:ext>
            </a:extLst>
          </p:cNvPr>
          <p:cNvPicPr>
            <a:picLocks noChangeAspect="1"/>
          </p:cNvPicPr>
          <p:nvPr/>
        </p:nvPicPr>
        <p:blipFill>
          <a:blip r:embed="rId4" cstate="print">
            <a:extLst>
              <a:ext uri="{28A0092B-C50C-407E-A947-70E740481C1C}">
                <a14:useLocalDpi xmlns:a14="http://schemas.microsoft.com/office/drawing/2010/main" val="0"/>
              </a:ext>
            </a:extLst>
          </a:blip>
          <a:srcRect l="1963" t="17451" r="2750" b="19550"/>
          <a:stretch/>
        </p:blipFill>
        <p:spPr>
          <a:xfrm>
            <a:off x="2983260" y="4320923"/>
            <a:ext cx="3920836" cy="1944216"/>
          </a:xfrm>
          <a:prstGeom prst="rect">
            <a:avLst/>
          </a:prstGeom>
        </p:spPr>
      </p:pic>
      <p:pic>
        <p:nvPicPr>
          <p:cNvPr id="12" name="Image 11" descr="Une image contenant texte, capture d’écran, Police, logo&#10;&#10;Description générée automatiquement">
            <a:extLst>
              <a:ext uri="{FF2B5EF4-FFF2-40B4-BE49-F238E27FC236}">
                <a16:creationId xmlns:a16="http://schemas.microsoft.com/office/drawing/2014/main" id="{9C52FDEB-C024-9A96-838C-B4764BE03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96" y="4365104"/>
            <a:ext cx="2474473" cy="1855855"/>
          </a:xfrm>
          <a:prstGeom prst="rect">
            <a:avLst/>
          </a:prstGeom>
        </p:spPr>
      </p:pic>
      <p:pic>
        <p:nvPicPr>
          <p:cNvPr id="14" name="Image 13" descr="Une image contenant texte, capture d’écran, plein air, signe&#10;&#10;Description générée automatiquement">
            <a:extLst>
              <a:ext uri="{FF2B5EF4-FFF2-40B4-BE49-F238E27FC236}">
                <a16:creationId xmlns:a16="http://schemas.microsoft.com/office/drawing/2014/main" id="{19FACF2D-EC83-BE52-AB7A-4F3D86D078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4388" y="1803781"/>
            <a:ext cx="2935043" cy="2201283"/>
          </a:xfrm>
          <a:prstGeom prst="rect">
            <a:avLst/>
          </a:prstGeom>
        </p:spPr>
      </p:pic>
      <p:pic>
        <p:nvPicPr>
          <p:cNvPr id="16" name="Image 15" descr="Une image contenant texte, capture d’écran, mots croisés, art&#10;&#10;Description générée automatiquement">
            <a:extLst>
              <a:ext uri="{FF2B5EF4-FFF2-40B4-BE49-F238E27FC236}">
                <a16:creationId xmlns:a16="http://schemas.microsoft.com/office/drawing/2014/main" id="{7F49BA16-1C96-1ABF-6DD9-1BA54CA0C0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3587" y="4225783"/>
            <a:ext cx="2668389" cy="2001292"/>
          </a:xfrm>
          <a:prstGeom prst="rect">
            <a:avLst/>
          </a:prstGeom>
        </p:spPr>
      </p:pic>
    </p:spTree>
    <p:extLst>
      <p:ext uri="{BB962C8B-B14F-4D97-AF65-F5344CB8AC3E}">
        <p14:creationId xmlns:p14="http://schemas.microsoft.com/office/powerpoint/2010/main" val="1917023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BC351-F7B7-08BB-194E-39F8DB63D1FE}"/>
              </a:ext>
            </a:extLst>
          </p:cNvPr>
          <p:cNvSpPr>
            <a:spLocks noGrp="1"/>
          </p:cNvSpPr>
          <p:nvPr>
            <p:ph type="title"/>
          </p:nvPr>
        </p:nvSpPr>
        <p:spPr/>
        <p:txBody>
          <a:bodyPr/>
          <a:lstStyle/>
          <a:p>
            <a:r>
              <a:rPr lang="fr-CA" dirty="0" err="1"/>
              <a:t>Sysmex</a:t>
            </a:r>
            <a:r>
              <a:rPr lang="fr-CA" dirty="0"/>
              <a:t> XN-450</a:t>
            </a:r>
          </a:p>
        </p:txBody>
      </p:sp>
      <p:pic>
        <p:nvPicPr>
          <p:cNvPr id="5" name="Espace réservé du contenu 4" descr="Une image contenant texte, intérieur, ordinateur, Ordinateur personnel&#10;&#10;Description générée automatiquement">
            <a:extLst>
              <a:ext uri="{FF2B5EF4-FFF2-40B4-BE49-F238E27FC236}">
                <a16:creationId xmlns:a16="http://schemas.microsoft.com/office/drawing/2014/main" id="{9F9284AC-2B2B-0C25-54D0-F3EFBFD1B6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7084" y="1846263"/>
            <a:ext cx="5363633" cy="4022725"/>
          </a:xfrm>
        </p:spPr>
      </p:pic>
    </p:spTree>
    <p:extLst>
      <p:ext uri="{BB962C8B-B14F-4D97-AF65-F5344CB8AC3E}">
        <p14:creationId xmlns:p14="http://schemas.microsoft.com/office/powerpoint/2010/main" val="41269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2A36A-F255-49F7-8D24-E6A841E9516C}"/>
              </a:ext>
            </a:extLst>
          </p:cNvPr>
          <p:cNvSpPr>
            <a:spLocks noGrp="1"/>
          </p:cNvSpPr>
          <p:nvPr>
            <p:ph type="title"/>
          </p:nvPr>
        </p:nvSpPr>
        <p:spPr/>
        <p:txBody>
          <a:bodyPr>
            <a:normAutofit/>
          </a:bodyPr>
          <a:lstStyle/>
          <a:p>
            <a:r>
              <a:rPr lang="fr-CA" sz="3600" b="1" cap="all" dirty="0"/>
              <a:t>Principe du </a:t>
            </a:r>
            <a:r>
              <a:rPr lang="fr-CA" sz="3600" b="1" cap="all" dirty="0" err="1"/>
              <a:t>Sysmex</a:t>
            </a:r>
            <a:endParaRPr lang="fr-CA" sz="3600" b="1" cap="all" dirty="0"/>
          </a:p>
        </p:txBody>
      </p:sp>
      <p:pic>
        <p:nvPicPr>
          <p:cNvPr id="5" name="Espace réservé du contenu 4">
            <a:extLst>
              <a:ext uri="{FF2B5EF4-FFF2-40B4-BE49-F238E27FC236}">
                <a16:creationId xmlns:a16="http://schemas.microsoft.com/office/drawing/2014/main" id="{9178461A-8E3D-40C7-BFFF-9726CDC5F8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495" y="1844824"/>
            <a:ext cx="5855660" cy="4022725"/>
          </a:xfrm>
        </p:spPr>
      </p:pic>
      <p:sp>
        <p:nvSpPr>
          <p:cNvPr id="6" name="Rectangle 5">
            <a:extLst>
              <a:ext uri="{FF2B5EF4-FFF2-40B4-BE49-F238E27FC236}">
                <a16:creationId xmlns:a16="http://schemas.microsoft.com/office/drawing/2014/main" id="{B46C762F-351B-445A-B91B-A813F7A3E78B}"/>
              </a:ext>
            </a:extLst>
          </p:cNvPr>
          <p:cNvSpPr/>
          <p:nvPr/>
        </p:nvSpPr>
        <p:spPr>
          <a:xfrm>
            <a:off x="6093155" y="1484784"/>
            <a:ext cx="4176463" cy="2808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dirty="0">
                <a:solidFill>
                  <a:schemeClr val="tx1"/>
                </a:solidFill>
              </a:rPr>
              <a:t>Principe de notre appareil </a:t>
            </a:r>
            <a:r>
              <a:rPr lang="fr-CA" dirty="0" err="1">
                <a:solidFill>
                  <a:schemeClr val="tx1"/>
                </a:solidFill>
              </a:rPr>
              <a:t>Sysmex</a:t>
            </a:r>
            <a:r>
              <a:rPr lang="fr-CA" dirty="0">
                <a:solidFill>
                  <a:schemeClr val="tx1"/>
                </a:solidFill>
              </a:rPr>
              <a:t>:</a:t>
            </a:r>
          </a:p>
          <a:p>
            <a:endParaRPr lang="fr-CA" dirty="0">
              <a:solidFill>
                <a:schemeClr val="tx1"/>
              </a:solidFill>
            </a:endParaRPr>
          </a:p>
          <a:p>
            <a:r>
              <a:rPr lang="fr-CA" dirty="0">
                <a:solidFill>
                  <a:srgbClr val="0070C0"/>
                </a:solidFill>
              </a:rPr>
              <a:t>Il colore ADN/ARN et observe la diffraction de la lumière</a:t>
            </a:r>
          </a:p>
        </p:txBody>
      </p:sp>
    </p:spTree>
    <p:extLst>
      <p:ext uri="{BB962C8B-B14F-4D97-AF65-F5344CB8AC3E}">
        <p14:creationId xmlns:p14="http://schemas.microsoft.com/office/powerpoint/2010/main" val="60321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T:\DOCUMENT\cegep TAB\Cours\Hématologie\HÉMATOLOGIE#1\hémato_1_H2014\cours theorique\SYSMEX INFO\Normal scattergram distribution cellulaire.JPG"/>
          <p:cNvPicPr>
            <a:picLocks noGrp="1" noChangeAspect="1" noChangeArrowheads="1"/>
          </p:cNvPicPr>
          <p:nvPr>
            <p:ph idx="1"/>
          </p:nvPr>
        </p:nvPicPr>
        <p:blipFill>
          <a:blip r:embed="rId2" cstate="print"/>
          <a:srcRect/>
          <a:stretch>
            <a:fillRect/>
          </a:stretch>
        </p:blipFill>
        <p:spPr bwMode="auto">
          <a:xfrm>
            <a:off x="174949" y="247689"/>
            <a:ext cx="7287756" cy="5989624"/>
          </a:xfrm>
          <a:prstGeom prst="rect">
            <a:avLst/>
          </a:prstGeom>
          <a:noFill/>
        </p:spPr>
      </p:pic>
      <p:sp>
        <p:nvSpPr>
          <p:cNvPr id="3" name="Rectangle 2">
            <a:extLst>
              <a:ext uri="{FF2B5EF4-FFF2-40B4-BE49-F238E27FC236}">
                <a16:creationId xmlns:a16="http://schemas.microsoft.com/office/drawing/2014/main" id="{A0D3DF16-F9E2-43A6-BA4D-16DFCFBCBF9E}"/>
              </a:ext>
            </a:extLst>
          </p:cNvPr>
          <p:cNvSpPr/>
          <p:nvPr/>
        </p:nvSpPr>
        <p:spPr>
          <a:xfrm>
            <a:off x="4639445" y="1484784"/>
            <a:ext cx="547260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dirty="0">
                <a:solidFill>
                  <a:schemeClr val="tx1"/>
                </a:solidFill>
              </a:rPr>
              <a:t>Principe de notre appareil </a:t>
            </a:r>
            <a:r>
              <a:rPr lang="fr-CA" dirty="0" err="1">
                <a:solidFill>
                  <a:schemeClr val="tx1"/>
                </a:solidFill>
              </a:rPr>
              <a:t>Sysmex</a:t>
            </a:r>
            <a:r>
              <a:rPr lang="fr-CA" dirty="0">
                <a:solidFill>
                  <a:schemeClr val="tx1"/>
                </a:solidFill>
              </a:rPr>
              <a:t>:</a:t>
            </a:r>
          </a:p>
          <a:p>
            <a:endParaRPr lang="fr-CA" dirty="0">
              <a:solidFill>
                <a:schemeClr val="tx1"/>
              </a:solidFill>
            </a:endParaRPr>
          </a:p>
          <a:p>
            <a:r>
              <a:rPr lang="fr-CA" dirty="0">
                <a:solidFill>
                  <a:schemeClr val="tx1"/>
                </a:solidFill>
              </a:rPr>
              <a:t>Il colore ADN/ARN et observe la diffraction de la lumière</a:t>
            </a:r>
          </a:p>
        </p:txBody>
      </p:sp>
      <p:sp>
        <p:nvSpPr>
          <p:cNvPr id="2" name="ZoneTexte 1">
            <a:extLst>
              <a:ext uri="{FF2B5EF4-FFF2-40B4-BE49-F238E27FC236}">
                <a16:creationId xmlns:a16="http://schemas.microsoft.com/office/drawing/2014/main" id="{1107AB52-96F1-4663-AD25-63DAD388ED53}"/>
              </a:ext>
            </a:extLst>
          </p:cNvPr>
          <p:cNvSpPr txBox="1"/>
          <p:nvPr/>
        </p:nvSpPr>
        <p:spPr>
          <a:xfrm>
            <a:off x="6799684" y="476672"/>
            <a:ext cx="1872208" cy="369332"/>
          </a:xfrm>
          <a:prstGeom prst="rect">
            <a:avLst/>
          </a:prstGeom>
          <a:noFill/>
        </p:spPr>
        <p:txBody>
          <a:bodyPr wrap="square" rtlCol="0">
            <a:spAutoFit/>
          </a:bodyPr>
          <a:lstStyle/>
          <a:p>
            <a:r>
              <a:rPr lang="fr-CA" dirty="0">
                <a:hlinkClick r:id="rId3"/>
              </a:rPr>
              <a:t>Lien 1</a:t>
            </a:r>
            <a:endParaRPr lang="fr-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99330" name="Picture 2" descr="T:\DOCUMENT\cegep TAB\Cours\Hématologie\HÉMATOLOGIE#1\hémato_1_H2014\cours theorique\SYSMEX INFO\Abnormal scattergram distribution cellulaire.JPG"/>
          <p:cNvPicPr>
            <a:picLocks noGrp="1" noChangeAspect="1" noChangeArrowheads="1"/>
          </p:cNvPicPr>
          <p:nvPr>
            <p:ph idx="1"/>
          </p:nvPr>
        </p:nvPicPr>
        <p:blipFill>
          <a:blip r:embed="rId2" cstate="print"/>
          <a:srcRect/>
          <a:stretch>
            <a:fillRect/>
          </a:stretch>
        </p:blipFill>
        <p:spPr bwMode="auto">
          <a:xfrm>
            <a:off x="1" y="379443"/>
            <a:ext cx="13372532" cy="6264068"/>
          </a:xfrm>
          <a:prstGeom prst="rect">
            <a:avLst/>
          </a:prstGeom>
          <a:noFill/>
        </p:spPr>
      </p:pic>
      <p:grpSp>
        <p:nvGrpSpPr>
          <p:cNvPr id="16" name="Groupe 15"/>
          <p:cNvGrpSpPr/>
          <p:nvPr/>
        </p:nvGrpSpPr>
        <p:grpSpPr>
          <a:xfrm>
            <a:off x="6879311" y="2786107"/>
            <a:ext cx="3214466" cy="3296953"/>
            <a:chOff x="7705253" y="2880370"/>
            <a:chExt cx="3600400" cy="3692791"/>
          </a:xfrm>
        </p:grpSpPr>
        <p:sp>
          <p:nvSpPr>
            <p:cNvPr id="5" name="ZoneTexte 4"/>
            <p:cNvSpPr txBox="1"/>
            <p:nvPr/>
          </p:nvSpPr>
          <p:spPr>
            <a:xfrm>
              <a:off x="7705253" y="2880370"/>
              <a:ext cx="576064" cy="380423"/>
            </a:xfrm>
            <a:prstGeom prst="rect">
              <a:avLst/>
            </a:prstGeom>
            <a:noFill/>
          </p:spPr>
          <p:txBody>
            <a:bodyPr wrap="square" rtlCol="0">
              <a:spAutoFit/>
            </a:bodyPr>
            <a:lstStyle/>
            <a:p>
              <a:r>
                <a:rPr lang="fr-CA" sz="1607" dirty="0">
                  <a:solidFill>
                    <a:srgbClr val="000000"/>
                  </a:solidFill>
                </a:rPr>
                <a:t>Y</a:t>
              </a:r>
            </a:p>
          </p:txBody>
        </p:sp>
        <p:sp>
          <p:nvSpPr>
            <p:cNvPr id="7" name="ZoneTexte 6"/>
            <p:cNvSpPr txBox="1"/>
            <p:nvPr/>
          </p:nvSpPr>
          <p:spPr>
            <a:xfrm>
              <a:off x="10729589" y="6192738"/>
              <a:ext cx="576064" cy="380423"/>
            </a:xfrm>
            <a:prstGeom prst="rect">
              <a:avLst/>
            </a:prstGeom>
            <a:noFill/>
          </p:spPr>
          <p:txBody>
            <a:bodyPr wrap="square" rtlCol="0">
              <a:spAutoFit/>
            </a:bodyPr>
            <a:lstStyle/>
            <a:p>
              <a:r>
                <a:rPr lang="fr-CA" sz="1607" dirty="0">
                  <a:solidFill>
                    <a:srgbClr val="000000"/>
                  </a:solidFill>
                </a:rPr>
                <a:t>X</a:t>
              </a:r>
            </a:p>
          </p:txBody>
        </p:sp>
        <p:sp>
          <p:nvSpPr>
            <p:cNvPr id="8" name="ZoneTexte 7"/>
            <p:cNvSpPr txBox="1"/>
            <p:nvPr/>
          </p:nvSpPr>
          <p:spPr>
            <a:xfrm>
              <a:off x="9577461" y="4032498"/>
              <a:ext cx="576064" cy="411233"/>
            </a:xfrm>
            <a:prstGeom prst="rect">
              <a:avLst/>
            </a:prstGeom>
            <a:noFill/>
          </p:spPr>
          <p:txBody>
            <a:bodyPr wrap="square" rtlCol="0">
              <a:spAutoFit/>
            </a:bodyPr>
            <a:lstStyle/>
            <a:p>
              <a:r>
                <a:rPr lang="fr-CA" sz="1786" dirty="0">
                  <a:solidFill>
                    <a:srgbClr val="000000"/>
                  </a:solidFill>
                </a:rPr>
                <a:t>Z</a:t>
              </a:r>
            </a:p>
          </p:txBody>
        </p:sp>
        <p:cxnSp>
          <p:nvCxnSpPr>
            <p:cNvPr id="10" name="Connecteur droit avec flèche 9"/>
            <p:cNvCxnSpPr/>
            <p:nvPr/>
          </p:nvCxnSpPr>
          <p:spPr bwMode="auto">
            <a:xfrm flipV="1">
              <a:off x="8353325" y="4536554"/>
              <a:ext cx="1296144" cy="151216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1" name="Connecteur droit avec flèche 10"/>
            <p:cNvCxnSpPr/>
            <p:nvPr/>
          </p:nvCxnSpPr>
          <p:spPr bwMode="auto">
            <a:xfrm flipV="1">
              <a:off x="8353325" y="3672458"/>
              <a:ext cx="0" cy="237626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3" name="Connecteur droit avec flèche 12"/>
            <p:cNvCxnSpPr/>
            <p:nvPr/>
          </p:nvCxnSpPr>
          <p:spPr bwMode="auto">
            <a:xfrm flipV="1">
              <a:off x="8353325" y="6048722"/>
              <a:ext cx="2511896" cy="838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100354" name="Picture 2"/>
          <p:cNvPicPr>
            <a:picLocks noGrp="1" noChangeAspect="1" noChangeArrowheads="1"/>
          </p:cNvPicPr>
          <p:nvPr>
            <p:ph idx="1"/>
          </p:nvPr>
        </p:nvPicPr>
        <p:blipFill>
          <a:blip r:embed="rId2" cstate="print"/>
          <a:srcRect/>
          <a:stretch>
            <a:fillRect/>
          </a:stretch>
        </p:blipFill>
        <p:spPr bwMode="auto">
          <a:xfrm>
            <a:off x="1" y="214490"/>
            <a:ext cx="10287000" cy="650312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1026-B85D-CE9A-F187-0B2FFD732D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01A3F9-357D-1D15-FB8E-6CEFB731B6EE}"/>
              </a:ext>
            </a:extLst>
          </p:cNvPr>
          <p:cNvSpPr>
            <a:spLocks noGrp="1"/>
          </p:cNvSpPr>
          <p:nvPr>
            <p:ph type="title"/>
          </p:nvPr>
        </p:nvSpPr>
        <p:spPr>
          <a:xfrm>
            <a:off x="925830" y="286605"/>
            <a:ext cx="8486775" cy="1450757"/>
          </a:xfrm>
        </p:spPr>
        <p:txBody>
          <a:bodyPr>
            <a:normAutofit/>
          </a:bodyPr>
          <a:lstStyle/>
          <a:p>
            <a:pPr>
              <a:defRPr/>
            </a:pPr>
            <a:r>
              <a:rPr lang="fr-CA" sz="3600" b="1" cap="all" dirty="0"/>
              <a:t>Lectures obligatoires</a:t>
            </a:r>
          </a:p>
        </p:txBody>
      </p:sp>
      <p:sp>
        <p:nvSpPr>
          <p:cNvPr id="6" name="Espace réservé du contenu 5">
            <a:extLst>
              <a:ext uri="{FF2B5EF4-FFF2-40B4-BE49-F238E27FC236}">
                <a16:creationId xmlns:a16="http://schemas.microsoft.com/office/drawing/2014/main" id="{2CE2C05E-8C9F-7763-4E54-B4AD5EE21B7F}"/>
              </a:ext>
            </a:extLst>
          </p:cNvPr>
          <p:cNvSpPr>
            <a:spLocks noGrp="1"/>
          </p:cNvSpPr>
          <p:nvPr>
            <p:ph idx="1"/>
          </p:nvPr>
        </p:nvSpPr>
        <p:spPr/>
        <p:txBody>
          <a:bodyPr/>
          <a:lstStyle/>
          <a:p>
            <a:r>
              <a:rPr lang="fr-CA" sz="2000" kern="0" dirty="0"/>
              <a:t>Hématologie de L’Italien, Lord Dubé</a:t>
            </a:r>
          </a:p>
          <a:p>
            <a:pPr lvl="1">
              <a:buFont typeface="Arial" panose="020B0604020202020204" pitchFamily="34" charset="0"/>
              <a:buChar char="•"/>
            </a:pPr>
            <a:r>
              <a:rPr lang="fr-CA" dirty="0"/>
              <a:t>Chapitre 4, Le globule rouge, morphologie érythrocytaire (Pages 65 à 74)</a:t>
            </a:r>
          </a:p>
          <a:p>
            <a:pPr lvl="1">
              <a:buFont typeface="Arial" panose="020B0604020202020204" pitchFamily="34" charset="0"/>
              <a:buChar char="•"/>
            </a:pPr>
            <a:r>
              <a:rPr lang="fr-CA" dirty="0"/>
              <a:t>Chapitre 10, L’hémogramme (Pages 163 à 182)</a:t>
            </a:r>
          </a:p>
          <a:p>
            <a:pPr lvl="1">
              <a:buFont typeface="Arial" panose="020B0604020202020204" pitchFamily="34" charset="0"/>
              <a:buChar char="•"/>
            </a:pPr>
            <a:r>
              <a:rPr lang="fr-CA" dirty="0"/>
              <a:t>Chapitre 11, L’instrumentation (11.1 à 11.3 : Pages 193 à 195, 11.6 à 11.8 : Pages 198 à 210)</a:t>
            </a:r>
          </a:p>
          <a:p>
            <a:endParaRPr lang="fr-CA" dirty="0"/>
          </a:p>
        </p:txBody>
      </p:sp>
    </p:spTree>
    <p:extLst>
      <p:ext uri="{BB962C8B-B14F-4D97-AF65-F5344CB8AC3E}">
        <p14:creationId xmlns:p14="http://schemas.microsoft.com/office/powerpoint/2010/main" val="2781547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75D7E-E482-477F-B4AF-2F8C2277FF07}"/>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C546E68E-7C87-90CF-FB0B-AD8C4580F4E2}"/>
              </a:ext>
            </a:extLst>
          </p:cNvPr>
          <p:cNvSpPr>
            <a:spLocks noGrp="1"/>
          </p:cNvSpPr>
          <p:nvPr>
            <p:ph type="ctrTitle"/>
          </p:nvPr>
        </p:nvSpPr>
        <p:spPr>
          <a:xfrm>
            <a:off x="921565" y="1916832"/>
            <a:ext cx="8398399" cy="1953816"/>
          </a:xfrm>
        </p:spPr>
        <p:txBody>
          <a:bodyPr>
            <a:noAutofit/>
          </a:bodyPr>
          <a:lstStyle/>
          <a:p>
            <a:r>
              <a:rPr lang="fr-CA" sz="5400" cap="all" dirty="0"/>
              <a:t>L’introduction aux lignées cellulaires</a:t>
            </a:r>
          </a:p>
        </p:txBody>
      </p:sp>
      <p:sp>
        <p:nvSpPr>
          <p:cNvPr id="3" name="Sous-titre 2">
            <a:extLst>
              <a:ext uri="{FF2B5EF4-FFF2-40B4-BE49-F238E27FC236}">
                <a16:creationId xmlns:a16="http://schemas.microsoft.com/office/drawing/2014/main" id="{E418CF7B-7D02-591D-9F23-B91FF007E959}"/>
              </a:ext>
            </a:extLst>
          </p:cNvPr>
          <p:cNvSpPr>
            <a:spLocks noGrp="1"/>
          </p:cNvSpPr>
          <p:nvPr>
            <p:ph type="subTitle" idx="1"/>
          </p:nvPr>
        </p:nvSpPr>
        <p:spPr/>
        <p:txBody>
          <a:bodyPr>
            <a:normAutofit/>
          </a:bodyPr>
          <a:lstStyle/>
          <a:p>
            <a:endParaRPr lang="fr-CA" sz="2800" cap="all" dirty="0"/>
          </a:p>
        </p:txBody>
      </p:sp>
    </p:spTree>
    <p:extLst>
      <p:ext uri="{BB962C8B-B14F-4D97-AF65-F5344CB8AC3E}">
        <p14:creationId xmlns:p14="http://schemas.microsoft.com/office/powerpoint/2010/main" val="1361374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4949" y="980728"/>
            <a:ext cx="3096344" cy="2016224"/>
          </a:xfrm>
        </p:spPr>
        <p:txBody>
          <a:bodyPr/>
          <a:lstStyle/>
          <a:p>
            <a:pPr algn="ctr"/>
            <a:r>
              <a:rPr lang="fr-CA" sz="3600" dirty="0">
                <a:solidFill>
                  <a:schemeClr val="bg1"/>
                </a:solidFill>
              </a:rPr>
              <a:t>Introduction aux lignées cellulaires</a:t>
            </a:r>
            <a:br>
              <a:rPr lang="fr-CA" sz="3600" dirty="0">
                <a:solidFill>
                  <a:schemeClr val="bg1"/>
                </a:solidFill>
              </a:rPr>
            </a:br>
            <a:endParaRPr lang="fr-CA" sz="3600" dirty="0">
              <a:solidFill>
                <a:schemeClr val="bg1"/>
              </a:solidFill>
            </a:endParaRPr>
          </a:p>
        </p:txBody>
      </p:sp>
      <p:pic>
        <p:nvPicPr>
          <p:cNvPr id="6" name="Image 5">
            <a:extLst>
              <a:ext uri="{FF2B5EF4-FFF2-40B4-BE49-F238E27FC236}">
                <a16:creationId xmlns:a16="http://schemas.microsoft.com/office/drawing/2014/main" id="{986AE129-12A6-4DA1-B830-2C102283728F}"/>
              </a:ext>
            </a:extLst>
          </p:cNvPr>
          <p:cNvPicPr>
            <a:picLocks noChangeAspect="1"/>
          </p:cNvPicPr>
          <p:nvPr/>
        </p:nvPicPr>
        <p:blipFill>
          <a:blip r:embed="rId2"/>
          <a:stretch>
            <a:fillRect/>
          </a:stretch>
        </p:blipFill>
        <p:spPr>
          <a:xfrm>
            <a:off x="4639444" y="-54000"/>
            <a:ext cx="5307301" cy="6912000"/>
          </a:xfrm>
          <a:prstGeom prst="rect">
            <a:avLst/>
          </a:prstGeom>
        </p:spPr>
      </p:pic>
      <p:cxnSp>
        <p:nvCxnSpPr>
          <p:cNvPr id="14" name="Connecteur droit 13">
            <a:extLst>
              <a:ext uri="{FF2B5EF4-FFF2-40B4-BE49-F238E27FC236}">
                <a16:creationId xmlns:a16="http://schemas.microsoft.com/office/drawing/2014/main" id="{682A1812-83E7-4CB9-B47C-F72C29E25DD0}"/>
              </a:ext>
            </a:extLst>
          </p:cNvPr>
          <p:cNvCxnSpPr>
            <a:cxnSpLocks/>
          </p:cNvCxnSpPr>
          <p:nvPr/>
        </p:nvCxnSpPr>
        <p:spPr>
          <a:xfrm flipH="1" flipV="1">
            <a:off x="2702717" y="4581128"/>
            <a:ext cx="1999158" cy="1011098"/>
          </a:xfrm>
          <a:prstGeom prst="line">
            <a:avLst/>
          </a:prstGeom>
        </p:spPr>
        <p:style>
          <a:lnRef idx="2">
            <a:schemeClr val="dk1"/>
          </a:lnRef>
          <a:fillRef idx="0">
            <a:schemeClr val="dk1"/>
          </a:fillRef>
          <a:effectRef idx="1">
            <a:schemeClr val="dk1"/>
          </a:effectRef>
          <a:fontRef idx="minor">
            <a:schemeClr val="tx1"/>
          </a:fontRef>
        </p:style>
      </p:cxnSp>
      <p:cxnSp>
        <p:nvCxnSpPr>
          <p:cNvPr id="15" name="Connecteur droit 14">
            <a:extLst>
              <a:ext uri="{FF2B5EF4-FFF2-40B4-BE49-F238E27FC236}">
                <a16:creationId xmlns:a16="http://schemas.microsoft.com/office/drawing/2014/main" id="{8DE0C8BE-6845-4979-8755-2C8C71A7D4ED}"/>
              </a:ext>
            </a:extLst>
          </p:cNvPr>
          <p:cNvCxnSpPr>
            <a:cxnSpLocks/>
            <a:endCxn id="17" idx="3"/>
          </p:cNvCxnSpPr>
          <p:nvPr/>
        </p:nvCxnSpPr>
        <p:spPr>
          <a:xfrm flipH="1">
            <a:off x="3026724" y="5878107"/>
            <a:ext cx="1675152" cy="220129"/>
          </a:xfrm>
          <a:prstGeom prst="line">
            <a:avLst/>
          </a:prstGeom>
        </p:spPr>
        <p:style>
          <a:lnRef idx="2">
            <a:schemeClr val="dk1"/>
          </a:lnRef>
          <a:fillRef idx="0">
            <a:schemeClr val="dk1"/>
          </a:fillRef>
          <a:effectRef idx="1">
            <a:schemeClr val="dk1"/>
          </a:effectRef>
          <a:fontRef idx="minor">
            <a:schemeClr val="tx1"/>
          </a:fontRef>
        </p:style>
      </p:cxnSp>
      <p:pic>
        <p:nvPicPr>
          <p:cNvPr id="16" name="Image 15">
            <a:extLst>
              <a:ext uri="{FF2B5EF4-FFF2-40B4-BE49-F238E27FC236}">
                <a16:creationId xmlns:a16="http://schemas.microsoft.com/office/drawing/2014/main" id="{12A70952-7278-4029-BFC7-742C0DEA01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23" t="23541" r="51963" b="17240"/>
          <a:stretch/>
        </p:blipFill>
        <p:spPr>
          <a:xfrm>
            <a:off x="751012" y="3395902"/>
            <a:ext cx="2009601" cy="1991656"/>
          </a:xfrm>
          <a:prstGeom prst="rect">
            <a:avLst/>
          </a:prstGeom>
          <a:effectLst>
            <a:softEdge rad="127000"/>
          </a:effectLst>
        </p:spPr>
      </p:pic>
      <p:pic>
        <p:nvPicPr>
          <p:cNvPr id="17" name="Image 16">
            <a:extLst>
              <a:ext uri="{FF2B5EF4-FFF2-40B4-BE49-F238E27FC236}">
                <a16:creationId xmlns:a16="http://schemas.microsoft.com/office/drawing/2014/main" id="{A04C1B0E-DCBA-4F6B-827D-898CC4728C3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1963" t="40435" b="29010"/>
          <a:stretch/>
        </p:blipFill>
        <p:spPr>
          <a:xfrm>
            <a:off x="542208" y="5505623"/>
            <a:ext cx="2484516" cy="1185226"/>
          </a:xfrm>
          <a:prstGeom prst="rect">
            <a:avLst/>
          </a:prstGeom>
          <a:effectLst>
            <a:softEdge rad="127000"/>
          </a:effectLst>
        </p:spPr>
      </p:pic>
    </p:spTree>
    <p:extLst>
      <p:ext uri="{BB962C8B-B14F-4D97-AF65-F5344CB8AC3E}">
        <p14:creationId xmlns:p14="http://schemas.microsoft.com/office/powerpoint/2010/main" val="61009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BB95034-4EEE-4AFE-A133-53D6C0B83309}"/>
              </a:ext>
            </a:extLst>
          </p:cNvPr>
          <p:cNvSpPr>
            <a:spLocks noGrp="1"/>
          </p:cNvSpPr>
          <p:nvPr>
            <p:ph type="ctrTitle"/>
          </p:nvPr>
        </p:nvSpPr>
        <p:spPr>
          <a:xfrm>
            <a:off x="921565" y="1916832"/>
            <a:ext cx="8398399" cy="1953816"/>
          </a:xfrm>
        </p:spPr>
        <p:txBody>
          <a:bodyPr>
            <a:noAutofit/>
          </a:bodyPr>
          <a:lstStyle/>
          <a:p>
            <a:r>
              <a:rPr lang="fr-CA" sz="5400" cap="all" dirty="0"/>
              <a:t>Exercice d’identification</a:t>
            </a:r>
          </a:p>
        </p:txBody>
      </p:sp>
      <p:sp>
        <p:nvSpPr>
          <p:cNvPr id="3" name="Sous-titre 2">
            <a:extLst>
              <a:ext uri="{FF2B5EF4-FFF2-40B4-BE49-F238E27FC236}">
                <a16:creationId xmlns:a16="http://schemas.microsoft.com/office/drawing/2014/main" id="{8EB3AF25-B99A-4ECF-87D6-A6031DCA3DBE}"/>
              </a:ext>
            </a:extLst>
          </p:cNvPr>
          <p:cNvSpPr>
            <a:spLocks noGrp="1"/>
          </p:cNvSpPr>
          <p:nvPr>
            <p:ph type="subTitle" idx="1"/>
          </p:nvPr>
        </p:nvSpPr>
        <p:spPr/>
        <p:txBody>
          <a:bodyPr>
            <a:normAutofit/>
          </a:bodyPr>
          <a:lstStyle/>
          <a:p>
            <a:r>
              <a:rPr lang="fr-CA" sz="2800" cap="all" dirty="0" err="1"/>
              <a:t>GloBules</a:t>
            </a:r>
            <a:r>
              <a:rPr lang="fr-CA" sz="2800" cap="all" dirty="0"/>
              <a:t> blancs</a:t>
            </a:r>
          </a:p>
        </p:txBody>
      </p:sp>
    </p:spTree>
    <p:extLst>
      <p:ext uri="{BB962C8B-B14F-4D97-AF65-F5344CB8AC3E}">
        <p14:creationId xmlns:p14="http://schemas.microsoft.com/office/powerpoint/2010/main" val="1326243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0" name="Picture 6" descr="E:\256\LEUKO\EO4.BMP"/>
          <p:cNvPicPr>
            <a:picLocks noChangeAspect="1" noChangeArrowheads="1"/>
          </p:cNvPicPr>
          <p:nvPr>
            <p:custDataLst>
              <p:tags r:id="rId1"/>
            </p:custDataLst>
          </p:nvPr>
        </p:nvPicPr>
        <p:blipFill>
          <a:blip r:embed="rId10" cstate="print"/>
          <a:srcRect/>
          <a:stretch>
            <a:fillRect/>
          </a:stretch>
        </p:blipFill>
        <p:spPr bwMode="auto">
          <a:xfrm>
            <a:off x="5143500" y="116632"/>
            <a:ext cx="4832747" cy="3643313"/>
          </a:xfrm>
          <a:prstGeom prst="rect">
            <a:avLst/>
          </a:prstGeom>
          <a:solidFill>
            <a:srgbClr val="C00000"/>
          </a:solidFill>
          <a:ln w="9525">
            <a:noFill/>
            <a:miter lim="800000"/>
            <a:headEnd/>
            <a:tailEnd/>
          </a:ln>
        </p:spPr>
      </p:pic>
      <p:pic>
        <p:nvPicPr>
          <p:cNvPr id="39941" name="Picture 4" descr="E:\256\LEUKO\SEGM2.BMP"/>
          <p:cNvPicPr>
            <a:picLocks noChangeAspect="1" noChangeArrowheads="1"/>
          </p:cNvPicPr>
          <p:nvPr>
            <p:custDataLst>
              <p:tags r:id="rId2"/>
            </p:custDataLst>
          </p:nvPr>
        </p:nvPicPr>
        <p:blipFill rotWithShape="1">
          <a:blip r:embed="rId11" cstate="print"/>
          <a:srcRect b="11029"/>
          <a:stretch/>
        </p:blipFill>
        <p:spPr bwMode="auto">
          <a:xfrm>
            <a:off x="137560" y="3616525"/>
            <a:ext cx="4832747" cy="3241475"/>
          </a:xfrm>
          <a:prstGeom prst="rect">
            <a:avLst/>
          </a:prstGeom>
          <a:noFill/>
          <a:ln w="9525">
            <a:noFill/>
            <a:miter lim="800000"/>
            <a:headEnd/>
            <a:tailEnd/>
          </a:ln>
        </p:spPr>
      </p:pic>
      <p:pic>
        <p:nvPicPr>
          <p:cNvPr id="39942" name="Picture 5" descr="E:\256\LEUKO\LYMFO3.BMP"/>
          <p:cNvPicPr>
            <a:picLocks noChangeAspect="1" noChangeArrowheads="1"/>
          </p:cNvPicPr>
          <p:nvPr>
            <p:custDataLst>
              <p:tags r:id="rId3"/>
            </p:custDataLst>
          </p:nvPr>
        </p:nvPicPr>
        <p:blipFill>
          <a:blip r:embed="rId12" cstate="print"/>
          <a:srcRect/>
          <a:stretch>
            <a:fillRect/>
          </a:stretch>
        </p:blipFill>
        <p:spPr bwMode="auto">
          <a:xfrm>
            <a:off x="142370" y="116632"/>
            <a:ext cx="4832747" cy="3643313"/>
          </a:xfrm>
          <a:prstGeom prst="rect">
            <a:avLst/>
          </a:prstGeom>
          <a:noFill/>
          <a:ln w="9525">
            <a:noFill/>
            <a:miter lim="800000"/>
            <a:headEnd/>
            <a:tailEnd/>
          </a:ln>
        </p:spPr>
      </p:pic>
      <p:sp>
        <p:nvSpPr>
          <p:cNvPr id="13" name="Rectangle avec flèche vers le bas 12"/>
          <p:cNvSpPr/>
          <p:nvPr>
            <p:custDataLst>
              <p:tags r:id="rId4"/>
            </p:custDataLst>
          </p:nvPr>
        </p:nvSpPr>
        <p:spPr>
          <a:xfrm>
            <a:off x="1446609" y="91556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a:t>
            </a:r>
          </a:p>
        </p:txBody>
      </p:sp>
      <p:sp>
        <p:nvSpPr>
          <p:cNvPr id="14" name="Rectangle avec flèche vers le bas 13"/>
          <p:cNvSpPr/>
          <p:nvPr>
            <p:custDataLst>
              <p:tags r:id="rId5"/>
            </p:custDataLst>
          </p:nvPr>
        </p:nvSpPr>
        <p:spPr>
          <a:xfrm>
            <a:off x="6359725" y="476672"/>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a:t>
            </a:r>
          </a:p>
        </p:txBody>
      </p:sp>
      <p:sp>
        <p:nvSpPr>
          <p:cNvPr id="16" name="Rectangle avec flèche vers le haut 15"/>
          <p:cNvSpPr/>
          <p:nvPr>
            <p:custDataLst>
              <p:tags r:id="rId6"/>
            </p:custDataLst>
          </p:nvPr>
        </p:nvSpPr>
        <p:spPr>
          <a:xfrm>
            <a:off x="1111052" y="523001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3</a:t>
            </a:r>
          </a:p>
        </p:txBody>
      </p:sp>
      <p:pic>
        <p:nvPicPr>
          <p:cNvPr id="10" name="Picture 5" descr="E:\256\LEUKO\SEGM3.BMP">
            <a:extLst>
              <a:ext uri="{FF2B5EF4-FFF2-40B4-BE49-F238E27FC236}">
                <a16:creationId xmlns:a16="http://schemas.microsoft.com/office/drawing/2014/main" id="{0FB24C98-BE63-47EB-8CD3-41A2FA2FE65E}"/>
              </a:ext>
            </a:extLst>
          </p:cNvPr>
          <p:cNvPicPr>
            <a:picLocks noChangeAspect="1" noChangeArrowheads="1"/>
          </p:cNvPicPr>
          <p:nvPr>
            <p:custDataLst>
              <p:tags r:id="rId7"/>
            </p:custDataLst>
          </p:nvPr>
        </p:nvPicPr>
        <p:blipFill rotWithShape="1">
          <a:blip r:embed="rId13" cstate="print"/>
          <a:srcRect b="18789"/>
          <a:stretch/>
        </p:blipFill>
        <p:spPr bwMode="auto">
          <a:xfrm>
            <a:off x="5143500" y="3782619"/>
            <a:ext cx="4832747" cy="2958749"/>
          </a:xfrm>
          <a:prstGeom prst="rect">
            <a:avLst/>
          </a:prstGeom>
          <a:solidFill>
            <a:srgbClr val="C00000"/>
          </a:solidFill>
          <a:ln w="9525">
            <a:noFill/>
            <a:miter lim="800000"/>
            <a:headEnd/>
            <a:tailEnd/>
          </a:ln>
        </p:spPr>
      </p:pic>
      <p:sp>
        <p:nvSpPr>
          <p:cNvPr id="11" name="Rectangle avec flèche vers le haut 13">
            <a:extLst>
              <a:ext uri="{FF2B5EF4-FFF2-40B4-BE49-F238E27FC236}">
                <a16:creationId xmlns:a16="http://schemas.microsoft.com/office/drawing/2014/main" id="{E3E1C8ED-D850-4653-B72B-A6A38E530427}"/>
              </a:ext>
            </a:extLst>
          </p:cNvPr>
          <p:cNvSpPr/>
          <p:nvPr>
            <p:custDataLst>
              <p:tags r:id="rId8"/>
            </p:custDataLst>
          </p:nvPr>
        </p:nvSpPr>
        <p:spPr>
          <a:xfrm>
            <a:off x="5786437" y="5631067"/>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4" name="Picture 6" descr="E:\256\LEUKO\MONO4.BMP"/>
          <p:cNvPicPr>
            <a:picLocks noChangeAspect="1" noChangeArrowheads="1"/>
          </p:cNvPicPr>
          <p:nvPr>
            <p:custDataLst>
              <p:tags r:id="rId1"/>
            </p:custDataLst>
          </p:nvPr>
        </p:nvPicPr>
        <p:blipFill rotWithShape="1">
          <a:blip r:embed="rId10" cstate="print"/>
          <a:srcRect b="5131"/>
          <a:stretch/>
        </p:blipFill>
        <p:spPr bwMode="auto">
          <a:xfrm>
            <a:off x="174948" y="116632"/>
            <a:ext cx="4832747" cy="3456385"/>
          </a:xfrm>
          <a:prstGeom prst="rect">
            <a:avLst/>
          </a:prstGeom>
          <a:solidFill>
            <a:srgbClr val="C00000"/>
          </a:solidFill>
          <a:ln w="9525">
            <a:noFill/>
            <a:miter lim="800000"/>
            <a:headEnd/>
            <a:tailEnd/>
          </a:ln>
        </p:spPr>
      </p:pic>
      <p:pic>
        <p:nvPicPr>
          <p:cNvPr id="40966" name="Picture 4" descr="E:\256\LEUKO\LYMFO2.BMP"/>
          <p:cNvPicPr>
            <a:picLocks noChangeAspect="1" noChangeArrowheads="1"/>
          </p:cNvPicPr>
          <p:nvPr>
            <p:custDataLst>
              <p:tags r:id="rId2"/>
            </p:custDataLst>
          </p:nvPr>
        </p:nvPicPr>
        <p:blipFill>
          <a:blip r:embed="rId11" cstate="print"/>
          <a:srcRect/>
          <a:stretch>
            <a:fillRect/>
          </a:stretch>
        </p:blipFill>
        <p:spPr bwMode="auto">
          <a:xfrm>
            <a:off x="5157713" y="116632"/>
            <a:ext cx="4832747" cy="3643313"/>
          </a:xfrm>
          <a:prstGeom prst="rect">
            <a:avLst/>
          </a:prstGeom>
          <a:solidFill>
            <a:srgbClr val="C00000"/>
          </a:solidFill>
          <a:ln w="9525">
            <a:noFill/>
            <a:miter lim="800000"/>
            <a:headEnd/>
            <a:tailEnd/>
          </a:ln>
        </p:spPr>
      </p:pic>
      <p:sp>
        <p:nvSpPr>
          <p:cNvPr id="12" name="Rectangle avec flèche vers le bas 11"/>
          <p:cNvSpPr/>
          <p:nvPr>
            <p:custDataLst>
              <p:tags r:id="rId3"/>
            </p:custDataLst>
          </p:nvPr>
        </p:nvSpPr>
        <p:spPr>
          <a:xfrm>
            <a:off x="1380455" y="357733"/>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5</a:t>
            </a:r>
          </a:p>
        </p:txBody>
      </p:sp>
      <p:sp>
        <p:nvSpPr>
          <p:cNvPr id="13" name="Rectangle avec flèche vers le bas 12"/>
          <p:cNvSpPr/>
          <p:nvPr>
            <p:custDataLst>
              <p:tags r:id="rId4"/>
            </p:custDataLst>
          </p:nvPr>
        </p:nvSpPr>
        <p:spPr>
          <a:xfrm>
            <a:off x="6122120" y="598834"/>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6</a:t>
            </a:r>
          </a:p>
        </p:txBody>
      </p:sp>
      <p:pic>
        <p:nvPicPr>
          <p:cNvPr id="10" name="Picture 6" descr="E:\256\LEUKO\BASO6.BMP">
            <a:extLst>
              <a:ext uri="{FF2B5EF4-FFF2-40B4-BE49-F238E27FC236}">
                <a16:creationId xmlns:a16="http://schemas.microsoft.com/office/drawing/2014/main" id="{4D051F25-56E6-4974-9459-76E116CDCFAF}"/>
              </a:ext>
            </a:extLst>
          </p:cNvPr>
          <p:cNvPicPr>
            <a:picLocks noGrp="1" noChangeAspect="1" noChangeArrowheads="1"/>
          </p:cNvPicPr>
          <p:nvPr>
            <p:ph idx="1"/>
            <p:custDataLst>
              <p:tags r:id="rId5"/>
            </p:custDataLst>
          </p:nvPr>
        </p:nvPicPr>
        <p:blipFill rotWithShape="1">
          <a:blip r:embed="rId12" cstate="print"/>
          <a:srcRect b="9835"/>
          <a:stretch/>
        </p:blipFill>
        <p:spPr>
          <a:xfrm>
            <a:off x="174948" y="3573017"/>
            <a:ext cx="4832747" cy="3284984"/>
          </a:xfrm>
          <a:solidFill>
            <a:srgbClr val="C00000"/>
          </a:solidFill>
        </p:spPr>
      </p:pic>
      <p:sp>
        <p:nvSpPr>
          <p:cNvPr id="11" name="Rectangle avec flèche vers le haut 9">
            <a:extLst>
              <a:ext uri="{FF2B5EF4-FFF2-40B4-BE49-F238E27FC236}">
                <a16:creationId xmlns:a16="http://schemas.microsoft.com/office/drawing/2014/main" id="{3CF66507-F9BF-489E-9E13-D322B4F863F2}"/>
              </a:ext>
            </a:extLst>
          </p:cNvPr>
          <p:cNvSpPr/>
          <p:nvPr>
            <p:custDataLst>
              <p:tags r:id="rId6"/>
            </p:custDataLst>
          </p:nvPr>
        </p:nvSpPr>
        <p:spPr>
          <a:xfrm>
            <a:off x="1621558" y="55018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7</a:t>
            </a:r>
          </a:p>
        </p:txBody>
      </p:sp>
      <p:pic>
        <p:nvPicPr>
          <p:cNvPr id="15" name="Picture 4" descr="E:\256\LEUKO\MONO2.BMP">
            <a:extLst>
              <a:ext uri="{FF2B5EF4-FFF2-40B4-BE49-F238E27FC236}">
                <a16:creationId xmlns:a16="http://schemas.microsoft.com/office/drawing/2014/main" id="{701AA6B3-E2E1-4975-B4F5-D6B1A20A0461}"/>
              </a:ext>
            </a:extLst>
          </p:cNvPr>
          <p:cNvPicPr>
            <a:picLocks noChangeAspect="1" noChangeArrowheads="1"/>
          </p:cNvPicPr>
          <p:nvPr>
            <p:custDataLst>
              <p:tags r:id="rId7"/>
            </p:custDataLst>
          </p:nvPr>
        </p:nvPicPr>
        <p:blipFill rotWithShape="1">
          <a:blip r:embed="rId13" cstate="print"/>
          <a:srcRect t="762" b="9073"/>
          <a:stretch/>
        </p:blipFill>
        <p:spPr bwMode="auto">
          <a:xfrm>
            <a:off x="5218438" y="3581859"/>
            <a:ext cx="4832747" cy="3284985"/>
          </a:xfrm>
          <a:prstGeom prst="rect">
            <a:avLst/>
          </a:prstGeom>
          <a:noFill/>
          <a:ln w="9525">
            <a:noFill/>
            <a:miter lim="800000"/>
            <a:headEnd/>
            <a:tailEnd/>
          </a:ln>
        </p:spPr>
      </p:pic>
      <p:sp>
        <p:nvSpPr>
          <p:cNvPr id="16" name="Rectangle avec flèche vers le bas 7">
            <a:extLst>
              <a:ext uri="{FF2B5EF4-FFF2-40B4-BE49-F238E27FC236}">
                <a16:creationId xmlns:a16="http://schemas.microsoft.com/office/drawing/2014/main" id="{002F1A7E-E1DE-43CF-819A-A5311338426C}"/>
              </a:ext>
            </a:extLst>
          </p:cNvPr>
          <p:cNvSpPr/>
          <p:nvPr>
            <p:custDataLst>
              <p:tags r:id="rId8"/>
            </p:custDataLst>
          </p:nvPr>
        </p:nvSpPr>
        <p:spPr>
          <a:xfrm>
            <a:off x="6122120" y="428705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9" name="Picture 3" descr="E:\256\LEUKO\LYMFO1.BMP"/>
          <p:cNvPicPr>
            <a:picLocks noChangeAspect="1" noChangeArrowheads="1"/>
          </p:cNvPicPr>
          <p:nvPr>
            <p:custDataLst>
              <p:tags r:id="rId1"/>
            </p:custDataLst>
          </p:nvPr>
        </p:nvPicPr>
        <p:blipFill rotWithShape="1">
          <a:blip r:embed="rId10" cstate="print"/>
          <a:srcRect t="5930"/>
          <a:stretch/>
        </p:blipFill>
        <p:spPr bwMode="auto">
          <a:xfrm>
            <a:off x="102940" y="116632"/>
            <a:ext cx="4832747" cy="3427289"/>
          </a:xfrm>
          <a:prstGeom prst="rect">
            <a:avLst/>
          </a:prstGeom>
          <a:solidFill>
            <a:srgbClr val="C00000"/>
          </a:solidFill>
          <a:ln w="9525">
            <a:noFill/>
            <a:miter lim="800000"/>
            <a:headEnd/>
            <a:tailEnd/>
          </a:ln>
        </p:spPr>
      </p:pic>
      <p:sp>
        <p:nvSpPr>
          <p:cNvPr id="9" name="Rectangle avec flèche vers le haut 8"/>
          <p:cNvSpPr/>
          <p:nvPr>
            <p:custDataLst>
              <p:tags r:id="rId2"/>
            </p:custDataLst>
          </p:nvPr>
        </p:nvSpPr>
        <p:spPr>
          <a:xfrm>
            <a:off x="1327076" y="19168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9</a:t>
            </a:r>
          </a:p>
        </p:txBody>
      </p:sp>
      <p:pic>
        <p:nvPicPr>
          <p:cNvPr id="11" name="Picture 7" descr="E:\256\LEUKO\EO2.BMP">
            <a:extLst>
              <a:ext uri="{FF2B5EF4-FFF2-40B4-BE49-F238E27FC236}">
                <a16:creationId xmlns:a16="http://schemas.microsoft.com/office/drawing/2014/main" id="{C23E40B8-25C4-4B81-A59A-44F1455EF6E8}"/>
              </a:ext>
            </a:extLst>
          </p:cNvPr>
          <p:cNvPicPr>
            <a:picLocks noChangeAspect="1" noChangeArrowheads="1"/>
          </p:cNvPicPr>
          <p:nvPr>
            <p:custDataLst>
              <p:tags r:id="rId3"/>
            </p:custDataLst>
          </p:nvPr>
        </p:nvPicPr>
        <p:blipFill rotWithShape="1">
          <a:blip r:embed="rId11" cstate="print"/>
          <a:srcRect b="5929"/>
          <a:stretch/>
        </p:blipFill>
        <p:spPr bwMode="auto">
          <a:xfrm>
            <a:off x="4999484" y="95176"/>
            <a:ext cx="4832747" cy="3427290"/>
          </a:xfrm>
          <a:prstGeom prst="rect">
            <a:avLst/>
          </a:prstGeom>
          <a:noFill/>
          <a:ln w="9525">
            <a:noFill/>
            <a:miter lim="800000"/>
            <a:headEnd/>
            <a:tailEnd/>
          </a:ln>
        </p:spPr>
      </p:pic>
      <p:sp>
        <p:nvSpPr>
          <p:cNvPr id="12" name="Rectangle avec flèche vers le bas 16">
            <a:extLst>
              <a:ext uri="{FF2B5EF4-FFF2-40B4-BE49-F238E27FC236}">
                <a16:creationId xmlns:a16="http://schemas.microsoft.com/office/drawing/2014/main" id="{E5404409-0B5B-4081-B9DA-A1CADF85CAF6}"/>
              </a:ext>
            </a:extLst>
          </p:cNvPr>
          <p:cNvSpPr/>
          <p:nvPr>
            <p:custDataLst>
              <p:tags r:id="rId4"/>
            </p:custDataLst>
          </p:nvPr>
        </p:nvSpPr>
        <p:spPr>
          <a:xfrm>
            <a:off x="6285360" y="4970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10</a:t>
            </a:r>
          </a:p>
        </p:txBody>
      </p:sp>
      <p:pic>
        <p:nvPicPr>
          <p:cNvPr id="13" name="Picture 6" descr="E:\256\LEUKO\SEGM4.BMP">
            <a:extLst>
              <a:ext uri="{FF2B5EF4-FFF2-40B4-BE49-F238E27FC236}">
                <a16:creationId xmlns:a16="http://schemas.microsoft.com/office/drawing/2014/main" id="{3EB0E211-CAAC-4E23-B029-BAF5FE76CFD5}"/>
              </a:ext>
            </a:extLst>
          </p:cNvPr>
          <p:cNvPicPr>
            <a:picLocks noGrp="1" noChangeAspect="1" noChangeArrowheads="1"/>
          </p:cNvPicPr>
          <p:nvPr>
            <p:ph idx="1"/>
            <p:custDataLst>
              <p:tags r:id="rId5"/>
            </p:custDataLst>
          </p:nvPr>
        </p:nvPicPr>
        <p:blipFill rotWithShape="1">
          <a:blip r:embed="rId12" cstate="print"/>
          <a:srcRect b="9239"/>
          <a:stretch/>
        </p:blipFill>
        <p:spPr>
          <a:xfrm>
            <a:off x="5143500" y="3573244"/>
            <a:ext cx="4832747" cy="3306707"/>
          </a:xfrm>
          <a:solidFill>
            <a:srgbClr val="C00000"/>
          </a:solidFill>
        </p:spPr>
      </p:pic>
      <p:pic>
        <p:nvPicPr>
          <p:cNvPr id="14" name="Picture 2" descr="E:\256\LEUKO\LYMFO5.BMP">
            <a:extLst>
              <a:ext uri="{FF2B5EF4-FFF2-40B4-BE49-F238E27FC236}">
                <a16:creationId xmlns:a16="http://schemas.microsoft.com/office/drawing/2014/main" id="{9D24ED91-DCE1-4DB1-8F30-491CF34507AE}"/>
              </a:ext>
            </a:extLst>
          </p:cNvPr>
          <p:cNvPicPr>
            <a:picLocks noChangeAspect="1" noChangeArrowheads="1"/>
          </p:cNvPicPr>
          <p:nvPr>
            <p:custDataLst>
              <p:tags r:id="rId6"/>
            </p:custDataLst>
          </p:nvPr>
        </p:nvPicPr>
        <p:blipFill rotWithShape="1">
          <a:blip r:embed="rId13" cstate="print"/>
          <a:srcRect b="5929"/>
          <a:stretch/>
        </p:blipFill>
        <p:spPr bwMode="auto">
          <a:xfrm>
            <a:off x="111583" y="3522466"/>
            <a:ext cx="4832747" cy="3427289"/>
          </a:xfrm>
          <a:prstGeom prst="rect">
            <a:avLst/>
          </a:prstGeom>
          <a:solidFill>
            <a:srgbClr val="C00000"/>
          </a:solidFill>
          <a:ln w="9525">
            <a:noFill/>
            <a:miter lim="800000"/>
            <a:headEnd/>
            <a:tailEnd/>
          </a:ln>
        </p:spPr>
      </p:pic>
      <p:sp>
        <p:nvSpPr>
          <p:cNvPr id="15" name="Rectangle avec flèche vers le haut 12">
            <a:extLst>
              <a:ext uri="{FF2B5EF4-FFF2-40B4-BE49-F238E27FC236}">
                <a16:creationId xmlns:a16="http://schemas.microsoft.com/office/drawing/2014/main" id="{A69CD8F2-BE68-4A64-936D-46032B19B80B}"/>
              </a:ext>
            </a:extLst>
          </p:cNvPr>
          <p:cNvSpPr/>
          <p:nvPr>
            <p:custDataLst>
              <p:tags r:id="rId7"/>
            </p:custDataLst>
          </p:nvPr>
        </p:nvSpPr>
        <p:spPr>
          <a:xfrm>
            <a:off x="6434732" y="55172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12</a:t>
            </a:r>
          </a:p>
        </p:txBody>
      </p:sp>
      <p:sp>
        <p:nvSpPr>
          <p:cNvPr id="16" name="Rectangle avec flèche vers le bas 17">
            <a:extLst>
              <a:ext uri="{FF2B5EF4-FFF2-40B4-BE49-F238E27FC236}">
                <a16:creationId xmlns:a16="http://schemas.microsoft.com/office/drawing/2014/main" id="{312C4A09-5B51-4ACB-B02F-751605A9ABB6}"/>
              </a:ext>
            </a:extLst>
          </p:cNvPr>
          <p:cNvSpPr/>
          <p:nvPr>
            <p:custDataLst>
              <p:tags r:id="rId8"/>
            </p:custDataLst>
          </p:nvPr>
        </p:nvSpPr>
        <p:spPr>
          <a:xfrm>
            <a:off x="1236724" y="4326137"/>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5" name="Picture 3" descr="E:\256\LEUKO\MONO1.BMP"/>
          <p:cNvPicPr>
            <a:picLocks noGrp="1" noChangeAspect="1" noChangeArrowheads="1"/>
          </p:cNvPicPr>
          <p:nvPr>
            <p:ph idx="1"/>
            <p:custDataLst>
              <p:tags r:id="rId1"/>
            </p:custDataLst>
          </p:nvPr>
        </p:nvPicPr>
        <p:blipFill>
          <a:blip r:embed="rId10" cstate="print"/>
          <a:srcRect/>
          <a:stretch>
            <a:fillRect/>
          </a:stretch>
        </p:blipFill>
        <p:spPr>
          <a:xfrm>
            <a:off x="5213226" y="44624"/>
            <a:ext cx="4832747" cy="3643313"/>
          </a:xfrm>
          <a:solidFill>
            <a:srgbClr val="C00000"/>
          </a:solidFill>
        </p:spPr>
      </p:pic>
      <p:pic>
        <p:nvPicPr>
          <p:cNvPr id="44036" name="Picture 2" descr="E:\256\LEUKO\SEGM5.BMP"/>
          <p:cNvPicPr>
            <a:picLocks noChangeAspect="1" noChangeArrowheads="1"/>
          </p:cNvPicPr>
          <p:nvPr>
            <p:custDataLst>
              <p:tags r:id="rId2"/>
            </p:custDataLst>
          </p:nvPr>
        </p:nvPicPr>
        <p:blipFill>
          <a:blip r:embed="rId11" cstate="print"/>
          <a:srcRect/>
          <a:stretch>
            <a:fillRect/>
          </a:stretch>
        </p:blipFill>
        <p:spPr bwMode="auto">
          <a:xfrm>
            <a:off x="174948" y="44624"/>
            <a:ext cx="4832747" cy="3643313"/>
          </a:xfrm>
          <a:prstGeom prst="rect">
            <a:avLst/>
          </a:prstGeom>
          <a:solidFill>
            <a:srgbClr val="C00000"/>
          </a:solidFill>
          <a:ln w="9525">
            <a:noFill/>
            <a:miter lim="800000"/>
            <a:headEnd/>
            <a:tailEnd/>
          </a:ln>
        </p:spPr>
      </p:pic>
      <p:pic>
        <p:nvPicPr>
          <p:cNvPr id="44037" name="Picture 4" descr="E:\256\LEUKO\BASO4.BMP"/>
          <p:cNvPicPr>
            <a:picLocks noChangeAspect="1" noChangeArrowheads="1"/>
          </p:cNvPicPr>
          <p:nvPr>
            <p:custDataLst>
              <p:tags r:id="rId3"/>
            </p:custDataLst>
          </p:nvPr>
        </p:nvPicPr>
        <p:blipFill rotWithShape="1">
          <a:blip r:embed="rId12" cstate="print"/>
          <a:srcRect b="13933"/>
          <a:stretch/>
        </p:blipFill>
        <p:spPr bwMode="auto">
          <a:xfrm>
            <a:off x="158592" y="3677687"/>
            <a:ext cx="4832747" cy="3135690"/>
          </a:xfrm>
          <a:prstGeom prst="rect">
            <a:avLst/>
          </a:prstGeom>
          <a:noFill/>
          <a:ln w="9525">
            <a:noFill/>
            <a:miter lim="800000"/>
            <a:headEnd/>
            <a:tailEnd/>
          </a:ln>
        </p:spPr>
      </p:pic>
      <p:sp>
        <p:nvSpPr>
          <p:cNvPr id="12" name="Rectangle avec flèche vers le haut 11"/>
          <p:cNvSpPr/>
          <p:nvPr>
            <p:custDataLst>
              <p:tags r:id="rId4"/>
            </p:custDataLst>
          </p:nvPr>
        </p:nvSpPr>
        <p:spPr>
          <a:xfrm>
            <a:off x="1283733" y="552613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15</a:t>
            </a:r>
          </a:p>
        </p:txBody>
      </p:sp>
      <p:sp>
        <p:nvSpPr>
          <p:cNvPr id="14" name="Rectangle avec flèche vers le haut 13"/>
          <p:cNvSpPr/>
          <p:nvPr>
            <p:custDataLst>
              <p:tags r:id="rId5"/>
            </p:custDataLst>
          </p:nvPr>
        </p:nvSpPr>
        <p:spPr>
          <a:xfrm>
            <a:off x="5936530" y="2375272"/>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14</a:t>
            </a:r>
          </a:p>
        </p:txBody>
      </p:sp>
      <p:sp>
        <p:nvSpPr>
          <p:cNvPr id="15" name="Rectangle avec flèche vers le haut 14"/>
          <p:cNvSpPr/>
          <p:nvPr>
            <p:custDataLst>
              <p:tags r:id="rId6"/>
            </p:custDataLst>
          </p:nvPr>
        </p:nvSpPr>
        <p:spPr>
          <a:xfrm>
            <a:off x="1139355" y="229490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13</a:t>
            </a:r>
          </a:p>
        </p:txBody>
      </p:sp>
      <p:pic>
        <p:nvPicPr>
          <p:cNvPr id="9" name="Picture 5" descr="E:\256\LEUKO\BASO5.BMP">
            <a:extLst>
              <a:ext uri="{FF2B5EF4-FFF2-40B4-BE49-F238E27FC236}">
                <a16:creationId xmlns:a16="http://schemas.microsoft.com/office/drawing/2014/main" id="{10536FF6-C6B5-4DD6-938E-2D9F5810C7DF}"/>
              </a:ext>
            </a:extLst>
          </p:cNvPr>
          <p:cNvPicPr>
            <a:picLocks noChangeAspect="1" noChangeArrowheads="1"/>
          </p:cNvPicPr>
          <p:nvPr>
            <p:custDataLst>
              <p:tags r:id="rId7"/>
            </p:custDataLst>
          </p:nvPr>
        </p:nvPicPr>
        <p:blipFill rotWithShape="1">
          <a:blip r:embed="rId13" cstate="print"/>
          <a:srcRect b="13372"/>
          <a:stretch/>
        </p:blipFill>
        <p:spPr>
          <a:xfrm>
            <a:off x="5196870" y="3657239"/>
            <a:ext cx="4832747" cy="3156137"/>
          </a:xfrm>
          <a:prstGeom prst="rect">
            <a:avLst/>
          </a:prstGeom>
          <a:solidFill>
            <a:srgbClr val="C00000"/>
          </a:solidFill>
        </p:spPr>
      </p:pic>
      <p:sp>
        <p:nvSpPr>
          <p:cNvPr id="10" name="Rectangle avec flèche vers le bas 11">
            <a:extLst>
              <a:ext uri="{FF2B5EF4-FFF2-40B4-BE49-F238E27FC236}">
                <a16:creationId xmlns:a16="http://schemas.microsoft.com/office/drawing/2014/main" id="{0AEB10F1-DC16-43AB-A007-E3BBF05675EC}"/>
              </a:ext>
            </a:extLst>
          </p:cNvPr>
          <p:cNvSpPr/>
          <p:nvPr>
            <p:custDataLst>
              <p:tags r:id="rId8"/>
            </p:custDataLst>
          </p:nvPr>
        </p:nvSpPr>
        <p:spPr>
          <a:xfrm>
            <a:off x="7206050" y="42198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E:\256\LEUKO\SEGM1.BMP"/>
          <p:cNvPicPr>
            <a:picLocks noChangeAspect="1" noChangeArrowheads="1"/>
          </p:cNvPicPr>
          <p:nvPr>
            <p:custDataLst>
              <p:tags r:id="rId1"/>
            </p:custDataLst>
          </p:nvPr>
        </p:nvPicPr>
        <p:blipFill rotWithShape="1">
          <a:blip r:embed="rId10" cstate="print"/>
          <a:srcRect t="7849"/>
          <a:stretch/>
        </p:blipFill>
        <p:spPr bwMode="auto">
          <a:xfrm>
            <a:off x="310753" y="44624"/>
            <a:ext cx="4832747" cy="3357360"/>
          </a:xfrm>
          <a:prstGeom prst="rect">
            <a:avLst/>
          </a:prstGeom>
          <a:solidFill>
            <a:srgbClr val="C00000"/>
          </a:solidFill>
          <a:ln w="9525">
            <a:noFill/>
            <a:miter lim="800000"/>
            <a:headEnd/>
            <a:tailEnd/>
          </a:ln>
        </p:spPr>
      </p:pic>
      <p:pic>
        <p:nvPicPr>
          <p:cNvPr id="45061" name="Picture 2" descr="E:\256\LEUKO\EO5.BMP"/>
          <p:cNvPicPr>
            <a:picLocks noChangeAspect="1" noChangeArrowheads="1"/>
          </p:cNvPicPr>
          <p:nvPr>
            <p:custDataLst>
              <p:tags r:id="rId2"/>
            </p:custDataLst>
          </p:nvPr>
        </p:nvPicPr>
        <p:blipFill rotWithShape="1">
          <a:blip r:embed="rId11" cstate="print"/>
          <a:srcRect t="7849"/>
          <a:stretch/>
        </p:blipFill>
        <p:spPr bwMode="auto">
          <a:xfrm>
            <a:off x="5293518" y="44624"/>
            <a:ext cx="4832747" cy="3357360"/>
          </a:xfrm>
          <a:prstGeom prst="rect">
            <a:avLst/>
          </a:prstGeom>
          <a:solidFill>
            <a:srgbClr val="C00000"/>
          </a:solidFill>
          <a:ln w="9525">
            <a:noFill/>
            <a:miter lim="800000"/>
            <a:headEnd/>
            <a:tailEnd/>
          </a:ln>
        </p:spPr>
      </p:pic>
      <p:sp>
        <p:nvSpPr>
          <p:cNvPr id="7" name="Rectangle avec flèche vers le haut 6"/>
          <p:cNvSpPr/>
          <p:nvPr>
            <p:custDataLst>
              <p:tags r:id="rId3"/>
            </p:custDataLst>
          </p:nvPr>
        </p:nvSpPr>
        <p:spPr>
          <a:xfrm>
            <a:off x="5856088" y="176785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18</a:t>
            </a:r>
          </a:p>
        </p:txBody>
      </p:sp>
      <p:sp>
        <p:nvSpPr>
          <p:cNvPr id="9" name="Rectangle avec flèche vers le haut 8"/>
          <p:cNvSpPr/>
          <p:nvPr>
            <p:custDataLst>
              <p:tags r:id="rId4"/>
            </p:custDataLst>
          </p:nvPr>
        </p:nvSpPr>
        <p:spPr>
          <a:xfrm>
            <a:off x="792954" y="216968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17</a:t>
            </a:r>
          </a:p>
        </p:txBody>
      </p:sp>
      <p:pic>
        <p:nvPicPr>
          <p:cNvPr id="11" name="Picture 2" descr="E:\256\LEUKO\BASO7.BMP">
            <a:extLst>
              <a:ext uri="{FF2B5EF4-FFF2-40B4-BE49-F238E27FC236}">
                <a16:creationId xmlns:a16="http://schemas.microsoft.com/office/drawing/2014/main" id="{29657004-D722-4BCB-9C48-1C2414224054}"/>
              </a:ext>
            </a:extLst>
          </p:cNvPr>
          <p:cNvPicPr>
            <a:picLocks noGrp="1" noChangeAspect="1" noChangeArrowheads="1"/>
          </p:cNvPicPr>
          <p:nvPr>
            <p:ph idx="1"/>
            <p:custDataLst>
              <p:tags r:id="rId5"/>
            </p:custDataLst>
          </p:nvPr>
        </p:nvPicPr>
        <p:blipFill rotWithShape="1">
          <a:blip r:embed="rId12" cstate="print"/>
          <a:srcRect b="7849"/>
          <a:stretch/>
        </p:blipFill>
        <p:spPr>
          <a:xfrm>
            <a:off x="310753" y="3401984"/>
            <a:ext cx="4832747" cy="3357361"/>
          </a:xfrm>
          <a:solidFill>
            <a:srgbClr val="C00000"/>
          </a:solidFill>
        </p:spPr>
      </p:pic>
      <p:sp>
        <p:nvSpPr>
          <p:cNvPr id="13" name="Rectangle avec flèche vers le haut 9">
            <a:extLst>
              <a:ext uri="{FF2B5EF4-FFF2-40B4-BE49-F238E27FC236}">
                <a16:creationId xmlns:a16="http://schemas.microsoft.com/office/drawing/2014/main" id="{9271FB07-8FFF-4E0D-B596-1ABF7A12D199}"/>
              </a:ext>
            </a:extLst>
          </p:cNvPr>
          <p:cNvSpPr/>
          <p:nvPr>
            <p:custDataLst>
              <p:tags r:id="rId6"/>
            </p:custDataLst>
          </p:nvPr>
        </p:nvSpPr>
        <p:spPr>
          <a:xfrm>
            <a:off x="1516262" y="52504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19</a:t>
            </a:r>
          </a:p>
        </p:txBody>
      </p:sp>
      <p:pic>
        <p:nvPicPr>
          <p:cNvPr id="14" name="Picture 3" descr="E:\256\LEUKO\EO2.BMP">
            <a:extLst>
              <a:ext uri="{FF2B5EF4-FFF2-40B4-BE49-F238E27FC236}">
                <a16:creationId xmlns:a16="http://schemas.microsoft.com/office/drawing/2014/main" id="{C736D18B-0666-458B-A8D3-1AF2B7AEFC46}"/>
              </a:ext>
            </a:extLst>
          </p:cNvPr>
          <p:cNvPicPr>
            <a:picLocks noChangeAspect="1" noChangeArrowheads="1"/>
          </p:cNvPicPr>
          <p:nvPr>
            <p:custDataLst>
              <p:tags r:id="rId7"/>
            </p:custDataLst>
          </p:nvPr>
        </p:nvPicPr>
        <p:blipFill rotWithShape="1">
          <a:blip r:embed="rId13" cstate="print"/>
          <a:srcRect b="9388"/>
          <a:stretch/>
        </p:blipFill>
        <p:spPr bwMode="auto">
          <a:xfrm>
            <a:off x="5279122" y="3458078"/>
            <a:ext cx="4832747" cy="3301267"/>
          </a:xfrm>
          <a:prstGeom prst="rect">
            <a:avLst/>
          </a:prstGeom>
          <a:solidFill>
            <a:srgbClr val="C00000"/>
          </a:solidFill>
          <a:ln w="9525">
            <a:noFill/>
            <a:miter lim="800000"/>
            <a:headEnd/>
            <a:tailEnd/>
          </a:ln>
        </p:spPr>
      </p:pic>
      <p:sp>
        <p:nvSpPr>
          <p:cNvPr id="15" name="Rectangle avec flèche vers le bas 10">
            <a:extLst>
              <a:ext uri="{FF2B5EF4-FFF2-40B4-BE49-F238E27FC236}">
                <a16:creationId xmlns:a16="http://schemas.microsoft.com/office/drawing/2014/main" id="{888E3822-4CA9-4490-81D4-39F29A00420B}"/>
              </a:ext>
            </a:extLst>
          </p:cNvPr>
          <p:cNvSpPr/>
          <p:nvPr>
            <p:custDataLst>
              <p:tags r:id="rId8"/>
            </p:custDataLst>
          </p:nvPr>
        </p:nvSpPr>
        <p:spPr>
          <a:xfrm>
            <a:off x="6484629" y="394028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4" name="Picture 2" descr="E:\256\LEUKO\MONO5.BMP"/>
          <p:cNvPicPr>
            <a:picLocks noChangeAspect="1" noChangeArrowheads="1"/>
          </p:cNvPicPr>
          <p:nvPr>
            <p:custDataLst>
              <p:tags r:id="rId1"/>
            </p:custDataLst>
          </p:nvPr>
        </p:nvPicPr>
        <p:blipFill rotWithShape="1">
          <a:blip r:embed="rId11" cstate="print"/>
          <a:srcRect b="9084"/>
          <a:stretch/>
        </p:blipFill>
        <p:spPr bwMode="auto">
          <a:xfrm>
            <a:off x="102940" y="116633"/>
            <a:ext cx="4832747" cy="3312368"/>
          </a:xfrm>
          <a:prstGeom prst="rect">
            <a:avLst/>
          </a:prstGeom>
          <a:solidFill>
            <a:srgbClr val="C00000"/>
          </a:solidFill>
          <a:ln w="9525">
            <a:noFill/>
            <a:miter lim="800000"/>
            <a:headEnd/>
            <a:tailEnd/>
          </a:ln>
        </p:spPr>
      </p:pic>
      <p:sp>
        <p:nvSpPr>
          <p:cNvPr id="12" name="Rectangle avec flèche vers le bas 11"/>
          <p:cNvSpPr/>
          <p:nvPr>
            <p:custDataLst>
              <p:tags r:id="rId2"/>
            </p:custDataLst>
          </p:nvPr>
        </p:nvSpPr>
        <p:spPr>
          <a:xfrm>
            <a:off x="1147713" y="518467"/>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21</a:t>
            </a:r>
          </a:p>
        </p:txBody>
      </p:sp>
      <p:pic>
        <p:nvPicPr>
          <p:cNvPr id="13" name="Picture 5" descr="E:\256\LEUKO\MONO3.BMP">
            <a:extLst>
              <a:ext uri="{FF2B5EF4-FFF2-40B4-BE49-F238E27FC236}">
                <a16:creationId xmlns:a16="http://schemas.microsoft.com/office/drawing/2014/main" id="{98E9C791-5020-4169-9546-DC066B60DF66}"/>
              </a:ext>
            </a:extLst>
          </p:cNvPr>
          <p:cNvPicPr>
            <a:picLocks noGrp="1" noChangeAspect="1" noChangeArrowheads="1"/>
          </p:cNvPicPr>
          <p:nvPr>
            <p:ph idx="1"/>
            <p:custDataLst>
              <p:tags r:id="rId3"/>
            </p:custDataLst>
          </p:nvPr>
        </p:nvPicPr>
        <p:blipFill rotWithShape="1">
          <a:blip r:embed="rId12" cstate="print"/>
          <a:srcRect b="11182"/>
          <a:stretch/>
        </p:blipFill>
        <p:spPr>
          <a:xfrm>
            <a:off x="5143500" y="121071"/>
            <a:ext cx="4832747" cy="3235921"/>
          </a:xfrm>
          <a:solidFill>
            <a:srgbClr val="C00000"/>
          </a:solidFill>
        </p:spPr>
      </p:pic>
      <p:sp>
        <p:nvSpPr>
          <p:cNvPr id="14" name="Rectangle avec flèche vers le haut 13">
            <a:extLst>
              <a:ext uri="{FF2B5EF4-FFF2-40B4-BE49-F238E27FC236}">
                <a16:creationId xmlns:a16="http://schemas.microsoft.com/office/drawing/2014/main" id="{F3084BB5-FFA8-4565-AF0F-404EE99F6905}"/>
              </a:ext>
            </a:extLst>
          </p:cNvPr>
          <p:cNvSpPr/>
          <p:nvPr>
            <p:custDataLst>
              <p:tags r:id="rId4"/>
            </p:custDataLst>
          </p:nvPr>
        </p:nvSpPr>
        <p:spPr>
          <a:xfrm>
            <a:off x="5545337" y="2049884"/>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22</a:t>
            </a:r>
          </a:p>
        </p:txBody>
      </p:sp>
      <p:pic>
        <p:nvPicPr>
          <p:cNvPr id="15" name="Picture 3" descr="E:\256\LEUKO\BASO3.BMP">
            <a:extLst>
              <a:ext uri="{FF2B5EF4-FFF2-40B4-BE49-F238E27FC236}">
                <a16:creationId xmlns:a16="http://schemas.microsoft.com/office/drawing/2014/main" id="{F6BB92CD-16DC-4EAA-9B47-05BD5CDCB217}"/>
              </a:ext>
            </a:extLst>
          </p:cNvPr>
          <p:cNvPicPr>
            <a:picLocks noChangeAspect="1" noChangeArrowheads="1"/>
          </p:cNvPicPr>
          <p:nvPr>
            <p:custDataLst>
              <p:tags r:id="rId5"/>
            </p:custDataLst>
          </p:nvPr>
        </p:nvPicPr>
        <p:blipFill rotWithShape="1">
          <a:blip r:embed="rId13" cstate="print"/>
          <a:srcRect b="9205"/>
          <a:stretch/>
        </p:blipFill>
        <p:spPr bwMode="auto">
          <a:xfrm>
            <a:off x="5143500" y="3429002"/>
            <a:ext cx="4832747" cy="3307928"/>
          </a:xfrm>
          <a:prstGeom prst="rect">
            <a:avLst/>
          </a:prstGeom>
          <a:solidFill>
            <a:srgbClr val="C00000"/>
          </a:solidFill>
          <a:ln w="9525">
            <a:noFill/>
            <a:miter lim="800000"/>
            <a:headEnd/>
            <a:tailEnd/>
          </a:ln>
        </p:spPr>
      </p:pic>
      <p:pic>
        <p:nvPicPr>
          <p:cNvPr id="16" name="Picture 6" descr="E:\256\LEUKO\LYMFO4.BMP">
            <a:extLst>
              <a:ext uri="{FF2B5EF4-FFF2-40B4-BE49-F238E27FC236}">
                <a16:creationId xmlns:a16="http://schemas.microsoft.com/office/drawing/2014/main" id="{D36F7360-039F-4D83-AC75-45D3DC16B057}"/>
              </a:ext>
            </a:extLst>
          </p:cNvPr>
          <p:cNvPicPr>
            <a:picLocks noChangeAspect="1" noChangeArrowheads="1"/>
          </p:cNvPicPr>
          <p:nvPr>
            <p:custDataLst>
              <p:tags r:id="rId6"/>
            </p:custDataLst>
          </p:nvPr>
        </p:nvPicPr>
        <p:blipFill rotWithShape="1">
          <a:blip r:embed="rId14" cstate="print"/>
          <a:srcRect b="9084"/>
          <a:stretch/>
        </p:blipFill>
        <p:spPr bwMode="auto">
          <a:xfrm>
            <a:off x="102940" y="3429002"/>
            <a:ext cx="4832747" cy="3312366"/>
          </a:xfrm>
          <a:prstGeom prst="rect">
            <a:avLst/>
          </a:prstGeom>
          <a:solidFill>
            <a:srgbClr val="C00000"/>
          </a:solidFill>
          <a:ln w="9525">
            <a:noFill/>
            <a:miter lim="800000"/>
            <a:headEnd/>
            <a:tailEnd/>
          </a:ln>
        </p:spPr>
      </p:pic>
      <p:sp>
        <p:nvSpPr>
          <p:cNvPr id="17" name="Rectangle avec flèche vers le bas 14">
            <a:extLst>
              <a:ext uri="{FF2B5EF4-FFF2-40B4-BE49-F238E27FC236}">
                <a16:creationId xmlns:a16="http://schemas.microsoft.com/office/drawing/2014/main" id="{ACC3DE9D-EDC8-405B-B0F6-BCC616685E90}"/>
              </a:ext>
            </a:extLst>
          </p:cNvPr>
          <p:cNvSpPr/>
          <p:nvPr>
            <p:custDataLst>
              <p:tags r:id="rId7"/>
            </p:custDataLst>
          </p:nvPr>
        </p:nvSpPr>
        <p:spPr>
          <a:xfrm>
            <a:off x="7072314" y="415230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24</a:t>
            </a:r>
          </a:p>
        </p:txBody>
      </p:sp>
      <p:sp>
        <p:nvSpPr>
          <p:cNvPr id="18" name="Rectangle avec flèche vers le bas 15">
            <a:extLst>
              <a:ext uri="{FF2B5EF4-FFF2-40B4-BE49-F238E27FC236}">
                <a16:creationId xmlns:a16="http://schemas.microsoft.com/office/drawing/2014/main" id="{A7F240BA-5857-404B-B20A-0CCC357BD931}"/>
              </a:ext>
            </a:extLst>
          </p:cNvPr>
          <p:cNvSpPr/>
          <p:nvPr>
            <p:custDataLst>
              <p:tags r:id="rId8"/>
            </p:custDataLst>
          </p:nvPr>
        </p:nvSpPr>
        <p:spPr>
          <a:xfrm>
            <a:off x="1687713" y="3991571"/>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0E3DC-8C27-4E7C-9582-98D8CC0B6C5A}"/>
              </a:ext>
            </a:extLst>
          </p:cNvPr>
          <p:cNvSpPr>
            <a:spLocks noGrp="1"/>
          </p:cNvSpPr>
          <p:nvPr>
            <p:ph type="title"/>
          </p:nvPr>
        </p:nvSpPr>
        <p:spPr/>
        <p:txBody>
          <a:bodyPr/>
          <a:lstStyle/>
          <a:p>
            <a:r>
              <a:rPr lang="fr-CA" sz="3600" b="1" cap="all" dirty="0"/>
              <a:t>CORRIGÉ</a:t>
            </a:r>
          </a:p>
        </p:txBody>
      </p:sp>
    </p:spTree>
    <p:extLst>
      <p:ext uri="{BB962C8B-B14F-4D97-AF65-F5344CB8AC3E}">
        <p14:creationId xmlns:p14="http://schemas.microsoft.com/office/powerpoint/2010/main" val="256353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75358-53A6-D598-D131-6C68671EBB1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B9D65DF9-9FE8-5722-33EC-7F5847420772}"/>
              </a:ext>
            </a:extLst>
          </p:cNvPr>
          <p:cNvSpPr>
            <a:spLocks noGrp="1"/>
          </p:cNvSpPr>
          <p:nvPr>
            <p:ph type="ctrTitle"/>
          </p:nvPr>
        </p:nvSpPr>
        <p:spPr>
          <a:xfrm>
            <a:off x="921565" y="1916832"/>
            <a:ext cx="8398399" cy="1953816"/>
          </a:xfrm>
        </p:spPr>
        <p:txBody>
          <a:bodyPr>
            <a:noAutofit/>
          </a:bodyPr>
          <a:lstStyle/>
          <a:p>
            <a:r>
              <a:rPr lang="fr-CA" sz="5400" cap="all" dirty="0"/>
              <a:t>hémogramme</a:t>
            </a:r>
            <a:br>
              <a:rPr lang="fr-CA" sz="5400" cap="all" dirty="0"/>
            </a:br>
            <a:r>
              <a:rPr lang="fr-CA" sz="5400" cap="all" dirty="0"/>
              <a:t>automation</a:t>
            </a:r>
          </a:p>
        </p:txBody>
      </p:sp>
      <p:sp>
        <p:nvSpPr>
          <p:cNvPr id="3" name="Sous-titre 2">
            <a:extLst>
              <a:ext uri="{FF2B5EF4-FFF2-40B4-BE49-F238E27FC236}">
                <a16:creationId xmlns:a16="http://schemas.microsoft.com/office/drawing/2014/main" id="{C38E893B-8D28-7072-EE58-E1F8DC007BBA}"/>
              </a:ext>
            </a:extLst>
          </p:cNvPr>
          <p:cNvSpPr>
            <a:spLocks noGrp="1"/>
          </p:cNvSpPr>
          <p:nvPr>
            <p:ph type="subTitle" idx="1"/>
          </p:nvPr>
        </p:nvSpPr>
        <p:spPr/>
        <p:txBody>
          <a:bodyPr>
            <a:normAutofit/>
          </a:bodyPr>
          <a:lstStyle/>
          <a:p>
            <a:endParaRPr lang="fr-CA" sz="2800" cap="all" dirty="0"/>
          </a:p>
        </p:txBody>
      </p:sp>
    </p:spTree>
    <p:extLst>
      <p:ext uri="{BB962C8B-B14F-4D97-AF65-F5344CB8AC3E}">
        <p14:creationId xmlns:p14="http://schemas.microsoft.com/office/powerpoint/2010/main" val="444470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6" descr="E:\256\LEUKO\EO4.BMP"/>
          <p:cNvPicPr>
            <a:picLocks noChangeAspect="1" noChangeArrowheads="1"/>
          </p:cNvPicPr>
          <p:nvPr>
            <p:custDataLst>
              <p:tags r:id="rId1"/>
            </p:custDataLst>
          </p:nvPr>
        </p:nvPicPr>
        <p:blipFill>
          <a:blip r:embed="rId10" cstate="print"/>
          <a:srcRect/>
          <a:stretch>
            <a:fillRect/>
          </a:stretch>
        </p:blipFill>
        <p:spPr bwMode="auto">
          <a:xfrm>
            <a:off x="5143500" y="116632"/>
            <a:ext cx="4832747" cy="3643313"/>
          </a:xfrm>
          <a:prstGeom prst="rect">
            <a:avLst/>
          </a:prstGeom>
          <a:solidFill>
            <a:srgbClr val="C00000"/>
          </a:solidFill>
          <a:ln w="9525">
            <a:noFill/>
            <a:miter lim="800000"/>
            <a:headEnd/>
            <a:tailEnd/>
          </a:ln>
        </p:spPr>
      </p:pic>
      <p:pic>
        <p:nvPicPr>
          <p:cNvPr id="39941" name="Picture 4" descr="E:\256\LEUKO\SEGM2.BMP"/>
          <p:cNvPicPr>
            <a:picLocks noChangeAspect="1" noChangeArrowheads="1"/>
          </p:cNvPicPr>
          <p:nvPr>
            <p:custDataLst>
              <p:tags r:id="rId2"/>
            </p:custDataLst>
          </p:nvPr>
        </p:nvPicPr>
        <p:blipFill rotWithShape="1">
          <a:blip r:embed="rId11" cstate="print"/>
          <a:srcRect b="11029"/>
          <a:stretch/>
        </p:blipFill>
        <p:spPr bwMode="auto">
          <a:xfrm>
            <a:off x="137560" y="3616525"/>
            <a:ext cx="4832747" cy="3241475"/>
          </a:xfrm>
          <a:prstGeom prst="rect">
            <a:avLst/>
          </a:prstGeom>
          <a:noFill/>
          <a:ln w="9525">
            <a:noFill/>
            <a:miter lim="800000"/>
            <a:headEnd/>
            <a:tailEnd/>
          </a:ln>
        </p:spPr>
      </p:pic>
      <p:pic>
        <p:nvPicPr>
          <p:cNvPr id="39942" name="Picture 5" descr="E:\256\LEUKO\LYMFO3.BMP"/>
          <p:cNvPicPr>
            <a:picLocks noChangeAspect="1" noChangeArrowheads="1"/>
          </p:cNvPicPr>
          <p:nvPr>
            <p:custDataLst>
              <p:tags r:id="rId3"/>
            </p:custDataLst>
          </p:nvPr>
        </p:nvPicPr>
        <p:blipFill>
          <a:blip r:embed="rId12" cstate="print"/>
          <a:srcRect/>
          <a:stretch>
            <a:fillRect/>
          </a:stretch>
        </p:blipFill>
        <p:spPr bwMode="auto">
          <a:xfrm>
            <a:off x="142370" y="116632"/>
            <a:ext cx="4832747" cy="3643313"/>
          </a:xfrm>
          <a:prstGeom prst="rect">
            <a:avLst/>
          </a:prstGeom>
          <a:noFill/>
          <a:ln w="9525">
            <a:noFill/>
            <a:miter lim="800000"/>
            <a:headEnd/>
            <a:tailEnd/>
          </a:ln>
        </p:spPr>
      </p:pic>
      <p:sp>
        <p:nvSpPr>
          <p:cNvPr id="13" name="Rectangle avec flèche vers le bas 12"/>
          <p:cNvSpPr/>
          <p:nvPr>
            <p:custDataLst>
              <p:tags r:id="rId4"/>
            </p:custDataLst>
          </p:nvPr>
        </p:nvSpPr>
        <p:spPr>
          <a:xfrm>
            <a:off x="1446609" y="91556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 Petit lymphocyte</a:t>
            </a:r>
          </a:p>
        </p:txBody>
      </p:sp>
      <p:sp>
        <p:nvSpPr>
          <p:cNvPr id="14" name="Rectangle avec flèche vers le bas 13"/>
          <p:cNvSpPr/>
          <p:nvPr>
            <p:custDataLst>
              <p:tags r:id="rId5"/>
            </p:custDataLst>
          </p:nvPr>
        </p:nvSpPr>
        <p:spPr>
          <a:xfrm>
            <a:off x="6359725" y="476672"/>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 : Éosinophile</a:t>
            </a:r>
          </a:p>
        </p:txBody>
      </p:sp>
      <p:sp>
        <p:nvSpPr>
          <p:cNvPr id="16" name="Rectangle avec flèche vers le haut 15"/>
          <p:cNvSpPr/>
          <p:nvPr>
            <p:custDataLst>
              <p:tags r:id="rId6"/>
            </p:custDataLst>
          </p:nvPr>
        </p:nvSpPr>
        <p:spPr>
          <a:xfrm>
            <a:off x="1111052" y="523001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3 : </a:t>
            </a:r>
            <a:r>
              <a:rPr lang="fr-CA" dirty="0">
                <a:solidFill>
                  <a:schemeClr val="bg1"/>
                </a:solidFill>
              </a:rPr>
              <a:t>Neutrophile</a:t>
            </a:r>
          </a:p>
        </p:txBody>
      </p:sp>
      <p:pic>
        <p:nvPicPr>
          <p:cNvPr id="10" name="Picture 5" descr="E:\256\LEUKO\SEGM3.BMP">
            <a:extLst>
              <a:ext uri="{FF2B5EF4-FFF2-40B4-BE49-F238E27FC236}">
                <a16:creationId xmlns:a16="http://schemas.microsoft.com/office/drawing/2014/main" id="{0FB24C98-BE63-47EB-8CD3-41A2FA2FE65E}"/>
              </a:ext>
            </a:extLst>
          </p:cNvPr>
          <p:cNvPicPr>
            <a:picLocks noChangeAspect="1" noChangeArrowheads="1"/>
          </p:cNvPicPr>
          <p:nvPr>
            <p:custDataLst>
              <p:tags r:id="rId7"/>
            </p:custDataLst>
          </p:nvPr>
        </p:nvPicPr>
        <p:blipFill rotWithShape="1">
          <a:blip r:embed="rId13" cstate="print"/>
          <a:srcRect b="18789"/>
          <a:stretch/>
        </p:blipFill>
        <p:spPr bwMode="auto">
          <a:xfrm>
            <a:off x="5143500" y="3782619"/>
            <a:ext cx="4832747" cy="2958749"/>
          </a:xfrm>
          <a:prstGeom prst="rect">
            <a:avLst/>
          </a:prstGeom>
          <a:solidFill>
            <a:srgbClr val="C00000"/>
          </a:solidFill>
          <a:ln w="9525">
            <a:noFill/>
            <a:miter lim="800000"/>
            <a:headEnd/>
            <a:tailEnd/>
          </a:ln>
        </p:spPr>
      </p:pic>
      <p:sp>
        <p:nvSpPr>
          <p:cNvPr id="11" name="Rectangle avec flèche vers le haut 13">
            <a:extLst>
              <a:ext uri="{FF2B5EF4-FFF2-40B4-BE49-F238E27FC236}">
                <a16:creationId xmlns:a16="http://schemas.microsoft.com/office/drawing/2014/main" id="{E3E1C8ED-D850-4653-B72B-A6A38E530427}"/>
              </a:ext>
            </a:extLst>
          </p:cNvPr>
          <p:cNvSpPr/>
          <p:nvPr>
            <p:custDataLst>
              <p:tags r:id="rId8"/>
            </p:custDataLst>
          </p:nvPr>
        </p:nvSpPr>
        <p:spPr>
          <a:xfrm>
            <a:off x="5786437" y="5631067"/>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4 : </a:t>
            </a:r>
            <a:r>
              <a:rPr lang="fr-CA" dirty="0">
                <a:solidFill>
                  <a:schemeClr val="bg1"/>
                </a:solidFill>
              </a:rPr>
              <a:t>Neutrophile</a:t>
            </a:r>
          </a:p>
        </p:txBody>
      </p:sp>
    </p:spTree>
    <p:extLst>
      <p:ext uri="{BB962C8B-B14F-4D97-AF65-F5344CB8AC3E}">
        <p14:creationId xmlns:p14="http://schemas.microsoft.com/office/powerpoint/2010/main" val="2297664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6" descr="E:\256\LEUKO\MONO4.BMP"/>
          <p:cNvPicPr>
            <a:picLocks noChangeAspect="1" noChangeArrowheads="1"/>
          </p:cNvPicPr>
          <p:nvPr>
            <p:custDataLst>
              <p:tags r:id="rId1"/>
            </p:custDataLst>
          </p:nvPr>
        </p:nvPicPr>
        <p:blipFill rotWithShape="1">
          <a:blip r:embed="rId10" cstate="print"/>
          <a:srcRect b="5131"/>
          <a:stretch/>
        </p:blipFill>
        <p:spPr bwMode="auto">
          <a:xfrm>
            <a:off x="174948" y="116632"/>
            <a:ext cx="4832747" cy="3456385"/>
          </a:xfrm>
          <a:prstGeom prst="rect">
            <a:avLst/>
          </a:prstGeom>
          <a:solidFill>
            <a:srgbClr val="C00000"/>
          </a:solidFill>
          <a:ln w="9525">
            <a:noFill/>
            <a:miter lim="800000"/>
            <a:headEnd/>
            <a:tailEnd/>
          </a:ln>
        </p:spPr>
      </p:pic>
      <p:pic>
        <p:nvPicPr>
          <p:cNvPr id="40966" name="Picture 4" descr="E:\256\LEUKO\LYMFO2.BMP"/>
          <p:cNvPicPr>
            <a:picLocks noChangeAspect="1" noChangeArrowheads="1"/>
          </p:cNvPicPr>
          <p:nvPr>
            <p:custDataLst>
              <p:tags r:id="rId2"/>
            </p:custDataLst>
          </p:nvPr>
        </p:nvPicPr>
        <p:blipFill>
          <a:blip r:embed="rId11" cstate="print"/>
          <a:srcRect/>
          <a:stretch>
            <a:fillRect/>
          </a:stretch>
        </p:blipFill>
        <p:spPr bwMode="auto">
          <a:xfrm>
            <a:off x="5157713" y="116632"/>
            <a:ext cx="4832747" cy="3643313"/>
          </a:xfrm>
          <a:prstGeom prst="rect">
            <a:avLst/>
          </a:prstGeom>
          <a:solidFill>
            <a:srgbClr val="C00000"/>
          </a:solidFill>
          <a:ln w="9525">
            <a:noFill/>
            <a:miter lim="800000"/>
            <a:headEnd/>
            <a:tailEnd/>
          </a:ln>
        </p:spPr>
      </p:pic>
      <p:sp>
        <p:nvSpPr>
          <p:cNvPr id="12" name="Rectangle avec flèche vers le bas 11"/>
          <p:cNvSpPr/>
          <p:nvPr>
            <p:custDataLst>
              <p:tags r:id="rId3"/>
            </p:custDataLst>
          </p:nvPr>
        </p:nvSpPr>
        <p:spPr>
          <a:xfrm>
            <a:off x="1380455" y="357733"/>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5 : Monocyte</a:t>
            </a:r>
          </a:p>
        </p:txBody>
      </p:sp>
      <p:sp>
        <p:nvSpPr>
          <p:cNvPr id="13" name="Rectangle avec flèche vers le bas 12"/>
          <p:cNvSpPr/>
          <p:nvPr>
            <p:custDataLst>
              <p:tags r:id="rId4"/>
            </p:custDataLst>
          </p:nvPr>
        </p:nvSpPr>
        <p:spPr>
          <a:xfrm>
            <a:off x="6122120" y="598834"/>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6 : Petit lymphocyte</a:t>
            </a:r>
          </a:p>
        </p:txBody>
      </p:sp>
      <p:pic>
        <p:nvPicPr>
          <p:cNvPr id="10" name="Picture 6" descr="E:\256\LEUKO\BASO6.BMP">
            <a:extLst>
              <a:ext uri="{FF2B5EF4-FFF2-40B4-BE49-F238E27FC236}">
                <a16:creationId xmlns:a16="http://schemas.microsoft.com/office/drawing/2014/main" id="{4D051F25-56E6-4974-9459-76E116CDCFAF}"/>
              </a:ext>
            </a:extLst>
          </p:cNvPr>
          <p:cNvPicPr>
            <a:picLocks noGrp="1" noChangeAspect="1" noChangeArrowheads="1"/>
          </p:cNvPicPr>
          <p:nvPr>
            <p:ph idx="1"/>
            <p:custDataLst>
              <p:tags r:id="rId5"/>
            </p:custDataLst>
          </p:nvPr>
        </p:nvPicPr>
        <p:blipFill rotWithShape="1">
          <a:blip r:embed="rId12" cstate="print"/>
          <a:srcRect b="9835"/>
          <a:stretch/>
        </p:blipFill>
        <p:spPr>
          <a:xfrm>
            <a:off x="174948" y="3573017"/>
            <a:ext cx="4832747" cy="3284984"/>
          </a:xfrm>
          <a:solidFill>
            <a:srgbClr val="C00000"/>
          </a:solidFill>
        </p:spPr>
      </p:pic>
      <p:sp>
        <p:nvSpPr>
          <p:cNvPr id="11" name="Rectangle avec flèche vers le haut 9">
            <a:extLst>
              <a:ext uri="{FF2B5EF4-FFF2-40B4-BE49-F238E27FC236}">
                <a16:creationId xmlns:a16="http://schemas.microsoft.com/office/drawing/2014/main" id="{3CF66507-F9BF-489E-9E13-D322B4F863F2}"/>
              </a:ext>
            </a:extLst>
          </p:cNvPr>
          <p:cNvSpPr/>
          <p:nvPr>
            <p:custDataLst>
              <p:tags r:id="rId6"/>
            </p:custDataLst>
          </p:nvPr>
        </p:nvSpPr>
        <p:spPr>
          <a:xfrm>
            <a:off x="1621558" y="55018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7 : Basophile</a:t>
            </a:r>
          </a:p>
        </p:txBody>
      </p:sp>
      <p:pic>
        <p:nvPicPr>
          <p:cNvPr id="15" name="Picture 4" descr="E:\256\LEUKO\MONO2.BMP">
            <a:extLst>
              <a:ext uri="{FF2B5EF4-FFF2-40B4-BE49-F238E27FC236}">
                <a16:creationId xmlns:a16="http://schemas.microsoft.com/office/drawing/2014/main" id="{701AA6B3-E2E1-4975-B4F5-D6B1A20A0461}"/>
              </a:ext>
            </a:extLst>
          </p:cNvPr>
          <p:cNvPicPr>
            <a:picLocks noChangeAspect="1" noChangeArrowheads="1"/>
          </p:cNvPicPr>
          <p:nvPr>
            <p:custDataLst>
              <p:tags r:id="rId7"/>
            </p:custDataLst>
          </p:nvPr>
        </p:nvPicPr>
        <p:blipFill rotWithShape="1">
          <a:blip r:embed="rId13" cstate="print"/>
          <a:srcRect t="762" b="9073"/>
          <a:stretch/>
        </p:blipFill>
        <p:spPr bwMode="auto">
          <a:xfrm>
            <a:off x="5218438" y="3581859"/>
            <a:ext cx="4832747" cy="3284985"/>
          </a:xfrm>
          <a:prstGeom prst="rect">
            <a:avLst/>
          </a:prstGeom>
          <a:noFill/>
          <a:ln w="9525">
            <a:noFill/>
            <a:miter lim="800000"/>
            <a:headEnd/>
            <a:tailEnd/>
          </a:ln>
        </p:spPr>
      </p:pic>
      <p:sp>
        <p:nvSpPr>
          <p:cNvPr id="16" name="Rectangle avec flèche vers le bas 7">
            <a:extLst>
              <a:ext uri="{FF2B5EF4-FFF2-40B4-BE49-F238E27FC236}">
                <a16:creationId xmlns:a16="http://schemas.microsoft.com/office/drawing/2014/main" id="{002F1A7E-E1DE-43CF-819A-A5311338426C}"/>
              </a:ext>
            </a:extLst>
          </p:cNvPr>
          <p:cNvSpPr/>
          <p:nvPr>
            <p:custDataLst>
              <p:tags r:id="rId8"/>
            </p:custDataLst>
          </p:nvPr>
        </p:nvSpPr>
        <p:spPr>
          <a:xfrm>
            <a:off x="6122120" y="428705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8 : Monocyte</a:t>
            </a:r>
          </a:p>
        </p:txBody>
      </p:sp>
    </p:spTree>
    <p:extLst>
      <p:ext uri="{BB962C8B-B14F-4D97-AF65-F5344CB8AC3E}">
        <p14:creationId xmlns:p14="http://schemas.microsoft.com/office/powerpoint/2010/main" val="2729987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3" descr="E:\256\LEUKO\LYMFO1.BMP"/>
          <p:cNvPicPr>
            <a:picLocks noChangeAspect="1" noChangeArrowheads="1"/>
          </p:cNvPicPr>
          <p:nvPr>
            <p:custDataLst>
              <p:tags r:id="rId1"/>
            </p:custDataLst>
          </p:nvPr>
        </p:nvPicPr>
        <p:blipFill rotWithShape="1">
          <a:blip r:embed="rId10" cstate="print"/>
          <a:srcRect t="5930"/>
          <a:stretch/>
        </p:blipFill>
        <p:spPr bwMode="auto">
          <a:xfrm>
            <a:off x="102940" y="116632"/>
            <a:ext cx="4832747" cy="3427289"/>
          </a:xfrm>
          <a:prstGeom prst="rect">
            <a:avLst/>
          </a:prstGeom>
          <a:solidFill>
            <a:srgbClr val="C00000"/>
          </a:solidFill>
          <a:ln w="9525">
            <a:noFill/>
            <a:miter lim="800000"/>
            <a:headEnd/>
            <a:tailEnd/>
          </a:ln>
        </p:spPr>
      </p:pic>
      <p:sp>
        <p:nvSpPr>
          <p:cNvPr id="9" name="Rectangle avec flèche vers le haut 8"/>
          <p:cNvSpPr/>
          <p:nvPr>
            <p:custDataLst>
              <p:tags r:id="rId2"/>
            </p:custDataLst>
          </p:nvPr>
        </p:nvSpPr>
        <p:spPr>
          <a:xfrm>
            <a:off x="1327076" y="19168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9 : Lymphocyte</a:t>
            </a:r>
          </a:p>
        </p:txBody>
      </p:sp>
      <p:pic>
        <p:nvPicPr>
          <p:cNvPr id="11" name="Picture 7" descr="E:\256\LEUKO\EO2.BMP">
            <a:extLst>
              <a:ext uri="{FF2B5EF4-FFF2-40B4-BE49-F238E27FC236}">
                <a16:creationId xmlns:a16="http://schemas.microsoft.com/office/drawing/2014/main" id="{C23E40B8-25C4-4B81-A59A-44F1455EF6E8}"/>
              </a:ext>
            </a:extLst>
          </p:cNvPr>
          <p:cNvPicPr>
            <a:picLocks noChangeAspect="1" noChangeArrowheads="1"/>
          </p:cNvPicPr>
          <p:nvPr>
            <p:custDataLst>
              <p:tags r:id="rId3"/>
            </p:custDataLst>
          </p:nvPr>
        </p:nvPicPr>
        <p:blipFill rotWithShape="1">
          <a:blip r:embed="rId11" cstate="print"/>
          <a:srcRect b="5929"/>
          <a:stretch/>
        </p:blipFill>
        <p:spPr bwMode="auto">
          <a:xfrm>
            <a:off x="4999484" y="95176"/>
            <a:ext cx="4832747" cy="3427290"/>
          </a:xfrm>
          <a:prstGeom prst="rect">
            <a:avLst/>
          </a:prstGeom>
          <a:noFill/>
          <a:ln w="9525">
            <a:noFill/>
            <a:miter lim="800000"/>
            <a:headEnd/>
            <a:tailEnd/>
          </a:ln>
        </p:spPr>
      </p:pic>
      <p:sp>
        <p:nvSpPr>
          <p:cNvPr id="12" name="Rectangle avec flèche vers le bas 16">
            <a:extLst>
              <a:ext uri="{FF2B5EF4-FFF2-40B4-BE49-F238E27FC236}">
                <a16:creationId xmlns:a16="http://schemas.microsoft.com/office/drawing/2014/main" id="{E5404409-0B5B-4081-B9DA-A1CADF85CAF6}"/>
              </a:ext>
            </a:extLst>
          </p:cNvPr>
          <p:cNvSpPr/>
          <p:nvPr>
            <p:custDataLst>
              <p:tags r:id="rId4"/>
            </p:custDataLst>
          </p:nvPr>
        </p:nvSpPr>
        <p:spPr>
          <a:xfrm>
            <a:off x="6285360" y="4970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10 : Éosinophile</a:t>
            </a:r>
          </a:p>
        </p:txBody>
      </p:sp>
      <p:pic>
        <p:nvPicPr>
          <p:cNvPr id="13" name="Picture 6" descr="E:\256\LEUKO\SEGM4.BMP">
            <a:extLst>
              <a:ext uri="{FF2B5EF4-FFF2-40B4-BE49-F238E27FC236}">
                <a16:creationId xmlns:a16="http://schemas.microsoft.com/office/drawing/2014/main" id="{3EB0E211-CAAC-4E23-B029-BAF5FE76CFD5}"/>
              </a:ext>
            </a:extLst>
          </p:cNvPr>
          <p:cNvPicPr>
            <a:picLocks noGrp="1" noChangeAspect="1" noChangeArrowheads="1"/>
          </p:cNvPicPr>
          <p:nvPr>
            <p:ph idx="1"/>
            <p:custDataLst>
              <p:tags r:id="rId5"/>
            </p:custDataLst>
          </p:nvPr>
        </p:nvPicPr>
        <p:blipFill rotWithShape="1">
          <a:blip r:embed="rId12" cstate="print"/>
          <a:srcRect b="9239"/>
          <a:stretch/>
        </p:blipFill>
        <p:spPr>
          <a:xfrm>
            <a:off x="5143500" y="3573244"/>
            <a:ext cx="4832747" cy="3306707"/>
          </a:xfrm>
          <a:solidFill>
            <a:srgbClr val="C00000"/>
          </a:solidFill>
        </p:spPr>
      </p:pic>
      <p:pic>
        <p:nvPicPr>
          <p:cNvPr id="14" name="Picture 2" descr="E:\256\LEUKO\LYMFO5.BMP">
            <a:extLst>
              <a:ext uri="{FF2B5EF4-FFF2-40B4-BE49-F238E27FC236}">
                <a16:creationId xmlns:a16="http://schemas.microsoft.com/office/drawing/2014/main" id="{9D24ED91-DCE1-4DB1-8F30-491CF34507AE}"/>
              </a:ext>
            </a:extLst>
          </p:cNvPr>
          <p:cNvPicPr>
            <a:picLocks noChangeAspect="1" noChangeArrowheads="1"/>
          </p:cNvPicPr>
          <p:nvPr>
            <p:custDataLst>
              <p:tags r:id="rId6"/>
            </p:custDataLst>
          </p:nvPr>
        </p:nvPicPr>
        <p:blipFill rotWithShape="1">
          <a:blip r:embed="rId13" cstate="print"/>
          <a:srcRect b="5929"/>
          <a:stretch/>
        </p:blipFill>
        <p:spPr bwMode="auto">
          <a:xfrm>
            <a:off x="111583" y="3522466"/>
            <a:ext cx="4832747" cy="3427289"/>
          </a:xfrm>
          <a:prstGeom prst="rect">
            <a:avLst/>
          </a:prstGeom>
          <a:solidFill>
            <a:srgbClr val="C00000"/>
          </a:solidFill>
          <a:ln w="9525">
            <a:noFill/>
            <a:miter lim="800000"/>
            <a:headEnd/>
            <a:tailEnd/>
          </a:ln>
        </p:spPr>
      </p:pic>
      <p:sp>
        <p:nvSpPr>
          <p:cNvPr id="15" name="Rectangle avec flèche vers le haut 12">
            <a:extLst>
              <a:ext uri="{FF2B5EF4-FFF2-40B4-BE49-F238E27FC236}">
                <a16:creationId xmlns:a16="http://schemas.microsoft.com/office/drawing/2014/main" id="{A69CD8F2-BE68-4A64-936D-46032B19B80B}"/>
              </a:ext>
            </a:extLst>
          </p:cNvPr>
          <p:cNvSpPr/>
          <p:nvPr>
            <p:custDataLst>
              <p:tags r:id="rId7"/>
            </p:custDataLst>
          </p:nvPr>
        </p:nvSpPr>
        <p:spPr>
          <a:xfrm>
            <a:off x="6434732" y="55172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12 : Neutrophile</a:t>
            </a:r>
          </a:p>
        </p:txBody>
      </p:sp>
      <p:sp>
        <p:nvSpPr>
          <p:cNvPr id="16" name="Rectangle avec flèche vers le bas 17">
            <a:extLst>
              <a:ext uri="{FF2B5EF4-FFF2-40B4-BE49-F238E27FC236}">
                <a16:creationId xmlns:a16="http://schemas.microsoft.com/office/drawing/2014/main" id="{312C4A09-5B51-4ACB-B02F-751605A9ABB6}"/>
              </a:ext>
            </a:extLst>
          </p:cNvPr>
          <p:cNvSpPr/>
          <p:nvPr>
            <p:custDataLst>
              <p:tags r:id="rId8"/>
            </p:custDataLst>
          </p:nvPr>
        </p:nvSpPr>
        <p:spPr>
          <a:xfrm>
            <a:off x="462980" y="4326137"/>
            <a:ext cx="4104456"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11 : Grand lymphocyte avec granulations</a:t>
            </a:r>
          </a:p>
        </p:txBody>
      </p:sp>
    </p:spTree>
    <p:extLst>
      <p:ext uri="{BB962C8B-B14F-4D97-AF65-F5344CB8AC3E}">
        <p14:creationId xmlns:p14="http://schemas.microsoft.com/office/powerpoint/2010/main" val="273614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E:\256\LEUKO\MONO1.BMP"/>
          <p:cNvPicPr>
            <a:picLocks noGrp="1" noChangeAspect="1" noChangeArrowheads="1"/>
          </p:cNvPicPr>
          <p:nvPr>
            <p:ph idx="1"/>
            <p:custDataLst>
              <p:tags r:id="rId1"/>
            </p:custDataLst>
          </p:nvPr>
        </p:nvPicPr>
        <p:blipFill>
          <a:blip r:embed="rId13" cstate="print"/>
          <a:srcRect/>
          <a:stretch>
            <a:fillRect/>
          </a:stretch>
        </p:blipFill>
        <p:spPr>
          <a:xfrm>
            <a:off x="5213226" y="44624"/>
            <a:ext cx="4832747" cy="3643313"/>
          </a:xfrm>
          <a:solidFill>
            <a:srgbClr val="C00000"/>
          </a:solidFill>
        </p:spPr>
      </p:pic>
      <p:pic>
        <p:nvPicPr>
          <p:cNvPr id="44036" name="Picture 2" descr="E:\256\LEUKO\SEGM5.BMP"/>
          <p:cNvPicPr>
            <a:picLocks noChangeAspect="1" noChangeArrowheads="1"/>
          </p:cNvPicPr>
          <p:nvPr>
            <p:custDataLst>
              <p:tags r:id="rId2"/>
            </p:custDataLst>
          </p:nvPr>
        </p:nvPicPr>
        <p:blipFill>
          <a:blip r:embed="rId14" cstate="print"/>
          <a:srcRect/>
          <a:stretch>
            <a:fillRect/>
          </a:stretch>
        </p:blipFill>
        <p:spPr bwMode="auto">
          <a:xfrm>
            <a:off x="174948" y="44624"/>
            <a:ext cx="4832747" cy="3643313"/>
          </a:xfrm>
          <a:prstGeom prst="rect">
            <a:avLst/>
          </a:prstGeom>
          <a:solidFill>
            <a:srgbClr val="C00000"/>
          </a:solidFill>
          <a:ln w="9525">
            <a:noFill/>
            <a:miter lim="800000"/>
            <a:headEnd/>
            <a:tailEnd/>
          </a:ln>
        </p:spPr>
      </p:pic>
      <p:pic>
        <p:nvPicPr>
          <p:cNvPr id="44037" name="Picture 4" descr="E:\256\LEUKO\BASO4.BMP"/>
          <p:cNvPicPr>
            <a:picLocks noChangeAspect="1" noChangeArrowheads="1"/>
          </p:cNvPicPr>
          <p:nvPr>
            <p:custDataLst>
              <p:tags r:id="rId3"/>
            </p:custDataLst>
          </p:nvPr>
        </p:nvPicPr>
        <p:blipFill rotWithShape="1">
          <a:blip r:embed="rId15" cstate="print"/>
          <a:srcRect b="13933"/>
          <a:stretch/>
        </p:blipFill>
        <p:spPr bwMode="auto">
          <a:xfrm>
            <a:off x="158592" y="3677687"/>
            <a:ext cx="4832747" cy="3135690"/>
          </a:xfrm>
          <a:prstGeom prst="rect">
            <a:avLst/>
          </a:prstGeom>
          <a:noFill/>
          <a:ln w="9525">
            <a:noFill/>
            <a:miter lim="800000"/>
            <a:headEnd/>
            <a:tailEnd/>
          </a:ln>
        </p:spPr>
      </p:pic>
      <p:sp>
        <p:nvSpPr>
          <p:cNvPr id="12" name="Rectangle avec flèche vers le haut 11"/>
          <p:cNvSpPr/>
          <p:nvPr>
            <p:custDataLst>
              <p:tags r:id="rId4"/>
            </p:custDataLst>
          </p:nvPr>
        </p:nvSpPr>
        <p:spPr>
          <a:xfrm>
            <a:off x="1283733" y="552613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15 : Basophile</a:t>
            </a:r>
          </a:p>
        </p:txBody>
      </p:sp>
      <p:sp>
        <p:nvSpPr>
          <p:cNvPr id="14" name="Rectangle avec flèche vers le haut 13"/>
          <p:cNvSpPr/>
          <p:nvPr>
            <p:custDataLst>
              <p:tags r:id="rId5"/>
            </p:custDataLst>
          </p:nvPr>
        </p:nvSpPr>
        <p:spPr>
          <a:xfrm>
            <a:off x="5936530" y="2375272"/>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14 : Monocyte</a:t>
            </a:r>
          </a:p>
        </p:txBody>
      </p:sp>
      <p:sp>
        <p:nvSpPr>
          <p:cNvPr id="15" name="Rectangle avec flèche vers le haut 14"/>
          <p:cNvSpPr/>
          <p:nvPr>
            <p:custDataLst>
              <p:tags r:id="rId6"/>
            </p:custDataLst>
          </p:nvPr>
        </p:nvSpPr>
        <p:spPr>
          <a:xfrm>
            <a:off x="1139355" y="229490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13 : Neutrophile</a:t>
            </a:r>
          </a:p>
        </p:txBody>
      </p:sp>
      <p:pic>
        <p:nvPicPr>
          <p:cNvPr id="9" name="Picture 5" descr="E:\256\LEUKO\BASO5.BMP">
            <a:extLst>
              <a:ext uri="{FF2B5EF4-FFF2-40B4-BE49-F238E27FC236}">
                <a16:creationId xmlns:a16="http://schemas.microsoft.com/office/drawing/2014/main" id="{10536FF6-C6B5-4DD6-938E-2D9F5810C7DF}"/>
              </a:ext>
            </a:extLst>
          </p:cNvPr>
          <p:cNvPicPr>
            <a:picLocks noChangeAspect="1" noChangeArrowheads="1"/>
          </p:cNvPicPr>
          <p:nvPr>
            <p:custDataLst>
              <p:tags r:id="rId7"/>
            </p:custDataLst>
          </p:nvPr>
        </p:nvPicPr>
        <p:blipFill rotWithShape="1">
          <a:blip r:embed="rId16" cstate="print"/>
          <a:srcRect b="13372"/>
          <a:stretch/>
        </p:blipFill>
        <p:spPr>
          <a:xfrm>
            <a:off x="5196870" y="3657239"/>
            <a:ext cx="4832747" cy="3156137"/>
          </a:xfrm>
          <a:prstGeom prst="rect">
            <a:avLst/>
          </a:prstGeom>
          <a:solidFill>
            <a:srgbClr val="C00000"/>
          </a:solidFill>
        </p:spPr>
      </p:pic>
      <p:sp>
        <p:nvSpPr>
          <p:cNvPr id="10" name="Rectangle avec flèche vers le bas 11">
            <a:extLst>
              <a:ext uri="{FF2B5EF4-FFF2-40B4-BE49-F238E27FC236}">
                <a16:creationId xmlns:a16="http://schemas.microsoft.com/office/drawing/2014/main" id="{0AEB10F1-DC16-43AB-A007-E3BBF05675EC}"/>
              </a:ext>
            </a:extLst>
          </p:cNvPr>
          <p:cNvSpPr/>
          <p:nvPr>
            <p:custDataLst>
              <p:tags r:id="rId8"/>
            </p:custDataLst>
          </p:nvPr>
        </p:nvSpPr>
        <p:spPr>
          <a:xfrm>
            <a:off x="7206050" y="42198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16 : Basophile</a:t>
            </a:r>
          </a:p>
        </p:txBody>
      </p:sp>
      <p:sp>
        <p:nvSpPr>
          <p:cNvPr id="11" name="Rectangle avec flèche vers le haut 13">
            <a:extLst>
              <a:ext uri="{FF2B5EF4-FFF2-40B4-BE49-F238E27FC236}">
                <a16:creationId xmlns:a16="http://schemas.microsoft.com/office/drawing/2014/main" id="{5D563693-E774-4060-BADA-D78D522A72F3}"/>
              </a:ext>
            </a:extLst>
          </p:cNvPr>
          <p:cNvSpPr/>
          <p:nvPr>
            <p:custDataLst>
              <p:tags r:id="rId9"/>
            </p:custDataLst>
          </p:nvPr>
        </p:nvSpPr>
        <p:spPr>
          <a:xfrm>
            <a:off x="5890204" y="2376550"/>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14 : Monocyte</a:t>
            </a:r>
          </a:p>
        </p:txBody>
      </p:sp>
      <p:sp>
        <p:nvSpPr>
          <p:cNvPr id="13" name="Rectangle avec flèche vers le haut 14">
            <a:extLst>
              <a:ext uri="{FF2B5EF4-FFF2-40B4-BE49-F238E27FC236}">
                <a16:creationId xmlns:a16="http://schemas.microsoft.com/office/drawing/2014/main" id="{CAF9BF11-15EF-4BB7-88CC-FA4520B775A2}"/>
              </a:ext>
            </a:extLst>
          </p:cNvPr>
          <p:cNvSpPr/>
          <p:nvPr>
            <p:custDataLst>
              <p:tags r:id="rId10"/>
            </p:custDataLst>
          </p:nvPr>
        </p:nvSpPr>
        <p:spPr>
          <a:xfrm>
            <a:off x="1093029" y="2296185"/>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13 : Neutrophile</a:t>
            </a:r>
          </a:p>
        </p:txBody>
      </p:sp>
      <p:sp>
        <p:nvSpPr>
          <p:cNvPr id="16" name="Rectangle avec flèche vers le bas 11">
            <a:extLst>
              <a:ext uri="{FF2B5EF4-FFF2-40B4-BE49-F238E27FC236}">
                <a16:creationId xmlns:a16="http://schemas.microsoft.com/office/drawing/2014/main" id="{74A22D02-B361-427C-9173-9AF9E83B5EFE}"/>
              </a:ext>
            </a:extLst>
          </p:cNvPr>
          <p:cNvSpPr/>
          <p:nvPr>
            <p:custDataLst>
              <p:tags r:id="rId11"/>
            </p:custDataLst>
          </p:nvPr>
        </p:nvSpPr>
        <p:spPr>
          <a:xfrm>
            <a:off x="7159724" y="4221088"/>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16 : Basophile</a:t>
            </a:r>
          </a:p>
        </p:txBody>
      </p:sp>
    </p:spTree>
    <p:extLst>
      <p:ext uri="{BB962C8B-B14F-4D97-AF65-F5344CB8AC3E}">
        <p14:creationId xmlns:p14="http://schemas.microsoft.com/office/powerpoint/2010/main" val="1463080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E:\256\LEUKO\SEGM1.BMP"/>
          <p:cNvPicPr>
            <a:picLocks noChangeAspect="1" noChangeArrowheads="1"/>
          </p:cNvPicPr>
          <p:nvPr>
            <p:custDataLst>
              <p:tags r:id="rId1"/>
            </p:custDataLst>
          </p:nvPr>
        </p:nvPicPr>
        <p:blipFill rotWithShape="1">
          <a:blip r:embed="rId10" cstate="print"/>
          <a:srcRect t="7849"/>
          <a:stretch/>
        </p:blipFill>
        <p:spPr bwMode="auto">
          <a:xfrm>
            <a:off x="310753" y="44624"/>
            <a:ext cx="4832747" cy="3357360"/>
          </a:xfrm>
          <a:prstGeom prst="rect">
            <a:avLst/>
          </a:prstGeom>
          <a:solidFill>
            <a:srgbClr val="C00000"/>
          </a:solidFill>
          <a:ln w="9525">
            <a:noFill/>
            <a:miter lim="800000"/>
            <a:headEnd/>
            <a:tailEnd/>
          </a:ln>
        </p:spPr>
      </p:pic>
      <p:pic>
        <p:nvPicPr>
          <p:cNvPr id="45061" name="Picture 2" descr="E:\256\LEUKO\EO5.BMP"/>
          <p:cNvPicPr>
            <a:picLocks noChangeAspect="1" noChangeArrowheads="1"/>
          </p:cNvPicPr>
          <p:nvPr>
            <p:custDataLst>
              <p:tags r:id="rId2"/>
            </p:custDataLst>
          </p:nvPr>
        </p:nvPicPr>
        <p:blipFill rotWithShape="1">
          <a:blip r:embed="rId11" cstate="print"/>
          <a:srcRect t="7849"/>
          <a:stretch/>
        </p:blipFill>
        <p:spPr bwMode="auto">
          <a:xfrm>
            <a:off x="5293518" y="44624"/>
            <a:ext cx="4832747" cy="3357360"/>
          </a:xfrm>
          <a:prstGeom prst="rect">
            <a:avLst/>
          </a:prstGeom>
          <a:solidFill>
            <a:srgbClr val="C00000"/>
          </a:solidFill>
          <a:ln w="9525">
            <a:noFill/>
            <a:miter lim="800000"/>
            <a:headEnd/>
            <a:tailEnd/>
          </a:ln>
        </p:spPr>
      </p:pic>
      <p:sp>
        <p:nvSpPr>
          <p:cNvPr id="7" name="Rectangle avec flèche vers le haut 6"/>
          <p:cNvSpPr/>
          <p:nvPr>
            <p:custDataLst>
              <p:tags r:id="rId3"/>
            </p:custDataLst>
          </p:nvPr>
        </p:nvSpPr>
        <p:spPr>
          <a:xfrm>
            <a:off x="5856088" y="176785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18 : Éosinophile</a:t>
            </a:r>
          </a:p>
        </p:txBody>
      </p:sp>
      <p:sp>
        <p:nvSpPr>
          <p:cNvPr id="9" name="Rectangle avec flèche vers le haut 8"/>
          <p:cNvSpPr/>
          <p:nvPr>
            <p:custDataLst>
              <p:tags r:id="rId4"/>
            </p:custDataLst>
          </p:nvPr>
        </p:nvSpPr>
        <p:spPr>
          <a:xfrm>
            <a:off x="792954" y="216968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17 : Neutrophile</a:t>
            </a:r>
          </a:p>
        </p:txBody>
      </p:sp>
      <p:pic>
        <p:nvPicPr>
          <p:cNvPr id="11" name="Picture 2" descr="E:\256\LEUKO\BASO7.BMP">
            <a:extLst>
              <a:ext uri="{FF2B5EF4-FFF2-40B4-BE49-F238E27FC236}">
                <a16:creationId xmlns:a16="http://schemas.microsoft.com/office/drawing/2014/main" id="{29657004-D722-4BCB-9C48-1C2414224054}"/>
              </a:ext>
            </a:extLst>
          </p:cNvPr>
          <p:cNvPicPr>
            <a:picLocks noGrp="1" noChangeAspect="1" noChangeArrowheads="1"/>
          </p:cNvPicPr>
          <p:nvPr>
            <p:ph idx="1"/>
            <p:custDataLst>
              <p:tags r:id="rId5"/>
            </p:custDataLst>
          </p:nvPr>
        </p:nvPicPr>
        <p:blipFill rotWithShape="1">
          <a:blip r:embed="rId12" cstate="print"/>
          <a:srcRect b="7849"/>
          <a:stretch/>
        </p:blipFill>
        <p:spPr>
          <a:xfrm>
            <a:off x="310753" y="3401984"/>
            <a:ext cx="4832747" cy="3357361"/>
          </a:xfrm>
          <a:solidFill>
            <a:srgbClr val="C00000"/>
          </a:solidFill>
        </p:spPr>
      </p:pic>
      <p:sp>
        <p:nvSpPr>
          <p:cNvPr id="13" name="Rectangle avec flèche vers le haut 9">
            <a:extLst>
              <a:ext uri="{FF2B5EF4-FFF2-40B4-BE49-F238E27FC236}">
                <a16:creationId xmlns:a16="http://schemas.microsoft.com/office/drawing/2014/main" id="{9271FB07-8FFF-4E0D-B596-1ABF7A12D199}"/>
              </a:ext>
            </a:extLst>
          </p:cNvPr>
          <p:cNvSpPr/>
          <p:nvPr>
            <p:custDataLst>
              <p:tags r:id="rId6"/>
            </p:custDataLst>
          </p:nvPr>
        </p:nvSpPr>
        <p:spPr>
          <a:xfrm>
            <a:off x="1516262" y="52504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19 : Basophile</a:t>
            </a:r>
          </a:p>
        </p:txBody>
      </p:sp>
      <p:pic>
        <p:nvPicPr>
          <p:cNvPr id="14" name="Picture 3" descr="E:\256\LEUKO\EO2.BMP">
            <a:extLst>
              <a:ext uri="{FF2B5EF4-FFF2-40B4-BE49-F238E27FC236}">
                <a16:creationId xmlns:a16="http://schemas.microsoft.com/office/drawing/2014/main" id="{C736D18B-0666-458B-A8D3-1AF2B7AEFC46}"/>
              </a:ext>
            </a:extLst>
          </p:cNvPr>
          <p:cNvPicPr>
            <a:picLocks noChangeAspect="1" noChangeArrowheads="1"/>
          </p:cNvPicPr>
          <p:nvPr>
            <p:custDataLst>
              <p:tags r:id="rId7"/>
            </p:custDataLst>
          </p:nvPr>
        </p:nvPicPr>
        <p:blipFill rotWithShape="1">
          <a:blip r:embed="rId13" cstate="print"/>
          <a:srcRect b="9388"/>
          <a:stretch/>
        </p:blipFill>
        <p:spPr bwMode="auto">
          <a:xfrm>
            <a:off x="5279122" y="3458078"/>
            <a:ext cx="4832747" cy="3301267"/>
          </a:xfrm>
          <a:prstGeom prst="rect">
            <a:avLst/>
          </a:prstGeom>
          <a:solidFill>
            <a:srgbClr val="C00000"/>
          </a:solidFill>
          <a:ln w="9525">
            <a:noFill/>
            <a:miter lim="800000"/>
            <a:headEnd/>
            <a:tailEnd/>
          </a:ln>
        </p:spPr>
      </p:pic>
      <p:sp>
        <p:nvSpPr>
          <p:cNvPr id="15" name="Rectangle avec flèche vers le bas 10">
            <a:extLst>
              <a:ext uri="{FF2B5EF4-FFF2-40B4-BE49-F238E27FC236}">
                <a16:creationId xmlns:a16="http://schemas.microsoft.com/office/drawing/2014/main" id="{888E3822-4CA9-4490-81D4-39F29A00420B}"/>
              </a:ext>
            </a:extLst>
          </p:cNvPr>
          <p:cNvSpPr/>
          <p:nvPr>
            <p:custDataLst>
              <p:tags r:id="rId8"/>
            </p:custDataLst>
          </p:nvPr>
        </p:nvSpPr>
        <p:spPr>
          <a:xfrm>
            <a:off x="6484629" y="394028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20 : Éosinophile</a:t>
            </a:r>
          </a:p>
        </p:txBody>
      </p:sp>
    </p:spTree>
    <p:extLst>
      <p:ext uri="{BB962C8B-B14F-4D97-AF65-F5344CB8AC3E}">
        <p14:creationId xmlns:p14="http://schemas.microsoft.com/office/powerpoint/2010/main" val="2230607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2" descr="E:\256\LEUKO\MONO5.BMP"/>
          <p:cNvPicPr>
            <a:picLocks noChangeAspect="1" noChangeArrowheads="1"/>
          </p:cNvPicPr>
          <p:nvPr>
            <p:custDataLst>
              <p:tags r:id="rId1"/>
            </p:custDataLst>
          </p:nvPr>
        </p:nvPicPr>
        <p:blipFill rotWithShape="1">
          <a:blip r:embed="rId11" cstate="print"/>
          <a:srcRect b="9084"/>
          <a:stretch/>
        </p:blipFill>
        <p:spPr bwMode="auto">
          <a:xfrm>
            <a:off x="102940" y="116633"/>
            <a:ext cx="4832747" cy="3312368"/>
          </a:xfrm>
          <a:prstGeom prst="rect">
            <a:avLst/>
          </a:prstGeom>
          <a:solidFill>
            <a:srgbClr val="C00000"/>
          </a:solidFill>
          <a:ln w="9525">
            <a:noFill/>
            <a:miter lim="800000"/>
            <a:headEnd/>
            <a:tailEnd/>
          </a:ln>
        </p:spPr>
      </p:pic>
      <p:sp>
        <p:nvSpPr>
          <p:cNvPr id="12" name="Rectangle avec flèche vers le bas 11"/>
          <p:cNvSpPr/>
          <p:nvPr>
            <p:custDataLst>
              <p:tags r:id="rId2"/>
            </p:custDataLst>
          </p:nvPr>
        </p:nvSpPr>
        <p:spPr>
          <a:xfrm>
            <a:off x="1147713" y="518467"/>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21 : Monocyte</a:t>
            </a:r>
          </a:p>
        </p:txBody>
      </p:sp>
      <p:pic>
        <p:nvPicPr>
          <p:cNvPr id="13" name="Picture 5" descr="E:\256\LEUKO\MONO3.BMP">
            <a:extLst>
              <a:ext uri="{FF2B5EF4-FFF2-40B4-BE49-F238E27FC236}">
                <a16:creationId xmlns:a16="http://schemas.microsoft.com/office/drawing/2014/main" id="{98E9C791-5020-4169-9546-DC066B60DF66}"/>
              </a:ext>
            </a:extLst>
          </p:cNvPr>
          <p:cNvPicPr>
            <a:picLocks noGrp="1" noChangeAspect="1" noChangeArrowheads="1"/>
          </p:cNvPicPr>
          <p:nvPr>
            <p:ph idx="1"/>
            <p:custDataLst>
              <p:tags r:id="rId3"/>
            </p:custDataLst>
          </p:nvPr>
        </p:nvPicPr>
        <p:blipFill rotWithShape="1">
          <a:blip r:embed="rId12" cstate="print"/>
          <a:srcRect b="11182"/>
          <a:stretch/>
        </p:blipFill>
        <p:spPr>
          <a:xfrm>
            <a:off x="5143500" y="121071"/>
            <a:ext cx="4832747" cy="3235921"/>
          </a:xfrm>
          <a:solidFill>
            <a:srgbClr val="C00000"/>
          </a:solidFill>
        </p:spPr>
      </p:pic>
      <p:sp>
        <p:nvSpPr>
          <p:cNvPr id="14" name="Rectangle avec flèche vers le haut 13">
            <a:extLst>
              <a:ext uri="{FF2B5EF4-FFF2-40B4-BE49-F238E27FC236}">
                <a16:creationId xmlns:a16="http://schemas.microsoft.com/office/drawing/2014/main" id="{F3084BB5-FFA8-4565-AF0F-404EE99F6905}"/>
              </a:ext>
            </a:extLst>
          </p:cNvPr>
          <p:cNvSpPr/>
          <p:nvPr>
            <p:custDataLst>
              <p:tags r:id="rId4"/>
            </p:custDataLst>
          </p:nvPr>
        </p:nvSpPr>
        <p:spPr>
          <a:xfrm>
            <a:off x="5545337" y="2049884"/>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22 : Monocyte</a:t>
            </a:r>
          </a:p>
        </p:txBody>
      </p:sp>
      <p:pic>
        <p:nvPicPr>
          <p:cNvPr id="15" name="Picture 3" descr="E:\256\LEUKO\BASO3.BMP">
            <a:extLst>
              <a:ext uri="{FF2B5EF4-FFF2-40B4-BE49-F238E27FC236}">
                <a16:creationId xmlns:a16="http://schemas.microsoft.com/office/drawing/2014/main" id="{F6BB92CD-16DC-4EAA-9B47-05BD5CDCB217}"/>
              </a:ext>
            </a:extLst>
          </p:cNvPr>
          <p:cNvPicPr>
            <a:picLocks noChangeAspect="1" noChangeArrowheads="1"/>
          </p:cNvPicPr>
          <p:nvPr>
            <p:custDataLst>
              <p:tags r:id="rId5"/>
            </p:custDataLst>
          </p:nvPr>
        </p:nvPicPr>
        <p:blipFill rotWithShape="1">
          <a:blip r:embed="rId13" cstate="print"/>
          <a:srcRect b="9205"/>
          <a:stretch/>
        </p:blipFill>
        <p:spPr bwMode="auto">
          <a:xfrm>
            <a:off x="5143500" y="3429002"/>
            <a:ext cx="4832747" cy="3307928"/>
          </a:xfrm>
          <a:prstGeom prst="rect">
            <a:avLst/>
          </a:prstGeom>
          <a:solidFill>
            <a:srgbClr val="C00000"/>
          </a:solidFill>
          <a:ln w="9525">
            <a:noFill/>
            <a:miter lim="800000"/>
            <a:headEnd/>
            <a:tailEnd/>
          </a:ln>
        </p:spPr>
      </p:pic>
      <p:pic>
        <p:nvPicPr>
          <p:cNvPr id="16" name="Picture 6" descr="E:\256\LEUKO\LYMFO4.BMP">
            <a:extLst>
              <a:ext uri="{FF2B5EF4-FFF2-40B4-BE49-F238E27FC236}">
                <a16:creationId xmlns:a16="http://schemas.microsoft.com/office/drawing/2014/main" id="{D36F7360-039F-4D83-AC75-45D3DC16B057}"/>
              </a:ext>
            </a:extLst>
          </p:cNvPr>
          <p:cNvPicPr>
            <a:picLocks noChangeAspect="1" noChangeArrowheads="1"/>
          </p:cNvPicPr>
          <p:nvPr>
            <p:custDataLst>
              <p:tags r:id="rId6"/>
            </p:custDataLst>
          </p:nvPr>
        </p:nvPicPr>
        <p:blipFill rotWithShape="1">
          <a:blip r:embed="rId14" cstate="print"/>
          <a:srcRect b="9084"/>
          <a:stretch/>
        </p:blipFill>
        <p:spPr bwMode="auto">
          <a:xfrm>
            <a:off x="102940" y="3429002"/>
            <a:ext cx="4832747" cy="3312366"/>
          </a:xfrm>
          <a:prstGeom prst="rect">
            <a:avLst/>
          </a:prstGeom>
          <a:solidFill>
            <a:srgbClr val="C00000"/>
          </a:solidFill>
          <a:ln w="9525">
            <a:noFill/>
            <a:miter lim="800000"/>
            <a:headEnd/>
            <a:tailEnd/>
          </a:ln>
        </p:spPr>
      </p:pic>
      <p:sp>
        <p:nvSpPr>
          <p:cNvPr id="17" name="Rectangle avec flèche vers le bas 14">
            <a:extLst>
              <a:ext uri="{FF2B5EF4-FFF2-40B4-BE49-F238E27FC236}">
                <a16:creationId xmlns:a16="http://schemas.microsoft.com/office/drawing/2014/main" id="{ACC3DE9D-EDC8-405B-B0F6-BCC616685E90}"/>
              </a:ext>
            </a:extLst>
          </p:cNvPr>
          <p:cNvSpPr/>
          <p:nvPr>
            <p:custDataLst>
              <p:tags r:id="rId7"/>
            </p:custDataLst>
          </p:nvPr>
        </p:nvSpPr>
        <p:spPr>
          <a:xfrm>
            <a:off x="7072314" y="415230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24 : Basophile</a:t>
            </a:r>
          </a:p>
        </p:txBody>
      </p:sp>
      <p:sp>
        <p:nvSpPr>
          <p:cNvPr id="18" name="Rectangle avec flèche vers le bas 15">
            <a:extLst>
              <a:ext uri="{FF2B5EF4-FFF2-40B4-BE49-F238E27FC236}">
                <a16:creationId xmlns:a16="http://schemas.microsoft.com/office/drawing/2014/main" id="{A7F240BA-5857-404B-B20A-0CCC357BD931}"/>
              </a:ext>
            </a:extLst>
          </p:cNvPr>
          <p:cNvSpPr/>
          <p:nvPr>
            <p:custDataLst>
              <p:tags r:id="rId8"/>
            </p:custDataLst>
          </p:nvPr>
        </p:nvSpPr>
        <p:spPr>
          <a:xfrm>
            <a:off x="1687713" y="3991571"/>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23 : Lymphocyte</a:t>
            </a:r>
          </a:p>
        </p:txBody>
      </p:sp>
    </p:spTree>
    <p:extLst>
      <p:ext uri="{BB962C8B-B14F-4D97-AF65-F5344CB8AC3E}">
        <p14:creationId xmlns:p14="http://schemas.microsoft.com/office/powerpoint/2010/main" val="1673742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6693" y="629816"/>
            <a:ext cx="8365279" cy="1143000"/>
          </a:xfrm>
        </p:spPr>
        <p:txBody>
          <a:bodyPr>
            <a:normAutofit/>
          </a:bodyPr>
          <a:lstStyle/>
          <a:p>
            <a:r>
              <a:rPr lang="fr-CA" sz="3600" b="1" cap="all" dirty="0"/>
              <a:t>Exercice sur la morphologie des GR</a:t>
            </a:r>
            <a:br>
              <a:rPr lang="fr-CA" sz="3600" b="1" cap="all" dirty="0"/>
            </a:br>
            <a:r>
              <a:rPr lang="fr-CA" sz="3600" b="1" cap="all" dirty="0" err="1"/>
              <a:t>DéfinitionS</a:t>
            </a:r>
            <a:r>
              <a:rPr lang="fr-CA" sz="3600" b="1" cap="all" dirty="0"/>
              <a:t>:</a:t>
            </a:r>
          </a:p>
        </p:txBody>
      </p:sp>
      <p:sp>
        <p:nvSpPr>
          <p:cNvPr id="4" name="ZoneTexte 3"/>
          <p:cNvSpPr txBox="1"/>
          <p:nvPr/>
        </p:nvSpPr>
        <p:spPr>
          <a:xfrm>
            <a:off x="967036" y="1924883"/>
            <a:ext cx="8424936" cy="4247317"/>
          </a:xfrm>
          <a:prstGeom prst="rect">
            <a:avLst/>
          </a:prstGeom>
          <a:noFill/>
        </p:spPr>
        <p:txBody>
          <a:bodyPr wrap="square" rtlCol="0">
            <a:spAutoFit/>
          </a:bodyPr>
          <a:lstStyle/>
          <a:p>
            <a:pPr algn="l">
              <a:lnSpc>
                <a:spcPct val="150000"/>
              </a:lnSpc>
            </a:pPr>
            <a:r>
              <a:rPr lang="fr-CA" sz="2400" dirty="0"/>
              <a:t>Microcytose =</a:t>
            </a:r>
          </a:p>
          <a:p>
            <a:pPr algn="l">
              <a:lnSpc>
                <a:spcPct val="150000"/>
              </a:lnSpc>
            </a:pPr>
            <a:r>
              <a:rPr lang="fr-CA" sz="2400" dirty="0" err="1"/>
              <a:t>Macrocytose</a:t>
            </a:r>
            <a:r>
              <a:rPr lang="fr-CA" sz="2400" dirty="0"/>
              <a:t> =</a:t>
            </a:r>
          </a:p>
          <a:p>
            <a:pPr algn="l">
              <a:lnSpc>
                <a:spcPct val="150000"/>
              </a:lnSpc>
            </a:pPr>
            <a:r>
              <a:rPr lang="fr-CA" sz="2400" dirty="0" err="1"/>
              <a:t>Anisocytose</a:t>
            </a:r>
            <a:r>
              <a:rPr lang="fr-CA" sz="2400" dirty="0"/>
              <a:t> =</a:t>
            </a:r>
          </a:p>
          <a:p>
            <a:pPr algn="l">
              <a:lnSpc>
                <a:spcPct val="150000"/>
              </a:lnSpc>
            </a:pPr>
            <a:r>
              <a:rPr lang="fr-CA" sz="2400" dirty="0"/>
              <a:t>Sphérocytose =</a:t>
            </a:r>
          </a:p>
          <a:p>
            <a:pPr algn="l">
              <a:lnSpc>
                <a:spcPct val="150000"/>
              </a:lnSpc>
            </a:pPr>
            <a:r>
              <a:rPr lang="fr-CA" sz="2400" dirty="0"/>
              <a:t>Hypochromie =</a:t>
            </a:r>
          </a:p>
          <a:p>
            <a:pPr algn="l">
              <a:lnSpc>
                <a:spcPct val="150000"/>
              </a:lnSpc>
            </a:pPr>
            <a:r>
              <a:rPr lang="fr-CA" sz="2400" dirty="0" err="1"/>
              <a:t>Polychromatophilie</a:t>
            </a:r>
            <a:r>
              <a:rPr lang="fr-CA" sz="2400" dirty="0"/>
              <a:t> =</a:t>
            </a:r>
          </a:p>
          <a:p>
            <a:pPr algn="l">
              <a:lnSpc>
                <a:spcPct val="150000"/>
              </a:lnSpc>
            </a:pPr>
            <a:r>
              <a:rPr lang="fr-CA" sz="2400" dirty="0"/>
              <a:t>Ponctuations basophiles =</a:t>
            </a:r>
          </a:p>
          <a:p>
            <a:pPr algn="l"/>
            <a:endParaRPr lang="fr-CA"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custDataLst>
              <p:tags r:id="rId1"/>
            </p:custDataLst>
          </p:nvPr>
        </p:nvSpPr>
        <p:spPr>
          <a:xfrm>
            <a:off x="1039045" y="1988840"/>
            <a:ext cx="8280920" cy="4032448"/>
          </a:xfrm>
        </p:spPr>
        <p:txBody>
          <a:bodyPr>
            <a:normAutofit fontScale="85000" lnSpcReduction="20000"/>
          </a:bodyPr>
          <a:lstStyle/>
          <a:p>
            <a:pPr marL="0" indent="0" defTabSz="914400" eaLnBrk="1" hangingPunct="1">
              <a:lnSpc>
                <a:spcPct val="90000"/>
              </a:lnSpc>
              <a:buNone/>
            </a:pPr>
            <a:endParaRPr lang="fr-CA" sz="2400" dirty="0"/>
          </a:p>
          <a:p>
            <a:pPr marL="354013" lvl="1" indent="-177800" defTabSz="914400" eaLnBrk="1" hangingPunct="1">
              <a:lnSpc>
                <a:spcPct val="90000"/>
              </a:lnSpc>
            </a:pPr>
            <a:r>
              <a:rPr lang="fr-CA" sz="2400" u="sng" dirty="0"/>
              <a:t>Anisocytose </a:t>
            </a:r>
            <a:r>
              <a:rPr lang="fr-CA" sz="2400" dirty="0"/>
              <a:t>: variation de la taille des GR</a:t>
            </a:r>
          </a:p>
          <a:p>
            <a:pPr marL="806450" lvl="2" indent="-177800" defTabSz="914400" eaLnBrk="1" hangingPunct="1">
              <a:lnSpc>
                <a:spcPct val="90000"/>
              </a:lnSpc>
            </a:pPr>
            <a:r>
              <a:rPr lang="fr-CA" sz="2400" u="sng" dirty="0"/>
              <a:t>Microcytose </a:t>
            </a:r>
            <a:r>
              <a:rPr lang="fr-CA" sz="2400" dirty="0"/>
              <a:t>: GR plus petits</a:t>
            </a:r>
          </a:p>
          <a:p>
            <a:pPr marL="806450" lvl="2" indent="-177800" defTabSz="914400" eaLnBrk="1" hangingPunct="1">
              <a:lnSpc>
                <a:spcPct val="90000"/>
              </a:lnSpc>
            </a:pPr>
            <a:r>
              <a:rPr lang="fr-CA" sz="2400" u="sng" dirty="0"/>
              <a:t>Macrocytose </a:t>
            </a:r>
            <a:r>
              <a:rPr lang="fr-CA" sz="2400" dirty="0"/>
              <a:t>: GR plus gros</a:t>
            </a:r>
          </a:p>
          <a:p>
            <a:pPr marL="806450" lvl="2" indent="-177800" defTabSz="914400" eaLnBrk="1" hangingPunct="1">
              <a:lnSpc>
                <a:spcPct val="90000"/>
              </a:lnSpc>
            </a:pPr>
            <a:endParaRPr lang="fr-CA" sz="2400" dirty="0"/>
          </a:p>
          <a:p>
            <a:pPr marL="354013" lvl="1" indent="-177800" defTabSz="914400" eaLnBrk="1" hangingPunct="1">
              <a:lnSpc>
                <a:spcPct val="90000"/>
              </a:lnSpc>
            </a:pPr>
            <a:r>
              <a:rPr lang="fr-CA" sz="2400" u="sng" dirty="0" err="1"/>
              <a:t>Polychromatophilie</a:t>
            </a:r>
            <a:r>
              <a:rPr lang="fr-CA" sz="2400" u="sng" dirty="0"/>
              <a:t> </a:t>
            </a:r>
            <a:r>
              <a:rPr lang="fr-CA" sz="2400" dirty="0"/>
              <a:t>: variation dans la couleur</a:t>
            </a:r>
          </a:p>
          <a:p>
            <a:pPr marL="806450" lvl="2" indent="-177800" defTabSz="914400" eaLnBrk="1" hangingPunct="1">
              <a:lnSpc>
                <a:spcPct val="90000"/>
              </a:lnSpc>
            </a:pPr>
            <a:r>
              <a:rPr lang="fr-CA" sz="2400" dirty="0"/>
              <a:t>Possibilité de réticulocytes</a:t>
            </a:r>
          </a:p>
          <a:p>
            <a:pPr marL="806450" lvl="1" indent="-177800" defTabSz="914400" eaLnBrk="1" hangingPunct="1">
              <a:lnSpc>
                <a:spcPct val="90000"/>
              </a:lnSpc>
            </a:pPr>
            <a:r>
              <a:rPr lang="fr-CA" sz="2400" u="sng" dirty="0"/>
              <a:t>Hypochromie </a:t>
            </a:r>
            <a:r>
              <a:rPr lang="fr-CA" sz="2400" dirty="0"/>
              <a:t>: GR plus pâles</a:t>
            </a:r>
          </a:p>
          <a:p>
            <a:pPr marL="628650" lvl="1" indent="0" defTabSz="914400" eaLnBrk="1" hangingPunct="1">
              <a:lnSpc>
                <a:spcPct val="90000"/>
              </a:lnSpc>
              <a:buNone/>
            </a:pPr>
            <a:endParaRPr lang="fr-CA" sz="2400" dirty="0"/>
          </a:p>
          <a:p>
            <a:pPr marL="354013" lvl="1" indent="-177800" defTabSz="914400" eaLnBrk="1" hangingPunct="1">
              <a:lnSpc>
                <a:spcPct val="90000"/>
              </a:lnSpc>
            </a:pPr>
            <a:r>
              <a:rPr lang="fr-CA" sz="2400" u="sng" dirty="0" err="1"/>
              <a:t>Poïkilocytose</a:t>
            </a:r>
            <a:r>
              <a:rPr lang="fr-CA" sz="2400" u="sng" dirty="0"/>
              <a:t> </a:t>
            </a:r>
            <a:r>
              <a:rPr lang="fr-CA" sz="2400" dirty="0"/>
              <a:t>: variation dans la forme</a:t>
            </a:r>
          </a:p>
          <a:p>
            <a:pPr marL="1143000" lvl="2" indent="-228600" defTabSz="914400" eaLnBrk="1" hangingPunct="1">
              <a:lnSpc>
                <a:spcPct val="90000"/>
              </a:lnSpc>
            </a:pPr>
            <a:r>
              <a:rPr lang="fr-CA" sz="2400" dirty="0">
                <a:solidFill>
                  <a:srgbClr val="FF3300"/>
                </a:solidFill>
              </a:rPr>
              <a:t>Page 71</a:t>
            </a:r>
          </a:p>
          <a:p>
            <a:pPr marL="342900" indent="-342900" defTabSz="914400" eaLnBrk="1" hangingPunct="1">
              <a:lnSpc>
                <a:spcPct val="90000"/>
              </a:lnSpc>
              <a:buNone/>
            </a:pPr>
            <a:r>
              <a:rPr lang="fr-CA" sz="3300" dirty="0"/>
              <a:t>		</a:t>
            </a:r>
          </a:p>
        </p:txBody>
      </p:sp>
      <p:sp>
        <p:nvSpPr>
          <p:cNvPr id="246788" name="Text Box 4"/>
          <p:cNvSpPr txBox="1">
            <a:spLocks noChangeArrowheads="1"/>
          </p:cNvSpPr>
          <p:nvPr>
            <p:custDataLst>
              <p:tags r:id="rId2"/>
            </p:custDataLst>
          </p:nvPr>
        </p:nvSpPr>
        <p:spPr bwMode="auto">
          <a:xfrm>
            <a:off x="6799684" y="3642397"/>
            <a:ext cx="2894977" cy="725333"/>
          </a:xfrm>
          <a:prstGeom prst="rect">
            <a:avLst/>
          </a:prstGeom>
          <a:solidFill>
            <a:schemeClr val="accent2"/>
          </a:solidFill>
          <a:ln w="9525">
            <a:solidFill>
              <a:srgbClr val="FF0000"/>
            </a:solidFill>
            <a:miter lim="800000"/>
            <a:headEnd/>
            <a:tailEnd/>
          </a:ln>
          <a:effectLst/>
        </p:spPr>
        <p:txBody>
          <a:bodyPr wrap="square" lIns="108719" tIns="54359" rIns="108719" bIns="54359">
            <a:spAutoFit/>
          </a:bodyPr>
          <a:lstStyle/>
          <a:p>
            <a:pPr algn="ctr">
              <a:spcBef>
                <a:spcPct val="50000"/>
              </a:spcBef>
              <a:defRPr/>
            </a:pPr>
            <a:r>
              <a:rPr lang="fr-CA" sz="2000" dirty="0">
                <a:solidFill>
                  <a:schemeClr val="bg1"/>
                </a:solidFill>
                <a:effectLst/>
              </a:rPr>
              <a:t>L’hyperchromie n’existe pas, c’est impossible</a:t>
            </a:r>
          </a:p>
        </p:txBody>
      </p:sp>
      <p:sp>
        <p:nvSpPr>
          <p:cNvPr id="3" name="Titre 2">
            <a:extLst>
              <a:ext uri="{FF2B5EF4-FFF2-40B4-BE49-F238E27FC236}">
                <a16:creationId xmlns:a16="http://schemas.microsoft.com/office/drawing/2014/main" id="{FCE4A574-2D32-421B-8532-3B5C54363D39}"/>
              </a:ext>
            </a:extLst>
          </p:cNvPr>
          <p:cNvSpPr>
            <a:spLocks noGrp="1"/>
          </p:cNvSpPr>
          <p:nvPr>
            <p:ph type="title"/>
          </p:nvPr>
        </p:nvSpPr>
        <p:spPr>
          <a:xfrm>
            <a:off x="925830" y="908720"/>
            <a:ext cx="8486775" cy="828642"/>
          </a:xfrm>
        </p:spPr>
        <p:txBody>
          <a:bodyPr>
            <a:normAutofit/>
          </a:bodyPr>
          <a:lstStyle/>
          <a:p>
            <a:r>
              <a:rPr lang="fr-CA" sz="3600" b="1" cap="all" dirty="0"/>
              <a:t>Morphologie des globules rouges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custDataLst>
              <p:tags r:id="rId1"/>
            </p:custDataLst>
          </p:nvPr>
        </p:nvSpPr>
        <p:spPr>
          <a:xfrm>
            <a:off x="1021997" y="1134641"/>
            <a:ext cx="10369550" cy="638175"/>
          </a:xfrm>
        </p:spPr>
        <p:txBody>
          <a:bodyPr>
            <a:normAutofit/>
          </a:bodyPr>
          <a:lstStyle/>
          <a:p>
            <a:r>
              <a:rPr lang="fr-CA" sz="3600" b="1" cap="all" dirty="0"/>
              <a:t>Structure du globule rouge</a:t>
            </a:r>
            <a:endParaRPr lang="fr-FR" sz="3600" b="1" cap="all" dirty="0"/>
          </a:p>
        </p:txBody>
      </p:sp>
      <p:sp>
        <p:nvSpPr>
          <p:cNvPr id="219139" name="Rectangle 3"/>
          <p:cNvSpPr>
            <a:spLocks noGrp="1" noChangeArrowheads="1"/>
          </p:cNvSpPr>
          <p:nvPr>
            <p:ph idx="1"/>
            <p:custDataLst>
              <p:tags r:id="rId2"/>
            </p:custDataLst>
          </p:nvPr>
        </p:nvSpPr>
        <p:spPr>
          <a:xfrm>
            <a:off x="1039044" y="1884956"/>
            <a:ext cx="8352928" cy="5375275"/>
          </a:xfrm>
        </p:spPr>
        <p:txBody>
          <a:bodyPr>
            <a:normAutofit/>
          </a:bodyPr>
          <a:lstStyle/>
          <a:p>
            <a:r>
              <a:rPr lang="fr-CA" sz="2400" dirty="0"/>
              <a:t>Variation de la taille du GR</a:t>
            </a:r>
          </a:p>
          <a:p>
            <a:pPr lvl="1"/>
            <a:r>
              <a:rPr lang="fr-CA" sz="2200" u="sng" dirty="0"/>
              <a:t>ANISOCYTOSE</a:t>
            </a:r>
          </a:p>
          <a:p>
            <a:pPr lvl="1"/>
            <a:r>
              <a:rPr lang="fr-CA" sz="2200" u="sng" dirty="0"/>
              <a:t>MICROCYTOSE</a:t>
            </a:r>
          </a:p>
          <a:p>
            <a:pPr lvl="1"/>
            <a:r>
              <a:rPr lang="fr-CA" sz="2200" u="sng" dirty="0"/>
              <a:t>MACROCYTOSE</a:t>
            </a:r>
          </a:p>
          <a:p>
            <a:pPr lvl="1"/>
            <a:r>
              <a:rPr lang="fr-CA" sz="2200" u="sng" dirty="0"/>
              <a:t>MÉGALOCYTOSE</a:t>
            </a:r>
          </a:p>
          <a:p>
            <a:endParaRPr lang="fr-CA" sz="400" dirty="0"/>
          </a:p>
          <a:p>
            <a:r>
              <a:rPr lang="fr-CA" sz="2400" dirty="0"/>
              <a:t>Variation de la couleur du GR</a:t>
            </a:r>
          </a:p>
          <a:p>
            <a:pPr lvl="1"/>
            <a:r>
              <a:rPr lang="fr-CA" sz="2200" u="sng" dirty="0"/>
              <a:t>ANISOCHROMIE</a:t>
            </a:r>
          </a:p>
          <a:p>
            <a:pPr lvl="1"/>
            <a:r>
              <a:rPr lang="fr-CA" sz="2200" u="sng" dirty="0"/>
              <a:t>HYPOCHROMIE</a:t>
            </a:r>
          </a:p>
          <a:p>
            <a:pPr lvl="1"/>
            <a:r>
              <a:rPr lang="fr-CA" sz="2200" u="sng" dirty="0"/>
              <a:t>POLYCHROMATOPHILIE</a:t>
            </a:r>
          </a:p>
          <a:p>
            <a:endParaRPr lang="fr-CA" sz="2800" dirty="0"/>
          </a:p>
        </p:txBody>
      </p:sp>
      <p:sp>
        <p:nvSpPr>
          <p:cNvPr id="219140" name="Text Box 4"/>
          <p:cNvSpPr txBox="1">
            <a:spLocks noChangeArrowheads="1"/>
          </p:cNvSpPr>
          <p:nvPr>
            <p:custDataLst>
              <p:tags r:id="rId3"/>
            </p:custDataLst>
          </p:nvPr>
        </p:nvSpPr>
        <p:spPr bwMode="auto">
          <a:xfrm>
            <a:off x="6470650" y="4797152"/>
            <a:ext cx="3816350" cy="1304331"/>
          </a:xfrm>
          <a:prstGeom prst="rect">
            <a:avLst/>
          </a:prstGeom>
          <a:noFill/>
          <a:ln w="9525">
            <a:noFill/>
            <a:miter lim="800000"/>
            <a:headEnd/>
            <a:tailEnd/>
          </a:ln>
          <a:effectLst/>
        </p:spPr>
        <p:txBody>
          <a:bodyPr>
            <a:spAutoFit/>
          </a:bodyPr>
          <a:lstStyle/>
          <a:p>
            <a:pPr defTabSz="1069975">
              <a:spcBef>
                <a:spcPct val="50000"/>
              </a:spcBef>
            </a:pPr>
            <a:r>
              <a:rPr lang="fr-CA"/>
              <a:t>Tableau 4.3 à la page 68</a:t>
            </a:r>
            <a:endParaRPr lang="fr-FR"/>
          </a:p>
        </p:txBody>
      </p:sp>
      <p:sp>
        <p:nvSpPr>
          <p:cNvPr id="219141" name="Text Box 5"/>
          <p:cNvSpPr txBox="1">
            <a:spLocks noChangeArrowheads="1"/>
          </p:cNvSpPr>
          <p:nvPr>
            <p:custDataLst>
              <p:tags r:id="rId4"/>
            </p:custDataLst>
          </p:nvPr>
        </p:nvSpPr>
        <p:spPr bwMode="auto">
          <a:xfrm>
            <a:off x="6470650" y="2502546"/>
            <a:ext cx="3816350" cy="1304331"/>
          </a:xfrm>
          <a:prstGeom prst="rect">
            <a:avLst/>
          </a:prstGeom>
          <a:noFill/>
          <a:ln w="9525">
            <a:noFill/>
            <a:miter lim="800000"/>
            <a:headEnd/>
            <a:tailEnd/>
          </a:ln>
          <a:effectLst/>
        </p:spPr>
        <p:txBody>
          <a:bodyPr>
            <a:spAutoFit/>
          </a:bodyPr>
          <a:lstStyle/>
          <a:p>
            <a:pPr defTabSz="1069975">
              <a:spcBef>
                <a:spcPct val="50000"/>
              </a:spcBef>
            </a:pPr>
            <a:r>
              <a:rPr lang="fr-CA" dirty="0"/>
              <a:t>Tableau 4.2 à la page 67</a:t>
            </a:r>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custDataLst>
              <p:tags r:id="rId1"/>
            </p:custDataLst>
          </p:nvPr>
        </p:nvSpPr>
        <p:spPr>
          <a:xfrm>
            <a:off x="1021997" y="1134641"/>
            <a:ext cx="10369550" cy="638175"/>
          </a:xfrm>
        </p:spPr>
        <p:txBody>
          <a:bodyPr>
            <a:normAutofit/>
          </a:bodyPr>
          <a:lstStyle/>
          <a:p>
            <a:r>
              <a:rPr lang="fr-CA" sz="3600" b="1" cap="all" dirty="0"/>
              <a:t>Structure du globule rouge</a:t>
            </a:r>
            <a:endParaRPr lang="fr-FR" sz="3600" b="1" cap="all" dirty="0"/>
          </a:p>
        </p:txBody>
      </p:sp>
      <p:sp>
        <p:nvSpPr>
          <p:cNvPr id="219139" name="Rectangle 3"/>
          <p:cNvSpPr>
            <a:spLocks noGrp="1" noChangeArrowheads="1"/>
          </p:cNvSpPr>
          <p:nvPr>
            <p:ph idx="1"/>
            <p:custDataLst>
              <p:tags r:id="rId2"/>
            </p:custDataLst>
          </p:nvPr>
        </p:nvSpPr>
        <p:spPr>
          <a:xfrm>
            <a:off x="1039044" y="2060848"/>
            <a:ext cx="8352928" cy="5199383"/>
          </a:xfrm>
        </p:spPr>
        <p:txBody>
          <a:bodyPr>
            <a:normAutofit/>
          </a:bodyPr>
          <a:lstStyle/>
          <a:p>
            <a:r>
              <a:rPr lang="fr-CA" sz="2400" dirty="0"/>
              <a:t>Variation dans la distribution des GR</a:t>
            </a:r>
          </a:p>
          <a:p>
            <a:pPr lvl="1"/>
            <a:r>
              <a:rPr lang="fr-CA" sz="2200" u="sng" dirty="0"/>
              <a:t>Formation en rouleaux</a:t>
            </a:r>
          </a:p>
          <a:p>
            <a:pPr lvl="1"/>
            <a:r>
              <a:rPr lang="fr-CA" sz="2200" u="sng" dirty="0"/>
              <a:t>Agglutinines froides</a:t>
            </a:r>
          </a:p>
          <a:p>
            <a:endParaRPr lang="fr-CA" sz="2400" u="sng" dirty="0"/>
          </a:p>
        </p:txBody>
      </p:sp>
    </p:spTree>
    <p:extLst>
      <p:ext uri="{BB962C8B-B14F-4D97-AF65-F5344CB8AC3E}">
        <p14:creationId xmlns:p14="http://schemas.microsoft.com/office/powerpoint/2010/main" val="69561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cap="all" dirty="0"/>
              <a:t>QUESTIONS</a:t>
            </a:r>
          </a:p>
        </p:txBody>
      </p:sp>
      <p:sp>
        <p:nvSpPr>
          <p:cNvPr id="3" name="Espace réservé du contenu 2"/>
          <p:cNvSpPr>
            <a:spLocks noGrp="1"/>
          </p:cNvSpPr>
          <p:nvPr>
            <p:ph idx="1"/>
          </p:nvPr>
        </p:nvSpPr>
        <p:spPr/>
        <p:txBody>
          <a:bodyPr/>
          <a:lstStyle/>
          <a:p>
            <a:r>
              <a:rPr lang="fr-CA" dirty="0"/>
              <a:t>C’est quoi un hémogramme?</a:t>
            </a:r>
          </a:p>
          <a:p>
            <a:pPr lvl="1"/>
            <a:r>
              <a:rPr lang="fr-CA" dirty="0"/>
              <a:t>Formule sanguine, FSC, numération de cellules</a:t>
            </a:r>
          </a:p>
          <a:p>
            <a:r>
              <a:rPr lang="fr-CA" dirty="0"/>
              <a:t>Quels sont les résultats obtenus?</a:t>
            </a:r>
          </a:p>
          <a:p>
            <a:pPr lvl="1"/>
            <a:r>
              <a:rPr lang="fr-CA" dirty="0"/>
              <a:t>Hématocrite, hémoglobine, numération GR, GB, PLQ, calcul des indices érythrocytaires, frottis sanguin (réticulocytes, vitesse de sédimentation)</a:t>
            </a:r>
          </a:p>
          <a:p>
            <a:r>
              <a:rPr lang="fr-CA" dirty="0"/>
              <a:t>Comment est-il possible d’obtenir les résultats d’un hémogramme?</a:t>
            </a:r>
          </a:p>
          <a:p>
            <a:pPr lvl="1"/>
            <a:r>
              <a:rPr lang="fr-CA" dirty="0"/>
              <a:t>Méthode automatisée ou manuelle</a:t>
            </a:r>
          </a:p>
          <a:p>
            <a:r>
              <a:rPr lang="fr-CA" dirty="0"/>
              <a:t>Quels outils peuvent-être utilisés pour obtenir les résultats?</a:t>
            </a:r>
          </a:p>
          <a:p>
            <a:pPr lvl="1"/>
            <a:r>
              <a:rPr lang="fr-CA" dirty="0"/>
              <a:t>Équipement automatisé (compteur cellulaire), tube de </a:t>
            </a:r>
            <a:r>
              <a:rPr lang="fr-CA" dirty="0" err="1"/>
              <a:t>Wintrobe</a:t>
            </a:r>
            <a:r>
              <a:rPr lang="fr-CA" dirty="0"/>
              <a:t>, capillaire, </a:t>
            </a:r>
            <a:r>
              <a:rPr lang="fr-CA" dirty="0" err="1"/>
              <a:t>unopette</a:t>
            </a:r>
            <a:r>
              <a:rPr lang="fr-CA" dirty="0"/>
              <a:t>, hématimètre, microscope,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custDataLst>
              <p:tags r:id="rId1"/>
            </p:custDataLst>
          </p:nvPr>
        </p:nvSpPr>
        <p:spPr>
          <a:xfrm>
            <a:off x="1042368" y="1124744"/>
            <a:ext cx="10369550" cy="638175"/>
          </a:xfrm>
        </p:spPr>
        <p:txBody>
          <a:bodyPr>
            <a:normAutofit/>
          </a:bodyPr>
          <a:lstStyle/>
          <a:p>
            <a:r>
              <a:rPr lang="fr-CA" sz="3600" b="1" cap="all" dirty="0"/>
              <a:t>Structure du globule rouge</a:t>
            </a:r>
            <a:endParaRPr lang="fr-FR" sz="3600" b="1" cap="all" dirty="0"/>
          </a:p>
        </p:txBody>
      </p:sp>
      <p:sp>
        <p:nvSpPr>
          <p:cNvPr id="220163" name="Rectangle 3"/>
          <p:cNvSpPr>
            <a:spLocks noGrp="1" noChangeArrowheads="1"/>
          </p:cNvSpPr>
          <p:nvPr>
            <p:ph idx="1"/>
            <p:custDataLst>
              <p:tags r:id="rId2"/>
            </p:custDataLst>
          </p:nvPr>
        </p:nvSpPr>
        <p:spPr>
          <a:xfrm>
            <a:off x="1039044" y="1925434"/>
            <a:ext cx="11296650" cy="5375275"/>
          </a:xfrm>
        </p:spPr>
        <p:txBody>
          <a:bodyPr/>
          <a:lstStyle/>
          <a:p>
            <a:r>
              <a:rPr lang="fr-CA" sz="2400" dirty="0"/>
              <a:t>Variation dans la forme du GR</a:t>
            </a:r>
          </a:p>
          <a:p>
            <a:pPr lvl="1"/>
            <a:r>
              <a:rPr lang="fr-CA" sz="2000" dirty="0"/>
              <a:t>POÏKILOCYTOSE</a:t>
            </a:r>
          </a:p>
          <a:p>
            <a:pPr lvl="1"/>
            <a:r>
              <a:rPr lang="fr-CA" sz="2000" dirty="0"/>
              <a:t>ACANTHOCYTES</a:t>
            </a:r>
          </a:p>
          <a:p>
            <a:pPr lvl="1"/>
            <a:r>
              <a:rPr lang="fr-CA" sz="2000" dirty="0"/>
              <a:t>CODOCYTES</a:t>
            </a:r>
          </a:p>
          <a:p>
            <a:pPr lvl="1"/>
            <a:r>
              <a:rPr lang="fr-CA" sz="2000" dirty="0"/>
              <a:t>DACRYOCYTES</a:t>
            </a:r>
          </a:p>
          <a:p>
            <a:pPr lvl="1"/>
            <a:r>
              <a:rPr lang="fr-CA" sz="2000" dirty="0"/>
              <a:t>DRÉPANOCYTES</a:t>
            </a:r>
          </a:p>
          <a:p>
            <a:pPr lvl="1"/>
            <a:r>
              <a:rPr lang="fr-CA" sz="2000" dirty="0"/>
              <a:t>ÉCHINOCYTES</a:t>
            </a:r>
          </a:p>
          <a:p>
            <a:pPr lvl="1"/>
            <a:r>
              <a:rPr lang="fr-CA" sz="2000" dirty="0"/>
              <a:t>ELLIPTOCYTES</a:t>
            </a:r>
          </a:p>
          <a:p>
            <a:pPr lvl="1"/>
            <a:r>
              <a:rPr lang="fr-CA" sz="2000" dirty="0"/>
              <a:t>KÉRATOCYTES</a:t>
            </a:r>
          </a:p>
          <a:p>
            <a:pPr lvl="1"/>
            <a:r>
              <a:rPr lang="fr-CA" sz="2000" dirty="0"/>
              <a:t>SCHIZOCYTES</a:t>
            </a:r>
          </a:p>
          <a:p>
            <a:pPr lvl="1"/>
            <a:r>
              <a:rPr lang="fr-CA" sz="2000" dirty="0"/>
              <a:t>SPHÉROCYTES</a:t>
            </a:r>
          </a:p>
          <a:p>
            <a:pPr lvl="1"/>
            <a:r>
              <a:rPr lang="fr-CA" sz="2000" dirty="0"/>
              <a:t>STOMATOCYTES</a:t>
            </a:r>
          </a:p>
          <a:p>
            <a:pPr lvl="1"/>
            <a:endParaRPr lang="fr-CA" sz="2200" dirty="0"/>
          </a:p>
          <a:p>
            <a:pPr lvl="2"/>
            <a:endParaRPr lang="fr-CA" dirty="0"/>
          </a:p>
        </p:txBody>
      </p:sp>
      <p:sp>
        <p:nvSpPr>
          <p:cNvPr id="220164" name="Text Box 4"/>
          <p:cNvSpPr txBox="1">
            <a:spLocks noChangeArrowheads="1"/>
          </p:cNvSpPr>
          <p:nvPr>
            <p:custDataLst>
              <p:tags r:id="rId3"/>
            </p:custDataLst>
          </p:nvPr>
        </p:nvSpPr>
        <p:spPr bwMode="auto">
          <a:xfrm>
            <a:off x="7015708" y="5589240"/>
            <a:ext cx="3600400" cy="707886"/>
          </a:xfrm>
          <a:prstGeom prst="rect">
            <a:avLst/>
          </a:prstGeom>
          <a:noFill/>
          <a:ln w="9525">
            <a:noFill/>
            <a:miter lim="800000"/>
            <a:headEnd/>
            <a:tailEnd/>
          </a:ln>
          <a:effectLst/>
        </p:spPr>
        <p:txBody>
          <a:bodyPr wrap="square">
            <a:spAutoFit/>
          </a:bodyPr>
          <a:lstStyle/>
          <a:p>
            <a:pPr algn="ctr" defTabSz="1069975">
              <a:spcBef>
                <a:spcPct val="50000"/>
              </a:spcBef>
            </a:pPr>
            <a:r>
              <a:rPr lang="fr-CA" sz="1600" dirty="0">
                <a:solidFill>
                  <a:srgbClr val="FF3300"/>
                </a:solidFill>
              </a:rPr>
              <a:t>Figure 4.4 à la page 63</a:t>
            </a:r>
          </a:p>
          <a:p>
            <a:pPr algn="ctr" defTabSz="1069975">
              <a:spcBef>
                <a:spcPct val="50000"/>
              </a:spcBef>
            </a:pPr>
            <a:r>
              <a:rPr lang="fr-CA" sz="1600" dirty="0">
                <a:solidFill>
                  <a:srgbClr val="FF3300"/>
                </a:solidFill>
              </a:rPr>
              <a:t>Tableau 4.4 aux pages 71 et 72</a:t>
            </a:r>
            <a:endParaRPr lang="fr-FR" sz="1600" dirty="0">
              <a:solidFill>
                <a:srgbClr val="FF33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custDataLst>
              <p:tags r:id="rId1"/>
            </p:custDataLst>
          </p:nvPr>
        </p:nvSpPr>
        <p:spPr>
          <a:xfrm>
            <a:off x="1039044" y="1124744"/>
            <a:ext cx="10369550" cy="638175"/>
          </a:xfrm>
        </p:spPr>
        <p:txBody>
          <a:bodyPr>
            <a:normAutofit/>
          </a:bodyPr>
          <a:lstStyle/>
          <a:p>
            <a:r>
              <a:rPr lang="fr-CA" sz="3600" b="1" cap="all" dirty="0"/>
              <a:t>Inclusions dans les globules rouges</a:t>
            </a:r>
            <a:endParaRPr lang="fr-FR" sz="3600" b="1" cap="all" dirty="0"/>
          </a:p>
        </p:txBody>
      </p:sp>
      <p:sp>
        <p:nvSpPr>
          <p:cNvPr id="220163" name="Rectangle 3"/>
          <p:cNvSpPr>
            <a:spLocks noGrp="1" noChangeArrowheads="1"/>
          </p:cNvSpPr>
          <p:nvPr>
            <p:ph idx="1"/>
            <p:custDataLst>
              <p:tags r:id="rId2"/>
            </p:custDataLst>
          </p:nvPr>
        </p:nvSpPr>
        <p:spPr>
          <a:xfrm>
            <a:off x="1039044" y="2014165"/>
            <a:ext cx="7488832" cy="5159251"/>
          </a:xfrm>
        </p:spPr>
        <p:txBody>
          <a:bodyPr/>
          <a:lstStyle/>
          <a:p>
            <a:pPr lvl="1"/>
            <a:r>
              <a:rPr lang="fr-CA" sz="2000" dirty="0"/>
              <a:t>Corps d’Howell-Jolly</a:t>
            </a:r>
          </a:p>
          <a:p>
            <a:pPr lvl="1"/>
            <a:endParaRPr lang="fr-CA" sz="2000" dirty="0"/>
          </a:p>
          <a:p>
            <a:pPr lvl="1"/>
            <a:r>
              <a:rPr lang="fr-CA" sz="2000" dirty="0"/>
              <a:t>Anneaux de Cabot</a:t>
            </a:r>
          </a:p>
          <a:p>
            <a:pPr lvl="1"/>
            <a:endParaRPr lang="fr-CA" sz="2000" dirty="0"/>
          </a:p>
          <a:p>
            <a:pPr lvl="1"/>
            <a:r>
              <a:rPr lang="fr-CA" sz="2000" dirty="0"/>
              <a:t>Ponctuations basophiles</a:t>
            </a:r>
          </a:p>
          <a:p>
            <a:pPr lvl="1"/>
            <a:endParaRPr lang="fr-CA" sz="2000" dirty="0"/>
          </a:p>
          <a:p>
            <a:pPr lvl="1"/>
            <a:r>
              <a:rPr lang="fr-CA" sz="2000" dirty="0"/>
              <a:t>Corps de </a:t>
            </a:r>
            <a:r>
              <a:rPr lang="fr-CA" sz="2000" dirty="0" err="1"/>
              <a:t>Pappenheimer</a:t>
            </a:r>
            <a:endParaRPr lang="fr-CA" sz="2000" dirty="0"/>
          </a:p>
          <a:p>
            <a:pPr lvl="1"/>
            <a:endParaRPr lang="fr-CA" sz="2000" dirty="0"/>
          </a:p>
          <a:p>
            <a:pPr lvl="1"/>
            <a:r>
              <a:rPr lang="fr-CA" sz="2000" dirty="0"/>
              <a:t>Corps de Heinz</a:t>
            </a:r>
          </a:p>
          <a:p>
            <a:pPr lvl="1"/>
            <a:endParaRPr lang="fr-CA" sz="2000" dirty="0"/>
          </a:p>
          <a:p>
            <a:pPr lvl="1"/>
            <a:r>
              <a:rPr lang="fr-CA" sz="2000" dirty="0"/>
              <a:t>Corps de </a:t>
            </a:r>
            <a:r>
              <a:rPr lang="fr-CA" sz="2000" dirty="0" err="1"/>
              <a:t>Schuffner</a:t>
            </a:r>
            <a:endParaRPr lang="fr-CA" sz="2000" dirty="0"/>
          </a:p>
          <a:p>
            <a:pPr lvl="1"/>
            <a:endParaRPr lang="fr-CA" sz="2200" dirty="0"/>
          </a:p>
          <a:p>
            <a:pPr lvl="2"/>
            <a:endParaRPr lang="fr-CA" dirty="0"/>
          </a:p>
        </p:txBody>
      </p:sp>
      <p:sp>
        <p:nvSpPr>
          <p:cNvPr id="220164" name="Text Box 4"/>
          <p:cNvSpPr txBox="1">
            <a:spLocks noChangeArrowheads="1"/>
          </p:cNvSpPr>
          <p:nvPr>
            <p:custDataLst>
              <p:tags r:id="rId3"/>
            </p:custDataLst>
          </p:nvPr>
        </p:nvSpPr>
        <p:spPr bwMode="auto">
          <a:xfrm>
            <a:off x="7022205" y="5949280"/>
            <a:ext cx="3240360" cy="369332"/>
          </a:xfrm>
          <a:prstGeom prst="rect">
            <a:avLst/>
          </a:prstGeom>
          <a:noFill/>
          <a:ln w="9525">
            <a:noFill/>
            <a:miter lim="800000"/>
            <a:headEnd/>
            <a:tailEnd/>
          </a:ln>
          <a:effectLst/>
        </p:spPr>
        <p:txBody>
          <a:bodyPr wrap="square">
            <a:spAutoFit/>
          </a:bodyPr>
          <a:lstStyle/>
          <a:p>
            <a:pPr defTabSz="1069975">
              <a:spcBef>
                <a:spcPct val="50000"/>
              </a:spcBef>
            </a:pPr>
            <a:r>
              <a:rPr lang="fr-CA" dirty="0">
                <a:solidFill>
                  <a:srgbClr val="FF3300"/>
                </a:solidFill>
              </a:rPr>
              <a:t>Tableau 4.4 aux pages 72 et 73</a:t>
            </a:r>
            <a:endParaRPr lang="fr-FR" dirty="0">
              <a:solidFill>
                <a:srgbClr val="FF3300"/>
              </a:solidFill>
            </a:endParaRPr>
          </a:p>
        </p:txBody>
      </p:sp>
    </p:spTree>
    <p:extLst>
      <p:ext uri="{BB962C8B-B14F-4D97-AF65-F5344CB8AC3E}">
        <p14:creationId xmlns:p14="http://schemas.microsoft.com/office/powerpoint/2010/main" val="4264646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39044" y="548629"/>
            <a:ext cx="10367963" cy="1200150"/>
          </a:xfrm>
        </p:spPr>
        <p:txBody>
          <a:bodyPr>
            <a:normAutofit/>
          </a:bodyPr>
          <a:lstStyle/>
          <a:p>
            <a:pPr>
              <a:defRPr/>
            </a:pPr>
            <a:r>
              <a:rPr lang="fr-CA" sz="3600" b="1" cap="all" dirty="0"/>
              <a:t>Exercice</a:t>
            </a:r>
          </a:p>
        </p:txBody>
      </p:sp>
      <p:sp>
        <p:nvSpPr>
          <p:cNvPr id="25603" name="Espace réservé du contenu 2"/>
          <p:cNvSpPr>
            <a:spLocks noGrp="1"/>
          </p:cNvSpPr>
          <p:nvPr>
            <p:ph idx="1"/>
            <p:custDataLst>
              <p:tags r:id="rId3"/>
            </p:custDataLst>
          </p:nvPr>
        </p:nvSpPr>
        <p:spPr>
          <a:xfrm>
            <a:off x="246956" y="3429000"/>
            <a:ext cx="2736304" cy="4721225"/>
          </a:xfrm>
        </p:spPr>
        <p:txBody>
          <a:bodyPr/>
          <a:lstStyle/>
          <a:p>
            <a:pPr algn="ctr"/>
            <a:r>
              <a:rPr lang="fr-CA" dirty="0"/>
              <a:t>Morphologie normale des GR</a:t>
            </a:r>
          </a:p>
          <a:p>
            <a:pPr algn="ctr">
              <a:buNone/>
            </a:pPr>
            <a:r>
              <a:rPr lang="fr-CA" dirty="0"/>
              <a:t>									</a:t>
            </a:r>
          </a:p>
        </p:txBody>
      </p:sp>
      <p:pic>
        <p:nvPicPr>
          <p:cNvPr id="94210" name="Picture 2" descr="E:\ERY\NORM3.BMP"/>
          <p:cNvPicPr>
            <a:picLocks noChangeAspect="1" noChangeArrowheads="1"/>
          </p:cNvPicPr>
          <p:nvPr>
            <p:custDataLst>
              <p:tags r:id="rId4"/>
            </p:custDataLst>
          </p:nvPr>
        </p:nvPicPr>
        <p:blipFill>
          <a:blip r:embed="rId6" cstate="print">
            <a:lum bright="-20000"/>
          </a:blip>
          <a:srcRect/>
          <a:stretch>
            <a:fillRect/>
          </a:stretch>
        </p:blipFill>
        <p:spPr bwMode="auto">
          <a:xfrm>
            <a:off x="3127276" y="1772816"/>
            <a:ext cx="6466147" cy="4536555"/>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pic>
        <p:nvPicPr>
          <p:cNvPr id="43009" name="Picture 1" descr="E:\ERY\HYPER3.BMP"/>
          <p:cNvPicPr>
            <a:picLocks noChangeAspect="1" noChangeArrowheads="1"/>
          </p:cNvPicPr>
          <p:nvPr>
            <p:custDataLst>
              <p:tags r:id="rId2"/>
            </p:custDataLst>
          </p:nvPr>
        </p:nvPicPr>
        <p:blipFill>
          <a:blip r:embed="rId6" cstate="print">
            <a:lum bright="-20000"/>
          </a:blip>
          <a:srcRect/>
          <a:stretch>
            <a:fillRect/>
          </a:stretch>
        </p:blipFill>
        <p:spPr bwMode="auto">
          <a:xfrm>
            <a:off x="5071493" y="2276872"/>
            <a:ext cx="4992841" cy="4068000"/>
          </a:xfrm>
          <a:prstGeom prst="rect">
            <a:avLst/>
          </a:prstGeom>
          <a:noFill/>
        </p:spPr>
      </p:pic>
      <p:pic>
        <p:nvPicPr>
          <p:cNvPr id="43010" name="Picture 2" descr="E:\ERY\HYPO6.BMP"/>
          <p:cNvPicPr>
            <a:picLocks noChangeAspect="1" noChangeArrowheads="1"/>
          </p:cNvPicPr>
          <p:nvPr>
            <p:custDataLst>
              <p:tags r:id="rId3"/>
            </p:custDataLst>
          </p:nvPr>
        </p:nvPicPr>
        <p:blipFill>
          <a:blip r:embed="rId7" cstate="print">
            <a:lum bright="-20000"/>
          </a:blip>
          <a:srcRect/>
          <a:stretch>
            <a:fillRect/>
          </a:stretch>
        </p:blipFill>
        <p:spPr bwMode="auto">
          <a:xfrm>
            <a:off x="221533" y="2276872"/>
            <a:ext cx="4777951" cy="4068000"/>
          </a:xfrm>
          <a:prstGeom prst="rect">
            <a:avLst/>
          </a:prstGeom>
          <a:noFill/>
        </p:spPr>
      </p:pic>
      <p:sp>
        <p:nvSpPr>
          <p:cNvPr id="6" name="Espace réservé du contenu 2"/>
          <p:cNvSpPr txBox="1">
            <a:spLocks/>
          </p:cNvSpPr>
          <p:nvPr>
            <p:custDataLst>
              <p:tags r:id="rId4"/>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1		                    </a:t>
            </a:r>
            <a:r>
              <a:rPr lang="fr-CA" sz="3700" kern="0" dirty="0"/>
              <a:t>     </a:t>
            </a:r>
            <a:r>
              <a:rPr lang="fr-CA" sz="3700" kern="0" dirty="0">
                <a:solidFill>
                  <a:schemeClr val="tx1"/>
                </a:solidFill>
                <a:effectLst/>
                <a:latin typeface="+mn-lt"/>
              </a:rPr>
              <a:t>2</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4567436" y="1825660"/>
            <a:ext cx="1000595" cy="523220"/>
          </a:xfrm>
          <a:prstGeom prst="rect">
            <a:avLst/>
          </a:prstGeom>
          <a:solidFill>
            <a:schemeClr val="bg1">
              <a:lumMod val="65000"/>
            </a:schemeClr>
          </a:solidFill>
        </p:spPr>
        <p:txBody>
          <a:bodyPr wrap="none" rtlCol="0">
            <a:spAutoFit/>
          </a:bodyPr>
          <a:lstStyle/>
          <a:p>
            <a:r>
              <a:rPr lang="fr-CA" sz="2800" dirty="0"/>
              <a:t>100 X</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3		                    </a:t>
            </a:r>
            <a:r>
              <a:rPr lang="fr-CA" sz="3700" kern="0" dirty="0"/>
              <a:t>     </a:t>
            </a:r>
            <a:r>
              <a:rPr lang="fr-CA" sz="3700" kern="0" dirty="0">
                <a:solidFill>
                  <a:schemeClr val="tx1"/>
                </a:solidFill>
                <a:effectLst/>
                <a:latin typeface="+mn-lt"/>
              </a:rPr>
              <a:t>4</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pic>
        <p:nvPicPr>
          <p:cNvPr id="7" name="Picture 2" descr="E:\ERY\STOMA2.BMP">
            <a:extLst>
              <a:ext uri="{FF2B5EF4-FFF2-40B4-BE49-F238E27FC236}">
                <a16:creationId xmlns:a16="http://schemas.microsoft.com/office/drawing/2014/main" id="{4AED8ED4-6D59-4E7C-81E3-39E544434DAE}"/>
              </a:ext>
            </a:extLst>
          </p:cNvPr>
          <p:cNvPicPr>
            <a:picLocks noChangeAspect="1" noChangeArrowheads="1"/>
          </p:cNvPicPr>
          <p:nvPr>
            <p:custDataLst>
              <p:tags r:id="rId3"/>
            </p:custDataLst>
          </p:nvPr>
        </p:nvPicPr>
        <p:blipFill>
          <a:blip r:embed="rId6" cstate="print">
            <a:lum bright="-14000"/>
          </a:blip>
          <a:srcRect/>
          <a:stretch>
            <a:fillRect/>
          </a:stretch>
        </p:blipFill>
        <p:spPr bwMode="auto">
          <a:xfrm>
            <a:off x="254449" y="2301327"/>
            <a:ext cx="4744888" cy="3996000"/>
          </a:xfrm>
          <a:prstGeom prst="rect">
            <a:avLst/>
          </a:prstGeom>
          <a:noFill/>
        </p:spPr>
      </p:pic>
      <p:pic>
        <p:nvPicPr>
          <p:cNvPr id="8" name="Picture 3" descr="E:\ERY\SIKKEL6.BMP">
            <a:extLst>
              <a:ext uri="{FF2B5EF4-FFF2-40B4-BE49-F238E27FC236}">
                <a16:creationId xmlns:a16="http://schemas.microsoft.com/office/drawing/2014/main" id="{9F14A860-1AA1-468C-8663-E5C81AD94D7D}"/>
              </a:ext>
            </a:extLst>
          </p:cNvPr>
          <p:cNvPicPr>
            <a:picLocks noChangeAspect="1" noChangeArrowheads="1"/>
          </p:cNvPicPr>
          <p:nvPr>
            <p:custDataLst>
              <p:tags r:id="rId4"/>
            </p:custDataLst>
          </p:nvPr>
        </p:nvPicPr>
        <p:blipFill>
          <a:blip r:embed="rId7" cstate="print">
            <a:lum bright="-9000"/>
          </a:blip>
          <a:srcRect/>
          <a:stretch>
            <a:fillRect/>
          </a:stretch>
        </p:blipFill>
        <p:spPr bwMode="auto">
          <a:xfrm>
            <a:off x="5118594" y="2301327"/>
            <a:ext cx="4826484" cy="3960000"/>
          </a:xfrm>
          <a:prstGeom prst="rect">
            <a:avLst/>
          </a:prstGeom>
          <a:noFill/>
        </p:spPr>
      </p:pic>
      <p:sp>
        <p:nvSpPr>
          <p:cNvPr id="3" name="ZoneTexte 2">
            <a:extLst>
              <a:ext uri="{FF2B5EF4-FFF2-40B4-BE49-F238E27FC236}">
                <a16:creationId xmlns:a16="http://schemas.microsoft.com/office/drawing/2014/main" id="{F7058245-962D-43B2-BE7A-FB3764EA8A59}"/>
              </a:ext>
            </a:extLst>
          </p:cNvPr>
          <p:cNvSpPr txBox="1"/>
          <p:nvPr/>
        </p:nvSpPr>
        <p:spPr>
          <a:xfrm>
            <a:off x="4567436" y="1825660"/>
            <a:ext cx="1000595" cy="523220"/>
          </a:xfrm>
          <a:prstGeom prst="rect">
            <a:avLst/>
          </a:prstGeom>
          <a:solidFill>
            <a:schemeClr val="bg1">
              <a:lumMod val="65000"/>
            </a:schemeClr>
          </a:solidFill>
        </p:spPr>
        <p:txBody>
          <a:bodyPr wrap="none" rtlCol="0">
            <a:spAutoFit/>
          </a:bodyPr>
          <a:lstStyle/>
          <a:p>
            <a:r>
              <a:rPr lang="fr-CA" sz="2800" dirty="0"/>
              <a:t>100 X</a:t>
            </a:r>
          </a:p>
        </p:txBody>
      </p:sp>
    </p:spTree>
    <p:extLst>
      <p:ext uri="{BB962C8B-B14F-4D97-AF65-F5344CB8AC3E}">
        <p14:creationId xmlns:p14="http://schemas.microsoft.com/office/powerpoint/2010/main" val="1425325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5		                    </a:t>
            </a:r>
            <a:r>
              <a:rPr lang="fr-CA" sz="3700" kern="0" dirty="0"/>
              <a:t>     </a:t>
            </a:r>
            <a:r>
              <a:rPr lang="fr-CA" sz="3700" kern="0" dirty="0">
                <a:solidFill>
                  <a:schemeClr val="tx1"/>
                </a:solidFill>
                <a:effectLst/>
                <a:latin typeface="+mn-lt"/>
              </a:rPr>
              <a:t>6</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116042" y="1766687"/>
            <a:ext cx="1000595" cy="523220"/>
          </a:xfrm>
          <a:prstGeom prst="rect">
            <a:avLst/>
          </a:prstGeom>
          <a:solidFill>
            <a:schemeClr val="bg1">
              <a:lumMod val="65000"/>
            </a:schemeClr>
          </a:solidFill>
        </p:spPr>
        <p:txBody>
          <a:bodyPr wrap="none" rtlCol="0">
            <a:spAutoFit/>
          </a:bodyPr>
          <a:lstStyle/>
          <a:p>
            <a:r>
              <a:rPr lang="fr-CA" sz="2800" dirty="0"/>
              <a:t>100 X</a:t>
            </a:r>
          </a:p>
        </p:txBody>
      </p:sp>
      <p:pic>
        <p:nvPicPr>
          <p:cNvPr id="5" name="Picture 2" descr="E:\ERY\HJ9.BMP">
            <a:extLst>
              <a:ext uri="{FF2B5EF4-FFF2-40B4-BE49-F238E27FC236}">
                <a16:creationId xmlns:a16="http://schemas.microsoft.com/office/drawing/2014/main" id="{F9F4019D-98AF-448A-8DA3-56C2542390AF}"/>
              </a:ext>
            </a:extLst>
          </p:cNvPr>
          <p:cNvPicPr>
            <a:picLocks noChangeAspect="1" noChangeArrowheads="1"/>
          </p:cNvPicPr>
          <p:nvPr>
            <p:custDataLst>
              <p:tags r:id="rId3"/>
            </p:custDataLst>
          </p:nvPr>
        </p:nvPicPr>
        <p:blipFill>
          <a:blip r:embed="rId6" cstate="print">
            <a:lum bright="-9000"/>
          </a:blip>
          <a:srcRect/>
          <a:stretch>
            <a:fillRect/>
          </a:stretch>
        </p:blipFill>
        <p:spPr bwMode="auto">
          <a:xfrm>
            <a:off x="348333" y="2265327"/>
            <a:ext cx="4719400" cy="4032000"/>
          </a:xfrm>
          <a:prstGeom prst="rect">
            <a:avLst/>
          </a:prstGeom>
          <a:noFill/>
        </p:spPr>
      </p:pic>
      <p:pic>
        <p:nvPicPr>
          <p:cNvPr id="7" name="Picture 3" descr="E:\ERY\SFER2.BMP">
            <a:extLst>
              <a:ext uri="{FF2B5EF4-FFF2-40B4-BE49-F238E27FC236}">
                <a16:creationId xmlns:a16="http://schemas.microsoft.com/office/drawing/2014/main" id="{9B2BB888-2A47-452A-BAC5-19AF1853351A}"/>
              </a:ext>
            </a:extLst>
          </p:cNvPr>
          <p:cNvPicPr>
            <a:picLocks noChangeAspect="1" noChangeArrowheads="1"/>
          </p:cNvPicPr>
          <p:nvPr>
            <p:custDataLst>
              <p:tags r:id="rId4"/>
            </p:custDataLst>
          </p:nvPr>
        </p:nvPicPr>
        <p:blipFill>
          <a:blip r:embed="rId7" cstate="print">
            <a:lum bright="-13000"/>
          </a:blip>
          <a:srcRect/>
          <a:stretch>
            <a:fillRect/>
          </a:stretch>
        </p:blipFill>
        <p:spPr bwMode="auto">
          <a:xfrm>
            <a:off x="5219269" y="2265327"/>
            <a:ext cx="4788887" cy="4032000"/>
          </a:xfrm>
          <a:prstGeom prst="rect">
            <a:avLst/>
          </a:prstGeom>
          <a:noFill/>
        </p:spPr>
      </p:pic>
      <p:sp>
        <p:nvSpPr>
          <p:cNvPr id="8" name="ZoneTexte 7">
            <a:extLst>
              <a:ext uri="{FF2B5EF4-FFF2-40B4-BE49-F238E27FC236}">
                <a16:creationId xmlns:a16="http://schemas.microsoft.com/office/drawing/2014/main" id="{F5E902C3-0BD5-4B1C-9370-340EBDBF75E3}"/>
              </a:ext>
            </a:extLst>
          </p:cNvPr>
          <p:cNvSpPr txBox="1"/>
          <p:nvPr/>
        </p:nvSpPr>
        <p:spPr>
          <a:xfrm>
            <a:off x="9373282" y="1766687"/>
            <a:ext cx="817853" cy="523220"/>
          </a:xfrm>
          <a:prstGeom prst="rect">
            <a:avLst/>
          </a:prstGeom>
          <a:solidFill>
            <a:schemeClr val="bg1">
              <a:lumMod val="65000"/>
            </a:schemeClr>
          </a:solidFill>
        </p:spPr>
        <p:txBody>
          <a:bodyPr wrap="none" rtlCol="0">
            <a:spAutoFit/>
          </a:bodyPr>
          <a:lstStyle/>
          <a:p>
            <a:r>
              <a:rPr lang="fr-CA" sz="2800" dirty="0"/>
              <a:t>40 X</a:t>
            </a:r>
          </a:p>
        </p:txBody>
      </p:sp>
    </p:spTree>
    <p:extLst>
      <p:ext uri="{BB962C8B-B14F-4D97-AF65-F5344CB8AC3E}">
        <p14:creationId xmlns:p14="http://schemas.microsoft.com/office/powerpoint/2010/main" val="1336924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7		                    </a:t>
            </a:r>
            <a:r>
              <a:rPr lang="fr-CA" sz="3700" kern="0" dirty="0"/>
              <a:t>     </a:t>
            </a:r>
            <a:r>
              <a:rPr lang="fr-CA" sz="3700" kern="0" dirty="0">
                <a:solidFill>
                  <a:schemeClr val="tx1"/>
                </a:solidFill>
                <a:effectLst/>
                <a:latin typeface="+mn-lt"/>
              </a:rPr>
              <a:t>8</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9063740" y="1850107"/>
            <a:ext cx="1000595" cy="523220"/>
          </a:xfrm>
          <a:prstGeom prst="rect">
            <a:avLst/>
          </a:prstGeom>
          <a:solidFill>
            <a:schemeClr val="bg1">
              <a:lumMod val="65000"/>
            </a:schemeClr>
          </a:solidFill>
        </p:spPr>
        <p:txBody>
          <a:bodyPr wrap="none" rtlCol="0">
            <a:spAutoFit/>
          </a:bodyPr>
          <a:lstStyle/>
          <a:p>
            <a:r>
              <a:rPr lang="fr-CA" sz="2800" dirty="0"/>
              <a:t>100 X</a:t>
            </a:r>
          </a:p>
        </p:txBody>
      </p:sp>
      <p:pic>
        <p:nvPicPr>
          <p:cNvPr id="5" name="Picture 2" descr="E:\ERY\HUS1.BMP">
            <a:extLst>
              <a:ext uri="{FF2B5EF4-FFF2-40B4-BE49-F238E27FC236}">
                <a16:creationId xmlns:a16="http://schemas.microsoft.com/office/drawing/2014/main" id="{C9878A7A-0C20-4161-B001-74F0ACA9A5FB}"/>
              </a:ext>
            </a:extLst>
          </p:cNvPr>
          <p:cNvPicPr>
            <a:picLocks noChangeAspect="1" noChangeArrowheads="1"/>
          </p:cNvPicPr>
          <p:nvPr>
            <p:custDataLst>
              <p:tags r:id="rId3"/>
            </p:custDataLst>
          </p:nvPr>
        </p:nvPicPr>
        <p:blipFill>
          <a:blip r:embed="rId5" cstate="print">
            <a:lum bright="-9000"/>
          </a:blip>
          <a:srcRect/>
          <a:stretch>
            <a:fillRect/>
          </a:stretch>
        </p:blipFill>
        <p:spPr bwMode="auto">
          <a:xfrm>
            <a:off x="277869" y="2373327"/>
            <a:ext cx="4919909" cy="3924000"/>
          </a:xfrm>
          <a:prstGeom prst="rect">
            <a:avLst/>
          </a:prstGeom>
          <a:noFill/>
        </p:spPr>
      </p:pic>
      <p:pic>
        <p:nvPicPr>
          <p:cNvPr id="7" name="Picture 1" descr="E:\ERY\POLY1.BMP">
            <a:extLst>
              <a:ext uri="{FF2B5EF4-FFF2-40B4-BE49-F238E27FC236}">
                <a16:creationId xmlns:a16="http://schemas.microsoft.com/office/drawing/2014/main" id="{6FC7FC31-CA7C-48EC-8D64-6AEA8A27997D}"/>
              </a:ext>
            </a:extLst>
          </p:cNvPr>
          <p:cNvPicPr>
            <a:picLocks noChangeAspect="1" noChangeArrowheads="1"/>
          </p:cNvPicPr>
          <p:nvPr/>
        </p:nvPicPr>
        <p:blipFill>
          <a:blip r:embed="rId6" cstate="print"/>
          <a:srcRect/>
          <a:stretch>
            <a:fillRect/>
          </a:stretch>
        </p:blipFill>
        <p:spPr bwMode="auto">
          <a:xfrm>
            <a:off x="5434648" y="2387287"/>
            <a:ext cx="4392817" cy="3924000"/>
          </a:xfrm>
          <a:prstGeom prst="rect">
            <a:avLst/>
          </a:prstGeom>
          <a:noFill/>
        </p:spPr>
      </p:pic>
      <p:sp>
        <p:nvSpPr>
          <p:cNvPr id="8" name="ZoneTexte 7">
            <a:extLst>
              <a:ext uri="{FF2B5EF4-FFF2-40B4-BE49-F238E27FC236}">
                <a16:creationId xmlns:a16="http://schemas.microsoft.com/office/drawing/2014/main" id="{95C9881A-40A0-4AF6-B98F-421EC0B9FF1F}"/>
              </a:ext>
            </a:extLst>
          </p:cNvPr>
          <p:cNvSpPr txBox="1"/>
          <p:nvPr/>
        </p:nvSpPr>
        <p:spPr>
          <a:xfrm>
            <a:off x="149183" y="1850107"/>
            <a:ext cx="817853" cy="523220"/>
          </a:xfrm>
          <a:prstGeom prst="rect">
            <a:avLst/>
          </a:prstGeom>
          <a:solidFill>
            <a:schemeClr val="bg1">
              <a:lumMod val="65000"/>
            </a:schemeClr>
          </a:solidFill>
        </p:spPr>
        <p:txBody>
          <a:bodyPr wrap="none" rtlCol="0">
            <a:spAutoFit/>
          </a:bodyPr>
          <a:lstStyle/>
          <a:p>
            <a:r>
              <a:rPr lang="fr-CA" sz="2800" dirty="0"/>
              <a:t>40 X</a:t>
            </a:r>
          </a:p>
        </p:txBody>
      </p:sp>
    </p:spTree>
    <p:extLst>
      <p:ext uri="{BB962C8B-B14F-4D97-AF65-F5344CB8AC3E}">
        <p14:creationId xmlns:p14="http://schemas.microsoft.com/office/powerpoint/2010/main" val="108189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9		                    </a:t>
            </a:r>
            <a:r>
              <a:rPr lang="fr-CA" sz="3700" kern="0" dirty="0"/>
              <a:t>     10</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4718969" y="1897668"/>
            <a:ext cx="1000595" cy="523220"/>
          </a:xfrm>
          <a:prstGeom prst="rect">
            <a:avLst/>
          </a:prstGeom>
          <a:solidFill>
            <a:schemeClr val="bg1">
              <a:lumMod val="65000"/>
            </a:schemeClr>
          </a:solidFill>
        </p:spPr>
        <p:txBody>
          <a:bodyPr wrap="none" rtlCol="0">
            <a:spAutoFit/>
          </a:bodyPr>
          <a:lstStyle/>
          <a:p>
            <a:r>
              <a:rPr lang="fr-CA" sz="2800" dirty="0"/>
              <a:t>100 X</a:t>
            </a:r>
          </a:p>
        </p:txBody>
      </p:sp>
      <p:pic>
        <p:nvPicPr>
          <p:cNvPr id="5" name="Picture 2" descr="E:\ERY\EBL2.BMP">
            <a:extLst>
              <a:ext uri="{FF2B5EF4-FFF2-40B4-BE49-F238E27FC236}">
                <a16:creationId xmlns:a16="http://schemas.microsoft.com/office/drawing/2014/main" id="{C542FF14-3094-4285-B50B-AA7E5510157B}"/>
              </a:ext>
            </a:extLst>
          </p:cNvPr>
          <p:cNvPicPr>
            <a:picLocks noChangeAspect="1" noChangeArrowheads="1"/>
          </p:cNvPicPr>
          <p:nvPr>
            <p:custDataLst>
              <p:tags r:id="rId3"/>
            </p:custDataLst>
          </p:nvPr>
        </p:nvPicPr>
        <p:blipFill>
          <a:blip r:embed="rId6" cstate="print"/>
          <a:srcRect/>
          <a:stretch>
            <a:fillRect/>
          </a:stretch>
        </p:blipFill>
        <p:spPr bwMode="auto">
          <a:xfrm>
            <a:off x="5215508" y="2413717"/>
            <a:ext cx="4661261" cy="3924000"/>
          </a:xfrm>
          <a:prstGeom prst="rect">
            <a:avLst/>
          </a:prstGeom>
          <a:noFill/>
        </p:spPr>
      </p:pic>
      <p:pic>
        <p:nvPicPr>
          <p:cNvPr id="7" name="Picture 4" descr="E:\ERY\ELLIP5.BMP">
            <a:extLst>
              <a:ext uri="{FF2B5EF4-FFF2-40B4-BE49-F238E27FC236}">
                <a16:creationId xmlns:a16="http://schemas.microsoft.com/office/drawing/2014/main" id="{B54326B5-2F08-4347-9B94-C91CE5D4E80C}"/>
              </a:ext>
            </a:extLst>
          </p:cNvPr>
          <p:cNvPicPr>
            <a:picLocks noChangeAspect="1" noChangeArrowheads="1"/>
          </p:cNvPicPr>
          <p:nvPr>
            <p:custDataLst>
              <p:tags r:id="rId4"/>
            </p:custDataLst>
          </p:nvPr>
        </p:nvPicPr>
        <p:blipFill>
          <a:blip r:embed="rId7" cstate="print">
            <a:lum bright="-17000"/>
          </a:blip>
          <a:srcRect/>
          <a:stretch>
            <a:fillRect/>
          </a:stretch>
        </p:blipFill>
        <p:spPr bwMode="auto">
          <a:xfrm>
            <a:off x="360583" y="2427677"/>
            <a:ext cx="4700706" cy="3888000"/>
          </a:xfrm>
          <a:prstGeom prst="rect">
            <a:avLst/>
          </a:prstGeom>
          <a:noFill/>
        </p:spPr>
      </p:pic>
    </p:spTree>
    <p:extLst>
      <p:ext uri="{BB962C8B-B14F-4D97-AF65-F5344CB8AC3E}">
        <p14:creationId xmlns:p14="http://schemas.microsoft.com/office/powerpoint/2010/main" val="3869817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11		                    </a:t>
            </a:r>
            <a:r>
              <a:rPr lang="fr-CA" sz="3700" kern="0" dirty="0"/>
              <a:t>     1</a:t>
            </a:r>
            <a:r>
              <a:rPr lang="fr-CA" sz="3700" kern="0" dirty="0">
                <a:solidFill>
                  <a:schemeClr val="tx1"/>
                </a:solidFill>
                <a:effectLst/>
                <a:latin typeface="+mn-lt"/>
              </a:rPr>
              <a:t>2</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pic>
        <p:nvPicPr>
          <p:cNvPr id="5" name="Picture 5" descr="E:\ERY\SCHYF3.BMP">
            <a:extLst>
              <a:ext uri="{FF2B5EF4-FFF2-40B4-BE49-F238E27FC236}">
                <a16:creationId xmlns:a16="http://schemas.microsoft.com/office/drawing/2014/main" id="{2B9D2EC8-82FA-4771-83C1-051F493D46BE}"/>
              </a:ext>
            </a:extLst>
          </p:cNvPr>
          <p:cNvPicPr>
            <a:picLocks noChangeAspect="1" noChangeArrowheads="1"/>
          </p:cNvPicPr>
          <p:nvPr>
            <p:custDataLst>
              <p:tags r:id="rId3"/>
            </p:custDataLst>
          </p:nvPr>
        </p:nvPicPr>
        <p:blipFill>
          <a:blip r:embed="rId6" cstate="print">
            <a:lum bright="-24000"/>
          </a:blip>
          <a:srcRect/>
          <a:stretch>
            <a:fillRect/>
          </a:stretch>
        </p:blipFill>
        <p:spPr bwMode="auto">
          <a:xfrm>
            <a:off x="5349624" y="2426397"/>
            <a:ext cx="4484689" cy="3852000"/>
          </a:xfrm>
          <a:prstGeom prst="rect">
            <a:avLst/>
          </a:prstGeom>
          <a:noFill/>
        </p:spPr>
      </p:pic>
      <p:pic>
        <p:nvPicPr>
          <p:cNvPr id="7" name="Picture 6" descr="E:\ERY\MACRO2.BMP">
            <a:extLst>
              <a:ext uri="{FF2B5EF4-FFF2-40B4-BE49-F238E27FC236}">
                <a16:creationId xmlns:a16="http://schemas.microsoft.com/office/drawing/2014/main" id="{FB3C3A5C-DFDB-4D68-9D32-A7AEF7AEA83D}"/>
              </a:ext>
            </a:extLst>
          </p:cNvPr>
          <p:cNvPicPr>
            <a:picLocks noChangeAspect="1" noChangeArrowheads="1"/>
          </p:cNvPicPr>
          <p:nvPr>
            <p:custDataLst>
              <p:tags r:id="rId4"/>
            </p:custDataLst>
          </p:nvPr>
        </p:nvPicPr>
        <p:blipFill>
          <a:blip r:embed="rId7" cstate="print">
            <a:lum bright="-17000"/>
          </a:blip>
          <a:srcRect/>
          <a:stretch>
            <a:fillRect/>
          </a:stretch>
        </p:blipFill>
        <p:spPr bwMode="auto">
          <a:xfrm>
            <a:off x="504989" y="2413717"/>
            <a:ext cx="4642653" cy="3888000"/>
          </a:xfrm>
          <a:prstGeom prst="rect">
            <a:avLst/>
          </a:prstGeom>
          <a:noFill/>
        </p:spPr>
      </p:pic>
      <p:sp>
        <p:nvSpPr>
          <p:cNvPr id="3" name="ZoneTexte 2">
            <a:extLst>
              <a:ext uri="{FF2B5EF4-FFF2-40B4-BE49-F238E27FC236}">
                <a16:creationId xmlns:a16="http://schemas.microsoft.com/office/drawing/2014/main" id="{F7058245-962D-43B2-BE7A-FB3764EA8A59}"/>
              </a:ext>
            </a:extLst>
          </p:cNvPr>
          <p:cNvSpPr txBox="1"/>
          <p:nvPr/>
        </p:nvSpPr>
        <p:spPr>
          <a:xfrm>
            <a:off x="4646961" y="1969676"/>
            <a:ext cx="1000595" cy="523220"/>
          </a:xfrm>
          <a:prstGeom prst="rect">
            <a:avLst/>
          </a:prstGeom>
          <a:solidFill>
            <a:schemeClr val="bg1">
              <a:lumMod val="65000"/>
            </a:schemeClr>
          </a:solidFill>
        </p:spPr>
        <p:txBody>
          <a:bodyPr wrap="none" rtlCol="0">
            <a:spAutoFit/>
          </a:bodyPr>
          <a:lstStyle/>
          <a:p>
            <a:r>
              <a:rPr lang="fr-CA" sz="2800" dirty="0"/>
              <a:t>100 X</a:t>
            </a:r>
          </a:p>
        </p:txBody>
      </p:sp>
    </p:spTree>
    <p:extLst>
      <p:ext uri="{BB962C8B-B14F-4D97-AF65-F5344CB8AC3E}">
        <p14:creationId xmlns:p14="http://schemas.microsoft.com/office/powerpoint/2010/main" val="2497420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13		                    </a:t>
            </a:r>
            <a:r>
              <a:rPr lang="fr-CA" sz="3700" kern="0" dirty="0"/>
              <a:t>     14</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4776237" y="1890497"/>
            <a:ext cx="817853" cy="523220"/>
          </a:xfrm>
          <a:prstGeom prst="rect">
            <a:avLst/>
          </a:prstGeom>
          <a:solidFill>
            <a:schemeClr val="bg1">
              <a:lumMod val="65000"/>
            </a:schemeClr>
          </a:solidFill>
        </p:spPr>
        <p:txBody>
          <a:bodyPr wrap="none" rtlCol="0">
            <a:spAutoFit/>
          </a:bodyPr>
          <a:lstStyle/>
          <a:p>
            <a:r>
              <a:rPr lang="fr-CA" sz="2800" dirty="0"/>
              <a:t>50 X</a:t>
            </a:r>
          </a:p>
        </p:txBody>
      </p:sp>
      <p:pic>
        <p:nvPicPr>
          <p:cNvPr id="5" name="Picture 2" descr="E:\ERY\AGG5.BMP">
            <a:extLst>
              <a:ext uri="{FF2B5EF4-FFF2-40B4-BE49-F238E27FC236}">
                <a16:creationId xmlns:a16="http://schemas.microsoft.com/office/drawing/2014/main" id="{919B5F7C-DF9C-4E5D-B030-8500E5BDE35C}"/>
              </a:ext>
            </a:extLst>
          </p:cNvPr>
          <p:cNvPicPr>
            <a:picLocks noChangeAspect="1" noChangeArrowheads="1"/>
          </p:cNvPicPr>
          <p:nvPr>
            <p:custDataLst>
              <p:tags r:id="rId3"/>
            </p:custDataLst>
          </p:nvPr>
        </p:nvPicPr>
        <p:blipFill>
          <a:blip r:embed="rId6" cstate="print">
            <a:lum bright="-9000" contrast="3000"/>
          </a:blip>
          <a:srcRect/>
          <a:stretch>
            <a:fillRect/>
          </a:stretch>
        </p:blipFill>
        <p:spPr bwMode="auto">
          <a:xfrm>
            <a:off x="318964" y="2413717"/>
            <a:ext cx="4866200" cy="3852000"/>
          </a:xfrm>
          <a:prstGeom prst="rect">
            <a:avLst/>
          </a:prstGeom>
          <a:noFill/>
        </p:spPr>
      </p:pic>
      <p:pic>
        <p:nvPicPr>
          <p:cNvPr id="7" name="Picture 3" descr="E:\ERY\GELD1.BMP">
            <a:extLst>
              <a:ext uri="{FF2B5EF4-FFF2-40B4-BE49-F238E27FC236}">
                <a16:creationId xmlns:a16="http://schemas.microsoft.com/office/drawing/2014/main" id="{DDCE83BB-DEAB-427F-809A-2739730F1E45}"/>
              </a:ext>
            </a:extLst>
          </p:cNvPr>
          <p:cNvPicPr>
            <a:picLocks noChangeAspect="1" noChangeArrowheads="1"/>
          </p:cNvPicPr>
          <p:nvPr>
            <p:custDataLst>
              <p:tags r:id="rId4"/>
            </p:custDataLst>
          </p:nvPr>
        </p:nvPicPr>
        <p:blipFill>
          <a:blip r:embed="rId7" cstate="print">
            <a:lum bright="-11000"/>
          </a:blip>
          <a:srcRect/>
          <a:stretch>
            <a:fillRect/>
          </a:stretch>
        </p:blipFill>
        <p:spPr bwMode="auto">
          <a:xfrm>
            <a:off x="5287516" y="2413717"/>
            <a:ext cx="4695653" cy="3780000"/>
          </a:xfrm>
          <a:prstGeom prst="rect">
            <a:avLst/>
          </a:prstGeom>
          <a:noFill/>
        </p:spPr>
      </p:pic>
    </p:spTree>
    <p:extLst>
      <p:ext uri="{BB962C8B-B14F-4D97-AF65-F5344CB8AC3E}">
        <p14:creationId xmlns:p14="http://schemas.microsoft.com/office/powerpoint/2010/main" val="181693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F0E016-7AAA-4021-8283-4541B060B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BA1D9F7-0238-47FE-A8F8-C3034AC529A3}"/>
              </a:ext>
            </a:extLst>
          </p:cNvPr>
          <p:cNvSpPr>
            <a:spLocks noGrp="1"/>
          </p:cNvSpPr>
          <p:nvPr>
            <p:ph type="title"/>
          </p:nvPr>
        </p:nvSpPr>
        <p:spPr>
          <a:xfrm>
            <a:off x="6899522" y="634946"/>
            <a:ext cx="2845571" cy="5055904"/>
          </a:xfrm>
        </p:spPr>
        <p:txBody>
          <a:bodyPr anchor="ctr">
            <a:normAutofit/>
          </a:bodyPr>
          <a:lstStyle/>
          <a:p>
            <a:r>
              <a:rPr lang="fr-CA" sz="3000" b="1" cap="all"/>
              <a:t>Valeurs de référence de l’hémogramme</a:t>
            </a:r>
            <a:endParaRPr lang="fr-CA" sz="3000" b="1" cap="all" dirty="0"/>
          </a:p>
        </p:txBody>
      </p:sp>
      <p:cxnSp>
        <p:nvCxnSpPr>
          <p:cNvPr id="14" name="Straight Connector 13">
            <a:extLst>
              <a:ext uri="{FF2B5EF4-FFF2-40B4-BE49-F238E27FC236}">
                <a16:creationId xmlns:a16="http://schemas.microsoft.com/office/drawing/2014/main" id="{1ED7C93A-082F-4C56-B282-DBEA4A168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325"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1548FC5-3294-4768-A652-ADA82AE22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10286988"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22" name="Rectangle 17">
            <a:extLst>
              <a:ext uri="{FF2B5EF4-FFF2-40B4-BE49-F238E27FC236}">
                <a16:creationId xmlns:a16="http://schemas.microsoft.com/office/drawing/2014/main" id="{3D3A9120-D290-43FB-863E-28A45D2D3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graphicFrame>
        <p:nvGraphicFramePr>
          <p:cNvPr id="7" name="Espace réservé du contenu 6">
            <a:extLst>
              <a:ext uri="{FF2B5EF4-FFF2-40B4-BE49-F238E27FC236}">
                <a16:creationId xmlns:a16="http://schemas.microsoft.com/office/drawing/2014/main" id="{3958DEFE-B0FF-4696-A9F4-9FB3A99D836D}"/>
              </a:ext>
            </a:extLst>
          </p:cNvPr>
          <p:cNvGraphicFramePr>
            <a:graphicFrameLocks noGrp="1"/>
          </p:cNvGraphicFramePr>
          <p:nvPr>
            <p:ph idx="1"/>
            <p:extLst>
              <p:ext uri="{D42A27DB-BD31-4B8C-83A1-F6EECF244321}">
                <p14:modId xmlns:p14="http://schemas.microsoft.com/office/powerpoint/2010/main" val="1881371294"/>
              </p:ext>
            </p:extLst>
          </p:nvPr>
        </p:nvGraphicFramePr>
        <p:xfrm>
          <a:off x="249511" y="579916"/>
          <a:ext cx="6190133" cy="5375172"/>
        </p:xfrm>
        <a:graphic>
          <a:graphicData uri="http://schemas.openxmlformats.org/drawingml/2006/table">
            <a:tbl>
              <a:tblPr firstRow="1" firstCol="1" lastRow="1" lastCol="1" bandRow="1" bandCol="1"/>
              <a:tblGrid>
                <a:gridCol w="1800284">
                  <a:extLst>
                    <a:ext uri="{9D8B030D-6E8A-4147-A177-3AD203B41FA5}">
                      <a16:colId xmlns:a16="http://schemas.microsoft.com/office/drawing/2014/main" val="3245749701"/>
                    </a:ext>
                  </a:extLst>
                </a:gridCol>
                <a:gridCol w="1007599">
                  <a:extLst>
                    <a:ext uri="{9D8B030D-6E8A-4147-A177-3AD203B41FA5}">
                      <a16:colId xmlns:a16="http://schemas.microsoft.com/office/drawing/2014/main" val="61642443"/>
                    </a:ext>
                  </a:extLst>
                </a:gridCol>
                <a:gridCol w="1151380">
                  <a:extLst>
                    <a:ext uri="{9D8B030D-6E8A-4147-A177-3AD203B41FA5}">
                      <a16:colId xmlns:a16="http://schemas.microsoft.com/office/drawing/2014/main" val="955440184"/>
                    </a:ext>
                  </a:extLst>
                </a:gridCol>
                <a:gridCol w="1115435">
                  <a:extLst>
                    <a:ext uri="{9D8B030D-6E8A-4147-A177-3AD203B41FA5}">
                      <a16:colId xmlns:a16="http://schemas.microsoft.com/office/drawing/2014/main" val="4232720251"/>
                    </a:ext>
                  </a:extLst>
                </a:gridCol>
                <a:gridCol w="1115435">
                  <a:extLst>
                    <a:ext uri="{9D8B030D-6E8A-4147-A177-3AD203B41FA5}">
                      <a16:colId xmlns:a16="http://schemas.microsoft.com/office/drawing/2014/main" val="4029783630"/>
                    </a:ext>
                  </a:extLst>
                </a:gridCol>
              </a:tblGrid>
              <a:tr h="325314">
                <a:tc rowSpan="2">
                  <a:txBody>
                    <a:bodyPr/>
                    <a:lstStyle/>
                    <a:p>
                      <a:pPr algn="ctr">
                        <a:lnSpc>
                          <a:spcPct val="115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PARAMÈTRES</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rowSpan="2">
                  <a:txBody>
                    <a:bodyPr/>
                    <a:lstStyle/>
                    <a:p>
                      <a:pPr algn="ctr">
                        <a:lnSpc>
                          <a:spcPct val="115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UNITÉS (SI)</a:t>
                      </a:r>
                      <a:endParaRPr lang="fr-CA" sz="1300" dirty="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gridSpan="3">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VALEURS</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120115415"/>
                  </a:ext>
                </a:extLst>
              </a:tr>
              <a:tr h="325314">
                <a:tc vMerge="1">
                  <a:txBody>
                    <a:bodyPr/>
                    <a:lstStyle/>
                    <a:p>
                      <a:endParaRPr lang="fr-CA"/>
                    </a:p>
                  </a:txBody>
                  <a:tcPr/>
                </a:tc>
                <a:tc vMerge="1">
                  <a:txBody>
                    <a:bodyPr/>
                    <a:lstStyle/>
                    <a:p>
                      <a:endParaRPr lang="fr-CA"/>
                    </a:p>
                  </a:txBody>
                  <a:tcPr/>
                </a:tc>
                <a:tc>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HOMMES</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FEMMES</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CORDON</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111851728"/>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LEUCOCYTES</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3.8-10.6</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3.8-10.6</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9.0-30.0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406845"/>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ÉRYTHROCYTES</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4.4-5.9</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3.8-5.2</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3.9-5.5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0616530"/>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HÉMOGLOBINE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130-175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120-160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135-185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3073269"/>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HÉMATOCRITE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0.40-0.50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0.35-0.47</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0.42-0.60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1753401"/>
                  </a:ext>
                </a:extLst>
              </a:tr>
              <a:tr h="393712">
                <a:tc>
                  <a:txBody>
                    <a:bodyPr/>
                    <a:lstStyle/>
                    <a:p>
                      <a:pPr algn="ctr">
                        <a:lnSpc>
                          <a:spcPct val="150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(MCV)</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80-100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80-100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98-118</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02587197"/>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pg</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26-34</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26-34</a:t>
                      </a:r>
                      <a:endParaRPr lang="fr-CA" sz="130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31-37</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5012637"/>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320-365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320-365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300-360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1806520"/>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DVE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12-15</a:t>
                      </a:r>
                      <a:endParaRPr lang="fr-CA" sz="130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12-15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12-15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7214585"/>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PLAQUETTES</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130-400</a:t>
                      </a:r>
                      <a:endParaRPr lang="fr-CA" sz="130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130-400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130-400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3358847"/>
                  </a:ext>
                </a:extLst>
              </a:tr>
              <a:tr h="393712">
                <a:tc>
                  <a:txBody>
                    <a:bodyPr/>
                    <a:lstStyle/>
                    <a:p>
                      <a:pPr algn="ctr">
                        <a:lnSpc>
                          <a:spcPct val="150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RÉTICULOCYTE</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25-125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25-125</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35-147</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9743142"/>
                  </a:ext>
                </a:extLst>
              </a:tr>
              <a:tr h="393712">
                <a:tc>
                  <a:txBody>
                    <a:bodyPr/>
                    <a:lstStyle/>
                    <a:p>
                      <a:pPr algn="ctr">
                        <a:lnSpc>
                          <a:spcPct val="150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VPM (MPV)</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7-10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7-10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4288967"/>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SÉDIMENTATION</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mm/hre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377678"/>
                  </a:ext>
                </a:extLst>
              </a:tr>
            </a:tbl>
          </a:graphicData>
        </a:graphic>
      </p:graphicFrame>
    </p:spTree>
    <p:extLst>
      <p:ext uri="{BB962C8B-B14F-4D97-AF65-F5344CB8AC3E}">
        <p14:creationId xmlns:p14="http://schemas.microsoft.com/office/powerpoint/2010/main" val="2595793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925830" y="286605"/>
            <a:ext cx="9114214" cy="1450757"/>
          </a:xfrm>
        </p:spPr>
        <p:txBody>
          <a:bodyPr>
            <a:normAutofit/>
          </a:bodyPr>
          <a:lstStyle/>
          <a:p>
            <a:pPr>
              <a:defRPr/>
            </a:pPr>
            <a:r>
              <a:rPr lang="fr-CA" sz="3600" b="1" cap="all" dirty="0"/>
              <a:t>Corrigé Exercice : Identification des GR</a:t>
            </a:r>
          </a:p>
        </p:txBody>
      </p:sp>
      <p:sp>
        <p:nvSpPr>
          <p:cNvPr id="21507" name="Espace réservé du contenu 2"/>
          <p:cNvSpPr>
            <a:spLocks noGrp="1"/>
          </p:cNvSpPr>
          <p:nvPr>
            <p:ph idx="1"/>
            <p:custDataLst>
              <p:tags r:id="rId2"/>
            </p:custDataLst>
          </p:nvPr>
        </p:nvSpPr>
        <p:spPr>
          <a:xfrm>
            <a:off x="1039044" y="1962978"/>
            <a:ext cx="5072098" cy="4721225"/>
          </a:xfrm>
        </p:spPr>
        <p:txBody>
          <a:bodyPr>
            <a:normAutofit/>
          </a:bodyPr>
          <a:lstStyle/>
          <a:p>
            <a:r>
              <a:rPr lang="fr-CA" sz="2400" dirty="0"/>
              <a:t>1: Hypochromie</a:t>
            </a:r>
          </a:p>
          <a:p>
            <a:r>
              <a:rPr lang="fr-CA" sz="2400" dirty="0"/>
              <a:t>2: </a:t>
            </a:r>
            <a:r>
              <a:rPr lang="fr-CA" sz="2400" dirty="0" err="1"/>
              <a:t>Sphérocytes</a:t>
            </a:r>
            <a:r>
              <a:rPr lang="fr-CA" sz="2400" dirty="0"/>
              <a:t> +</a:t>
            </a:r>
          </a:p>
          <a:p>
            <a:r>
              <a:rPr lang="fr-CA" sz="2400" dirty="0"/>
              <a:t>3: </a:t>
            </a:r>
            <a:r>
              <a:rPr lang="fr-CA" sz="2400" dirty="0" err="1"/>
              <a:t>Stomatocytes</a:t>
            </a:r>
            <a:endParaRPr lang="fr-CA" sz="2400" dirty="0"/>
          </a:p>
          <a:p>
            <a:r>
              <a:rPr lang="fr-CA" sz="2400" dirty="0"/>
              <a:t>4: Drépanocytes</a:t>
            </a:r>
          </a:p>
          <a:p>
            <a:pPr>
              <a:buNone/>
            </a:pPr>
            <a:r>
              <a:rPr lang="fr-CA" sz="2400" dirty="0"/>
              <a:t>	    Hématies falciformes</a:t>
            </a:r>
          </a:p>
          <a:p>
            <a:pPr>
              <a:buNone/>
            </a:pPr>
            <a:r>
              <a:rPr lang="fr-CA" sz="2400" dirty="0"/>
              <a:t>	    « </a:t>
            </a:r>
            <a:r>
              <a:rPr lang="fr-CA" sz="2400" dirty="0" err="1"/>
              <a:t>Sickle</a:t>
            </a:r>
            <a:r>
              <a:rPr lang="fr-CA" sz="2400" dirty="0"/>
              <a:t> </a:t>
            </a:r>
            <a:r>
              <a:rPr lang="fr-CA" sz="2400" dirty="0" err="1"/>
              <a:t>cells</a:t>
            </a:r>
            <a:r>
              <a:rPr lang="fr-CA" sz="2400" dirty="0"/>
              <a:t> »</a:t>
            </a:r>
          </a:p>
          <a:p>
            <a:r>
              <a:rPr lang="fr-CA" sz="2400" dirty="0"/>
              <a:t>5: Corps d’</a:t>
            </a:r>
            <a:r>
              <a:rPr lang="fr-CA" sz="2400" dirty="0" err="1"/>
              <a:t>Howell</a:t>
            </a:r>
            <a:r>
              <a:rPr lang="fr-CA" sz="2400" dirty="0"/>
              <a:t>-Jolly</a:t>
            </a:r>
          </a:p>
          <a:p>
            <a:r>
              <a:rPr lang="fr-CA" sz="2400" dirty="0"/>
              <a:t>6: </a:t>
            </a:r>
            <a:r>
              <a:rPr lang="fr-CA" sz="2400" dirty="0" err="1"/>
              <a:t>Sphérocytes</a:t>
            </a:r>
            <a:r>
              <a:rPr lang="fr-CA" sz="2400" dirty="0"/>
              <a:t> +++</a:t>
            </a:r>
          </a:p>
          <a:p>
            <a:pPr>
              <a:buNone/>
            </a:pPr>
            <a:endParaRPr lang="fr-CA" sz="2400" dirty="0"/>
          </a:p>
        </p:txBody>
      </p:sp>
      <p:sp>
        <p:nvSpPr>
          <p:cNvPr id="4" name="Espace réservé du contenu 2"/>
          <p:cNvSpPr txBox="1">
            <a:spLocks/>
          </p:cNvSpPr>
          <p:nvPr>
            <p:custDataLst>
              <p:tags r:id="rId3"/>
            </p:custDataLst>
          </p:nvPr>
        </p:nvSpPr>
        <p:spPr bwMode="auto">
          <a:xfrm>
            <a:off x="4855468" y="1968842"/>
            <a:ext cx="6332542" cy="4721225"/>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algn="l" defTabSz="1089025" eaLnBrk="0" hangingPunct="0">
              <a:spcBef>
                <a:spcPct val="20000"/>
              </a:spcBef>
              <a:buClr>
                <a:schemeClr val="tx2"/>
              </a:buClr>
              <a:defRPr/>
            </a:pPr>
            <a:r>
              <a:rPr lang="fr-CA" sz="2400" kern="0" dirty="0">
                <a:solidFill>
                  <a:schemeClr val="tx1"/>
                </a:solidFill>
                <a:effectLst/>
                <a:latin typeface="+mn-lt"/>
              </a:rPr>
              <a:t>7:   </a:t>
            </a:r>
            <a:r>
              <a:rPr lang="fr-CA" sz="2400" dirty="0" err="1"/>
              <a:t>Schistocytes</a:t>
            </a:r>
            <a:r>
              <a:rPr lang="fr-CA" sz="2400" dirty="0"/>
              <a:t> + </a:t>
            </a:r>
            <a:r>
              <a:rPr lang="fr-CA" sz="2400" dirty="0" err="1"/>
              <a:t>Échinocytes</a:t>
            </a:r>
            <a:endParaRPr lang="fr-CA" sz="24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8:   </a:t>
            </a:r>
            <a:r>
              <a:rPr lang="fr-CA" sz="2400" kern="0" dirty="0" err="1">
                <a:solidFill>
                  <a:schemeClr val="tx1"/>
                </a:solidFill>
                <a:effectLst/>
                <a:latin typeface="+mn-lt"/>
              </a:rPr>
              <a:t>Polychromatophilie</a:t>
            </a:r>
            <a:endParaRPr lang="fr-CA" sz="11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9:   </a:t>
            </a:r>
            <a:r>
              <a:rPr lang="fr-CA" sz="2400" kern="0" dirty="0" err="1">
                <a:solidFill>
                  <a:schemeClr val="tx1"/>
                </a:solidFill>
                <a:effectLst/>
                <a:latin typeface="+mn-lt"/>
              </a:rPr>
              <a:t>Élyptocytes</a:t>
            </a:r>
            <a:r>
              <a:rPr lang="fr-CA" sz="2400" kern="0" dirty="0">
                <a:solidFill>
                  <a:schemeClr val="tx1"/>
                </a:solidFill>
                <a:effectLst/>
                <a:latin typeface="+mn-lt"/>
              </a:rPr>
              <a:t>/</a:t>
            </a:r>
            <a:r>
              <a:rPr lang="fr-CA" sz="2400" kern="0" dirty="0" err="1">
                <a:solidFill>
                  <a:schemeClr val="tx1"/>
                </a:solidFill>
                <a:effectLst/>
                <a:latin typeface="+mn-lt"/>
              </a:rPr>
              <a:t>Ovalocytes</a:t>
            </a:r>
            <a:endParaRPr lang="fr-CA" sz="24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10: Érythroblaste</a:t>
            </a:r>
          </a:p>
          <a:p>
            <a:pPr algn="l" defTabSz="1089025" eaLnBrk="0" hangingPunct="0">
              <a:spcBef>
                <a:spcPct val="20000"/>
              </a:spcBef>
              <a:buClr>
                <a:schemeClr val="tx2"/>
              </a:buClr>
              <a:defRPr/>
            </a:pPr>
            <a:r>
              <a:rPr lang="fr-CA" sz="2400" kern="0" dirty="0">
                <a:solidFill>
                  <a:schemeClr val="tx1"/>
                </a:solidFill>
                <a:effectLst/>
                <a:latin typeface="+mn-lt"/>
              </a:rPr>
              <a:t>11: Macrocytose/anisocytose</a:t>
            </a:r>
          </a:p>
          <a:p>
            <a:pPr algn="l" defTabSz="1089025" eaLnBrk="0" hangingPunct="0">
              <a:spcBef>
                <a:spcPct val="20000"/>
              </a:spcBef>
              <a:buClr>
                <a:schemeClr val="tx2"/>
              </a:buClr>
              <a:defRPr/>
            </a:pPr>
            <a:r>
              <a:rPr lang="fr-CA" sz="2400" kern="0" dirty="0">
                <a:solidFill>
                  <a:schemeClr val="tx1"/>
                </a:solidFill>
                <a:effectLst/>
                <a:latin typeface="+mn-lt"/>
              </a:rPr>
              <a:t>12: </a:t>
            </a:r>
            <a:r>
              <a:rPr lang="fr-CA" sz="2400" kern="0" dirty="0" err="1">
                <a:solidFill>
                  <a:schemeClr val="tx1"/>
                </a:solidFill>
                <a:effectLst/>
                <a:latin typeface="+mn-lt"/>
              </a:rPr>
              <a:t>Codocytes</a:t>
            </a:r>
            <a:r>
              <a:rPr lang="fr-CA" sz="2400" kern="0" dirty="0">
                <a:solidFill>
                  <a:schemeClr val="tx1"/>
                </a:solidFill>
                <a:effectLst/>
                <a:latin typeface="+mn-lt"/>
              </a:rPr>
              <a:t>/Cellules cibles</a:t>
            </a:r>
          </a:p>
          <a:p>
            <a:pPr algn="l" defTabSz="1089025" eaLnBrk="0" hangingPunct="0">
              <a:spcBef>
                <a:spcPct val="20000"/>
              </a:spcBef>
              <a:buClr>
                <a:schemeClr val="tx2"/>
              </a:buClr>
              <a:defRPr/>
            </a:pPr>
            <a:r>
              <a:rPr lang="fr-CA" sz="2400" kern="0" dirty="0">
                <a:solidFill>
                  <a:schemeClr val="tx1"/>
                </a:solidFill>
                <a:effectLst/>
                <a:latin typeface="+mn-lt"/>
              </a:rPr>
              <a:t>13: Agglutinines </a:t>
            </a:r>
            <a:r>
              <a:rPr lang="fr-CA" sz="1400" kern="0" dirty="0">
                <a:solidFill>
                  <a:schemeClr val="tx1"/>
                </a:solidFill>
                <a:effectLst/>
                <a:latin typeface="+mn-lt"/>
              </a:rPr>
              <a:t>(</a:t>
            </a:r>
            <a:r>
              <a:rPr lang="fr-CA" sz="1400" u="sng" kern="0" dirty="0">
                <a:solidFill>
                  <a:schemeClr val="tx1"/>
                </a:solidFill>
                <a:effectLst/>
                <a:latin typeface="+mn-lt"/>
              </a:rPr>
              <a:t>froides</a:t>
            </a:r>
            <a:r>
              <a:rPr lang="fr-CA" sz="1400" kern="0" dirty="0">
                <a:solidFill>
                  <a:schemeClr val="tx1"/>
                </a:solidFill>
                <a:effectLst/>
                <a:latin typeface="+mn-lt"/>
              </a:rPr>
              <a:t> ou chaudes)</a:t>
            </a:r>
            <a:endParaRPr lang="fr-CA" sz="24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14: Formation en rouleaux</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pic>
        <p:nvPicPr>
          <p:cNvPr id="93186" name="Picture 2" descr="E:\ERY\TRGR3.BMP"/>
          <p:cNvPicPr>
            <a:picLocks noGrp="1" noChangeAspect="1" noChangeArrowheads="1"/>
          </p:cNvPicPr>
          <p:nvPr>
            <p:ph idx="1"/>
            <p:custDataLst>
              <p:tags r:id="rId2"/>
            </p:custDataLst>
          </p:nvPr>
        </p:nvPicPr>
        <p:blipFill>
          <a:blip r:embed="rId6" cstate="print">
            <a:lum bright="-20000"/>
          </a:blip>
          <a:srcRect/>
          <a:stretch>
            <a:fillRect/>
          </a:stretch>
        </p:blipFill>
        <p:spPr bwMode="auto">
          <a:xfrm>
            <a:off x="3138634" y="66656"/>
            <a:ext cx="4536529" cy="3420000"/>
          </a:xfrm>
          <a:prstGeom prst="rect">
            <a:avLst/>
          </a:prstGeom>
          <a:noFill/>
        </p:spPr>
      </p:pic>
      <p:pic>
        <p:nvPicPr>
          <p:cNvPr id="93188" name="Picture 4" descr="E:\ERY\TRAGG3.BMP"/>
          <p:cNvPicPr>
            <a:picLocks noChangeAspect="1" noChangeArrowheads="1"/>
          </p:cNvPicPr>
          <p:nvPr>
            <p:custDataLst>
              <p:tags r:id="rId3"/>
            </p:custDataLst>
          </p:nvPr>
        </p:nvPicPr>
        <p:blipFill>
          <a:blip r:embed="rId7" cstate="print">
            <a:lum bright="-20000"/>
          </a:blip>
          <a:srcRect/>
          <a:stretch>
            <a:fillRect/>
          </a:stretch>
        </p:blipFill>
        <p:spPr bwMode="auto">
          <a:xfrm>
            <a:off x="390972" y="3429000"/>
            <a:ext cx="4460049" cy="3362344"/>
          </a:xfrm>
          <a:prstGeom prst="rect">
            <a:avLst/>
          </a:prstGeom>
          <a:noFill/>
        </p:spPr>
      </p:pic>
      <p:pic>
        <p:nvPicPr>
          <p:cNvPr id="93189" name="Picture 5" descr="E:\ERY\TRGR5.BMP"/>
          <p:cNvPicPr>
            <a:picLocks noChangeAspect="1" noChangeArrowheads="1"/>
          </p:cNvPicPr>
          <p:nvPr>
            <p:custDataLst>
              <p:tags r:id="rId4"/>
            </p:custDataLst>
          </p:nvPr>
        </p:nvPicPr>
        <p:blipFill rotWithShape="1">
          <a:blip r:embed="rId8" cstate="print">
            <a:lum bright="-20000"/>
          </a:blip>
          <a:srcRect t="4750"/>
          <a:stretch/>
        </p:blipFill>
        <p:spPr bwMode="auto">
          <a:xfrm>
            <a:off x="5105975" y="3429000"/>
            <a:ext cx="4775294" cy="3429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LES UNITÉS DE MESURE</a:t>
            </a:r>
          </a:p>
        </p:txBody>
      </p:sp>
      <p:sp>
        <p:nvSpPr>
          <p:cNvPr id="3" name="Espace réservé du contenu 2"/>
          <p:cNvSpPr>
            <a:spLocks noGrp="1"/>
          </p:cNvSpPr>
          <p:nvPr>
            <p:ph idx="1"/>
          </p:nvPr>
        </p:nvSpPr>
        <p:spPr>
          <a:xfrm>
            <a:off x="606996" y="2338951"/>
            <a:ext cx="2184597" cy="4215147"/>
          </a:xfrm>
        </p:spPr>
        <p:txBody>
          <a:bodyPr>
            <a:normAutofit/>
          </a:bodyPr>
          <a:lstStyle/>
          <a:p>
            <a:r>
              <a:rPr lang="fr-CA" sz="3000" dirty="0"/>
              <a:t>Déci:</a:t>
            </a:r>
          </a:p>
          <a:p>
            <a:r>
              <a:rPr lang="fr-CA" sz="3000" dirty="0" err="1"/>
              <a:t>Centi</a:t>
            </a:r>
            <a:r>
              <a:rPr lang="fr-CA" sz="3000" dirty="0"/>
              <a:t>:</a:t>
            </a:r>
          </a:p>
          <a:p>
            <a:r>
              <a:rPr lang="fr-CA" sz="3000" dirty="0"/>
              <a:t>Milli:</a:t>
            </a:r>
          </a:p>
          <a:p>
            <a:r>
              <a:rPr lang="fr-CA" sz="3000" dirty="0"/>
              <a:t>Micro:</a:t>
            </a:r>
          </a:p>
          <a:p>
            <a:r>
              <a:rPr lang="fr-CA" sz="3000" dirty="0"/>
              <a:t>Nano:</a:t>
            </a:r>
          </a:p>
          <a:p>
            <a:r>
              <a:rPr lang="fr-CA" sz="3000" dirty="0"/>
              <a:t>Pico:</a:t>
            </a:r>
          </a:p>
          <a:p>
            <a:r>
              <a:rPr lang="fr-CA" sz="3000" dirty="0"/>
              <a:t>Femto:</a:t>
            </a:r>
          </a:p>
          <a:p>
            <a:endParaRPr lang="fr-CA" sz="3000" dirty="0"/>
          </a:p>
          <a:p>
            <a:endParaRPr lang="fr-CA" sz="3000" dirty="0"/>
          </a:p>
          <a:p>
            <a:endParaRPr lang="fr-CA" sz="3000" dirty="0"/>
          </a:p>
        </p:txBody>
      </p:sp>
      <p:sp>
        <p:nvSpPr>
          <p:cNvPr id="5" name="Espace réservé du contenu 2">
            <a:extLst>
              <a:ext uri="{FF2B5EF4-FFF2-40B4-BE49-F238E27FC236}">
                <a16:creationId xmlns:a16="http://schemas.microsoft.com/office/drawing/2014/main" id="{6506AFE4-CB1D-47CB-BA46-199059F61682}"/>
              </a:ext>
            </a:extLst>
          </p:cNvPr>
          <p:cNvSpPr txBox="1">
            <a:spLocks/>
          </p:cNvSpPr>
          <p:nvPr/>
        </p:nvSpPr>
        <p:spPr bwMode="auto">
          <a:xfrm>
            <a:off x="7153271" y="2321839"/>
            <a:ext cx="2184597" cy="4139910"/>
          </a:xfrm>
          <a:prstGeom prst="rect">
            <a:avLst/>
          </a:prstGeom>
          <a:noFill/>
          <a:ln w="9525">
            <a:noFill/>
            <a:miter lim="800000"/>
            <a:headEnd/>
            <a:tailEnd/>
          </a:ln>
        </p:spPr>
        <p:txBody>
          <a:bodyPr vert="horz" wrap="square" lIns="97065" tIns="48532" rIns="97065" bIns="48532" numCol="1" anchor="t" anchorCtr="0" compatLnSpc="1">
            <a:prstTxWarp prst="textNoShape">
              <a:avLst/>
            </a:prstTxWarp>
          </a:bodyPr>
          <a:lstStyle/>
          <a:p>
            <a:pPr marL="364252" indent="-364252" defTabSz="972282" eaLnBrk="0" fontAlgn="base" hangingPunct="0">
              <a:spcBef>
                <a:spcPct val="20000"/>
              </a:spcBef>
              <a:spcAft>
                <a:spcPct val="0"/>
              </a:spcAft>
              <a:buClr>
                <a:schemeClr val="tx2"/>
              </a:buClr>
              <a:buFontTx/>
              <a:buChar char="•"/>
              <a:defRPr/>
            </a:pPr>
            <a:r>
              <a:rPr lang="fr-CA" sz="3200" kern="0" dirty="0"/>
              <a:t>10</a:t>
            </a:r>
            <a:r>
              <a:rPr lang="fr-CA" sz="3200" kern="0" baseline="30000" dirty="0"/>
              <a:t>-1</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-2</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-3</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-6</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-9</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-12</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-15</a:t>
            </a:r>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p:txBody>
      </p:sp>
      <p:sp>
        <p:nvSpPr>
          <p:cNvPr id="6" name="Espace réservé du contenu 2">
            <a:extLst>
              <a:ext uri="{FF2B5EF4-FFF2-40B4-BE49-F238E27FC236}">
                <a16:creationId xmlns:a16="http://schemas.microsoft.com/office/drawing/2014/main" id="{F4950436-4995-42B7-8FF8-6D739A2C3F3B}"/>
              </a:ext>
            </a:extLst>
          </p:cNvPr>
          <p:cNvSpPr txBox="1">
            <a:spLocks/>
          </p:cNvSpPr>
          <p:nvPr/>
        </p:nvSpPr>
        <p:spPr bwMode="auto">
          <a:xfrm>
            <a:off x="2791594" y="2338951"/>
            <a:ext cx="3936082" cy="4139910"/>
          </a:xfrm>
          <a:prstGeom prst="rect">
            <a:avLst/>
          </a:prstGeom>
          <a:noFill/>
          <a:ln w="9525">
            <a:noFill/>
            <a:miter lim="800000"/>
            <a:headEnd/>
            <a:tailEnd/>
          </a:ln>
        </p:spPr>
        <p:txBody>
          <a:bodyPr vert="horz" wrap="square" lIns="97065" tIns="48532" rIns="97065" bIns="48532" numCol="1" anchor="t" anchorCtr="0" compatLnSpc="1">
            <a:prstTxWarp prst="textNoShape">
              <a:avLst/>
            </a:prstTxWarp>
          </a:bodyPr>
          <a:lstStyle/>
          <a:p>
            <a:pPr marL="364252" indent="-364252" defTabSz="972282" eaLnBrk="0" fontAlgn="base" hangingPunct="0">
              <a:spcBef>
                <a:spcPct val="20000"/>
              </a:spcBef>
              <a:spcAft>
                <a:spcPct val="0"/>
              </a:spcAft>
              <a:buClr>
                <a:schemeClr val="tx2"/>
              </a:buClr>
              <a:buFontTx/>
              <a:buChar char="•"/>
              <a:defRPr/>
            </a:pPr>
            <a:r>
              <a:rPr lang="fr-CA" sz="3200" kern="0" dirty="0"/>
              <a:t>Décilitre (</a:t>
            </a:r>
            <a:r>
              <a:rPr lang="fr-CA" sz="3200" kern="0" dirty="0" err="1"/>
              <a:t>dL</a:t>
            </a:r>
            <a:r>
              <a:rPr lang="fr-CA" sz="3200" kern="0" dirty="0"/>
              <a:t>)</a:t>
            </a:r>
            <a:endParaRPr lang="fr-CA" sz="3200" kern="0" baseline="30000" dirty="0"/>
          </a:p>
          <a:p>
            <a:pPr marL="364252" indent="-364252" defTabSz="972282" eaLnBrk="0" hangingPunct="0">
              <a:spcBef>
                <a:spcPct val="20000"/>
              </a:spcBef>
              <a:buClr>
                <a:schemeClr val="tx2"/>
              </a:buClr>
              <a:buFontTx/>
              <a:buChar char="•"/>
              <a:defRPr/>
            </a:pPr>
            <a:r>
              <a:rPr lang="fr-CA" sz="3200" kern="0" dirty="0"/>
              <a:t>Centimètre (cm)</a:t>
            </a:r>
            <a:endParaRPr lang="fr-CA" sz="3200" kern="0" baseline="30000" dirty="0"/>
          </a:p>
          <a:p>
            <a:pPr marL="364252" indent="-364252" defTabSz="972282" eaLnBrk="0" hangingPunct="0">
              <a:spcBef>
                <a:spcPct val="20000"/>
              </a:spcBef>
              <a:buClr>
                <a:schemeClr val="tx2"/>
              </a:buClr>
              <a:buFontTx/>
              <a:buChar char="•"/>
              <a:defRPr/>
            </a:pPr>
            <a:r>
              <a:rPr lang="fr-CA" sz="3200" kern="0" dirty="0"/>
              <a:t>Millimètre (mm)</a:t>
            </a:r>
            <a:endParaRPr lang="fr-CA" sz="3200" kern="0" baseline="30000" dirty="0"/>
          </a:p>
          <a:p>
            <a:pPr marL="364252" indent="-364252" defTabSz="972282" eaLnBrk="0" hangingPunct="0">
              <a:spcBef>
                <a:spcPct val="20000"/>
              </a:spcBef>
              <a:buClr>
                <a:schemeClr val="tx2"/>
              </a:buClr>
              <a:buFontTx/>
              <a:buChar char="•"/>
              <a:defRPr/>
            </a:pPr>
            <a:r>
              <a:rPr lang="fr-CA" sz="3200" kern="0" dirty="0"/>
              <a:t>Micromole (</a:t>
            </a:r>
            <a:r>
              <a:rPr lang="el-GR" sz="3200" kern="0" dirty="0"/>
              <a:t>μ</a:t>
            </a:r>
            <a:r>
              <a:rPr lang="fr-CA" sz="3200" kern="0" dirty="0"/>
              <a:t>mol)</a:t>
            </a:r>
            <a:endParaRPr lang="fr-CA" sz="3200" kern="0" baseline="30000" dirty="0"/>
          </a:p>
          <a:p>
            <a:pPr marL="364252" indent="-364252" defTabSz="972282" eaLnBrk="0" hangingPunct="0">
              <a:spcBef>
                <a:spcPct val="20000"/>
              </a:spcBef>
              <a:buClr>
                <a:schemeClr val="tx2"/>
              </a:buClr>
              <a:buFontTx/>
              <a:buChar char="•"/>
              <a:defRPr/>
            </a:pPr>
            <a:r>
              <a:rPr lang="fr-CA" sz="3200" kern="0" dirty="0"/>
              <a:t>Nanomole (</a:t>
            </a:r>
            <a:r>
              <a:rPr lang="lt-LT" sz="3200" kern="0" dirty="0"/>
              <a:t>ɳ</a:t>
            </a:r>
            <a:r>
              <a:rPr lang="fr-CA" sz="3200" kern="0" dirty="0"/>
              <a:t>mol)</a:t>
            </a:r>
            <a:endParaRPr lang="fr-CA" sz="3200" kern="0" baseline="30000" dirty="0"/>
          </a:p>
          <a:p>
            <a:pPr marL="364252" indent="-364252" defTabSz="972282" eaLnBrk="0" hangingPunct="0">
              <a:spcBef>
                <a:spcPct val="20000"/>
              </a:spcBef>
              <a:buClr>
                <a:schemeClr val="tx2"/>
              </a:buClr>
              <a:buFontTx/>
              <a:buChar char="•"/>
              <a:defRPr/>
            </a:pPr>
            <a:r>
              <a:rPr lang="fr-CA" sz="3200" kern="0" dirty="0"/>
              <a:t>?</a:t>
            </a:r>
            <a:endParaRPr lang="fr-CA" sz="3200" kern="0" baseline="30000" dirty="0"/>
          </a:p>
          <a:p>
            <a:pPr marL="364252" indent="-364252" defTabSz="972282" eaLnBrk="0" hangingPunct="0">
              <a:spcBef>
                <a:spcPct val="20000"/>
              </a:spcBef>
              <a:buClr>
                <a:schemeClr val="tx2"/>
              </a:buClr>
              <a:buFontTx/>
              <a:buChar char="•"/>
              <a:defRPr/>
            </a:pPr>
            <a:r>
              <a:rPr lang="fr-CA" sz="3200" kern="0" dirty="0"/>
              <a:t>?</a:t>
            </a:r>
            <a:endParaRPr lang="fr-CA" sz="3200" kern="0" baseline="30000" dirty="0"/>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p:txBody>
      </p:sp>
      <p:sp>
        <p:nvSpPr>
          <p:cNvPr id="7" name="ZoneTexte 6">
            <a:extLst>
              <a:ext uri="{FF2B5EF4-FFF2-40B4-BE49-F238E27FC236}">
                <a16:creationId xmlns:a16="http://schemas.microsoft.com/office/drawing/2014/main" id="{D3DEA7A3-1515-4DA7-B901-4D88F883AF24}"/>
              </a:ext>
            </a:extLst>
          </p:cNvPr>
          <p:cNvSpPr txBox="1"/>
          <p:nvPr/>
        </p:nvSpPr>
        <p:spPr>
          <a:xfrm>
            <a:off x="606995" y="1772816"/>
            <a:ext cx="8064897" cy="584775"/>
          </a:xfrm>
          <a:prstGeom prst="rect">
            <a:avLst/>
          </a:prstGeom>
          <a:noFill/>
        </p:spPr>
        <p:txBody>
          <a:bodyPr wrap="square" rtlCol="0">
            <a:spAutoFit/>
          </a:bodyPr>
          <a:lstStyle/>
          <a:p>
            <a:r>
              <a:rPr lang="fr-CA" sz="3200" u="sng" dirty="0"/>
              <a:t>Préfixe		        Exemple                                10</a:t>
            </a:r>
            <a:r>
              <a:rPr lang="fr-CA" sz="3200" u="sng" baseline="30000" dirty="0"/>
              <a:t>x</a:t>
            </a:r>
          </a:p>
        </p:txBody>
      </p:sp>
    </p:spTree>
    <p:extLst>
      <p:ext uri="{BB962C8B-B14F-4D97-AF65-F5344CB8AC3E}">
        <p14:creationId xmlns:p14="http://schemas.microsoft.com/office/powerpoint/2010/main" val="11430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39AF15-8B6B-427F-8939-F40A492C13C9}"/>
              </a:ext>
            </a:extLst>
          </p:cNvPr>
          <p:cNvSpPr>
            <a:spLocks noGrp="1"/>
          </p:cNvSpPr>
          <p:nvPr>
            <p:ph type="title"/>
          </p:nvPr>
        </p:nvSpPr>
        <p:spPr>
          <a:xfrm>
            <a:off x="187759" y="188640"/>
            <a:ext cx="3096344" cy="2834641"/>
          </a:xfrm>
        </p:spPr>
        <p:txBody>
          <a:bodyPr>
            <a:noAutofit/>
          </a:bodyPr>
          <a:lstStyle/>
          <a:p>
            <a:pPr algn="ctr"/>
            <a:r>
              <a:rPr lang="fr-CA" sz="2800" dirty="0"/>
              <a:t>Voici un résultat de FSC généré par un appareil automatisé et un technologiste médical</a:t>
            </a:r>
            <a:br>
              <a:rPr lang="fr-CA" sz="2800" dirty="0"/>
            </a:br>
            <a:endParaRPr lang="fr-CA" sz="2800" dirty="0"/>
          </a:p>
        </p:txBody>
      </p:sp>
      <p:sp>
        <p:nvSpPr>
          <p:cNvPr id="4" name="Espace réservé du texte 3">
            <a:extLst>
              <a:ext uri="{FF2B5EF4-FFF2-40B4-BE49-F238E27FC236}">
                <a16:creationId xmlns:a16="http://schemas.microsoft.com/office/drawing/2014/main" id="{3F2FBDB0-92E4-4E62-AC21-39E584D85E73}"/>
              </a:ext>
            </a:extLst>
          </p:cNvPr>
          <p:cNvSpPr>
            <a:spLocks noGrp="1"/>
          </p:cNvSpPr>
          <p:nvPr>
            <p:ph type="body" sz="half" idx="2"/>
          </p:nvPr>
        </p:nvSpPr>
        <p:spPr>
          <a:xfrm>
            <a:off x="187759" y="3429000"/>
            <a:ext cx="3096344" cy="3092228"/>
          </a:xfrm>
        </p:spPr>
        <p:txBody>
          <a:bodyPr>
            <a:normAutofit fontScale="92500" lnSpcReduction="10000"/>
          </a:bodyPr>
          <a:lstStyle/>
          <a:p>
            <a:r>
              <a:rPr lang="fr-CA" sz="2400" dirty="0">
                <a:solidFill>
                  <a:srgbClr val="FFC000"/>
                </a:solidFill>
              </a:rPr>
              <a:t>Qu’est ce qui est mesuré par cet appareil?</a:t>
            </a:r>
          </a:p>
          <a:p>
            <a:endParaRPr lang="fr-CA" sz="2400" dirty="0">
              <a:solidFill>
                <a:srgbClr val="FFC000"/>
              </a:solidFill>
            </a:endParaRPr>
          </a:p>
          <a:p>
            <a:r>
              <a:rPr lang="fr-CA" sz="2400" dirty="0">
                <a:solidFill>
                  <a:srgbClr val="FFC000"/>
                </a:solidFill>
              </a:rPr>
              <a:t>Qu’est ce qui est calculé par l’appareil?</a:t>
            </a:r>
          </a:p>
          <a:p>
            <a:endParaRPr lang="fr-CA" sz="2400" dirty="0">
              <a:solidFill>
                <a:srgbClr val="FFC000"/>
              </a:solidFill>
            </a:endParaRPr>
          </a:p>
          <a:p>
            <a:r>
              <a:rPr lang="fr-CA" sz="2400" dirty="0">
                <a:solidFill>
                  <a:srgbClr val="FFC000"/>
                </a:solidFill>
              </a:rPr>
              <a:t>Qu’est ce qui provient du technologiste?</a:t>
            </a:r>
          </a:p>
          <a:p>
            <a:endParaRPr lang="fr-CA" sz="1600" dirty="0">
              <a:solidFill>
                <a:srgbClr val="FFC000"/>
              </a:solidFill>
            </a:endParaRPr>
          </a:p>
        </p:txBody>
      </p:sp>
      <p:pic>
        <p:nvPicPr>
          <p:cNvPr id="5" name="Picture 24">
            <a:extLst>
              <a:ext uri="{FF2B5EF4-FFF2-40B4-BE49-F238E27FC236}">
                <a16:creationId xmlns:a16="http://schemas.microsoft.com/office/drawing/2014/main" id="{F3D1ECD8-E028-4AAD-BE78-7FA84435611C}"/>
              </a:ext>
            </a:extLst>
          </p:cNvPr>
          <p:cNvPicPr>
            <a:picLocks noChangeAspect="1" noChangeArrowheads="1"/>
          </p:cNvPicPr>
          <p:nvPr>
            <p:custDataLst>
              <p:tags r:id="rId1"/>
            </p:custDataLst>
          </p:nvPr>
        </p:nvPicPr>
        <p:blipFill rotWithShape="1">
          <a:blip r:embed="rId4" cstate="print"/>
          <a:srcRect t="68189"/>
          <a:stretch/>
        </p:blipFill>
        <p:spPr bwMode="auto">
          <a:xfrm>
            <a:off x="3991372" y="4437368"/>
            <a:ext cx="5649871" cy="2304000"/>
          </a:xfrm>
          <a:prstGeom prst="rect">
            <a:avLst/>
          </a:prstGeom>
          <a:noFill/>
          <a:ln w="9525">
            <a:noFill/>
            <a:miter lim="800000"/>
            <a:headEnd/>
            <a:tailEnd/>
          </a:ln>
          <a:effectLst/>
        </p:spPr>
      </p:pic>
      <p:pic>
        <p:nvPicPr>
          <p:cNvPr id="6" name="Picture 24">
            <a:extLst>
              <a:ext uri="{FF2B5EF4-FFF2-40B4-BE49-F238E27FC236}">
                <a16:creationId xmlns:a16="http://schemas.microsoft.com/office/drawing/2014/main" id="{0F058B2B-4B48-4227-A275-59445D67941F}"/>
              </a:ext>
            </a:extLst>
          </p:cNvPr>
          <p:cNvPicPr>
            <a:picLocks noChangeAspect="1" noChangeArrowheads="1"/>
          </p:cNvPicPr>
          <p:nvPr>
            <p:custDataLst>
              <p:tags r:id="rId2"/>
            </p:custDataLst>
          </p:nvPr>
        </p:nvPicPr>
        <p:blipFill rotWithShape="1">
          <a:blip r:embed="rId4" cstate="print"/>
          <a:srcRect b="42044"/>
          <a:stretch/>
        </p:blipFill>
        <p:spPr bwMode="auto">
          <a:xfrm>
            <a:off x="4207394" y="116632"/>
            <a:ext cx="5572301" cy="4140000"/>
          </a:xfrm>
          <a:prstGeom prst="rect">
            <a:avLst/>
          </a:prstGeom>
          <a:noFill/>
          <a:ln w="9525">
            <a:noFill/>
            <a:miter lim="800000"/>
            <a:headEnd/>
            <a:tailEnd/>
          </a:ln>
          <a:effectLst/>
        </p:spPr>
      </p:pic>
    </p:spTree>
    <p:extLst>
      <p:ext uri="{BB962C8B-B14F-4D97-AF65-F5344CB8AC3E}">
        <p14:creationId xmlns:p14="http://schemas.microsoft.com/office/powerpoint/2010/main" val="250619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108D6-EA28-4BD4-BAA9-373EB566E0A5}"/>
              </a:ext>
            </a:extLst>
          </p:cNvPr>
          <p:cNvSpPr>
            <a:spLocks noGrp="1"/>
          </p:cNvSpPr>
          <p:nvPr>
            <p:ph type="title"/>
          </p:nvPr>
        </p:nvSpPr>
        <p:spPr>
          <a:xfrm>
            <a:off x="138944" y="-133173"/>
            <a:ext cx="3096344" cy="2286000"/>
          </a:xfrm>
        </p:spPr>
        <p:txBody>
          <a:bodyPr>
            <a:noAutofit/>
          </a:bodyPr>
          <a:lstStyle/>
          <a:p>
            <a:pPr algn="ctr"/>
            <a:r>
              <a:rPr lang="fr-CA" sz="2800" dirty="0"/>
              <a:t>Quelle est la définition des indices érythrocytaire et plaquettaire?</a:t>
            </a:r>
            <a:br>
              <a:rPr lang="fr-CA" sz="2800" dirty="0"/>
            </a:br>
            <a:endParaRPr lang="fr-CA" sz="2800" dirty="0"/>
          </a:p>
        </p:txBody>
      </p:sp>
      <p:sp>
        <p:nvSpPr>
          <p:cNvPr id="4" name="Espace réservé du texte 3">
            <a:extLst>
              <a:ext uri="{FF2B5EF4-FFF2-40B4-BE49-F238E27FC236}">
                <a16:creationId xmlns:a16="http://schemas.microsoft.com/office/drawing/2014/main" id="{9786286F-58F8-4D31-B950-C1057FEF001D}"/>
              </a:ext>
            </a:extLst>
          </p:cNvPr>
          <p:cNvSpPr>
            <a:spLocks noGrp="1"/>
          </p:cNvSpPr>
          <p:nvPr>
            <p:ph type="body" sz="half" idx="2"/>
          </p:nvPr>
        </p:nvSpPr>
        <p:spPr>
          <a:xfrm>
            <a:off x="138944" y="2058797"/>
            <a:ext cx="2700338" cy="4464496"/>
          </a:xfrm>
        </p:spPr>
        <p:txBody>
          <a:bodyPr>
            <a:normAutofit fontScale="92500" lnSpcReduction="20000"/>
          </a:bodyPr>
          <a:lstStyle/>
          <a:p>
            <a:r>
              <a:rPr lang="fr-CA" sz="2000" b="1" dirty="0">
                <a:solidFill>
                  <a:srgbClr val="FFC000"/>
                </a:solidFill>
              </a:rPr>
              <a:t>MCV / VGM </a:t>
            </a:r>
            <a:r>
              <a:rPr lang="fr-CA" sz="2000" dirty="0">
                <a:solidFill>
                  <a:srgbClr val="FFC000"/>
                </a:solidFill>
              </a:rPr>
              <a:t>:</a:t>
            </a:r>
          </a:p>
          <a:p>
            <a:r>
              <a:rPr lang="fr-CA" sz="2000" dirty="0">
                <a:solidFill>
                  <a:srgbClr val="FFC000"/>
                </a:solidFill>
              </a:rPr>
              <a:t>Formule : </a:t>
            </a:r>
            <a:r>
              <a:rPr lang="fr-CA" sz="2000" u="sng" dirty="0">
                <a:solidFill>
                  <a:srgbClr val="FFC000"/>
                </a:solidFill>
              </a:rPr>
              <a:t>  </a:t>
            </a:r>
            <a:r>
              <a:rPr lang="fr-CA" sz="2000" u="sng" dirty="0" err="1">
                <a:solidFill>
                  <a:srgbClr val="FFC000"/>
                </a:solidFill>
              </a:rPr>
              <a:t>Hte</a:t>
            </a:r>
            <a:r>
              <a:rPr lang="fr-CA" sz="2000" u="sng" dirty="0">
                <a:solidFill>
                  <a:srgbClr val="FFC000"/>
                </a:solidFill>
              </a:rPr>
              <a:t> (L/L)   _</a:t>
            </a:r>
          </a:p>
          <a:p>
            <a:r>
              <a:rPr lang="fr-CA" sz="1000" dirty="0">
                <a:solidFill>
                  <a:srgbClr val="FFC000"/>
                </a:solidFill>
              </a:rPr>
              <a:t>	</a:t>
            </a:r>
            <a:r>
              <a:rPr lang="fr-CA" sz="2100" dirty="0">
                <a:solidFill>
                  <a:srgbClr val="FFC000"/>
                </a:solidFill>
              </a:rPr>
              <a:t>GR (x10</a:t>
            </a:r>
            <a:r>
              <a:rPr lang="fr-CA" sz="2100" baseline="30000" dirty="0">
                <a:solidFill>
                  <a:srgbClr val="FFC000"/>
                </a:solidFill>
              </a:rPr>
              <a:t>12</a:t>
            </a:r>
            <a:r>
              <a:rPr lang="fr-CA" sz="2100" dirty="0">
                <a:solidFill>
                  <a:srgbClr val="FFC000"/>
                </a:solidFill>
              </a:rPr>
              <a:t>/L)</a:t>
            </a:r>
          </a:p>
          <a:p>
            <a:r>
              <a:rPr lang="fr-CA" sz="2000" b="1" dirty="0">
                <a:solidFill>
                  <a:srgbClr val="FFC000"/>
                </a:solidFill>
              </a:rPr>
              <a:t>MCH / TGMH :</a:t>
            </a:r>
          </a:p>
          <a:p>
            <a:r>
              <a:rPr lang="fr-CA" sz="2000" dirty="0">
                <a:solidFill>
                  <a:srgbClr val="FFC000"/>
                </a:solidFill>
              </a:rPr>
              <a:t>Formule : </a:t>
            </a:r>
            <a:r>
              <a:rPr lang="fr-CA" sz="2000" u="sng" dirty="0">
                <a:solidFill>
                  <a:srgbClr val="FFC000"/>
                </a:solidFill>
              </a:rPr>
              <a:t>   </a:t>
            </a:r>
            <a:r>
              <a:rPr lang="fr-CA" sz="2000" u="sng" dirty="0" err="1">
                <a:solidFill>
                  <a:srgbClr val="FFC000"/>
                </a:solidFill>
              </a:rPr>
              <a:t>Hb</a:t>
            </a:r>
            <a:r>
              <a:rPr lang="fr-CA" sz="2000" u="sng" dirty="0">
                <a:solidFill>
                  <a:srgbClr val="FFC000"/>
                </a:solidFill>
              </a:rPr>
              <a:t> (g/L)    _</a:t>
            </a:r>
          </a:p>
          <a:p>
            <a:r>
              <a:rPr lang="fr-CA" sz="2100" dirty="0">
                <a:solidFill>
                  <a:srgbClr val="FFC000"/>
                </a:solidFill>
              </a:rPr>
              <a:t>                  GR (x10</a:t>
            </a:r>
            <a:r>
              <a:rPr lang="fr-CA" sz="2100" baseline="30000" dirty="0">
                <a:solidFill>
                  <a:srgbClr val="FFC000"/>
                </a:solidFill>
              </a:rPr>
              <a:t>12</a:t>
            </a:r>
            <a:r>
              <a:rPr lang="fr-CA" sz="2100" dirty="0">
                <a:solidFill>
                  <a:srgbClr val="FFC000"/>
                </a:solidFill>
              </a:rPr>
              <a:t>/L)</a:t>
            </a:r>
          </a:p>
          <a:p>
            <a:r>
              <a:rPr lang="fr-CA" sz="2000" b="1" dirty="0">
                <a:solidFill>
                  <a:srgbClr val="FFC000"/>
                </a:solidFill>
              </a:rPr>
              <a:t>MCHC / CGMH :</a:t>
            </a:r>
          </a:p>
          <a:p>
            <a:r>
              <a:rPr lang="fr-CA" sz="2000" dirty="0">
                <a:solidFill>
                  <a:srgbClr val="FFC000"/>
                </a:solidFill>
              </a:rPr>
              <a:t>Formule : </a:t>
            </a:r>
            <a:r>
              <a:rPr lang="fr-CA" sz="2000" u="sng" dirty="0">
                <a:solidFill>
                  <a:srgbClr val="FFC000"/>
                </a:solidFill>
              </a:rPr>
              <a:t>   </a:t>
            </a:r>
            <a:r>
              <a:rPr lang="fr-CA" sz="2000" u="sng" dirty="0" err="1">
                <a:solidFill>
                  <a:srgbClr val="FFC000"/>
                </a:solidFill>
              </a:rPr>
              <a:t>Hb</a:t>
            </a:r>
            <a:r>
              <a:rPr lang="fr-CA" sz="2000" u="sng" dirty="0">
                <a:solidFill>
                  <a:srgbClr val="FFC000"/>
                </a:solidFill>
              </a:rPr>
              <a:t> (g/L)  _</a:t>
            </a:r>
            <a:endParaRPr lang="fr-CA" sz="2000" dirty="0">
              <a:solidFill>
                <a:srgbClr val="FFC000"/>
              </a:solidFill>
            </a:endParaRPr>
          </a:p>
          <a:p>
            <a:r>
              <a:rPr lang="fr-CA" sz="2100" dirty="0">
                <a:solidFill>
                  <a:srgbClr val="FFC000"/>
                </a:solidFill>
              </a:rPr>
              <a:t>                      </a:t>
            </a:r>
            <a:r>
              <a:rPr lang="fr-CA" sz="2100" dirty="0" err="1">
                <a:solidFill>
                  <a:srgbClr val="FFC000"/>
                </a:solidFill>
              </a:rPr>
              <a:t>Hte</a:t>
            </a:r>
            <a:r>
              <a:rPr lang="fr-CA" sz="2100" dirty="0">
                <a:solidFill>
                  <a:srgbClr val="FFC000"/>
                </a:solidFill>
              </a:rPr>
              <a:t> (L/L)</a:t>
            </a:r>
          </a:p>
          <a:p>
            <a:r>
              <a:rPr lang="fr-CA" sz="2000" dirty="0">
                <a:solidFill>
                  <a:srgbClr val="FFC000"/>
                </a:solidFill>
              </a:rPr>
              <a:t>MPV / VPM :</a:t>
            </a:r>
          </a:p>
          <a:p>
            <a:endParaRPr lang="fr-CA" sz="1100" dirty="0">
              <a:solidFill>
                <a:srgbClr val="FFC000"/>
              </a:solidFill>
            </a:endParaRPr>
          </a:p>
          <a:p>
            <a:r>
              <a:rPr lang="fr-CA" sz="2000" dirty="0">
                <a:solidFill>
                  <a:srgbClr val="FFC000"/>
                </a:solidFill>
              </a:rPr>
              <a:t>RDW-CV / DVE :</a:t>
            </a:r>
          </a:p>
          <a:p>
            <a:endParaRPr lang="fr-CA" sz="2000" dirty="0"/>
          </a:p>
        </p:txBody>
      </p:sp>
      <p:sp>
        <p:nvSpPr>
          <p:cNvPr id="5" name="ZoneTexte 5">
            <a:extLst>
              <a:ext uri="{FF2B5EF4-FFF2-40B4-BE49-F238E27FC236}">
                <a16:creationId xmlns:a16="http://schemas.microsoft.com/office/drawing/2014/main" id="{9D56CD28-230C-4BBA-A62C-2636641A25E0}"/>
              </a:ext>
            </a:extLst>
          </p:cNvPr>
          <p:cNvSpPr txBox="1">
            <a:spLocks noChangeArrowheads="1"/>
          </p:cNvSpPr>
          <p:nvPr>
            <p:custDataLst>
              <p:tags r:id="rId1"/>
            </p:custDataLst>
          </p:nvPr>
        </p:nvSpPr>
        <p:spPr bwMode="auto">
          <a:xfrm>
            <a:off x="1687116" y="6523293"/>
            <a:ext cx="1944216" cy="334707"/>
          </a:xfrm>
          <a:prstGeom prst="rect">
            <a:avLst/>
          </a:prstGeom>
          <a:noFill/>
          <a:ln w="9525">
            <a:noFill/>
            <a:miter lim="800000"/>
            <a:headEnd/>
            <a:tailEnd/>
          </a:ln>
        </p:spPr>
        <p:txBody>
          <a:bodyPr wrap="square">
            <a:spAutoFit/>
          </a:bodyPr>
          <a:lstStyle/>
          <a:p>
            <a:r>
              <a:rPr lang="fr-CA" sz="1575" dirty="0">
                <a:solidFill>
                  <a:srgbClr val="000000"/>
                </a:solidFill>
              </a:rPr>
              <a:t>Réf: p.175, L’Italien</a:t>
            </a:r>
          </a:p>
        </p:txBody>
      </p:sp>
      <p:pic>
        <p:nvPicPr>
          <p:cNvPr id="6" name="Picture 24">
            <a:extLst>
              <a:ext uri="{FF2B5EF4-FFF2-40B4-BE49-F238E27FC236}">
                <a16:creationId xmlns:a16="http://schemas.microsoft.com/office/drawing/2014/main" id="{EE0CF8A4-DDCD-4C7A-B55C-CB0D5E8644E7}"/>
              </a:ext>
            </a:extLst>
          </p:cNvPr>
          <p:cNvPicPr>
            <a:picLocks noGrp="1" noChangeAspect="1" noChangeArrowheads="1"/>
          </p:cNvPicPr>
          <p:nvPr>
            <p:ph idx="1"/>
            <p:custDataLst>
              <p:tags r:id="rId2"/>
            </p:custDataLst>
          </p:nvPr>
        </p:nvPicPr>
        <p:blipFill rotWithShape="1">
          <a:blip r:embed="rId5" cstate="print"/>
          <a:srcRect b="43338"/>
          <a:stretch/>
        </p:blipFill>
        <p:spPr bwMode="auto">
          <a:xfrm>
            <a:off x="3681715" y="116632"/>
            <a:ext cx="5947910" cy="4320480"/>
          </a:xfrm>
          <a:prstGeom prst="rect">
            <a:avLst/>
          </a:prstGeom>
          <a:noFill/>
          <a:ln w="9525">
            <a:noFill/>
            <a:miter lim="800000"/>
            <a:headEnd/>
            <a:tailEnd/>
          </a:ln>
          <a:effectLst/>
        </p:spPr>
      </p:pic>
      <p:pic>
        <p:nvPicPr>
          <p:cNvPr id="8" name="Picture 24">
            <a:extLst>
              <a:ext uri="{FF2B5EF4-FFF2-40B4-BE49-F238E27FC236}">
                <a16:creationId xmlns:a16="http://schemas.microsoft.com/office/drawing/2014/main" id="{9209700D-3812-4223-8D26-7234A3D3F358}"/>
              </a:ext>
            </a:extLst>
          </p:cNvPr>
          <p:cNvPicPr>
            <a:picLocks noChangeAspect="1" noChangeArrowheads="1"/>
          </p:cNvPicPr>
          <p:nvPr>
            <p:custDataLst>
              <p:tags r:id="rId3"/>
            </p:custDataLst>
          </p:nvPr>
        </p:nvPicPr>
        <p:blipFill rotWithShape="1">
          <a:blip r:embed="rId5" cstate="print"/>
          <a:srcRect l="13457" t="69249" r="-13457" b="2842"/>
          <a:stretch/>
        </p:blipFill>
        <p:spPr bwMode="auto">
          <a:xfrm>
            <a:off x="4063380" y="4693957"/>
            <a:ext cx="5911063" cy="2119419"/>
          </a:xfrm>
          <a:prstGeom prst="rect">
            <a:avLst/>
          </a:prstGeom>
          <a:noFill/>
          <a:ln w="9525">
            <a:noFill/>
            <a:miter lim="800000"/>
            <a:headEnd/>
            <a:tailEnd/>
          </a:ln>
          <a:effectLst/>
        </p:spPr>
      </p:pic>
      <p:sp>
        <p:nvSpPr>
          <p:cNvPr id="9" name="Ellipse 8">
            <a:extLst>
              <a:ext uri="{FF2B5EF4-FFF2-40B4-BE49-F238E27FC236}">
                <a16:creationId xmlns:a16="http://schemas.microsoft.com/office/drawing/2014/main" id="{AC843609-60D2-4202-841F-336DB64C5BE6}"/>
              </a:ext>
            </a:extLst>
          </p:cNvPr>
          <p:cNvSpPr/>
          <p:nvPr/>
        </p:nvSpPr>
        <p:spPr>
          <a:xfrm>
            <a:off x="4855468" y="1501097"/>
            <a:ext cx="891099" cy="19442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6852800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7"/>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6"/>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7"/>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8"/>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7"/>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3ef7de-1ef7-491f-9aae-e0962053c733">
      <Terms xmlns="http://schemas.microsoft.com/office/infopath/2007/PartnerControls"/>
    </lcf76f155ced4ddcb4097134ff3c332f>
    <TaxCatchAll xmlns="ac443fea-8077-4df0-97f6-0cfd2b7b83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8D5FC27827CC42A00F1668BD9BFBC6" ma:contentTypeVersion="17" ma:contentTypeDescription="Crée un document." ma:contentTypeScope="" ma:versionID="f2420da60c9e3ada5ac4f8e6c13bc5b9">
  <xsd:schema xmlns:xsd="http://www.w3.org/2001/XMLSchema" xmlns:xs="http://www.w3.org/2001/XMLSchema" xmlns:p="http://schemas.microsoft.com/office/2006/metadata/properties" xmlns:ns2="dd3ef7de-1ef7-491f-9aae-e0962053c733" xmlns:ns3="ac443fea-8077-4df0-97f6-0cfd2b7b8355" targetNamespace="http://schemas.microsoft.com/office/2006/metadata/properties" ma:root="true" ma:fieldsID="acb3a9945df50da4dbb902b259513606" ns2:_="" ns3:_="">
    <xsd:import namespace="dd3ef7de-1ef7-491f-9aae-e0962053c733"/>
    <xsd:import namespace="ac443fea-8077-4df0-97f6-0cfd2b7b83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ef7de-1ef7-491f-9aae-e0962053c7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4ee7099c-c430-4f29-be0f-2cf3fe76823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443fea-8077-4df0-97f6-0cfd2b7b8355"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e9c63009-8343-464d-b21a-d25f1af3103a}" ma:internalName="TaxCatchAll" ma:showField="CatchAllData" ma:web="ac443fea-8077-4df0-97f6-0cfd2b7b83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651B5-9281-457C-9016-CE949B081CC2}">
  <ds:schemaRefs>
    <ds:schemaRef ds:uri="http://schemas.microsoft.com/sharepoint/v3/contenttype/forms"/>
  </ds:schemaRefs>
</ds:datastoreItem>
</file>

<file path=customXml/itemProps2.xml><?xml version="1.0" encoding="utf-8"?>
<ds:datastoreItem xmlns:ds="http://schemas.openxmlformats.org/officeDocument/2006/customXml" ds:itemID="{48306700-137B-4AA3-AE50-1F22A221B7F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b38c433-c8fd-4c9e-aea4-368fbdd35f99"/>
    <ds:schemaRef ds:uri="d8db86ea-cc0b-454d-a067-4998589184bf"/>
    <ds:schemaRef ds:uri="http://www.w3.org/XML/1998/namespace"/>
    <ds:schemaRef ds:uri="dd3ef7de-1ef7-491f-9aae-e0962053c733"/>
    <ds:schemaRef ds:uri="ac443fea-8077-4df0-97f6-0cfd2b7b8355"/>
  </ds:schemaRefs>
</ds:datastoreItem>
</file>

<file path=customXml/itemProps3.xml><?xml version="1.0" encoding="utf-8"?>
<ds:datastoreItem xmlns:ds="http://schemas.openxmlformats.org/officeDocument/2006/customXml" ds:itemID="{F94673DE-D5A8-42EC-BA8B-E1FC34A2E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3ef7de-1ef7-491f-9aae-e0962053c733"/>
    <ds:schemaRef ds:uri="ac443fea-8077-4df0-97f6-0cfd2b7b8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71567</TotalTime>
  <Words>2473</Words>
  <Application>Microsoft Office PowerPoint</Application>
  <PresentationFormat>Diapositives 35 mm</PresentationFormat>
  <Paragraphs>800</Paragraphs>
  <Slides>61</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61</vt:i4>
      </vt:variant>
    </vt:vector>
  </HeadingPairs>
  <TitlesOfParts>
    <vt:vector size="67" baseType="lpstr">
      <vt:lpstr>Arial</vt:lpstr>
      <vt:lpstr>Calibri</vt:lpstr>
      <vt:lpstr>Calibri Light</vt:lpstr>
      <vt:lpstr>Symbol</vt:lpstr>
      <vt:lpstr>Times New Roman</vt:lpstr>
      <vt:lpstr>Rétrospective</vt:lpstr>
      <vt:lpstr>HÉMATOLOGIE FONDAMENTALE</vt:lpstr>
      <vt:lpstr>Cours 7</vt:lpstr>
      <vt:lpstr>Lectures obligatoires</vt:lpstr>
      <vt:lpstr>hémogramme automation</vt:lpstr>
      <vt:lpstr>QUESTIONS</vt:lpstr>
      <vt:lpstr>Valeurs de référence de l’hémogramme</vt:lpstr>
      <vt:lpstr>LES UNITÉS DE MESURE</vt:lpstr>
      <vt:lpstr>Voici un résultat de FSC généré par un appareil automatisé et un technologiste médical </vt:lpstr>
      <vt:lpstr>Quelle est la définition des indices érythrocytaire et plaquettaire? </vt:lpstr>
      <vt:lpstr> L’hémogramme (chapitre 10)</vt:lpstr>
      <vt:lpstr>Dosage de l’hématocrite</vt:lpstr>
      <vt:lpstr>Présentation PowerPoint</vt:lpstr>
      <vt:lpstr>L’hémogramme</vt:lpstr>
      <vt:lpstr>Présentation PowerPoint</vt:lpstr>
      <vt:lpstr>Présentation PowerPoint</vt:lpstr>
      <vt:lpstr>Valeurs de référence de l’hémogramme  Formule différentielle</vt:lpstr>
      <vt:lpstr>L’hémogramme</vt:lpstr>
      <vt:lpstr>Formule leucocytaire (manuelle)</vt:lpstr>
      <vt:lpstr>Lecture de  frottis</vt:lpstr>
      <vt:lpstr>Démarche logique de l’identification des GB au microscope</vt:lpstr>
      <vt:lpstr>Démarche logique de l’identification des GB au multianalyseur</vt:lpstr>
      <vt:lpstr>POSTE DE TRAVAIL</vt:lpstr>
      <vt:lpstr>BECKMAN COULTER</vt:lpstr>
      <vt:lpstr>LOGICIELS</vt:lpstr>
      <vt:lpstr>Sysmex XN-450</vt:lpstr>
      <vt:lpstr>Principe du Sysmex</vt:lpstr>
      <vt:lpstr>Présentation PowerPoint</vt:lpstr>
      <vt:lpstr>Présentation PowerPoint</vt:lpstr>
      <vt:lpstr>Présentation PowerPoint</vt:lpstr>
      <vt:lpstr>L’introduction aux lignées cellulaires</vt:lpstr>
      <vt:lpstr>Introduction aux lignées cellulaires </vt:lpstr>
      <vt:lpstr>Exercice d’identification</vt:lpstr>
      <vt:lpstr>Présentation PowerPoint</vt:lpstr>
      <vt:lpstr>Présentation PowerPoint</vt:lpstr>
      <vt:lpstr>Présentation PowerPoint</vt:lpstr>
      <vt:lpstr>Présentation PowerPoint</vt:lpstr>
      <vt:lpstr>Présentation PowerPoint</vt:lpstr>
      <vt:lpstr>Présentation PowerPoint</vt:lpstr>
      <vt:lpstr>CORRIGÉ</vt:lpstr>
      <vt:lpstr>Présentation PowerPoint</vt:lpstr>
      <vt:lpstr>Présentation PowerPoint</vt:lpstr>
      <vt:lpstr>Présentation PowerPoint</vt:lpstr>
      <vt:lpstr>Présentation PowerPoint</vt:lpstr>
      <vt:lpstr>Présentation PowerPoint</vt:lpstr>
      <vt:lpstr>Présentation PowerPoint</vt:lpstr>
      <vt:lpstr>Exercice sur la morphologie des GR DéfinitionS:</vt:lpstr>
      <vt:lpstr>Morphologie des globules rouges</vt:lpstr>
      <vt:lpstr>Structure du globule rouge</vt:lpstr>
      <vt:lpstr>Structure du globule rouge</vt:lpstr>
      <vt:lpstr>Structure du globule rouge</vt:lpstr>
      <vt:lpstr>Inclusions dans les globules rouges</vt:lpstr>
      <vt:lpstr>Exercice</vt:lpstr>
      <vt:lpstr>Exercice : Morphologie des GR</vt:lpstr>
      <vt:lpstr>Exercice : Morphologie des GR</vt:lpstr>
      <vt:lpstr>Exercice : Morphologie des GR</vt:lpstr>
      <vt:lpstr>Exercice : Morphologie des GR</vt:lpstr>
      <vt:lpstr>Exercice : Morphologie des GR</vt:lpstr>
      <vt:lpstr>Exercice : Morphologie des GR</vt:lpstr>
      <vt:lpstr>Exercice : Morphologie des GR</vt:lpstr>
      <vt:lpstr>Corrigé Exercice : Identification des GR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Lachance, Jean-François</dc:creator>
  <cp:lastModifiedBy>Lachance, Jean-François</cp:lastModifiedBy>
  <cp:revision>146</cp:revision>
  <cp:lastPrinted>2024-12-21T03:08:54Z</cp:lastPrinted>
  <dcterms:created xsi:type="dcterms:W3CDTF">1601-01-01T00:00:00Z</dcterms:created>
  <dcterms:modified xsi:type="dcterms:W3CDTF">2026-01-30T13:13:00Z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0x0101002D8D5FC27827CC42A00F1668BD9BFBC6</vt:lpwstr>
  </property>
  <property fmtid="{D5CDD505-2E9C-101B-9397-08002B2CF9AE}" pid="3" name="MediaServiceImageTags">
    <vt:lpwstr/>
  </property>
</Properties>
</file>