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72" r:id="rId5"/>
    <p:sldId id="270" r:id="rId6"/>
    <p:sldId id="269" r:id="rId7"/>
    <p:sldId id="27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4F29F-C7A8-4487-8F72-42886618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CC1373-7E9A-4DEB-87F1-B69489A8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E8C92-EB7B-41EF-AA82-EDBD8349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DF723-0171-4D16-9551-BDED5041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D4043-EFDC-4196-B5D6-AD9FC3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58674-D668-4201-A8CA-245A57BD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F2A5F-72DE-486D-9998-89A886D5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04CDA-7FAD-4619-84EF-21AE56B4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B42EC-0D40-4B71-B80A-603DBC8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D9E20-55FF-4CE7-9E27-2335117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2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6606CC-4CF9-4B8A-9D94-3B8511F9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0257CC-FE74-4687-A46E-168E3AEC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BF1D0-0CD3-46C8-AE84-B6AFF11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99B18-F35B-4DD4-9228-C418260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7E35E-4856-4A2F-B035-5328EDB2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9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F7EBB-2F7E-466D-8690-DAE82E37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B3105-6563-4516-AD7A-6CAD9D9A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EB67A-BE33-45AB-87E3-815F519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B4DF8-94F4-4CCB-8F55-DFD2C231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2AB63-7C04-4D06-82EE-D93C0D9D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9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38D17-9E9B-4E6E-8B07-FDE3F8B0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E60E5-2AA3-40D5-8406-24658C7D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6DA8D-5B50-4F66-8EAB-69B0FA4A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77C11-0F76-45C2-B3D6-C8932A0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1A272-B72E-4773-BEE6-72C86BA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1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09149-B7A4-4F71-A8FD-7F1BFB8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65C84-9090-42AE-BF9A-B7634B5F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801D4B-96E2-484C-860D-AECA45CC2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63F74-4472-42EE-82CC-378A6757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27CC9-177A-4002-8304-81097B79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5E456-C758-407E-8C84-6894483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2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C544-DFF3-4583-A7A3-4995A963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9C7BD-B9D6-4EB4-A6DA-8D5CF011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BD29A-22C3-4496-9C3B-67049A37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9A78DC-A59F-44AF-AD8A-103DB283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C0512-803E-49A2-B648-595C5132E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F4403F-EAF3-4D2E-8640-D84E9DA3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1C8716-877B-46DA-AAA7-1DEF9D14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3DCF7-7569-407C-AD71-4220FCAE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3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29E62-653B-4FD8-BC3C-4852D20C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B205C-C04D-49E7-9E5F-ED3140FD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1EE735-9087-42DA-A1B1-D686E28E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A05E1-0833-47A6-986B-75AD63C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3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BEF1A0-14FD-42D3-8447-FD45EE4E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8AAB03-3145-48DE-B8D3-778EF520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BD5AA-C2D6-4000-95BD-FE80BCA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7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5A3F3-FDD5-4B0F-B076-6C6B47E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A77D5-2D44-4DC4-A5EF-CF2395A1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D9353-FC34-40AB-A307-B780FDEE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3406B-1257-4DEF-B730-525D411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84565-08E5-4D6B-9B8A-EE8CB1D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643B3-32B0-414B-B32D-5655902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6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8E5B7-2B54-4ADD-8229-15251CB5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AF50CC-1E3E-44FD-883D-269A2759E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2418E5-3B61-4A76-882D-6F49923B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2ED898-BBE5-47D1-A47B-E9F48168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C6961-E780-40C8-9076-32E0044A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3ADE4-6606-4C85-ACAC-F50364F7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EB49B3-33B7-4ACA-9690-04248D8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B4E6A-8C41-4F14-82C7-3FDA132A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435BD-81B2-4EC6-9501-BFD2C91A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A174-71B0-4064-A01A-0DFA23FC9B24}" type="datetimeFigureOut">
              <a:rPr lang="fr-CA" smtClean="0"/>
              <a:t>2022-02-13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3CC64-BA23-44CD-AC3E-AC3E5D2F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66C64-8941-459B-867B-9C4C0C5D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6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2G28694z8pou" TargetMode="External"/><Relationship Id="rId2" Type="http://schemas.openxmlformats.org/officeDocument/2006/relationships/hyperlink" Target="https://www.youtube.com/watch?v=S-W0NX97D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W0NX97DB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-W0NX97D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, carte de visite&#10;&#10;Description générée automatiquement">
            <a:extLst>
              <a:ext uri="{FF2B5EF4-FFF2-40B4-BE49-F238E27FC236}">
                <a16:creationId xmlns:a16="http://schemas.microsoft.com/office/drawing/2014/main" id="{67CEB620-C7E9-4CF2-ABA4-483F572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5" y="0"/>
            <a:ext cx="4434841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C71CC-4DC2-468F-84A9-F0A86C42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9" y="1"/>
            <a:ext cx="2216973" cy="3429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8267DA3-6BDF-4623-859E-5872BE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70" y="-2452"/>
            <a:ext cx="2214772" cy="342559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B9764F3-C4BD-4DFB-8A1C-9E2904A5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95" y="3425594"/>
            <a:ext cx="2220512" cy="343447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CCF619-DA63-43FB-9C76-85605E3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423143"/>
            <a:ext cx="2218928" cy="343202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3225A-5D7B-4813-A844-5CAECF99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" y="847306"/>
            <a:ext cx="1671362" cy="258510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9726904-272C-4B8D-B5FB-EED8FA87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" y="3430443"/>
            <a:ext cx="1671362" cy="258510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2E9D2D9-62F6-476D-B328-2482D30EB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638" y="838042"/>
            <a:ext cx="1671362" cy="25851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05CC405-BB40-4F5F-B4C2-2204E8CB5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873" y="3423143"/>
            <a:ext cx="1671362" cy="2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FB9AC-C552-4534-9593-B3F4E24DF759}"/>
              </a:ext>
            </a:extLst>
          </p:cNvPr>
          <p:cNvSpPr/>
          <p:nvPr/>
        </p:nvSpPr>
        <p:spPr>
          <a:xfrm>
            <a:off x="0" y="-11506"/>
            <a:ext cx="12192000" cy="68695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82BBD7-487A-487A-86F3-97EFE130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Vidéos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Simplest Math Problem No One Can Solve 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Veritasium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https://www.youtube.com/watch?v=094y1Z2wpJg</a:t>
            </a: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La conjecture de Syracuse - Deux (deux ?) minutes pour... (El Jj)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https://www.youtube.com/watch?v=BP2G28694z8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(à 10:30)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07460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Visualisation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3EAEBA-D839-4610-8F0A-ACDE9A5AC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57" y="3015479"/>
            <a:ext cx="3108064" cy="3072063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73C0062-0322-42C6-B885-8325693E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Collatz</a:t>
            </a: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 Conjecture in </a:t>
            </a:r>
            <a:r>
              <a:rPr lang="fr-CA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Color</a:t>
            </a: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fr-CA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Numberphile</a:t>
            </a: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fr-CA" sz="2000" dirty="0"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https://www.youtube.com/watch?v=LqKpkdRRLZw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Visualizing</a:t>
            </a: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CA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Collatz</a:t>
            </a: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Adrian M Wadley</a:t>
            </a: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fr-CA" sz="2000" dirty="0"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https://www.youtube.com/watch?v=RzQE2Q7lsT4</a:t>
            </a:r>
          </a:p>
          <a:p>
            <a:pPr marL="0" indent="0">
              <a:lnSpc>
                <a:spcPct val="120000"/>
              </a:lnSpc>
              <a:buNone/>
            </a:pPr>
            <a:endParaRPr lang="fr-CA" sz="2000" dirty="0"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FAE53F-7F1B-43B4-9DB1-72B7EE685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25" y="0"/>
            <a:ext cx="2752282" cy="6858000"/>
          </a:xfrm>
          <a:prstGeom prst="rect">
            <a:avLst/>
          </a:prstGeom>
        </p:spPr>
      </p:pic>
      <p:pic>
        <p:nvPicPr>
          <p:cNvPr id="1026" name="Picture 2" descr="Trying to visualize the Collatz conjecture - Mathematica Stack Exchange">
            <a:extLst>
              <a:ext uri="{FF2B5EF4-FFF2-40B4-BE49-F238E27FC236}">
                <a16:creationId xmlns:a16="http://schemas.microsoft.com/office/drawing/2014/main" id="{4AFA2BF6-7C36-4CDE-B057-EC6B075F8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67" y="3903810"/>
            <a:ext cx="3543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4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 err="1">
                <a:latin typeface="Abadi" panose="020B0604020104020204" pitchFamily="34" charset="0"/>
                <a:ea typeface="Cambria" panose="02040503050406030204" pitchFamily="18" charset="0"/>
              </a:rPr>
              <a:t>xkcd</a:t>
            </a:r>
            <a:endParaRPr lang="fr-CA" b="1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8D713D2-09A5-47C6-AF4C-176C47FC8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11" y="867747"/>
            <a:ext cx="3922577" cy="5700981"/>
          </a:xfrm>
        </p:spPr>
      </p:pic>
    </p:spTree>
    <p:extLst>
      <p:ext uri="{BB962C8B-B14F-4D97-AF65-F5344CB8AC3E}">
        <p14:creationId xmlns:p14="http://schemas.microsoft.com/office/powerpoint/2010/main" val="401666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Retour sur le jeu de la vie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Ryan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Stringham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https://www.stringham.me/conway/</a:t>
            </a: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ConwayLife.com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https://conwaylife.com/</a:t>
            </a:r>
          </a:p>
        </p:txBody>
      </p:sp>
    </p:spTree>
    <p:extLst>
      <p:ext uri="{BB962C8B-B14F-4D97-AF65-F5344CB8AC3E}">
        <p14:creationId xmlns:p14="http://schemas.microsoft.com/office/powerpoint/2010/main" val="193342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Saint-Valentin ♥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4BCF05-E9E2-4107-AB58-C94BDD774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619" y="868363"/>
            <a:ext cx="7516761" cy="5308600"/>
          </a:xfrm>
        </p:spPr>
      </p:pic>
    </p:spTree>
    <p:extLst>
      <p:ext uri="{BB962C8B-B14F-4D97-AF65-F5344CB8AC3E}">
        <p14:creationId xmlns:p14="http://schemas.microsoft.com/office/powerpoint/2010/main" val="11268522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130</Words>
  <Application>Microsoft Office PowerPoint</Application>
  <PresentationFormat>Grand écran</PresentationFormat>
  <Paragraphs>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Cambria</vt:lpstr>
      <vt:lpstr>Thème Office</vt:lpstr>
      <vt:lpstr>Présentation PowerPoint</vt:lpstr>
      <vt:lpstr>Présentation PowerPoint</vt:lpstr>
      <vt:lpstr>Vidéos</vt:lpstr>
      <vt:lpstr>Visualisation</vt:lpstr>
      <vt:lpstr>xkcd</vt:lpstr>
      <vt:lpstr>Retour sur le jeu de la vie</vt:lpstr>
      <vt:lpstr>Saint-Valentin 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Sylvain Bérubé</cp:lastModifiedBy>
  <cp:revision>49</cp:revision>
  <dcterms:created xsi:type="dcterms:W3CDTF">2021-08-28T16:47:35Z</dcterms:created>
  <dcterms:modified xsi:type="dcterms:W3CDTF">2022-02-13T23:20:40Z</dcterms:modified>
</cp:coreProperties>
</file>