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4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5.xml" ContentType="application/vnd.openxmlformats-officedocument.presentationml.notesSlide+xml"/>
  <Override PartName="/ppt/tags/tag26.xml" ContentType="application/vnd.openxmlformats-officedocument.presentationml.tags+xml"/>
  <Override PartName="/ppt/notesSlides/notesSlide6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8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7"/>
  </p:notesMasterIdLst>
  <p:sldIdLst>
    <p:sldId id="839" r:id="rId5"/>
    <p:sldId id="829" r:id="rId6"/>
    <p:sldId id="391" r:id="rId7"/>
    <p:sldId id="392" r:id="rId8"/>
    <p:sldId id="402" r:id="rId9"/>
    <p:sldId id="403" r:id="rId10"/>
    <p:sldId id="732" r:id="rId11"/>
    <p:sldId id="831" r:id="rId12"/>
    <p:sldId id="832" r:id="rId13"/>
    <p:sldId id="731" r:id="rId14"/>
    <p:sldId id="833" r:id="rId15"/>
    <p:sldId id="834" r:id="rId16"/>
    <p:sldId id="835" r:id="rId17"/>
    <p:sldId id="836" r:id="rId18"/>
    <p:sldId id="837" r:id="rId19"/>
    <p:sldId id="838" r:id="rId20"/>
    <p:sldId id="722" r:id="rId21"/>
    <p:sldId id="723" r:id="rId22"/>
    <p:sldId id="724" r:id="rId23"/>
    <p:sldId id="725" r:id="rId24"/>
    <p:sldId id="726" r:id="rId25"/>
    <p:sldId id="727" r:id="rId26"/>
    <p:sldId id="399" r:id="rId27"/>
    <p:sldId id="407" r:id="rId28"/>
    <p:sldId id="733" r:id="rId29"/>
    <p:sldId id="409" r:id="rId30"/>
    <p:sldId id="410" r:id="rId31"/>
    <p:sldId id="411" r:id="rId32"/>
    <p:sldId id="734" r:id="rId33"/>
    <p:sldId id="736" r:id="rId34"/>
    <p:sldId id="737" r:id="rId35"/>
    <p:sldId id="41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56906-9403-4897-B270-B0EF17B27A92}" v="33" dt="2024-01-11T18:42:00.1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94614" autoAdjust="0"/>
  </p:normalViewPr>
  <p:slideViewPr>
    <p:cSldViewPr snapToGrid="0" snapToObjects="1">
      <p:cViewPr varScale="1">
        <p:scale>
          <a:sx n="91" d="100"/>
          <a:sy n="91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chance, Jean-François" userId="a9b952b2-b526-4af2-807d-c1b6655d9e27" providerId="ADAL" clId="{698E3181-E05F-4E79-9E7C-79B15BCF1C94}"/>
    <pc:docChg chg="undo custSel addSld delSld modSld">
      <pc:chgData name="Lachance, Jean-François" userId="a9b952b2-b526-4af2-807d-c1b6655d9e27" providerId="ADAL" clId="{698E3181-E05F-4E79-9E7C-79B15BCF1C94}" dt="2023-02-15T14:37:04.951" v="710" actId="207"/>
      <pc:docMkLst>
        <pc:docMk/>
      </pc:docMkLst>
      <pc:sldChg chg="modSp mod">
        <pc:chgData name="Lachance, Jean-François" userId="a9b952b2-b526-4af2-807d-c1b6655d9e27" providerId="ADAL" clId="{698E3181-E05F-4E79-9E7C-79B15BCF1C94}" dt="2023-02-07T19:48:19.376" v="4" actId="20577"/>
        <pc:sldMkLst>
          <pc:docMk/>
          <pc:sldMk cId="0" sldId="378"/>
        </pc:sldMkLst>
        <pc:spChg chg="mod">
          <ac:chgData name="Lachance, Jean-François" userId="a9b952b2-b526-4af2-807d-c1b6655d9e27" providerId="ADAL" clId="{698E3181-E05F-4E79-9E7C-79B15BCF1C94}" dt="2023-02-07T19:48:19.376" v="4" actId="20577"/>
          <ac:spMkLst>
            <pc:docMk/>
            <pc:sldMk cId="0" sldId="378"/>
            <ac:spMk id="242695" creationId="{00000000-0000-0000-0000-000000000000}"/>
          </ac:spMkLst>
        </pc:spChg>
      </pc:sldChg>
      <pc:sldChg chg="modSp mod">
        <pc:chgData name="Lachance, Jean-François" userId="a9b952b2-b526-4af2-807d-c1b6655d9e27" providerId="ADAL" clId="{698E3181-E05F-4E79-9E7C-79B15BCF1C94}" dt="2023-02-07T20:37:05.045" v="679" actId="20577"/>
        <pc:sldMkLst>
          <pc:docMk/>
          <pc:sldMk cId="0" sldId="480"/>
        </pc:sldMkLst>
        <pc:spChg chg="mod">
          <ac:chgData name="Lachance, Jean-François" userId="a9b952b2-b526-4af2-807d-c1b6655d9e27" providerId="ADAL" clId="{698E3181-E05F-4E79-9E7C-79B15BCF1C94}" dt="2023-02-07T20:37:05.045" v="679" actId="20577"/>
          <ac:spMkLst>
            <pc:docMk/>
            <pc:sldMk cId="0" sldId="480"/>
            <ac:spMk id="20" creationId="{00000000-0000-0000-0000-000000000000}"/>
          </ac:spMkLst>
        </pc:spChg>
      </pc:sldChg>
      <pc:sldChg chg="addSp delSp modSp mod delAnim modAnim">
        <pc:chgData name="Lachance, Jean-François" userId="a9b952b2-b526-4af2-807d-c1b6655d9e27" providerId="ADAL" clId="{698E3181-E05F-4E79-9E7C-79B15BCF1C94}" dt="2023-02-07T20:41:30.825" v="701"/>
        <pc:sldMkLst>
          <pc:docMk/>
          <pc:sldMk cId="0" sldId="495"/>
        </pc:sldMkLst>
        <pc:spChg chg="add del">
          <ac:chgData name="Lachance, Jean-François" userId="a9b952b2-b526-4af2-807d-c1b6655d9e27" providerId="ADAL" clId="{698E3181-E05F-4E79-9E7C-79B15BCF1C94}" dt="2023-02-07T20:29:08.395" v="642" actId="478"/>
          <ac:spMkLst>
            <pc:docMk/>
            <pc:sldMk cId="0" sldId="495"/>
            <ac:spMk id="2" creationId="{9A4AD78B-E2A9-4C34-B0DC-F5D5A6BFEF68}"/>
          </ac:spMkLst>
        </pc:spChg>
        <pc:spChg chg="add mod">
          <ac:chgData name="Lachance, Jean-François" userId="a9b952b2-b526-4af2-807d-c1b6655d9e27" providerId="ADAL" clId="{698E3181-E05F-4E79-9E7C-79B15BCF1C94}" dt="2023-02-07T20:30:11.602" v="651" actId="164"/>
          <ac:spMkLst>
            <pc:docMk/>
            <pc:sldMk cId="0" sldId="495"/>
            <ac:spMk id="4" creationId="{11D13BA9-7885-4496-86C7-55E8B08BC4B6}"/>
          </ac:spMkLst>
        </pc:spChg>
        <pc:spChg chg="mod ord">
          <ac:chgData name="Lachance, Jean-François" userId="a9b952b2-b526-4af2-807d-c1b6655d9e27" providerId="ADAL" clId="{698E3181-E05F-4E79-9E7C-79B15BCF1C94}" dt="2023-02-07T20:40:19.330" v="692" actId="164"/>
          <ac:spMkLst>
            <pc:docMk/>
            <pc:sldMk cId="0" sldId="495"/>
            <ac:spMk id="99" creationId="{00000000-0000-0000-0000-000000000000}"/>
          </ac:spMkLst>
        </pc:spChg>
        <pc:spChg chg="add mod">
          <ac:chgData name="Lachance, Jean-François" userId="a9b952b2-b526-4af2-807d-c1b6655d9e27" providerId="ADAL" clId="{698E3181-E05F-4E79-9E7C-79B15BCF1C94}" dt="2023-02-07T20:17:34.567" v="595" actId="1076"/>
          <ac:spMkLst>
            <pc:docMk/>
            <pc:sldMk cId="0" sldId="495"/>
            <ac:spMk id="100" creationId="{8B3ED489-657F-4A71-86EC-2B91920D8CED}"/>
          </ac:spMkLst>
        </pc:spChg>
        <pc:spChg chg="mod">
          <ac:chgData name="Lachance, Jean-François" userId="a9b952b2-b526-4af2-807d-c1b6655d9e27" providerId="ADAL" clId="{698E3181-E05F-4E79-9E7C-79B15BCF1C94}" dt="2023-02-07T20:17:24.330" v="593" actId="1076"/>
          <ac:spMkLst>
            <pc:docMk/>
            <pc:sldMk cId="0" sldId="495"/>
            <ac:spMk id="101" creationId="{00000000-0000-0000-0000-000000000000}"/>
          </ac:spMkLst>
        </pc:spChg>
        <pc:spChg chg="add mod">
          <ac:chgData name="Lachance, Jean-François" userId="a9b952b2-b526-4af2-807d-c1b6655d9e27" providerId="ADAL" clId="{698E3181-E05F-4E79-9E7C-79B15BCF1C94}" dt="2023-02-07T20:21:10.733" v="610" actId="1076"/>
          <ac:spMkLst>
            <pc:docMk/>
            <pc:sldMk cId="0" sldId="495"/>
            <ac:spMk id="102" creationId="{2EB4932F-B40A-46CC-90C3-9E49849C1262}"/>
          </ac:spMkLst>
        </pc:spChg>
        <pc:spChg chg="add mod">
          <ac:chgData name="Lachance, Jean-François" userId="a9b952b2-b526-4af2-807d-c1b6655d9e27" providerId="ADAL" clId="{698E3181-E05F-4E79-9E7C-79B15BCF1C94}" dt="2023-02-07T20:21:02.319" v="608" actId="1076"/>
          <ac:spMkLst>
            <pc:docMk/>
            <pc:sldMk cId="0" sldId="495"/>
            <ac:spMk id="103" creationId="{EF1B5657-EBCD-4E41-AF61-5448EE5E18C0}"/>
          </ac:spMkLst>
        </pc:spChg>
        <pc:spChg chg="add mod">
          <ac:chgData name="Lachance, Jean-François" userId="a9b952b2-b526-4af2-807d-c1b6655d9e27" providerId="ADAL" clId="{698E3181-E05F-4E79-9E7C-79B15BCF1C94}" dt="2023-02-07T20:20:50.180" v="606" actId="1076"/>
          <ac:spMkLst>
            <pc:docMk/>
            <pc:sldMk cId="0" sldId="495"/>
            <ac:spMk id="104" creationId="{DA5B75E3-3616-4576-9FB9-15A3E572BAAF}"/>
          </ac:spMkLst>
        </pc:spChg>
        <pc:spChg chg="add del mod">
          <ac:chgData name="Lachance, Jean-François" userId="a9b952b2-b526-4af2-807d-c1b6655d9e27" providerId="ADAL" clId="{698E3181-E05F-4E79-9E7C-79B15BCF1C94}" dt="2023-02-07T20:29:10.613" v="644" actId="478"/>
          <ac:spMkLst>
            <pc:docMk/>
            <pc:sldMk cId="0" sldId="495"/>
            <ac:spMk id="105" creationId="{D629D892-53D9-4619-ADA7-5B2232CCCF88}"/>
          </ac:spMkLst>
        </pc:spChg>
        <pc:spChg chg="add mod">
          <ac:chgData name="Lachance, Jean-François" userId="a9b952b2-b526-4af2-807d-c1b6655d9e27" providerId="ADAL" clId="{698E3181-E05F-4E79-9E7C-79B15BCF1C94}" dt="2023-02-07T20:24:54.748" v="633" actId="164"/>
          <ac:spMkLst>
            <pc:docMk/>
            <pc:sldMk cId="0" sldId="495"/>
            <ac:spMk id="106" creationId="{A690C851-82EA-4EF7-889A-2A5006764F05}"/>
          </ac:spMkLst>
        </pc:spChg>
        <pc:spChg chg="add mod">
          <ac:chgData name="Lachance, Jean-François" userId="a9b952b2-b526-4af2-807d-c1b6655d9e27" providerId="ADAL" clId="{698E3181-E05F-4E79-9E7C-79B15BCF1C94}" dt="2023-02-07T20:24:54.748" v="633" actId="164"/>
          <ac:spMkLst>
            <pc:docMk/>
            <pc:sldMk cId="0" sldId="495"/>
            <ac:spMk id="107" creationId="{FE9CB12A-E5FF-46E0-B9DB-CDCE452721B5}"/>
          </ac:spMkLst>
        </pc:spChg>
        <pc:spChg chg="add del mod">
          <ac:chgData name="Lachance, Jean-François" userId="a9b952b2-b526-4af2-807d-c1b6655d9e27" providerId="ADAL" clId="{698E3181-E05F-4E79-9E7C-79B15BCF1C94}" dt="2023-02-07T20:29:07.208" v="641" actId="478"/>
          <ac:spMkLst>
            <pc:docMk/>
            <pc:sldMk cId="0" sldId="495"/>
            <ac:spMk id="108" creationId="{BAEC0D69-8A92-44A7-A948-AA07F0407464}"/>
          </ac:spMkLst>
        </pc:spChg>
        <pc:spChg chg="add mod">
          <ac:chgData name="Lachance, Jean-François" userId="a9b952b2-b526-4af2-807d-c1b6655d9e27" providerId="ADAL" clId="{698E3181-E05F-4E79-9E7C-79B15BCF1C94}" dt="2023-02-07T20:24:54.748" v="633" actId="164"/>
          <ac:spMkLst>
            <pc:docMk/>
            <pc:sldMk cId="0" sldId="495"/>
            <ac:spMk id="109" creationId="{341F1971-508E-42B5-B3E9-8B1D616B60A5}"/>
          </ac:spMkLst>
        </pc:spChg>
        <pc:spChg chg="add mod">
          <ac:chgData name="Lachance, Jean-François" userId="a9b952b2-b526-4af2-807d-c1b6655d9e27" providerId="ADAL" clId="{698E3181-E05F-4E79-9E7C-79B15BCF1C94}" dt="2023-02-07T20:30:11.602" v="651" actId="164"/>
          <ac:spMkLst>
            <pc:docMk/>
            <pc:sldMk cId="0" sldId="495"/>
            <ac:spMk id="112" creationId="{61FBD429-3E8E-4060-9E9A-342FCA217B8E}"/>
          </ac:spMkLst>
        </pc:spChg>
        <pc:spChg chg="add mod">
          <ac:chgData name="Lachance, Jean-François" userId="a9b952b2-b526-4af2-807d-c1b6655d9e27" providerId="ADAL" clId="{698E3181-E05F-4E79-9E7C-79B15BCF1C94}" dt="2023-02-07T20:30:11.602" v="651" actId="164"/>
          <ac:spMkLst>
            <pc:docMk/>
            <pc:sldMk cId="0" sldId="495"/>
            <ac:spMk id="113" creationId="{F25065C5-DDC3-4E77-811B-B09C714FCCAA}"/>
          </ac:spMkLst>
        </pc:spChg>
        <pc:spChg chg="add del mod">
          <ac:chgData name="Lachance, Jean-François" userId="a9b952b2-b526-4af2-807d-c1b6655d9e27" providerId="ADAL" clId="{698E3181-E05F-4E79-9E7C-79B15BCF1C94}" dt="2023-02-07T20:31:39.166" v="660" actId="478"/>
          <ac:spMkLst>
            <pc:docMk/>
            <pc:sldMk cId="0" sldId="495"/>
            <ac:spMk id="115" creationId="{72C08E53-C3F3-4C48-B71C-279FCCC81883}"/>
          </ac:spMkLst>
        </pc:spChg>
        <pc:spChg chg="add mod">
          <ac:chgData name="Lachance, Jean-François" userId="a9b952b2-b526-4af2-807d-c1b6655d9e27" providerId="ADAL" clId="{698E3181-E05F-4E79-9E7C-79B15BCF1C94}" dt="2023-02-07T20:33:28.748" v="669" actId="1076"/>
          <ac:spMkLst>
            <pc:docMk/>
            <pc:sldMk cId="0" sldId="495"/>
            <ac:spMk id="116" creationId="{A90B20CA-D992-46E4-8B4B-E66F84AB6599}"/>
          </ac:spMkLst>
        </pc:spChg>
        <pc:spChg chg="add mod">
          <ac:chgData name="Lachance, Jean-François" userId="a9b952b2-b526-4af2-807d-c1b6655d9e27" providerId="ADAL" clId="{698E3181-E05F-4E79-9E7C-79B15BCF1C94}" dt="2023-02-07T20:40:07.566" v="691" actId="164"/>
          <ac:spMkLst>
            <pc:docMk/>
            <pc:sldMk cId="0" sldId="495"/>
            <ac:spMk id="117" creationId="{C3DB4FEE-89C1-467F-A963-C815B61099A8}"/>
          </ac:spMkLst>
        </pc:spChg>
        <pc:spChg chg="add mod">
          <ac:chgData name="Lachance, Jean-François" userId="a9b952b2-b526-4af2-807d-c1b6655d9e27" providerId="ADAL" clId="{698E3181-E05F-4E79-9E7C-79B15BCF1C94}" dt="2023-02-07T20:40:19.330" v="692" actId="164"/>
          <ac:spMkLst>
            <pc:docMk/>
            <pc:sldMk cId="0" sldId="495"/>
            <ac:spMk id="118" creationId="{2C114BD7-B325-4CBF-A5F3-9EC125D1458D}"/>
          </ac:spMkLst>
        </pc:spChg>
        <pc:spChg chg="add mod">
          <ac:chgData name="Lachance, Jean-François" userId="a9b952b2-b526-4af2-807d-c1b6655d9e27" providerId="ADAL" clId="{698E3181-E05F-4E79-9E7C-79B15BCF1C94}" dt="2023-02-07T20:40:23.620" v="693" actId="164"/>
          <ac:spMkLst>
            <pc:docMk/>
            <pc:sldMk cId="0" sldId="495"/>
            <ac:spMk id="119" creationId="{6D82A8C9-8B1F-48AE-893B-CE77365C5442}"/>
          </ac:spMkLst>
        </pc:spChg>
        <pc:spChg chg="mod">
          <ac:chgData name="Lachance, Jean-François" userId="a9b952b2-b526-4af2-807d-c1b6655d9e27" providerId="ADAL" clId="{698E3181-E05F-4E79-9E7C-79B15BCF1C94}" dt="2023-02-07T20:21:43.437" v="620" actId="20577"/>
          <ac:spMkLst>
            <pc:docMk/>
            <pc:sldMk cId="0" sldId="495"/>
            <ac:spMk id="32813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30:11.602" v="651" actId="164"/>
          <ac:spMkLst>
            <pc:docMk/>
            <pc:sldMk cId="0" sldId="495"/>
            <ac:spMk id="32859" creationId="{00000000-0000-0000-0000-000000000000}"/>
          </ac:spMkLst>
        </pc:spChg>
        <pc:spChg chg="mod ord">
          <ac:chgData name="Lachance, Jean-François" userId="a9b952b2-b526-4af2-807d-c1b6655d9e27" providerId="ADAL" clId="{698E3181-E05F-4E79-9E7C-79B15BCF1C94}" dt="2023-02-07T20:40:23.620" v="693" actId="164"/>
          <ac:spMkLst>
            <pc:docMk/>
            <pc:sldMk cId="0" sldId="495"/>
            <ac:spMk id="32862" creationId="{00000000-0000-0000-0000-000000000000}"/>
          </ac:spMkLst>
        </pc:spChg>
        <pc:spChg chg="mod ord">
          <ac:chgData name="Lachance, Jean-François" userId="a9b952b2-b526-4af2-807d-c1b6655d9e27" providerId="ADAL" clId="{698E3181-E05F-4E79-9E7C-79B15BCF1C94}" dt="2023-02-07T20:40:07.566" v="691" actId="164"/>
          <ac:spMkLst>
            <pc:docMk/>
            <pc:sldMk cId="0" sldId="495"/>
            <ac:spMk id="32863" creationId="{00000000-0000-0000-0000-000000000000}"/>
          </ac:spMkLst>
        </pc:spChg>
        <pc:spChg chg="del mod">
          <ac:chgData name="Lachance, Jean-François" userId="a9b952b2-b526-4af2-807d-c1b6655d9e27" providerId="ADAL" clId="{698E3181-E05F-4E79-9E7C-79B15BCF1C94}" dt="2023-02-07T20:33:18.950" v="667" actId="478"/>
          <ac:spMkLst>
            <pc:docMk/>
            <pc:sldMk cId="0" sldId="495"/>
            <ac:spMk id="32864" creationId="{00000000-0000-0000-0000-000000000000}"/>
          </ac:spMkLst>
        </pc:spChg>
        <pc:grpChg chg="add del mod">
          <ac:chgData name="Lachance, Jean-François" userId="a9b952b2-b526-4af2-807d-c1b6655d9e27" providerId="ADAL" clId="{698E3181-E05F-4E79-9E7C-79B15BCF1C94}" dt="2023-02-07T20:29:09.749" v="643" actId="478"/>
          <ac:grpSpMkLst>
            <pc:docMk/>
            <pc:sldMk cId="0" sldId="495"/>
            <ac:grpSpMk id="3" creationId="{1C30C634-C2F2-4E38-83AF-3C2C7CC56FBE}"/>
          </ac:grpSpMkLst>
        </pc:grpChg>
        <pc:grpChg chg="add mod">
          <ac:chgData name="Lachance, Jean-François" userId="a9b952b2-b526-4af2-807d-c1b6655d9e27" providerId="ADAL" clId="{698E3181-E05F-4E79-9E7C-79B15BCF1C94}" dt="2023-02-07T20:30:11.602" v="651" actId="164"/>
          <ac:grpSpMkLst>
            <pc:docMk/>
            <pc:sldMk cId="0" sldId="495"/>
            <ac:grpSpMk id="5" creationId="{512AD7F3-7D07-49AA-8BF1-3B3B0D1D16D8}"/>
          </ac:grpSpMkLst>
        </pc:grpChg>
        <pc:grpChg chg="add mod">
          <ac:chgData name="Lachance, Jean-François" userId="a9b952b2-b526-4af2-807d-c1b6655d9e27" providerId="ADAL" clId="{698E3181-E05F-4E79-9E7C-79B15BCF1C94}" dt="2023-02-07T20:40:07.566" v="691" actId="164"/>
          <ac:grpSpMkLst>
            <pc:docMk/>
            <pc:sldMk cId="0" sldId="495"/>
            <ac:grpSpMk id="6" creationId="{0B4EF70E-7A7D-46A3-9E7A-00DC2AF16856}"/>
          </ac:grpSpMkLst>
        </pc:grpChg>
        <pc:grpChg chg="add mod">
          <ac:chgData name="Lachance, Jean-François" userId="a9b952b2-b526-4af2-807d-c1b6655d9e27" providerId="ADAL" clId="{698E3181-E05F-4E79-9E7C-79B15BCF1C94}" dt="2023-02-07T20:40:19.330" v="692" actId="164"/>
          <ac:grpSpMkLst>
            <pc:docMk/>
            <pc:sldMk cId="0" sldId="495"/>
            <ac:grpSpMk id="7" creationId="{D77FFE27-4AB3-42B7-A29E-0D5AA6AF698C}"/>
          </ac:grpSpMkLst>
        </pc:grpChg>
        <pc:grpChg chg="add mod">
          <ac:chgData name="Lachance, Jean-François" userId="a9b952b2-b526-4af2-807d-c1b6655d9e27" providerId="ADAL" clId="{698E3181-E05F-4E79-9E7C-79B15BCF1C94}" dt="2023-02-07T20:40:23.620" v="693" actId="164"/>
          <ac:grpSpMkLst>
            <pc:docMk/>
            <pc:sldMk cId="0" sldId="495"/>
            <ac:grpSpMk id="8" creationId="{89082BA7-640A-47AD-BB44-307F39925FA5}"/>
          </ac:grpSpMkLst>
        </pc:grpChg>
      </pc:sldChg>
      <pc:sldChg chg="modSp mod">
        <pc:chgData name="Lachance, Jean-François" userId="a9b952b2-b526-4af2-807d-c1b6655d9e27" providerId="ADAL" clId="{698E3181-E05F-4E79-9E7C-79B15BCF1C94}" dt="2023-02-15T14:37:04.951" v="710" actId="207"/>
        <pc:sldMkLst>
          <pc:docMk/>
          <pc:sldMk cId="0" sldId="504"/>
        </pc:sldMkLst>
        <pc:spChg chg="mod">
          <ac:chgData name="Lachance, Jean-François" userId="a9b952b2-b526-4af2-807d-c1b6655d9e27" providerId="ADAL" clId="{698E3181-E05F-4E79-9E7C-79B15BCF1C94}" dt="2023-02-15T14:37:04.951" v="710" actId="207"/>
          <ac:spMkLst>
            <pc:docMk/>
            <pc:sldMk cId="0" sldId="504"/>
            <ac:spMk id="8195" creationId="{00000000-0000-0000-0000-000000000000}"/>
          </ac:spMkLst>
        </pc:spChg>
      </pc:sldChg>
      <pc:sldChg chg="modSp mod">
        <pc:chgData name="Lachance, Jean-François" userId="a9b952b2-b526-4af2-807d-c1b6655d9e27" providerId="ADAL" clId="{698E3181-E05F-4E79-9E7C-79B15BCF1C94}" dt="2023-02-07T19:52:28.885" v="84" actId="20577"/>
        <pc:sldMkLst>
          <pc:docMk/>
          <pc:sldMk cId="0" sldId="712"/>
        </pc:sldMkLst>
        <pc:graphicFrameChg chg="modGraphic">
          <ac:chgData name="Lachance, Jean-François" userId="a9b952b2-b526-4af2-807d-c1b6655d9e27" providerId="ADAL" clId="{698E3181-E05F-4E79-9E7C-79B15BCF1C94}" dt="2023-02-07T19:52:28.885" v="84" actId="20577"/>
          <ac:graphicFrameMkLst>
            <pc:docMk/>
            <pc:sldMk cId="0" sldId="712"/>
            <ac:graphicFrameMk id="4" creationId="{00000000-0000-0000-0000-000000000000}"/>
          </ac:graphicFrameMkLst>
        </pc:graphicFrameChg>
      </pc:sldChg>
      <pc:sldChg chg="modSp mod">
        <pc:chgData name="Lachance, Jean-François" userId="a9b952b2-b526-4af2-807d-c1b6655d9e27" providerId="ADAL" clId="{698E3181-E05F-4E79-9E7C-79B15BCF1C94}" dt="2023-02-07T19:53:03.318" v="100" actId="6549"/>
        <pc:sldMkLst>
          <pc:docMk/>
          <pc:sldMk cId="0" sldId="713"/>
        </pc:sldMkLst>
        <pc:graphicFrameChg chg="modGraphic">
          <ac:chgData name="Lachance, Jean-François" userId="a9b952b2-b526-4af2-807d-c1b6655d9e27" providerId="ADAL" clId="{698E3181-E05F-4E79-9E7C-79B15BCF1C94}" dt="2023-02-07T19:53:03.318" v="100" actId="6549"/>
          <ac:graphicFrameMkLst>
            <pc:docMk/>
            <pc:sldMk cId="0" sldId="713"/>
            <ac:graphicFrameMk id="4" creationId="{00000000-0000-0000-0000-000000000000}"/>
          </ac:graphicFrameMkLst>
        </pc:graphicFrameChg>
      </pc:sldChg>
      <pc:sldChg chg="modSp mod">
        <pc:chgData name="Lachance, Jean-François" userId="a9b952b2-b526-4af2-807d-c1b6655d9e27" providerId="ADAL" clId="{698E3181-E05F-4E79-9E7C-79B15BCF1C94}" dt="2023-02-07T19:55:28.078" v="109" actId="20577"/>
        <pc:sldMkLst>
          <pc:docMk/>
          <pc:sldMk cId="0" sldId="715"/>
        </pc:sldMkLst>
        <pc:graphicFrameChg chg="modGraphic">
          <ac:chgData name="Lachance, Jean-François" userId="a9b952b2-b526-4af2-807d-c1b6655d9e27" providerId="ADAL" clId="{698E3181-E05F-4E79-9E7C-79B15BCF1C94}" dt="2023-02-07T19:55:28.078" v="109" actId="20577"/>
          <ac:graphicFrameMkLst>
            <pc:docMk/>
            <pc:sldMk cId="0" sldId="715"/>
            <ac:graphicFrameMk id="4" creationId="{00000000-0000-0000-0000-000000000000}"/>
          </ac:graphicFrameMkLst>
        </pc:graphicFrameChg>
      </pc:sldChg>
      <pc:sldChg chg="modSp mod">
        <pc:chgData name="Lachance, Jean-François" userId="a9b952b2-b526-4af2-807d-c1b6655d9e27" providerId="ADAL" clId="{698E3181-E05F-4E79-9E7C-79B15BCF1C94}" dt="2023-02-07T19:56:09.594" v="112" actId="207"/>
        <pc:sldMkLst>
          <pc:docMk/>
          <pc:sldMk cId="0" sldId="716"/>
        </pc:sldMkLst>
        <pc:graphicFrameChg chg="modGraphic">
          <ac:chgData name="Lachance, Jean-François" userId="a9b952b2-b526-4af2-807d-c1b6655d9e27" providerId="ADAL" clId="{698E3181-E05F-4E79-9E7C-79B15BCF1C94}" dt="2023-02-07T19:56:09.594" v="112" actId="207"/>
          <ac:graphicFrameMkLst>
            <pc:docMk/>
            <pc:sldMk cId="0" sldId="716"/>
            <ac:graphicFrameMk id="4" creationId="{00000000-0000-0000-0000-000000000000}"/>
          </ac:graphicFrameMkLst>
        </pc:graphicFrameChg>
      </pc:sldChg>
      <pc:sldChg chg="modSp mod">
        <pc:chgData name="Lachance, Jean-François" userId="a9b952b2-b526-4af2-807d-c1b6655d9e27" providerId="ADAL" clId="{698E3181-E05F-4E79-9E7C-79B15BCF1C94}" dt="2023-02-07T19:58:46.487" v="113" actId="20577"/>
        <pc:sldMkLst>
          <pc:docMk/>
          <pc:sldMk cId="0" sldId="717"/>
        </pc:sldMkLst>
        <pc:graphicFrameChg chg="modGraphic">
          <ac:chgData name="Lachance, Jean-François" userId="a9b952b2-b526-4af2-807d-c1b6655d9e27" providerId="ADAL" clId="{698E3181-E05F-4E79-9E7C-79B15BCF1C94}" dt="2023-02-07T19:58:46.487" v="113" actId="20577"/>
          <ac:graphicFrameMkLst>
            <pc:docMk/>
            <pc:sldMk cId="0" sldId="717"/>
            <ac:graphicFrameMk id="4" creationId="{00000000-0000-0000-0000-000000000000}"/>
          </ac:graphicFrameMkLst>
        </pc:graphicFrameChg>
      </pc:sldChg>
      <pc:sldChg chg="modSp mod">
        <pc:chgData name="Lachance, Jean-François" userId="a9b952b2-b526-4af2-807d-c1b6655d9e27" providerId="ADAL" clId="{698E3181-E05F-4E79-9E7C-79B15BCF1C94}" dt="2023-02-07T20:01:00.099" v="131" actId="1076"/>
        <pc:sldMkLst>
          <pc:docMk/>
          <pc:sldMk cId="0" sldId="720"/>
        </pc:sldMkLst>
        <pc:spChg chg="mod">
          <ac:chgData name="Lachance, Jean-François" userId="a9b952b2-b526-4af2-807d-c1b6655d9e27" providerId="ADAL" clId="{698E3181-E05F-4E79-9E7C-79B15BCF1C94}" dt="2023-02-07T19:59:55.796" v="120" actId="1076"/>
          <ac:spMkLst>
            <pc:docMk/>
            <pc:sldMk cId="0" sldId="720"/>
            <ac:spMk id="49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00:52.492" v="129" actId="1076"/>
          <ac:spMkLst>
            <pc:docMk/>
            <pc:sldMk cId="0" sldId="720"/>
            <ac:spMk id="51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01:00.099" v="131" actId="1076"/>
          <ac:spMkLst>
            <pc:docMk/>
            <pc:sldMk cId="0" sldId="720"/>
            <ac:spMk id="52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00:57.262" v="130" actId="1076"/>
          <ac:spMkLst>
            <pc:docMk/>
            <pc:sldMk cId="0" sldId="720"/>
            <ac:spMk id="53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00:11.943" v="123" actId="1076"/>
          <ac:spMkLst>
            <pc:docMk/>
            <pc:sldMk cId="0" sldId="720"/>
            <ac:spMk id="54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00:32.170" v="125" actId="1076"/>
          <ac:spMkLst>
            <pc:docMk/>
            <pc:sldMk cId="0" sldId="720"/>
            <ac:spMk id="55" creationId="{00000000-0000-0000-0000-000000000000}"/>
          </ac:spMkLst>
        </pc:spChg>
      </pc:sldChg>
      <pc:sldChg chg="modSp mod">
        <pc:chgData name="Lachance, Jean-François" userId="a9b952b2-b526-4af2-807d-c1b6655d9e27" providerId="ADAL" clId="{698E3181-E05F-4E79-9E7C-79B15BCF1C94}" dt="2023-02-15T14:11:34.803" v="702" actId="207"/>
        <pc:sldMkLst>
          <pc:docMk/>
          <pc:sldMk cId="0" sldId="783"/>
        </pc:sldMkLst>
        <pc:graphicFrameChg chg="modGraphic">
          <ac:chgData name="Lachance, Jean-François" userId="a9b952b2-b526-4af2-807d-c1b6655d9e27" providerId="ADAL" clId="{698E3181-E05F-4E79-9E7C-79B15BCF1C94}" dt="2023-02-15T14:11:34.803" v="702" actId="207"/>
          <ac:graphicFrameMkLst>
            <pc:docMk/>
            <pc:sldMk cId="0" sldId="783"/>
            <ac:graphicFrameMk id="4" creationId="{00000000-0000-0000-0000-000000000000}"/>
          </ac:graphicFrameMkLst>
        </pc:graphicFrameChg>
      </pc:sldChg>
      <pc:sldChg chg="modSp mod">
        <pc:chgData name="Lachance, Jean-François" userId="a9b952b2-b526-4af2-807d-c1b6655d9e27" providerId="ADAL" clId="{698E3181-E05F-4E79-9E7C-79B15BCF1C94}" dt="2023-02-15T14:17:45.760" v="707" actId="207"/>
        <pc:sldMkLst>
          <pc:docMk/>
          <pc:sldMk cId="0" sldId="784"/>
        </pc:sldMkLst>
        <pc:graphicFrameChg chg="modGraphic">
          <ac:chgData name="Lachance, Jean-François" userId="a9b952b2-b526-4af2-807d-c1b6655d9e27" providerId="ADAL" clId="{698E3181-E05F-4E79-9E7C-79B15BCF1C94}" dt="2023-02-15T14:17:45.760" v="707" actId="207"/>
          <ac:graphicFrameMkLst>
            <pc:docMk/>
            <pc:sldMk cId="0" sldId="784"/>
            <ac:graphicFrameMk id="4" creationId="{00000000-0000-0000-0000-000000000000}"/>
          </ac:graphicFrameMkLst>
        </pc:graphicFrameChg>
      </pc:sldChg>
      <pc:sldChg chg="del">
        <pc:chgData name="Lachance, Jean-François" userId="a9b952b2-b526-4af2-807d-c1b6655d9e27" providerId="ADAL" clId="{698E3181-E05F-4E79-9E7C-79B15BCF1C94}" dt="2023-02-07T20:12:02.023" v="314" actId="47"/>
        <pc:sldMkLst>
          <pc:docMk/>
          <pc:sldMk cId="0" sldId="786"/>
        </pc:sldMkLst>
      </pc:sldChg>
      <pc:sldChg chg="modSp mod">
        <pc:chgData name="Lachance, Jean-François" userId="a9b952b2-b526-4af2-807d-c1b6655d9e27" providerId="ADAL" clId="{698E3181-E05F-4E79-9E7C-79B15BCF1C94}" dt="2023-02-15T14:16:01.224" v="705" actId="207"/>
        <pc:sldMkLst>
          <pc:docMk/>
          <pc:sldMk cId="0" sldId="787"/>
        </pc:sldMkLst>
        <pc:graphicFrameChg chg="modGraphic">
          <ac:chgData name="Lachance, Jean-François" userId="a9b952b2-b526-4af2-807d-c1b6655d9e27" providerId="ADAL" clId="{698E3181-E05F-4E79-9E7C-79B15BCF1C94}" dt="2023-02-15T14:16:01.224" v="705" actId="207"/>
          <ac:graphicFrameMkLst>
            <pc:docMk/>
            <pc:sldMk cId="0" sldId="787"/>
            <ac:graphicFrameMk id="4" creationId="{00000000-0000-0000-0000-000000000000}"/>
          </ac:graphicFrameMkLst>
        </pc:graphicFrameChg>
      </pc:sldChg>
      <pc:sldChg chg="modSp mod">
        <pc:chgData name="Lachance, Jean-François" userId="a9b952b2-b526-4af2-807d-c1b6655d9e27" providerId="ADAL" clId="{698E3181-E05F-4E79-9E7C-79B15BCF1C94}" dt="2023-02-15T14:17:34.359" v="706" actId="207"/>
        <pc:sldMkLst>
          <pc:docMk/>
          <pc:sldMk cId="0" sldId="788"/>
        </pc:sldMkLst>
        <pc:graphicFrameChg chg="modGraphic">
          <ac:chgData name="Lachance, Jean-François" userId="a9b952b2-b526-4af2-807d-c1b6655d9e27" providerId="ADAL" clId="{698E3181-E05F-4E79-9E7C-79B15BCF1C94}" dt="2023-02-15T14:17:34.359" v="706" actId="207"/>
          <ac:graphicFrameMkLst>
            <pc:docMk/>
            <pc:sldMk cId="0" sldId="788"/>
            <ac:graphicFrameMk id="4" creationId="{00000000-0000-0000-0000-000000000000}"/>
          </ac:graphicFrameMkLst>
        </pc:graphicFrameChg>
      </pc:sldChg>
      <pc:sldChg chg="modSp mod">
        <pc:chgData name="Lachance, Jean-François" userId="a9b952b2-b526-4af2-807d-c1b6655d9e27" providerId="ADAL" clId="{698E3181-E05F-4E79-9E7C-79B15BCF1C94}" dt="2023-02-15T14:36:13.307" v="708" actId="207"/>
        <pc:sldMkLst>
          <pc:docMk/>
          <pc:sldMk cId="0" sldId="789"/>
        </pc:sldMkLst>
        <pc:graphicFrameChg chg="modGraphic">
          <ac:chgData name="Lachance, Jean-François" userId="a9b952b2-b526-4af2-807d-c1b6655d9e27" providerId="ADAL" clId="{698E3181-E05F-4E79-9E7C-79B15BCF1C94}" dt="2023-02-15T14:36:13.307" v="708" actId="207"/>
          <ac:graphicFrameMkLst>
            <pc:docMk/>
            <pc:sldMk cId="0" sldId="789"/>
            <ac:graphicFrameMk id="4" creationId="{00000000-0000-0000-0000-000000000000}"/>
          </ac:graphicFrameMkLst>
        </pc:graphicFrameChg>
      </pc:sldChg>
      <pc:sldChg chg="modSp mod">
        <pc:chgData name="Lachance, Jean-François" userId="a9b952b2-b526-4af2-807d-c1b6655d9e27" providerId="ADAL" clId="{698E3181-E05F-4E79-9E7C-79B15BCF1C94}" dt="2023-02-15T14:36:39.613" v="709" actId="207"/>
        <pc:sldMkLst>
          <pc:docMk/>
          <pc:sldMk cId="0" sldId="790"/>
        </pc:sldMkLst>
        <pc:graphicFrameChg chg="modGraphic">
          <ac:chgData name="Lachance, Jean-François" userId="a9b952b2-b526-4af2-807d-c1b6655d9e27" providerId="ADAL" clId="{698E3181-E05F-4E79-9E7C-79B15BCF1C94}" dt="2023-02-15T14:36:39.613" v="709" actId="207"/>
          <ac:graphicFrameMkLst>
            <pc:docMk/>
            <pc:sldMk cId="0" sldId="790"/>
            <ac:graphicFrameMk id="4" creationId="{00000000-0000-0000-0000-000000000000}"/>
          </ac:graphicFrameMkLst>
        </pc:graphicFrameChg>
      </pc:sldChg>
      <pc:sldChg chg="del">
        <pc:chgData name="Lachance, Jean-François" userId="a9b952b2-b526-4af2-807d-c1b6655d9e27" providerId="ADAL" clId="{698E3181-E05F-4E79-9E7C-79B15BCF1C94}" dt="2023-02-07T20:06:35.533" v="135" actId="47"/>
        <pc:sldMkLst>
          <pc:docMk/>
          <pc:sldMk cId="2503623614" sldId="796"/>
        </pc:sldMkLst>
      </pc:sldChg>
      <pc:sldChg chg="del">
        <pc:chgData name="Lachance, Jean-François" userId="a9b952b2-b526-4af2-807d-c1b6655d9e27" providerId="ADAL" clId="{698E3181-E05F-4E79-9E7C-79B15BCF1C94}" dt="2023-02-07T20:14:05.043" v="568" actId="47"/>
        <pc:sldMkLst>
          <pc:docMk/>
          <pc:sldMk cId="40888677" sldId="797"/>
        </pc:sldMkLst>
      </pc:sldChg>
      <pc:sldChg chg="addSp delSp modSp add mod">
        <pc:chgData name="Lachance, Jean-François" userId="a9b952b2-b526-4af2-807d-c1b6655d9e27" providerId="ADAL" clId="{698E3181-E05F-4E79-9E7C-79B15BCF1C94}" dt="2023-02-07T20:15:42.143" v="582" actId="20577"/>
        <pc:sldMkLst>
          <pc:docMk/>
          <pc:sldMk cId="2677444640" sldId="826"/>
        </pc:sldMkLst>
        <pc:spChg chg="add del mod">
          <ac:chgData name="Lachance, Jean-François" userId="a9b952b2-b526-4af2-807d-c1b6655d9e27" providerId="ADAL" clId="{698E3181-E05F-4E79-9E7C-79B15BCF1C94}" dt="2023-02-07T20:09:24.902" v="183" actId="478"/>
          <ac:spMkLst>
            <pc:docMk/>
            <pc:sldMk cId="2677444640" sldId="826"/>
            <ac:spMk id="2" creationId="{048AA0CB-CE47-42D5-A2D8-86D6A004D45D}"/>
          </ac:spMkLst>
        </pc:spChg>
        <pc:spChg chg="add del mod">
          <ac:chgData name="Lachance, Jean-François" userId="a9b952b2-b526-4af2-807d-c1b6655d9e27" providerId="ADAL" clId="{698E3181-E05F-4E79-9E7C-79B15BCF1C94}" dt="2023-02-07T20:10:30.905" v="186" actId="478"/>
          <ac:spMkLst>
            <pc:docMk/>
            <pc:sldMk cId="2677444640" sldId="826"/>
            <ac:spMk id="4" creationId="{33383A49-FD71-4A2A-BCF7-A8021017B2AA}"/>
          </ac:spMkLst>
        </pc:spChg>
        <pc:spChg chg="mod">
          <ac:chgData name="Lachance, Jean-François" userId="a9b952b2-b526-4af2-807d-c1b6655d9e27" providerId="ADAL" clId="{698E3181-E05F-4E79-9E7C-79B15BCF1C94}" dt="2023-02-07T20:10:51.771" v="261" actId="207"/>
          <ac:spMkLst>
            <pc:docMk/>
            <pc:sldMk cId="2677444640" sldId="826"/>
            <ac:spMk id="17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5:42.143" v="582" actId="20577"/>
          <ac:spMkLst>
            <pc:docMk/>
            <pc:sldMk cId="2677444640" sldId="826"/>
            <ac:spMk id="20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0:51.771" v="261" actId="207"/>
          <ac:spMkLst>
            <pc:docMk/>
            <pc:sldMk cId="2677444640" sldId="826"/>
            <ac:spMk id="21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0:51.771" v="261" actId="207"/>
          <ac:spMkLst>
            <pc:docMk/>
            <pc:sldMk cId="2677444640" sldId="826"/>
            <ac:spMk id="22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0:51.771" v="261" actId="207"/>
          <ac:spMkLst>
            <pc:docMk/>
            <pc:sldMk cId="2677444640" sldId="826"/>
            <ac:spMk id="23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0:51.771" v="261" actId="207"/>
          <ac:spMkLst>
            <pc:docMk/>
            <pc:sldMk cId="2677444640" sldId="826"/>
            <ac:spMk id="24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0:51.771" v="261" actId="207"/>
          <ac:spMkLst>
            <pc:docMk/>
            <pc:sldMk cId="2677444640" sldId="826"/>
            <ac:spMk id="25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0:51.771" v="261" actId="207"/>
          <ac:spMkLst>
            <pc:docMk/>
            <pc:sldMk cId="2677444640" sldId="826"/>
            <ac:spMk id="26" creationId="{00000000-0000-0000-0000-000000000000}"/>
          </ac:spMkLst>
        </pc:spChg>
        <pc:grpChg chg="mod">
          <ac:chgData name="Lachance, Jean-François" userId="a9b952b2-b526-4af2-807d-c1b6655d9e27" providerId="ADAL" clId="{698E3181-E05F-4E79-9E7C-79B15BCF1C94}" dt="2023-02-07T20:07:07.976" v="136" actId="1076"/>
          <ac:grpSpMkLst>
            <pc:docMk/>
            <pc:sldMk cId="2677444640" sldId="826"/>
            <ac:grpSpMk id="3" creationId="{00000000-0000-0000-0000-000000000000}"/>
          </ac:grpSpMkLst>
        </pc:grpChg>
      </pc:sldChg>
      <pc:sldChg chg="modSp add mod">
        <pc:chgData name="Lachance, Jean-François" userId="a9b952b2-b526-4af2-807d-c1b6655d9e27" providerId="ADAL" clId="{698E3181-E05F-4E79-9E7C-79B15BCF1C94}" dt="2023-02-07T20:16:24.630" v="592" actId="20577"/>
        <pc:sldMkLst>
          <pc:docMk/>
          <pc:sldMk cId="3484415269" sldId="827"/>
        </pc:sldMkLst>
        <pc:spChg chg="mod">
          <ac:chgData name="Lachance, Jean-François" userId="a9b952b2-b526-4af2-807d-c1b6655d9e27" providerId="ADAL" clId="{698E3181-E05F-4E79-9E7C-79B15BCF1C94}" dt="2023-02-07T20:14:22.864" v="576" actId="207"/>
          <ac:spMkLst>
            <pc:docMk/>
            <pc:sldMk cId="3484415269" sldId="827"/>
            <ac:spMk id="16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4:22.864" v="576" actId="207"/>
          <ac:spMkLst>
            <pc:docMk/>
            <pc:sldMk cId="3484415269" sldId="827"/>
            <ac:spMk id="18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4:22.864" v="576" actId="207"/>
          <ac:spMkLst>
            <pc:docMk/>
            <pc:sldMk cId="3484415269" sldId="827"/>
            <ac:spMk id="19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6:24.630" v="592" actId="20577"/>
          <ac:spMkLst>
            <pc:docMk/>
            <pc:sldMk cId="3484415269" sldId="827"/>
            <ac:spMk id="20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4:22.864" v="576" actId="207"/>
          <ac:spMkLst>
            <pc:docMk/>
            <pc:sldMk cId="3484415269" sldId="827"/>
            <ac:spMk id="21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4:22.864" v="576" actId="207"/>
          <ac:spMkLst>
            <pc:docMk/>
            <pc:sldMk cId="3484415269" sldId="827"/>
            <ac:spMk id="24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4:22.864" v="576" actId="207"/>
          <ac:spMkLst>
            <pc:docMk/>
            <pc:sldMk cId="3484415269" sldId="827"/>
            <ac:spMk id="25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4:22.864" v="576" actId="207"/>
          <ac:spMkLst>
            <pc:docMk/>
            <pc:sldMk cId="3484415269" sldId="827"/>
            <ac:spMk id="26" creationId="{00000000-0000-0000-0000-000000000000}"/>
          </ac:spMkLst>
        </pc:spChg>
      </pc:sldChg>
      <pc:sldChg chg="modSp add mod">
        <pc:chgData name="Lachance, Jean-François" userId="a9b952b2-b526-4af2-807d-c1b6655d9e27" providerId="ADAL" clId="{698E3181-E05F-4E79-9E7C-79B15BCF1C94}" dt="2023-02-07T20:16:13.135" v="587" actId="6549"/>
        <pc:sldMkLst>
          <pc:docMk/>
          <pc:sldMk cId="2515863119" sldId="828"/>
        </pc:sldMkLst>
        <pc:spChg chg="mod">
          <ac:chgData name="Lachance, Jean-François" userId="a9b952b2-b526-4af2-807d-c1b6655d9e27" providerId="ADAL" clId="{698E3181-E05F-4E79-9E7C-79B15BCF1C94}" dt="2023-02-07T20:13:34.944" v="508" actId="207"/>
          <ac:spMkLst>
            <pc:docMk/>
            <pc:sldMk cId="2515863119" sldId="828"/>
            <ac:spMk id="16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4:01.315" v="567" actId="207"/>
          <ac:spMkLst>
            <pc:docMk/>
            <pc:sldMk cId="2515863119" sldId="828"/>
            <ac:spMk id="17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3:34.944" v="508" actId="207"/>
          <ac:spMkLst>
            <pc:docMk/>
            <pc:sldMk cId="2515863119" sldId="828"/>
            <ac:spMk id="18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3:34.944" v="508" actId="207"/>
          <ac:spMkLst>
            <pc:docMk/>
            <pc:sldMk cId="2515863119" sldId="828"/>
            <ac:spMk id="19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6:13.135" v="587" actId="6549"/>
          <ac:spMkLst>
            <pc:docMk/>
            <pc:sldMk cId="2515863119" sldId="828"/>
            <ac:spMk id="20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3:54.922" v="542" actId="207"/>
          <ac:spMkLst>
            <pc:docMk/>
            <pc:sldMk cId="2515863119" sldId="828"/>
            <ac:spMk id="21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4:01.315" v="567" actId="207"/>
          <ac:spMkLst>
            <pc:docMk/>
            <pc:sldMk cId="2515863119" sldId="828"/>
            <ac:spMk id="22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4:01.315" v="567" actId="207"/>
          <ac:spMkLst>
            <pc:docMk/>
            <pc:sldMk cId="2515863119" sldId="828"/>
            <ac:spMk id="23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3:54.922" v="542" actId="207"/>
          <ac:spMkLst>
            <pc:docMk/>
            <pc:sldMk cId="2515863119" sldId="828"/>
            <ac:spMk id="24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3:54.922" v="542" actId="207"/>
          <ac:spMkLst>
            <pc:docMk/>
            <pc:sldMk cId="2515863119" sldId="828"/>
            <ac:spMk id="25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3:54.922" v="542" actId="207"/>
          <ac:spMkLst>
            <pc:docMk/>
            <pc:sldMk cId="2515863119" sldId="828"/>
            <ac:spMk id="26" creationId="{00000000-0000-0000-0000-000000000000}"/>
          </ac:spMkLst>
        </pc:spChg>
      </pc:sldChg>
      <pc:sldChg chg="addSp modSp add del mod">
        <pc:chgData name="Lachance, Jean-François" userId="a9b952b2-b526-4af2-807d-c1b6655d9e27" providerId="ADAL" clId="{698E3181-E05F-4E79-9E7C-79B15BCF1C94}" dt="2023-02-07T20:12:54.964" v="460" actId="47"/>
        <pc:sldMkLst>
          <pc:docMk/>
          <pc:sldMk cId="3850789874" sldId="828"/>
        </pc:sldMkLst>
        <pc:spChg chg="mod">
          <ac:chgData name="Lachance, Jean-François" userId="a9b952b2-b526-4af2-807d-c1b6655d9e27" providerId="ADAL" clId="{698E3181-E05F-4E79-9E7C-79B15BCF1C94}" dt="2023-02-07T20:12:14.138" v="316" actId="571"/>
          <ac:spMkLst>
            <pc:docMk/>
            <pc:sldMk cId="3850789874" sldId="828"/>
            <ac:spMk id="15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2:14.138" v="316" actId="571"/>
          <ac:spMkLst>
            <pc:docMk/>
            <pc:sldMk cId="3850789874" sldId="828"/>
            <ac:spMk id="16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2:19.424" v="340" actId="207"/>
          <ac:spMkLst>
            <pc:docMk/>
            <pc:sldMk cId="3850789874" sldId="828"/>
            <ac:spMk id="17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2:14.138" v="316" actId="571"/>
          <ac:spMkLst>
            <pc:docMk/>
            <pc:sldMk cId="3850789874" sldId="828"/>
            <ac:spMk id="18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2:14.138" v="316" actId="571"/>
          <ac:spMkLst>
            <pc:docMk/>
            <pc:sldMk cId="3850789874" sldId="828"/>
            <ac:spMk id="19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2:14.138" v="316" actId="571"/>
          <ac:spMkLst>
            <pc:docMk/>
            <pc:sldMk cId="3850789874" sldId="828"/>
            <ac:spMk id="20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2:14.138" v="316" actId="571"/>
          <ac:spMkLst>
            <pc:docMk/>
            <pc:sldMk cId="3850789874" sldId="828"/>
            <ac:spMk id="21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2:19.424" v="340" actId="207"/>
          <ac:spMkLst>
            <pc:docMk/>
            <pc:sldMk cId="3850789874" sldId="828"/>
            <ac:spMk id="22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2:19.424" v="340" actId="207"/>
          <ac:spMkLst>
            <pc:docMk/>
            <pc:sldMk cId="3850789874" sldId="828"/>
            <ac:spMk id="23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2:14.138" v="316" actId="571"/>
          <ac:spMkLst>
            <pc:docMk/>
            <pc:sldMk cId="3850789874" sldId="828"/>
            <ac:spMk id="24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2:14.138" v="316" actId="571"/>
          <ac:spMkLst>
            <pc:docMk/>
            <pc:sldMk cId="3850789874" sldId="828"/>
            <ac:spMk id="25" creationId="{00000000-0000-0000-0000-000000000000}"/>
          </ac:spMkLst>
        </pc:spChg>
        <pc:spChg chg="mod">
          <ac:chgData name="Lachance, Jean-François" userId="a9b952b2-b526-4af2-807d-c1b6655d9e27" providerId="ADAL" clId="{698E3181-E05F-4E79-9E7C-79B15BCF1C94}" dt="2023-02-07T20:12:14.138" v="316" actId="571"/>
          <ac:spMkLst>
            <pc:docMk/>
            <pc:sldMk cId="3850789874" sldId="828"/>
            <ac:spMk id="26" creationId="{00000000-0000-0000-0000-000000000000}"/>
          </ac:spMkLst>
        </pc:spChg>
        <pc:spChg chg="add mod">
          <ac:chgData name="Lachance, Jean-François" userId="a9b952b2-b526-4af2-807d-c1b6655d9e27" providerId="ADAL" clId="{698E3181-E05F-4E79-9E7C-79B15BCF1C94}" dt="2023-02-07T20:12:41.575" v="459" actId="207"/>
          <ac:spMkLst>
            <pc:docMk/>
            <pc:sldMk cId="3850789874" sldId="828"/>
            <ac:spMk id="30" creationId="{2FE7DF7D-9B02-47B8-BF36-04751087F4BD}"/>
          </ac:spMkLst>
        </pc:spChg>
        <pc:spChg chg="add mod">
          <ac:chgData name="Lachance, Jean-François" userId="a9b952b2-b526-4af2-807d-c1b6655d9e27" providerId="ADAL" clId="{698E3181-E05F-4E79-9E7C-79B15BCF1C94}" dt="2023-02-07T20:12:28.607" v="389" actId="207"/>
          <ac:spMkLst>
            <pc:docMk/>
            <pc:sldMk cId="3850789874" sldId="828"/>
            <ac:spMk id="31" creationId="{2F90099A-2EF6-4B9D-8213-EDD94900C0C2}"/>
          </ac:spMkLst>
        </pc:spChg>
        <pc:spChg chg="add mod">
          <ac:chgData name="Lachance, Jean-François" userId="a9b952b2-b526-4af2-807d-c1b6655d9e27" providerId="ADAL" clId="{698E3181-E05F-4E79-9E7C-79B15BCF1C94}" dt="2023-02-07T20:12:28.607" v="389" actId="207"/>
          <ac:spMkLst>
            <pc:docMk/>
            <pc:sldMk cId="3850789874" sldId="828"/>
            <ac:spMk id="32" creationId="{510E26E6-95B8-4ACC-AC89-C7F275BC3FDA}"/>
          </ac:spMkLst>
        </pc:spChg>
        <pc:spChg chg="add mod">
          <ac:chgData name="Lachance, Jean-François" userId="a9b952b2-b526-4af2-807d-c1b6655d9e27" providerId="ADAL" clId="{698E3181-E05F-4E79-9E7C-79B15BCF1C94}" dt="2023-02-07T20:12:28.607" v="389" actId="207"/>
          <ac:spMkLst>
            <pc:docMk/>
            <pc:sldMk cId="3850789874" sldId="828"/>
            <ac:spMk id="33" creationId="{D314B0D9-93DC-4BB1-9878-B01903C02CFC}"/>
          </ac:spMkLst>
        </pc:spChg>
        <pc:grpChg chg="mod">
          <ac:chgData name="Lachance, Jean-François" userId="a9b952b2-b526-4af2-807d-c1b6655d9e27" providerId="ADAL" clId="{698E3181-E05F-4E79-9E7C-79B15BCF1C94}" dt="2023-02-07T20:12:14.138" v="316" actId="571"/>
          <ac:grpSpMkLst>
            <pc:docMk/>
            <pc:sldMk cId="3850789874" sldId="828"/>
            <ac:grpSpMk id="3" creationId="{00000000-0000-0000-0000-000000000000}"/>
          </ac:grpSpMkLst>
        </pc:grpChg>
        <pc:cxnChg chg="mod">
          <ac:chgData name="Lachance, Jean-François" userId="a9b952b2-b526-4af2-807d-c1b6655d9e27" providerId="ADAL" clId="{698E3181-E05F-4E79-9E7C-79B15BCF1C94}" dt="2023-02-07T20:12:14.138" v="316" actId="571"/>
          <ac:cxnSpMkLst>
            <pc:docMk/>
            <pc:sldMk cId="3850789874" sldId="828"/>
            <ac:cxnSpMk id="18436" creationId="{00000000-0000-0000-0000-000000000000}"/>
          </ac:cxnSpMkLst>
        </pc:cxnChg>
        <pc:cxnChg chg="mod">
          <ac:chgData name="Lachance, Jean-François" userId="a9b952b2-b526-4af2-807d-c1b6655d9e27" providerId="ADAL" clId="{698E3181-E05F-4E79-9E7C-79B15BCF1C94}" dt="2023-02-07T20:12:14.138" v="316" actId="571"/>
          <ac:cxnSpMkLst>
            <pc:docMk/>
            <pc:sldMk cId="3850789874" sldId="828"/>
            <ac:cxnSpMk id="18437" creationId="{00000000-0000-0000-0000-000000000000}"/>
          </ac:cxnSpMkLst>
        </pc:cxnChg>
        <pc:cxnChg chg="mod">
          <ac:chgData name="Lachance, Jean-François" userId="a9b952b2-b526-4af2-807d-c1b6655d9e27" providerId="ADAL" clId="{698E3181-E05F-4E79-9E7C-79B15BCF1C94}" dt="2023-02-07T20:12:14.138" v="316" actId="571"/>
          <ac:cxnSpMkLst>
            <pc:docMk/>
            <pc:sldMk cId="3850789874" sldId="828"/>
            <ac:cxnSpMk id="18438" creationId="{00000000-0000-0000-0000-000000000000}"/>
          </ac:cxnSpMkLst>
        </pc:cxnChg>
        <pc:cxnChg chg="mod">
          <ac:chgData name="Lachance, Jean-François" userId="a9b952b2-b526-4af2-807d-c1b6655d9e27" providerId="ADAL" clId="{698E3181-E05F-4E79-9E7C-79B15BCF1C94}" dt="2023-02-07T20:12:14.138" v="316" actId="571"/>
          <ac:cxnSpMkLst>
            <pc:docMk/>
            <pc:sldMk cId="3850789874" sldId="828"/>
            <ac:cxnSpMk id="18439" creationId="{00000000-0000-0000-0000-000000000000}"/>
          </ac:cxnSpMkLst>
        </pc:cxnChg>
        <pc:cxnChg chg="mod">
          <ac:chgData name="Lachance, Jean-François" userId="a9b952b2-b526-4af2-807d-c1b6655d9e27" providerId="ADAL" clId="{698E3181-E05F-4E79-9E7C-79B15BCF1C94}" dt="2023-02-07T20:12:14.138" v="316" actId="571"/>
          <ac:cxnSpMkLst>
            <pc:docMk/>
            <pc:sldMk cId="3850789874" sldId="828"/>
            <ac:cxnSpMk id="18440" creationId="{00000000-0000-0000-0000-000000000000}"/>
          </ac:cxnSpMkLst>
        </pc:cxnChg>
        <pc:cxnChg chg="mod">
          <ac:chgData name="Lachance, Jean-François" userId="a9b952b2-b526-4af2-807d-c1b6655d9e27" providerId="ADAL" clId="{698E3181-E05F-4E79-9E7C-79B15BCF1C94}" dt="2023-02-07T20:12:14.138" v="316" actId="571"/>
          <ac:cxnSpMkLst>
            <pc:docMk/>
            <pc:sldMk cId="3850789874" sldId="828"/>
            <ac:cxnSpMk id="18441" creationId="{00000000-0000-0000-0000-000000000000}"/>
          </ac:cxnSpMkLst>
        </pc:cxnChg>
        <pc:cxnChg chg="mod">
          <ac:chgData name="Lachance, Jean-François" userId="a9b952b2-b526-4af2-807d-c1b6655d9e27" providerId="ADAL" clId="{698E3181-E05F-4E79-9E7C-79B15BCF1C94}" dt="2023-02-07T20:12:14.138" v="316" actId="571"/>
          <ac:cxnSpMkLst>
            <pc:docMk/>
            <pc:sldMk cId="3850789874" sldId="828"/>
            <ac:cxnSpMk id="18442" creationId="{00000000-0000-0000-0000-000000000000}"/>
          </ac:cxnSpMkLst>
        </pc:cxnChg>
        <pc:cxnChg chg="mod">
          <ac:chgData name="Lachance, Jean-François" userId="a9b952b2-b526-4af2-807d-c1b6655d9e27" providerId="ADAL" clId="{698E3181-E05F-4E79-9E7C-79B15BCF1C94}" dt="2023-02-07T20:12:14.138" v="316" actId="571"/>
          <ac:cxnSpMkLst>
            <pc:docMk/>
            <pc:sldMk cId="3850789874" sldId="828"/>
            <ac:cxnSpMk id="18443" creationId="{00000000-0000-0000-0000-000000000000}"/>
          </ac:cxnSpMkLst>
        </pc:cxnChg>
        <pc:cxnChg chg="mod">
          <ac:chgData name="Lachance, Jean-François" userId="a9b952b2-b526-4af2-807d-c1b6655d9e27" providerId="ADAL" clId="{698E3181-E05F-4E79-9E7C-79B15BCF1C94}" dt="2023-02-07T20:12:14.138" v="316" actId="571"/>
          <ac:cxnSpMkLst>
            <pc:docMk/>
            <pc:sldMk cId="3850789874" sldId="828"/>
            <ac:cxnSpMk id="18444" creationId="{00000000-0000-0000-0000-000000000000}"/>
          </ac:cxnSpMkLst>
        </pc:cxnChg>
        <pc:cxnChg chg="mod">
          <ac:chgData name="Lachance, Jean-François" userId="a9b952b2-b526-4af2-807d-c1b6655d9e27" providerId="ADAL" clId="{698E3181-E05F-4E79-9E7C-79B15BCF1C94}" dt="2023-02-07T20:12:14.138" v="316" actId="571"/>
          <ac:cxnSpMkLst>
            <pc:docMk/>
            <pc:sldMk cId="3850789874" sldId="828"/>
            <ac:cxnSpMk id="18445" creationId="{00000000-0000-0000-0000-000000000000}"/>
          </ac:cxnSpMkLst>
        </pc:cxnChg>
        <pc:cxnChg chg="mod">
          <ac:chgData name="Lachance, Jean-François" userId="a9b952b2-b526-4af2-807d-c1b6655d9e27" providerId="ADAL" clId="{698E3181-E05F-4E79-9E7C-79B15BCF1C94}" dt="2023-02-07T20:12:14.138" v="316" actId="571"/>
          <ac:cxnSpMkLst>
            <pc:docMk/>
            <pc:sldMk cId="3850789874" sldId="828"/>
            <ac:cxnSpMk id="18446" creationId="{00000000-0000-0000-0000-000000000000}"/>
          </ac:cxnSpMkLst>
        </pc:cxnChg>
      </pc:sldChg>
    </pc:docChg>
  </pc:docChgLst>
  <pc:docChgLst>
    <pc:chgData name="Lachance, Jean-François" userId="a9b952b2-b526-4af2-807d-c1b6655d9e27" providerId="ADAL" clId="{9A756906-9403-4897-B270-B0EF17B27A92}"/>
    <pc:docChg chg="undo custSel addSld delSld modSld">
      <pc:chgData name="Lachance, Jean-François" userId="a9b952b2-b526-4af2-807d-c1b6655d9e27" providerId="ADAL" clId="{9A756906-9403-4897-B270-B0EF17B27A92}" dt="2024-01-11T18:43:12.524" v="135" actId="2696"/>
      <pc:docMkLst>
        <pc:docMk/>
      </pc:docMkLst>
      <pc:sldChg chg="modSp del mod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370"/>
        </pc:sldMkLst>
        <pc:spChg chg="mod">
          <ac:chgData name="Lachance, Jean-François" userId="a9b952b2-b526-4af2-807d-c1b6655d9e27" providerId="ADAL" clId="{9A756906-9403-4897-B270-B0EF17B27A92}" dt="2024-01-11T18:40:08.672" v="133" actId="20577"/>
          <ac:spMkLst>
            <pc:docMk/>
            <pc:sldMk cId="0" sldId="370"/>
            <ac:spMk id="5122" creationId="{00000000-0000-0000-0000-000000000000}"/>
          </ac:spMkLst>
        </pc:spChg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378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379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390"/>
        </pc:sldMkLst>
      </pc:sldChg>
      <pc:sldChg chg="modSp add mod modAnim">
        <pc:chgData name="Lachance, Jean-François" userId="a9b952b2-b526-4af2-807d-c1b6655d9e27" providerId="ADAL" clId="{9A756906-9403-4897-B270-B0EF17B27A92}" dt="2024-01-11T18:28:25.487" v="77"/>
        <pc:sldMkLst>
          <pc:docMk/>
          <pc:sldMk cId="0" sldId="391"/>
        </pc:sldMkLst>
        <pc:spChg chg="mod">
          <ac:chgData name="Lachance, Jean-François" userId="a9b952b2-b526-4af2-807d-c1b6655d9e27" providerId="ADAL" clId="{9A756906-9403-4897-B270-B0EF17B27A92}" dt="2024-01-11T18:26:00.836" v="67" actId="20577"/>
          <ac:spMkLst>
            <pc:docMk/>
            <pc:sldMk cId="0" sldId="391"/>
            <ac:spMk id="437251" creationId="{00000000-0000-0000-0000-000000000000}"/>
          </ac:spMkLst>
        </pc:spChg>
        <pc:spChg chg="mod">
          <ac:chgData name="Lachance, Jean-François" userId="a9b952b2-b526-4af2-807d-c1b6655d9e27" providerId="ADAL" clId="{9A756906-9403-4897-B270-B0EF17B27A92}" dt="2024-01-11T18:26:19.661" v="72" actId="1076"/>
          <ac:spMkLst>
            <pc:docMk/>
            <pc:sldMk cId="0" sldId="391"/>
            <ac:spMk id="437258" creationId="{00000000-0000-0000-0000-000000000000}"/>
          </ac:spMkLst>
        </pc:spChg>
        <pc:spChg chg="mod">
          <ac:chgData name="Lachance, Jean-François" userId="a9b952b2-b526-4af2-807d-c1b6655d9e27" providerId="ADAL" clId="{9A756906-9403-4897-B270-B0EF17B27A92}" dt="2024-01-11T18:26:08.067" v="69" actId="1076"/>
          <ac:spMkLst>
            <pc:docMk/>
            <pc:sldMk cId="0" sldId="391"/>
            <ac:spMk id="437259" creationId="{00000000-0000-0000-0000-000000000000}"/>
          </ac:spMkLst>
        </pc:spChg>
        <pc:spChg chg="mod">
          <ac:chgData name="Lachance, Jean-François" userId="a9b952b2-b526-4af2-807d-c1b6655d9e27" providerId="ADAL" clId="{9A756906-9403-4897-B270-B0EF17B27A92}" dt="2024-01-11T18:26:28.181" v="73" actId="1076"/>
          <ac:spMkLst>
            <pc:docMk/>
            <pc:sldMk cId="0" sldId="391"/>
            <ac:spMk id="437260" creationId="{00000000-0000-0000-0000-000000000000}"/>
          </ac:spMkLst>
        </pc:spChg>
        <pc:spChg chg="mod">
          <ac:chgData name="Lachance, Jean-François" userId="a9b952b2-b526-4af2-807d-c1b6655d9e27" providerId="ADAL" clId="{9A756906-9403-4897-B270-B0EF17B27A92}" dt="2024-01-11T18:26:10.951" v="70" actId="1076"/>
          <ac:spMkLst>
            <pc:docMk/>
            <pc:sldMk cId="0" sldId="391"/>
            <ac:spMk id="437261" creationId="{00000000-0000-0000-0000-000000000000}"/>
          </ac:spMkLst>
        </pc:spChg>
      </pc:sldChg>
      <pc:sldChg chg="add modAnim">
        <pc:chgData name="Lachance, Jean-François" userId="a9b952b2-b526-4af2-807d-c1b6655d9e27" providerId="ADAL" clId="{9A756906-9403-4897-B270-B0EF17B27A92}" dt="2024-01-11T18:28:40.340" v="80"/>
        <pc:sldMkLst>
          <pc:docMk/>
          <pc:sldMk cId="0" sldId="392"/>
        </pc:sldMkLst>
      </pc:sldChg>
      <pc:sldChg chg="add">
        <pc:chgData name="Lachance, Jean-François" userId="a9b952b2-b526-4af2-807d-c1b6655d9e27" providerId="ADAL" clId="{9A756906-9403-4897-B270-B0EF17B27A92}" dt="2024-01-11T18:42:00.114" v="134"/>
        <pc:sldMkLst>
          <pc:docMk/>
          <pc:sldMk cId="2944773228" sldId="399"/>
        </pc:sldMkLst>
      </pc:sldChg>
      <pc:sldChg chg="add modAnim">
        <pc:chgData name="Lachance, Jean-François" userId="a9b952b2-b526-4af2-807d-c1b6655d9e27" providerId="ADAL" clId="{9A756906-9403-4897-B270-B0EF17B27A92}" dt="2024-01-11T18:29:57.573" v="81"/>
        <pc:sldMkLst>
          <pc:docMk/>
          <pc:sldMk cId="2324846241" sldId="402"/>
        </pc:sldMkLst>
      </pc:sldChg>
      <pc:sldChg chg="addSp modSp add mod modAnim">
        <pc:chgData name="Lachance, Jean-François" userId="a9b952b2-b526-4af2-807d-c1b6655d9e27" providerId="ADAL" clId="{9A756906-9403-4897-B270-B0EF17B27A92}" dt="2024-01-11T18:32:24.736" v="104"/>
        <pc:sldMkLst>
          <pc:docMk/>
          <pc:sldMk cId="131803882" sldId="403"/>
        </pc:sldMkLst>
        <pc:spChg chg="add mod">
          <ac:chgData name="Lachance, Jean-François" userId="a9b952b2-b526-4af2-807d-c1b6655d9e27" providerId="ADAL" clId="{9A756906-9403-4897-B270-B0EF17B27A92}" dt="2024-01-11T18:31:32.357" v="94" actId="1076"/>
          <ac:spMkLst>
            <pc:docMk/>
            <pc:sldMk cId="131803882" sldId="403"/>
            <ac:spMk id="2" creationId="{919166E2-F785-4C4A-AED1-031086F7A72C}"/>
          </ac:spMkLst>
        </pc:spChg>
        <pc:spChg chg="add mod">
          <ac:chgData name="Lachance, Jean-François" userId="a9b952b2-b526-4af2-807d-c1b6655d9e27" providerId="ADAL" clId="{9A756906-9403-4897-B270-B0EF17B27A92}" dt="2024-01-11T18:32:02.226" v="101" actId="1076"/>
          <ac:spMkLst>
            <pc:docMk/>
            <pc:sldMk cId="131803882" sldId="403"/>
            <ac:spMk id="7" creationId="{A0510922-22CF-4A22-82FE-02CF05578BC4}"/>
          </ac:spMkLst>
        </pc:spChg>
        <pc:spChg chg="mod">
          <ac:chgData name="Lachance, Jean-François" userId="a9b952b2-b526-4af2-807d-c1b6655d9e27" providerId="ADAL" clId="{9A756906-9403-4897-B270-B0EF17B27A92}" dt="2024-01-11T18:31:55.301" v="99" actId="20577"/>
          <ac:spMkLst>
            <pc:docMk/>
            <pc:sldMk cId="131803882" sldId="403"/>
            <ac:spMk id="8195" creationId="{00000000-0000-0000-0000-000000000000}"/>
          </ac:spMkLst>
        </pc:spChg>
      </pc:sldChg>
      <pc:sldChg chg="add">
        <pc:chgData name="Lachance, Jean-François" userId="a9b952b2-b526-4af2-807d-c1b6655d9e27" providerId="ADAL" clId="{9A756906-9403-4897-B270-B0EF17B27A92}" dt="2024-01-11T18:42:00.114" v="134"/>
        <pc:sldMkLst>
          <pc:docMk/>
          <pc:sldMk cId="3275892200" sldId="407"/>
        </pc:sldMkLst>
      </pc:sldChg>
      <pc:sldChg chg="add">
        <pc:chgData name="Lachance, Jean-François" userId="a9b952b2-b526-4af2-807d-c1b6655d9e27" providerId="ADAL" clId="{9A756906-9403-4897-B270-B0EF17B27A92}" dt="2024-01-11T18:42:00.114" v="134"/>
        <pc:sldMkLst>
          <pc:docMk/>
          <pc:sldMk cId="130607837" sldId="409"/>
        </pc:sldMkLst>
      </pc:sldChg>
      <pc:sldChg chg="add">
        <pc:chgData name="Lachance, Jean-François" userId="a9b952b2-b526-4af2-807d-c1b6655d9e27" providerId="ADAL" clId="{9A756906-9403-4897-B270-B0EF17B27A92}" dt="2024-01-11T18:42:00.114" v="134"/>
        <pc:sldMkLst>
          <pc:docMk/>
          <pc:sldMk cId="33560501" sldId="410"/>
        </pc:sldMkLst>
      </pc:sldChg>
      <pc:sldChg chg="add">
        <pc:chgData name="Lachance, Jean-François" userId="a9b952b2-b526-4af2-807d-c1b6655d9e27" providerId="ADAL" clId="{9A756906-9403-4897-B270-B0EF17B27A92}" dt="2024-01-11T18:42:00.114" v="134"/>
        <pc:sldMkLst>
          <pc:docMk/>
          <pc:sldMk cId="2068629147" sldId="411"/>
        </pc:sldMkLst>
      </pc:sldChg>
      <pc:sldChg chg="add">
        <pc:chgData name="Lachance, Jean-François" userId="a9b952b2-b526-4af2-807d-c1b6655d9e27" providerId="ADAL" clId="{9A756906-9403-4897-B270-B0EF17B27A92}" dt="2024-01-11T18:42:00.114" v="134"/>
        <pc:sldMkLst>
          <pc:docMk/>
          <pc:sldMk cId="3906554853" sldId="416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66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70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71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72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73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74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76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77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78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79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80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81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82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86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88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91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495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03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04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05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06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07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08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09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10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11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12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13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14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15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16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18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19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20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21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22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23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24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525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12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13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14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15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16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17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18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19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20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21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0" sldId="722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0" sldId="723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0" sldId="724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0" sldId="725"/>
        </pc:sldMkLst>
      </pc:sldChg>
      <pc:sldChg chg="modSp add mod modAnim">
        <pc:chgData name="Lachance, Jean-François" userId="a9b952b2-b526-4af2-807d-c1b6655d9e27" providerId="ADAL" clId="{9A756906-9403-4897-B270-B0EF17B27A92}" dt="2024-01-11T18:39:37.634" v="132"/>
        <pc:sldMkLst>
          <pc:docMk/>
          <pc:sldMk cId="0" sldId="726"/>
        </pc:sldMkLst>
        <pc:graphicFrameChg chg="mod modGraphic">
          <ac:chgData name="Lachance, Jean-François" userId="a9b952b2-b526-4af2-807d-c1b6655d9e27" providerId="ADAL" clId="{9A756906-9403-4897-B270-B0EF17B27A92}" dt="2024-01-11T18:37:33.637" v="129" actId="14734"/>
          <ac:graphicFrameMkLst>
            <pc:docMk/>
            <pc:sldMk cId="0" sldId="726"/>
            <ac:graphicFrameMk id="4" creationId="{00000000-0000-0000-0000-000000000000}"/>
          </ac:graphicFrameMkLst>
        </pc:graphicFrameChg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0" sldId="727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577864882" sldId="731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4068046837" sldId="732"/>
        </pc:sldMkLst>
      </pc:sldChg>
      <pc:sldChg chg="add">
        <pc:chgData name="Lachance, Jean-François" userId="a9b952b2-b526-4af2-807d-c1b6655d9e27" providerId="ADAL" clId="{9A756906-9403-4897-B270-B0EF17B27A92}" dt="2024-01-11T18:42:00.114" v="134"/>
        <pc:sldMkLst>
          <pc:docMk/>
          <pc:sldMk cId="3066531571" sldId="733"/>
        </pc:sldMkLst>
      </pc:sldChg>
      <pc:sldChg chg="add">
        <pc:chgData name="Lachance, Jean-François" userId="a9b952b2-b526-4af2-807d-c1b6655d9e27" providerId="ADAL" clId="{9A756906-9403-4897-B270-B0EF17B27A92}" dt="2024-01-11T18:42:00.114" v="134"/>
        <pc:sldMkLst>
          <pc:docMk/>
          <pc:sldMk cId="449961255" sldId="734"/>
        </pc:sldMkLst>
      </pc:sldChg>
      <pc:sldChg chg="add">
        <pc:chgData name="Lachance, Jean-François" userId="a9b952b2-b526-4af2-807d-c1b6655d9e27" providerId="ADAL" clId="{9A756906-9403-4897-B270-B0EF17B27A92}" dt="2024-01-11T18:42:00.114" v="134"/>
        <pc:sldMkLst>
          <pc:docMk/>
          <pc:sldMk cId="3609453276" sldId="736"/>
        </pc:sldMkLst>
      </pc:sldChg>
      <pc:sldChg chg="add">
        <pc:chgData name="Lachance, Jean-François" userId="a9b952b2-b526-4af2-807d-c1b6655d9e27" providerId="ADAL" clId="{9A756906-9403-4897-B270-B0EF17B27A92}" dt="2024-01-11T18:42:00.114" v="134"/>
        <pc:sldMkLst>
          <pc:docMk/>
          <pc:sldMk cId="2325718964" sldId="737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73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79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80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83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84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85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87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88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89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90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91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0" sldId="795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1883055132" sldId="820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1870567886" sldId="821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2136539801" sldId="822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2474663146" sldId="824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2370613456" sldId="825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2677444640" sldId="826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3484415269" sldId="827"/>
        </pc:sldMkLst>
      </pc:sldChg>
      <pc:sldChg chg="del">
        <pc:chgData name="Lachance, Jean-François" userId="a9b952b2-b526-4af2-807d-c1b6655d9e27" providerId="ADAL" clId="{9A756906-9403-4897-B270-B0EF17B27A92}" dt="2024-01-11T18:43:12.524" v="135" actId="2696"/>
        <pc:sldMkLst>
          <pc:docMk/>
          <pc:sldMk cId="2515863119" sldId="828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3215989914" sldId="829"/>
        </pc:sldMkLst>
      </pc:sldChg>
      <pc:sldChg chg="add del">
        <pc:chgData name="Lachance, Jean-François" userId="a9b952b2-b526-4af2-807d-c1b6655d9e27" providerId="ADAL" clId="{9A756906-9403-4897-B270-B0EF17B27A92}" dt="2024-01-11T18:24:24.554" v="52" actId="47"/>
        <pc:sldMkLst>
          <pc:docMk/>
          <pc:sldMk cId="3520522061" sldId="830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296029906" sldId="831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3037227735" sldId="832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2581383590" sldId="833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1327158106" sldId="834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3484407054" sldId="835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3198090951" sldId="836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1646424584" sldId="837"/>
        </pc:sldMkLst>
      </pc:sldChg>
      <pc:sldChg chg="add">
        <pc:chgData name="Lachance, Jean-François" userId="a9b952b2-b526-4af2-807d-c1b6655d9e27" providerId="ADAL" clId="{9A756906-9403-4897-B270-B0EF17B27A92}" dt="2024-01-09T20:09:17.396" v="0"/>
        <pc:sldMkLst>
          <pc:docMk/>
          <pc:sldMk cId="799870987" sldId="838"/>
        </pc:sldMkLst>
      </pc:sldChg>
      <pc:sldChg chg="modSp add mod">
        <pc:chgData name="Lachance, Jean-François" userId="a9b952b2-b526-4af2-807d-c1b6655d9e27" providerId="ADAL" clId="{9A756906-9403-4897-B270-B0EF17B27A92}" dt="2024-01-09T20:10:07.014" v="51" actId="20577"/>
        <pc:sldMkLst>
          <pc:docMk/>
          <pc:sldMk cId="1081204286" sldId="839"/>
        </pc:sldMkLst>
        <pc:spChg chg="mod">
          <ac:chgData name="Lachance, Jean-François" userId="a9b952b2-b526-4af2-807d-c1b6655d9e27" providerId="ADAL" clId="{9A756906-9403-4897-B270-B0EF17B27A92}" dt="2024-01-09T20:10:07.014" v="51" actId="20577"/>
          <ac:spMkLst>
            <pc:docMk/>
            <pc:sldMk cId="1081204286" sldId="839"/>
            <ac:spMk id="5122" creationId="{00000000-0000-0000-0000-000000000000}"/>
          </ac:spMkLst>
        </pc:spChg>
      </pc:sldChg>
    </pc:docChg>
  </pc:docChgLst>
  <pc:docChgLst>
    <pc:chgData name="Lachance, Jean-François" userId="a9b952b2-b526-4af2-807d-c1b6655d9e27" providerId="ADAL" clId="{4450FC42-804B-406B-8227-1D9BD4D46035}"/>
    <pc:docChg chg="custSel modSld">
      <pc:chgData name="Lachance, Jean-François" userId="a9b952b2-b526-4af2-807d-c1b6655d9e27" providerId="ADAL" clId="{4450FC42-804B-406B-8227-1D9BD4D46035}" dt="2023-02-13T23:54:29.625" v="46" actId="207"/>
      <pc:docMkLst>
        <pc:docMk/>
      </pc:docMkLst>
      <pc:sldChg chg="modSp mod">
        <pc:chgData name="Lachance, Jean-François" userId="a9b952b2-b526-4af2-807d-c1b6655d9e27" providerId="ADAL" clId="{4450FC42-804B-406B-8227-1D9BD4D46035}" dt="2023-02-13T23:41:09.082" v="1" actId="207"/>
        <pc:sldMkLst>
          <pc:docMk/>
          <pc:sldMk cId="0" sldId="476"/>
        </pc:sldMkLst>
        <pc:spChg chg="mod">
          <ac:chgData name="Lachance, Jean-François" userId="a9b952b2-b526-4af2-807d-c1b6655d9e27" providerId="ADAL" clId="{4450FC42-804B-406B-8227-1D9BD4D46035}" dt="2023-02-13T23:40:36.130" v="0" actId="207"/>
          <ac:spMkLst>
            <pc:docMk/>
            <pc:sldMk cId="0" sldId="476"/>
            <ac:spMk id="15362" creationId="{00000000-0000-0000-0000-000000000000}"/>
          </ac:spMkLst>
        </pc:spChg>
        <pc:spChg chg="mod">
          <ac:chgData name="Lachance, Jean-François" userId="a9b952b2-b526-4af2-807d-c1b6655d9e27" providerId="ADAL" clId="{4450FC42-804B-406B-8227-1D9BD4D46035}" dt="2023-02-13T23:41:09.082" v="1" actId="207"/>
          <ac:spMkLst>
            <pc:docMk/>
            <pc:sldMk cId="0" sldId="476"/>
            <ac:spMk id="676867" creationId="{00000000-0000-0000-0000-000000000000}"/>
          </ac:spMkLst>
        </pc:spChg>
      </pc:sldChg>
      <pc:sldChg chg="modSp mod">
        <pc:chgData name="Lachance, Jean-François" userId="a9b952b2-b526-4af2-807d-c1b6655d9e27" providerId="ADAL" clId="{4450FC42-804B-406B-8227-1D9BD4D46035}" dt="2023-02-13T23:41:41.195" v="5" actId="207"/>
        <pc:sldMkLst>
          <pc:docMk/>
          <pc:sldMk cId="0" sldId="477"/>
        </pc:sldMkLst>
        <pc:spChg chg="mod">
          <ac:chgData name="Lachance, Jean-François" userId="a9b952b2-b526-4af2-807d-c1b6655d9e27" providerId="ADAL" clId="{4450FC42-804B-406B-8227-1D9BD4D46035}" dt="2023-02-13T23:41:41.195" v="5" actId="207"/>
          <ac:spMkLst>
            <pc:docMk/>
            <pc:sldMk cId="0" sldId="477"/>
            <ac:spMk id="16386" creationId="{00000000-0000-0000-0000-000000000000}"/>
          </ac:spMkLst>
        </pc:spChg>
        <pc:spChg chg="mod">
          <ac:chgData name="Lachance, Jean-François" userId="a9b952b2-b526-4af2-807d-c1b6655d9e27" providerId="ADAL" clId="{4450FC42-804B-406B-8227-1D9BD4D46035}" dt="2023-02-13T23:41:38.179" v="4" actId="207"/>
          <ac:spMkLst>
            <pc:docMk/>
            <pc:sldMk cId="0" sldId="477"/>
            <ac:spMk id="678915" creationId="{00000000-0000-0000-0000-000000000000}"/>
          </ac:spMkLst>
        </pc:spChg>
      </pc:sldChg>
      <pc:sldChg chg="modSp mod">
        <pc:chgData name="Lachance, Jean-François" userId="a9b952b2-b526-4af2-807d-c1b6655d9e27" providerId="ADAL" clId="{4450FC42-804B-406B-8227-1D9BD4D46035}" dt="2023-02-13T23:49:14.259" v="35" actId="20577"/>
        <pc:sldMkLst>
          <pc:docMk/>
          <pc:sldMk cId="0" sldId="507"/>
        </pc:sldMkLst>
        <pc:spChg chg="mod">
          <ac:chgData name="Lachance, Jean-François" userId="a9b952b2-b526-4af2-807d-c1b6655d9e27" providerId="ADAL" clId="{4450FC42-804B-406B-8227-1D9BD4D46035}" dt="2023-02-13T23:49:14.259" v="35" actId="20577"/>
          <ac:spMkLst>
            <pc:docMk/>
            <pc:sldMk cId="0" sldId="507"/>
            <ac:spMk id="766979" creationId="{00000000-0000-0000-0000-000000000000}"/>
          </ac:spMkLst>
        </pc:spChg>
      </pc:sldChg>
      <pc:sldChg chg="modSp mod">
        <pc:chgData name="Lachance, Jean-François" userId="a9b952b2-b526-4af2-807d-c1b6655d9e27" providerId="ADAL" clId="{4450FC42-804B-406B-8227-1D9BD4D46035}" dt="2023-02-13T23:54:29.625" v="46" actId="207"/>
        <pc:sldMkLst>
          <pc:docMk/>
          <pc:sldMk cId="0" sldId="518"/>
        </pc:sldMkLst>
        <pc:spChg chg="mod">
          <ac:chgData name="Lachance, Jean-François" userId="a9b952b2-b526-4af2-807d-c1b6655d9e27" providerId="ADAL" clId="{4450FC42-804B-406B-8227-1D9BD4D46035}" dt="2023-02-13T23:54:29.625" v="46" actId="207"/>
          <ac:spMkLst>
            <pc:docMk/>
            <pc:sldMk cId="0" sldId="518"/>
            <ac:spMk id="25602" creationId="{00000000-0000-0000-0000-000000000000}"/>
          </ac:spMkLst>
        </pc:spChg>
        <pc:spChg chg="mod">
          <ac:chgData name="Lachance, Jean-François" userId="a9b952b2-b526-4af2-807d-c1b6655d9e27" providerId="ADAL" clId="{4450FC42-804B-406B-8227-1D9BD4D46035}" dt="2023-02-13T23:54:26.586" v="45" actId="207"/>
          <ac:spMkLst>
            <pc:docMk/>
            <pc:sldMk cId="0" sldId="518"/>
            <ac:spMk id="25603" creationId="{00000000-0000-0000-0000-000000000000}"/>
          </ac:spMkLst>
        </pc:spChg>
      </pc:sldChg>
      <pc:sldChg chg="modSp mod">
        <pc:chgData name="Lachance, Jean-François" userId="a9b952b2-b526-4af2-807d-c1b6655d9e27" providerId="ADAL" clId="{4450FC42-804B-406B-8227-1D9BD4D46035}" dt="2023-02-13T23:54:10.515" v="44" actId="207"/>
        <pc:sldMkLst>
          <pc:docMk/>
          <pc:sldMk cId="0" sldId="520"/>
        </pc:sldMkLst>
        <pc:spChg chg="mod">
          <ac:chgData name="Lachance, Jean-François" userId="a9b952b2-b526-4af2-807d-c1b6655d9e27" providerId="ADAL" clId="{4450FC42-804B-406B-8227-1D9BD4D46035}" dt="2023-02-13T23:54:10.515" v="44" actId="207"/>
          <ac:spMkLst>
            <pc:docMk/>
            <pc:sldMk cId="0" sldId="520"/>
            <ac:spMk id="773123" creationId="{00000000-0000-0000-0000-000000000000}"/>
          </ac:spMkLst>
        </pc:spChg>
      </pc:sldChg>
      <pc:sldChg chg="modSp mod">
        <pc:chgData name="Lachance, Jean-François" userId="a9b952b2-b526-4af2-807d-c1b6655d9e27" providerId="ADAL" clId="{4450FC42-804B-406B-8227-1D9BD4D46035}" dt="2023-02-13T23:53:59.198" v="43" actId="207"/>
        <pc:sldMkLst>
          <pc:docMk/>
          <pc:sldMk cId="0" sldId="521"/>
        </pc:sldMkLst>
        <pc:spChg chg="mod">
          <ac:chgData name="Lachance, Jean-François" userId="a9b952b2-b526-4af2-807d-c1b6655d9e27" providerId="ADAL" clId="{4450FC42-804B-406B-8227-1D9BD4D46035}" dt="2023-02-13T23:53:59.198" v="43" actId="207"/>
          <ac:spMkLst>
            <pc:docMk/>
            <pc:sldMk cId="0" sldId="521"/>
            <ac:spMk id="28674" creationId="{00000000-0000-0000-0000-000000000000}"/>
          </ac:spMkLst>
        </pc:spChg>
        <pc:spChg chg="mod">
          <ac:chgData name="Lachance, Jean-François" userId="a9b952b2-b526-4af2-807d-c1b6655d9e27" providerId="ADAL" clId="{4450FC42-804B-406B-8227-1D9BD4D46035}" dt="2023-02-13T23:53:55.557" v="42" actId="207"/>
          <ac:spMkLst>
            <pc:docMk/>
            <pc:sldMk cId="0" sldId="521"/>
            <ac:spMk id="775171" creationId="{00000000-0000-0000-0000-000000000000}"/>
          </ac:spMkLst>
        </pc:spChg>
      </pc:sldChg>
      <pc:sldChg chg="modSp mod">
        <pc:chgData name="Lachance, Jean-François" userId="a9b952b2-b526-4af2-807d-c1b6655d9e27" providerId="ADAL" clId="{4450FC42-804B-406B-8227-1D9BD4D46035}" dt="2023-02-13T23:53:01.120" v="41" actId="207"/>
        <pc:sldMkLst>
          <pc:docMk/>
          <pc:sldMk cId="0" sldId="523"/>
        </pc:sldMkLst>
        <pc:spChg chg="mod">
          <ac:chgData name="Lachance, Jean-François" userId="a9b952b2-b526-4af2-807d-c1b6655d9e27" providerId="ADAL" clId="{4450FC42-804B-406B-8227-1D9BD4D46035}" dt="2023-02-13T23:53:01.120" v="41" actId="207"/>
          <ac:spMkLst>
            <pc:docMk/>
            <pc:sldMk cId="0" sldId="523"/>
            <ac:spMk id="30722" creationId="{00000000-0000-0000-0000-000000000000}"/>
          </ac:spMkLst>
        </pc:spChg>
        <pc:spChg chg="mod">
          <ac:chgData name="Lachance, Jean-François" userId="a9b952b2-b526-4af2-807d-c1b6655d9e27" providerId="ADAL" clId="{4450FC42-804B-406B-8227-1D9BD4D46035}" dt="2023-02-13T23:52:57.684" v="40" actId="207"/>
          <ac:spMkLst>
            <pc:docMk/>
            <pc:sldMk cId="0" sldId="523"/>
            <ac:spMk id="779267" creationId="{00000000-0000-0000-0000-000000000000}"/>
          </ac:spMkLst>
        </pc:spChg>
      </pc:sldChg>
      <pc:sldChg chg="modSp mod">
        <pc:chgData name="Lachance, Jean-François" userId="a9b952b2-b526-4af2-807d-c1b6655d9e27" providerId="ADAL" clId="{4450FC42-804B-406B-8227-1D9BD4D46035}" dt="2023-02-13T23:52:41.298" v="39" actId="207"/>
        <pc:sldMkLst>
          <pc:docMk/>
          <pc:sldMk cId="0" sldId="524"/>
        </pc:sldMkLst>
        <pc:spChg chg="mod">
          <ac:chgData name="Lachance, Jean-François" userId="a9b952b2-b526-4af2-807d-c1b6655d9e27" providerId="ADAL" clId="{4450FC42-804B-406B-8227-1D9BD4D46035}" dt="2023-02-13T23:52:41.298" v="39" actId="207"/>
          <ac:spMkLst>
            <pc:docMk/>
            <pc:sldMk cId="0" sldId="524"/>
            <ac:spMk id="31746" creationId="{00000000-0000-0000-0000-000000000000}"/>
          </ac:spMkLst>
        </pc:spChg>
        <pc:spChg chg="mod">
          <ac:chgData name="Lachance, Jean-François" userId="a9b952b2-b526-4af2-807d-c1b6655d9e27" providerId="ADAL" clId="{4450FC42-804B-406B-8227-1D9BD4D46035}" dt="2023-02-13T23:52:37.250" v="38" actId="207"/>
          <ac:spMkLst>
            <pc:docMk/>
            <pc:sldMk cId="0" sldId="524"/>
            <ac:spMk id="781315" creationId="{00000000-0000-0000-0000-000000000000}"/>
          </ac:spMkLst>
        </pc:spChg>
      </pc:sldChg>
      <pc:sldChg chg="modSp mod">
        <pc:chgData name="Lachance, Jean-François" userId="a9b952b2-b526-4af2-807d-c1b6655d9e27" providerId="ADAL" clId="{4450FC42-804B-406B-8227-1D9BD4D46035}" dt="2023-02-13T23:52:28.885" v="37" actId="207"/>
        <pc:sldMkLst>
          <pc:docMk/>
          <pc:sldMk cId="0" sldId="525"/>
        </pc:sldMkLst>
        <pc:spChg chg="mod">
          <ac:chgData name="Lachance, Jean-François" userId="a9b952b2-b526-4af2-807d-c1b6655d9e27" providerId="ADAL" clId="{4450FC42-804B-406B-8227-1D9BD4D46035}" dt="2023-02-13T23:52:28.885" v="37" actId="207"/>
          <ac:spMkLst>
            <pc:docMk/>
            <pc:sldMk cId="0" sldId="525"/>
            <ac:spMk id="32770" creationId="{00000000-0000-0000-0000-000000000000}"/>
          </ac:spMkLst>
        </pc:spChg>
        <pc:spChg chg="mod">
          <ac:chgData name="Lachance, Jean-François" userId="a9b952b2-b526-4af2-807d-c1b6655d9e27" providerId="ADAL" clId="{4450FC42-804B-406B-8227-1D9BD4D46035}" dt="2023-02-13T23:52:24.797" v="36" actId="207"/>
          <ac:spMkLst>
            <pc:docMk/>
            <pc:sldMk cId="0" sldId="525"/>
            <ac:spMk id="783363" creationId="{00000000-0000-0000-0000-000000000000}"/>
          </ac:spMkLst>
        </pc:spChg>
      </pc:sldChg>
      <pc:sldChg chg="modSp mod">
        <pc:chgData name="Lachance, Jean-François" userId="a9b952b2-b526-4af2-807d-c1b6655d9e27" providerId="ADAL" clId="{4450FC42-804B-406B-8227-1D9BD4D46035}" dt="2023-02-13T23:41:27.087" v="3" actId="207"/>
        <pc:sldMkLst>
          <pc:docMk/>
          <pc:sldMk cId="0" sldId="780"/>
        </pc:sldMkLst>
        <pc:spChg chg="mod">
          <ac:chgData name="Lachance, Jean-François" userId="a9b952b2-b526-4af2-807d-c1b6655d9e27" providerId="ADAL" clId="{4450FC42-804B-406B-8227-1D9BD4D46035}" dt="2023-02-13T23:41:27.087" v="3" actId="207"/>
          <ac:spMkLst>
            <pc:docMk/>
            <pc:sldMk cId="0" sldId="780"/>
            <ac:spMk id="15362" creationId="{00000000-0000-0000-0000-000000000000}"/>
          </ac:spMkLst>
        </pc:spChg>
        <pc:spChg chg="mod">
          <ac:chgData name="Lachance, Jean-François" userId="a9b952b2-b526-4af2-807d-c1b6655d9e27" providerId="ADAL" clId="{4450FC42-804B-406B-8227-1D9BD4D46035}" dt="2023-02-13T23:41:23.491" v="2" actId="207"/>
          <ac:spMkLst>
            <pc:docMk/>
            <pc:sldMk cId="0" sldId="780"/>
            <ac:spMk id="676867" creationId="{00000000-0000-0000-0000-000000000000}"/>
          </ac:spMkLst>
        </pc:spChg>
      </pc:sldChg>
      <pc:sldChg chg="modSp mod">
        <pc:chgData name="Lachance, Jean-François" userId="a9b952b2-b526-4af2-807d-c1b6655d9e27" providerId="ADAL" clId="{4450FC42-804B-406B-8227-1D9BD4D46035}" dt="2023-02-13T23:44:20.586" v="6" actId="207"/>
        <pc:sldMkLst>
          <pc:docMk/>
          <pc:sldMk cId="0" sldId="785"/>
        </pc:sldMkLst>
        <pc:graphicFrameChg chg="modGraphic">
          <ac:chgData name="Lachance, Jean-François" userId="a9b952b2-b526-4af2-807d-c1b6655d9e27" providerId="ADAL" clId="{4450FC42-804B-406B-8227-1D9BD4D46035}" dt="2023-02-13T23:44:20.586" v="6" actId="207"/>
          <ac:graphicFrameMkLst>
            <pc:docMk/>
            <pc:sldMk cId="0" sldId="785"/>
            <ac:graphicFrameMk id="4" creationId="{00000000-0000-0000-0000-000000000000}"/>
          </ac:graphicFrameMkLst>
        </pc:graphicFrameChg>
      </pc:sldChg>
      <pc:sldChg chg="modSp mod">
        <pc:chgData name="Lachance, Jean-François" userId="a9b952b2-b526-4af2-807d-c1b6655d9e27" providerId="ADAL" clId="{4450FC42-804B-406B-8227-1D9BD4D46035}" dt="2023-02-13T23:46:29.969" v="7" actId="207"/>
        <pc:sldMkLst>
          <pc:docMk/>
          <pc:sldMk cId="0" sldId="788"/>
        </pc:sldMkLst>
        <pc:graphicFrameChg chg="modGraphic">
          <ac:chgData name="Lachance, Jean-François" userId="a9b952b2-b526-4af2-807d-c1b6655d9e27" providerId="ADAL" clId="{4450FC42-804B-406B-8227-1D9BD4D46035}" dt="2023-02-13T23:46:29.969" v="7" actId="207"/>
          <ac:graphicFrameMkLst>
            <pc:docMk/>
            <pc:sldMk cId="0" sldId="788"/>
            <ac:graphicFrameMk id="4" creationId="{00000000-0000-0000-0000-000000000000}"/>
          </ac:graphicFrameMkLst>
        </pc:graphicFrameChg>
      </pc:sldChg>
    </pc:docChg>
  </pc:docChgLst>
  <pc:docChgLst>
    <pc:chgData name="Lachance, Jean-François" userId="a9b952b2-b526-4af2-807d-c1b6655d9e27" providerId="ADAL" clId="{5F7B99F5-6979-412E-8E2F-C62F5A21FB8D}"/>
    <pc:docChg chg="custSel addSld delSld modSld">
      <pc:chgData name="Lachance, Jean-François" userId="a9b952b2-b526-4af2-807d-c1b6655d9e27" providerId="ADAL" clId="{5F7B99F5-6979-412E-8E2F-C62F5A21FB8D}" dt="2022-12-20T19:44:58.850" v="299" actId="47"/>
      <pc:docMkLst>
        <pc:docMk/>
      </pc:docMkLst>
      <pc:sldChg chg="modSp mod">
        <pc:chgData name="Lachance, Jean-François" userId="a9b952b2-b526-4af2-807d-c1b6655d9e27" providerId="ADAL" clId="{5F7B99F5-6979-412E-8E2F-C62F5A21FB8D}" dt="2022-12-20T19:30:08.811" v="100" actId="20577"/>
        <pc:sldMkLst>
          <pc:docMk/>
          <pc:sldMk cId="0" sldId="370"/>
        </pc:sldMkLst>
        <pc:spChg chg="mod">
          <ac:chgData name="Lachance, Jean-François" userId="a9b952b2-b526-4af2-807d-c1b6655d9e27" providerId="ADAL" clId="{5F7B99F5-6979-412E-8E2F-C62F5A21FB8D}" dt="2022-12-20T19:30:08.811" v="100" actId="20577"/>
          <ac:spMkLst>
            <pc:docMk/>
            <pc:sldMk cId="0" sldId="370"/>
            <ac:spMk id="5122" creationId="{00000000-0000-0000-0000-000000000000}"/>
          </ac:spMkLst>
        </pc:spChg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0" sldId="391"/>
        </pc:sldMkLst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0" sldId="392"/>
        </pc:sldMkLst>
      </pc:sldChg>
      <pc:sldChg chg="modSp del mod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2324846241" sldId="402"/>
        </pc:sldMkLst>
        <pc:spChg chg="mod">
          <ac:chgData name="Lachance, Jean-François" userId="a9b952b2-b526-4af2-807d-c1b6655d9e27" providerId="ADAL" clId="{5F7B99F5-6979-412E-8E2F-C62F5A21FB8D}" dt="2022-12-19T19:22:27.791" v="78" actId="255"/>
          <ac:spMkLst>
            <pc:docMk/>
            <pc:sldMk cId="2324846241" sldId="402"/>
            <ac:spMk id="7170" creationId="{00000000-0000-0000-0000-000000000000}"/>
          </ac:spMkLst>
        </pc:spChg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131803882" sldId="403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66"/>
        </pc:sldMkLst>
      </pc:sldChg>
      <pc:sldChg chg="add del">
        <pc:chgData name="Lachance, Jean-François" userId="a9b952b2-b526-4af2-807d-c1b6655d9e27" providerId="ADAL" clId="{5F7B99F5-6979-412E-8E2F-C62F5A21FB8D}" dt="2022-12-20T19:44:58.850" v="299" actId="47"/>
        <pc:sldMkLst>
          <pc:docMk/>
          <pc:sldMk cId="0" sldId="469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70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71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72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73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74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76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77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78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79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80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81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82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86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88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91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495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03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04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05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06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07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08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09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10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11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12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13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14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15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16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18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19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20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21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22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23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24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525"/>
        </pc:sldMkLst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0" sldId="722"/>
        </pc:sldMkLst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0" sldId="723"/>
        </pc:sldMkLst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0" sldId="724"/>
        </pc:sldMkLst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0" sldId="725"/>
        </pc:sldMkLst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0" sldId="726"/>
        </pc:sldMkLst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0" sldId="727"/>
        </pc:sldMkLst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3870000698" sldId="730"/>
        </pc:sldMkLst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577864882" sldId="731"/>
        </pc:sldMkLst>
      </pc:sldChg>
      <pc:sldChg chg="del">
        <pc:chgData name="Lachance, Jean-François" userId="a9b952b2-b526-4af2-807d-c1b6655d9e27" providerId="ADAL" clId="{5F7B99F5-6979-412E-8E2F-C62F5A21FB8D}" dt="2022-12-20T18:49:44.447" v="81" actId="2696"/>
        <pc:sldMkLst>
          <pc:docMk/>
          <pc:sldMk cId="4068046837" sldId="732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73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79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80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83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84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85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86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87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88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89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90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91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0" sldId="795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2503623614" sldId="796"/>
        </pc:sldMkLst>
      </pc:sldChg>
      <pc:sldChg chg="add">
        <pc:chgData name="Lachance, Jean-François" userId="a9b952b2-b526-4af2-807d-c1b6655d9e27" providerId="ADAL" clId="{5F7B99F5-6979-412E-8E2F-C62F5A21FB8D}" dt="2022-12-20T19:39:44.868" v="298"/>
        <pc:sldMkLst>
          <pc:docMk/>
          <pc:sldMk cId="40888677" sldId="797"/>
        </pc:sldMkLst>
      </pc:sldChg>
      <pc:sldChg chg="modSp mod">
        <pc:chgData name="Lachance, Jean-François" userId="a9b952b2-b526-4af2-807d-c1b6655d9e27" providerId="ADAL" clId="{5F7B99F5-6979-412E-8E2F-C62F5A21FB8D}" dt="2022-12-20T19:30:57.575" v="101" actId="6549"/>
        <pc:sldMkLst>
          <pc:docMk/>
          <pc:sldMk cId="1870567886" sldId="821"/>
        </pc:sldMkLst>
        <pc:spChg chg="mod">
          <ac:chgData name="Lachance, Jean-François" userId="a9b952b2-b526-4af2-807d-c1b6655d9e27" providerId="ADAL" clId="{5F7B99F5-6979-412E-8E2F-C62F5A21FB8D}" dt="2022-12-20T19:30:57.575" v="101" actId="6549"/>
          <ac:spMkLst>
            <pc:docMk/>
            <pc:sldMk cId="1870567886" sldId="821"/>
            <ac:spMk id="16429" creationId="{00000000-0000-0000-0000-000000000000}"/>
          </ac:spMkLst>
        </pc:spChg>
      </pc:sldChg>
      <pc:sldChg chg="addSp delSp modSp new mod">
        <pc:chgData name="Lachance, Jean-François" userId="a9b952b2-b526-4af2-807d-c1b6655d9e27" providerId="ADAL" clId="{5F7B99F5-6979-412E-8E2F-C62F5A21FB8D}" dt="2022-12-20T19:36:41.554" v="297" actId="20577"/>
        <pc:sldMkLst>
          <pc:docMk/>
          <pc:sldMk cId="2370613456" sldId="825"/>
        </pc:sldMkLst>
        <pc:spChg chg="mod">
          <ac:chgData name="Lachance, Jean-François" userId="a9b952b2-b526-4af2-807d-c1b6655d9e27" providerId="ADAL" clId="{5F7B99F5-6979-412E-8E2F-C62F5A21FB8D}" dt="2022-12-20T19:31:58.781" v="149" actId="20577"/>
          <ac:spMkLst>
            <pc:docMk/>
            <pc:sldMk cId="2370613456" sldId="825"/>
            <ac:spMk id="2" creationId="{398892E9-C83D-411D-A76B-9EC5C77A64E8}"/>
          </ac:spMkLst>
        </pc:spChg>
        <pc:spChg chg="del">
          <ac:chgData name="Lachance, Jean-François" userId="a9b952b2-b526-4af2-807d-c1b6655d9e27" providerId="ADAL" clId="{5F7B99F5-6979-412E-8E2F-C62F5A21FB8D}" dt="2022-12-20T19:33:25.857" v="151" actId="478"/>
          <ac:spMkLst>
            <pc:docMk/>
            <pc:sldMk cId="2370613456" sldId="825"/>
            <ac:spMk id="3" creationId="{211C861C-77C0-4C06-966D-31ECB26F1127}"/>
          </ac:spMkLst>
        </pc:spChg>
        <pc:spChg chg="add mod">
          <ac:chgData name="Lachance, Jean-François" userId="a9b952b2-b526-4af2-807d-c1b6655d9e27" providerId="ADAL" clId="{5F7B99F5-6979-412E-8E2F-C62F5A21FB8D}" dt="2022-12-20T19:36:21.513" v="282" actId="1076"/>
          <ac:spMkLst>
            <pc:docMk/>
            <pc:sldMk cId="2370613456" sldId="825"/>
            <ac:spMk id="4" creationId="{4424539C-BB75-459D-9B7C-E916CE698206}"/>
          </ac:spMkLst>
        </pc:spChg>
        <pc:spChg chg="add mod">
          <ac:chgData name="Lachance, Jean-François" userId="a9b952b2-b526-4af2-807d-c1b6655d9e27" providerId="ADAL" clId="{5F7B99F5-6979-412E-8E2F-C62F5A21FB8D}" dt="2022-12-20T19:36:41.554" v="297" actId="20577"/>
          <ac:spMkLst>
            <pc:docMk/>
            <pc:sldMk cId="2370613456" sldId="825"/>
            <ac:spMk id="5" creationId="{8D0AC70D-4F7E-4A80-B48E-87EAE743B7EA}"/>
          </ac:spMkLst>
        </pc:spChg>
      </pc:sldChg>
      <pc:sldChg chg="del">
        <pc:chgData name="Lachance, Jean-François" userId="a9b952b2-b526-4af2-807d-c1b6655d9e27" providerId="ADAL" clId="{5F7B99F5-6979-412E-8E2F-C62F5A21FB8D}" dt="2022-12-20T18:48:42.206" v="80" actId="2696"/>
        <pc:sldMkLst>
          <pc:docMk/>
          <pc:sldMk cId="3215989914" sldId="826"/>
        </pc:sldMkLst>
      </pc:sldChg>
      <pc:sldChg chg="del">
        <pc:chgData name="Lachance, Jean-François" userId="a9b952b2-b526-4af2-807d-c1b6655d9e27" providerId="ADAL" clId="{5F7B99F5-6979-412E-8E2F-C62F5A21FB8D}" dt="2022-12-20T18:47:15.509" v="79" actId="2696"/>
        <pc:sldMkLst>
          <pc:docMk/>
          <pc:sldMk cId="3520522061" sldId="82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6299EC-3BC7-42B8-8F3A-AA4AC0CD1E8A}" type="doc">
      <dgm:prSet loTypeId="urn:microsoft.com/office/officeart/2005/8/layout/hierarchy4" loCatId="list" qsTypeId="urn:microsoft.com/office/officeart/2005/8/quickstyle/3d3" qsCatId="3D" csTypeId="urn:microsoft.com/office/officeart/2005/8/colors/colorful3" csCatId="colorful" phldr="1"/>
      <dgm:spPr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</dgm:spPr>
      <dgm:t>
        <a:bodyPr/>
        <a:lstStyle/>
        <a:p>
          <a:endParaRPr lang="fr-CA"/>
        </a:p>
      </dgm:t>
    </dgm:pt>
    <dgm:pt modelId="{09CDA811-71E7-44CD-AD21-05BDA035E474}">
      <dgm:prSet phldrT="[Texte]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r-CA"/>
            <a:t>DOSAGE DE FACTEURS</a:t>
          </a:r>
          <a:endParaRPr lang="fr-CA" dirty="0"/>
        </a:p>
      </dgm:t>
    </dgm:pt>
    <dgm:pt modelId="{F8B601DB-99B6-4B75-BA1A-C1F12D5AB605}" type="parTrans" cxnId="{8FA10256-6F7D-432D-8A4A-AD213F578369}">
      <dgm:prSet/>
      <dgm:spPr/>
      <dgm:t>
        <a:bodyPr/>
        <a:lstStyle/>
        <a:p>
          <a:endParaRPr lang="fr-CA">
            <a:solidFill>
              <a:schemeClr val="bg1"/>
            </a:solidFill>
          </a:endParaRPr>
        </a:p>
      </dgm:t>
    </dgm:pt>
    <dgm:pt modelId="{C7F320CB-86D1-40A1-93BB-2824EFEB6CFC}" type="sibTrans" cxnId="{8FA10256-6F7D-432D-8A4A-AD213F578369}">
      <dgm:prSet/>
      <dgm:spPr/>
      <dgm:t>
        <a:bodyPr/>
        <a:lstStyle/>
        <a:p>
          <a:endParaRPr lang="fr-CA">
            <a:solidFill>
              <a:schemeClr val="bg1"/>
            </a:solidFill>
          </a:endParaRPr>
        </a:p>
      </dgm:t>
    </dgm:pt>
    <dgm:pt modelId="{94100B85-9220-47C9-B771-2087593632A4}">
      <dgm:prSet phldrT="[Texte]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r-CA"/>
            <a:t>CHRONOMÉTRIQUE</a:t>
          </a:r>
          <a:endParaRPr lang="fr-CA" dirty="0"/>
        </a:p>
      </dgm:t>
    </dgm:pt>
    <dgm:pt modelId="{085CBA93-7D1C-431E-BD76-1E2D6289B2D9}" type="parTrans" cxnId="{29D21EB5-CC05-4551-AD95-A9F0EAC437EF}">
      <dgm:prSet/>
      <dgm:spPr/>
      <dgm:t>
        <a:bodyPr/>
        <a:lstStyle/>
        <a:p>
          <a:endParaRPr lang="fr-CA">
            <a:solidFill>
              <a:schemeClr val="bg1"/>
            </a:solidFill>
          </a:endParaRPr>
        </a:p>
      </dgm:t>
    </dgm:pt>
    <dgm:pt modelId="{BA451F84-ECB1-4AAD-A8AE-D35E06EB180C}" type="sibTrans" cxnId="{29D21EB5-CC05-4551-AD95-A9F0EAC437EF}">
      <dgm:prSet/>
      <dgm:spPr/>
      <dgm:t>
        <a:bodyPr/>
        <a:lstStyle/>
        <a:p>
          <a:endParaRPr lang="fr-CA">
            <a:solidFill>
              <a:schemeClr val="bg1"/>
            </a:solidFill>
          </a:endParaRPr>
        </a:p>
      </dgm:t>
    </dgm:pt>
    <dgm:pt modelId="{52E2FBD0-A549-41A7-86E1-C8029A8A27A4}">
      <dgm:prSet phldrT="[Texte]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r-CA"/>
            <a:t>Méthode qui repose sur la mesure du temps nécessaire à la formation du caillot.</a:t>
          </a:r>
          <a:endParaRPr lang="fr-CA" dirty="0"/>
        </a:p>
      </dgm:t>
    </dgm:pt>
    <dgm:pt modelId="{DD14A997-EC01-45DD-9C3D-0F7FEEC4859A}" type="parTrans" cxnId="{5C18A848-91DB-4588-B7E3-DA2F031E89B0}">
      <dgm:prSet/>
      <dgm:spPr/>
      <dgm:t>
        <a:bodyPr/>
        <a:lstStyle/>
        <a:p>
          <a:endParaRPr lang="fr-CA">
            <a:solidFill>
              <a:schemeClr val="bg1"/>
            </a:solidFill>
          </a:endParaRPr>
        </a:p>
      </dgm:t>
    </dgm:pt>
    <dgm:pt modelId="{9CCE61AD-CD63-44C5-8621-F27C5172670D}" type="sibTrans" cxnId="{5C18A848-91DB-4588-B7E3-DA2F031E89B0}">
      <dgm:prSet/>
      <dgm:spPr/>
      <dgm:t>
        <a:bodyPr/>
        <a:lstStyle/>
        <a:p>
          <a:endParaRPr lang="fr-CA">
            <a:solidFill>
              <a:schemeClr val="bg1"/>
            </a:solidFill>
          </a:endParaRPr>
        </a:p>
      </dgm:t>
    </dgm:pt>
    <dgm:pt modelId="{4A262736-8806-41E7-8FE9-890252058DF3}">
      <dgm:prSet phldrT="[Texte]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r-CA"/>
            <a:t>COLORIMÉTRIQUES</a:t>
          </a:r>
          <a:endParaRPr lang="fr-CA" dirty="0"/>
        </a:p>
      </dgm:t>
    </dgm:pt>
    <dgm:pt modelId="{334FD41A-FC77-45D8-8F8B-D612FE168DEE}" type="parTrans" cxnId="{20C5A0F5-67EC-429A-814C-FE452DD1F745}">
      <dgm:prSet/>
      <dgm:spPr/>
      <dgm:t>
        <a:bodyPr/>
        <a:lstStyle/>
        <a:p>
          <a:endParaRPr lang="fr-CA">
            <a:solidFill>
              <a:schemeClr val="bg1"/>
            </a:solidFill>
          </a:endParaRPr>
        </a:p>
      </dgm:t>
    </dgm:pt>
    <dgm:pt modelId="{6DAEDAF8-FCB5-42D8-90C5-46520CEFF3D1}" type="sibTrans" cxnId="{20C5A0F5-67EC-429A-814C-FE452DD1F745}">
      <dgm:prSet/>
      <dgm:spPr/>
      <dgm:t>
        <a:bodyPr/>
        <a:lstStyle/>
        <a:p>
          <a:endParaRPr lang="fr-CA">
            <a:solidFill>
              <a:schemeClr val="bg1"/>
            </a:solidFill>
          </a:endParaRPr>
        </a:p>
      </dgm:t>
    </dgm:pt>
    <dgm:pt modelId="{F6902CA9-3ADB-4A30-AE14-CC49EBA69E69}">
      <dgm:prSet phldrT="[Texte]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r-CA" dirty="0"/>
            <a:t>Méthode qui repose sur l’activité enzymatique des substances et les propriétés d’absorption lumineuse d’un chromogène.</a:t>
          </a:r>
        </a:p>
      </dgm:t>
    </dgm:pt>
    <dgm:pt modelId="{BA050BC0-A602-492C-B2B1-710A3F5BA313}" type="parTrans" cxnId="{E3F84DB2-ED58-4147-87D6-A9B05F5EE6B5}">
      <dgm:prSet/>
      <dgm:spPr/>
      <dgm:t>
        <a:bodyPr/>
        <a:lstStyle/>
        <a:p>
          <a:endParaRPr lang="fr-CA">
            <a:solidFill>
              <a:schemeClr val="bg1"/>
            </a:solidFill>
          </a:endParaRPr>
        </a:p>
      </dgm:t>
    </dgm:pt>
    <dgm:pt modelId="{9103BC11-C365-4206-8330-23293145ADA5}" type="sibTrans" cxnId="{E3F84DB2-ED58-4147-87D6-A9B05F5EE6B5}">
      <dgm:prSet/>
      <dgm:spPr/>
      <dgm:t>
        <a:bodyPr/>
        <a:lstStyle/>
        <a:p>
          <a:endParaRPr lang="fr-CA">
            <a:solidFill>
              <a:schemeClr val="bg1"/>
            </a:solidFill>
          </a:endParaRPr>
        </a:p>
      </dgm:t>
    </dgm:pt>
    <dgm:pt modelId="{390DC4AE-F727-407D-B987-0D1674B64886}" type="pres">
      <dgm:prSet presAssocID="{486299EC-3BC7-42B8-8F3A-AA4AC0CD1E8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0BB4B0-8DBA-4443-B51C-1BA262602E3B}" type="pres">
      <dgm:prSet presAssocID="{09CDA811-71E7-44CD-AD21-05BDA035E474}" presName="vertOne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8D76CABD-054E-4E45-8D18-6DAE3CEEA8A8}" type="pres">
      <dgm:prSet presAssocID="{09CDA811-71E7-44CD-AD21-05BDA035E474}" presName="txOne" presStyleLbl="node0" presStyleIdx="0" presStyleCnt="1">
        <dgm:presLayoutVars>
          <dgm:chPref val="3"/>
        </dgm:presLayoutVars>
      </dgm:prSet>
      <dgm:spPr/>
    </dgm:pt>
    <dgm:pt modelId="{D46539BB-117C-4693-A038-46CD912EC425}" type="pres">
      <dgm:prSet presAssocID="{09CDA811-71E7-44CD-AD21-05BDA035E474}" presName="parTransOne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0574FF61-7F79-450B-9658-9A92AF272CB6}" type="pres">
      <dgm:prSet presAssocID="{09CDA811-71E7-44CD-AD21-05BDA035E474}" presName="horzOne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226B7FA4-A116-4A27-9588-4115768F4380}" type="pres">
      <dgm:prSet presAssocID="{94100B85-9220-47C9-B771-2087593632A4}" presName="vertTwo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DC7597F2-83F1-414B-8EB8-00E054B14EBD}" type="pres">
      <dgm:prSet presAssocID="{94100B85-9220-47C9-B771-2087593632A4}" presName="txTwo" presStyleLbl="node2" presStyleIdx="0" presStyleCnt="2">
        <dgm:presLayoutVars>
          <dgm:chPref val="3"/>
        </dgm:presLayoutVars>
      </dgm:prSet>
      <dgm:spPr/>
    </dgm:pt>
    <dgm:pt modelId="{1C5CD482-1EE4-4EEF-AD91-1E5F0FCC40ED}" type="pres">
      <dgm:prSet presAssocID="{94100B85-9220-47C9-B771-2087593632A4}" presName="parTransTwo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9374FAAF-158E-4942-99EE-6BAB4824FCC8}" type="pres">
      <dgm:prSet presAssocID="{94100B85-9220-47C9-B771-2087593632A4}" presName="horzTwo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F57D27B6-5728-45A3-BEFF-F8891071FF26}" type="pres">
      <dgm:prSet presAssocID="{52E2FBD0-A549-41A7-86E1-C8029A8A27A4}" presName="vertThree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66E77892-BDC0-4DFD-84B0-35A6B8EAF6F7}" type="pres">
      <dgm:prSet presAssocID="{52E2FBD0-A549-41A7-86E1-C8029A8A27A4}" presName="txThree" presStyleLbl="node3" presStyleIdx="0" presStyleCnt="2">
        <dgm:presLayoutVars>
          <dgm:chPref val="3"/>
        </dgm:presLayoutVars>
      </dgm:prSet>
      <dgm:spPr/>
    </dgm:pt>
    <dgm:pt modelId="{778951D2-94A5-448A-A4B7-6D5EF33AA4FD}" type="pres">
      <dgm:prSet presAssocID="{52E2FBD0-A549-41A7-86E1-C8029A8A27A4}" presName="horzThree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E5C3BEF3-8297-4E2E-8702-C104915BA057}" type="pres">
      <dgm:prSet presAssocID="{BA451F84-ECB1-4AAD-A8AE-D35E06EB180C}" presName="sibSpaceTwo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C3067438-1C36-4497-8873-CFA4B6822ED1}" type="pres">
      <dgm:prSet presAssocID="{4A262736-8806-41E7-8FE9-890252058DF3}" presName="vertTwo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DA9091DB-F9E8-4C43-8B73-F678860072BA}" type="pres">
      <dgm:prSet presAssocID="{4A262736-8806-41E7-8FE9-890252058DF3}" presName="txTwo" presStyleLbl="node2" presStyleIdx="1" presStyleCnt="2">
        <dgm:presLayoutVars>
          <dgm:chPref val="3"/>
        </dgm:presLayoutVars>
      </dgm:prSet>
      <dgm:spPr/>
    </dgm:pt>
    <dgm:pt modelId="{1CBB12D8-F3D6-4F27-A69E-9949947DE4FE}" type="pres">
      <dgm:prSet presAssocID="{4A262736-8806-41E7-8FE9-890252058DF3}" presName="parTransTwo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02915007-5840-40C7-A315-20EE6098694E}" type="pres">
      <dgm:prSet presAssocID="{4A262736-8806-41E7-8FE9-890252058DF3}" presName="horzTwo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B492DFBE-6139-4082-BF35-D42F1D1D38C1}" type="pres">
      <dgm:prSet presAssocID="{F6902CA9-3ADB-4A30-AE14-CC49EBA69E69}" presName="vertThree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F78B0AAA-0727-466D-98E4-D95B148D1A5A}" type="pres">
      <dgm:prSet presAssocID="{F6902CA9-3ADB-4A30-AE14-CC49EBA69E69}" presName="txThree" presStyleLbl="node3" presStyleIdx="1" presStyleCnt="2">
        <dgm:presLayoutVars>
          <dgm:chPref val="3"/>
        </dgm:presLayoutVars>
      </dgm:prSet>
      <dgm:spPr/>
    </dgm:pt>
    <dgm:pt modelId="{03229527-DEA0-4968-9278-3E17E50C693B}" type="pres">
      <dgm:prSet presAssocID="{F6902CA9-3ADB-4A30-AE14-CC49EBA69E69}" presName="horzThree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</dgm:ptLst>
  <dgm:cxnLst>
    <dgm:cxn modelId="{BACE5D2B-CCB9-43CE-ABB9-58F967052B41}" type="presOf" srcId="{F6902CA9-3ADB-4A30-AE14-CC49EBA69E69}" destId="{F78B0AAA-0727-466D-98E4-D95B148D1A5A}" srcOrd="0" destOrd="0" presId="urn:microsoft.com/office/officeart/2005/8/layout/hierarchy4"/>
    <dgm:cxn modelId="{F088582B-BB39-4730-A17A-E59F7823069E}" type="presOf" srcId="{09CDA811-71E7-44CD-AD21-05BDA035E474}" destId="{8D76CABD-054E-4E45-8D18-6DAE3CEEA8A8}" srcOrd="0" destOrd="0" presId="urn:microsoft.com/office/officeart/2005/8/layout/hierarchy4"/>
    <dgm:cxn modelId="{D4147337-47AC-4B4D-98C2-223F929D8AE3}" type="presOf" srcId="{486299EC-3BC7-42B8-8F3A-AA4AC0CD1E8A}" destId="{390DC4AE-F727-407D-B987-0D1674B64886}" srcOrd="0" destOrd="0" presId="urn:microsoft.com/office/officeart/2005/8/layout/hierarchy4"/>
    <dgm:cxn modelId="{5C18A848-91DB-4588-B7E3-DA2F031E89B0}" srcId="{94100B85-9220-47C9-B771-2087593632A4}" destId="{52E2FBD0-A549-41A7-86E1-C8029A8A27A4}" srcOrd="0" destOrd="0" parTransId="{DD14A997-EC01-45DD-9C3D-0F7FEEC4859A}" sibTransId="{9CCE61AD-CD63-44C5-8621-F27C5172670D}"/>
    <dgm:cxn modelId="{8FA10256-6F7D-432D-8A4A-AD213F578369}" srcId="{486299EC-3BC7-42B8-8F3A-AA4AC0CD1E8A}" destId="{09CDA811-71E7-44CD-AD21-05BDA035E474}" srcOrd="0" destOrd="0" parTransId="{F8B601DB-99B6-4B75-BA1A-C1F12D5AB605}" sibTransId="{C7F320CB-86D1-40A1-93BB-2824EFEB6CFC}"/>
    <dgm:cxn modelId="{64479A98-399A-456F-B465-E0B29E24EC55}" type="presOf" srcId="{52E2FBD0-A549-41A7-86E1-C8029A8A27A4}" destId="{66E77892-BDC0-4DFD-84B0-35A6B8EAF6F7}" srcOrd="0" destOrd="0" presId="urn:microsoft.com/office/officeart/2005/8/layout/hierarchy4"/>
    <dgm:cxn modelId="{E3F84DB2-ED58-4147-87D6-A9B05F5EE6B5}" srcId="{4A262736-8806-41E7-8FE9-890252058DF3}" destId="{F6902CA9-3ADB-4A30-AE14-CC49EBA69E69}" srcOrd="0" destOrd="0" parTransId="{BA050BC0-A602-492C-B2B1-710A3F5BA313}" sibTransId="{9103BC11-C365-4206-8330-23293145ADA5}"/>
    <dgm:cxn modelId="{29D21EB5-CC05-4551-AD95-A9F0EAC437EF}" srcId="{09CDA811-71E7-44CD-AD21-05BDA035E474}" destId="{94100B85-9220-47C9-B771-2087593632A4}" srcOrd="0" destOrd="0" parTransId="{085CBA93-7D1C-431E-BD76-1E2D6289B2D9}" sibTransId="{BA451F84-ECB1-4AAD-A8AE-D35E06EB180C}"/>
    <dgm:cxn modelId="{736226CF-2948-4FF8-A106-BA74E07D899D}" type="presOf" srcId="{4A262736-8806-41E7-8FE9-890252058DF3}" destId="{DA9091DB-F9E8-4C43-8B73-F678860072BA}" srcOrd="0" destOrd="0" presId="urn:microsoft.com/office/officeart/2005/8/layout/hierarchy4"/>
    <dgm:cxn modelId="{93A523D7-FD63-49FA-A343-FBB28FDCE656}" type="presOf" srcId="{94100B85-9220-47C9-B771-2087593632A4}" destId="{DC7597F2-83F1-414B-8EB8-00E054B14EBD}" srcOrd="0" destOrd="0" presId="urn:microsoft.com/office/officeart/2005/8/layout/hierarchy4"/>
    <dgm:cxn modelId="{20C5A0F5-67EC-429A-814C-FE452DD1F745}" srcId="{09CDA811-71E7-44CD-AD21-05BDA035E474}" destId="{4A262736-8806-41E7-8FE9-890252058DF3}" srcOrd="1" destOrd="0" parTransId="{334FD41A-FC77-45D8-8F8B-D612FE168DEE}" sibTransId="{6DAEDAF8-FCB5-42D8-90C5-46520CEFF3D1}"/>
    <dgm:cxn modelId="{5F286ED3-223B-409C-BEEA-8872561DCC81}" type="presParOf" srcId="{390DC4AE-F727-407D-B987-0D1674B64886}" destId="{2B0BB4B0-8DBA-4443-B51C-1BA262602E3B}" srcOrd="0" destOrd="0" presId="urn:microsoft.com/office/officeart/2005/8/layout/hierarchy4"/>
    <dgm:cxn modelId="{AF76168A-C4EB-44D4-AF9F-0B3079FE5F55}" type="presParOf" srcId="{2B0BB4B0-8DBA-4443-B51C-1BA262602E3B}" destId="{8D76CABD-054E-4E45-8D18-6DAE3CEEA8A8}" srcOrd="0" destOrd="0" presId="urn:microsoft.com/office/officeart/2005/8/layout/hierarchy4"/>
    <dgm:cxn modelId="{4C56D42F-87FF-4DA0-B991-BF5798E90446}" type="presParOf" srcId="{2B0BB4B0-8DBA-4443-B51C-1BA262602E3B}" destId="{D46539BB-117C-4693-A038-46CD912EC425}" srcOrd="1" destOrd="0" presId="urn:microsoft.com/office/officeart/2005/8/layout/hierarchy4"/>
    <dgm:cxn modelId="{F80EF0AF-93B1-45A0-867B-3A09D2A35012}" type="presParOf" srcId="{2B0BB4B0-8DBA-4443-B51C-1BA262602E3B}" destId="{0574FF61-7F79-450B-9658-9A92AF272CB6}" srcOrd="2" destOrd="0" presId="urn:microsoft.com/office/officeart/2005/8/layout/hierarchy4"/>
    <dgm:cxn modelId="{C98232DF-4F22-49D9-AA9F-E0B1245B1479}" type="presParOf" srcId="{0574FF61-7F79-450B-9658-9A92AF272CB6}" destId="{226B7FA4-A116-4A27-9588-4115768F4380}" srcOrd="0" destOrd="0" presId="urn:microsoft.com/office/officeart/2005/8/layout/hierarchy4"/>
    <dgm:cxn modelId="{6264B47B-99A4-4832-917D-808B3D930808}" type="presParOf" srcId="{226B7FA4-A116-4A27-9588-4115768F4380}" destId="{DC7597F2-83F1-414B-8EB8-00E054B14EBD}" srcOrd="0" destOrd="0" presId="urn:microsoft.com/office/officeart/2005/8/layout/hierarchy4"/>
    <dgm:cxn modelId="{910C9773-5A71-4B3C-A237-E318DC935072}" type="presParOf" srcId="{226B7FA4-A116-4A27-9588-4115768F4380}" destId="{1C5CD482-1EE4-4EEF-AD91-1E5F0FCC40ED}" srcOrd="1" destOrd="0" presId="urn:microsoft.com/office/officeart/2005/8/layout/hierarchy4"/>
    <dgm:cxn modelId="{4B91EB48-34BB-4EE2-9B87-5D66556E9E2B}" type="presParOf" srcId="{226B7FA4-A116-4A27-9588-4115768F4380}" destId="{9374FAAF-158E-4942-99EE-6BAB4824FCC8}" srcOrd="2" destOrd="0" presId="urn:microsoft.com/office/officeart/2005/8/layout/hierarchy4"/>
    <dgm:cxn modelId="{5496E8B9-92A3-4926-B361-1B24D10DD579}" type="presParOf" srcId="{9374FAAF-158E-4942-99EE-6BAB4824FCC8}" destId="{F57D27B6-5728-45A3-BEFF-F8891071FF26}" srcOrd="0" destOrd="0" presId="urn:microsoft.com/office/officeart/2005/8/layout/hierarchy4"/>
    <dgm:cxn modelId="{C102F590-98E8-4133-A0DC-8C4C53C846B3}" type="presParOf" srcId="{F57D27B6-5728-45A3-BEFF-F8891071FF26}" destId="{66E77892-BDC0-4DFD-84B0-35A6B8EAF6F7}" srcOrd="0" destOrd="0" presId="urn:microsoft.com/office/officeart/2005/8/layout/hierarchy4"/>
    <dgm:cxn modelId="{9BD35E84-BE8B-4EBB-BA5A-F5381B52D0BD}" type="presParOf" srcId="{F57D27B6-5728-45A3-BEFF-F8891071FF26}" destId="{778951D2-94A5-448A-A4B7-6D5EF33AA4FD}" srcOrd="1" destOrd="0" presId="urn:microsoft.com/office/officeart/2005/8/layout/hierarchy4"/>
    <dgm:cxn modelId="{3E9C4081-0EC8-4B61-850B-FF1FABB980E5}" type="presParOf" srcId="{0574FF61-7F79-450B-9658-9A92AF272CB6}" destId="{E5C3BEF3-8297-4E2E-8702-C104915BA057}" srcOrd="1" destOrd="0" presId="urn:microsoft.com/office/officeart/2005/8/layout/hierarchy4"/>
    <dgm:cxn modelId="{A8F57016-53A2-4748-825D-06468334FD39}" type="presParOf" srcId="{0574FF61-7F79-450B-9658-9A92AF272CB6}" destId="{C3067438-1C36-4497-8873-CFA4B6822ED1}" srcOrd="2" destOrd="0" presId="urn:microsoft.com/office/officeart/2005/8/layout/hierarchy4"/>
    <dgm:cxn modelId="{862A7650-D7E4-4B36-97E4-F41F82A56D83}" type="presParOf" srcId="{C3067438-1C36-4497-8873-CFA4B6822ED1}" destId="{DA9091DB-F9E8-4C43-8B73-F678860072BA}" srcOrd="0" destOrd="0" presId="urn:microsoft.com/office/officeart/2005/8/layout/hierarchy4"/>
    <dgm:cxn modelId="{0A95FCAB-7313-4A05-A956-6AA6D42F1918}" type="presParOf" srcId="{C3067438-1C36-4497-8873-CFA4B6822ED1}" destId="{1CBB12D8-F3D6-4F27-A69E-9949947DE4FE}" srcOrd="1" destOrd="0" presId="urn:microsoft.com/office/officeart/2005/8/layout/hierarchy4"/>
    <dgm:cxn modelId="{D2A6C3A2-231F-4A46-A07C-E317AE93983A}" type="presParOf" srcId="{C3067438-1C36-4497-8873-CFA4B6822ED1}" destId="{02915007-5840-40C7-A315-20EE6098694E}" srcOrd="2" destOrd="0" presId="urn:microsoft.com/office/officeart/2005/8/layout/hierarchy4"/>
    <dgm:cxn modelId="{2A73EA5C-F53F-477A-B004-6E4EBA5D6DF7}" type="presParOf" srcId="{02915007-5840-40C7-A315-20EE6098694E}" destId="{B492DFBE-6139-4082-BF35-D42F1D1D38C1}" srcOrd="0" destOrd="0" presId="urn:microsoft.com/office/officeart/2005/8/layout/hierarchy4"/>
    <dgm:cxn modelId="{A109DE04-0C66-4DF3-8FAE-036B9DB6A601}" type="presParOf" srcId="{B492DFBE-6139-4082-BF35-D42F1D1D38C1}" destId="{F78B0AAA-0727-466D-98E4-D95B148D1A5A}" srcOrd="0" destOrd="0" presId="urn:microsoft.com/office/officeart/2005/8/layout/hierarchy4"/>
    <dgm:cxn modelId="{140FF540-147C-4AAF-9CE7-479EAD4A5B0A}" type="presParOf" srcId="{B492DFBE-6139-4082-BF35-D42F1D1D38C1}" destId="{03229527-DEA0-4968-9278-3E17E50C693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6CABD-054E-4E45-8D18-6DAE3CEEA8A8}">
      <dsp:nvSpPr>
        <dsp:cNvPr id="0" name=""/>
        <dsp:cNvSpPr/>
      </dsp:nvSpPr>
      <dsp:spPr>
        <a:xfrm>
          <a:off x="3098" y="1407"/>
          <a:ext cx="8388772" cy="14447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200" kern="1200"/>
            <a:t>DOSAGE DE FACTEURS</a:t>
          </a:r>
          <a:endParaRPr lang="fr-CA" sz="5200" kern="1200" dirty="0"/>
        </a:p>
      </dsp:txBody>
      <dsp:txXfrm>
        <a:off x="45413" y="43722"/>
        <a:ext cx="8304142" cy="1360098"/>
      </dsp:txXfrm>
    </dsp:sp>
    <dsp:sp modelId="{DC7597F2-83F1-414B-8EB8-00E054B14EBD}">
      <dsp:nvSpPr>
        <dsp:cNvPr id="0" name=""/>
        <dsp:cNvSpPr/>
      </dsp:nvSpPr>
      <dsp:spPr>
        <a:xfrm>
          <a:off x="3098" y="1592818"/>
          <a:ext cx="4025322" cy="14447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700" kern="1200"/>
            <a:t>CHRONOMÉTRIQUE</a:t>
          </a:r>
          <a:endParaRPr lang="fr-CA" sz="2700" kern="1200" dirty="0"/>
        </a:p>
      </dsp:txBody>
      <dsp:txXfrm>
        <a:off x="45413" y="1635133"/>
        <a:ext cx="3940692" cy="1360098"/>
      </dsp:txXfrm>
    </dsp:sp>
    <dsp:sp modelId="{66E77892-BDC0-4DFD-84B0-35A6B8EAF6F7}">
      <dsp:nvSpPr>
        <dsp:cNvPr id="0" name=""/>
        <dsp:cNvSpPr/>
      </dsp:nvSpPr>
      <dsp:spPr>
        <a:xfrm>
          <a:off x="3098" y="3184229"/>
          <a:ext cx="4025322" cy="14447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/>
            <a:t>Méthode qui repose sur la mesure du temps nécessaire à la formation du caillot.</a:t>
          </a:r>
          <a:endParaRPr lang="fr-CA" sz="2100" kern="1200" dirty="0"/>
        </a:p>
      </dsp:txBody>
      <dsp:txXfrm>
        <a:off x="45413" y="3226544"/>
        <a:ext cx="3940692" cy="1360098"/>
      </dsp:txXfrm>
    </dsp:sp>
    <dsp:sp modelId="{DA9091DB-F9E8-4C43-8B73-F678860072BA}">
      <dsp:nvSpPr>
        <dsp:cNvPr id="0" name=""/>
        <dsp:cNvSpPr/>
      </dsp:nvSpPr>
      <dsp:spPr>
        <a:xfrm>
          <a:off x="4366548" y="1592818"/>
          <a:ext cx="4025322" cy="14447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700" kern="1200"/>
            <a:t>COLORIMÉTRIQUES</a:t>
          </a:r>
          <a:endParaRPr lang="fr-CA" sz="2700" kern="1200" dirty="0"/>
        </a:p>
      </dsp:txBody>
      <dsp:txXfrm>
        <a:off x="4408863" y="1635133"/>
        <a:ext cx="3940692" cy="1360098"/>
      </dsp:txXfrm>
    </dsp:sp>
    <dsp:sp modelId="{F78B0AAA-0727-466D-98E4-D95B148D1A5A}">
      <dsp:nvSpPr>
        <dsp:cNvPr id="0" name=""/>
        <dsp:cNvSpPr/>
      </dsp:nvSpPr>
      <dsp:spPr>
        <a:xfrm>
          <a:off x="4366548" y="3184229"/>
          <a:ext cx="4025322" cy="14447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 dirty="0"/>
            <a:t>Méthode qui repose sur l’activité enzymatique des substances et les propriétés d’absorption lumineuse d’un chromogène.</a:t>
          </a:r>
        </a:p>
      </dsp:txBody>
      <dsp:txXfrm>
        <a:off x="4408863" y="3226544"/>
        <a:ext cx="3940692" cy="1360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7ACCE-8077-446C-BCA5-1C375C43126D}" type="datetimeFigureOut">
              <a:rPr lang="fr-CA" smtClean="0"/>
              <a:pPr/>
              <a:t>2024-01-11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541F2-8BA3-4A71-BA63-1CC156303A5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6F7004-B836-4593-AF42-14E0BB148DFA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8621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4EA1BE-1C65-4B5A-A23E-BE38DC6AF4EA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86606A-ABF8-46E6-9873-99444244E95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2"/>
            <a:fld id="{FE6D0C70-1008-41BD-AED5-BE46D1139C82}" type="slidenum">
              <a:rPr lang="fr-FR" smtClean="0"/>
              <a:pPr defTabSz="912812"/>
              <a:t>5</a:t>
            </a:fld>
            <a:endParaRPr lang="fr-FR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131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2"/>
            <a:fld id="{7B96C7BA-749C-483B-8065-C6AAC680FB39}" type="slidenum">
              <a:rPr lang="fr-FR" smtClean="0"/>
              <a:pPr defTabSz="912812"/>
              <a:t>6</a:t>
            </a:fld>
            <a:endParaRPr lang="fr-FR" dirty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730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2"/>
            <a:fld id="{1827A11B-AD8E-4649-B772-AD262589C1D3}" type="slidenum">
              <a:rPr lang="fr-FR" smtClean="0"/>
              <a:pPr defTabSz="912812"/>
              <a:t>23</a:t>
            </a:fld>
            <a:endParaRPr lang="fr-FR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595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2"/>
            <a:fld id="{4A21E04F-9C2C-4E08-8783-97460EE88F09}" type="slidenum">
              <a:rPr lang="fr-FR" smtClean="0"/>
              <a:pPr defTabSz="912812"/>
              <a:t>24</a:t>
            </a:fld>
            <a:endParaRPr lang="fr-FR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318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2"/>
            <a:fld id="{56539F9B-4562-431A-B2B3-9ADFC4962B6A}" type="slidenum">
              <a:rPr lang="fr-FR" smtClean="0"/>
              <a:pPr defTabSz="912812"/>
              <a:t>28</a:t>
            </a:fld>
            <a:endParaRPr lang="fr-FR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048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2"/>
            <a:fld id="{0B4CEC13-6C4D-4587-A740-AABB634D5431}" type="slidenum">
              <a:rPr lang="fr-FR" smtClean="0"/>
              <a:pPr defTabSz="912812"/>
              <a:t>32</a:t>
            </a:fld>
            <a:endParaRPr lang="fr-FR" dirty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94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r-CA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r-CA"/>
              <a:t>Faire glisser l'image vers l'espace réservé ou cliquer sur l'icône pour l'ajouter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CA"/>
              <a:t>Faire glisser l'image vers l'espace réservé ou cliquer sur l'icône pour l'ajouter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fr-CA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rmetur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notesSlide" Target="../notesSlides/notesSlid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notesSlide" Target="../notesSlides/notesSlide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notesSlide" Target="../notesSlides/notes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577050" y="622570"/>
            <a:ext cx="8247354" cy="46085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CA" b="1" dirty="0"/>
              <a:t>Déficience factorielle et anticoagulant circulant</a:t>
            </a:r>
            <a:br>
              <a:rPr lang="fr-CA" sz="6000" b="1" dirty="0"/>
            </a:br>
            <a:br>
              <a:rPr lang="fr-CA" sz="6000" b="1" dirty="0"/>
            </a:br>
            <a:r>
              <a:rPr lang="fr-CA" sz="6000" b="1" dirty="0"/>
              <a:t>COURS #4</a:t>
            </a: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108120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CAS #1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66235" y="2463501"/>
          <a:ext cx="741200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Étude de correction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TP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Refait avec un mélange 1:1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Espace réservé du contenu 3"/>
          <p:cNvGraphicFramePr>
            <a:graphicFrameLocks/>
          </p:cNvGraphicFramePr>
          <p:nvPr/>
        </p:nvGraphicFramePr>
        <p:xfrm>
          <a:off x="866235" y="3730752"/>
          <a:ext cx="741200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Étude de correction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Plasma normal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13.9</a:t>
                      </a:r>
                      <a:endParaRPr kumimoji="0" lang="fr-FR" sz="2600" b="1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Plasma adsorbé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20.1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Sérum frais</a:t>
                      </a:r>
                      <a:endParaRPr kumimoji="0" lang="fr-FR" sz="2600" b="1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13.4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864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2804" y="2770188"/>
          <a:ext cx="8119836" cy="327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9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9959">
                  <a:extLst>
                    <a:ext uri="{9D8B030D-6E8A-4147-A177-3AD203B41FA5}">
                      <a16:colId xmlns:a16="http://schemas.microsoft.com/office/drawing/2014/main" val="2109046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VN patient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C-</a:t>
                      </a: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trol</a:t>
                      </a: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1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C-</a:t>
                      </a: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trol</a:t>
                      </a: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2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TP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TTPA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TT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T.SAIGNEMENT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(Minute)</a:t>
                      </a: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6,5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PLAQUETTES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(x10</a:t>
                      </a:r>
                      <a:r>
                        <a:rPr kumimoji="0" lang="fr-CA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/L)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225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F815D1E8-5342-4F4F-886A-58FAC09F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</p:spPr>
        <p:txBody>
          <a:bodyPr/>
          <a:lstStyle/>
          <a:p>
            <a:r>
              <a:rPr lang="fr-CA" b="1" dirty="0"/>
              <a:t>CAS #2</a:t>
            </a:r>
          </a:p>
        </p:txBody>
      </p:sp>
    </p:spTree>
    <p:extLst>
      <p:ext uri="{BB962C8B-B14F-4D97-AF65-F5344CB8AC3E}">
        <p14:creationId xmlns:p14="http://schemas.microsoft.com/office/powerpoint/2010/main" val="2581383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CAS #2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66235" y="2463501"/>
          <a:ext cx="741200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Étude de correction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TTPa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Refait avec un mélange 1:1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Espace réservé du contenu 3"/>
          <p:cNvGraphicFramePr>
            <a:graphicFrameLocks/>
          </p:cNvGraphicFramePr>
          <p:nvPr/>
        </p:nvGraphicFramePr>
        <p:xfrm>
          <a:off x="866235" y="3730752"/>
          <a:ext cx="741200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Étude de correction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Plasma normal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Plasma adsorbé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Sérum frais</a:t>
                      </a:r>
                      <a:endParaRPr kumimoji="0" lang="fr-FR" sz="2600" b="1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158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2804" y="2770188"/>
          <a:ext cx="8119836" cy="327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9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9959">
                  <a:extLst>
                    <a:ext uri="{9D8B030D-6E8A-4147-A177-3AD203B41FA5}">
                      <a16:colId xmlns:a16="http://schemas.microsoft.com/office/drawing/2014/main" val="2109046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VN patient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C-</a:t>
                      </a: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trol</a:t>
                      </a: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1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C-</a:t>
                      </a: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trol</a:t>
                      </a: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2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TP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TTPA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TT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T.SAIGNEMENT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(Minute)</a:t>
                      </a: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6,5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PLAQUETTES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(x10</a:t>
                      </a:r>
                      <a:r>
                        <a:rPr kumimoji="0" lang="fr-CA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/L)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225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F815D1E8-5342-4F4F-886A-58FAC09F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</p:spPr>
        <p:txBody>
          <a:bodyPr/>
          <a:lstStyle/>
          <a:p>
            <a:r>
              <a:rPr lang="fr-CA" b="1" dirty="0"/>
              <a:t>CAS #3</a:t>
            </a:r>
          </a:p>
        </p:txBody>
      </p:sp>
    </p:spTree>
    <p:extLst>
      <p:ext uri="{BB962C8B-B14F-4D97-AF65-F5344CB8AC3E}">
        <p14:creationId xmlns:p14="http://schemas.microsoft.com/office/powerpoint/2010/main" val="3484407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CAS #3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66235" y="2463501"/>
          <a:ext cx="741200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Étude de correction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TP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Refait avec un mélange 1:1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Espace réservé du contenu 3"/>
          <p:cNvGraphicFramePr>
            <a:graphicFrameLocks/>
          </p:cNvGraphicFramePr>
          <p:nvPr/>
        </p:nvGraphicFramePr>
        <p:xfrm>
          <a:off x="866235" y="3730752"/>
          <a:ext cx="741200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Étude de correction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Plasma normal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Plasma adsorbé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Sérum frais</a:t>
                      </a:r>
                      <a:endParaRPr kumimoji="0" lang="fr-FR" sz="2600" b="1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09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2804" y="2770188"/>
          <a:ext cx="8119836" cy="327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9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9959">
                  <a:extLst>
                    <a:ext uri="{9D8B030D-6E8A-4147-A177-3AD203B41FA5}">
                      <a16:colId xmlns:a16="http://schemas.microsoft.com/office/drawing/2014/main" val="2109046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VN patient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C-</a:t>
                      </a: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trol</a:t>
                      </a: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1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C-</a:t>
                      </a: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trol</a:t>
                      </a: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2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TP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TTPA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TT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T.SAIGNEMENT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(Minute)</a:t>
                      </a: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6,5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PLAQUETTES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(x10</a:t>
                      </a:r>
                      <a:r>
                        <a:rPr kumimoji="0" lang="fr-CA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/L)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225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F815D1E8-5342-4F4F-886A-58FAC09F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</p:spPr>
        <p:txBody>
          <a:bodyPr/>
          <a:lstStyle/>
          <a:p>
            <a:r>
              <a:rPr lang="fr-CA" b="1" dirty="0"/>
              <a:t>CAS #4</a:t>
            </a:r>
          </a:p>
        </p:txBody>
      </p:sp>
    </p:spTree>
    <p:extLst>
      <p:ext uri="{BB962C8B-B14F-4D97-AF65-F5344CB8AC3E}">
        <p14:creationId xmlns:p14="http://schemas.microsoft.com/office/powerpoint/2010/main" val="164642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CAS #4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66235" y="2463501"/>
          <a:ext cx="741200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Étude de correction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TTPa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Refait avec un mélange 1:1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Espace réservé du contenu 3"/>
          <p:cNvGraphicFramePr>
            <a:graphicFrameLocks/>
          </p:cNvGraphicFramePr>
          <p:nvPr/>
        </p:nvGraphicFramePr>
        <p:xfrm>
          <a:off x="866235" y="3730752"/>
          <a:ext cx="741200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Étude de correction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Plasma normal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Plasma adsorbé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Sérum frais</a:t>
                      </a:r>
                      <a:endParaRPr kumimoji="0" lang="fr-FR" sz="2600" b="1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870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DÉFICIT FACTORIEL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30820" y="2500009"/>
          <a:ext cx="8806649" cy="42026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71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7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4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53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50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NOM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TROUBLE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GÉNÉTIQUE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Présent lors de trouble HÉPATIQUE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Présent lors de déficience en Vit. K</a:t>
                      </a: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TESTS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DIVERS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0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PK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??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TP: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TTPA: 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TT: N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≠ symptôme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0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KHPM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Autosomal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récessif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O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TP: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TTPA: 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TT: N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≠ hémorragie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0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XII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Autosomal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récessif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O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TP: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TTPA: 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TT: N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≠ hémorragie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DÉFICIT FACTORIEL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95309" y="2263806"/>
          <a:ext cx="8824403" cy="4485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9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8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4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25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15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NOM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TROUBLE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GÉNÉTIQUE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Présent lors de trouble HÉPATIQUE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Présent lors de déficience en Vit. 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TESTS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DIVERS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5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XI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Autosomal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récessif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TP: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TTPA: </a:t>
                      </a: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TT: N</a:t>
                      </a:r>
                      <a:endParaRPr kumimoji="0" lang="fr-F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↓ synthèse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cs typeface="Arial" charset="0"/>
                        </a:rPr>
                        <a:t>Hémo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cs typeface="Arial" charset="0"/>
                        </a:rPr>
                        <a:t> 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(1/100000)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5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IX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sexuel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récessif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TP: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TTPA: </a:t>
                      </a: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TT: N</a:t>
                      </a:r>
                      <a:endParaRPr kumimoji="0" lang="fr-F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Hémorragie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cs typeface="Arial" charset="0"/>
                        </a:rPr>
                        <a:t>Hémo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cs typeface="Arial" charset="0"/>
                        </a:rPr>
                        <a:t> 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(1/150000)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8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VIII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sexuel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récessif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TP: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TTPA: </a:t>
                      </a: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TT: N</a:t>
                      </a:r>
                      <a:endParaRPr kumimoji="0" lang="fr-F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Hémorragie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cs typeface="Arial" charset="0"/>
                        </a:rPr>
                        <a:t>Hémo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cs typeface="Arial" charset="0"/>
                        </a:rPr>
                        <a:t> 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↓ activité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(1/10000)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DÉFICIT FACTORIEL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68676" y="2500009"/>
          <a:ext cx="8771138" cy="40128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6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4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4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72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NOM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TROUBLE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GÉNÉTIQUE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Présent lors de trouble HÉPATIQUE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Présent lors de déficience en Vit. K</a:t>
                      </a: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TESTS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DIVERS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Autosomal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récessif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TP: </a:t>
                      </a: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  <a:endParaRPr kumimoji="0" lang="fr-CA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TTPA: </a:t>
                      </a: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TT: N</a:t>
                      </a:r>
                      <a:endParaRPr kumimoji="0" lang="fr-F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Hémorragie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variable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Autosomal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récessif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TP: </a:t>
                      </a: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  <a:endParaRPr kumimoji="0" lang="fr-CA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TTPA: </a:t>
                      </a: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TT: N</a:t>
                      </a:r>
                      <a:endParaRPr kumimoji="0" lang="fr-F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≠ symptôme (hétéro)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Hémorragie (homo)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Autosomal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récessif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TP: </a:t>
                      </a: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  <a:endParaRPr kumimoji="0" lang="fr-CA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TTPA: </a:t>
                      </a: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TT: N</a:t>
                      </a:r>
                      <a:endParaRPr kumimoji="0" lang="fr-F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Hémorragie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↓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Qualité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↓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Quantité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024E87-8AD3-4833-B170-EFEC961B5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Petit rappel de la coagulation plasmatique (V.E. / V.I. / V.C.)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2EBF3E-E10B-4240-996C-570967EB98D0}"/>
              </a:ext>
            </a:extLst>
          </p:cNvPr>
          <p:cNvSpPr/>
          <p:nvPr/>
        </p:nvSpPr>
        <p:spPr>
          <a:xfrm>
            <a:off x="2272683" y="2129873"/>
            <a:ext cx="459863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0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215989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DÉFICIT FACTORIEL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57451" y="2500008"/>
          <a:ext cx="8655728" cy="41582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20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6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1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684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39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NOM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TROUBLE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GÉNÉTIQUE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Présent lors de trouble HÉPATIQUE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Présent lors de déficience en Vit. K</a:t>
                      </a: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TESTS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DIVERS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Autosom</a:t>
                      </a:r>
                      <a:endParaRPr kumimoji="0" lang="fr-CA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récessif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TP: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± </a:t>
                      </a: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  <a:endParaRPr kumimoji="0" lang="fr-CA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TTPA: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±</a:t>
                      </a: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TT: </a:t>
                      </a: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</a:t>
                      </a:r>
                      <a:endParaRPr kumimoji="0" lang="fr-F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↓ Qualité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↓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Quantité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VII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Autosom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récessif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TP: </a:t>
                      </a: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 ↑</a:t>
                      </a:r>
                      <a:endParaRPr kumimoji="0" lang="fr-CA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TTPA: N</a:t>
                      </a:r>
                      <a:endParaRPr kumimoji="0" lang="fr-CA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TT: N</a:t>
                      </a:r>
                      <a:endParaRPr kumimoji="0" lang="fr-F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      Hémorragie</a:t>
                      </a: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9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XIII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Autosom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récessif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TP: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TTPA: N</a:t>
                      </a:r>
                      <a:endParaRPr kumimoji="0" lang="fr-CA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TT: N</a:t>
                      </a:r>
                      <a:endParaRPr kumimoji="0" lang="fr-F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Hémorragie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(Homo)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ANTICOAGULANT CIRCULANT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352438"/>
              </p:ext>
            </p:extLst>
          </p:nvPr>
        </p:nvGraphicFramePr>
        <p:xfrm>
          <a:off x="220718" y="2465388"/>
          <a:ext cx="8639503" cy="41819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78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6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36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NOM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TESTS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REMARQUES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7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Anti-VIII</a:t>
                      </a: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TP: </a:t>
                      </a: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fr-CA" sz="1600" b="1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TTPA: 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TT: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Le plus fréquent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S’associe au  VIII et le neutralise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7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Anti-IX</a:t>
                      </a: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TP: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TTPA: 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TT: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Plus rare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7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Anti-I,II,V,VII,X,XI,XII,XIII</a:t>
                      </a:r>
                      <a:endParaRPr kumimoji="0" lang="fr-CA" sz="1800" b="1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TP: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TTPA: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TT: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Résultat variable</a:t>
                      </a: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Très rare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ANTICOAGULANT CIRCULANT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1" y="2770188"/>
          <a:ext cx="8260672" cy="28945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44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NOM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TESTS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REMARQUES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Inhibiteurs de la </a:t>
                      </a:r>
                      <a:r>
                        <a:rPr kumimoji="0" lang="fr-CA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fibrinoformation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TP: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 parfois</a:t>
                      </a:r>
                      <a:endParaRPr kumimoji="0" lang="fr-CA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TTPA: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↑parfois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TT: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Hyper fibrinogénolyse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Hyper fibrinolyse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Anti-phospholipides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TP: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 parfois</a:t>
                      </a:r>
                      <a:endParaRPr kumimoji="0" lang="fr-CA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TTPA: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↑ légèrement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TT: N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Idiopathique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Auto-immun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Infection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Souvent </a:t>
                      </a:r>
                      <a:r>
                        <a:rPr kumimoji="0" lang="fr-CA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asymptômatique</a:t>
                      </a:r>
                      <a:endParaRPr kumimoji="0" lang="fr-CA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183837" y="651753"/>
            <a:ext cx="6688137" cy="46085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CA" sz="6000" b="1" dirty="0"/>
              <a:t>DOSAGES DES FACTEURS</a:t>
            </a:r>
            <a:br>
              <a:rPr lang="fr-CA" sz="6000" b="1" dirty="0"/>
            </a:br>
            <a:br>
              <a:rPr lang="fr-CA" sz="6000" b="1" dirty="0"/>
            </a:b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2944773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950068" y="190500"/>
            <a:ext cx="7369175" cy="1527175"/>
          </a:xfrm>
        </p:spPr>
        <p:txBody>
          <a:bodyPr/>
          <a:lstStyle/>
          <a:p>
            <a:pPr eaLnBrk="1" hangingPunct="1"/>
            <a:r>
              <a:rPr lang="fr-CA" b="1" dirty="0"/>
              <a:t>DOSAGES </a:t>
            </a:r>
            <a:br>
              <a:rPr lang="fr-CA" b="1" dirty="0"/>
            </a:br>
            <a:r>
              <a:rPr lang="fr-CA" b="1" dirty="0"/>
              <a:t>DES FACTEURS</a:t>
            </a:r>
            <a:endParaRPr lang="fr-FR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755650" y="2470826"/>
            <a:ext cx="7778750" cy="405379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fr-CA" sz="2600" b="1" dirty="0"/>
              <a:t>Sert à évaluer l’importance des déficits factoriels ou encore du degré d’activité.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fr-CA" sz="2600" b="1" dirty="0"/>
              <a:t>Principes utilisés:</a:t>
            </a:r>
          </a:p>
          <a:p>
            <a:pPr lvl="1" eaLnBrk="1" hangingPunct="1">
              <a:lnSpc>
                <a:spcPct val="9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400" b="1" dirty="0"/>
              <a:t>Chronométrique (% activité)</a:t>
            </a:r>
          </a:p>
          <a:p>
            <a:pPr lvl="1" eaLnBrk="1" hangingPunct="1">
              <a:lnSpc>
                <a:spcPct val="9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400" b="1" dirty="0"/>
              <a:t>Colorimétrique (% activité)</a:t>
            </a:r>
          </a:p>
          <a:p>
            <a:pPr lvl="1" eaLnBrk="1" hangingPunct="1">
              <a:lnSpc>
                <a:spcPct val="9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400" b="1" dirty="0"/>
              <a:t>Immunologique (quantité)</a:t>
            </a:r>
            <a:endParaRPr lang="fr-CA" sz="2600" b="1" dirty="0"/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fr-CA" sz="2600" b="1" dirty="0"/>
              <a:t>Évalue:</a:t>
            </a:r>
          </a:p>
          <a:p>
            <a:pPr lvl="1" eaLnBrk="1" hangingPunct="1">
              <a:lnSpc>
                <a:spcPct val="9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400" b="1" dirty="0"/>
              <a:t>La qualité</a:t>
            </a:r>
          </a:p>
          <a:p>
            <a:pPr lvl="1" eaLnBrk="1" hangingPunct="1">
              <a:lnSpc>
                <a:spcPct val="9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400" b="1" dirty="0"/>
              <a:t>La quantité</a:t>
            </a:r>
          </a:p>
        </p:txBody>
      </p:sp>
    </p:spTree>
    <p:extLst>
      <p:ext uri="{BB962C8B-B14F-4D97-AF65-F5344CB8AC3E}">
        <p14:creationId xmlns:p14="http://schemas.microsoft.com/office/powerpoint/2010/main" val="3275892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</p:nvPr>
        </p:nvGraphicFramePr>
        <p:xfrm>
          <a:off x="486383" y="1400783"/>
          <a:ext cx="8394970" cy="4630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65315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fr-CA" sz="4400" b="1" dirty="0"/>
              <a:t>DOSAGE DU FIBRINOGÈNE</a:t>
            </a:r>
            <a:br>
              <a:rPr lang="fr-CA" sz="4400" b="1" dirty="0"/>
            </a:br>
            <a:r>
              <a:rPr lang="fr-CA" sz="4400" b="1" dirty="0"/>
              <a:t>(</a:t>
            </a:r>
            <a:r>
              <a:rPr lang="fr-CA" sz="4400" b="1" dirty="0" err="1"/>
              <a:t>chronomètrique</a:t>
            </a:r>
            <a:r>
              <a:rPr lang="fr-CA" sz="4400" b="1" dirty="0"/>
              <a:t>)</a:t>
            </a:r>
            <a:endParaRPr lang="fr-FR" sz="44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047345" y="2791838"/>
            <a:ext cx="7369175" cy="3394953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</a:pPr>
            <a:r>
              <a:rPr lang="fr-C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Déterminer la quantité de fibrinogène</a:t>
            </a:r>
          </a:p>
          <a:p>
            <a:pPr eaLnBrk="1" hangingPunct="1">
              <a:buClr>
                <a:schemeClr val="bg1"/>
              </a:buClr>
            </a:pPr>
            <a:r>
              <a:rPr lang="fr-C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Faire une courbe étalon à partir d’un standard</a:t>
            </a:r>
          </a:p>
          <a:p>
            <a:pPr eaLnBrk="1" hangingPunct="1">
              <a:buClr>
                <a:schemeClr val="bg1"/>
              </a:buClr>
            </a:pPr>
            <a:r>
              <a:rPr lang="fr-C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Utiliser le principe du temps de thrombine pour effectuer le test</a:t>
            </a:r>
          </a:p>
          <a:p>
            <a:pPr eaLnBrk="1" hangingPunct="1">
              <a:buClr>
                <a:schemeClr val="bg1"/>
              </a:buClr>
            </a:pPr>
            <a:r>
              <a:rPr lang="fr-C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Établir la courbe standard pour ainsi lire ses inconnus.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078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fr-CA" sz="4400" b="1" dirty="0"/>
              <a:t>DOSAGE DES AUTRES FACTEURS (</a:t>
            </a:r>
            <a:r>
              <a:rPr lang="fr-CA" sz="4400" b="1" dirty="0" err="1"/>
              <a:t>chronomètrique</a:t>
            </a:r>
            <a:r>
              <a:rPr lang="fr-CA" sz="4400" b="1" dirty="0"/>
              <a:t>)</a:t>
            </a:r>
            <a:endParaRPr lang="fr-FR" sz="44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969523" y="2412460"/>
            <a:ext cx="7369175" cy="41148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chemeClr val="bg1"/>
              </a:buClr>
            </a:pPr>
            <a:r>
              <a:rPr lang="fr-C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Déterminer le % d’activité du facteur déficient.</a:t>
            </a:r>
          </a:p>
          <a:p>
            <a:pPr eaLnBrk="1" hangingPunct="1">
              <a:buClr>
                <a:schemeClr val="bg1"/>
              </a:buClr>
            </a:pPr>
            <a:r>
              <a:rPr lang="fr-C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Utiliser le test qui évalue ce facteur déficient.</a:t>
            </a:r>
          </a:p>
          <a:p>
            <a:pPr eaLnBrk="1" hangingPunct="1">
              <a:buClr>
                <a:schemeClr val="bg1"/>
              </a:buClr>
            </a:pPr>
            <a:r>
              <a:rPr lang="fr-C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Faire une courbe standard avec un pool de plasma normal.</a:t>
            </a:r>
          </a:p>
          <a:p>
            <a:pPr eaLnBrk="1" hangingPunct="1">
              <a:buClr>
                <a:schemeClr val="bg1"/>
              </a:buClr>
            </a:pPr>
            <a:r>
              <a:rPr lang="fr-C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Utiliser un plasma déficient pour ce facteur.</a:t>
            </a:r>
          </a:p>
          <a:p>
            <a:pPr eaLnBrk="1" hangingPunct="1">
              <a:buClr>
                <a:schemeClr val="bg1"/>
              </a:buClr>
            </a:pPr>
            <a:r>
              <a:rPr lang="fr-C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Amène tous les facteurs de coagulation en excès sauf celui à doser.</a:t>
            </a:r>
          </a:p>
          <a:p>
            <a:pPr eaLnBrk="1" hangingPunct="1">
              <a:buClr>
                <a:schemeClr val="bg1"/>
              </a:buClr>
            </a:pPr>
            <a:r>
              <a:rPr lang="fr-C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seul facteur qui peut limiter la coagulation c’est celui à doser.</a:t>
            </a: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>
              <a:buClr>
                <a:schemeClr val="bg1"/>
              </a:buClr>
            </a:pPr>
            <a:endParaRPr lang="fr-CA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0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fr-CA" b="1" dirty="0"/>
              <a:t>DOSAGE COLORIMÉTRIQUE</a:t>
            </a:r>
            <a:endParaRPr lang="fr-FR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395288" y="2412460"/>
            <a:ext cx="8139112" cy="404072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fr-CA" sz="2600" b="1" dirty="0"/>
              <a:t>Synonyme: dosage </a:t>
            </a:r>
            <a:r>
              <a:rPr lang="fr-CA" sz="2600" b="1" dirty="0" err="1"/>
              <a:t>chromogénique</a:t>
            </a:r>
            <a:endParaRPr lang="fr-CA" sz="2600" b="1" dirty="0"/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fr-CA" sz="2600" b="1" dirty="0"/>
              <a:t>Utilisation d’un substrat synthétique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fr-CA" sz="2600" b="1" dirty="0"/>
              <a:t>Méthode mise au point qui peut doser tous les facteurs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fr-CA" sz="2600" b="1" dirty="0"/>
              <a:t>Moyennement utilisé étant donné son coût élevé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fr-CA" sz="2600" b="1" dirty="0"/>
              <a:t>Utilisé le plus souvent pour les facteurs VIII et X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fr-CA" sz="2600" b="1" u="sng" dirty="0"/>
              <a:t>Dosage direct:</a:t>
            </a:r>
            <a:r>
              <a:rPr lang="fr-CA" sz="2600" b="1" dirty="0"/>
              <a:t> lorsque l’on dose un facteur qui a le rôle d’enzyme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fr-CA" sz="2600" b="1" u="sng" dirty="0"/>
              <a:t>Dosage indirect:</a:t>
            </a:r>
            <a:r>
              <a:rPr lang="fr-CA" sz="2600" b="1" dirty="0"/>
              <a:t> lorsque l’on dose un facteur qui a le rôle de cofacteur</a:t>
            </a:r>
          </a:p>
        </p:txBody>
      </p:sp>
    </p:spTree>
    <p:extLst>
      <p:ext uri="{BB962C8B-B14F-4D97-AF65-F5344CB8AC3E}">
        <p14:creationId xmlns:p14="http://schemas.microsoft.com/office/powerpoint/2010/main" val="2068629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TEST DE SOLUBILITÉ </a:t>
            </a:r>
            <a:br>
              <a:rPr lang="fr-CA" b="1" dirty="0"/>
            </a:br>
            <a:r>
              <a:rPr lang="fr-CA" b="1" dirty="0"/>
              <a:t>DU CAILLOT</a:t>
            </a:r>
            <a:endParaRPr lang="fr-CA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95418" y="2470826"/>
          <a:ext cx="7662864" cy="4041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0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SYNONYME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  de solubilité dans l’URÉE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ou acide </a:t>
                      </a:r>
                      <a:r>
                        <a:rPr kumimoji="0" lang="fr-CA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monochloacétique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PARAMÈTRES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ÉVALUÉS</a:t>
                      </a:r>
                      <a:endParaRPr kumimoji="0" lang="fr-FR" sz="2400" b="1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Facteur évalué: XIII (stabilisateur de la fibrine)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EXÉCUTION</a:t>
                      </a:r>
                      <a:endParaRPr kumimoji="0" lang="fr-FR" sz="2400" b="1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1- Forme un caillot dans le plasma avec la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   thrombine calcique à 37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°C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2-Dissolution du caillot dans l’urée 5M ou l’acide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kumimoji="0" lang="fr-CA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monochloracétique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2%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3-On mesure le temps que prend la dissolution T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º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          Si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&gt; 24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heures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 =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           Si &lt; 24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heures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 = AN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caillot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 instable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96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fr-CA" b="1" dirty="0"/>
              <a:t>SITUATIONS D’HYPOCOAGULABILITÉ</a:t>
            </a:r>
            <a:endParaRPr lang="fr-FR" b="1" dirty="0"/>
          </a:p>
        </p:txBody>
      </p:sp>
      <p:sp>
        <p:nvSpPr>
          <p:cNvPr id="43725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323850" y="2276474"/>
            <a:ext cx="8139113" cy="4392613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sz="2600" b="1" dirty="0"/>
              <a:t>CAUSES:</a:t>
            </a:r>
          </a:p>
          <a:p>
            <a:pPr eaLnBrk="1" hangingPunct="1">
              <a:lnSpc>
                <a:spcPct val="90000"/>
              </a:lnSpc>
            </a:pPr>
            <a:r>
              <a:rPr lang="fr-CA" sz="2600" b="1" dirty="0"/>
              <a:t>Activité factorielle		       Quantité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sz="2600" b="1" dirty="0"/>
              <a:t>						       Qualité</a:t>
            </a:r>
          </a:p>
          <a:p>
            <a:pPr eaLnBrk="1" hangingPunct="1">
              <a:lnSpc>
                <a:spcPct val="90000"/>
              </a:lnSpc>
            </a:pPr>
            <a:r>
              <a:rPr lang="fr-CA" sz="2600" b="1" dirty="0"/>
              <a:t>Nature ou origine du trouble</a:t>
            </a:r>
          </a:p>
          <a:p>
            <a:pPr lvl="1" eaLnBrk="1" hangingPunct="1">
              <a:lnSpc>
                <a:spcPct val="9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400" b="1" dirty="0"/>
              <a:t>Génétique</a:t>
            </a:r>
          </a:p>
          <a:p>
            <a:pPr lvl="1" eaLnBrk="1" hangingPunct="1">
              <a:lnSpc>
                <a:spcPct val="9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400" b="1" dirty="0"/>
              <a:t>Trouble hépatique</a:t>
            </a:r>
          </a:p>
          <a:p>
            <a:pPr lvl="1" eaLnBrk="1" hangingPunct="1">
              <a:lnSpc>
                <a:spcPct val="9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400" b="1" dirty="0">
                <a:cs typeface="Arial" charset="0"/>
              </a:rPr>
              <a:t>↓ vitamine K (alimentaire)</a:t>
            </a:r>
          </a:p>
          <a:p>
            <a:pPr eaLnBrk="1" hangingPunct="1">
              <a:lnSpc>
                <a:spcPct val="90000"/>
              </a:lnSpc>
            </a:pPr>
            <a:r>
              <a:rPr lang="fr-CA" sz="2600" b="1" dirty="0"/>
              <a:t>Anticoagulant circulant</a:t>
            </a:r>
          </a:p>
          <a:p>
            <a:pPr lvl="1" eaLnBrk="1" hangingPunct="1">
              <a:lnSpc>
                <a:spcPct val="9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400" b="1" dirty="0"/>
              <a:t>Anticorps contre facteurs</a:t>
            </a:r>
          </a:p>
          <a:p>
            <a:pPr lvl="1" eaLnBrk="1" hangingPunct="1">
              <a:lnSpc>
                <a:spcPct val="9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400" b="1" dirty="0"/>
              <a:t>Inhibiteurs</a:t>
            </a:r>
          </a:p>
          <a:p>
            <a:pPr lvl="1" eaLnBrk="1" hangingPunct="1">
              <a:lnSpc>
                <a:spcPct val="9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400" b="1" dirty="0"/>
              <a:t>Anticorps </a:t>
            </a:r>
            <a:r>
              <a:rPr lang="fr-CA" sz="2400" b="1" dirty="0" err="1"/>
              <a:t>antiphospholipides</a:t>
            </a:r>
            <a:endParaRPr lang="fr-CA" sz="2400" b="1" dirty="0"/>
          </a:p>
          <a:p>
            <a:pPr eaLnBrk="1" hangingPunct="1">
              <a:lnSpc>
                <a:spcPct val="90000"/>
              </a:lnSpc>
            </a:pPr>
            <a:endParaRPr lang="fr-FR" sz="2600" b="1" dirty="0"/>
          </a:p>
        </p:txBody>
      </p:sp>
      <p:grpSp>
        <p:nvGrpSpPr>
          <p:cNvPr id="2" name="Group 1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419475" y="2924175"/>
            <a:ext cx="2087563" cy="504825"/>
            <a:chOff x="2336" y="1434"/>
            <a:chExt cx="1315" cy="318"/>
          </a:xfrm>
        </p:grpSpPr>
        <p:sp>
          <p:nvSpPr>
            <p:cNvPr id="24589" name="Line 4"/>
            <p:cNvSpPr>
              <a:spLocks noChangeShapeType="1"/>
            </p:cNvSpPr>
            <p:nvPr/>
          </p:nvSpPr>
          <p:spPr bwMode="auto">
            <a:xfrm>
              <a:off x="2336" y="1434"/>
              <a:ext cx="1315" cy="0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24590" name="Line 5"/>
            <p:cNvSpPr>
              <a:spLocks noChangeShapeType="1"/>
            </p:cNvSpPr>
            <p:nvPr/>
          </p:nvSpPr>
          <p:spPr bwMode="auto">
            <a:xfrm>
              <a:off x="2336" y="1434"/>
              <a:ext cx="1315" cy="318"/>
            </a:xfrm>
            <a:prstGeom prst="lin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CA"/>
            </a:p>
          </p:txBody>
        </p:sp>
      </p:grpSp>
      <p:sp>
        <p:nvSpPr>
          <p:cNvPr id="437254" name="AutoShape 6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6661150" y="2568101"/>
            <a:ext cx="431800" cy="2378549"/>
          </a:xfrm>
          <a:prstGeom prst="rightBrace">
            <a:avLst>
              <a:gd name="adj1" fmla="val 54197"/>
              <a:gd name="adj2" fmla="val 5000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sp>
        <p:nvSpPr>
          <p:cNvPr id="437255" name="AutoShape 7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6734175" y="5223752"/>
            <a:ext cx="358775" cy="1234197"/>
          </a:xfrm>
          <a:prstGeom prst="rightBrace">
            <a:avLst>
              <a:gd name="adj1" fmla="val 35103"/>
              <a:gd name="adj2" fmla="val 5000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sp>
        <p:nvSpPr>
          <p:cNvPr id="437256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246937" y="3379787"/>
            <a:ext cx="1439863" cy="7032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CA" sz="1600" b="1" dirty="0">
                <a:solidFill>
                  <a:schemeClr val="bg1"/>
                </a:solidFill>
              </a:rPr>
              <a:t>DÉFICIT</a:t>
            </a:r>
          </a:p>
          <a:p>
            <a:pPr algn="ctr">
              <a:spcBef>
                <a:spcPct val="50000"/>
              </a:spcBef>
            </a:pPr>
            <a:r>
              <a:rPr lang="fr-CA" sz="1600" b="1" dirty="0">
                <a:solidFill>
                  <a:schemeClr val="bg1"/>
                </a:solidFill>
              </a:rPr>
              <a:t>FACTORIEL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37257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46937" y="5648325"/>
            <a:ext cx="1751148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CA" sz="1200" b="1" dirty="0">
                <a:solidFill>
                  <a:schemeClr val="bg1"/>
                </a:solidFill>
              </a:rPr>
              <a:t>ANTICOAGULANT</a:t>
            </a:r>
          </a:p>
          <a:p>
            <a:pPr algn="ctr">
              <a:spcBef>
                <a:spcPct val="50000"/>
              </a:spcBef>
            </a:pPr>
            <a:r>
              <a:rPr lang="fr-CA" sz="1200" b="1" dirty="0">
                <a:solidFill>
                  <a:schemeClr val="bg1"/>
                </a:solidFill>
              </a:rPr>
              <a:t>CIRCULANT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437258" name="AutoShape 10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4264845" y="4138927"/>
            <a:ext cx="215900" cy="291546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CA">
              <a:solidFill>
                <a:schemeClr val="accent6"/>
              </a:solidFill>
            </a:endParaRPr>
          </a:p>
        </p:txBody>
      </p:sp>
      <p:sp>
        <p:nvSpPr>
          <p:cNvPr id="437259" name="AutoShape 11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4318793" y="4463419"/>
            <a:ext cx="288925" cy="574675"/>
          </a:xfrm>
          <a:prstGeom prst="rightBrace">
            <a:avLst>
              <a:gd name="adj1" fmla="val 16575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CA">
              <a:solidFill>
                <a:schemeClr val="accent6"/>
              </a:solidFill>
            </a:endParaRPr>
          </a:p>
        </p:txBody>
      </p:sp>
      <p:sp>
        <p:nvSpPr>
          <p:cNvPr id="437260" name="Text Box 12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545613" y="4114671"/>
            <a:ext cx="1862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A" b="1" dirty="0">
                <a:solidFill>
                  <a:schemeClr val="accent6"/>
                </a:solidFill>
              </a:rPr>
              <a:t>HÉRÉDITAIRE</a:t>
            </a:r>
            <a:endParaRPr lang="fr-FR" b="1" dirty="0">
              <a:solidFill>
                <a:schemeClr val="accent6"/>
              </a:solidFill>
            </a:endParaRPr>
          </a:p>
        </p:txBody>
      </p:sp>
      <p:sp>
        <p:nvSpPr>
          <p:cNvPr id="437261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572000" y="4575176"/>
            <a:ext cx="12681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A" b="1" dirty="0">
                <a:solidFill>
                  <a:schemeClr val="accent6"/>
                </a:solidFill>
              </a:rPr>
              <a:t>ACQUISE</a:t>
            </a:r>
            <a:endParaRPr lang="fr-FR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4" grpId="0" animBg="1"/>
      <p:bldP spid="437255" grpId="0" animBg="1"/>
      <p:bldP spid="437256" grpId="0" animBg="1"/>
      <p:bldP spid="437257" grpId="0" animBg="1"/>
      <p:bldP spid="437258" grpId="0" animBg="1"/>
      <p:bldP spid="437259" grpId="0" animBg="1"/>
      <p:bldP spid="437260" grpId="0"/>
      <p:bldP spid="43726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TEMPS DE REPTILASE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39775" y="2412460"/>
          <a:ext cx="7662864" cy="3913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0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PRINCIPE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Mesure du temps requis à la transformation du fibrinogène en fibrine par la </a:t>
                      </a:r>
                      <a:r>
                        <a:rPr kumimoji="0" lang="fr-C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reptilase</a:t>
                      </a: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Complément du TT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Reptilase</a:t>
                      </a: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:  Enzyme qui agit comme la </a:t>
                      </a:r>
                      <a:r>
                        <a:rPr kumimoji="0" lang="fr-C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thombine</a:t>
                      </a: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mais insensible à l’héparine.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                   </a:t>
                      </a: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PARAMÈTRES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ÉVALUÉS</a:t>
                      </a:r>
                      <a:endParaRPr kumimoji="0" lang="fr-FR" sz="2400" b="1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Permet de contrôler le fibrinogène dans un plasma contenant de l’héparine (en thérapie).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Facteur évalué: I (fibrinogène)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4532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TEMPS DE REPTILASE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39775" y="2412460"/>
          <a:ext cx="7662864" cy="3968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6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INTERPRÉTATION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DES RÉSULTATS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Valeurs de normales: 18-22 secondes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Si </a:t>
                      </a: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↑ = déficience en quantité ou en qualité du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          F 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          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          Présence de PDF</a:t>
                      </a: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EXÉCUTION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Spécimen: plasma </a:t>
                      </a:r>
                      <a:r>
                        <a:rPr kumimoji="0" lang="fr-C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citraté</a:t>
                      </a: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Réactif: </a:t>
                      </a:r>
                      <a:r>
                        <a:rPr kumimoji="0" lang="fr-C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Reptilase</a:t>
                      </a: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(fraction </a:t>
                      </a:r>
                      <a:r>
                        <a:rPr kumimoji="0" lang="fr-C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thrombinique</a:t>
                      </a: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extrait de venin de </a:t>
                      </a:r>
                      <a:r>
                        <a:rPr kumimoji="0" lang="fr-C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Bothrops</a:t>
                      </a: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fr-C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atrox</a:t>
                      </a: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Réaction: 0.1 </a:t>
                      </a:r>
                      <a:r>
                        <a:rPr kumimoji="0" lang="fr-C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mL</a:t>
                      </a: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plasma + 0.3 </a:t>
                      </a:r>
                      <a:r>
                        <a:rPr kumimoji="0" lang="fr-C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mL</a:t>
                      </a: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fr-C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reptilase</a:t>
                      </a: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7189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fr-CA" b="1" dirty="0"/>
              <a:t>SITUATIONS D’HYPERCOAGULABILITÉ</a:t>
            </a:r>
            <a:endParaRPr lang="fr-FR" b="1" dirty="0"/>
          </a:p>
        </p:txBody>
      </p:sp>
      <p:sp>
        <p:nvSpPr>
          <p:cNvPr id="118067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033969" y="2247089"/>
            <a:ext cx="8110031" cy="4610911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CA" sz="1700" b="1" dirty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fr-CA" sz="2600" b="1" dirty="0"/>
              <a:t>Entraîne des thromboses:</a:t>
            </a:r>
          </a:p>
          <a:p>
            <a:pPr lvl="1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200" b="1" dirty="0"/>
              <a:t>Embolies pulmonaires</a:t>
            </a:r>
          </a:p>
          <a:p>
            <a:pPr lvl="1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200" b="1" dirty="0"/>
              <a:t>Embolies cérébrales</a:t>
            </a:r>
          </a:p>
          <a:p>
            <a:pPr lvl="1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200" b="1" dirty="0"/>
              <a:t>Phlébites</a:t>
            </a:r>
          </a:p>
          <a:p>
            <a:pPr lvl="1"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fr-CA" sz="2400" b="1" dirty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fr-CA" sz="2800" b="1" dirty="0"/>
              <a:t>CAUSES: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fr-CA" sz="2600" b="1" dirty="0"/>
              <a:t>Facteurs physiologiques responsables:</a:t>
            </a:r>
          </a:p>
          <a:p>
            <a:pPr lvl="1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200" b="1" dirty="0"/>
              <a:t>Déficiences d’inhibiteurs physiologiques (ATIII et </a:t>
            </a:r>
            <a:r>
              <a:rPr lang="fr-CA" sz="2200" b="1" dirty="0" err="1"/>
              <a:t>Prot</a:t>
            </a:r>
            <a:r>
              <a:rPr lang="fr-CA" sz="2200" b="1" dirty="0"/>
              <a:t> C)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fr-CA" sz="2600" b="1" dirty="0"/>
              <a:t>Facteurs secondaires favorisants les thromboses:</a:t>
            </a:r>
          </a:p>
          <a:p>
            <a:pPr lvl="1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200" b="1" dirty="0"/>
              <a:t>Ralentissement du débit sanguin</a:t>
            </a:r>
          </a:p>
          <a:p>
            <a:pPr lvl="1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200" b="1" dirty="0"/>
              <a:t>Alimentation, cigarette</a:t>
            </a:r>
          </a:p>
          <a:p>
            <a:pPr lvl="1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200" b="1" dirty="0" err="1"/>
              <a:t>Anovulants</a:t>
            </a:r>
            <a:endParaRPr lang="fr-CA" sz="2200" b="1" dirty="0"/>
          </a:p>
          <a:p>
            <a:pPr lvl="1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CA" sz="2200" b="1" dirty="0"/>
              <a:t>Hérédité</a:t>
            </a:r>
          </a:p>
          <a:p>
            <a:pPr lvl="1"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90655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fr-CA" b="1" dirty="0"/>
              <a:t>ANALYSES DE LA COAGULATION</a:t>
            </a:r>
            <a:endParaRPr lang="fr-FR" b="1" dirty="0"/>
          </a:p>
        </p:txBody>
      </p:sp>
      <p:sp>
        <p:nvSpPr>
          <p:cNvPr id="439299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395288" y="2480553"/>
            <a:ext cx="8497887" cy="437744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fr-FR" sz="2600" b="1" dirty="0"/>
              <a:t>Méthodes d’étude de la coagulation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fr-FR" sz="2600" b="1" dirty="0"/>
              <a:t>Dépister et identifier les troubles de la coagulation plasmatique</a:t>
            </a:r>
            <a:endParaRPr lang="fr-CA" sz="2600" b="1" dirty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fr-FR" sz="2600" b="1" dirty="0"/>
              <a:t>Les analyses de bases pour un dépistage sont :</a:t>
            </a:r>
          </a:p>
          <a:p>
            <a:pPr lvl="4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FR" sz="1800" b="1" dirty="0">
                <a:solidFill>
                  <a:schemeClr val="accent6"/>
                </a:solidFill>
              </a:rPr>
              <a:t>TP</a:t>
            </a:r>
          </a:p>
          <a:p>
            <a:pPr lvl="4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FR" sz="1800" b="1" dirty="0">
                <a:solidFill>
                  <a:schemeClr val="accent6"/>
                </a:solidFill>
              </a:rPr>
              <a:t>TTPA</a:t>
            </a:r>
          </a:p>
          <a:p>
            <a:pPr lvl="4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FR" sz="1800" b="1" dirty="0">
                <a:solidFill>
                  <a:schemeClr val="accent6"/>
                </a:solidFill>
              </a:rPr>
              <a:t>TT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fr-FR" sz="2600" b="1" dirty="0"/>
              <a:t>Si ses tests sont </a:t>
            </a:r>
            <a:r>
              <a:rPr lang="fr-FR" sz="2600" b="1" dirty="0">
                <a:solidFill>
                  <a:schemeClr val="accent6"/>
                </a:solidFill>
              </a:rPr>
              <a:t>ANORMAUX</a:t>
            </a:r>
            <a:r>
              <a:rPr lang="fr-FR" sz="2600" b="1" dirty="0"/>
              <a:t>, il y a deux possibilités :</a:t>
            </a:r>
          </a:p>
          <a:p>
            <a:pPr lvl="4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FR" sz="1800" b="1" dirty="0">
                <a:solidFill>
                  <a:schemeClr val="accent6"/>
                </a:solidFill>
              </a:rPr>
              <a:t>Déficit factoriel</a:t>
            </a:r>
          </a:p>
          <a:p>
            <a:pPr lvl="4" eaLnBrk="1" hangingPunct="1">
              <a:lnSpc>
                <a:spcPct val="80000"/>
              </a:lnSpc>
              <a:buClr>
                <a:schemeClr val="accent3"/>
              </a:buClr>
              <a:buFont typeface="Wingdings" pitchFamily="2" charset="2"/>
              <a:buChar char="§"/>
            </a:pPr>
            <a:r>
              <a:rPr lang="fr-FR" sz="1800" b="1" dirty="0">
                <a:solidFill>
                  <a:schemeClr val="accent6"/>
                </a:solidFill>
              </a:rPr>
              <a:t>Anticoagulant circulant</a:t>
            </a:r>
          </a:p>
        </p:txBody>
      </p:sp>
      <p:sp>
        <p:nvSpPr>
          <p:cNvPr id="439300" name="AutoShape 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3561488" y="4371976"/>
            <a:ext cx="289500" cy="792162"/>
          </a:xfrm>
          <a:prstGeom prst="rightBrace">
            <a:avLst>
              <a:gd name="adj1" fmla="val 13118"/>
              <a:gd name="adj2" fmla="val 50000"/>
            </a:avLst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sp>
        <p:nvSpPr>
          <p:cNvPr id="439301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036979" y="4371976"/>
            <a:ext cx="2587557" cy="78483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CA" b="1" dirty="0">
                <a:solidFill>
                  <a:schemeClr val="bg1"/>
                </a:solidFill>
              </a:rPr>
              <a:t>N ou AN =</a:t>
            </a:r>
          </a:p>
          <a:p>
            <a:pPr algn="ctr">
              <a:spcBef>
                <a:spcPct val="50000"/>
              </a:spcBef>
            </a:pPr>
            <a:r>
              <a:rPr lang="fr-CA" b="1" dirty="0">
                <a:solidFill>
                  <a:schemeClr val="bg1"/>
                </a:solidFill>
              </a:rPr>
              <a:t>Coag N ou A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0" grpId="0" animBg="1"/>
      <p:bldP spid="43930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fr-CA" b="1" dirty="0"/>
              <a:t>Étude de correction</a:t>
            </a:r>
            <a:br>
              <a:rPr lang="fr-CA" b="1" dirty="0"/>
            </a:br>
            <a:r>
              <a:rPr lang="fr-CA" sz="2400" b="1" dirty="0"/>
              <a:t>(ou test de substitution ou mélange 1:1)</a:t>
            </a:r>
            <a:endParaRPr lang="fr-FR" sz="24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395288" y="2373549"/>
            <a:ext cx="8497887" cy="42796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fr-FR" sz="2400" b="1" dirty="0"/>
              <a:t>Identifier s’il y a un problème  de facteur ou présence d’un anticoagulant circulant.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fr-FR" sz="2400" b="1" u="sng" dirty="0"/>
              <a:t>Principe :</a:t>
            </a:r>
            <a:r>
              <a:rPr lang="fr-FR" sz="2400" b="1" dirty="0"/>
              <a:t> On refait le test qui est anormal en ajoutant des facteurs. Si le temps est corrigé on a comblé le problème des facteurs si non il y a un anticoagulant circulant.</a:t>
            </a:r>
            <a:endParaRPr lang="fr-CA" sz="2400" b="1" dirty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</a:pPr>
            <a:r>
              <a:rPr lang="fr-FR" sz="2400" b="1" u="sng" dirty="0"/>
              <a:t>Principe :</a:t>
            </a:r>
            <a:r>
              <a:rPr lang="fr-FR" sz="2400" b="1" dirty="0"/>
              <a:t>	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Tx/>
              <a:buNone/>
            </a:pPr>
            <a:r>
              <a:rPr lang="fr-FR" sz="2400" b="1" dirty="0"/>
              <a:t>			Plasma patient</a:t>
            </a:r>
          </a:p>
          <a:p>
            <a:pPr lvl="4" eaLnBrk="1" hangingPunct="1">
              <a:lnSpc>
                <a:spcPct val="80000"/>
              </a:lnSpc>
              <a:buClr>
                <a:schemeClr val="accent1"/>
              </a:buClr>
              <a:buFontTx/>
              <a:buNone/>
            </a:pPr>
            <a:r>
              <a:rPr lang="fr-CA" sz="2400" b="1" dirty="0"/>
              <a:t>	    	+</a:t>
            </a:r>
            <a:endParaRPr lang="fr-FR" sz="2400" b="1" dirty="0"/>
          </a:p>
          <a:p>
            <a:pPr lvl="4" eaLnBrk="1" hangingPunct="1">
              <a:lnSpc>
                <a:spcPct val="80000"/>
              </a:lnSpc>
              <a:buClr>
                <a:schemeClr val="accent1"/>
              </a:buClr>
              <a:buFontTx/>
              <a:buNone/>
            </a:pPr>
            <a:r>
              <a:rPr lang="fr-FR" sz="2400" b="1" dirty="0"/>
              <a:t>	 Pool de plasma normal </a:t>
            </a:r>
          </a:p>
        </p:txBody>
      </p:sp>
      <p:sp>
        <p:nvSpPr>
          <p:cNvPr id="7172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148263" y="5142855"/>
            <a:ext cx="863600" cy="43180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1:1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173" name="AutoShape 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6011863" y="4833143"/>
            <a:ext cx="288925" cy="1223963"/>
          </a:xfrm>
          <a:prstGeom prst="rightBrace">
            <a:avLst>
              <a:gd name="adj1" fmla="val 35302"/>
              <a:gd name="adj2" fmla="val 50000"/>
            </a:avLst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sp>
        <p:nvSpPr>
          <p:cNvPr id="7174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443663" y="5075793"/>
            <a:ext cx="1873250" cy="7386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CA" sz="1400" b="1" dirty="0">
                <a:solidFill>
                  <a:schemeClr val="bg1"/>
                </a:solidFill>
              </a:rPr>
              <a:t>Vérifie si ça corrige. On refait le test anormal</a:t>
            </a:r>
            <a:endParaRPr lang="fr-F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84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0" y="345141"/>
            <a:ext cx="9209988" cy="1143000"/>
          </a:xfrm>
        </p:spPr>
        <p:txBody>
          <a:bodyPr>
            <a:noAutofit/>
          </a:bodyPr>
          <a:lstStyle/>
          <a:p>
            <a:pPr eaLnBrk="1" hangingPunct="1"/>
            <a:r>
              <a:rPr lang="fr-CA" b="1" dirty="0"/>
              <a:t>LORSQUE DES TESTS DE BASES SONT ANORMAUX</a:t>
            </a:r>
            <a:endParaRPr lang="fr-FR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395288" y="2315182"/>
            <a:ext cx="8497887" cy="4542817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1"/>
              </a:buClr>
            </a:pPr>
            <a:r>
              <a:rPr lang="fr-FR" sz="2400" b="1" dirty="0"/>
              <a:t>Résultats:</a:t>
            </a:r>
          </a:p>
          <a:p>
            <a:pPr lvl="2" eaLnBrk="1" hangingPunct="1">
              <a:buClr>
                <a:schemeClr val="accent3"/>
              </a:buClr>
              <a:buFont typeface="Wingdings" pitchFamily="2" charset="2"/>
              <a:buChar char="§"/>
            </a:pPr>
            <a:r>
              <a:rPr lang="fr-FR" sz="2400" b="1" dirty="0"/>
              <a:t>Si corrigé			</a:t>
            </a:r>
            <a:r>
              <a:rPr lang="fr-FR" sz="2400" b="1" dirty="0">
                <a:solidFill>
                  <a:schemeClr val="accent6"/>
                </a:solidFill>
              </a:rPr>
              <a:t> </a:t>
            </a:r>
          </a:p>
          <a:p>
            <a:pPr lvl="2" eaLnBrk="1" hangingPunct="1">
              <a:buClr>
                <a:schemeClr val="accent3"/>
              </a:buClr>
              <a:buFont typeface="Wingdings" pitchFamily="2" charset="2"/>
              <a:buChar char="§"/>
            </a:pPr>
            <a:r>
              <a:rPr lang="fr-FR" sz="2400" b="1" dirty="0"/>
              <a:t>Si pas corrigé		</a:t>
            </a:r>
            <a:r>
              <a:rPr lang="fr-FR" sz="2400" b="1" dirty="0">
                <a:solidFill>
                  <a:schemeClr val="accent6"/>
                </a:solidFill>
              </a:rPr>
              <a:t> </a:t>
            </a:r>
          </a:p>
          <a:p>
            <a:pPr lvl="2" eaLnBrk="1" hangingPunct="1">
              <a:buClr>
                <a:schemeClr val="accent1"/>
              </a:buClr>
            </a:pPr>
            <a:endParaRPr lang="fr-FR" sz="2400" b="1" dirty="0"/>
          </a:p>
          <a:p>
            <a:pPr eaLnBrk="1" hangingPunct="1">
              <a:buClr>
                <a:schemeClr val="accent1"/>
              </a:buClr>
            </a:pPr>
            <a:r>
              <a:rPr lang="fr-FR" sz="2400" b="1" dirty="0"/>
              <a:t>Résumé :</a:t>
            </a:r>
            <a:r>
              <a:rPr lang="fr-FR" sz="2400" dirty="0"/>
              <a:t>	</a:t>
            </a:r>
          </a:p>
          <a:p>
            <a:pPr lvl="2" eaLnBrk="1" hangingPunct="1">
              <a:buClr>
                <a:schemeClr val="accent3"/>
              </a:buClr>
              <a:buFont typeface="Wingdings" pitchFamily="2" charset="2"/>
              <a:buChar char="§"/>
            </a:pPr>
            <a:r>
              <a:rPr lang="fr-FR" sz="2400" b="1" dirty="0"/>
              <a:t>Tenter de substituer le facteur déficient pour obtenir une correction du test.</a:t>
            </a:r>
          </a:p>
          <a:p>
            <a:pPr lvl="2" eaLnBrk="1" hangingPunct="1">
              <a:buClr>
                <a:schemeClr val="accent3"/>
              </a:buClr>
              <a:buFont typeface="Wingdings" pitchFamily="2" charset="2"/>
              <a:buChar char="§"/>
            </a:pPr>
            <a:r>
              <a:rPr lang="fr-FR" sz="2400" b="1" dirty="0"/>
              <a:t>Différents réactifs fournissent différentes sources de facteurs.</a:t>
            </a:r>
          </a:p>
        </p:txBody>
      </p:sp>
      <p:sp>
        <p:nvSpPr>
          <p:cNvPr id="8196" name="AutoShap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24300" y="2854325"/>
            <a:ext cx="863600" cy="288925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fr-CA"/>
          </a:p>
        </p:txBody>
      </p:sp>
      <p:sp>
        <p:nvSpPr>
          <p:cNvPr id="8197" name="AutoShap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924300" y="3357563"/>
            <a:ext cx="863600" cy="288925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fr-CA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19166E2-F785-4C4A-AED1-031086F7A72C}"/>
              </a:ext>
            </a:extLst>
          </p:cNvPr>
          <p:cNvSpPr txBox="1"/>
          <p:nvPr/>
        </p:nvSpPr>
        <p:spPr>
          <a:xfrm>
            <a:off x="4056991" y="2713210"/>
            <a:ext cx="3480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eaLnBrk="1" hangingPunct="1">
              <a:buClr>
                <a:schemeClr val="accent3"/>
              </a:buClr>
            </a:pPr>
            <a:r>
              <a:rPr lang="fr-FR" sz="2400" b="1" dirty="0">
                <a:solidFill>
                  <a:schemeClr val="accent6"/>
                </a:solidFill>
              </a:rPr>
              <a:t>déficit de facteur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0510922-22CF-4A22-82FE-02CF05578BC4}"/>
              </a:ext>
            </a:extLst>
          </p:cNvPr>
          <p:cNvSpPr txBox="1"/>
          <p:nvPr/>
        </p:nvSpPr>
        <p:spPr>
          <a:xfrm>
            <a:off x="4056991" y="3218691"/>
            <a:ext cx="4775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eaLnBrk="1" hangingPunct="1">
              <a:buClr>
                <a:schemeClr val="accent3"/>
              </a:buClr>
            </a:pPr>
            <a:r>
              <a:rPr lang="fr-FR" sz="2400" b="1" dirty="0">
                <a:solidFill>
                  <a:schemeClr val="accent6"/>
                </a:solidFill>
              </a:rPr>
              <a:t>anticoagulant circulant</a:t>
            </a:r>
          </a:p>
        </p:txBody>
      </p:sp>
    </p:spTree>
    <p:extLst>
      <p:ext uri="{BB962C8B-B14F-4D97-AF65-F5344CB8AC3E}">
        <p14:creationId xmlns:p14="http://schemas.microsoft.com/office/powerpoint/2010/main" val="13180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45141"/>
            <a:ext cx="9144000" cy="1143000"/>
          </a:xfrm>
        </p:spPr>
        <p:txBody>
          <a:bodyPr/>
          <a:lstStyle/>
          <a:p>
            <a:r>
              <a:rPr lang="fr-CA" b="1" dirty="0"/>
              <a:t>RÉACTIFS UTILSÉS POUR ÉTUDE DE CORRECTION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191" y="2770188"/>
          <a:ext cx="834634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9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98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RÉACTIF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II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VII</a:t>
                      </a:r>
                      <a:endParaRPr kumimoji="0" lang="fr-FR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VIII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IX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XI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P. Normal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P. adsorbé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Sérum frais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CA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046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88493"/>
            <a:ext cx="8229600" cy="2181243"/>
          </a:xfrm>
        </p:spPr>
        <p:txBody>
          <a:bodyPr/>
          <a:lstStyle/>
          <a:p>
            <a:r>
              <a:rPr lang="fr-CA" b="1" dirty="0"/>
              <a:t>Valeur normal</a:t>
            </a:r>
            <a:br>
              <a:rPr lang="fr-CA" b="1" dirty="0"/>
            </a:br>
            <a:r>
              <a:rPr lang="fr-CA" sz="3200" b="1" dirty="0"/>
              <a:t>et</a:t>
            </a:r>
            <a:br>
              <a:rPr lang="fr-CA" b="1" dirty="0"/>
            </a:br>
            <a:r>
              <a:rPr lang="fr-CA" b="1" dirty="0"/>
              <a:t>Cible des CQ +/- 2ET</a:t>
            </a:r>
          </a:p>
        </p:txBody>
      </p:sp>
      <p:graphicFrame>
        <p:nvGraphicFramePr>
          <p:cNvPr id="7" name="Espace réservé du contenu 3">
            <a:extLst>
              <a:ext uri="{FF2B5EF4-FFF2-40B4-BE49-F238E27FC236}">
                <a16:creationId xmlns:a16="http://schemas.microsoft.com/office/drawing/2014/main" id="{2004559D-D364-4CBF-9D8A-3374A0489C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778322"/>
          <a:ext cx="8119836" cy="327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9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9959">
                  <a:extLst>
                    <a:ext uri="{9D8B030D-6E8A-4147-A177-3AD203B41FA5}">
                      <a16:colId xmlns:a16="http://schemas.microsoft.com/office/drawing/2014/main" val="2109046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VN patient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C-</a:t>
                      </a: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trol</a:t>
                      </a: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1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C-</a:t>
                      </a: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trol</a:t>
                      </a: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2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TP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fr-CA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10.5-13.7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13.1 ± 2.5</a:t>
                      </a: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32.7 ± 3.0</a:t>
                      </a: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TTPA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25-35 </a:t>
                      </a: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33.9 ± 3.0</a:t>
                      </a: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54.9 ± 4.0</a:t>
                      </a: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TT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12.5-22.5 </a:t>
                      </a: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18.9 ± 2.4</a:t>
                      </a: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17.9 ± 2.4</a:t>
                      </a: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T.SAIGNEMENT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(Minute)</a:t>
                      </a: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3-10 min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PLAQUETTES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(x10</a:t>
                      </a:r>
                      <a:r>
                        <a:rPr kumimoji="0" lang="fr-CA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/L)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130-400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2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2804" y="2770188"/>
          <a:ext cx="8119836" cy="327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9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9959">
                  <a:extLst>
                    <a:ext uri="{9D8B030D-6E8A-4147-A177-3AD203B41FA5}">
                      <a16:colId xmlns:a16="http://schemas.microsoft.com/office/drawing/2014/main" val="2109046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TESTS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VN patient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C-</a:t>
                      </a: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trol</a:t>
                      </a: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1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C-</a:t>
                      </a:r>
                      <a:r>
                        <a:rPr kumimoji="0" lang="fr-CA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trol</a:t>
                      </a: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2</a:t>
                      </a:r>
                      <a:endParaRPr kumimoji="0" lang="fr-FR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TP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18.0</a:t>
                      </a: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11.8</a:t>
                      </a: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30.1</a:t>
                      </a: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TTPA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32.6</a:t>
                      </a: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31.5</a:t>
                      </a: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50.9</a:t>
                      </a: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TT </a:t>
                      </a: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(sec)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12.4</a:t>
                      </a: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16.8</a:t>
                      </a: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17.4</a:t>
                      </a:r>
                      <a:endParaRPr kumimoji="0" lang="fr-F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T.SAIGNEMENT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(Minute)</a:t>
                      </a: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6,5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PLAQUETTES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(x10</a:t>
                      </a:r>
                      <a:r>
                        <a:rPr kumimoji="0" lang="fr-CA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kumimoji="0" lang="fr-C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/L)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225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1380" marR="101380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F815D1E8-5342-4F4F-886A-58FAC09F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</p:spPr>
        <p:txBody>
          <a:bodyPr/>
          <a:lstStyle/>
          <a:p>
            <a:r>
              <a:rPr lang="fr-CA" b="1" dirty="0"/>
              <a:t>CAS #1</a:t>
            </a:r>
          </a:p>
        </p:txBody>
      </p:sp>
    </p:spTree>
    <p:extLst>
      <p:ext uri="{BB962C8B-B14F-4D97-AF65-F5344CB8AC3E}">
        <p14:creationId xmlns:p14="http://schemas.microsoft.com/office/powerpoint/2010/main" val="30372277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èse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D5FC27827CC42A00F1668BD9BFBC6" ma:contentTypeVersion="16" ma:contentTypeDescription="Crée un document." ma:contentTypeScope="" ma:versionID="be7b77bda9eb4857f4f835b911bfcfdb">
  <xsd:schema xmlns:xsd="http://www.w3.org/2001/XMLSchema" xmlns:xs="http://www.w3.org/2001/XMLSchema" xmlns:p="http://schemas.microsoft.com/office/2006/metadata/properties" xmlns:ns2="ac443fea-8077-4df0-97f6-0cfd2b7b8355" xmlns:ns3="dd3ef7de-1ef7-491f-9aae-e0962053c733" targetNamespace="http://schemas.microsoft.com/office/2006/metadata/properties" ma:root="true" ma:fieldsID="005bd8c107def4d4b6f337a7fac768cc" ns2:_="" ns3:_="">
    <xsd:import namespace="ac443fea-8077-4df0-97f6-0cfd2b7b8355"/>
    <xsd:import namespace="dd3ef7de-1ef7-491f-9aae-e0962053c73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43fea-8077-4df0-97f6-0cfd2b7b83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96d8e17-6309-4c22-9204-2707cfa0b541}" ma:internalName="TaxCatchAll" ma:showField="CatchAllData" ma:web="ac443fea-8077-4df0-97f6-0cfd2b7b83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3ef7de-1ef7-491f-9aae-e0962053c7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4ee7099c-c430-4f29-be0f-2cf3fe7682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d3ef7de-1ef7-491f-9aae-e0962053c733">
      <Terms xmlns="http://schemas.microsoft.com/office/infopath/2007/PartnerControls"/>
    </lcf76f155ced4ddcb4097134ff3c332f>
    <TaxCatchAll xmlns="ac443fea-8077-4df0-97f6-0cfd2b7b8355" xsi:nil="true"/>
  </documentManagement>
</p:properties>
</file>

<file path=customXml/itemProps1.xml><?xml version="1.0" encoding="utf-8"?>
<ds:datastoreItem xmlns:ds="http://schemas.openxmlformats.org/officeDocument/2006/customXml" ds:itemID="{30F472FD-CB5C-450C-89CC-EA9A68D745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443fea-8077-4df0-97f6-0cfd2b7b8355"/>
    <ds:schemaRef ds:uri="dd3ef7de-1ef7-491f-9aae-e0962053c7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97D1D2-084C-4624-9D83-64D72BAE4E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B1CCC8-89D1-4349-9350-B8B2D88BB600}">
  <ds:schemaRefs>
    <ds:schemaRef ds:uri="http://schemas.microsoft.com/office/2006/metadata/properties"/>
    <ds:schemaRef ds:uri="http://schemas.microsoft.com/office/infopath/2007/PartnerControls"/>
    <ds:schemaRef ds:uri="dd3ef7de-1ef7-491f-9aae-e0962053c733"/>
    <ds:schemaRef ds:uri="ac443fea-8077-4df0-97f6-0cfd2b7b835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Genèse.thmx</Template>
  <TotalTime>8060</TotalTime>
  <Words>1547</Words>
  <Application>Microsoft Office PowerPoint</Application>
  <PresentationFormat>Affichage à l'écran (4:3)</PresentationFormat>
  <Paragraphs>525</Paragraphs>
  <Slides>32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6" baseType="lpstr">
      <vt:lpstr>Calibri</vt:lpstr>
      <vt:lpstr>Calisto MT</vt:lpstr>
      <vt:lpstr>Wingdings</vt:lpstr>
      <vt:lpstr>Genèse</vt:lpstr>
      <vt:lpstr>Déficience factorielle et anticoagulant circulant  COURS #4</vt:lpstr>
      <vt:lpstr>Petit rappel de la coagulation plasmatique (V.E. / V.I. / V.C.)</vt:lpstr>
      <vt:lpstr>SITUATIONS D’HYPOCOAGULABILITÉ</vt:lpstr>
      <vt:lpstr>ANALYSES DE LA COAGULATION</vt:lpstr>
      <vt:lpstr>Étude de correction (ou test de substitution ou mélange 1:1)</vt:lpstr>
      <vt:lpstr>LORSQUE DES TESTS DE BASES SONT ANORMAUX</vt:lpstr>
      <vt:lpstr>RÉACTIFS UTILSÉS POUR ÉTUDE DE CORRECTION</vt:lpstr>
      <vt:lpstr>Valeur normal et Cible des CQ +/- 2ET</vt:lpstr>
      <vt:lpstr>CAS #1</vt:lpstr>
      <vt:lpstr>CAS #1</vt:lpstr>
      <vt:lpstr>CAS #2</vt:lpstr>
      <vt:lpstr>CAS #2</vt:lpstr>
      <vt:lpstr>CAS #3</vt:lpstr>
      <vt:lpstr>CAS #3</vt:lpstr>
      <vt:lpstr>CAS #4</vt:lpstr>
      <vt:lpstr>CAS #4</vt:lpstr>
      <vt:lpstr>DÉFICIT FACTORIEL</vt:lpstr>
      <vt:lpstr>DÉFICIT FACTORIEL</vt:lpstr>
      <vt:lpstr>DÉFICIT FACTORIEL</vt:lpstr>
      <vt:lpstr>DÉFICIT FACTORIEL</vt:lpstr>
      <vt:lpstr>ANTICOAGULANT CIRCULANT</vt:lpstr>
      <vt:lpstr>ANTICOAGULANT CIRCULANT</vt:lpstr>
      <vt:lpstr>DOSAGES DES FACTEURS  </vt:lpstr>
      <vt:lpstr>DOSAGES  DES FACTEURS</vt:lpstr>
      <vt:lpstr>Présentation PowerPoint</vt:lpstr>
      <vt:lpstr>DOSAGE DU FIBRINOGÈNE (chronomètrique)</vt:lpstr>
      <vt:lpstr>DOSAGE DES AUTRES FACTEURS (chronomètrique)</vt:lpstr>
      <vt:lpstr>DOSAGE COLORIMÉTRIQUE</vt:lpstr>
      <vt:lpstr>TEST DE SOLUBILITÉ  DU CAILLOT</vt:lpstr>
      <vt:lpstr>TEMPS DE REPTILASE</vt:lpstr>
      <vt:lpstr>TEMPS DE REPTILASE</vt:lpstr>
      <vt:lpstr>SITUATIONS D’HYPERCOAGULABILITÉ</vt:lpstr>
    </vt:vector>
  </TitlesOfParts>
  <Company>Intact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Voyage en Europe</dc:title>
  <dc:creator>Andrée 🌺 Sirois</dc:creator>
  <cp:lastModifiedBy>Lachance, Jean-François</cp:lastModifiedBy>
  <cp:revision>180</cp:revision>
  <dcterms:created xsi:type="dcterms:W3CDTF">2013-03-16T20:16:38Z</dcterms:created>
  <dcterms:modified xsi:type="dcterms:W3CDTF">2024-01-11T18:43:21Z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0x0101002D8D5FC27827CC42A00F1668BD9BFBC6</vt:lpwstr>
  </property>
  <property fmtid="{D5CDD505-2E9C-101B-9397-08002B2CF9AE}" pid="3" name="MediaServiceImageTags">
    <vt:lpwstr/>
  </property>
</Properties>
</file>