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2.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notesSlides/notesSlide3.xml" ContentType="application/vnd.openxmlformats-officedocument.presentationml.notesSlide+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comments/comment2.xml" ContentType="application/vnd.openxmlformats-officedocument.presentationml.comment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4"/>
  </p:sldMasterIdLst>
  <p:notesMasterIdLst>
    <p:notesMasterId r:id="rId89"/>
  </p:notesMasterIdLst>
  <p:handoutMasterIdLst>
    <p:handoutMasterId r:id="rId90"/>
  </p:handoutMasterIdLst>
  <p:sldIdLst>
    <p:sldId id="790" r:id="rId5"/>
    <p:sldId id="827" r:id="rId6"/>
    <p:sldId id="753" r:id="rId7"/>
    <p:sldId id="845" r:id="rId8"/>
    <p:sldId id="295" r:id="rId9"/>
    <p:sldId id="754" r:id="rId10"/>
    <p:sldId id="755" r:id="rId11"/>
    <p:sldId id="756" r:id="rId12"/>
    <p:sldId id="760" r:id="rId13"/>
    <p:sldId id="757" r:id="rId14"/>
    <p:sldId id="758" r:id="rId15"/>
    <p:sldId id="759" r:id="rId16"/>
    <p:sldId id="761" r:id="rId17"/>
    <p:sldId id="346" r:id="rId18"/>
    <p:sldId id="833" r:id="rId19"/>
    <p:sldId id="834" r:id="rId20"/>
    <p:sldId id="762" r:id="rId21"/>
    <p:sldId id="322" r:id="rId22"/>
    <p:sldId id="325" r:id="rId23"/>
    <p:sldId id="763" r:id="rId24"/>
    <p:sldId id="769" r:id="rId25"/>
    <p:sldId id="768" r:id="rId26"/>
    <p:sldId id="535" r:id="rId27"/>
    <p:sldId id="531" r:id="rId28"/>
    <p:sldId id="772" r:id="rId29"/>
    <p:sldId id="770" r:id="rId30"/>
    <p:sldId id="771" r:id="rId31"/>
    <p:sldId id="775" r:id="rId32"/>
    <p:sldId id="430" r:id="rId33"/>
    <p:sldId id="360" r:id="rId34"/>
    <p:sldId id="361" r:id="rId35"/>
    <p:sldId id="470" r:id="rId36"/>
    <p:sldId id="428" r:id="rId37"/>
    <p:sldId id="356" r:id="rId38"/>
    <p:sldId id="791" r:id="rId39"/>
    <p:sldId id="413" r:id="rId40"/>
    <p:sldId id="414" r:id="rId41"/>
    <p:sldId id="415" r:id="rId42"/>
    <p:sldId id="792" r:id="rId43"/>
    <p:sldId id="793" r:id="rId44"/>
    <p:sldId id="539" r:id="rId45"/>
    <p:sldId id="538" r:id="rId46"/>
    <p:sldId id="540" r:id="rId47"/>
    <p:sldId id="319" r:id="rId48"/>
    <p:sldId id="351" r:id="rId49"/>
    <p:sldId id="784" r:id="rId50"/>
    <p:sldId id="748" r:id="rId51"/>
    <p:sldId id="330" r:id="rId52"/>
    <p:sldId id="331" r:id="rId53"/>
    <p:sldId id="327" r:id="rId54"/>
    <p:sldId id="333" r:id="rId55"/>
    <p:sldId id="328" r:id="rId56"/>
    <p:sldId id="335" r:id="rId57"/>
    <p:sldId id="777" r:id="rId58"/>
    <p:sldId id="778" r:id="rId59"/>
    <p:sldId id="779" r:id="rId60"/>
    <p:sldId id="780" r:id="rId61"/>
    <p:sldId id="781" r:id="rId62"/>
    <p:sldId id="782" r:id="rId63"/>
    <p:sldId id="783" r:id="rId64"/>
    <p:sldId id="536" r:id="rId65"/>
    <p:sldId id="417" r:id="rId66"/>
    <p:sldId id="544" r:id="rId67"/>
    <p:sldId id="554" r:id="rId68"/>
    <p:sldId id="530" r:id="rId69"/>
    <p:sldId id="545" r:id="rId70"/>
    <p:sldId id="519" r:id="rId71"/>
    <p:sldId id="489" r:id="rId72"/>
    <p:sldId id="555" r:id="rId73"/>
    <p:sldId id="558" r:id="rId74"/>
    <p:sldId id="559" r:id="rId75"/>
    <p:sldId id="560" r:id="rId76"/>
    <p:sldId id="561" r:id="rId77"/>
    <p:sldId id="562" r:id="rId78"/>
    <p:sldId id="504" r:id="rId79"/>
    <p:sldId id="518" r:id="rId80"/>
    <p:sldId id="563" r:id="rId81"/>
    <p:sldId id="419" r:id="rId82"/>
    <p:sldId id="491" r:id="rId83"/>
    <p:sldId id="520" r:id="rId84"/>
    <p:sldId id="521" r:id="rId85"/>
    <p:sldId id="542" r:id="rId86"/>
    <p:sldId id="421" r:id="rId87"/>
    <p:sldId id="543" r:id="rId88"/>
  </p:sldIdLst>
  <p:sldSz cx="10287000" cy="6858000" type="35mm"/>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2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chance, Jean-François" initials="LJF" lastIdx="2" clrIdx="0">
    <p:extLst>
      <p:ext uri="{19B8F6BF-5375-455C-9EA6-DF929625EA0E}">
        <p15:presenceInfo xmlns:p15="http://schemas.microsoft.com/office/powerpoint/2012/main" userId="S::Jean-Francois.Lachance@cegepsherbrooke.qc.ca::a9b952b2-b526-4af2-807d-c1b6655d9e27" providerId="AD"/>
      </p:ext>
    </p:extLst>
  </p:cmAuthor>
  <p:cmAuthor id="2" name="Durand, Véronique" initials="DV" lastIdx="1" clrIdx="1">
    <p:extLst>
      <p:ext uri="{19B8F6BF-5375-455C-9EA6-DF929625EA0E}">
        <p15:presenceInfo xmlns:p15="http://schemas.microsoft.com/office/powerpoint/2012/main" userId="S::Veronique.Durand@cegepsherbrooke.qc.ca::2908d784-617d-4711-89f3-06e1f0e109f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DEB"/>
    <a:srgbClr val="006699"/>
    <a:srgbClr val="FF3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AE327B-ACB8-4C9C-9B26-E602FFAA4008}" v="26" dt="2024-04-04T18:27:11.79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96" y="534"/>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notesMaster" Target="notesMasters/notesMaster1.xml"/><Relationship Id="rId97"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handoutMaster" Target="handoutMasters/handoutMaster1.xml"/><Relationship Id="rId95"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commentAuthors" Target="commentAuthors.xml"/><Relationship Id="rId9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chance, Jean-François" userId="a9b952b2-b526-4af2-807d-c1b6655d9e27" providerId="ADAL" clId="{FD93D0EC-3A6B-4BD1-8745-4AF33264B64B}"/>
    <pc:docChg chg="delSld">
      <pc:chgData name="Lachance, Jean-François" userId="a9b952b2-b526-4af2-807d-c1b6655d9e27" providerId="ADAL" clId="{FD93D0EC-3A6B-4BD1-8745-4AF33264B64B}" dt="2022-12-19T19:52:30.964" v="1" actId="2696"/>
      <pc:docMkLst>
        <pc:docMk/>
      </pc:docMkLst>
      <pc:sldChg chg="del">
        <pc:chgData name="Lachance, Jean-François" userId="a9b952b2-b526-4af2-807d-c1b6655d9e27" providerId="ADAL" clId="{FD93D0EC-3A6B-4BD1-8745-4AF33264B64B}" dt="2022-12-19T19:52:30.964" v="1" actId="2696"/>
        <pc:sldMkLst>
          <pc:docMk/>
          <pc:sldMk cId="0" sldId="256"/>
        </pc:sldMkLst>
      </pc:sldChg>
      <pc:sldChg chg="del">
        <pc:chgData name="Lachance, Jean-François" userId="a9b952b2-b526-4af2-807d-c1b6655d9e27" providerId="ADAL" clId="{FD93D0EC-3A6B-4BD1-8745-4AF33264B64B}" dt="2022-12-19T19:52:30.964" v="1" actId="2696"/>
        <pc:sldMkLst>
          <pc:docMk/>
          <pc:sldMk cId="0" sldId="290"/>
        </pc:sldMkLst>
      </pc:sldChg>
      <pc:sldChg chg="del">
        <pc:chgData name="Lachance, Jean-François" userId="a9b952b2-b526-4af2-807d-c1b6655d9e27" providerId="ADAL" clId="{FD93D0EC-3A6B-4BD1-8745-4AF33264B64B}" dt="2022-12-19T19:52:30.964" v="1" actId="2696"/>
        <pc:sldMkLst>
          <pc:docMk/>
          <pc:sldMk cId="0" sldId="292"/>
        </pc:sldMkLst>
      </pc:sldChg>
      <pc:sldChg chg="del">
        <pc:chgData name="Lachance, Jean-François" userId="a9b952b2-b526-4af2-807d-c1b6655d9e27" providerId="ADAL" clId="{FD93D0EC-3A6B-4BD1-8745-4AF33264B64B}" dt="2022-12-19T19:52:30.964" v="1" actId="2696"/>
        <pc:sldMkLst>
          <pc:docMk/>
          <pc:sldMk cId="0" sldId="295"/>
        </pc:sldMkLst>
      </pc:sldChg>
      <pc:sldChg chg="del">
        <pc:chgData name="Lachance, Jean-François" userId="a9b952b2-b526-4af2-807d-c1b6655d9e27" providerId="ADAL" clId="{FD93D0EC-3A6B-4BD1-8745-4AF33264B64B}" dt="2022-12-19T19:52:30.964" v="1" actId="2696"/>
        <pc:sldMkLst>
          <pc:docMk/>
          <pc:sldMk cId="0" sldId="298"/>
        </pc:sldMkLst>
      </pc:sldChg>
      <pc:sldChg chg="del">
        <pc:chgData name="Lachance, Jean-François" userId="a9b952b2-b526-4af2-807d-c1b6655d9e27" providerId="ADAL" clId="{FD93D0EC-3A6B-4BD1-8745-4AF33264B64B}" dt="2022-12-19T19:52:30.964" v="1" actId="2696"/>
        <pc:sldMkLst>
          <pc:docMk/>
          <pc:sldMk cId="0" sldId="299"/>
        </pc:sldMkLst>
      </pc:sldChg>
      <pc:sldChg chg="del">
        <pc:chgData name="Lachance, Jean-François" userId="a9b952b2-b526-4af2-807d-c1b6655d9e27" providerId="ADAL" clId="{FD93D0EC-3A6B-4BD1-8745-4AF33264B64B}" dt="2022-12-19T19:52:30.964" v="1" actId="2696"/>
        <pc:sldMkLst>
          <pc:docMk/>
          <pc:sldMk cId="0" sldId="302"/>
        </pc:sldMkLst>
      </pc:sldChg>
      <pc:sldChg chg="del">
        <pc:chgData name="Lachance, Jean-François" userId="a9b952b2-b526-4af2-807d-c1b6655d9e27" providerId="ADAL" clId="{FD93D0EC-3A6B-4BD1-8745-4AF33264B64B}" dt="2022-12-19T19:52:30.964" v="1" actId="2696"/>
        <pc:sldMkLst>
          <pc:docMk/>
          <pc:sldMk cId="0" sldId="314"/>
        </pc:sldMkLst>
      </pc:sldChg>
      <pc:sldChg chg="del">
        <pc:chgData name="Lachance, Jean-François" userId="a9b952b2-b526-4af2-807d-c1b6655d9e27" providerId="ADAL" clId="{FD93D0EC-3A6B-4BD1-8745-4AF33264B64B}" dt="2022-12-19T19:52:30.964" v="1" actId="2696"/>
        <pc:sldMkLst>
          <pc:docMk/>
          <pc:sldMk cId="0" sldId="322"/>
        </pc:sldMkLst>
      </pc:sldChg>
      <pc:sldChg chg="del">
        <pc:chgData name="Lachance, Jean-François" userId="a9b952b2-b526-4af2-807d-c1b6655d9e27" providerId="ADAL" clId="{FD93D0EC-3A6B-4BD1-8745-4AF33264B64B}" dt="2022-12-19T19:52:30.964" v="1" actId="2696"/>
        <pc:sldMkLst>
          <pc:docMk/>
          <pc:sldMk cId="0" sldId="325"/>
        </pc:sldMkLst>
      </pc:sldChg>
      <pc:sldChg chg="del">
        <pc:chgData name="Lachance, Jean-François" userId="a9b952b2-b526-4af2-807d-c1b6655d9e27" providerId="ADAL" clId="{FD93D0EC-3A6B-4BD1-8745-4AF33264B64B}" dt="2022-12-19T19:52:30.964" v="1" actId="2696"/>
        <pc:sldMkLst>
          <pc:docMk/>
          <pc:sldMk cId="0" sldId="344"/>
        </pc:sldMkLst>
      </pc:sldChg>
      <pc:sldChg chg="del">
        <pc:chgData name="Lachance, Jean-François" userId="a9b952b2-b526-4af2-807d-c1b6655d9e27" providerId="ADAL" clId="{FD93D0EC-3A6B-4BD1-8745-4AF33264B64B}" dt="2022-12-19T19:52:30.964" v="1" actId="2696"/>
        <pc:sldMkLst>
          <pc:docMk/>
          <pc:sldMk cId="0" sldId="345"/>
        </pc:sldMkLst>
      </pc:sldChg>
      <pc:sldChg chg="del">
        <pc:chgData name="Lachance, Jean-François" userId="a9b952b2-b526-4af2-807d-c1b6655d9e27" providerId="ADAL" clId="{FD93D0EC-3A6B-4BD1-8745-4AF33264B64B}" dt="2022-12-19T19:52:30.964" v="1" actId="2696"/>
        <pc:sldMkLst>
          <pc:docMk/>
          <pc:sldMk cId="0" sldId="346"/>
        </pc:sldMkLst>
      </pc:sldChg>
      <pc:sldChg chg="del">
        <pc:chgData name="Lachance, Jean-François" userId="a9b952b2-b526-4af2-807d-c1b6655d9e27" providerId="ADAL" clId="{FD93D0EC-3A6B-4BD1-8745-4AF33264B64B}" dt="2022-12-19T19:51:45.677" v="0" actId="47"/>
        <pc:sldMkLst>
          <pc:docMk/>
          <pc:sldMk cId="1117363350" sldId="749"/>
        </pc:sldMkLst>
      </pc:sldChg>
      <pc:sldChg chg="del">
        <pc:chgData name="Lachance, Jean-François" userId="a9b952b2-b526-4af2-807d-c1b6655d9e27" providerId="ADAL" clId="{FD93D0EC-3A6B-4BD1-8745-4AF33264B64B}" dt="2022-12-19T19:52:30.964" v="1" actId="2696"/>
        <pc:sldMkLst>
          <pc:docMk/>
          <pc:sldMk cId="257146726" sldId="750"/>
        </pc:sldMkLst>
      </pc:sldChg>
      <pc:sldChg chg="del">
        <pc:chgData name="Lachance, Jean-François" userId="a9b952b2-b526-4af2-807d-c1b6655d9e27" providerId="ADAL" clId="{FD93D0EC-3A6B-4BD1-8745-4AF33264B64B}" dt="2022-12-19T19:52:30.964" v="1" actId="2696"/>
        <pc:sldMkLst>
          <pc:docMk/>
          <pc:sldMk cId="2288781615" sldId="753"/>
        </pc:sldMkLst>
      </pc:sldChg>
      <pc:sldChg chg="del">
        <pc:chgData name="Lachance, Jean-François" userId="a9b952b2-b526-4af2-807d-c1b6655d9e27" providerId="ADAL" clId="{FD93D0EC-3A6B-4BD1-8745-4AF33264B64B}" dt="2022-12-19T19:52:30.964" v="1" actId="2696"/>
        <pc:sldMkLst>
          <pc:docMk/>
          <pc:sldMk cId="2003549116" sldId="754"/>
        </pc:sldMkLst>
      </pc:sldChg>
      <pc:sldChg chg="del">
        <pc:chgData name="Lachance, Jean-François" userId="a9b952b2-b526-4af2-807d-c1b6655d9e27" providerId="ADAL" clId="{FD93D0EC-3A6B-4BD1-8745-4AF33264B64B}" dt="2022-12-19T19:52:30.964" v="1" actId="2696"/>
        <pc:sldMkLst>
          <pc:docMk/>
          <pc:sldMk cId="3295380586" sldId="755"/>
        </pc:sldMkLst>
      </pc:sldChg>
      <pc:sldChg chg="del">
        <pc:chgData name="Lachance, Jean-François" userId="a9b952b2-b526-4af2-807d-c1b6655d9e27" providerId="ADAL" clId="{FD93D0EC-3A6B-4BD1-8745-4AF33264B64B}" dt="2022-12-19T19:52:30.964" v="1" actId="2696"/>
        <pc:sldMkLst>
          <pc:docMk/>
          <pc:sldMk cId="2030122767" sldId="756"/>
        </pc:sldMkLst>
      </pc:sldChg>
      <pc:sldChg chg="del">
        <pc:chgData name="Lachance, Jean-François" userId="a9b952b2-b526-4af2-807d-c1b6655d9e27" providerId="ADAL" clId="{FD93D0EC-3A6B-4BD1-8745-4AF33264B64B}" dt="2022-12-19T19:52:30.964" v="1" actId="2696"/>
        <pc:sldMkLst>
          <pc:docMk/>
          <pc:sldMk cId="2087887091" sldId="757"/>
        </pc:sldMkLst>
      </pc:sldChg>
      <pc:sldChg chg="del">
        <pc:chgData name="Lachance, Jean-François" userId="a9b952b2-b526-4af2-807d-c1b6655d9e27" providerId="ADAL" clId="{FD93D0EC-3A6B-4BD1-8745-4AF33264B64B}" dt="2022-12-19T19:52:30.964" v="1" actId="2696"/>
        <pc:sldMkLst>
          <pc:docMk/>
          <pc:sldMk cId="2524972065" sldId="758"/>
        </pc:sldMkLst>
      </pc:sldChg>
      <pc:sldChg chg="del">
        <pc:chgData name="Lachance, Jean-François" userId="a9b952b2-b526-4af2-807d-c1b6655d9e27" providerId="ADAL" clId="{FD93D0EC-3A6B-4BD1-8745-4AF33264B64B}" dt="2022-12-19T19:52:30.964" v="1" actId="2696"/>
        <pc:sldMkLst>
          <pc:docMk/>
          <pc:sldMk cId="2468406501" sldId="759"/>
        </pc:sldMkLst>
      </pc:sldChg>
      <pc:sldChg chg="del">
        <pc:chgData name="Lachance, Jean-François" userId="a9b952b2-b526-4af2-807d-c1b6655d9e27" providerId="ADAL" clId="{FD93D0EC-3A6B-4BD1-8745-4AF33264B64B}" dt="2022-12-19T19:52:30.964" v="1" actId="2696"/>
        <pc:sldMkLst>
          <pc:docMk/>
          <pc:sldMk cId="412986146" sldId="760"/>
        </pc:sldMkLst>
      </pc:sldChg>
      <pc:sldChg chg="del">
        <pc:chgData name="Lachance, Jean-François" userId="a9b952b2-b526-4af2-807d-c1b6655d9e27" providerId="ADAL" clId="{FD93D0EC-3A6B-4BD1-8745-4AF33264B64B}" dt="2022-12-19T19:52:30.964" v="1" actId="2696"/>
        <pc:sldMkLst>
          <pc:docMk/>
          <pc:sldMk cId="1436298996" sldId="761"/>
        </pc:sldMkLst>
      </pc:sldChg>
      <pc:sldChg chg="del">
        <pc:chgData name="Lachance, Jean-François" userId="a9b952b2-b526-4af2-807d-c1b6655d9e27" providerId="ADAL" clId="{FD93D0EC-3A6B-4BD1-8745-4AF33264B64B}" dt="2022-12-19T19:52:30.964" v="1" actId="2696"/>
        <pc:sldMkLst>
          <pc:docMk/>
          <pc:sldMk cId="608659412" sldId="762"/>
        </pc:sldMkLst>
      </pc:sldChg>
      <pc:sldChg chg="del">
        <pc:chgData name="Lachance, Jean-François" userId="a9b952b2-b526-4af2-807d-c1b6655d9e27" providerId="ADAL" clId="{FD93D0EC-3A6B-4BD1-8745-4AF33264B64B}" dt="2022-12-19T19:52:30.964" v="1" actId="2696"/>
        <pc:sldMkLst>
          <pc:docMk/>
          <pc:sldMk cId="589717409" sldId="763"/>
        </pc:sldMkLst>
      </pc:sldChg>
      <pc:sldChg chg="del">
        <pc:chgData name="Lachance, Jean-François" userId="a9b952b2-b526-4af2-807d-c1b6655d9e27" providerId="ADAL" clId="{FD93D0EC-3A6B-4BD1-8745-4AF33264B64B}" dt="2022-12-19T19:52:30.964" v="1" actId="2696"/>
        <pc:sldMkLst>
          <pc:docMk/>
          <pc:sldMk cId="3755859337" sldId="768"/>
        </pc:sldMkLst>
      </pc:sldChg>
      <pc:sldChg chg="del">
        <pc:chgData name="Lachance, Jean-François" userId="a9b952b2-b526-4af2-807d-c1b6655d9e27" providerId="ADAL" clId="{FD93D0EC-3A6B-4BD1-8745-4AF33264B64B}" dt="2022-12-19T19:52:30.964" v="1" actId="2696"/>
        <pc:sldMkLst>
          <pc:docMk/>
          <pc:sldMk cId="4066324318" sldId="769"/>
        </pc:sldMkLst>
      </pc:sldChg>
      <pc:sldMasterChg chg="delSldLayout">
        <pc:chgData name="Lachance, Jean-François" userId="a9b952b2-b526-4af2-807d-c1b6655d9e27" providerId="ADAL" clId="{FD93D0EC-3A6B-4BD1-8745-4AF33264B64B}" dt="2022-12-19T19:52:30.964" v="1" actId="2696"/>
        <pc:sldMasterMkLst>
          <pc:docMk/>
          <pc:sldMasterMk cId="1320059380" sldId="2147483803"/>
        </pc:sldMasterMkLst>
        <pc:sldLayoutChg chg="del">
          <pc:chgData name="Lachance, Jean-François" userId="a9b952b2-b526-4af2-807d-c1b6655d9e27" providerId="ADAL" clId="{FD93D0EC-3A6B-4BD1-8745-4AF33264B64B}" dt="2022-12-19T19:52:30.964" v="1" actId="2696"/>
          <pc:sldLayoutMkLst>
            <pc:docMk/>
            <pc:sldMasterMk cId="1320059380" sldId="2147483803"/>
            <pc:sldLayoutMk cId="456499802" sldId="2147483815"/>
          </pc:sldLayoutMkLst>
        </pc:sldLayoutChg>
      </pc:sldMasterChg>
    </pc:docChg>
  </pc:docChgLst>
  <pc:docChgLst>
    <pc:chgData name="Jean-François" userId="a9b952b2-b526-4af2-807d-c1b6655d9e27" providerId="ADAL" clId="{F2AE327B-ACB8-4C9C-9B26-E602FFAA4008}"/>
    <pc:docChg chg="undo custSel addSld delSld modSld modNotesMaster modHandout">
      <pc:chgData name="Jean-François" userId="a9b952b2-b526-4af2-807d-c1b6655d9e27" providerId="ADAL" clId="{F2AE327B-ACB8-4C9C-9B26-E602FFAA4008}" dt="2024-03-21T16:54:01.374" v="511" actId="20577"/>
      <pc:docMkLst>
        <pc:docMk/>
      </pc:docMkLst>
      <pc:sldChg chg="add">
        <pc:chgData name="Jean-François" userId="a9b952b2-b526-4af2-807d-c1b6655d9e27" providerId="ADAL" clId="{F2AE327B-ACB8-4C9C-9B26-E602FFAA4008}" dt="2024-03-21T15:25:40.604" v="0"/>
        <pc:sldMkLst>
          <pc:docMk/>
          <pc:sldMk cId="0" sldId="295"/>
        </pc:sldMkLst>
      </pc:sldChg>
      <pc:sldChg chg="modNotes">
        <pc:chgData name="Jean-François" userId="a9b952b2-b526-4af2-807d-c1b6655d9e27" providerId="ADAL" clId="{F2AE327B-ACB8-4C9C-9B26-E602FFAA4008}" dt="2024-03-21T16:42:59.267" v="455"/>
        <pc:sldMkLst>
          <pc:docMk/>
          <pc:sldMk cId="0" sldId="319"/>
        </pc:sldMkLst>
      </pc:sldChg>
      <pc:sldChg chg="modSp add mod">
        <pc:chgData name="Jean-François" userId="a9b952b2-b526-4af2-807d-c1b6655d9e27" providerId="ADAL" clId="{F2AE327B-ACB8-4C9C-9B26-E602FFAA4008}" dt="2024-03-21T15:41:35.049" v="41" actId="1076"/>
        <pc:sldMkLst>
          <pc:docMk/>
          <pc:sldMk cId="0" sldId="322"/>
        </pc:sldMkLst>
        <pc:grpChg chg="mod">
          <ac:chgData name="Jean-François" userId="a9b952b2-b526-4af2-807d-c1b6655d9e27" providerId="ADAL" clId="{F2AE327B-ACB8-4C9C-9B26-E602FFAA4008}" dt="2024-03-21T15:41:35.049" v="41" actId="1076"/>
          <ac:grpSpMkLst>
            <pc:docMk/>
            <pc:sldMk cId="0" sldId="322"/>
            <ac:grpSpMk id="2" creationId="{9CE0CE63-1D28-E697-CE8E-2DC819ECA7B9}"/>
          </ac:grpSpMkLst>
        </pc:grpChg>
      </pc:sldChg>
      <pc:sldChg chg="modSp add mod">
        <pc:chgData name="Jean-François" userId="a9b952b2-b526-4af2-807d-c1b6655d9e27" providerId="ADAL" clId="{F2AE327B-ACB8-4C9C-9B26-E602FFAA4008}" dt="2024-03-21T15:41:42.916" v="42" actId="1076"/>
        <pc:sldMkLst>
          <pc:docMk/>
          <pc:sldMk cId="0" sldId="325"/>
        </pc:sldMkLst>
        <pc:grpChg chg="mod">
          <ac:chgData name="Jean-François" userId="a9b952b2-b526-4af2-807d-c1b6655d9e27" providerId="ADAL" clId="{F2AE327B-ACB8-4C9C-9B26-E602FFAA4008}" dt="2024-03-21T15:41:42.916" v="42" actId="1076"/>
          <ac:grpSpMkLst>
            <pc:docMk/>
            <pc:sldMk cId="0" sldId="325"/>
            <ac:grpSpMk id="2" creationId="{ED0F604F-0CBD-4845-A8DE-329EEE2980E3}"/>
          </ac:grpSpMkLst>
        </pc:grpChg>
      </pc:sldChg>
      <pc:sldChg chg="modSp mod">
        <pc:chgData name="Jean-François" userId="a9b952b2-b526-4af2-807d-c1b6655d9e27" providerId="ADAL" clId="{F2AE327B-ACB8-4C9C-9B26-E602FFAA4008}" dt="2024-03-21T16:50:48.389" v="486" actId="207"/>
        <pc:sldMkLst>
          <pc:docMk/>
          <pc:sldMk cId="0" sldId="327"/>
        </pc:sldMkLst>
        <pc:spChg chg="mod">
          <ac:chgData name="Jean-François" userId="a9b952b2-b526-4af2-807d-c1b6655d9e27" providerId="ADAL" clId="{F2AE327B-ACB8-4C9C-9B26-E602FFAA4008}" dt="2024-03-21T16:50:48.389" v="486" actId="207"/>
          <ac:spMkLst>
            <pc:docMk/>
            <pc:sldMk cId="0" sldId="327"/>
            <ac:spMk id="9" creationId="{00000000-0000-0000-0000-000000000000}"/>
          </ac:spMkLst>
        </pc:spChg>
        <pc:spChg chg="mod">
          <ac:chgData name="Jean-François" userId="a9b952b2-b526-4af2-807d-c1b6655d9e27" providerId="ADAL" clId="{F2AE327B-ACB8-4C9C-9B26-E602FFAA4008}" dt="2024-03-21T16:50:48.389" v="486" actId="207"/>
          <ac:spMkLst>
            <pc:docMk/>
            <pc:sldMk cId="0" sldId="327"/>
            <ac:spMk id="12" creationId="{E5404409-0B5B-4081-B9DA-A1CADF85CAF6}"/>
          </ac:spMkLst>
        </pc:spChg>
        <pc:spChg chg="mod">
          <ac:chgData name="Jean-François" userId="a9b952b2-b526-4af2-807d-c1b6655d9e27" providerId="ADAL" clId="{F2AE327B-ACB8-4C9C-9B26-E602FFAA4008}" dt="2024-03-21T16:50:48.389" v="486" actId="207"/>
          <ac:spMkLst>
            <pc:docMk/>
            <pc:sldMk cId="0" sldId="327"/>
            <ac:spMk id="15" creationId="{A69CD8F2-BE68-4A64-936D-46032B19B80B}"/>
          </ac:spMkLst>
        </pc:spChg>
        <pc:spChg chg="mod">
          <ac:chgData name="Jean-François" userId="a9b952b2-b526-4af2-807d-c1b6655d9e27" providerId="ADAL" clId="{F2AE327B-ACB8-4C9C-9B26-E602FFAA4008}" dt="2024-03-21T16:50:48.389" v="486" actId="207"/>
          <ac:spMkLst>
            <pc:docMk/>
            <pc:sldMk cId="0" sldId="327"/>
            <ac:spMk id="16" creationId="{312C4A09-5B51-4ACB-B02F-751605A9ABB6}"/>
          </ac:spMkLst>
        </pc:spChg>
      </pc:sldChg>
      <pc:sldChg chg="modSp mod">
        <pc:chgData name="Jean-François" userId="a9b952b2-b526-4af2-807d-c1b6655d9e27" providerId="ADAL" clId="{F2AE327B-ACB8-4C9C-9B26-E602FFAA4008}" dt="2024-03-21T16:51:04.551" v="488" actId="207"/>
        <pc:sldMkLst>
          <pc:docMk/>
          <pc:sldMk cId="0" sldId="328"/>
        </pc:sldMkLst>
        <pc:spChg chg="mod">
          <ac:chgData name="Jean-François" userId="a9b952b2-b526-4af2-807d-c1b6655d9e27" providerId="ADAL" clId="{F2AE327B-ACB8-4C9C-9B26-E602FFAA4008}" dt="2024-03-21T16:51:04.551" v="488" actId="207"/>
          <ac:spMkLst>
            <pc:docMk/>
            <pc:sldMk cId="0" sldId="328"/>
            <ac:spMk id="7" creationId="{00000000-0000-0000-0000-000000000000}"/>
          </ac:spMkLst>
        </pc:spChg>
        <pc:spChg chg="mod">
          <ac:chgData name="Jean-François" userId="a9b952b2-b526-4af2-807d-c1b6655d9e27" providerId="ADAL" clId="{F2AE327B-ACB8-4C9C-9B26-E602FFAA4008}" dt="2024-03-21T16:51:04.551" v="488" actId="207"/>
          <ac:spMkLst>
            <pc:docMk/>
            <pc:sldMk cId="0" sldId="328"/>
            <ac:spMk id="9" creationId="{00000000-0000-0000-0000-000000000000}"/>
          </ac:spMkLst>
        </pc:spChg>
        <pc:spChg chg="mod">
          <ac:chgData name="Jean-François" userId="a9b952b2-b526-4af2-807d-c1b6655d9e27" providerId="ADAL" clId="{F2AE327B-ACB8-4C9C-9B26-E602FFAA4008}" dt="2024-03-21T16:51:04.551" v="488" actId="207"/>
          <ac:spMkLst>
            <pc:docMk/>
            <pc:sldMk cId="0" sldId="328"/>
            <ac:spMk id="13" creationId="{9271FB07-8FFF-4E0D-B596-1ABF7A12D199}"/>
          </ac:spMkLst>
        </pc:spChg>
        <pc:spChg chg="mod">
          <ac:chgData name="Jean-François" userId="a9b952b2-b526-4af2-807d-c1b6655d9e27" providerId="ADAL" clId="{F2AE327B-ACB8-4C9C-9B26-E602FFAA4008}" dt="2024-03-21T16:51:04.551" v="488" actId="207"/>
          <ac:spMkLst>
            <pc:docMk/>
            <pc:sldMk cId="0" sldId="328"/>
            <ac:spMk id="15" creationId="{888E3822-4CA9-4490-81D4-39F29A00420B}"/>
          </ac:spMkLst>
        </pc:spChg>
      </pc:sldChg>
      <pc:sldChg chg="modSp mod">
        <pc:chgData name="Jean-François" userId="a9b952b2-b526-4af2-807d-c1b6655d9e27" providerId="ADAL" clId="{F2AE327B-ACB8-4C9C-9B26-E602FFAA4008}" dt="2024-03-21T16:50:34.853" v="484" actId="207"/>
        <pc:sldMkLst>
          <pc:docMk/>
          <pc:sldMk cId="0" sldId="330"/>
        </pc:sldMkLst>
        <pc:spChg chg="mod">
          <ac:chgData name="Jean-François" userId="a9b952b2-b526-4af2-807d-c1b6655d9e27" providerId="ADAL" clId="{F2AE327B-ACB8-4C9C-9B26-E602FFAA4008}" dt="2024-03-21T16:50:34.853" v="484" actId="207"/>
          <ac:spMkLst>
            <pc:docMk/>
            <pc:sldMk cId="0" sldId="330"/>
            <ac:spMk id="11" creationId="{E3E1C8ED-D850-4653-B72B-A6A38E530427}"/>
          </ac:spMkLst>
        </pc:spChg>
        <pc:spChg chg="mod">
          <ac:chgData name="Jean-François" userId="a9b952b2-b526-4af2-807d-c1b6655d9e27" providerId="ADAL" clId="{F2AE327B-ACB8-4C9C-9B26-E602FFAA4008}" dt="2024-03-21T16:50:27.104" v="483" actId="207"/>
          <ac:spMkLst>
            <pc:docMk/>
            <pc:sldMk cId="0" sldId="330"/>
            <ac:spMk id="13" creationId="{00000000-0000-0000-0000-000000000000}"/>
          </ac:spMkLst>
        </pc:spChg>
        <pc:spChg chg="mod">
          <ac:chgData name="Jean-François" userId="a9b952b2-b526-4af2-807d-c1b6655d9e27" providerId="ADAL" clId="{F2AE327B-ACB8-4C9C-9B26-E602FFAA4008}" dt="2024-03-21T16:50:34.853" v="484" actId="207"/>
          <ac:spMkLst>
            <pc:docMk/>
            <pc:sldMk cId="0" sldId="330"/>
            <ac:spMk id="14" creationId="{00000000-0000-0000-0000-000000000000}"/>
          </ac:spMkLst>
        </pc:spChg>
        <pc:spChg chg="mod">
          <ac:chgData name="Jean-François" userId="a9b952b2-b526-4af2-807d-c1b6655d9e27" providerId="ADAL" clId="{F2AE327B-ACB8-4C9C-9B26-E602FFAA4008}" dt="2024-03-21T16:50:34.853" v="484" actId="207"/>
          <ac:spMkLst>
            <pc:docMk/>
            <pc:sldMk cId="0" sldId="330"/>
            <ac:spMk id="16" creationId="{00000000-0000-0000-0000-000000000000}"/>
          </ac:spMkLst>
        </pc:spChg>
      </pc:sldChg>
      <pc:sldChg chg="modSp mod">
        <pc:chgData name="Jean-François" userId="a9b952b2-b526-4af2-807d-c1b6655d9e27" providerId="ADAL" clId="{F2AE327B-ACB8-4C9C-9B26-E602FFAA4008}" dt="2024-03-21T16:50:41.808" v="485" actId="207"/>
        <pc:sldMkLst>
          <pc:docMk/>
          <pc:sldMk cId="0" sldId="331"/>
        </pc:sldMkLst>
        <pc:spChg chg="mod">
          <ac:chgData name="Jean-François" userId="a9b952b2-b526-4af2-807d-c1b6655d9e27" providerId="ADAL" clId="{F2AE327B-ACB8-4C9C-9B26-E602FFAA4008}" dt="2024-03-21T16:50:41.808" v="485" actId="207"/>
          <ac:spMkLst>
            <pc:docMk/>
            <pc:sldMk cId="0" sldId="331"/>
            <ac:spMk id="11" creationId="{3CF66507-F9BF-489E-9E13-D322B4F863F2}"/>
          </ac:spMkLst>
        </pc:spChg>
        <pc:spChg chg="mod">
          <ac:chgData name="Jean-François" userId="a9b952b2-b526-4af2-807d-c1b6655d9e27" providerId="ADAL" clId="{F2AE327B-ACB8-4C9C-9B26-E602FFAA4008}" dt="2024-03-21T16:50:41.808" v="485" actId="207"/>
          <ac:spMkLst>
            <pc:docMk/>
            <pc:sldMk cId="0" sldId="331"/>
            <ac:spMk id="12" creationId="{00000000-0000-0000-0000-000000000000}"/>
          </ac:spMkLst>
        </pc:spChg>
        <pc:spChg chg="mod">
          <ac:chgData name="Jean-François" userId="a9b952b2-b526-4af2-807d-c1b6655d9e27" providerId="ADAL" clId="{F2AE327B-ACB8-4C9C-9B26-E602FFAA4008}" dt="2024-03-21T16:50:41.808" v="485" actId="207"/>
          <ac:spMkLst>
            <pc:docMk/>
            <pc:sldMk cId="0" sldId="331"/>
            <ac:spMk id="13" creationId="{00000000-0000-0000-0000-000000000000}"/>
          </ac:spMkLst>
        </pc:spChg>
        <pc:spChg chg="mod">
          <ac:chgData name="Jean-François" userId="a9b952b2-b526-4af2-807d-c1b6655d9e27" providerId="ADAL" clId="{F2AE327B-ACB8-4C9C-9B26-E602FFAA4008}" dt="2024-03-21T16:50:41.808" v="485" actId="207"/>
          <ac:spMkLst>
            <pc:docMk/>
            <pc:sldMk cId="0" sldId="331"/>
            <ac:spMk id="16" creationId="{002F1A7E-E1DE-43CF-819A-A5311338426C}"/>
          </ac:spMkLst>
        </pc:spChg>
      </pc:sldChg>
      <pc:sldChg chg="modSp mod">
        <pc:chgData name="Jean-François" userId="a9b952b2-b526-4af2-807d-c1b6655d9e27" providerId="ADAL" clId="{F2AE327B-ACB8-4C9C-9B26-E602FFAA4008}" dt="2024-03-21T16:50:57.758" v="487" actId="207"/>
        <pc:sldMkLst>
          <pc:docMk/>
          <pc:sldMk cId="0" sldId="333"/>
        </pc:sldMkLst>
        <pc:spChg chg="mod">
          <ac:chgData name="Jean-François" userId="a9b952b2-b526-4af2-807d-c1b6655d9e27" providerId="ADAL" clId="{F2AE327B-ACB8-4C9C-9B26-E602FFAA4008}" dt="2024-03-21T16:50:57.758" v="487" actId="207"/>
          <ac:spMkLst>
            <pc:docMk/>
            <pc:sldMk cId="0" sldId="333"/>
            <ac:spMk id="10" creationId="{0AEB10F1-DC16-43AB-A007-E3BBF05675EC}"/>
          </ac:spMkLst>
        </pc:spChg>
        <pc:spChg chg="mod">
          <ac:chgData name="Jean-François" userId="a9b952b2-b526-4af2-807d-c1b6655d9e27" providerId="ADAL" clId="{F2AE327B-ACB8-4C9C-9B26-E602FFAA4008}" dt="2024-03-21T16:50:57.758" v="487" actId="207"/>
          <ac:spMkLst>
            <pc:docMk/>
            <pc:sldMk cId="0" sldId="333"/>
            <ac:spMk id="12" creationId="{00000000-0000-0000-0000-000000000000}"/>
          </ac:spMkLst>
        </pc:spChg>
        <pc:spChg chg="mod">
          <ac:chgData name="Jean-François" userId="a9b952b2-b526-4af2-807d-c1b6655d9e27" providerId="ADAL" clId="{F2AE327B-ACB8-4C9C-9B26-E602FFAA4008}" dt="2024-03-21T16:50:57.758" v="487" actId="207"/>
          <ac:spMkLst>
            <pc:docMk/>
            <pc:sldMk cId="0" sldId="333"/>
            <ac:spMk id="14" creationId="{00000000-0000-0000-0000-000000000000}"/>
          </ac:spMkLst>
        </pc:spChg>
        <pc:spChg chg="mod">
          <ac:chgData name="Jean-François" userId="a9b952b2-b526-4af2-807d-c1b6655d9e27" providerId="ADAL" clId="{F2AE327B-ACB8-4C9C-9B26-E602FFAA4008}" dt="2024-03-21T16:50:57.758" v="487" actId="207"/>
          <ac:spMkLst>
            <pc:docMk/>
            <pc:sldMk cId="0" sldId="333"/>
            <ac:spMk id="15" creationId="{00000000-0000-0000-0000-000000000000}"/>
          </ac:spMkLst>
        </pc:spChg>
      </pc:sldChg>
      <pc:sldChg chg="modSp mod">
        <pc:chgData name="Jean-François" userId="a9b952b2-b526-4af2-807d-c1b6655d9e27" providerId="ADAL" clId="{F2AE327B-ACB8-4C9C-9B26-E602FFAA4008}" dt="2024-03-21T16:51:09.634" v="489" actId="207"/>
        <pc:sldMkLst>
          <pc:docMk/>
          <pc:sldMk cId="0" sldId="335"/>
        </pc:sldMkLst>
        <pc:spChg chg="mod">
          <ac:chgData name="Jean-François" userId="a9b952b2-b526-4af2-807d-c1b6655d9e27" providerId="ADAL" clId="{F2AE327B-ACB8-4C9C-9B26-E602FFAA4008}" dt="2024-03-21T16:51:09.634" v="489" actId="207"/>
          <ac:spMkLst>
            <pc:docMk/>
            <pc:sldMk cId="0" sldId="335"/>
            <ac:spMk id="12" creationId="{00000000-0000-0000-0000-000000000000}"/>
          </ac:spMkLst>
        </pc:spChg>
        <pc:spChg chg="mod">
          <ac:chgData name="Jean-François" userId="a9b952b2-b526-4af2-807d-c1b6655d9e27" providerId="ADAL" clId="{F2AE327B-ACB8-4C9C-9B26-E602FFAA4008}" dt="2024-03-21T16:51:09.634" v="489" actId="207"/>
          <ac:spMkLst>
            <pc:docMk/>
            <pc:sldMk cId="0" sldId="335"/>
            <ac:spMk id="14" creationId="{F3084BB5-FFA8-4565-AF0F-404EE99F6905}"/>
          </ac:spMkLst>
        </pc:spChg>
        <pc:spChg chg="mod">
          <ac:chgData name="Jean-François" userId="a9b952b2-b526-4af2-807d-c1b6655d9e27" providerId="ADAL" clId="{F2AE327B-ACB8-4C9C-9B26-E602FFAA4008}" dt="2024-03-21T16:51:09.634" v="489" actId="207"/>
          <ac:spMkLst>
            <pc:docMk/>
            <pc:sldMk cId="0" sldId="335"/>
            <ac:spMk id="17" creationId="{ACC3DE9D-EDC8-405B-B0F6-BCC616685E90}"/>
          </ac:spMkLst>
        </pc:spChg>
        <pc:spChg chg="mod">
          <ac:chgData name="Jean-François" userId="a9b952b2-b526-4af2-807d-c1b6655d9e27" providerId="ADAL" clId="{F2AE327B-ACB8-4C9C-9B26-E602FFAA4008}" dt="2024-03-21T16:51:09.634" v="489" actId="207"/>
          <ac:spMkLst>
            <pc:docMk/>
            <pc:sldMk cId="0" sldId="335"/>
            <ac:spMk id="18" creationId="{A7F240BA-5857-404B-B20A-0CCC357BD931}"/>
          </ac:spMkLst>
        </pc:spChg>
      </pc:sldChg>
      <pc:sldChg chg="modSp add mod">
        <pc:chgData name="Jean-François" userId="a9b952b2-b526-4af2-807d-c1b6655d9e27" providerId="ADAL" clId="{F2AE327B-ACB8-4C9C-9B26-E602FFAA4008}" dt="2024-03-21T15:57:23.478" v="107" actId="1076"/>
        <pc:sldMkLst>
          <pc:docMk/>
          <pc:sldMk cId="0" sldId="346"/>
        </pc:sldMkLst>
        <pc:spChg chg="mod">
          <ac:chgData name="Jean-François" userId="a9b952b2-b526-4af2-807d-c1b6655d9e27" providerId="ADAL" clId="{F2AE327B-ACB8-4C9C-9B26-E602FFAA4008}" dt="2024-03-21T15:52:13.383" v="61" actId="1582"/>
          <ac:spMkLst>
            <pc:docMk/>
            <pc:sldMk cId="0" sldId="346"/>
            <ac:spMk id="5" creationId="{00000000-0000-0000-0000-000000000000}"/>
          </ac:spMkLst>
        </pc:spChg>
        <pc:spChg chg="mod">
          <ac:chgData name="Jean-François" userId="a9b952b2-b526-4af2-807d-c1b6655d9e27" providerId="ADAL" clId="{F2AE327B-ACB8-4C9C-9B26-E602FFAA4008}" dt="2024-03-21T15:52:13.383" v="61" actId="1582"/>
          <ac:spMkLst>
            <pc:docMk/>
            <pc:sldMk cId="0" sldId="346"/>
            <ac:spMk id="6" creationId="{00000000-0000-0000-0000-000000000000}"/>
          </ac:spMkLst>
        </pc:spChg>
        <pc:spChg chg="mod">
          <ac:chgData name="Jean-François" userId="a9b952b2-b526-4af2-807d-c1b6655d9e27" providerId="ADAL" clId="{F2AE327B-ACB8-4C9C-9B26-E602FFAA4008}" dt="2024-03-21T15:51:48.978" v="60" actId="1582"/>
          <ac:spMkLst>
            <pc:docMk/>
            <pc:sldMk cId="0" sldId="346"/>
            <ac:spMk id="7" creationId="{00000000-0000-0000-0000-000000000000}"/>
          </ac:spMkLst>
        </pc:spChg>
        <pc:spChg chg="mod">
          <ac:chgData name="Jean-François" userId="a9b952b2-b526-4af2-807d-c1b6655d9e27" providerId="ADAL" clId="{F2AE327B-ACB8-4C9C-9B26-E602FFAA4008}" dt="2024-03-21T15:51:37.561" v="59" actId="1582"/>
          <ac:spMkLst>
            <pc:docMk/>
            <pc:sldMk cId="0" sldId="346"/>
            <ac:spMk id="8" creationId="{00000000-0000-0000-0000-000000000000}"/>
          </ac:spMkLst>
        </pc:spChg>
        <pc:spChg chg="mod">
          <ac:chgData name="Jean-François" userId="a9b952b2-b526-4af2-807d-c1b6655d9e27" providerId="ADAL" clId="{F2AE327B-ACB8-4C9C-9B26-E602FFAA4008}" dt="2024-03-21T15:51:27.594" v="58" actId="1582"/>
          <ac:spMkLst>
            <pc:docMk/>
            <pc:sldMk cId="0" sldId="346"/>
            <ac:spMk id="9" creationId="{00000000-0000-0000-0000-000000000000}"/>
          </ac:spMkLst>
        </pc:spChg>
        <pc:spChg chg="mod">
          <ac:chgData name="Jean-François" userId="a9b952b2-b526-4af2-807d-c1b6655d9e27" providerId="ADAL" clId="{F2AE327B-ACB8-4C9C-9B26-E602FFAA4008}" dt="2024-03-21T15:51:37.561" v="59" actId="1582"/>
          <ac:spMkLst>
            <pc:docMk/>
            <pc:sldMk cId="0" sldId="346"/>
            <ac:spMk id="10" creationId="{00000000-0000-0000-0000-000000000000}"/>
          </ac:spMkLst>
        </pc:spChg>
        <pc:spChg chg="mod">
          <ac:chgData name="Jean-François" userId="a9b952b2-b526-4af2-807d-c1b6655d9e27" providerId="ADAL" clId="{F2AE327B-ACB8-4C9C-9B26-E602FFAA4008}" dt="2024-03-21T15:52:41.875" v="62" actId="1582"/>
          <ac:spMkLst>
            <pc:docMk/>
            <pc:sldMk cId="0" sldId="346"/>
            <ac:spMk id="11" creationId="{00000000-0000-0000-0000-000000000000}"/>
          </ac:spMkLst>
        </pc:spChg>
        <pc:spChg chg="mod">
          <ac:chgData name="Jean-François" userId="a9b952b2-b526-4af2-807d-c1b6655d9e27" providerId="ADAL" clId="{F2AE327B-ACB8-4C9C-9B26-E602FFAA4008}" dt="2024-03-21T15:52:41.875" v="62" actId="1582"/>
          <ac:spMkLst>
            <pc:docMk/>
            <pc:sldMk cId="0" sldId="346"/>
            <ac:spMk id="12" creationId="{00000000-0000-0000-0000-000000000000}"/>
          </ac:spMkLst>
        </pc:spChg>
        <pc:spChg chg="mod">
          <ac:chgData name="Jean-François" userId="a9b952b2-b526-4af2-807d-c1b6655d9e27" providerId="ADAL" clId="{F2AE327B-ACB8-4C9C-9B26-E602FFAA4008}" dt="2024-03-21T15:52:41.875" v="62" actId="1582"/>
          <ac:spMkLst>
            <pc:docMk/>
            <pc:sldMk cId="0" sldId="346"/>
            <ac:spMk id="13" creationId="{00000000-0000-0000-0000-000000000000}"/>
          </ac:spMkLst>
        </pc:spChg>
        <pc:spChg chg="mod">
          <ac:chgData name="Jean-François" userId="a9b952b2-b526-4af2-807d-c1b6655d9e27" providerId="ADAL" clId="{F2AE327B-ACB8-4C9C-9B26-E602FFAA4008}" dt="2024-03-21T15:52:41.875" v="62" actId="1582"/>
          <ac:spMkLst>
            <pc:docMk/>
            <pc:sldMk cId="0" sldId="346"/>
            <ac:spMk id="14" creationId="{00000000-0000-0000-0000-000000000000}"/>
          </ac:spMkLst>
        </pc:spChg>
        <pc:spChg chg="mod">
          <ac:chgData name="Jean-François" userId="a9b952b2-b526-4af2-807d-c1b6655d9e27" providerId="ADAL" clId="{F2AE327B-ACB8-4C9C-9B26-E602FFAA4008}" dt="2024-03-21T15:57:01.650" v="104" actId="1076"/>
          <ac:spMkLst>
            <pc:docMk/>
            <pc:sldMk cId="0" sldId="346"/>
            <ac:spMk id="15" creationId="{00000000-0000-0000-0000-000000000000}"/>
          </ac:spMkLst>
        </pc:spChg>
        <pc:grpChg chg="mod">
          <ac:chgData name="Jean-François" userId="a9b952b2-b526-4af2-807d-c1b6655d9e27" providerId="ADAL" clId="{F2AE327B-ACB8-4C9C-9B26-E602FFAA4008}" dt="2024-03-21T15:57:14.497" v="105" actId="1076"/>
          <ac:grpSpMkLst>
            <pc:docMk/>
            <pc:sldMk cId="0" sldId="346"/>
            <ac:grpSpMk id="2" creationId="{725AEEA7-91C4-4ADE-BFEE-1696E66CA012}"/>
          </ac:grpSpMkLst>
        </pc:grpChg>
        <pc:picChg chg="mod">
          <ac:chgData name="Jean-François" userId="a9b952b2-b526-4af2-807d-c1b6655d9e27" providerId="ADAL" clId="{F2AE327B-ACB8-4C9C-9B26-E602FFAA4008}" dt="2024-03-21T15:57:23.478" v="107" actId="1076"/>
          <ac:picMkLst>
            <pc:docMk/>
            <pc:sldMk cId="0" sldId="346"/>
            <ac:picMk id="28674" creationId="{00000000-0000-0000-0000-000000000000}"/>
          </ac:picMkLst>
        </pc:picChg>
        <pc:picChg chg="mod">
          <ac:chgData name="Jean-François" userId="a9b952b2-b526-4af2-807d-c1b6655d9e27" providerId="ADAL" clId="{F2AE327B-ACB8-4C9C-9B26-E602FFAA4008}" dt="2024-03-21T15:50:37.502" v="57" actId="1582"/>
          <ac:picMkLst>
            <pc:docMk/>
            <pc:sldMk cId="0" sldId="346"/>
            <ac:picMk id="28675" creationId="{00000000-0000-0000-0000-000000000000}"/>
          </ac:picMkLst>
        </pc:picChg>
        <pc:picChg chg="mod">
          <ac:chgData name="Jean-François" userId="a9b952b2-b526-4af2-807d-c1b6655d9e27" providerId="ADAL" clId="{F2AE327B-ACB8-4C9C-9B26-E602FFAA4008}" dt="2024-03-21T15:57:18.967" v="106" actId="1076"/>
          <ac:picMkLst>
            <pc:docMk/>
            <pc:sldMk cId="0" sldId="346"/>
            <ac:picMk id="28676" creationId="{00000000-0000-0000-0000-000000000000}"/>
          </ac:picMkLst>
        </pc:picChg>
      </pc:sldChg>
      <pc:sldChg chg="modSp mod">
        <pc:chgData name="Jean-François" userId="a9b952b2-b526-4af2-807d-c1b6655d9e27" providerId="ADAL" clId="{F2AE327B-ACB8-4C9C-9B26-E602FFAA4008}" dt="2024-03-21T16:50:03.295" v="482"/>
        <pc:sldMkLst>
          <pc:docMk/>
          <pc:sldMk cId="1054516743" sldId="351"/>
        </pc:sldMkLst>
        <pc:spChg chg="mod">
          <ac:chgData name="Jean-François" userId="a9b952b2-b526-4af2-807d-c1b6655d9e27" providerId="ADAL" clId="{F2AE327B-ACB8-4C9C-9B26-E602FFAA4008}" dt="2024-03-21T16:46:02.809" v="460" actId="20577"/>
          <ac:spMkLst>
            <pc:docMk/>
            <pc:sldMk cId="1054516743" sldId="351"/>
            <ac:spMk id="2" creationId="{ED0EC616-1BB2-459B-AD0D-69AED59B772D}"/>
          </ac:spMkLst>
        </pc:spChg>
        <pc:spChg chg="mod">
          <ac:chgData name="Jean-François" userId="a9b952b2-b526-4af2-807d-c1b6655d9e27" providerId="ADAL" clId="{F2AE327B-ACB8-4C9C-9B26-E602FFAA4008}" dt="2024-03-21T16:50:03.295" v="482"/>
          <ac:spMkLst>
            <pc:docMk/>
            <pc:sldMk cId="1054516743" sldId="351"/>
            <ac:spMk id="3" creationId="{282327B4-30A9-45A0-A6C0-39439944A7D0}"/>
          </ac:spMkLst>
        </pc:spChg>
      </pc:sldChg>
      <pc:sldChg chg="modSp mod">
        <pc:chgData name="Jean-François" userId="a9b952b2-b526-4af2-807d-c1b6655d9e27" providerId="ADAL" clId="{F2AE327B-ACB8-4C9C-9B26-E602FFAA4008}" dt="2024-03-21T16:28:57.275" v="282"/>
        <pc:sldMkLst>
          <pc:docMk/>
          <pc:sldMk cId="0" sldId="413"/>
        </pc:sldMkLst>
        <pc:spChg chg="mod">
          <ac:chgData name="Jean-François" userId="a9b952b2-b526-4af2-807d-c1b6655d9e27" providerId="ADAL" clId="{F2AE327B-ACB8-4C9C-9B26-E602FFAA4008}" dt="2024-03-21T16:28:57.275" v="282"/>
          <ac:spMkLst>
            <pc:docMk/>
            <pc:sldMk cId="0" sldId="413"/>
            <ac:spMk id="18435" creationId="{00000000-0000-0000-0000-000000000000}"/>
          </ac:spMkLst>
        </pc:spChg>
        <pc:spChg chg="mod">
          <ac:chgData name="Jean-François" userId="a9b952b2-b526-4af2-807d-c1b6655d9e27" providerId="ADAL" clId="{F2AE327B-ACB8-4C9C-9B26-E602FFAA4008}" dt="2024-03-21T16:25:51.740" v="184" actId="14100"/>
          <ac:spMkLst>
            <pc:docMk/>
            <pc:sldMk cId="0" sldId="413"/>
            <ac:spMk id="242690" creationId="{00000000-0000-0000-0000-000000000000}"/>
          </ac:spMkLst>
        </pc:spChg>
      </pc:sldChg>
      <pc:sldChg chg="modSp mod modAnim">
        <pc:chgData name="Jean-François" userId="a9b952b2-b526-4af2-807d-c1b6655d9e27" providerId="ADAL" clId="{F2AE327B-ACB8-4C9C-9B26-E602FFAA4008}" dt="2024-03-21T16:43:58.452" v="458"/>
        <pc:sldMkLst>
          <pc:docMk/>
          <pc:sldMk cId="0" sldId="414"/>
        </pc:sldMkLst>
        <pc:spChg chg="mod">
          <ac:chgData name="Jean-François" userId="a9b952b2-b526-4af2-807d-c1b6655d9e27" providerId="ADAL" clId="{F2AE327B-ACB8-4C9C-9B26-E602FFAA4008}" dt="2024-03-21T16:30:25.901" v="287" actId="1076"/>
          <ac:spMkLst>
            <pc:docMk/>
            <pc:sldMk cId="0" sldId="414"/>
            <ac:spMk id="7" creationId="{00000000-0000-0000-0000-000000000000}"/>
          </ac:spMkLst>
        </pc:spChg>
        <pc:spChg chg="mod">
          <ac:chgData name="Jean-François" userId="a9b952b2-b526-4af2-807d-c1b6655d9e27" providerId="ADAL" clId="{F2AE327B-ACB8-4C9C-9B26-E602FFAA4008}" dt="2024-03-21T16:29:58.813" v="285" actId="1076"/>
          <ac:spMkLst>
            <pc:docMk/>
            <pc:sldMk cId="0" sldId="414"/>
            <ac:spMk id="243717" creationId="{00000000-0000-0000-0000-000000000000}"/>
          </ac:spMkLst>
        </pc:spChg>
        <pc:spChg chg="mod">
          <ac:chgData name="Jean-François" userId="a9b952b2-b526-4af2-807d-c1b6655d9e27" providerId="ADAL" clId="{F2AE327B-ACB8-4C9C-9B26-E602FFAA4008}" dt="2024-03-21T16:30:06.273" v="286" actId="1076"/>
          <ac:spMkLst>
            <pc:docMk/>
            <pc:sldMk cId="0" sldId="414"/>
            <ac:spMk id="243718" creationId="{00000000-0000-0000-0000-000000000000}"/>
          </ac:spMkLst>
        </pc:spChg>
        <pc:picChg chg="mod">
          <ac:chgData name="Jean-François" userId="a9b952b2-b526-4af2-807d-c1b6655d9e27" providerId="ADAL" clId="{F2AE327B-ACB8-4C9C-9B26-E602FFAA4008}" dt="2024-03-21T16:29:55.220" v="284" actId="1076"/>
          <ac:picMkLst>
            <pc:docMk/>
            <pc:sldMk cId="0" sldId="414"/>
            <ac:picMk id="19459" creationId="{00000000-0000-0000-0000-000000000000}"/>
          </ac:picMkLst>
        </pc:picChg>
      </pc:sldChg>
      <pc:sldChg chg="modSp">
        <pc:chgData name="Jean-François" userId="a9b952b2-b526-4af2-807d-c1b6655d9e27" providerId="ADAL" clId="{F2AE327B-ACB8-4C9C-9B26-E602FFAA4008}" dt="2024-03-21T16:12:34.647" v="153" actId="113"/>
        <pc:sldMkLst>
          <pc:docMk/>
          <pc:sldMk cId="4236270269" sldId="430"/>
        </pc:sldMkLst>
        <pc:spChg chg="mod">
          <ac:chgData name="Jean-François" userId="a9b952b2-b526-4af2-807d-c1b6655d9e27" providerId="ADAL" clId="{F2AE327B-ACB8-4C9C-9B26-E602FFAA4008}" dt="2024-03-21T16:12:34.647" v="153" actId="113"/>
          <ac:spMkLst>
            <pc:docMk/>
            <pc:sldMk cId="4236270269" sldId="430"/>
            <ac:spMk id="260099" creationId="{00000000-0000-0000-0000-000000000000}"/>
          </ac:spMkLst>
        </pc:spChg>
      </pc:sldChg>
      <pc:sldChg chg="modSp mod">
        <pc:chgData name="Jean-François" userId="a9b952b2-b526-4af2-807d-c1b6655d9e27" providerId="ADAL" clId="{F2AE327B-ACB8-4C9C-9B26-E602FFAA4008}" dt="2024-03-21T16:17:55.117" v="154" actId="1076"/>
        <pc:sldMkLst>
          <pc:docMk/>
          <pc:sldMk cId="486346461" sldId="470"/>
        </pc:sldMkLst>
        <pc:spChg chg="mod">
          <ac:chgData name="Jean-François" userId="a9b952b2-b526-4af2-807d-c1b6655d9e27" providerId="ADAL" clId="{F2AE327B-ACB8-4C9C-9B26-E602FFAA4008}" dt="2024-03-21T16:17:55.117" v="154" actId="1076"/>
          <ac:spMkLst>
            <pc:docMk/>
            <pc:sldMk cId="486346461" sldId="470"/>
            <ac:spMk id="15364" creationId="{00000000-0000-0000-0000-000000000000}"/>
          </ac:spMkLst>
        </pc:spChg>
      </pc:sldChg>
      <pc:sldChg chg="addSp delSp modSp mod modAnim">
        <pc:chgData name="Jean-François" userId="a9b952b2-b526-4af2-807d-c1b6655d9e27" providerId="ADAL" clId="{F2AE327B-ACB8-4C9C-9B26-E602FFAA4008}" dt="2024-03-21T16:40:28.675" v="450"/>
        <pc:sldMkLst>
          <pc:docMk/>
          <pc:sldMk cId="1143055077" sldId="531"/>
        </pc:sldMkLst>
        <pc:spChg chg="mod">
          <ac:chgData name="Jean-François" userId="a9b952b2-b526-4af2-807d-c1b6655d9e27" providerId="ADAL" clId="{F2AE327B-ACB8-4C9C-9B26-E602FFAA4008}" dt="2024-03-21T16:03:33.250" v="123" actId="1076"/>
          <ac:spMkLst>
            <pc:docMk/>
            <pc:sldMk cId="1143055077" sldId="531"/>
            <ac:spMk id="3" creationId="{00000000-0000-0000-0000-000000000000}"/>
          </ac:spMkLst>
        </pc:spChg>
        <pc:spChg chg="del mod">
          <ac:chgData name="Jean-François" userId="a9b952b2-b526-4af2-807d-c1b6655d9e27" providerId="ADAL" clId="{F2AE327B-ACB8-4C9C-9B26-E602FFAA4008}" dt="2024-03-21T16:03:23.094" v="121" actId="478"/>
          <ac:spMkLst>
            <pc:docMk/>
            <pc:sldMk cId="1143055077" sldId="531"/>
            <ac:spMk id="4" creationId="{00000000-0000-0000-0000-000000000000}"/>
          </ac:spMkLst>
        </pc:spChg>
        <pc:spChg chg="add mod">
          <ac:chgData name="Jean-François" userId="a9b952b2-b526-4af2-807d-c1b6655d9e27" providerId="ADAL" clId="{F2AE327B-ACB8-4C9C-9B26-E602FFAA4008}" dt="2024-03-21T16:35:56.653" v="409" actId="1076"/>
          <ac:spMkLst>
            <pc:docMk/>
            <pc:sldMk cId="1143055077" sldId="531"/>
            <ac:spMk id="5" creationId="{6506AFE4-CB1D-47CB-BA46-199059F61682}"/>
          </ac:spMkLst>
        </pc:spChg>
        <pc:spChg chg="add mod">
          <ac:chgData name="Jean-François" userId="a9b952b2-b526-4af2-807d-c1b6655d9e27" providerId="ADAL" clId="{F2AE327B-ACB8-4C9C-9B26-E602FFAA4008}" dt="2024-03-21T16:40:12.013" v="448" actId="20577"/>
          <ac:spMkLst>
            <pc:docMk/>
            <pc:sldMk cId="1143055077" sldId="531"/>
            <ac:spMk id="6" creationId="{F4950436-4995-42B7-8FF8-6D739A2C3F3B}"/>
          </ac:spMkLst>
        </pc:spChg>
        <pc:spChg chg="add mod">
          <ac:chgData name="Jean-François" userId="a9b952b2-b526-4af2-807d-c1b6655d9e27" providerId="ADAL" clId="{F2AE327B-ACB8-4C9C-9B26-E602FFAA4008}" dt="2024-03-21T16:36:22.331" v="433" actId="20577"/>
          <ac:spMkLst>
            <pc:docMk/>
            <pc:sldMk cId="1143055077" sldId="531"/>
            <ac:spMk id="7" creationId="{D3DEA7A3-1515-4DA7-B901-4D88F883AF24}"/>
          </ac:spMkLst>
        </pc:spChg>
      </pc:sldChg>
      <pc:sldChg chg="modSp mod">
        <pc:chgData name="Jean-François" userId="a9b952b2-b526-4af2-807d-c1b6655d9e27" providerId="ADAL" clId="{F2AE327B-ACB8-4C9C-9B26-E602FFAA4008}" dt="2024-03-21T16:54:01.374" v="511" actId="20577"/>
        <pc:sldMkLst>
          <pc:docMk/>
          <pc:sldMk cId="0" sldId="536"/>
        </pc:sldMkLst>
        <pc:spChg chg="mod">
          <ac:chgData name="Jean-François" userId="a9b952b2-b526-4af2-807d-c1b6655d9e27" providerId="ADAL" clId="{F2AE327B-ACB8-4C9C-9B26-E602FFAA4008}" dt="2024-03-21T16:53:27.244" v="510" actId="20577"/>
          <ac:spMkLst>
            <pc:docMk/>
            <pc:sldMk cId="0" sldId="536"/>
            <ac:spMk id="2" creationId="{00000000-0000-0000-0000-000000000000}"/>
          </ac:spMkLst>
        </pc:spChg>
        <pc:spChg chg="mod">
          <ac:chgData name="Jean-François" userId="a9b952b2-b526-4af2-807d-c1b6655d9e27" providerId="ADAL" clId="{F2AE327B-ACB8-4C9C-9B26-E602FFAA4008}" dt="2024-03-21T16:54:01.374" v="511" actId="20577"/>
          <ac:spMkLst>
            <pc:docMk/>
            <pc:sldMk cId="0" sldId="536"/>
            <ac:spMk id="4" creationId="{00000000-0000-0000-0000-000000000000}"/>
          </ac:spMkLst>
        </pc:spChg>
      </pc:sldChg>
      <pc:sldChg chg="add del">
        <pc:chgData name="Jean-François" userId="a9b952b2-b526-4af2-807d-c1b6655d9e27" providerId="ADAL" clId="{F2AE327B-ACB8-4C9C-9B26-E602FFAA4008}" dt="2024-03-21T15:37:54.856" v="22" actId="47"/>
        <pc:sldMkLst>
          <pc:docMk/>
          <pc:sldMk cId="257146726" sldId="750"/>
        </pc:sldMkLst>
      </pc:sldChg>
      <pc:sldChg chg="add">
        <pc:chgData name="Jean-François" userId="a9b952b2-b526-4af2-807d-c1b6655d9e27" providerId="ADAL" clId="{F2AE327B-ACB8-4C9C-9B26-E602FFAA4008}" dt="2024-03-21T15:25:40.604" v="0"/>
        <pc:sldMkLst>
          <pc:docMk/>
          <pc:sldMk cId="2288781615" sldId="753"/>
        </pc:sldMkLst>
      </pc:sldChg>
      <pc:sldChg chg="modSp add mod">
        <pc:chgData name="Jean-François" userId="a9b952b2-b526-4af2-807d-c1b6655d9e27" providerId="ADAL" clId="{F2AE327B-ACB8-4C9C-9B26-E602FFAA4008}" dt="2024-03-21T15:38:34.202" v="26" actId="14100"/>
        <pc:sldMkLst>
          <pc:docMk/>
          <pc:sldMk cId="2003549116" sldId="754"/>
        </pc:sldMkLst>
        <pc:spChg chg="mod">
          <ac:chgData name="Jean-François" userId="a9b952b2-b526-4af2-807d-c1b6655d9e27" providerId="ADAL" clId="{F2AE327B-ACB8-4C9C-9B26-E602FFAA4008}" dt="2024-03-21T15:38:13.713" v="23" actId="1076"/>
          <ac:spMkLst>
            <pc:docMk/>
            <pc:sldMk cId="2003549116" sldId="754"/>
            <ac:spMk id="3" creationId="{45D09586-8FDA-4308-8955-E1F37F0CC5F9}"/>
          </ac:spMkLst>
        </pc:spChg>
        <pc:spChg chg="mod">
          <ac:chgData name="Jean-François" userId="a9b952b2-b526-4af2-807d-c1b6655d9e27" providerId="ADAL" clId="{F2AE327B-ACB8-4C9C-9B26-E602FFAA4008}" dt="2024-03-21T15:38:34.202" v="26" actId="14100"/>
          <ac:spMkLst>
            <pc:docMk/>
            <pc:sldMk cId="2003549116" sldId="754"/>
            <ac:spMk id="4" creationId="{B71A23EF-C762-46B1-B87E-D9F5E78CD6E3}"/>
          </ac:spMkLst>
        </pc:spChg>
      </pc:sldChg>
      <pc:sldChg chg="modSp add mod">
        <pc:chgData name="Jean-François" userId="a9b952b2-b526-4af2-807d-c1b6655d9e27" providerId="ADAL" clId="{F2AE327B-ACB8-4C9C-9B26-E602FFAA4008}" dt="2024-03-21T15:38:50.966" v="28" actId="14100"/>
        <pc:sldMkLst>
          <pc:docMk/>
          <pc:sldMk cId="3295380586" sldId="755"/>
        </pc:sldMkLst>
        <pc:spChg chg="mod">
          <ac:chgData name="Jean-François" userId="a9b952b2-b526-4af2-807d-c1b6655d9e27" providerId="ADAL" clId="{F2AE327B-ACB8-4C9C-9B26-E602FFAA4008}" dt="2024-03-21T15:38:48.013" v="27" actId="1076"/>
          <ac:spMkLst>
            <pc:docMk/>
            <pc:sldMk cId="3295380586" sldId="755"/>
            <ac:spMk id="3" creationId="{45D09586-8FDA-4308-8955-E1F37F0CC5F9}"/>
          </ac:spMkLst>
        </pc:spChg>
        <pc:spChg chg="mod">
          <ac:chgData name="Jean-François" userId="a9b952b2-b526-4af2-807d-c1b6655d9e27" providerId="ADAL" clId="{F2AE327B-ACB8-4C9C-9B26-E602FFAA4008}" dt="2024-03-21T15:38:50.966" v="28" actId="14100"/>
          <ac:spMkLst>
            <pc:docMk/>
            <pc:sldMk cId="3295380586" sldId="755"/>
            <ac:spMk id="4" creationId="{B71A23EF-C762-46B1-B87E-D9F5E78CD6E3}"/>
          </ac:spMkLst>
        </pc:spChg>
      </pc:sldChg>
      <pc:sldChg chg="modSp add mod">
        <pc:chgData name="Jean-François" userId="a9b952b2-b526-4af2-807d-c1b6655d9e27" providerId="ADAL" clId="{F2AE327B-ACB8-4C9C-9B26-E602FFAA4008}" dt="2024-03-21T15:39:36.018" v="34" actId="1076"/>
        <pc:sldMkLst>
          <pc:docMk/>
          <pc:sldMk cId="2030122767" sldId="756"/>
        </pc:sldMkLst>
        <pc:spChg chg="mod">
          <ac:chgData name="Jean-François" userId="a9b952b2-b526-4af2-807d-c1b6655d9e27" providerId="ADAL" clId="{F2AE327B-ACB8-4C9C-9B26-E602FFAA4008}" dt="2024-03-21T15:39:36.018" v="34" actId="1076"/>
          <ac:spMkLst>
            <pc:docMk/>
            <pc:sldMk cId="2030122767" sldId="756"/>
            <ac:spMk id="3" creationId="{4C531402-14DC-4CA7-A6F6-D4F8512DD2FF}"/>
          </ac:spMkLst>
        </pc:spChg>
        <pc:picChg chg="mod">
          <ac:chgData name="Jean-François" userId="a9b952b2-b526-4af2-807d-c1b6655d9e27" providerId="ADAL" clId="{F2AE327B-ACB8-4C9C-9B26-E602FFAA4008}" dt="2024-03-21T15:39:33.648" v="33" actId="1076"/>
          <ac:picMkLst>
            <pc:docMk/>
            <pc:sldMk cId="2030122767" sldId="756"/>
            <ac:picMk id="14" creationId="{E12835FF-CD20-439E-82C2-2B5DC5CF48EB}"/>
          </ac:picMkLst>
        </pc:picChg>
      </pc:sldChg>
      <pc:sldChg chg="modSp add mod">
        <pc:chgData name="Jean-François" userId="a9b952b2-b526-4af2-807d-c1b6655d9e27" providerId="ADAL" clId="{F2AE327B-ACB8-4C9C-9B26-E602FFAA4008}" dt="2024-03-21T15:40:33.899" v="38" actId="255"/>
        <pc:sldMkLst>
          <pc:docMk/>
          <pc:sldMk cId="2087887091" sldId="757"/>
        </pc:sldMkLst>
        <pc:spChg chg="mod">
          <ac:chgData name="Jean-François" userId="a9b952b2-b526-4af2-807d-c1b6655d9e27" providerId="ADAL" clId="{F2AE327B-ACB8-4C9C-9B26-E602FFAA4008}" dt="2024-03-21T15:40:33.899" v="38" actId="255"/>
          <ac:spMkLst>
            <pc:docMk/>
            <pc:sldMk cId="2087887091" sldId="757"/>
            <ac:spMk id="3" creationId="{5083AF22-BF60-4E74-B793-AA0BCE6EBD1D}"/>
          </ac:spMkLst>
        </pc:spChg>
      </pc:sldChg>
      <pc:sldChg chg="modSp add mod">
        <pc:chgData name="Jean-François" userId="a9b952b2-b526-4af2-807d-c1b6655d9e27" providerId="ADAL" clId="{F2AE327B-ACB8-4C9C-9B26-E602FFAA4008}" dt="2024-03-21T15:25:40.711" v="3" actId="27636"/>
        <pc:sldMkLst>
          <pc:docMk/>
          <pc:sldMk cId="2524972065" sldId="758"/>
        </pc:sldMkLst>
        <pc:spChg chg="mod">
          <ac:chgData name="Jean-François" userId="a9b952b2-b526-4af2-807d-c1b6655d9e27" providerId="ADAL" clId="{F2AE327B-ACB8-4C9C-9B26-E602FFAA4008}" dt="2024-03-21T15:25:40.711" v="3" actId="27636"/>
          <ac:spMkLst>
            <pc:docMk/>
            <pc:sldMk cId="2524972065" sldId="758"/>
            <ac:spMk id="3" creationId="{762E8CD3-FA08-47D5-831A-185B516ACE90}"/>
          </ac:spMkLst>
        </pc:spChg>
      </pc:sldChg>
      <pc:sldChg chg="add">
        <pc:chgData name="Jean-François" userId="a9b952b2-b526-4af2-807d-c1b6655d9e27" providerId="ADAL" clId="{F2AE327B-ACB8-4C9C-9B26-E602FFAA4008}" dt="2024-03-21T15:25:40.604" v="0"/>
        <pc:sldMkLst>
          <pc:docMk/>
          <pc:sldMk cId="2468406501" sldId="759"/>
        </pc:sldMkLst>
      </pc:sldChg>
      <pc:sldChg chg="modSp add mod">
        <pc:chgData name="Jean-François" userId="a9b952b2-b526-4af2-807d-c1b6655d9e27" providerId="ADAL" clId="{F2AE327B-ACB8-4C9C-9B26-E602FFAA4008}" dt="2024-03-21T15:41:00.973" v="40" actId="255"/>
        <pc:sldMkLst>
          <pc:docMk/>
          <pc:sldMk cId="412986146" sldId="760"/>
        </pc:sldMkLst>
        <pc:spChg chg="mod">
          <ac:chgData name="Jean-François" userId="a9b952b2-b526-4af2-807d-c1b6655d9e27" providerId="ADAL" clId="{F2AE327B-ACB8-4C9C-9B26-E602FFAA4008}" dt="2024-03-21T15:41:00.973" v="40" actId="255"/>
          <ac:spMkLst>
            <pc:docMk/>
            <pc:sldMk cId="412986146" sldId="760"/>
            <ac:spMk id="3" creationId="{4C531402-14DC-4CA7-A6F6-D4F8512DD2FF}"/>
          </ac:spMkLst>
        </pc:spChg>
      </pc:sldChg>
      <pc:sldChg chg="add">
        <pc:chgData name="Jean-François" userId="a9b952b2-b526-4af2-807d-c1b6655d9e27" providerId="ADAL" clId="{F2AE327B-ACB8-4C9C-9B26-E602FFAA4008}" dt="2024-03-21T15:25:40.604" v="0"/>
        <pc:sldMkLst>
          <pc:docMk/>
          <pc:sldMk cId="1436298996" sldId="761"/>
        </pc:sldMkLst>
      </pc:sldChg>
      <pc:sldChg chg="add">
        <pc:chgData name="Jean-François" userId="a9b952b2-b526-4af2-807d-c1b6655d9e27" providerId="ADAL" clId="{F2AE327B-ACB8-4C9C-9B26-E602FFAA4008}" dt="2024-03-21T15:25:40.604" v="0"/>
        <pc:sldMkLst>
          <pc:docMk/>
          <pc:sldMk cId="608659412" sldId="762"/>
        </pc:sldMkLst>
      </pc:sldChg>
      <pc:sldChg chg="add">
        <pc:chgData name="Jean-François" userId="a9b952b2-b526-4af2-807d-c1b6655d9e27" providerId="ADAL" clId="{F2AE327B-ACB8-4C9C-9B26-E602FFAA4008}" dt="2024-03-21T15:25:40.604" v="0"/>
        <pc:sldMkLst>
          <pc:docMk/>
          <pc:sldMk cId="589717409" sldId="763"/>
        </pc:sldMkLst>
      </pc:sldChg>
      <pc:sldChg chg="modSp add mod">
        <pc:chgData name="Jean-François" userId="a9b952b2-b526-4af2-807d-c1b6655d9e27" providerId="ADAL" clId="{F2AE327B-ACB8-4C9C-9B26-E602FFAA4008}" dt="2024-03-21T15:42:40.124" v="47" actId="1076"/>
        <pc:sldMkLst>
          <pc:docMk/>
          <pc:sldMk cId="3755859337" sldId="768"/>
        </pc:sldMkLst>
        <pc:spChg chg="mod">
          <ac:chgData name="Jean-François" userId="a9b952b2-b526-4af2-807d-c1b6655d9e27" providerId="ADAL" clId="{F2AE327B-ACB8-4C9C-9B26-E602FFAA4008}" dt="2024-03-21T15:42:33.840" v="46" actId="1076"/>
          <ac:spMkLst>
            <pc:docMk/>
            <pc:sldMk cId="3755859337" sldId="768"/>
            <ac:spMk id="3" creationId="{4875A4EE-4C48-40A2-9AD1-6E0699012CBE}"/>
          </ac:spMkLst>
        </pc:spChg>
        <pc:picChg chg="mod">
          <ac:chgData name="Jean-François" userId="a9b952b2-b526-4af2-807d-c1b6655d9e27" providerId="ADAL" clId="{F2AE327B-ACB8-4C9C-9B26-E602FFAA4008}" dt="2024-03-21T15:42:40.124" v="47" actId="1076"/>
          <ac:picMkLst>
            <pc:docMk/>
            <pc:sldMk cId="3755859337" sldId="768"/>
            <ac:picMk id="5" creationId="{9A1E58B9-4F02-42A0-9D26-B0649F7D0F3A}"/>
          </ac:picMkLst>
        </pc:picChg>
      </pc:sldChg>
      <pc:sldChg chg="modSp add mod">
        <pc:chgData name="Jean-François" userId="a9b952b2-b526-4af2-807d-c1b6655d9e27" providerId="ADAL" clId="{F2AE327B-ACB8-4C9C-9B26-E602FFAA4008}" dt="2024-03-21T15:42:26.168" v="45" actId="255"/>
        <pc:sldMkLst>
          <pc:docMk/>
          <pc:sldMk cId="4066324318" sldId="769"/>
        </pc:sldMkLst>
        <pc:spChg chg="mod">
          <ac:chgData name="Jean-François" userId="a9b952b2-b526-4af2-807d-c1b6655d9e27" providerId="ADAL" clId="{F2AE327B-ACB8-4C9C-9B26-E602FFAA4008}" dt="2024-03-21T15:42:26.168" v="45" actId="255"/>
          <ac:spMkLst>
            <pc:docMk/>
            <pc:sldMk cId="4066324318" sldId="769"/>
            <ac:spMk id="3" creationId="{4875A4EE-4C48-40A2-9AD1-6E0699012CBE}"/>
          </ac:spMkLst>
        </pc:spChg>
      </pc:sldChg>
      <pc:sldChg chg="modSp mod">
        <pc:chgData name="Jean-François" userId="a9b952b2-b526-4af2-807d-c1b6655d9e27" providerId="ADAL" clId="{F2AE327B-ACB8-4C9C-9B26-E602FFAA4008}" dt="2024-03-21T16:41:44.626" v="454" actId="207"/>
        <pc:sldMkLst>
          <pc:docMk/>
          <pc:sldMk cId="2595793524" sldId="772"/>
        </pc:sldMkLst>
        <pc:graphicFrameChg chg="modGraphic">
          <ac:chgData name="Jean-François" userId="a9b952b2-b526-4af2-807d-c1b6655d9e27" providerId="ADAL" clId="{F2AE327B-ACB8-4C9C-9B26-E602FFAA4008}" dt="2024-03-21T16:41:44.626" v="454" actId="207"/>
          <ac:graphicFrameMkLst>
            <pc:docMk/>
            <pc:sldMk cId="2595793524" sldId="772"/>
            <ac:graphicFrameMk id="7" creationId="{3958DEFE-B0FF-4696-A9F4-9FB3A99D836D}"/>
          </ac:graphicFrameMkLst>
        </pc:graphicFrameChg>
      </pc:sldChg>
      <pc:sldChg chg="modSp mod">
        <pc:chgData name="Jean-François" userId="a9b952b2-b526-4af2-807d-c1b6655d9e27" providerId="ADAL" clId="{F2AE327B-ACB8-4C9C-9B26-E602FFAA4008}" dt="2024-03-21T16:51:33.331" v="492" actId="207"/>
        <pc:sldMkLst>
          <pc:docMk/>
          <pc:sldMk cId="2297664590" sldId="778"/>
        </pc:sldMkLst>
        <pc:spChg chg="mod">
          <ac:chgData name="Jean-François" userId="a9b952b2-b526-4af2-807d-c1b6655d9e27" providerId="ADAL" clId="{F2AE327B-ACB8-4C9C-9B26-E602FFAA4008}" dt="2024-03-21T16:51:24.680" v="491" actId="207"/>
          <ac:spMkLst>
            <pc:docMk/>
            <pc:sldMk cId="2297664590" sldId="778"/>
            <ac:spMk id="11" creationId="{E3E1C8ED-D850-4653-B72B-A6A38E530427}"/>
          </ac:spMkLst>
        </pc:spChg>
        <pc:spChg chg="mod">
          <ac:chgData name="Jean-François" userId="a9b952b2-b526-4af2-807d-c1b6655d9e27" providerId="ADAL" clId="{F2AE327B-ACB8-4C9C-9B26-E602FFAA4008}" dt="2024-03-21T16:51:33.331" v="492" actId="207"/>
          <ac:spMkLst>
            <pc:docMk/>
            <pc:sldMk cId="2297664590" sldId="778"/>
            <ac:spMk id="13" creationId="{00000000-0000-0000-0000-000000000000}"/>
          </ac:spMkLst>
        </pc:spChg>
        <pc:spChg chg="mod">
          <ac:chgData name="Jean-François" userId="a9b952b2-b526-4af2-807d-c1b6655d9e27" providerId="ADAL" clId="{F2AE327B-ACB8-4C9C-9B26-E602FFAA4008}" dt="2024-03-21T16:51:33.331" v="492" actId="207"/>
          <ac:spMkLst>
            <pc:docMk/>
            <pc:sldMk cId="2297664590" sldId="778"/>
            <ac:spMk id="14" creationId="{00000000-0000-0000-0000-000000000000}"/>
          </ac:spMkLst>
        </pc:spChg>
        <pc:spChg chg="mod">
          <ac:chgData name="Jean-François" userId="a9b952b2-b526-4af2-807d-c1b6655d9e27" providerId="ADAL" clId="{F2AE327B-ACB8-4C9C-9B26-E602FFAA4008}" dt="2024-03-21T16:51:17.198" v="490" actId="207"/>
          <ac:spMkLst>
            <pc:docMk/>
            <pc:sldMk cId="2297664590" sldId="778"/>
            <ac:spMk id="16" creationId="{00000000-0000-0000-0000-000000000000}"/>
          </ac:spMkLst>
        </pc:spChg>
      </pc:sldChg>
      <pc:sldChg chg="modSp mod">
        <pc:chgData name="Jean-François" userId="a9b952b2-b526-4af2-807d-c1b6655d9e27" providerId="ADAL" clId="{F2AE327B-ACB8-4C9C-9B26-E602FFAA4008}" dt="2024-03-21T16:51:41.045" v="493" actId="207"/>
        <pc:sldMkLst>
          <pc:docMk/>
          <pc:sldMk cId="2729987930" sldId="779"/>
        </pc:sldMkLst>
        <pc:spChg chg="mod">
          <ac:chgData name="Jean-François" userId="a9b952b2-b526-4af2-807d-c1b6655d9e27" providerId="ADAL" clId="{F2AE327B-ACB8-4C9C-9B26-E602FFAA4008}" dt="2024-03-21T16:51:41.045" v="493" actId="207"/>
          <ac:spMkLst>
            <pc:docMk/>
            <pc:sldMk cId="2729987930" sldId="779"/>
            <ac:spMk id="11" creationId="{3CF66507-F9BF-489E-9E13-D322B4F863F2}"/>
          </ac:spMkLst>
        </pc:spChg>
        <pc:spChg chg="mod">
          <ac:chgData name="Jean-François" userId="a9b952b2-b526-4af2-807d-c1b6655d9e27" providerId="ADAL" clId="{F2AE327B-ACB8-4C9C-9B26-E602FFAA4008}" dt="2024-03-21T16:51:41.045" v="493" actId="207"/>
          <ac:spMkLst>
            <pc:docMk/>
            <pc:sldMk cId="2729987930" sldId="779"/>
            <ac:spMk id="12" creationId="{00000000-0000-0000-0000-000000000000}"/>
          </ac:spMkLst>
        </pc:spChg>
        <pc:spChg chg="mod">
          <ac:chgData name="Jean-François" userId="a9b952b2-b526-4af2-807d-c1b6655d9e27" providerId="ADAL" clId="{F2AE327B-ACB8-4C9C-9B26-E602FFAA4008}" dt="2024-03-21T16:51:41.045" v="493" actId="207"/>
          <ac:spMkLst>
            <pc:docMk/>
            <pc:sldMk cId="2729987930" sldId="779"/>
            <ac:spMk id="13" creationId="{00000000-0000-0000-0000-000000000000}"/>
          </ac:spMkLst>
        </pc:spChg>
        <pc:spChg chg="mod">
          <ac:chgData name="Jean-François" userId="a9b952b2-b526-4af2-807d-c1b6655d9e27" providerId="ADAL" clId="{F2AE327B-ACB8-4C9C-9B26-E602FFAA4008}" dt="2024-03-21T16:51:41.045" v="493" actId="207"/>
          <ac:spMkLst>
            <pc:docMk/>
            <pc:sldMk cId="2729987930" sldId="779"/>
            <ac:spMk id="16" creationId="{002F1A7E-E1DE-43CF-819A-A5311338426C}"/>
          </ac:spMkLst>
        </pc:spChg>
      </pc:sldChg>
      <pc:sldChg chg="modSp mod">
        <pc:chgData name="Jean-François" userId="a9b952b2-b526-4af2-807d-c1b6655d9e27" providerId="ADAL" clId="{F2AE327B-ACB8-4C9C-9B26-E602FFAA4008}" dt="2024-03-21T16:51:46.489" v="494" actId="207"/>
        <pc:sldMkLst>
          <pc:docMk/>
          <pc:sldMk cId="273614614" sldId="780"/>
        </pc:sldMkLst>
        <pc:spChg chg="mod">
          <ac:chgData name="Jean-François" userId="a9b952b2-b526-4af2-807d-c1b6655d9e27" providerId="ADAL" clId="{F2AE327B-ACB8-4C9C-9B26-E602FFAA4008}" dt="2024-03-21T16:51:46.489" v="494" actId="207"/>
          <ac:spMkLst>
            <pc:docMk/>
            <pc:sldMk cId="273614614" sldId="780"/>
            <ac:spMk id="9" creationId="{00000000-0000-0000-0000-000000000000}"/>
          </ac:spMkLst>
        </pc:spChg>
        <pc:spChg chg="mod">
          <ac:chgData name="Jean-François" userId="a9b952b2-b526-4af2-807d-c1b6655d9e27" providerId="ADAL" clId="{F2AE327B-ACB8-4C9C-9B26-E602FFAA4008}" dt="2024-03-21T16:51:46.489" v="494" actId="207"/>
          <ac:spMkLst>
            <pc:docMk/>
            <pc:sldMk cId="273614614" sldId="780"/>
            <ac:spMk id="12" creationId="{E5404409-0B5B-4081-B9DA-A1CADF85CAF6}"/>
          </ac:spMkLst>
        </pc:spChg>
        <pc:spChg chg="mod">
          <ac:chgData name="Jean-François" userId="a9b952b2-b526-4af2-807d-c1b6655d9e27" providerId="ADAL" clId="{F2AE327B-ACB8-4C9C-9B26-E602FFAA4008}" dt="2024-03-21T16:51:46.489" v="494" actId="207"/>
          <ac:spMkLst>
            <pc:docMk/>
            <pc:sldMk cId="273614614" sldId="780"/>
            <ac:spMk id="15" creationId="{A69CD8F2-BE68-4A64-936D-46032B19B80B}"/>
          </ac:spMkLst>
        </pc:spChg>
        <pc:spChg chg="mod">
          <ac:chgData name="Jean-François" userId="a9b952b2-b526-4af2-807d-c1b6655d9e27" providerId="ADAL" clId="{F2AE327B-ACB8-4C9C-9B26-E602FFAA4008}" dt="2024-03-21T16:51:46.489" v="494" actId="207"/>
          <ac:spMkLst>
            <pc:docMk/>
            <pc:sldMk cId="273614614" sldId="780"/>
            <ac:spMk id="16" creationId="{312C4A09-5B51-4ACB-B02F-751605A9ABB6}"/>
          </ac:spMkLst>
        </pc:spChg>
      </pc:sldChg>
      <pc:sldChg chg="addSp modSp mod">
        <pc:chgData name="Jean-François" userId="a9b952b2-b526-4af2-807d-c1b6655d9e27" providerId="ADAL" clId="{F2AE327B-ACB8-4C9C-9B26-E602FFAA4008}" dt="2024-03-21T16:51:53.102" v="496" actId="207"/>
        <pc:sldMkLst>
          <pc:docMk/>
          <pc:sldMk cId="1463080136" sldId="781"/>
        </pc:sldMkLst>
        <pc:spChg chg="add mod">
          <ac:chgData name="Jean-François" userId="a9b952b2-b526-4af2-807d-c1b6655d9e27" providerId="ADAL" clId="{F2AE327B-ACB8-4C9C-9B26-E602FFAA4008}" dt="2024-03-21T16:51:53.102" v="496" actId="207"/>
          <ac:spMkLst>
            <pc:docMk/>
            <pc:sldMk cId="1463080136" sldId="781"/>
            <ac:spMk id="11" creationId="{5D563693-E774-4060-BADA-D78D522A72F3}"/>
          </ac:spMkLst>
        </pc:spChg>
        <pc:spChg chg="mod">
          <ac:chgData name="Jean-François" userId="a9b952b2-b526-4af2-807d-c1b6655d9e27" providerId="ADAL" clId="{F2AE327B-ACB8-4C9C-9B26-E602FFAA4008}" dt="2024-03-21T16:51:53.102" v="496" actId="207"/>
          <ac:spMkLst>
            <pc:docMk/>
            <pc:sldMk cId="1463080136" sldId="781"/>
            <ac:spMk id="12" creationId="{00000000-0000-0000-0000-000000000000}"/>
          </ac:spMkLst>
        </pc:spChg>
        <pc:spChg chg="add mod">
          <ac:chgData name="Jean-François" userId="a9b952b2-b526-4af2-807d-c1b6655d9e27" providerId="ADAL" clId="{F2AE327B-ACB8-4C9C-9B26-E602FFAA4008}" dt="2024-03-21T16:51:53.102" v="496" actId="207"/>
          <ac:spMkLst>
            <pc:docMk/>
            <pc:sldMk cId="1463080136" sldId="781"/>
            <ac:spMk id="13" creationId="{CAF9BF11-15EF-4BB7-88CC-FA4520B775A2}"/>
          </ac:spMkLst>
        </pc:spChg>
        <pc:spChg chg="add mod">
          <ac:chgData name="Jean-François" userId="a9b952b2-b526-4af2-807d-c1b6655d9e27" providerId="ADAL" clId="{F2AE327B-ACB8-4C9C-9B26-E602FFAA4008}" dt="2024-03-21T16:51:53.102" v="496" actId="207"/>
          <ac:spMkLst>
            <pc:docMk/>
            <pc:sldMk cId="1463080136" sldId="781"/>
            <ac:spMk id="16" creationId="{74A22D02-B361-427C-9173-9AF9E83B5EFE}"/>
          </ac:spMkLst>
        </pc:spChg>
      </pc:sldChg>
      <pc:sldChg chg="modSp mod">
        <pc:chgData name="Jean-François" userId="a9b952b2-b526-4af2-807d-c1b6655d9e27" providerId="ADAL" clId="{F2AE327B-ACB8-4C9C-9B26-E602FFAA4008}" dt="2024-03-21T16:51:58.910" v="497" actId="207"/>
        <pc:sldMkLst>
          <pc:docMk/>
          <pc:sldMk cId="2230607632" sldId="782"/>
        </pc:sldMkLst>
        <pc:spChg chg="mod">
          <ac:chgData name="Jean-François" userId="a9b952b2-b526-4af2-807d-c1b6655d9e27" providerId="ADAL" clId="{F2AE327B-ACB8-4C9C-9B26-E602FFAA4008}" dt="2024-03-21T16:51:58.910" v="497" actId="207"/>
          <ac:spMkLst>
            <pc:docMk/>
            <pc:sldMk cId="2230607632" sldId="782"/>
            <ac:spMk id="7" creationId="{00000000-0000-0000-0000-000000000000}"/>
          </ac:spMkLst>
        </pc:spChg>
        <pc:spChg chg="mod">
          <ac:chgData name="Jean-François" userId="a9b952b2-b526-4af2-807d-c1b6655d9e27" providerId="ADAL" clId="{F2AE327B-ACB8-4C9C-9B26-E602FFAA4008}" dt="2024-03-21T16:51:58.910" v="497" actId="207"/>
          <ac:spMkLst>
            <pc:docMk/>
            <pc:sldMk cId="2230607632" sldId="782"/>
            <ac:spMk id="9" creationId="{00000000-0000-0000-0000-000000000000}"/>
          </ac:spMkLst>
        </pc:spChg>
        <pc:spChg chg="mod">
          <ac:chgData name="Jean-François" userId="a9b952b2-b526-4af2-807d-c1b6655d9e27" providerId="ADAL" clId="{F2AE327B-ACB8-4C9C-9B26-E602FFAA4008}" dt="2024-03-21T16:51:58.910" v="497" actId="207"/>
          <ac:spMkLst>
            <pc:docMk/>
            <pc:sldMk cId="2230607632" sldId="782"/>
            <ac:spMk id="13" creationId="{9271FB07-8FFF-4E0D-B596-1ABF7A12D199}"/>
          </ac:spMkLst>
        </pc:spChg>
        <pc:spChg chg="mod">
          <ac:chgData name="Jean-François" userId="a9b952b2-b526-4af2-807d-c1b6655d9e27" providerId="ADAL" clId="{F2AE327B-ACB8-4C9C-9B26-E602FFAA4008}" dt="2024-03-21T16:51:58.910" v="497" actId="207"/>
          <ac:spMkLst>
            <pc:docMk/>
            <pc:sldMk cId="2230607632" sldId="782"/>
            <ac:spMk id="15" creationId="{888E3822-4CA9-4490-81D4-39F29A00420B}"/>
          </ac:spMkLst>
        </pc:spChg>
      </pc:sldChg>
      <pc:sldChg chg="modSp mod">
        <pc:chgData name="Jean-François" userId="a9b952b2-b526-4af2-807d-c1b6655d9e27" providerId="ADAL" clId="{F2AE327B-ACB8-4C9C-9B26-E602FFAA4008}" dt="2024-03-21T16:52:14.452" v="498" actId="207"/>
        <pc:sldMkLst>
          <pc:docMk/>
          <pc:sldMk cId="1673742679" sldId="783"/>
        </pc:sldMkLst>
        <pc:spChg chg="mod">
          <ac:chgData name="Jean-François" userId="a9b952b2-b526-4af2-807d-c1b6655d9e27" providerId="ADAL" clId="{F2AE327B-ACB8-4C9C-9B26-E602FFAA4008}" dt="2024-03-21T16:52:14.452" v="498" actId="207"/>
          <ac:spMkLst>
            <pc:docMk/>
            <pc:sldMk cId="1673742679" sldId="783"/>
            <ac:spMk id="12" creationId="{00000000-0000-0000-0000-000000000000}"/>
          </ac:spMkLst>
        </pc:spChg>
        <pc:spChg chg="mod">
          <ac:chgData name="Jean-François" userId="a9b952b2-b526-4af2-807d-c1b6655d9e27" providerId="ADAL" clId="{F2AE327B-ACB8-4C9C-9B26-E602FFAA4008}" dt="2024-03-21T16:52:14.452" v="498" actId="207"/>
          <ac:spMkLst>
            <pc:docMk/>
            <pc:sldMk cId="1673742679" sldId="783"/>
            <ac:spMk id="14" creationId="{F3084BB5-FFA8-4565-AF0F-404EE99F6905}"/>
          </ac:spMkLst>
        </pc:spChg>
        <pc:spChg chg="mod">
          <ac:chgData name="Jean-François" userId="a9b952b2-b526-4af2-807d-c1b6655d9e27" providerId="ADAL" clId="{F2AE327B-ACB8-4C9C-9B26-E602FFAA4008}" dt="2024-03-21T16:52:14.452" v="498" actId="207"/>
          <ac:spMkLst>
            <pc:docMk/>
            <pc:sldMk cId="1673742679" sldId="783"/>
            <ac:spMk id="17" creationId="{ACC3DE9D-EDC8-405B-B0F6-BCC616685E90}"/>
          </ac:spMkLst>
        </pc:spChg>
        <pc:spChg chg="mod">
          <ac:chgData name="Jean-François" userId="a9b952b2-b526-4af2-807d-c1b6655d9e27" providerId="ADAL" clId="{F2AE327B-ACB8-4C9C-9B26-E602FFAA4008}" dt="2024-03-21T16:52:14.452" v="498" actId="207"/>
          <ac:spMkLst>
            <pc:docMk/>
            <pc:sldMk cId="1673742679" sldId="783"/>
            <ac:spMk id="18" creationId="{A7F240BA-5857-404B-B20A-0CCC357BD931}"/>
          </ac:spMkLst>
        </pc:spChg>
      </pc:sldChg>
      <pc:sldChg chg="addSp delSp modSp mod">
        <pc:chgData name="Jean-François" userId="a9b952b2-b526-4af2-807d-c1b6655d9e27" providerId="ADAL" clId="{F2AE327B-ACB8-4C9C-9B26-E602FFAA4008}" dt="2024-03-21T15:37:30.158" v="21" actId="255"/>
        <pc:sldMkLst>
          <pc:docMk/>
          <pc:sldMk cId="3175698075" sldId="790"/>
        </pc:sldMkLst>
        <pc:spChg chg="mod">
          <ac:chgData name="Jean-François" userId="a9b952b2-b526-4af2-807d-c1b6655d9e27" providerId="ADAL" clId="{F2AE327B-ACB8-4C9C-9B26-E602FFAA4008}" dt="2024-03-21T15:37:30.158" v="21" actId="255"/>
          <ac:spMkLst>
            <pc:docMk/>
            <pc:sldMk cId="3175698075" sldId="790"/>
            <ac:spMk id="2" creationId="{5E3E1E2D-8691-4317-BF76-F6D3B5A33669}"/>
          </ac:spMkLst>
        </pc:spChg>
        <pc:spChg chg="del">
          <ac:chgData name="Jean-François" userId="a9b952b2-b526-4af2-807d-c1b6655d9e27" providerId="ADAL" clId="{F2AE327B-ACB8-4C9C-9B26-E602FFAA4008}" dt="2024-03-21T15:35:56.540" v="8" actId="478"/>
          <ac:spMkLst>
            <pc:docMk/>
            <pc:sldMk cId="3175698075" sldId="790"/>
            <ac:spMk id="4" creationId="{A9E23AFF-98A6-42AB-96D1-AAECEA4B9C42}"/>
          </ac:spMkLst>
        </pc:spChg>
        <pc:picChg chg="add mod">
          <ac:chgData name="Jean-François" userId="a9b952b2-b526-4af2-807d-c1b6655d9e27" providerId="ADAL" clId="{F2AE327B-ACB8-4C9C-9B26-E602FFAA4008}" dt="2024-03-21T15:36:34.756" v="13" actId="1076"/>
          <ac:picMkLst>
            <pc:docMk/>
            <pc:sldMk cId="3175698075" sldId="790"/>
            <ac:picMk id="5" creationId="{4D2473B7-29FB-4839-82C8-FB3604C3EC83}"/>
          </ac:picMkLst>
        </pc:picChg>
      </pc:sldChg>
      <pc:sldChg chg="modSp mod">
        <pc:chgData name="Jean-François" userId="a9b952b2-b526-4af2-807d-c1b6655d9e27" providerId="ADAL" clId="{F2AE327B-ACB8-4C9C-9B26-E602FFAA4008}" dt="2024-03-21T16:22:12.542" v="161" actId="1076"/>
        <pc:sldMkLst>
          <pc:docMk/>
          <pc:sldMk cId="1096519052" sldId="791"/>
        </pc:sldMkLst>
        <pc:spChg chg="mod">
          <ac:chgData name="Jean-François" userId="a9b952b2-b526-4af2-807d-c1b6655d9e27" providerId="ADAL" clId="{F2AE327B-ACB8-4C9C-9B26-E602FFAA4008}" dt="2024-03-21T16:18:56.430" v="155" actId="1076"/>
          <ac:spMkLst>
            <pc:docMk/>
            <pc:sldMk cId="1096519052" sldId="791"/>
            <ac:spMk id="260098" creationId="{00000000-0000-0000-0000-000000000000}"/>
          </ac:spMkLst>
        </pc:spChg>
        <pc:spChg chg="mod">
          <ac:chgData name="Jean-François" userId="a9b952b2-b526-4af2-807d-c1b6655d9e27" providerId="ADAL" clId="{F2AE327B-ACB8-4C9C-9B26-E602FFAA4008}" dt="2024-03-21T16:22:12.542" v="161" actId="1076"/>
          <ac:spMkLst>
            <pc:docMk/>
            <pc:sldMk cId="1096519052" sldId="791"/>
            <ac:spMk id="260099" creationId="{00000000-0000-0000-0000-000000000000}"/>
          </ac:spMkLst>
        </pc:spChg>
        <pc:picChg chg="mod">
          <ac:chgData name="Jean-François" userId="a9b952b2-b526-4af2-807d-c1b6655d9e27" providerId="ADAL" clId="{F2AE327B-ACB8-4C9C-9B26-E602FFAA4008}" dt="2024-03-21T16:19:34.398" v="158" actId="14100"/>
          <ac:picMkLst>
            <pc:docMk/>
            <pc:sldMk cId="1096519052" sldId="791"/>
            <ac:picMk id="7" creationId="{6214B526-8181-485A-8CE3-7E9B8599D118}"/>
          </ac:picMkLst>
        </pc:picChg>
        <pc:picChg chg="mod">
          <ac:chgData name="Jean-François" userId="a9b952b2-b526-4af2-807d-c1b6655d9e27" providerId="ADAL" clId="{F2AE327B-ACB8-4C9C-9B26-E602FFAA4008}" dt="2024-03-21T16:19:43.894" v="160" actId="14100"/>
          <ac:picMkLst>
            <pc:docMk/>
            <pc:sldMk cId="1096519052" sldId="791"/>
            <ac:picMk id="8" creationId="{4467DA3E-D032-4027-9053-F69329930206}"/>
          </ac:picMkLst>
        </pc:picChg>
      </pc:sldChg>
      <pc:sldChg chg="modSp mod">
        <pc:chgData name="Jean-François" userId="a9b952b2-b526-4af2-807d-c1b6655d9e27" providerId="ADAL" clId="{F2AE327B-ACB8-4C9C-9B26-E602FFAA4008}" dt="2024-03-21T16:45:39.078" v="459" actId="207"/>
        <pc:sldMkLst>
          <pc:docMk/>
          <pc:sldMk cId="603217028" sldId="793"/>
        </pc:sldMkLst>
        <pc:spChg chg="mod">
          <ac:chgData name="Jean-François" userId="a9b952b2-b526-4af2-807d-c1b6655d9e27" providerId="ADAL" clId="{F2AE327B-ACB8-4C9C-9B26-E602FFAA4008}" dt="2024-03-21T16:45:39.078" v="459" actId="207"/>
          <ac:spMkLst>
            <pc:docMk/>
            <pc:sldMk cId="603217028" sldId="793"/>
            <ac:spMk id="6" creationId="{B46C762F-351B-445A-B91B-A813F7A3E78B}"/>
          </ac:spMkLst>
        </pc:spChg>
      </pc:sldChg>
      <pc:sldChg chg="add">
        <pc:chgData name="Jean-François" userId="a9b952b2-b526-4af2-807d-c1b6655d9e27" providerId="ADAL" clId="{F2AE327B-ACB8-4C9C-9B26-E602FFAA4008}" dt="2024-03-21T15:25:40.604" v="0"/>
        <pc:sldMkLst>
          <pc:docMk/>
          <pc:sldMk cId="4122235061" sldId="827"/>
        </pc:sldMkLst>
      </pc:sldChg>
      <pc:sldChg chg="modSp add mod">
        <pc:chgData name="Jean-François" userId="a9b952b2-b526-4af2-807d-c1b6655d9e27" providerId="ADAL" clId="{F2AE327B-ACB8-4C9C-9B26-E602FFAA4008}" dt="2024-03-21T15:57:46.717" v="111" actId="20577"/>
        <pc:sldMkLst>
          <pc:docMk/>
          <pc:sldMk cId="0" sldId="833"/>
        </pc:sldMkLst>
        <pc:spChg chg="mod">
          <ac:chgData name="Jean-François" userId="a9b952b2-b526-4af2-807d-c1b6655d9e27" providerId="ADAL" clId="{F2AE327B-ACB8-4C9C-9B26-E602FFAA4008}" dt="2024-03-21T15:47:29.440" v="48" actId="1582"/>
          <ac:spMkLst>
            <pc:docMk/>
            <pc:sldMk cId="0" sldId="833"/>
            <ac:spMk id="6" creationId="{00000000-0000-0000-0000-000000000000}"/>
          </ac:spMkLst>
        </pc:spChg>
        <pc:spChg chg="mod">
          <ac:chgData name="Jean-François" userId="a9b952b2-b526-4af2-807d-c1b6655d9e27" providerId="ADAL" clId="{F2AE327B-ACB8-4C9C-9B26-E602FFAA4008}" dt="2024-03-21T15:48:56.165" v="53" actId="1582"/>
          <ac:spMkLst>
            <pc:docMk/>
            <pc:sldMk cId="0" sldId="833"/>
            <ac:spMk id="7" creationId="{00000000-0000-0000-0000-000000000000}"/>
          </ac:spMkLst>
        </pc:spChg>
        <pc:spChg chg="mod">
          <ac:chgData name="Jean-François" userId="a9b952b2-b526-4af2-807d-c1b6655d9e27" providerId="ADAL" clId="{F2AE327B-ACB8-4C9C-9B26-E602FFAA4008}" dt="2024-03-21T15:49:04.997" v="54" actId="1582"/>
          <ac:spMkLst>
            <pc:docMk/>
            <pc:sldMk cId="0" sldId="833"/>
            <ac:spMk id="14" creationId="{00000000-0000-0000-0000-000000000000}"/>
          </ac:spMkLst>
        </pc:spChg>
        <pc:spChg chg="mod">
          <ac:chgData name="Jean-François" userId="a9b952b2-b526-4af2-807d-c1b6655d9e27" providerId="ADAL" clId="{F2AE327B-ACB8-4C9C-9B26-E602FFAA4008}" dt="2024-03-21T15:49:16.186" v="55" actId="1582"/>
          <ac:spMkLst>
            <pc:docMk/>
            <pc:sldMk cId="0" sldId="833"/>
            <ac:spMk id="15" creationId="{00000000-0000-0000-0000-000000000000}"/>
          </ac:spMkLst>
        </pc:spChg>
        <pc:spChg chg="mod">
          <ac:chgData name="Jean-François" userId="a9b952b2-b526-4af2-807d-c1b6655d9e27" providerId="ADAL" clId="{F2AE327B-ACB8-4C9C-9B26-E602FFAA4008}" dt="2024-03-21T15:48:28.623" v="52" actId="1582"/>
          <ac:spMkLst>
            <pc:docMk/>
            <pc:sldMk cId="0" sldId="833"/>
            <ac:spMk id="16" creationId="{00000000-0000-0000-0000-000000000000}"/>
          </ac:spMkLst>
        </pc:spChg>
        <pc:spChg chg="mod">
          <ac:chgData name="Jean-François" userId="a9b952b2-b526-4af2-807d-c1b6655d9e27" providerId="ADAL" clId="{F2AE327B-ACB8-4C9C-9B26-E602FFAA4008}" dt="2024-03-21T15:48:20.929" v="51" actId="1582"/>
          <ac:spMkLst>
            <pc:docMk/>
            <pc:sldMk cId="0" sldId="833"/>
            <ac:spMk id="17" creationId="{00000000-0000-0000-0000-000000000000}"/>
          </ac:spMkLst>
        </pc:spChg>
        <pc:spChg chg="mod">
          <ac:chgData name="Jean-François" userId="a9b952b2-b526-4af2-807d-c1b6655d9e27" providerId="ADAL" clId="{F2AE327B-ACB8-4C9C-9B26-E602FFAA4008}" dt="2024-03-21T15:48:11.292" v="50" actId="1582"/>
          <ac:spMkLst>
            <pc:docMk/>
            <pc:sldMk cId="0" sldId="833"/>
            <ac:spMk id="18" creationId="{00000000-0000-0000-0000-000000000000}"/>
          </ac:spMkLst>
        </pc:spChg>
        <pc:spChg chg="mod">
          <ac:chgData name="Jean-François" userId="a9b952b2-b526-4af2-807d-c1b6655d9e27" providerId="ADAL" clId="{F2AE327B-ACB8-4C9C-9B26-E602FFAA4008}" dt="2024-03-21T15:57:46.717" v="111" actId="20577"/>
          <ac:spMkLst>
            <pc:docMk/>
            <pc:sldMk cId="0" sldId="833"/>
            <ac:spMk id="19" creationId="{00000000-0000-0000-0000-000000000000}"/>
          </ac:spMkLst>
        </pc:spChg>
      </pc:sldChg>
      <pc:sldChg chg="modSp add mod">
        <pc:chgData name="Jean-François" userId="a9b952b2-b526-4af2-807d-c1b6655d9e27" providerId="ADAL" clId="{F2AE327B-ACB8-4C9C-9B26-E602FFAA4008}" dt="2024-03-21T15:58:09.571" v="113" actId="20577"/>
        <pc:sldMkLst>
          <pc:docMk/>
          <pc:sldMk cId="0" sldId="834"/>
        </pc:sldMkLst>
        <pc:spChg chg="mod">
          <ac:chgData name="Jean-François" userId="a9b952b2-b526-4af2-807d-c1b6655d9e27" providerId="ADAL" clId="{F2AE327B-ACB8-4C9C-9B26-E602FFAA4008}" dt="2024-03-21T15:54:38.332" v="63" actId="1582"/>
          <ac:spMkLst>
            <pc:docMk/>
            <pc:sldMk cId="0" sldId="834"/>
            <ac:spMk id="4" creationId="{00000000-0000-0000-0000-000000000000}"/>
          </ac:spMkLst>
        </pc:spChg>
        <pc:spChg chg="mod">
          <ac:chgData name="Jean-François" userId="a9b952b2-b526-4af2-807d-c1b6655d9e27" providerId="ADAL" clId="{F2AE327B-ACB8-4C9C-9B26-E602FFAA4008}" dt="2024-03-21T15:54:38.332" v="63" actId="1582"/>
          <ac:spMkLst>
            <pc:docMk/>
            <pc:sldMk cId="0" sldId="834"/>
            <ac:spMk id="6" creationId="{00000000-0000-0000-0000-000000000000}"/>
          </ac:spMkLst>
        </pc:spChg>
        <pc:spChg chg="mod">
          <ac:chgData name="Jean-François" userId="a9b952b2-b526-4af2-807d-c1b6655d9e27" providerId="ADAL" clId="{F2AE327B-ACB8-4C9C-9B26-E602FFAA4008}" dt="2024-03-21T15:55:01.508" v="64" actId="1582"/>
          <ac:spMkLst>
            <pc:docMk/>
            <pc:sldMk cId="0" sldId="834"/>
            <ac:spMk id="7" creationId="{00000000-0000-0000-0000-000000000000}"/>
          </ac:spMkLst>
        </pc:spChg>
        <pc:spChg chg="mod">
          <ac:chgData name="Jean-François" userId="a9b952b2-b526-4af2-807d-c1b6655d9e27" providerId="ADAL" clId="{F2AE327B-ACB8-4C9C-9B26-E602FFAA4008}" dt="2024-03-21T15:55:01.508" v="64" actId="1582"/>
          <ac:spMkLst>
            <pc:docMk/>
            <pc:sldMk cId="0" sldId="834"/>
            <ac:spMk id="8" creationId="{00000000-0000-0000-0000-000000000000}"/>
          </ac:spMkLst>
        </pc:spChg>
        <pc:spChg chg="mod">
          <ac:chgData name="Jean-François" userId="a9b952b2-b526-4af2-807d-c1b6655d9e27" providerId="ADAL" clId="{F2AE327B-ACB8-4C9C-9B26-E602FFAA4008}" dt="2024-03-21T15:55:01.508" v="64" actId="1582"/>
          <ac:spMkLst>
            <pc:docMk/>
            <pc:sldMk cId="0" sldId="834"/>
            <ac:spMk id="9" creationId="{00000000-0000-0000-0000-000000000000}"/>
          </ac:spMkLst>
        </pc:spChg>
        <pc:spChg chg="mod">
          <ac:chgData name="Jean-François" userId="a9b952b2-b526-4af2-807d-c1b6655d9e27" providerId="ADAL" clId="{F2AE327B-ACB8-4C9C-9B26-E602FFAA4008}" dt="2024-03-21T15:55:01.508" v="64" actId="1582"/>
          <ac:spMkLst>
            <pc:docMk/>
            <pc:sldMk cId="0" sldId="834"/>
            <ac:spMk id="10" creationId="{00000000-0000-0000-0000-000000000000}"/>
          </ac:spMkLst>
        </pc:spChg>
        <pc:spChg chg="mod">
          <ac:chgData name="Jean-François" userId="a9b952b2-b526-4af2-807d-c1b6655d9e27" providerId="ADAL" clId="{F2AE327B-ACB8-4C9C-9B26-E602FFAA4008}" dt="2024-03-21T15:54:38.332" v="63" actId="1582"/>
          <ac:spMkLst>
            <pc:docMk/>
            <pc:sldMk cId="0" sldId="834"/>
            <ac:spMk id="11" creationId="{00000000-0000-0000-0000-000000000000}"/>
          </ac:spMkLst>
        </pc:spChg>
        <pc:spChg chg="mod">
          <ac:chgData name="Jean-François" userId="a9b952b2-b526-4af2-807d-c1b6655d9e27" providerId="ADAL" clId="{F2AE327B-ACB8-4C9C-9B26-E602FFAA4008}" dt="2024-03-21T15:55:14.699" v="65" actId="1076"/>
          <ac:spMkLst>
            <pc:docMk/>
            <pc:sldMk cId="0" sldId="834"/>
            <ac:spMk id="12" creationId="{00000000-0000-0000-0000-000000000000}"/>
          </ac:spMkLst>
        </pc:spChg>
        <pc:spChg chg="mod">
          <ac:chgData name="Jean-François" userId="a9b952b2-b526-4af2-807d-c1b6655d9e27" providerId="ADAL" clId="{F2AE327B-ACB8-4C9C-9B26-E602FFAA4008}" dt="2024-03-21T15:58:09.571" v="113" actId="20577"/>
          <ac:spMkLst>
            <pc:docMk/>
            <pc:sldMk cId="0" sldId="834"/>
            <ac:spMk id="14" creationId="{00000000-0000-0000-0000-000000000000}"/>
          </ac:spMkLst>
        </pc:spChg>
        <pc:picChg chg="mod">
          <ac:chgData name="Jean-François" userId="a9b952b2-b526-4af2-807d-c1b6655d9e27" providerId="ADAL" clId="{F2AE327B-ACB8-4C9C-9B26-E602FFAA4008}" dt="2024-03-21T15:55:01.508" v="64" actId="1582"/>
          <ac:picMkLst>
            <pc:docMk/>
            <pc:sldMk cId="0" sldId="834"/>
            <ac:picMk id="29698" creationId="{00000000-0000-0000-0000-000000000000}"/>
          </ac:picMkLst>
        </pc:picChg>
      </pc:sldChg>
      <pc:sldChg chg="add">
        <pc:chgData name="Jean-François" userId="a9b952b2-b526-4af2-807d-c1b6655d9e27" providerId="ADAL" clId="{F2AE327B-ACB8-4C9C-9B26-E602FFAA4008}" dt="2024-03-21T15:25:40.604" v="0"/>
        <pc:sldMkLst>
          <pc:docMk/>
          <pc:sldMk cId="2546752109" sldId="845"/>
        </pc:sldMkLst>
      </pc:sldChg>
    </pc:docChg>
  </pc:docChgLst>
  <pc:docChgLst>
    <pc:chgData name="Lachance, Jean-François" userId="a9b952b2-b526-4af2-807d-c1b6655d9e27" providerId="ADAL" clId="{F2AE327B-ACB8-4C9C-9B26-E602FFAA4008}"/>
    <pc:docChg chg="modSld">
      <pc:chgData name="Lachance, Jean-François" userId="a9b952b2-b526-4af2-807d-c1b6655d9e27" providerId="ADAL" clId="{F2AE327B-ACB8-4C9C-9B26-E602FFAA4008}" dt="2024-04-04T18:24:47.604" v="22" actId="20577"/>
      <pc:docMkLst>
        <pc:docMk/>
      </pc:docMkLst>
      <pc:sldChg chg="addSp modSp mod">
        <pc:chgData name="Lachance, Jean-François" userId="a9b952b2-b526-4af2-807d-c1b6655d9e27" providerId="ADAL" clId="{F2AE327B-ACB8-4C9C-9B26-E602FFAA4008}" dt="2024-04-04T18:24:47.604" v="22" actId="20577"/>
        <pc:sldMkLst>
          <pc:docMk/>
          <pc:sldMk cId="0" sldId="539"/>
        </pc:sldMkLst>
        <pc:spChg chg="add mod">
          <ac:chgData name="Lachance, Jean-François" userId="a9b952b2-b526-4af2-807d-c1b6655d9e27" providerId="ADAL" clId="{F2AE327B-ACB8-4C9C-9B26-E602FFAA4008}" dt="2024-04-04T18:24:47.604" v="22" actId="20577"/>
          <ac:spMkLst>
            <pc:docMk/>
            <pc:sldMk cId="0" sldId="539"/>
            <ac:spMk id="2" creationId="{1107AB52-96F1-4663-AD25-63DAD388ED53}"/>
          </ac:spMkLst>
        </pc:spChg>
      </pc:sldChg>
    </pc:docChg>
  </pc:docChgLst>
  <pc:docChgLst>
    <pc:chgData name="Lachance, Jean-François" userId="a9b952b2-b526-4af2-807d-c1b6655d9e27" providerId="ADAL" clId="{1E3B4928-2DD4-4E78-931E-E11AAEB88E2E}"/>
    <pc:docChg chg="custSel addSld delSld modSld sldOrd">
      <pc:chgData name="Lachance, Jean-François" userId="a9b952b2-b526-4af2-807d-c1b6655d9e27" providerId="ADAL" clId="{1E3B4928-2DD4-4E78-931E-E11AAEB88E2E}" dt="2023-03-08T12:57:15.492" v="1215"/>
      <pc:docMkLst>
        <pc:docMk/>
      </pc:docMkLst>
      <pc:sldChg chg="del">
        <pc:chgData name="Lachance, Jean-François" userId="a9b952b2-b526-4af2-807d-c1b6655d9e27" providerId="ADAL" clId="{1E3B4928-2DD4-4E78-931E-E11AAEB88E2E}" dt="2023-03-08T12:54:23.925" v="1205" actId="47"/>
        <pc:sldMkLst>
          <pc:docMk/>
          <pc:sldMk cId="0" sldId="280"/>
        </pc:sldMkLst>
      </pc:sldChg>
      <pc:sldChg chg="del">
        <pc:chgData name="Lachance, Jean-François" userId="a9b952b2-b526-4af2-807d-c1b6655d9e27" providerId="ADAL" clId="{1E3B4928-2DD4-4E78-931E-E11AAEB88E2E}" dt="2023-03-08T12:54:27.869" v="1207" actId="47"/>
        <pc:sldMkLst>
          <pc:docMk/>
          <pc:sldMk cId="0" sldId="297"/>
        </pc:sldMkLst>
      </pc:sldChg>
      <pc:sldChg chg="del">
        <pc:chgData name="Lachance, Jean-François" userId="a9b952b2-b526-4af2-807d-c1b6655d9e27" providerId="ADAL" clId="{1E3B4928-2DD4-4E78-931E-E11AAEB88E2E}" dt="2023-03-08T12:54:33.338" v="1210" actId="47"/>
        <pc:sldMkLst>
          <pc:docMk/>
          <pc:sldMk cId="0" sldId="300"/>
        </pc:sldMkLst>
      </pc:sldChg>
      <pc:sldChg chg="ord">
        <pc:chgData name="Lachance, Jean-François" userId="a9b952b2-b526-4af2-807d-c1b6655d9e27" providerId="ADAL" clId="{1E3B4928-2DD4-4E78-931E-E11AAEB88E2E}" dt="2023-03-08T12:38:33.186" v="784"/>
        <pc:sldMkLst>
          <pc:docMk/>
          <pc:sldMk cId="431917050" sldId="360"/>
        </pc:sldMkLst>
      </pc:sldChg>
      <pc:sldChg chg="ord">
        <pc:chgData name="Lachance, Jean-François" userId="a9b952b2-b526-4af2-807d-c1b6655d9e27" providerId="ADAL" clId="{1E3B4928-2DD4-4E78-931E-E11AAEB88E2E}" dt="2023-03-08T12:38:37.547" v="788"/>
        <pc:sldMkLst>
          <pc:docMk/>
          <pc:sldMk cId="3165721763" sldId="361"/>
        </pc:sldMkLst>
      </pc:sldChg>
      <pc:sldChg chg="modSp add mod">
        <pc:chgData name="Lachance, Jean-François" userId="a9b952b2-b526-4af2-807d-c1b6655d9e27" providerId="ADAL" clId="{1E3B4928-2DD4-4E78-931E-E11AAEB88E2E}" dt="2023-03-08T12:23:25.328" v="257" actId="27636"/>
        <pc:sldMkLst>
          <pc:docMk/>
          <pc:sldMk cId="0" sldId="413"/>
        </pc:sldMkLst>
        <pc:spChg chg="mod">
          <ac:chgData name="Lachance, Jean-François" userId="a9b952b2-b526-4af2-807d-c1b6655d9e27" providerId="ADAL" clId="{1E3B4928-2DD4-4E78-931E-E11AAEB88E2E}" dt="2023-03-08T12:23:25.328" v="257" actId="27636"/>
          <ac:spMkLst>
            <pc:docMk/>
            <pc:sldMk cId="0" sldId="413"/>
            <ac:spMk id="18435" creationId="{00000000-0000-0000-0000-000000000000}"/>
          </ac:spMkLst>
        </pc:spChg>
      </pc:sldChg>
      <pc:sldChg chg="add">
        <pc:chgData name="Lachance, Jean-François" userId="a9b952b2-b526-4af2-807d-c1b6655d9e27" providerId="ADAL" clId="{1E3B4928-2DD4-4E78-931E-E11AAEB88E2E}" dt="2023-03-08T12:23:25.288" v="256"/>
        <pc:sldMkLst>
          <pc:docMk/>
          <pc:sldMk cId="0" sldId="414"/>
        </pc:sldMkLst>
      </pc:sldChg>
      <pc:sldChg chg="addSp delSp modSp add mod">
        <pc:chgData name="Lachance, Jean-François" userId="a9b952b2-b526-4af2-807d-c1b6655d9e27" providerId="ADAL" clId="{1E3B4928-2DD4-4E78-931E-E11AAEB88E2E}" dt="2023-03-08T12:40:26.048" v="812"/>
        <pc:sldMkLst>
          <pc:docMk/>
          <pc:sldMk cId="0" sldId="415"/>
        </pc:sldMkLst>
        <pc:spChg chg="add mod">
          <ac:chgData name="Lachance, Jean-François" userId="a9b952b2-b526-4af2-807d-c1b6655d9e27" providerId="ADAL" clId="{1E3B4928-2DD4-4E78-931E-E11AAEB88E2E}" dt="2023-03-08T12:39:24.179" v="792" actId="207"/>
          <ac:spMkLst>
            <pc:docMk/>
            <pc:sldMk cId="0" sldId="415"/>
            <ac:spMk id="2" creationId="{B00FA36A-0FAA-435E-B50F-C56B0C7F6005}"/>
          </ac:spMkLst>
        </pc:spChg>
        <pc:spChg chg="add del mod">
          <ac:chgData name="Lachance, Jean-François" userId="a9b952b2-b526-4af2-807d-c1b6655d9e27" providerId="ADAL" clId="{1E3B4928-2DD4-4E78-931E-E11AAEB88E2E}" dt="2023-03-08T12:40:26.048" v="812"/>
          <ac:spMkLst>
            <pc:docMk/>
            <pc:sldMk cId="0" sldId="415"/>
            <ac:spMk id="4" creationId="{B4E81B5A-DFAD-4108-828F-541E8B642620}"/>
          </ac:spMkLst>
        </pc:spChg>
        <pc:spChg chg="mod ord">
          <ac:chgData name="Lachance, Jean-François" userId="a9b952b2-b526-4af2-807d-c1b6655d9e27" providerId="ADAL" clId="{1E3B4928-2DD4-4E78-931E-E11AAEB88E2E}" dt="2023-03-08T12:40:16.145" v="810" actId="20577"/>
          <ac:spMkLst>
            <pc:docMk/>
            <pc:sldMk cId="0" sldId="415"/>
            <ac:spMk id="20482" creationId="{00000000-0000-0000-0000-000000000000}"/>
          </ac:spMkLst>
        </pc:spChg>
      </pc:sldChg>
      <pc:sldChg chg="add">
        <pc:chgData name="Lachance, Jean-François" userId="a9b952b2-b526-4af2-807d-c1b6655d9e27" providerId="ADAL" clId="{1E3B4928-2DD4-4E78-931E-E11AAEB88E2E}" dt="2023-03-08T12:57:15.492" v="1215"/>
        <pc:sldMkLst>
          <pc:docMk/>
          <pc:sldMk cId="0" sldId="417"/>
        </pc:sldMkLst>
      </pc:sldChg>
      <pc:sldChg chg="add">
        <pc:chgData name="Lachance, Jean-François" userId="a9b952b2-b526-4af2-807d-c1b6655d9e27" providerId="ADAL" clId="{1E3B4928-2DD4-4E78-931E-E11AAEB88E2E}" dt="2023-03-08T12:57:15.492" v="1215"/>
        <pc:sldMkLst>
          <pc:docMk/>
          <pc:sldMk cId="0" sldId="419"/>
        </pc:sldMkLst>
      </pc:sldChg>
      <pc:sldChg chg="add">
        <pc:chgData name="Lachance, Jean-François" userId="a9b952b2-b526-4af2-807d-c1b6655d9e27" providerId="ADAL" clId="{1E3B4928-2DD4-4E78-931E-E11AAEB88E2E}" dt="2023-03-08T12:57:15.492" v="1215"/>
        <pc:sldMkLst>
          <pc:docMk/>
          <pc:sldMk cId="0" sldId="421"/>
        </pc:sldMkLst>
      </pc:sldChg>
      <pc:sldChg chg="modSp add del mod">
        <pc:chgData name="Lachance, Jean-François" userId="a9b952b2-b526-4af2-807d-c1b6655d9e27" providerId="ADAL" clId="{1E3B4928-2DD4-4E78-931E-E11AAEB88E2E}" dt="2023-03-08T12:53:18.450" v="1200" actId="2696"/>
        <pc:sldMkLst>
          <pc:docMk/>
          <pc:sldMk cId="1696115811" sldId="428"/>
        </pc:sldMkLst>
        <pc:spChg chg="mod">
          <ac:chgData name="Lachance, Jean-François" userId="a9b952b2-b526-4af2-807d-c1b6655d9e27" providerId="ADAL" clId="{1E3B4928-2DD4-4E78-931E-E11AAEB88E2E}" dt="2023-03-08T12:23:25.358" v="259" actId="27636"/>
          <ac:spMkLst>
            <pc:docMk/>
            <pc:sldMk cId="1696115811" sldId="428"/>
            <ac:spMk id="258050" creationId="{00000000-0000-0000-0000-000000000000}"/>
          </ac:spMkLst>
        </pc:spChg>
      </pc:sldChg>
      <pc:sldChg chg="add">
        <pc:chgData name="Lachance, Jean-François" userId="a9b952b2-b526-4af2-807d-c1b6655d9e27" providerId="ADAL" clId="{1E3B4928-2DD4-4E78-931E-E11AAEB88E2E}" dt="2023-03-08T12:53:45.608" v="1201"/>
        <pc:sldMkLst>
          <pc:docMk/>
          <pc:sldMk cId="3309124371" sldId="428"/>
        </pc:sldMkLst>
      </pc:sldChg>
      <pc:sldChg chg="modSp add del mod">
        <pc:chgData name="Lachance, Jean-François" userId="a9b952b2-b526-4af2-807d-c1b6655d9e27" providerId="ADAL" clId="{1E3B4928-2DD4-4E78-931E-E11AAEB88E2E}" dt="2023-03-08T12:53:11.963" v="1199" actId="47"/>
        <pc:sldMkLst>
          <pc:docMk/>
          <pc:sldMk cId="3108632683" sldId="429"/>
        </pc:sldMkLst>
        <pc:spChg chg="mod">
          <ac:chgData name="Lachance, Jean-François" userId="a9b952b2-b526-4af2-807d-c1b6655d9e27" providerId="ADAL" clId="{1E3B4928-2DD4-4E78-931E-E11AAEB88E2E}" dt="2023-03-08T12:23:25.362" v="260" actId="27636"/>
          <ac:spMkLst>
            <pc:docMk/>
            <pc:sldMk cId="3108632683" sldId="429"/>
            <ac:spMk id="259074" creationId="{00000000-0000-0000-0000-000000000000}"/>
          </ac:spMkLst>
        </pc:spChg>
      </pc:sldChg>
      <pc:sldChg chg="modSp add mod ord">
        <pc:chgData name="Lachance, Jean-François" userId="a9b952b2-b526-4af2-807d-c1b6655d9e27" providerId="ADAL" clId="{1E3B4928-2DD4-4E78-931E-E11AAEB88E2E}" dt="2023-03-08T12:25:45.677" v="267"/>
        <pc:sldMkLst>
          <pc:docMk/>
          <pc:sldMk cId="4236270269" sldId="430"/>
        </pc:sldMkLst>
        <pc:spChg chg="mod">
          <ac:chgData name="Lachance, Jean-François" userId="a9b952b2-b526-4af2-807d-c1b6655d9e27" providerId="ADAL" clId="{1E3B4928-2DD4-4E78-931E-E11AAEB88E2E}" dt="2023-03-08T12:23:25.365" v="261" actId="27636"/>
          <ac:spMkLst>
            <pc:docMk/>
            <pc:sldMk cId="4236270269" sldId="430"/>
            <ac:spMk id="260098" creationId="{00000000-0000-0000-0000-000000000000}"/>
          </ac:spMkLst>
        </pc:spChg>
      </pc:sldChg>
      <pc:sldChg chg="add">
        <pc:chgData name="Lachance, Jean-François" userId="a9b952b2-b526-4af2-807d-c1b6655d9e27" providerId="ADAL" clId="{1E3B4928-2DD4-4E78-931E-E11AAEB88E2E}" dt="2023-03-08T12:54:00.173" v="1203"/>
        <pc:sldMkLst>
          <pc:docMk/>
          <pc:sldMk cId="486346461" sldId="470"/>
        </pc:sldMkLst>
        <pc:spChg chg="mod">
          <ac:chgData name="Lachance, Jean-François" userId="a9b952b2-b526-4af2-807d-c1b6655d9e27" providerId="ADAL" clId="{1E3B4928-2DD4-4E78-931E-E11AAEB88E2E}" dt="2023-03-08T12:20:54.479" v="255" actId="255"/>
          <ac:spMkLst>
            <pc:docMk/>
            <pc:sldMk cId="486346461" sldId="470"/>
            <ac:spMk id="15362" creationId="{00000000-0000-0000-0000-000000000000}"/>
          </ac:spMkLst>
        </pc:spChg>
      </pc:sldChg>
      <pc:sldChg chg="add">
        <pc:chgData name="Lachance, Jean-François" userId="a9b952b2-b526-4af2-807d-c1b6655d9e27" providerId="ADAL" clId="{1E3B4928-2DD4-4E78-931E-E11AAEB88E2E}" dt="2023-03-08T12:57:15.492" v="1215"/>
        <pc:sldMkLst>
          <pc:docMk/>
          <pc:sldMk cId="0" sldId="489"/>
        </pc:sldMkLst>
      </pc:sldChg>
      <pc:sldChg chg="add">
        <pc:chgData name="Lachance, Jean-François" userId="a9b952b2-b526-4af2-807d-c1b6655d9e27" providerId="ADAL" clId="{1E3B4928-2DD4-4E78-931E-E11AAEB88E2E}" dt="2023-03-08T12:57:15.492" v="1215"/>
        <pc:sldMkLst>
          <pc:docMk/>
          <pc:sldMk cId="0" sldId="491"/>
        </pc:sldMkLst>
      </pc:sldChg>
      <pc:sldChg chg="add">
        <pc:chgData name="Lachance, Jean-François" userId="a9b952b2-b526-4af2-807d-c1b6655d9e27" providerId="ADAL" clId="{1E3B4928-2DD4-4E78-931E-E11AAEB88E2E}" dt="2023-03-08T12:57:15.492" v="1215"/>
        <pc:sldMkLst>
          <pc:docMk/>
          <pc:sldMk cId="0" sldId="504"/>
        </pc:sldMkLst>
      </pc:sldChg>
      <pc:sldChg chg="add">
        <pc:chgData name="Lachance, Jean-François" userId="a9b952b2-b526-4af2-807d-c1b6655d9e27" providerId="ADAL" clId="{1E3B4928-2DD4-4E78-931E-E11AAEB88E2E}" dt="2023-03-08T12:57:15.492" v="1215"/>
        <pc:sldMkLst>
          <pc:docMk/>
          <pc:sldMk cId="0" sldId="518"/>
        </pc:sldMkLst>
      </pc:sldChg>
      <pc:sldChg chg="add">
        <pc:chgData name="Lachance, Jean-François" userId="a9b952b2-b526-4af2-807d-c1b6655d9e27" providerId="ADAL" clId="{1E3B4928-2DD4-4E78-931E-E11AAEB88E2E}" dt="2023-03-08T12:57:15.492" v="1215"/>
        <pc:sldMkLst>
          <pc:docMk/>
          <pc:sldMk cId="0" sldId="519"/>
        </pc:sldMkLst>
      </pc:sldChg>
      <pc:sldChg chg="add">
        <pc:chgData name="Lachance, Jean-François" userId="a9b952b2-b526-4af2-807d-c1b6655d9e27" providerId="ADAL" clId="{1E3B4928-2DD4-4E78-931E-E11AAEB88E2E}" dt="2023-03-08T12:57:15.492" v="1215"/>
        <pc:sldMkLst>
          <pc:docMk/>
          <pc:sldMk cId="0" sldId="520"/>
        </pc:sldMkLst>
      </pc:sldChg>
      <pc:sldChg chg="add">
        <pc:chgData name="Lachance, Jean-François" userId="a9b952b2-b526-4af2-807d-c1b6655d9e27" providerId="ADAL" clId="{1E3B4928-2DD4-4E78-931E-E11AAEB88E2E}" dt="2023-03-08T12:57:15.492" v="1215"/>
        <pc:sldMkLst>
          <pc:docMk/>
          <pc:sldMk cId="0" sldId="521"/>
        </pc:sldMkLst>
      </pc:sldChg>
      <pc:sldChg chg="add">
        <pc:chgData name="Lachance, Jean-François" userId="a9b952b2-b526-4af2-807d-c1b6655d9e27" providerId="ADAL" clId="{1E3B4928-2DD4-4E78-931E-E11AAEB88E2E}" dt="2023-03-08T12:57:15.492" v="1215"/>
        <pc:sldMkLst>
          <pc:docMk/>
          <pc:sldMk cId="0" sldId="530"/>
        </pc:sldMkLst>
      </pc:sldChg>
      <pc:sldChg chg="add ord">
        <pc:chgData name="Lachance, Jean-François" userId="a9b952b2-b526-4af2-807d-c1b6655d9e27" providerId="ADAL" clId="{1E3B4928-2DD4-4E78-931E-E11AAEB88E2E}" dt="2023-03-08T12:24:48.461" v="263"/>
        <pc:sldMkLst>
          <pc:docMk/>
          <pc:sldMk cId="1143055077" sldId="531"/>
        </pc:sldMkLst>
      </pc:sldChg>
      <pc:sldChg chg="add">
        <pc:chgData name="Lachance, Jean-François" userId="a9b952b2-b526-4af2-807d-c1b6655d9e27" providerId="ADAL" clId="{1E3B4928-2DD4-4E78-931E-E11AAEB88E2E}" dt="2023-03-08T12:18:38.596" v="246"/>
        <pc:sldMkLst>
          <pc:docMk/>
          <pc:sldMk cId="0" sldId="535"/>
        </pc:sldMkLst>
      </pc:sldChg>
      <pc:sldChg chg="add">
        <pc:chgData name="Lachance, Jean-François" userId="a9b952b2-b526-4af2-807d-c1b6655d9e27" providerId="ADAL" clId="{1E3B4928-2DD4-4E78-931E-E11AAEB88E2E}" dt="2023-03-08T12:57:15.492" v="1215"/>
        <pc:sldMkLst>
          <pc:docMk/>
          <pc:sldMk cId="0" sldId="536"/>
        </pc:sldMkLst>
      </pc:sldChg>
      <pc:sldChg chg="add del">
        <pc:chgData name="Lachance, Jean-François" userId="a9b952b2-b526-4af2-807d-c1b6655d9e27" providerId="ADAL" clId="{1E3B4928-2DD4-4E78-931E-E11AAEB88E2E}" dt="2023-03-08T12:39:48.183" v="795" actId="47"/>
        <pc:sldMkLst>
          <pc:docMk/>
          <pc:sldMk cId="0" sldId="537"/>
        </pc:sldMkLst>
      </pc:sldChg>
      <pc:sldChg chg="add">
        <pc:chgData name="Lachance, Jean-François" userId="a9b952b2-b526-4af2-807d-c1b6655d9e27" providerId="ADAL" clId="{1E3B4928-2DD4-4E78-931E-E11AAEB88E2E}" dt="2023-03-08T12:23:25.288" v="256"/>
        <pc:sldMkLst>
          <pc:docMk/>
          <pc:sldMk cId="0" sldId="538"/>
        </pc:sldMkLst>
      </pc:sldChg>
      <pc:sldChg chg="addSp delSp modSp add mod">
        <pc:chgData name="Lachance, Jean-François" userId="a9b952b2-b526-4af2-807d-c1b6655d9e27" providerId="ADAL" clId="{1E3B4928-2DD4-4E78-931E-E11AAEB88E2E}" dt="2023-03-08T12:49:41.206" v="1188" actId="1076"/>
        <pc:sldMkLst>
          <pc:docMk/>
          <pc:sldMk cId="0" sldId="539"/>
        </pc:sldMkLst>
        <pc:spChg chg="del">
          <ac:chgData name="Lachance, Jean-François" userId="a9b952b2-b526-4af2-807d-c1b6655d9e27" providerId="ADAL" clId="{1E3B4928-2DD4-4E78-931E-E11AAEB88E2E}" dt="2023-03-08T12:46:06.444" v="1059" actId="478"/>
          <ac:spMkLst>
            <pc:docMk/>
            <pc:sldMk cId="0" sldId="539"/>
            <ac:spMk id="2" creationId="{00000000-0000-0000-0000-000000000000}"/>
          </ac:spMkLst>
        </pc:spChg>
        <pc:spChg chg="add mod">
          <ac:chgData name="Lachance, Jean-François" userId="a9b952b2-b526-4af2-807d-c1b6655d9e27" providerId="ADAL" clId="{1E3B4928-2DD4-4E78-931E-E11AAEB88E2E}" dt="2023-03-08T12:49:41.206" v="1188" actId="1076"/>
          <ac:spMkLst>
            <pc:docMk/>
            <pc:sldMk cId="0" sldId="539"/>
            <ac:spMk id="3" creationId="{A0D3DF16-F9E2-43A6-BA4D-16DFCFBCBF9E}"/>
          </ac:spMkLst>
        </pc:spChg>
        <pc:picChg chg="mod">
          <ac:chgData name="Lachance, Jean-François" userId="a9b952b2-b526-4af2-807d-c1b6655d9e27" providerId="ADAL" clId="{1E3B4928-2DD4-4E78-931E-E11AAEB88E2E}" dt="2023-03-08T12:46:14.204" v="1061" actId="14100"/>
          <ac:picMkLst>
            <pc:docMk/>
            <pc:sldMk cId="0" sldId="539"/>
            <ac:picMk id="98306" creationId="{00000000-0000-0000-0000-000000000000}"/>
          </ac:picMkLst>
        </pc:picChg>
      </pc:sldChg>
      <pc:sldChg chg="add">
        <pc:chgData name="Lachance, Jean-François" userId="a9b952b2-b526-4af2-807d-c1b6655d9e27" providerId="ADAL" clId="{1E3B4928-2DD4-4E78-931E-E11AAEB88E2E}" dt="2023-03-08T12:23:25.288" v="256"/>
        <pc:sldMkLst>
          <pc:docMk/>
          <pc:sldMk cId="0" sldId="540"/>
        </pc:sldMkLst>
      </pc:sldChg>
      <pc:sldChg chg="add">
        <pc:chgData name="Lachance, Jean-François" userId="a9b952b2-b526-4af2-807d-c1b6655d9e27" providerId="ADAL" clId="{1E3B4928-2DD4-4E78-931E-E11AAEB88E2E}" dt="2023-03-08T12:57:15.492" v="1215"/>
        <pc:sldMkLst>
          <pc:docMk/>
          <pc:sldMk cId="3006543197" sldId="542"/>
        </pc:sldMkLst>
      </pc:sldChg>
      <pc:sldChg chg="add">
        <pc:chgData name="Lachance, Jean-François" userId="a9b952b2-b526-4af2-807d-c1b6655d9e27" providerId="ADAL" clId="{1E3B4928-2DD4-4E78-931E-E11AAEB88E2E}" dt="2023-03-08T12:57:15.492" v="1215"/>
        <pc:sldMkLst>
          <pc:docMk/>
          <pc:sldMk cId="3306198149" sldId="543"/>
        </pc:sldMkLst>
      </pc:sldChg>
      <pc:sldChg chg="add">
        <pc:chgData name="Lachance, Jean-François" userId="a9b952b2-b526-4af2-807d-c1b6655d9e27" providerId="ADAL" clId="{1E3B4928-2DD4-4E78-931E-E11AAEB88E2E}" dt="2023-03-08T12:57:15.492" v="1215"/>
        <pc:sldMkLst>
          <pc:docMk/>
          <pc:sldMk cId="0" sldId="544"/>
        </pc:sldMkLst>
      </pc:sldChg>
      <pc:sldChg chg="add">
        <pc:chgData name="Lachance, Jean-François" userId="a9b952b2-b526-4af2-807d-c1b6655d9e27" providerId="ADAL" clId="{1E3B4928-2DD4-4E78-931E-E11AAEB88E2E}" dt="2023-03-08T12:57:15.492" v="1215"/>
        <pc:sldMkLst>
          <pc:docMk/>
          <pc:sldMk cId="4264646814" sldId="545"/>
        </pc:sldMkLst>
      </pc:sldChg>
      <pc:sldChg chg="add">
        <pc:chgData name="Lachance, Jean-François" userId="a9b952b2-b526-4af2-807d-c1b6655d9e27" providerId="ADAL" clId="{1E3B4928-2DD4-4E78-931E-E11AAEB88E2E}" dt="2023-03-08T12:57:15.492" v="1215"/>
        <pc:sldMkLst>
          <pc:docMk/>
          <pc:sldMk cId="695611813" sldId="554"/>
        </pc:sldMkLst>
      </pc:sldChg>
      <pc:sldChg chg="add">
        <pc:chgData name="Lachance, Jean-François" userId="a9b952b2-b526-4af2-807d-c1b6655d9e27" providerId="ADAL" clId="{1E3B4928-2DD4-4E78-931E-E11AAEB88E2E}" dt="2023-03-08T12:57:15.492" v="1215"/>
        <pc:sldMkLst>
          <pc:docMk/>
          <pc:sldMk cId="1425325406" sldId="555"/>
        </pc:sldMkLst>
      </pc:sldChg>
      <pc:sldChg chg="add">
        <pc:chgData name="Lachance, Jean-François" userId="a9b952b2-b526-4af2-807d-c1b6655d9e27" providerId="ADAL" clId="{1E3B4928-2DD4-4E78-931E-E11AAEB88E2E}" dt="2023-03-08T12:57:15.492" v="1215"/>
        <pc:sldMkLst>
          <pc:docMk/>
          <pc:sldMk cId="1336924410" sldId="558"/>
        </pc:sldMkLst>
      </pc:sldChg>
      <pc:sldChg chg="add">
        <pc:chgData name="Lachance, Jean-François" userId="a9b952b2-b526-4af2-807d-c1b6655d9e27" providerId="ADAL" clId="{1E3B4928-2DD4-4E78-931E-E11AAEB88E2E}" dt="2023-03-08T12:57:15.492" v="1215"/>
        <pc:sldMkLst>
          <pc:docMk/>
          <pc:sldMk cId="108189977" sldId="559"/>
        </pc:sldMkLst>
      </pc:sldChg>
      <pc:sldChg chg="add">
        <pc:chgData name="Lachance, Jean-François" userId="a9b952b2-b526-4af2-807d-c1b6655d9e27" providerId="ADAL" clId="{1E3B4928-2DD4-4E78-931E-E11AAEB88E2E}" dt="2023-03-08T12:57:15.492" v="1215"/>
        <pc:sldMkLst>
          <pc:docMk/>
          <pc:sldMk cId="3869817825" sldId="560"/>
        </pc:sldMkLst>
      </pc:sldChg>
      <pc:sldChg chg="add">
        <pc:chgData name="Lachance, Jean-François" userId="a9b952b2-b526-4af2-807d-c1b6655d9e27" providerId="ADAL" clId="{1E3B4928-2DD4-4E78-931E-E11AAEB88E2E}" dt="2023-03-08T12:57:15.492" v="1215"/>
        <pc:sldMkLst>
          <pc:docMk/>
          <pc:sldMk cId="2497420904" sldId="561"/>
        </pc:sldMkLst>
      </pc:sldChg>
      <pc:sldChg chg="add">
        <pc:chgData name="Lachance, Jean-François" userId="a9b952b2-b526-4af2-807d-c1b6655d9e27" providerId="ADAL" clId="{1E3B4928-2DD4-4E78-931E-E11AAEB88E2E}" dt="2023-03-08T12:57:15.492" v="1215"/>
        <pc:sldMkLst>
          <pc:docMk/>
          <pc:sldMk cId="1816930951" sldId="562"/>
        </pc:sldMkLst>
      </pc:sldChg>
      <pc:sldChg chg="add">
        <pc:chgData name="Lachance, Jean-François" userId="a9b952b2-b526-4af2-807d-c1b6655d9e27" providerId="ADAL" clId="{1E3B4928-2DD4-4E78-931E-E11AAEB88E2E}" dt="2023-03-08T12:57:15.492" v="1215"/>
        <pc:sldMkLst>
          <pc:docMk/>
          <pc:sldMk cId="1079714845" sldId="563"/>
        </pc:sldMkLst>
      </pc:sldChg>
      <pc:sldChg chg="del">
        <pc:chgData name="Lachance, Jean-François" userId="a9b952b2-b526-4af2-807d-c1b6655d9e27" providerId="ADAL" clId="{1E3B4928-2DD4-4E78-931E-E11AAEB88E2E}" dt="2023-03-08T12:54:21.668" v="1204" actId="47"/>
        <pc:sldMkLst>
          <pc:docMk/>
          <pc:sldMk cId="0" sldId="664"/>
        </pc:sldMkLst>
      </pc:sldChg>
      <pc:sldChg chg="del">
        <pc:chgData name="Lachance, Jean-François" userId="a9b952b2-b526-4af2-807d-c1b6655d9e27" providerId="ADAL" clId="{1E3B4928-2DD4-4E78-931E-E11AAEB88E2E}" dt="2023-03-08T12:54:25.811" v="1206" actId="47"/>
        <pc:sldMkLst>
          <pc:docMk/>
          <pc:sldMk cId="0" sldId="665"/>
        </pc:sldMkLst>
      </pc:sldChg>
      <pc:sldChg chg="del">
        <pc:chgData name="Lachance, Jean-François" userId="a9b952b2-b526-4af2-807d-c1b6655d9e27" providerId="ADAL" clId="{1E3B4928-2DD4-4E78-931E-E11AAEB88E2E}" dt="2023-03-08T12:54:35.756" v="1211" actId="47"/>
        <pc:sldMkLst>
          <pc:docMk/>
          <pc:sldMk cId="0" sldId="746"/>
        </pc:sldMkLst>
      </pc:sldChg>
      <pc:sldChg chg="ord">
        <pc:chgData name="Lachance, Jean-François" userId="a9b952b2-b526-4af2-807d-c1b6655d9e27" providerId="ADAL" clId="{1E3B4928-2DD4-4E78-931E-E11AAEB88E2E}" dt="2023-03-08T12:19:42.621" v="248"/>
        <pc:sldMkLst>
          <pc:docMk/>
          <pc:sldMk cId="2595793524" sldId="772"/>
        </pc:sldMkLst>
      </pc:sldChg>
      <pc:sldChg chg="del">
        <pc:chgData name="Lachance, Jean-François" userId="a9b952b2-b526-4af2-807d-c1b6655d9e27" providerId="ADAL" clId="{1E3B4928-2DD4-4E78-931E-E11AAEB88E2E}" dt="2023-03-08T12:15:39.559" v="245" actId="2696"/>
        <pc:sldMkLst>
          <pc:docMk/>
          <pc:sldMk cId="787656525" sldId="776"/>
        </pc:sldMkLst>
      </pc:sldChg>
      <pc:sldChg chg="del">
        <pc:chgData name="Lachance, Jean-François" userId="a9b952b2-b526-4af2-807d-c1b6655d9e27" providerId="ADAL" clId="{1E3B4928-2DD4-4E78-931E-E11AAEB88E2E}" dt="2023-03-08T12:54:29.771" v="1208" actId="47"/>
        <pc:sldMkLst>
          <pc:docMk/>
          <pc:sldMk cId="2005773647" sldId="785"/>
        </pc:sldMkLst>
      </pc:sldChg>
      <pc:sldChg chg="del">
        <pc:chgData name="Lachance, Jean-François" userId="a9b952b2-b526-4af2-807d-c1b6655d9e27" providerId="ADAL" clId="{1E3B4928-2DD4-4E78-931E-E11AAEB88E2E}" dt="2023-03-08T12:54:31.529" v="1209" actId="47"/>
        <pc:sldMkLst>
          <pc:docMk/>
          <pc:sldMk cId="477822154" sldId="786"/>
        </pc:sldMkLst>
      </pc:sldChg>
      <pc:sldChg chg="del">
        <pc:chgData name="Lachance, Jean-François" userId="a9b952b2-b526-4af2-807d-c1b6655d9e27" providerId="ADAL" clId="{1E3B4928-2DD4-4E78-931E-E11AAEB88E2E}" dt="2023-03-08T12:54:37.588" v="1212" actId="47"/>
        <pc:sldMkLst>
          <pc:docMk/>
          <pc:sldMk cId="4127304989" sldId="787"/>
        </pc:sldMkLst>
      </pc:sldChg>
      <pc:sldChg chg="del">
        <pc:chgData name="Lachance, Jean-François" userId="a9b952b2-b526-4af2-807d-c1b6655d9e27" providerId="ADAL" clId="{1E3B4928-2DD4-4E78-931E-E11AAEB88E2E}" dt="2023-03-08T12:54:38.766" v="1213" actId="47"/>
        <pc:sldMkLst>
          <pc:docMk/>
          <pc:sldMk cId="2327380550" sldId="788"/>
        </pc:sldMkLst>
      </pc:sldChg>
      <pc:sldChg chg="del">
        <pc:chgData name="Lachance, Jean-François" userId="a9b952b2-b526-4af2-807d-c1b6655d9e27" providerId="ADAL" clId="{1E3B4928-2DD4-4E78-931E-E11AAEB88E2E}" dt="2023-03-08T12:54:40.054" v="1214" actId="47"/>
        <pc:sldMkLst>
          <pc:docMk/>
          <pc:sldMk cId="2695200699" sldId="789"/>
        </pc:sldMkLst>
      </pc:sldChg>
      <pc:sldChg chg="modSp new mod ord">
        <pc:chgData name="Lachance, Jean-François" userId="a9b952b2-b526-4af2-807d-c1b6655d9e27" providerId="ADAL" clId="{1E3B4928-2DD4-4E78-931E-E11AAEB88E2E}" dt="2023-03-08T12:14:09.923" v="244" actId="20577"/>
        <pc:sldMkLst>
          <pc:docMk/>
          <pc:sldMk cId="3175698075" sldId="790"/>
        </pc:sldMkLst>
        <pc:spChg chg="mod">
          <ac:chgData name="Lachance, Jean-François" userId="a9b952b2-b526-4af2-807d-c1b6655d9e27" providerId="ADAL" clId="{1E3B4928-2DD4-4E78-931E-E11AAEB88E2E}" dt="2023-03-08T11:57:07.773" v="34" actId="20577"/>
          <ac:spMkLst>
            <pc:docMk/>
            <pc:sldMk cId="3175698075" sldId="790"/>
            <ac:spMk id="2" creationId="{5E3E1E2D-8691-4317-BF76-F6D3B5A33669}"/>
          </ac:spMkLst>
        </pc:spChg>
        <pc:spChg chg="mod">
          <ac:chgData name="Lachance, Jean-François" userId="a9b952b2-b526-4af2-807d-c1b6655d9e27" providerId="ADAL" clId="{1E3B4928-2DD4-4E78-931E-E11AAEB88E2E}" dt="2023-03-08T12:14:09.923" v="244" actId="20577"/>
          <ac:spMkLst>
            <pc:docMk/>
            <pc:sldMk cId="3175698075" sldId="790"/>
            <ac:spMk id="3" creationId="{AE8725A7-6D13-474F-9AF2-DF302BD691D9}"/>
          </ac:spMkLst>
        </pc:spChg>
      </pc:sldChg>
      <pc:sldChg chg="addSp delSp modSp add mod delAnim modAnim">
        <pc:chgData name="Lachance, Jean-François" userId="a9b952b2-b526-4af2-807d-c1b6655d9e27" providerId="ADAL" clId="{1E3B4928-2DD4-4E78-931E-E11AAEB88E2E}" dt="2023-03-08T12:38:20.299" v="782" actId="20577"/>
        <pc:sldMkLst>
          <pc:docMk/>
          <pc:sldMk cId="1096519052" sldId="791"/>
        </pc:sldMkLst>
        <pc:spChg chg="add mod">
          <ac:chgData name="Lachance, Jean-François" userId="a9b952b2-b526-4af2-807d-c1b6655d9e27" providerId="ADAL" clId="{1E3B4928-2DD4-4E78-931E-E11AAEB88E2E}" dt="2023-03-08T12:38:20.299" v="782" actId="20577"/>
          <ac:spMkLst>
            <pc:docMk/>
            <pc:sldMk cId="1096519052" sldId="791"/>
            <ac:spMk id="9" creationId="{5CC97257-6CFC-4F47-9413-468700B09A40}"/>
          </ac:spMkLst>
        </pc:spChg>
        <pc:spChg chg="mod">
          <ac:chgData name="Lachance, Jean-François" userId="a9b952b2-b526-4af2-807d-c1b6655d9e27" providerId="ADAL" clId="{1E3B4928-2DD4-4E78-931E-E11AAEB88E2E}" dt="2023-03-08T12:31:03.608" v="532" actId="1076"/>
          <ac:spMkLst>
            <pc:docMk/>
            <pc:sldMk cId="1096519052" sldId="791"/>
            <ac:spMk id="260098" creationId="{00000000-0000-0000-0000-000000000000}"/>
          </ac:spMkLst>
        </pc:spChg>
        <pc:spChg chg="mod">
          <ac:chgData name="Lachance, Jean-François" userId="a9b952b2-b526-4af2-807d-c1b6655d9e27" providerId="ADAL" clId="{1E3B4928-2DD4-4E78-931E-E11AAEB88E2E}" dt="2023-03-08T12:35:04.674" v="604" actId="14100"/>
          <ac:spMkLst>
            <pc:docMk/>
            <pc:sldMk cId="1096519052" sldId="791"/>
            <ac:spMk id="260099" creationId="{00000000-0000-0000-0000-000000000000}"/>
          </ac:spMkLst>
        </pc:spChg>
        <pc:spChg chg="del mod">
          <ac:chgData name="Lachance, Jean-François" userId="a9b952b2-b526-4af2-807d-c1b6655d9e27" providerId="ADAL" clId="{1E3B4928-2DD4-4E78-931E-E11AAEB88E2E}" dt="2023-03-08T12:34:15.694" v="578" actId="478"/>
          <ac:spMkLst>
            <pc:docMk/>
            <pc:sldMk cId="1096519052" sldId="791"/>
            <ac:spMk id="260100" creationId="{00000000-0000-0000-0000-000000000000}"/>
          </ac:spMkLst>
        </pc:spChg>
        <pc:spChg chg="del mod">
          <ac:chgData name="Lachance, Jean-François" userId="a9b952b2-b526-4af2-807d-c1b6655d9e27" providerId="ADAL" clId="{1E3B4928-2DD4-4E78-931E-E11AAEB88E2E}" dt="2023-03-08T12:34:17.488" v="579" actId="478"/>
          <ac:spMkLst>
            <pc:docMk/>
            <pc:sldMk cId="1096519052" sldId="791"/>
            <ac:spMk id="260101" creationId="{00000000-0000-0000-0000-000000000000}"/>
          </ac:spMkLst>
        </pc:spChg>
        <pc:spChg chg="del mod">
          <ac:chgData name="Lachance, Jean-François" userId="a9b952b2-b526-4af2-807d-c1b6655d9e27" providerId="ADAL" clId="{1E3B4928-2DD4-4E78-931E-E11AAEB88E2E}" dt="2023-03-08T12:34:19.317" v="580" actId="478"/>
          <ac:spMkLst>
            <pc:docMk/>
            <pc:sldMk cId="1096519052" sldId="791"/>
            <ac:spMk id="260102" creationId="{00000000-0000-0000-0000-000000000000}"/>
          </ac:spMkLst>
        </pc:spChg>
        <pc:picChg chg="add mod">
          <ac:chgData name="Lachance, Jean-François" userId="a9b952b2-b526-4af2-807d-c1b6655d9e27" providerId="ADAL" clId="{1E3B4928-2DD4-4E78-931E-E11AAEB88E2E}" dt="2023-03-08T12:34:01.059" v="576" actId="1076"/>
          <ac:picMkLst>
            <pc:docMk/>
            <pc:sldMk cId="1096519052" sldId="791"/>
            <ac:picMk id="7" creationId="{6214B526-8181-485A-8CE3-7E9B8599D118}"/>
          </ac:picMkLst>
        </pc:picChg>
        <pc:picChg chg="add mod">
          <ac:chgData name="Lachance, Jean-François" userId="a9b952b2-b526-4af2-807d-c1b6655d9e27" providerId="ADAL" clId="{1E3B4928-2DD4-4E78-931E-E11AAEB88E2E}" dt="2023-03-08T12:33:57.028" v="575" actId="1076"/>
          <ac:picMkLst>
            <pc:docMk/>
            <pc:sldMk cId="1096519052" sldId="791"/>
            <ac:picMk id="8" creationId="{4467DA3E-D032-4027-9053-F69329930206}"/>
          </ac:picMkLst>
        </pc:picChg>
      </pc:sldChg>
      <pc:sldChg chg="addSp modSp add mod">
        <pc:chgData name="Lachance, Jean-François" userId="a9b952b2-b526-4af2-807d-c1b6655d9e27" providerId="ADAL" clId="{1E3B4928-2DD4-4E78-931E-E11AAEB88E2E}" dt="2023-03-08T12:45:24.841" v="1057" actId="5793"/>
        <pc:sldMkLst>
          <pc:docMk/>
          <pc:sldMk cId="4078104372" sldId="792"/>
        </pc:sldMkLst>
        <pc:spChg chg="add mod">
          <ac:chgData name="Lachance, Jean-François" userId="a9b952b2-b526-4af2-807d-c1b6655d9e27" providerId="ADAL" clId="{1E3B4928-2DD4-4E78-931E-E11AAEB88E2E}" dt="2023-03-08T12:45:24.841" v="1057" actId="5793"/>
          <ac:spMkLst>
            <pc:docMk/>
            <pc:sldMk cId="4078104372" sldId="792"/>
            <ac:spMk id="3" creationId="{534893E9-A506-43DE-9227-EBC71838CDCF}"/>
          </ac:spMkLst>
        </pc:spChg>
        <pc:spChg chg="mod">
          <ac:chgData name="Lachance, Jean-François" userId="a9b952b2-b526-4af2-807d-c1b6655d9e27" providerId="ADAL" clId="{1E3B4928-2DD4-4E78-931E-E11AAEB88E2E}" dt="2023-03-08T12:40:43.434" v="827" actId="20577"/>
          <ac:spMkLst>
            <pc:docMk/>
            <pc:sldMk cId="4078104372" sldId="792"/>
            <ac:spMk id="20482" creationId="{00000000-0000-0000-0000-000000000000}"/>
          </ac:spMkLst>
        </pc:spChg>
      </pc:sldChg>
      <pc:sldChg chg="addSp delSp modSp new mod">
        <pc:chgData name="Lachance, Jean-François" userId="a9b952b2-b526-4af2-807d-c1b6655d9e27" providerId="ADAL" clId="{1E3B4928-2DD4-4E78-931E-E11AAEB88E2E}" dt="2023-03-08T12:50:05.501" v="1194" actId="1076"/>
        <pc:sldMkLst>
          <pc:docMk/>
          <pc:sldMk cId="603217028" sldId="793"/>
        </pc:sldMkLst>
        <pc:spChg chg="mod">
          <ac:chgData name="Lachance, Jean-François" userId="a9b952b2-b526-4af2-807d-c1b6655d9e27" providerId="ADAL" clId="{1E3B4928-2DD4-4E78-931E-E11AAEB88E2E}" dt="2023-03-08T12:48:41.742" v="1137" actId="20577"/>
          <ac:spMkLst>
            <pc:docMk/>
            <pc:sldMk cId="603217028" sldId="793"/>
            <ac:spMk id="2" creationId="{1E02A36A-F255-49F7-8D24-E6A841E9516C}"/>
          </ac:spMkLst>
        </pc:spChg>
        <pc:spChg chg="del">
          <ac:chgData name="Lachance, Jean-François" userId="a9b952b2-b526-4af2-807d-c1b6655d9e27" providerId="ADAL" clId="{1E3B4928-2DD4-4E78-931E-E11AAEB88E2E}" dt="2023-03-08T12:48:30.564" v="1119"/>
          <ac:spMkLst>
            <pc:docMk/>
            <pc:sldMk cId="603217028" sldId="793"/>
            <ac:spMk id="3" creationId="{0DA44859-1DF9-4E4A-81F2-8D05A12F9420}"/>
          </ac:spMkLst>
        </pc:spChg>
        <pc:spChg chg="add mod">
          <ac:chgData name="Lachance, Jean-François" userId="a9b952b2-b526-4af2-807d-c1b6655d9e27" providerId="ADAL" clId="{1E3B4928-2DD4-4E78-931E-E11AAEB88E2E}" dt="2023-03-08T12:50:03.197" v="1193" actId="1076"/>
          <ac:spMkLst>
            <pc:docMk/>
            <pc:sldMk cId="603217028" sldId="793"/>
            <ac:spMk id="6" creationId="{B46C762F-351B-445A-B91B-A813F7A3E78B}"/>
          </ac:spMkLst>
        </pc:spChg>
        <pc:picChg chg="add mod">
          <ac:chgData name="Lachance, Jean-François" userId="a9b952b2-b526-4af2-807d-c1b6655d9e27" providerId="ADAL" clId="{1E3B4928-2DD4-4E78-931E-E11AAEB88E2E}" dt="2023-03-08T12:50:05.501" v="1194" actId="1076"/>
          <ac:picMkLst>
            <pc:docMk/>
            <pc:sldMk cId="603217028" sldId="793"/>
            <ac:picMk id="5" creationId="{9178461A-8E3D-40C7-BFFF-9726CDC5F88C}"/>
          </ac:picMkLst>
        </pc:picChg>
      </pc:sldChg>
      <pc:sldChg chg="new del">
        <pc:chgData name="Lachance, Jean-François" userId="a9b952b2-b526-4af2-807d-c1b6655d9e27" providerId="ADAL" clId="{1E3B4928-2DD4-4E78-931E-E11AAEB88E2E}" dt="2023-03-08T12:52:25.888" v="1198" actId="2696"/>
        <pc:sldMkLst>
          <pc:docMk/>
          <pc:sldMk cId="2166439910" sldId="794"/>
        </pc:sldMkLst>
      </pc:sldChg>
      <pc:sldChg chg="new del">
        <pc:chgData name="Lachance, Jean-François" userId="a9b952b2-b526-4af2-807d-c1b6655d9e27" providerId="ADAL" clId="{1E3B4928-2DD4-4E78-931E-E11AAEB88E2E}" dt="2023-03-08T12:52:18.080" v="1196" actId="2696"/>
        <pc:sldMkLst>
          <pc:docMk/>
          <pc:sldMk cId="3412338266" sldId="794"/>
        </pc:sldMkLst>
      </pc:sldChg>
      <pc:sldMasterChg chg="delSldLayout">
        <pc:chgData name="Lachance, Jean-François" userId="a9b952b2-b526-4af2-807d-c1b6655d9e27" providerId="ADAL" clId="{1E3B4928-2DD4-4E78-931E-E11AAEB88E2E}" dt="2023-03-08T12:54:23.925" v="1205" actId="47"/>
        <pc:sldMasterMkLst>
          <pc:docMk/>
          <pc:sldMasterMk cId="1320059380" sldId="2147483803"/>
        </pc:sldMasterMkLst>
        <pc:sldLayoutChg chg="del">
          <pc:chgData name="Lachance, Jean-François" userId="a9b952b2-b526-4af2-807d-c1b6655d9e27" providerId="ADAL" clId="{1E3B4928-2DD4-4E78-931E-E11AAEB88E2E}" dt="2023-03-08T12:54:23.925" v="1205" actId="47"/>
          <pc:sldLayoutMkLst>
            <pc:docMk/>
            <pc:sldMasterMk cId="1320059380" sldId="2147483803"/>
            <pc:sldLayoutMk cId="1628889272" sldId="2147483816"/>
          </pc:sldLayoutMkLst>
        </pc:sldLayoutChg>
      </pc:sldMaster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12-22T11:08:01.677" idx="1">
    <p:pos x="5281" y="1037"/>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2-02-08T15:19:36.510" idx="1">
    <p:pos x="10" y="10"/>
    <p:text>est-ce pertinent les image de l'hématim`tre de Neubaure ici?</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37628" cy="464184"/>
          </a:xfrm>
          <a:prstGeom prst="rect">
            <a:avLst/>
          </a:prstGeom>
        </p:spPr>
        <p:txBody>
          <a:bodyPr vert="horz" lIns="91576" tIns="45788" rIns="91576" bIns="45788" rtlCol="0"/>
          <a:lstStyle>
            <a:lvl1pPr algn="l">
              <a:defRPr sz="1200"/>
            </a:lvl1pPr>
          </a:lstStyle>
          <a:p>
            <a:endParaRPr lang="fr-CA"/>
          </a:p>
        </p:txBody>
      </p:sp>
      <p:sp>
        <p:nvSpPr>
          <p:cNvPr id="3" name="Espace réservé de la date 2"/>
          <p:cNvSpPr>
            <a:spLocks noGrp="1"/>
          </p:cNvSpPr>
          <p:nvPr>
            <p:ph type="dt" sz="quarter" idx="1"/>
          </p:nvPr>
        </p:nvSpPr>
        <p:spPr>
          <a:xfrm>
            <a:off x="3971183" y="0"/>
            <a:ext cx="3037628" cy="464184"/>
          </a:xfrm>
          <a:prstGeom prst="rect">
            <a:avLst/>
          </a:prstGeom>
        </p:spPr>
        <p:txBody>
          <a:bodyPr vert="horz" lIns="91576" tIns="45788" rIns="91576" bIns="45788" rtlCol="0"/>
          <a:lstStyle>
            <a:lvl1pPr algn="r">
              <a:defRPr sz="1200"/>
            </a:lvl1pPr>
          </a:lstStyle>
          <a:p>
            <a:fld id="{9EA6FD2E-0266-4EDA-AB66-1BE475B30EF8}" type="datetimeFigureOut">
              <a:rPr lang="fr-FR" smtClean="0"/>
              <a:pPr/>
              <a:t>04/04/2024</a:t>
            </a:fld>
            <a:endParaRPr lang="fr-CA"/>
          </a:p>
        </p:txBody>
      </p:sp>
      <p:sp>
        <p:nvSpPr>
          <p:cNvPr id="4" name="Espace réservé du pied de page 3"/>
          <p:cNvSpPr>
            <a:spLocks noGrp="1"/>
          </p:cNvSpPr>
          <p:nvPr>
            <p:ph type="ftr" sz="quarter" idx="2"/>
          </p:nvPr>
        </p:nvSpPr>
        <p:spPr>
          <a:xfrm>
            <a:off x="1" y="8830628"/>
            <a:ext cx="3037628" cy="464184"/>
          </a:xfrm>
          <a:prstGeom prst="rect">
            <a:avLst/>
          </a:prstGeom>
        </p:spPr>
        <p:txBody>
          <a:bodyPr vert="horz" lIns="91576" tIns="45788" rIns="91576" bIns="45788"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1183" y="8830628"/>
            <a:ext cx="3037628" cy="464184"/>
          </a:xfrm>
          <a:prstGeom prst="rect">
            <a:avLst/>
          </a:prstGeom>
        </p:spPr>
        <p:txBody>
          <a:bodyPr vert="horz" lIns="91576" tIns="45788" rIns="91576" bIns="45788" rtlCol="0" anchor="b"/>
          <a:lstStyle>
            <a:lvl1pPr algn="r">
              <a:defRPr sz="1200"/>
            </a:lvl1pPr>
          </a:lstStyle>
          <a:p>
            <a:fld id="{EDEA5C0B-1F1C-49CA-B208-472DF6563B14}" type="slidenum">
              <a:rPr lang="fr-CA" smtClean="0"/>
              <a:pPr/>
              <a:t>‹N°›</a:t>
            </a:fld>
            <a:endParaRPr lang="fr-C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37628" cy="464184"/>
          </a:xfrm>
          <a:prstGeom prst="rect">
            <a:avLst/>
          </a:prstGeom>
        </p:spPr>
        <p:txBody>
          <a:bodyPr vert="horz" lIns="91576" tIns="45788" rIns="91576" bIns="45788" rtlCol="0"/>
          <a:lstStyle>
            <a:lvl1pPr algn="l">
              <a:defRPr sz="1200" smtClean="0"/>
            </a:lvl1pPr>
          </a:lstStyle>
          <a:p>
            <a:pPr>
              <a:defRPr/>
            </a:pPr>
            <a:endParaRPr lang="fr-CA"/>
          </a:p>
        </p:txBody>
      </p:sp>
      <p:sp>
        <p:nvSpPr>
          <p:cNvPr id="3" name="Espace réservé de la date 2"/>
          <p:cNvSpPr>
            <a:spLocks noGrp="1"/>
          </p:cNvSpPr>
          <p:nvPr>
            <p:ph type="dt" idx="1"/>
          </p:nvPr>
        </p:nvSpPr>
        <p:spPr>
          <a:xfrm>
            <a:off x="3971183" y="0"/>
            <a:ext cx="3037628" cy="464184"/>
          </a:xfrm>
          <a:prstGeom prst="rect">
            <a:avLst/>
          </a:prstGeom>
        </p:spPr>
        <p:txBody>
          <a:bodyPr vert="horz" lIns="91576" tIns="45788" rIns="91576" bIns="45788" rtlCol="0"/>
          <a:lstStyle>
            <a:lvl1pPr algn="r">
              <a:defRPr sz="1200" smtClean="0"/>
            </a:lvl1pPr>
          </a:lstStyle>
          <a:p>
            <a:pPr>
              <a:defRPr/>
            </a:pPr>
            <a:fld id="{A06293A2-2CD2-47F5-878A-1A0B3E6E68F0}" type="datetimeFigureOut">
              <a:rPr lang="fr-FR"/>
              <a:pPr>
                <a:defRPr/>
              </a:pPr>
              <a:t>04/04/2024</a:t>
            </a:fld>
            <a:endParaRPr lang="fr-CA"/>
          </a:p>
        </p:txBody>
      </p:sp>
      <p:sp>
        <p:nvSpPr>
          <p:cNvPr id="4" name="Espace réservé de l'image des diapositives 3"/>
          <p:cNvSpPr>
            <a:spLocks noGrp="1" noRot="1" noChangeAspect="1"/>
          </p:cNvSpPr>
          <p:nvPr>
            <p:ph type="sldImg" idx="2"/>
          </p:nvPr>
        </p:nvSpPr>
        <p:spPr>
          <a:xfrm>
            <a:off x="890588" y="698500"/>
            <a:ext cx="5229225" cy="3486150"/>
          </a:xfrm>
          <a:prstGeom prst="rect">
            <a:avLst/>
          </a:prstGeom>
          <a:noFill/>
          <a:ln w="12700">
            <a:solidFill>
              <a:prstClr val="black"/>
            </a:solidFill>
          </a:ln>
        </p:spPr>
        <p:txBody>
          <a:bodyPr vert="horz" lIns="91576" tIns="45788" rIns="91576" bIns="45788" rtlCol="0" anchor="ctr"/>
          <a:lstStyle/>
          <a:p>
            <a:pPr lvl="0"/>
            <a:endParaRPr lang="fr-CA" noProof="0"/>
          </a:p>
        </p:txBody>
      </p:sp>
      <p:sp>
        <p:nvSpPr>
          <p:cNvPr id="5" name="Espace réservé des commentaires 4"/>
          <p:cNvSpPr>
            <a:spLocks noGrp="1"/>
          </p:cNvSpPr>
          <p:nvPr>
            <p:ph type="body" sz="quarter" idx="3"/>
          </p:nvPr>
        </p:nvSpPr>
        <p:spPr>
          <a:xfrm>
            <a:off x="701359" y="4416109"/>
            <a:ext cx="5607684" cy="4182426"/>
          </a:xfrm>
          <a:prstGeom prst="rect">
            <a:avLst/>
          </a:prstGeom>
        </p:spPr>
        <p:txBody>
          <a:bodyPr vert="horz" lIns="91576" tIns="45788" rIns="91576" bIns="45788"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A" noProof="0"/>
          </a:p>
        </p:txBody>
      </p:sp>
      <p:sp>
        <p:nvSpPr>
          <p:cNvPr id="6" name="Espace réservé du pied de page 5"/>
          <p:cNvSpPr>
            <a:spLocks noGrp="1"/>
          </p:cNvSpPr>
          <p:nvPr>
            <p:ph type="ftr" sz="quarter" idx="4"/>
          </p:nvPr>
        </p:nvSpPr>
        <p:spPr>
          <a:xfrm>
            <a:off x="1" y="8830628"/>
            <a:ext cx="3037628" cy="464184"/>
          </a:xfrm>
          <a:prstGeom prst="rect">
            <a:avLst/>
          </a:prstGeom>
        </p:spPr>
        <p:txBody>
          <a:bodyPr vert="horz" lIns="91576" tIns="45788" rIns="91576" bIns="45788" rtlCol="0" anchor="b"/>
          <a:lstStyle>
            <a:lvl1pPr algn="l">
              <a:defRPr sz="1200" smtClean="0"/>
            </a:lvl1pPr>
          </a:lstStyle>
          <a:p>
            <a:pPr>
              <a:defRPr/>
            </a:pPr>
            <a:endParaRPr lang="fr-CA"/>
          </a:p>
        </p:txBody>
      </p:sp>
      <p:sp>
        <p:nvSpPr>
          <p:cNvPr id="7" name="Espace réservé du numéro de diapositive 6"/>
          <p:cNvSpPr>
            <a:spLocks noGrp="1"/>
          </p:cNvSpPr>
          <p:nvPr>
            <p:ph type="sldNum" sz="quarter" idx="5"/>
          </p:nvPr>
        </p:nvSpPr>
        <p:spPr>
          <a:xfrm>
            <a:off x="3971183" y="8830628"/>
            <a:ext cx="3037628" cy="464184"/>
          </a:xfrm>
          <a:prstGeom prst="rect">
            <a:avLst/>
          </a:prstGeom>
        </p:spPr>
        <p:txBody>
          <a:bodyPr vert="horz" lIns="91576" tIns="45788" rIns="91576" bIns="45788" rtlCol="0" anchor="b"/>
          <a:lstStyle>
            <a:lvl1pPr algn="r">
              <a:defRPr sz="1200" smtClean="0"/>
            </a:lvl1pPr>
          </a:lstStyle>
          <a:p>
            <a:pPr>
              <a:defRPr/>
            </a:pPr>
            <a:fld id="{3C4F9D58-0E52-4D07-B18F-C390738ACA0B}" type="slidenum">
              <a:rPr lang="fr-CA"/>
              <a:pPr>
                <a:defRPr/>
              </a:pPr>
              <a:t>‹N°›</a:t>
            </a:fld>
            <a:endParaRPr lang="fr-CA"/>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bwMode="auto">
          <a:xfrm>
            <a:off x="890588" y="698500"/>
            <a:ext cx="5229225" cy="3486150"/>
          </a:xfrm>
          <a:noFill/>
          <a:ln>
            <a:solidFill>
              <a:srgbClr val="000000"/>
            </a:solidFill>
            <a:miter lim="800000"/>
            <a:headEnd/>
            <a:tailEnd/>
          </a:ln>
        </p:spPr>
      </p:sp>
      <p:sp>
        <p:nvSpPr>
          <p:cNvPr id="583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CA"/>
          </a:p>
        </p:txBody>
      </p:sp>
      <p:sp>
        <p:nvSpPr>
          <p:cNvPr id="5837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3E4005-2890-45DD-A742-7358603BD191}" type="slidenum">
              <a:rPr lang="fr-CA"/>
              <a:pPr/>
              <a:t>44</a:t>
            </a:fld>
            <a:endParaRPr lang="fr-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3C4F9D58-0E52-4D07-B18F-C390738ACA0B}" type="slidenum">
              <a:rPr lang="fr-CA" smtClean="0"/>
              <a:pPr>
                <a:defRPr/>
              </a:pPr>
              <a:t>53</a:t>
            </a:fld>
            <a:endParaRPr lang="fr-CA"/>
          </a:p>
        </p:txBody>
      </p:sp>
    </p:spTree>
    <p:extLst>
      <p:ext uri="{BB962C8B-B14F-4D97-AF65-F5344CB8AC3E}">
        <p14:creationId xmlns:p14="http://schemas.microsoft.com/office/powerpoint/2010/main" val="2771000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3C4F9D58-0E52-4D07-B18F-C390738ACA0B}" type="slidenum">
              <a:rPr lang="fr-CA" smtClean="0"/>
              <a:pPr>
                <a:defRPr/>
              </a:pPr>
              <a:t>60</a:t>
            </a:fld>
            <a:endParaRPr lang="fr-CA"/>
          </a:p>
        </p:txBody>
      </p:sp>
    </p:spTree>
    <p:extLst>
      <p:ext uri="{BB962C8B-B14F-4D97-AF65-F5344CB8AC3E}">
        <p14:creationId xmlns:p14="http://schemas.microsoft.com/office/powerpoint/2010/main" val="4252425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2681" y="6400800"/>
            <a:ext cx="102843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334316"/>
            <a:ext cx="102843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25830" y="758952"/>
            <a:ext cx="8486775"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928168" y="4455621"/>
            <a:ext cx="848677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4366AF53-DE6E-4AB3-AC1B-570D9070B82C}" type="slidenum">
              <a:rPr lang="fr-FR" smtClean="0"/>
              <a:pPr>
                <a:defRPr/>
              </a:pPr>
              <a:t>‹N°›</a:t>
            </a:fld>
            <a:endParaRPr lang="fr-FR"/>
          </a:p>
        </p:txBody>
      </p:sp>
      <p:cxnSp>
        <p:nvCxnSpPr>
          <p:cNvPr id="9" name="Straight Connector 8"/>
          <p:cNvCxnSpPr/>
          <p:nvPr/>
        </p:nvCxnSpPr>
        <p:spPr>
          <a:xfrm>
            <a:off x="1018962" y="4343400"/>
            <a:ext cx="833247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62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0FB1372B-FDC5-4295-B111-9E47935EE791}" type="slidenum">
              <a:rPr lang="fr-FR" smtClean="0"/>
              <a:pPr>
                <a:defRPr/>
              </a:pPr>
              <a:t>‹N°›</a:t>
            </a:fld>
            <a:endParaRPr lang="fr-FR"/>
          </a:p>
        </p:txBody>
      </p:sp>
    </p:spTree>
    <p:extLst>
      <p:ext uri="{BB962C8B-B14F-4D97-AF65-F5344CB8AC3E}">
        <p14:creationId xmlns:p14="http://schemas.microsoft.com/office/powerpoint/2010/main" val="1891073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2681" y="6400800"/>
            <a:ext cx="102843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334316"/>
            <a:ext cx="102843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361635" y="412302"/>
            <a:ext cx="2218134" cy="575989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707232" y="412302"/>
            <a:ext cx="6525816" cy="5759898"/>
          </a:xfrm>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0FB1372B-FDC5-4295-B111-9E47935EE791}" type="slidenum">
              <a:rPr lang="fr-FR" smtClean="0"/>
              <a:pPr>
                <a:defRPr/>
              </a:pPr>
              <a:t>‹N°›</a:t>
            </a:fld>
            <a:endParaRPr lang="fr-FR"/>
          </a:p>
        </p:txBody>
      </p:sp>
    </p:spTree>
    <p:extLst>
      <p:ext uri="{BB962C8B-B14F-4D97-AF65-F5344CB8AC3E}">
        <p14:creationId xmlns:p14="http://schemas.microsoft.com/office/powerpoint/2010/main" val="1713925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515909" y="228298"/>
            <a:ext cx="9256600" cy="1143000"/>
          </a:xfrm>
        </p:spPr>
        <p:txBody>
          <a:bodyPr/>
          <a:lstStyle/>
          <a:p>
            <a:r>
              <a:rPr lang="fr-FR"/>
              <a:t>Cliquez pour modifier le style du titre</a:t>
            </a:r>
            <a:endParaRPr lang="fr-CA"/>
          </a:p>
        </p:txBody>
      </p:sp>
      <p:sp>
        <p:nvSpPr>
          <p:cNvPr id="3" name="Espace réservé du tableau 2"/>
          <p:cNvSpPr>
            <a:spLocks noGrp="1"/>
          </p:cNvSpPr>
          <p:nvPr>
            <p:ph type="tbl" idx="1"/>
          </p:nvPr>
        </p:nvSpPr>
        <p:spPr>
          <a:xfrm>
            <a:off x="515909" y="1599596"/>
            <a:ext cx="9256600" cy="4496405"/>
          </a:xfrm>
        </p:spPr>
        <p:txBody>
          <a:bodyPr/>
          <a:lstStyle/>
          <a:p>
            <a:pPr lvl="0"/>
            <a:endParaRPr lang="fr-CA" noProof="0"/>
          </a:p>
        </p:txBody>
      </p:sp>
      <p:sp>
        <p:nvSpPr>
          <p:cNvPr id="4" name="Rectangle 24"/>
          <p:cNvSpPr>
            <a:spLocks noGrp="1" noChangeArrowheads="1"/>
          </p:cNvSpPr>
          <p:nvPr>
            <p:ph type="dt" sz="half" idx="10"/>
          </p:nvPr>
        </p:nvSpPr>
        <p:spPr>
          <a:ln/>
        </p:spPr>
        <p:txBody>
          <a:bodyPr/>
          <a:lstStyle>
            <a:lvl1pPr>
              <a:defRPr/>
            </a:lvl1pPr>
          </a:lstStyle>
          <a:p>
            <a:pPr>
              <a:defRPr/>
            </a:pPr>
            <a:endParaRPr lang="fr-FR"/>
          </a:p>
        </p:txBody>
      </p:sp>
      <p:sp>
        <p:nvSpPr>
          <p:cNvPr id="5" name="Rectangle 25"/>
          <p:cNvSpPr>
            <a:spLocks noGrp="1" noChangeArrowheads="1"/>
          </p:cNvSpPr>
          <p:nvPr>
            <p:ph type="ftr" sz="quarter" idx="11"/>
          </p:nvPr>
        </p:nvSpPr>
        <p:spPr>
          <a:ln/>
        </p:spPr>
        <p:txBody>
          <a:bodyPr/>
          <a:lstStyle>
            <a:lvl1pPr>
              <a:defRPr/>
            </a:lvl1pPr>
          </a:lstStyle>
          <a:p>
            <a:pPr>
              <a:defRPr/>
            </a:pPr>
            <a:endParaRPr lang="fr-FR"/>
          </a:p>
        </p:txBody>
      </p:sp>
      <p:sp>
        <p:nvSpPr>
          <p:cNvPr id="6" name="Rectangle 26"/>
          <p:cNvSpPr>
            <a:spLocks noGrp="1" noChangeArrowheads="1"/>
          </p:cNvSpPr>
          <p:nvPr>
            <p:ph type="sldNum" sz="quarter" idx="12"/>
          </p:nvPr>
        </p:nvSpPr>
        <p:spPr>
          <a:ln/>
        </p:spPr>
        <p:txBody>
          <a:bodyPr/>
          <a:lstStyle>
            <a:lvl1pPr>
              <a:defRPr/>
            </a:lvl1pPr>
          </a:lstStyle>
          <a:p>
            <a:pPr>
              <a:defRPr/>
            </a:pPr>
            <a:fld id="{6474E834-D374-437F-A3CE-E69EF5697AFC}" type="slidenum">
              <a:rPr lang="fr-FR"/>
              <a:pPr>
                <a:defRPr/>
              </a:pPr>
              <a:t>‹N°›</a:t>
            </a:fld>
            <a:endParaRPr lang="fr-FR"/>
          </a:p>
        </p:txBody>
      </p:sp>
    </p:spTree>
    <p:extLst>
      <p:ext uri="{BB962C8B-B14F-4D97-AF65-F5344CB8AC3E}">
        <p14:creationId xmlns:p14="http://schemas.microsoft.com/office/powerpoint/2010/main" val="72209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0FB1372B-FDC5-4295-B111-9E47935EE791}" type="slidenum">
              <a:rPr lang="fr-FR" smtClean="0"/>
              <a:pPr>
                <a:defRPr/>
              </a:pPr>
              <a:t>‹N°›</a:t>
            </a:fld>
            <a:endParaRPr lang="fr-FR"/>
          </a:p>
        </p:txBody>
      </p:sp>
    </p:spTree>
    <p:extLst>
      <p:ext uri="{BB962C8B-B14F-4D97-AF65-F5344CB8AC3E}">
        <p14:creationId xmlns:p14="http://schemas.microsoft.com/office/powerpoint/2010/main" val="921358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681" y="6400800"/>
            <a:ext cx="102843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334316"/>
            <a:ext cx="102843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5830" y="758952"/>
            <a:ext cx="8486775"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925830" y="4453128"/>
            <a:ext cx="8486775"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0F7F3838-B145-4338-B97A-F6A3230AE5B0}" type="slidenum">
              <a:rPr lang="fr-FR" smtClean="0"/>
              <a:pPr>
                <a:defRPr/>
              </a:pPr>
              <a:t>‹N°›</a:t>
            </a:fld>
            <a:endParaRPr lang="fr-FR"/>
          </a:p>
        </p:txBody>
      </p:sp>
      <p:cxnSp>
        <p:nvCxnSpPr>
          <p:cNvPr id="9" name="Straight Connector 8"/>
          <p:cNvCxnSpPr/>
          <p:nvPr/>
        </p:nvCxnSpPr>
        <p:spPr>
          <a:xfrm>
            <a:off x="1018962" y="4343400"/>
            <a:ext cx="833247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993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925830" y="286605"/>
            <a:ext cx="8486775"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925830" y="1845734"/>
            <a:ext cx="4166235"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246370" y="1845735"/>
            <a:ext cx="4166235"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a:defRPr/>
            </a:pPr>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0FB1372B-FDC5-4295-B111-9E47935EE791}" type="slidenum">
              <a:rPr lang="fr-FR" smtClean="0"/>
              <a:pPr>
                <a:defRPr/>
              </a:pPr>
              <a:t>‹N°›</a:t>
            </a:fld>
            <a:endParaRPr lang="fr-FR"/>
          </a:p>
        </p:txBody>
      </p:sp>
    </p:spTree>
    <p:extLst>
      <p:ext uri="{BB962C8B-B14F-4D97-AF65-F5344CB8AC3E}">
        <p14:creationId xmlns:p14="http://schemas.microsoft.com/office/powerpoint/2010/main" val="99908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925830" y="286605"/>
            <a:ext cx="8486775"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925830" y="1846052"/>
            <a:ext cx="4166235"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925830" y="2582334"/>
            <a:ext cx="4166235"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246370" y="1846052"/>
            <a:ext cx="4166235"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246370" y="2582334"/>
            <a:ext cx="4166235"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a:defRPr/>
            </a:pPr>
            <a:endParaRPr lang="fr-FR"/>
          </a:p>
        </p:txBody>
      </p:sp>
      <p:sp>
        <p:nvSpPr>
          <p:cNvPr id="8" name="Footer Placeholder 7"/>
          <p:cNvSpPr>
            <a:spLocks noGrp="1"/>
          </p:cNvSpPr>
          <p:nvPr>
            <p:ph type="ftr" sz="quarter" idx="11"/>
          </p:nvPr>
        </p:nvSpPr>
        <p:spPr/>
        <p:txBody>
          <a:bodyPr/>
          <a:lstStyle/>
          <a:p>
            <a:pPr>
              <a:defRPr/>
            </a:pPr>
            <a:endParaRPr lang="fr-FR"/>
          </a:p>
        </p:txBody>
      </p:sp>
      <p:sp>
        <p:nvSpPr>
          <p:cNvPr id="9" name="Slide Number Placeholder 8"/>
          <p:cNvSpPr>
            <a:spLocks noGrp="1"/>
          </p:cNvSpPr>
          <p:nvPr>
            <p:ph type="sldNum" sz="quarter" idx="12"/>
          </p:nvPr>
        </p:nvSpPr>
        <p:spPr/>
        <p:txBody>
          <a:bodyPr/>
          <a:lstStyle/>
          <a:p>
            <a:pPr>
              <a:defRPr/>
            </a:pPr>
            <a:fld id="{0FB1372B-FDC5-4295-B111-9E47935EE791}" type="slidenum">
              <a:rPr lang="fr-FR" smtClean="0"/>
              <a:pPr>
                <a:defRPr/>
              </a:pPr>
              <a:t>‹N°›</a:t>
            </a:fld>
            <a:endParaRPr lang="fr-FR"/>
          </a:p>
        </p:txBody>
      </p:sp>
    </p:spTree>
    <p:extLst>
      <p:ext uri="{BB962C8B-B14F-4D97-AF65-F5344CB8AC3E}">
        <p14:creationId xmlns:p14="http://schemas.microsoft.com/office/powerpoint/2010/main" val="812746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a:defRPr/>
            </a:pPr>
            <a:endParaRPr lang="fr-FR"/>
          </a:p>
        </p:txBody>
      </p:sp>
      <p:sp>
        <p:nvSpPr>
          <p:cNvPr id="4" name="Footer Placeholder 3"/>
          <p:cNvSpPr>
            <a:spLocks noGrp="1"/>
          </p:cNvSpPr>
          <p:nvPr>
            <p:ph type="ftr" sz="quarter" idx="11"/>
          </p:nvPr>
        </p:nvSpPr>
        <p:spPr/>
        <p:txBody>
          <a:bodyPr/>
          <a:lstStyle/>
          <a:p>
            <a:pPr>
              <a:defRPr/>
            </a:pPr>
            <a:endParaRPr lang="fr-FR"/>
          </a:p>
        </p:txBody>
      </p:sp>
      <p:sp>
        <p:nvSpPr>
          <p:cNvPr id="5" name="Slide Number Placeholder 4"/>
          <p:cNvSpPr>
            <a:spLocks noGrp="1"/>
          </p:cNvSpPr>
          <p:nvPr>
            <p:ph type="sldNum" sz="quarter" idx="12"/>
          </p:nvPr>
        </p:nvSpPr>
        <p:spPr/>
        <p:txBody>
          <a:bodyPr/>
          <a:lstStyle/>
          <a:p>
            <a:pPr>
              <a:defRPr/>
            </a:pPr>
            <a:fld id="{6817C8D2-C66D-4E54-B4F4-B91357764DBD}" type="slidenum">
              <a:rPr lang="fr-FR" smtClean="0"/>
              <a:pPr>
                <a:defRPr/>
              </a:pPr>
              <a:t>‹N°›</a:t>
            </a:fld>
            <a:endParaRPr lang="fr-FR"/>
          </a:p>
        </p:txBody>
      </p:sp>
    </p:spTree>
    <p:extLst>
      <p:ext uri="{BB962C8B-B14F-4D97-AF65-F5344CB8AC3E}">
        <p14:creationId xmlns:p14="http://schemas.microsoft.com/office/powerpoint/2010/main" val="160217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2681" y="6400800"/>
            <a:ext cx="102843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4" y="6334316"/>
            <a:ext cx="102843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fr-FR"/>
          </a:p>
        </p:txBody>
      </p:sp>
      <p:sp>
        <p:nvSpPr>
          <p:cNvPr id="9" name="Slide Number Placeholder 8"/>
          <p:cNvSpPr>
            <a:spLocks noGrp="1"/>
          </p:cNvSpPr>
          <p:nvPr>
            <p:ph type="sldNum" sz="quarter" idx="12"/>
          </p:nvPr>
        </p:nvSpPr>
        <p:spPr/>
        <p:txBody>
          <a:bodyPr/>
          <a:lstStyle/>
          <a:p>
            <a:pPr>
              <a:defRPr/>
            </a:pPr>
            <a:fld id="{ED253A5C-42B8-4C7A-BA65-F4BBDCE2674B}" type="slidenum">
              <a:rPr lang="fr-FR" smtClean="0"/>
              <a:pPr>
                <a:defRPr/>
              </a:pPr>
              <a:t>‹N°›</a:t>
            </a:fld>
            <a:endParaRPr lang="fr-FR"/>
          </a:p>
        </p:txBody>
      </p:sp>
    </p:spTree>
    <p:extLst>
      <p:ext uri="{BB962C8B-B14F-4D97-AF65-F5344CB8AC3E}">
        <p14:creationId xmlns:p14="http://schemas.microsoft.com/office/powerpoint/2010/main" val="377169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5" y="0"/>
            <a:ext cx="34178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408810" y="0"/>
            <a:ext cx="54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85762" y="594359"/>
            <a:ext cx="2700338"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050506" y="731520"/>
            <a:ext cx="5477828" cy="5257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385762" y="2926080"/>
            <a:ext cx="2700338"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392777" y="6459787"/>
            <a:ext cx="2209368" cy="365125"/>
          </a:xfrm>
        </p:spPr>
        <p:txBody>
          <a:bodyPr/>
          <a:lstStyle>
            <a:lvl1pPr algn="l">
              <a:defRPr/>
            </a:lvl1pPr>
          </a:lstStyle>
          <a:p>
            <a:pPr>
              <a:defRPr/>
            </a:pPr>
            <a:endParaRPr lang="fr-FR"/>
          </a:p>
        </p:txBody>
      </p:sp>
      <p:sp>
        <p:nvSpPr>
          <p:cNvPr id="6" name="Footer Placeholder 5"/>
          <p:cNvSpPr>
            <a:spLocks noGrp="1"/>
          </p:cNvSpPr>
          <p:nvPr>
            <p:ph type="ftr" sz="quarter" idx="11"/>
          </p:nvPr>
        </p:nvSpPr>
        <p:spPr>
          <a:xfrm>
            <a:off x="4050506" y="6459787"/>
            <a:ext cx="3921919" cy="365125"/>
          </a:xfrm>
        </p:spPr>
        <p:txBody>
          <a:bodyPr/>
          <a:lstStyle>
            <a:lvl1pPr algn="l">
              <a:defRPr>
                <a:solidFill>
                  <a:schemeClr val="tx2"/>
                </a:solidFill>
              </a:defRPr>
            </a:lvl1pPr>
          </a:lstStyle>
          <a:p>
            <a:pPr>
              <a:defRPr/>
            </a:pPr>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0FB1372B-FDC5-4295-B111-9E47935EE791}" type="slidenum">
              <a:rPr lang="fr-FR" smtClean="0"/>
              <a:pPr>
                <a:defRPr/>
              </a:pPr>
              <a:t>‹N°›</a:t>
            </a:fld>
            <a:endParaRPr lang="fr-FR"/>
          </a:p>
        </p:txBody>
      </p:sp>
    </p:spTree>
    <p:extLst>
      <p:ext uri="{BB962C8B-B14F-4D97-AF65-F5344CB8AC3E}">
        <p14:creationId xmlns:p14="http://schemas.microsoft.com/office/powerpoint/2010/main" val="2034398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1" y="4953000"/>
            <a:ext cx="1028432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4915076"/>
            <a:ext cx="102843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5830" y="5074920"/>
            <a:ext cx="8533388" cy="822960"/>
          </a:xfrm>
        </p:spPr>
        <p:txBody>
          <a:bodyPr tIns="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4" y="0"/>
            <a:ext cx="10286988"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25830" y="5907024"/>
            <a:ext cx="853821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a:defRPr/>
            </a:pPr>
            <a:endParaRPr lang="fr-F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90FD96D6-A388-41D5-A8CD-B52812168D8D}" type="slidenum">
              <a:rPr lang="fr-FR" smtClean="0"/>
              <a:pPr>
                <a:defRPr/>
              </a:pPr>
              <a:t>‹N°›</a:t>
            </a:fld>
            <a:endParaRPr lang="fr-FR"/>
          </a:p>
        </p:txBody>
      </p:sp>
    </p:spTree>
    <p:extLst>
      <p:ext uri="{BB962C8B-B14F-4D97-AF65-F5344CB8AC3E}">
        <p14:creationId xmlns:p14="http://schemas.microsoft.com/office/powerpoint/2010/main" val="4220701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0287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0287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25830" y="286605"/>
            <a:ext cx="8486775"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925829" y="1845734"/>
            <a:ext cx="8486776" cy="4023360"/>
          </a:xfrm>
          <a:prstGeom prst="rect">
            <a:avLst/>
          </a:prstGeom>
        </p:spPr>
        <p:txBody>
          <a:bodyPr vert="horz" lIns="0" tIns="45720" rIns="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25832" y="6459787"/>
            <a:ext cx="2085978"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fr-FR"/>
          </a:p>
        </p:txBody>
      </p:sp>
      <p:sp>
        <p:nvSpPr>
          <p:cNvPr id="5" name="Footer Placeholder 4"/>
          <p:cNvSpPr>
            <a:spLocks noGrp="1"/>
          </p:cNvSpPr>
          <p:nvPr>
            <p:ph type="ftr" sz="quarter" idx="3"/>
          </p:nvPr>
        </p:nvSpPr>
        <p:spPr>
          <a:xfrm>
            <a:off x="3110219" y="6459787"/>
            <a:ext cx="4069241"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fr-FR"/>
          </a:p>
        </p:txBody>
      </p:sp>
      <p:sp>
        <p:nvSpPr>
          <p:cNvPr id="6" name="Slide Number Placeholder 5"/>
          <p:cNvSpPr>
            <a:spLocks noGrp="1"/>
          </p:cNvSpPr>
          <p:nvPr>
            <p:ph type="sldNum" sz="quarter" idx="4"/>
          </p:nvPr>
        </p:nvSpPr>
        <p:spPr>
          <a:xfrm>
            <a:off x="8353513" y="6459787"/>
            <a:ext cx="1107021" cy="365125"/>
          </a:xfrm>
          <a:prstGeom prst="rect">
            <a:avLst/>
          </a:prstGeom>
        </p:spPr>
        <p:txBody>
          <a:bodyPr vert="horz" lIns="91440" tIns="45720" rIns="91440" bIns="45720" rtlCol="0" anchor="ctr"/>
          <a:lstStyle>
            <a:lvl1pPr algn="r">
              <a:defRPr sz="1050">
                <a:solidFill>
                  <a:srgbClr val="FFFFFF"/>
                </a:solidFill>
              </a:defRPr>
            </a:lvl1pPr>
          </a:lstStyle>
          <a:p>
            <a:pPr>
              <a:defRPr/>
            </a:pPr>
            <a:fld id="{0FB1372B-FDC5-4295-B111-9E47935EE791}" type="slidenum">
              <a:rPr lang="fr-FR" smtClean="0"/>
              <a:pPr>
                <a:defRPr/>
              </a:pPr>
              <a:t>‹N°›</a:t>
            </a:fld>
            <a:endParaRPr lang="fr-FR"/>
          </a:p>
        </p:txBody>
      </p:sp>
      <p:cxnSp>
        <p:nvCxnSpPr>
          <p:cNvPr id="10" name="Straight Connector 9"/>
          <p:cNvCxnSpPr/>
          <p:nvPr/>
        </p:nvCxnSpPr>
        <p:spPr>
          <a:xfrm>
            <a:off x="1007042" y="1737845"/>
            <a:ext cx="840962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059380"/>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18" Type="http://schemas.openxmlformats.org/officeDocument/2006/relationships/tags" Target="../tags/tag36.xml"/><Relationship Id="rId3" Type="http://schemas.openxmlformats.org/officeDocument/2006/relationships/tags" Target="../tags/tag21.xml"/><Relationship Id="rId21" Type="http://schemas.openxmlformats.org/officeDocument/2006/relationships/image" Target="../media/image4.jpeg"/><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tags" Target="../tags/tag35.xml"/><Relationship Id="rId2" Type="http://schemas.openxmlformats.org/officeDocument/2006/relationships/tags" Target="../tags/tag20.xml"/><Relationship Id="rId16" Type="http://schemas.openxmlformats.org/officeDocument/2006/relationships/tags" Target="../tags/tag34.xml"/><Relationship Id="rId20" Type="http://schemas.openxmlformats.org/officeDocument/2006/relationships/image" Target="../media/image3.jpeg"/><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5" Type="http://schemas.openxmlformats.org/officeDocument/2006/relationships/tags" Target="../tags/tag33.xml"/><Relationship Id="rId10" Type="http://schemas.openxmlformats.org/officeDocument/2006/relationships/tags" Target="../tags/tag28.xml"/><Relationship Id="rId19" Type="http://schemas.openxmlformats.org/officeDocument/2006/relationships/slideLayout" Target="../slideLayouts/slideLayout7.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 Id="rId22" Type="http://schemas.openxmlformats.org/officeDocument/2006/relationships/image" Target="../media/image5.jpeg"/></Relationships>
</file>

<file path=ppt/slides/_rels/slide15.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tags" Target="../tags/tag54.xml"/><Relationship Id="rId26" Type="http://schemas.openxmlformats.org/officeDocument/2006/relationships/slideLayout" Target="../slideLayouts/slideLayout7.xml"/><Relationship Id="rId3" Type="http://schemas.openxmlformats.org/officeDocument/2006/relationships/tags" Target="../tags/tag39.xml"/><Relationship Id="rId21" Type="http://schemas.openxmlformats.org/officeDocument/2006/relationships/tags" Target="../tags/tag57.xml"/><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tags" Target="../tags/tag53.xml"/><Relationship Id="rId25" Type="http://schemas.openxmlformats.org/officeDocument/2006/relationships/tags" Target="../tags/tag61.xml"/><Relationship Id="rId2" Type="http://schemas.openxmlformats.org/officeDocument/2006/relationships/tags" Target="../tags/tag38.xml"/><Relationship Id="rId16" Type="http://schemas.openxmlformats.org/officeDocument/2006/relationships/tags" Target="../tags/tag52.xml"/><Relationship Id="rId20" Type="http://schemas.openxmlformats.org/officeDocument/2006/relationships/tags" Target="../tags/tag56.xml"/><Relationship Id="rId29" Type="http://schemas.openxmlformats.org/officeDocument/2006/relationships/image" Target="../media/image4.jpeg"/><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24" Type="http://schemas.openxmlformats.org/officeDocument/2006/relationships/tags" Target="../tags/tag60.xml"/><Relationship Id="rId5" Type="http://schemas.openxmlformats.org/officeDocument/2006/relationships/tags" Target="../tags/tag41.xml"/><Relationship Id="rId15" Type="http://schemas.openxmlformats.org/officeDocument/2006/relationships/tags" Target="../tags/tag51.xml"/><Relationship Id="rId23" Type="http://schemas.openxmlformats.org/officeDocument/2006/relationships/tags" Target="../tags/tag59.xml"/><Relationship Id="rId28" Type="http://schemas.openxmlformats.org/officeDocument/2006/relationships/image" Target="../media/image5.jpeg"/><Relationship Id="rId10" Type="http://schemas.openxmlformats.org/officeDocument/2006/relationships/tags" Target="../tags/tag46.xml"/><Relationship Id="rId19" Type="http://schemas.openxmlformats.org/officeDocument/2006/relationships/tags" Target="../tags/tag55.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 Id="rId22" Type="http://schemas.openxmlformats.org/officeDocument/2006/relationships/tags" Target="../tags/tag58.xml"/><Relationship Id="rId27" Type="http://schemas.openxmlformats.org/officeDocument/2006/relationships/image" Target="../media/image3.jpeg"/></Relationships>
</file>

<file path=ppt/slides/_rels/slide16.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tags" Target="../tags/tag74.xml"/><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tags" Target="../tags/tag73.xml"/><Relationship Id="rId17" Type="http://schemas.openxmlformats.org/officeDocument/2006/relationships/image" Target="../media/image7.jpeg"/><Relationship Id="rId2" Type="http://schemas.openxmlformats.org/officeDocument/2006/relationships/tags" Target="../tags/tag63.xml"/><Relationship Id="rId16" Type="http://schemas.openxmlformats.org/officeDocument/2006/relationships/image" Target="../media/image6.jpeg"/><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tags" Target="../tags/tag72.xml"/><Relationship Id="rId5" Type="http://schemas.openxmlformats.org/officeDocument/2006/relationships/tags" Target="../tags/tag66.xml"/><Relationship Id="rId15" Type="http://schemas.openxmlformats.org/officeDocument/2006/relationships/slideLayout" Target="../slideLayouts/slideLayout7.xml"/><Relationship Id="rId10" Type="http://schemas.openxmlformats.org/officeDocument/2006/relationships/tags" Target="../tags/tag71.xml"/><Relationship Id="rId4" Type="http://schemas.openxmlformats.org/officeDocument/2006/relationships/tags" Target="../tags/tag65.xml"/><Relationship Id="rId9" Type="http://schemas.openxmlformats.org/officeDocument/2006/relationships/tags" Target="../tags/tag70.xml"/><Relationship Id="rId14" Type="http://schemas.openxmlformats.org/officeDocument/2006/relationships/tags" Target="../tags/tag7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77.xml"/></Relationships>
</file>

<file path=ppt/slides/_rels/slide19.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9.jpe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7.xml"/><Relationship Id="rId5" Type="http://schemas.openxmlformats.org/officeDocument/2006/relationships/tags" Target="../tags/tag82.xml"/><Relationship Id="rId4" Type="http://schemas.openxmlformats.org/officeDocument/2006/relationships/tags" Target="../tags/tag8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image" Target="../media/image11.emf"/></Relationships>
</file>

<file path=ppt/slides/_rels/slide27.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image" Target="../media/image11.emf"/><Relationship Id="rId4"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slideLayout" Target="../slideLayouts/slideLayout2.xml"/><Relationship Id="rId5" Type="http://schemas.openxmlformats.org/officeDocument/2006/relationships/tags" Target="../tags/tag95.xml"/><Relationship Id="rId4" Type="http://schemas.openxmlformats.org/officeDocument/2006/relationships/tags" Target="../tags/tag9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104.xml"/><Relationship Id="rId7" Type="http://schemas.openxmlformats.org/officeDocument/2006/relationships/image" Target="../media/image11.emf"/><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slideLayout" Target="../slideLayouts/slideLayout2.xml"/><Relationship Id="rId5" Type="http://schemas.openxmlformats.org/officeDocument/2006/relationships/tags" Target="../tags/tag106.xml"/><Relationship Id="rId4" Type="http://schemas.openxmlformats.org/officeDocument/2006/relationships/tags" Target="../tags/tag10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tags" Target="../tags/tag107.xml"/></Relationships>
</file>

<file path=ppt/slides/_rels/slide3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11.xml"/><Relationship Id="rId7"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5.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youtu.be/IN_WyRY-UBQ"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hyperlink" Target="https://youtu.be/3ORnycPDeu0"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8.xml"/><Relationship Id="rId4" Type="http://schemas.openxmlformats.org/officeDocument/2006/relationships/hyperlink" Target="https://www.infirmiers.com/etudiants-en-ifsi/cours/cours-ifsi-biologie-fondamentale-le-tissu-sanguin.html"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media/image30.png"/><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9.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image" Target="../media/image28.png"/><Relationship Id="rId5" Type="http://schemas.openxmlformats.org/officeDocument/2006/relationships/tags" Target="../tags/tag124.xml"/><Relationship Id="rId10" Type="http://schemas.openxmlformats.org/officeDocument/2006/relationships/image" Target="../media/image27.png"/><Relationship Id="rId4" Type="http://schemas.openxmlformats.org/officeDocument/2006/relationships/tags" Target="../tags/tag123.xml"/><Relationship Id="rId9"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tags" Target="../tags/tag135.xml"/><Relationship Id="rId13" Type="http://schemas.openxmlformats.org/officeDocument/2006/relationships/image" Target="../media/image34.png"/><Relationship Id="rId3" Type="http://schemas.openxmlformats.org/officeDocument/2006/relationships/tags" Target="../tags/tag130.xml"/><Relationship Id="rId7" Type="http://schemas.openxmlformats.org/officeDocument/2006/relationships/tags" Target="../tags/tag134.xml"/><Relationship Id="rId12" Type="http://schemas.openxmlformats.org/officeDocument/2006/relationships/image" Target="../media/image33.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image" Target="../media/image32.png"/><Relationship Id="rId5" Type="http://schemas.openxmlformats.org/officeDocument/2006/relationships/tags" Target="../tags/tag132.xml"/><Relationship Id="rId10" Type="http://schemas.openxmlformats.org/officeDocument/2006/relationships/image" Target="../media/image31.png"/><Relationship Id="rId4" Type="http://schemas.openxmlformats.org/officeDocument/2006/relationships/tags" Target="../tags/tag131.xml"/><Relationship Id="rId9"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tags" Target="../tags/tag143.xml"/><Relationship Id="rId13" Type="http://schemas.openxmlformats.org/officeDocument/2006/relationships/image" Target="../media/image38.png"/><Relationship Id="rId3" Type="http://schemas.openxmlformats.org/officeDocument/2006/relationships/tags" Target="../tags/tag138.xml"/><Relationship Id="rId7" Type="http://schemas.openxmlformats.org/officeDocument/2006/relationships/tags" Target="../tags/tag142.xml"/><Relationship Id="rId12" Type="http://schemas.openxmlformats.org/officeDocument/2006/relationships/image" Target="../media/image37.pn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image" Target="../media/image36.png"/><Relationship Id="rId5" Type="http://schemas.openxmlformats.org/officeDocument/2006/relationships/tags" Target="../tags/tag140.xml"/><Relationship Id="rId10" Type="http://schemas.openxmlformats.org/officeDocument/2006/relationships/image" Target="../media/image35.png"/><Relationship Id="rId4" Type="http://schemas.openxmlformats.org/officeDocument/2006/relationships/tags" Target="../tags/tag139.xml"/><Relationship Id="rId9"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tags" Target="../tags/tag151.xml"/><Relationship Id="rId13" Type="http://schemas.openxmlformats.org/officeDocument/2006/relationships/image" Target="../media/image42.png"/><Relationship Id="rId3" Type="http://schemas.openxmlformats.org/officeDocument/2006/relationships/tags" Target="../tags/tag146.xml"/><Relationship Id="rId7" Type="http://schemas.openxmlformats.org/officeDocument/2006/relationships/tags" Target="../tags/tag150.xml"/><Relationship Id="rId12" Type="http://schemas.openxmlformats.org/officeDocument/2006/relationships/image" Target="../media/image41.pn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image" Target="../media/image40.png"/><Relationship Id="rId5" Type="http://schemas.openxmlformats.org/officeDocument/2006/relationships/tags" Target="../tags/tag148.xml"/><Relationship Id="rId10" Type="http://schemas.openxmlformats.org/officeDocument/2006/relationships/image" Target="../media/image39.png"/><Relationship Id="rId4" Type="http://schemas.openxmlformats.org/officeDocument/2006/relationships/tags" Target="../tags/tag147.xml"/><Relationship Id="rId9"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tags" Target="../tags/tag159.xml"/><Relationship Id="rId13" Type="http://schemas.openxmlformats.org/officeDocument/2006/relationships/image" Target="../media/image36.png"/><Relationship Id="rId3" Type="http://schemas.openxmlformats.org/officeDocument/2006/relationships/tags" Target="../tags/tag154.xml"/><Relationship Id="rId7" Type="http://schemas.openxmlformats.org/officeDocument/2006/relationships/tags" Target="../tags/tag158.xml"/><Relationship Id="rId12" Type="http://schemas.openxmlformats.org/officeDocument/2006/relationships/image" Target="../media/image45.png"/><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image" Target="../media/image44.png"/><Relationship Id="rId5" Type="http://schemas.openxmlformats.org/officeDocument/2006/relationships/tags" Target="../tags/tag156.xml"/><Relationship Id="rId10" Type="http://schemas.openxmlformats.org/officeDocument/2006/relationships/image" Target="../media/image43.png"/><Relationship Id="rId4" Type="http://schemas.openxmlformats.org/officeDocument/2006/relationships/tags" Target="../tags/tag155.xml"/><Relationship Id="rId9"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tags" Target="../tags/tag167.xml"/><Relationship Id="rId13" Type="http://schemas.openxmlformats.org/officeDocument/2006/relationships/image" Target="../media/image48.png"/><Relationship Id="rId3" Type="http://schemas.openxmlformats.org/officeDocument/2006/relationships/tags" Target="../tags/tag162.xml"/><Relationship Id="rId7" Type="http://schemas.openxmlformats.org/officeDocument/2006/relationships/tags" Target="../tags/tag166.xml"/><Relationship Id="rId12" Type="http://schemas.openxmlformats.org/officeDocument/2006/relationships/image" Target="../media/image47.png"/><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image" Target="../media/image46.png"/><Relationship Id="rId5" Type="http://schemas.openxmlformats.org/officeDocument/2006/relationships/tags" Target="../tags/tag164.xml"/><Relationship Id="rId10" Type="http://schemas.openxmlformats.org/officeDocument/2006/relationships/notesSlide" Target="../notesSlides/notesSlide2.xml"/><Relationship Id="rId4" Type="http://schemas.openxmlformats.org/officeDocument/2006/relationships/tags" Target="../tags/tag163.xml"/><Relationship Id="rId9" Type="http://schemas.openxmlformats.org/officeDocument/2006/relationships/slideLayout" Target="../slideLayouts/slideLayout2.xml"/><Relationship Id="rId14" Type="http://schemas.openxmlformats.org/officeDocument/2006/relationships/image" Target="../media/image4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8" Type="http://schemas.openxmlformats.org/officeDocument/2006/relationships/tags" Target="../tags/tag175.xml"/><Relationship Id="rId13" Type="http://schemas.openxmlformats.org/officeDocument/2006/relationships/image" Target="../media/image30.png"/><Relationship Id="rId3" Type="http://schemas.openxmlformats.org/officeDocument/2006/relationships/tags" Target="../tags/tag170.xml"/><Relationship Id="rId7" Type="http://schemas.openxmlformats.org/officeDocument/2006/relationships/tags" Target="../tags/tag174.xml"/><Relationship Id="rId12" Type="http://schemas.openxmlformats.org/officeDocument/2006/relationships/image" Target="../media/image29.png"/><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tags" Target="../tags/tag173.xml"/><Relationship Id="rId11" Type="http://schemas.openxmlformats.org/officeDocument/2006/relationships/image" Target="../media/image28.png"/><Relationship Id="rId5" Type="http://schemas.openxmlformats.org/officeDocument/2006/relationships/tags" Target="../tags/tag172.xml"/><Relationship Id="rId10" Type="http://schemas.openxmlformats.org/officeDocument/2006/relationships/image" Target="../media/image27.png"/><Relationship Id="rId4" Type="http://schemas.openxmlformats.org/officeDocument/2006/relationships/tags" Target="../tags/tag171.xml"/><Relationship Id="rId9"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tags" Target="../tags/tag183.xml"/><Relationship Id="rId13" Type="http://schemas.openxmlformats.org/officeDocument/2006/relationships/image" Target="../media/image34.png"/><Relationship Id="rId3" Type="http://schemas.openxmlformats.org/officeDocument/2006/relationships/tags" Target="../tags/tag178.xml"/><Relationship Id="rId7" Type="http://schemas.openxmlformats.org/officeDocument/2006/relationships/tags" Target="../tags/tag182.xml"/><Relationship Id="rId12" Type="http://schemas.openxmlformats.org/officeDocument/2006/relationships/image" Target="../media/image33.png"/><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tags" Target="../tags/tag181.xml"/><Relationship Id="rId11" Type="http://schemas.openxmlformats.org/officeDocument/2006/relationships/image" Target="../media/image32.png"/><Relationship Id="rId5" Type="http://schemas.openxmlformats.org/officeDocument/2006/relationships/tags" Target="../tags/tag180.xml"/><Relationship Id="rId10" Type="http://schemas.openxmlformats.org/officeDocument/2006/relationships/image" Target="../media/image31.png"/><Relationship Id="rId4" Type="http://schemas.openxmlformats.org/officeDocument/2006/relationships/tags" Target="../tags/tag179.xml"/><Relationship Id="rId9"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tags" Target="../tags/tag191.xml"/><Relationship Id="rId13" Type="http://schemas.openxmlformats.org/officeDocument/2006/relationships/image" Target="../media/image38.png"/><Relationship Id="rId3" Type="http://schemas.openxmlformats.org/officeDocument/2006/relationships/tags" Target="../tags/tag186.xml"/><Relationship Id="rId7" Type="http://schemas.openxmlformats.org/officeDocument/2006/relationships/tags" Target="../tags/tag190.xml"/><Relationship Id="rId12" Type="http://schemas.openxmlformats.org/officeDocument/2006/relationships/image" Target="../media/image37.png"/><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tags" Target="../tags/tag189.xml"/><Relationship Id="rId11" Type="http://schemas.openxmlformats.org/officeDocument/2006/relationships/image" Target="../media/image36.png"/><Relationship Id="rId5" Type="http://schemas.openxmlformats.org/officeDocument/2006/relationships/tags" Target="../tags/tag188.xml"/><Relationship Id="rId10" Type="http://schemas.openxmlformats.org/officeDocument/2006/relationships/image" Target="../media/image35.png"/><Relationship Id="rId4" Type="http://schemas.openxmlformats.org/officeDocument/2006/relationships/tags" Target="../tags/tag187.xml"/><Relationship Id="rId9"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tags" Target="../tags/tag199.xml"/><Relationship Id="rId13" Type="http://schemas.openxmlformats.org/officeDocument/2006/relationships/image" Target="../media/image39.png"/><Relationship Id="rId3" Type="http://schemas.openxmlformats.org/officeDocument/2006/relationships/tags" Target="../tags/tag194.xml"/><Relationship Id="rId7" Type="http://schemas.openxmlformats.org/officeDocument/2006/relationships/tags" Target="../tags/tag198.xml"/><Relationship Id="rId12" Type="http://schemas.openxmlformats.org/officeDocument/2006/relationships/slideLayout" Target="../slideLayouts/slideLayout2.xml"/><Relationship Id="rId2" Type="http://schemas.openxmlformats.org/officeDocument/2006/relationships/tags" Target="../tags/tag193.xml"/><Relationship Id="rId16" Type="http://schemas.openxmlformats.org/officeDocument/2006/relationships/image" Target="../media/image42.png"/><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tags" Target="../tags/tag202.xml"/><Relationship Id="rId5" Type="http://schemas.openxmlformats.org/officeDocument/2006/relationships/tags" Target="../tags/tag196.xml"/><Relationship Id="rId15" Type="http://schemas.openxmlformats.org/officeDocument/2006/relationships/image" Target="../media/image41.png"/><Relationship Id="rId10" Type="http://schemas.openxmlformats.org/officeDocument/2006/relationships/tags" Target="../tags/tag201.xml"/><Relationship Id="rId4" Type="http://schemas.openxmlformats.org/officeDocument/2006/relationships/tags" Target="../tags/tag195.xml"/><Relationship Id="rId9" Type="http://schemas.openxmlformats.org/officeDocument/2006/relationships/tags" Target="../tags/tag200.xml"/><Relationship Id="rId14" Type="http://schemas.openxmlformats.org/officeDocument/2006/relationships/image" Target="../media/image40.png"/></Relationships>
</file>

<file path=ppt/slides/_rels/slide59.xml.rels><?xml version="1.0" encoding="UTF-8" standalone="yes"?>
<Relationships xmlns="http://schemas.openxmlformats.org/package/2006/relationships"><Relationship Id="rId8" Type="http://schemas.openxmlformats.org/officeDocument/2006/relationships/tags" Target="../tags/tag210.xml"/><Relationship Id="rId13" Type="http://schemas.openxmlformats.org/officeDocument/2006/relationships/image" Target="../media/image36.png"/><Relationship Id="rId3" Type="http://schemas.openxmlformats.org/officeDocument/2006/relationships/tags" Target="../tags/tag205.xml"/><Relationship Id="rId7" Type="http://schemas.openxmlformats.org/officeDocument/2006/relationships/tags" Target="../tags/tag209.xml"/><Relationship Id="rId12" Type="http://schemas.openxmlformats.org/officeDocument/2006/relationships/image" Target="../media/image45.png"/><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tags" Target="../tags/tag208.xml"/><Relationship Id="rId11" Type="http://schemas.openxmlformats.org/officeDocument/2006/relationships/image" Target="../media/image44.png"/><Relationship Id="rId5" Type="http://schemas.openxmlformats.org/officeDocument/2006/relationships/tags" Target="../tags/tag207.xml"/><Relationship Id="rId10" Type="http://schemas.openxmlformats.org/officeDocument/2006/relationships/image" Target="../media/image43.png"/><Relationship Id="rId4" Type="http://schemas.openxmlformats.org/officeDocument/2006/relationships/tags" Target="../tags/tag206.xml"/><Relationship Id="rId9"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s>
</file>

<file path=ppt/slides/_rels/slide60.xml.rels><?xml version="1.0" encoding="UTF-8" standalone="yes"?>
<Relationships xmlns="http://schemas.openxmlformats.org/package/2006/relationships"><Relationship Id="rId8" Type="http://schemas.openxmlformats.org/officeDocument/2006/relationships/tags" Target="../tags/tag218.xml"/><Relationship Id="rId13" Type="http://schemas.openxmlformats.org/officeDocument/2006/relationships/image" Target="../media/image48.png"/><Relationship Id="rId3" Type="http://schemas.openxmlformats.org/officeDocument/2006/relationships/tags" Target="../tags/tag213.xml"/><Relationship Id="rId7" Type="http://schemas.openxmlformats.org/officeDocument/2006/relationships/tags" Target="../tags/tag217.xml"/><Relationship Id="rId12" Type="http://schemas.openxmlformats.org/officeDocument/2006/relationships/image" Target="../media/image47.png"/><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tags" Target="../tags/tag216.xml"/><Relationship Id="rId11" Type="http://schemas.openxmlformats.org/officeDocument/2006/relationships/image" Target="../media/image46.png"/><Relationship Id="rId5" Type="http://schemas.openxmlformats.org/officeDocument/2006/relationships/tags" Target="../tags/tag215.xml"/><Relationship Id="rId10" Type="http://schemas.openxmlformats.org/officeDocument/2006/relationships/notesSlide" Target="../notesSlides/notesSlide3.xml"/><Relationship Id="rId4" Type="http://schemas.openxmlformats.org/officeDocument/2006/relationships/tags" Target="../tags/tag214.xml"/><Relationship Id="rId9" Type="http://schemas.openxmlformats.org/officeDocument/2006/relationships/slideLayout" Target="../slideLayouts/slideLayout2.xml"/><Relationship Id="rId14" Type="http://schemas.openxmlformats.org/officeDocument/2006/relationships/image" Target="../media/image4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0.xml"/><Relationship Id="rId1" Type="http://schemas.openxmlformats.org/officeDocument/2006/relationships/tags" Target="../tags/tag219.xml"/></Relationships>
</file>

<file path=ppt/slides/_rels/slide63.xml.rels><?xml version="1.0" encoding="UTF-8" standalone="yes"?>
<Relationships xmlns="http://schemas.openxmlformats.org/package/2006/relationships"><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 Id="rId5" Type="http://schemas.openxmlformats.org/officeDocument/2006/relationships/slideLayout" Target="../slideLayouts/slideLayout2.xml"/><Relationship Id="rId4" Type="http://schemas.openxmlformats.org/officeDocument/2006/relationships/tags" Target="../tags/tag224.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6.xml"/><Relationship Id="rId1" Type="http://schemas.openxmlformats.org/officeDocument/2006/relationships/tags" Target="../tags/tag225.xml"/></Relationships>
</file>

<file path=ppt/slides/_rels/slide65.xml.rels><?xml version="1.0" encoding="UTF-8" standalone="yes"?>
<Relationships xmlns="http://schemas.openxmlformats.org/package/2006/relationships"><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tags" Target="../tags/tag227.xml"/><Relationship Id="rId4"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 Id="rId4"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 Id="rId5" Type="http://schemas.openxmlformats.org/officeDocument/2006/relationships/image" Target="../media/image50.png"/><Relationship Id="rId4"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tags" Target="../tags/tag238.xml"/><Relationship Id="rId7" Type="http://schemas.openxmlformats.org/officeDocument/2006/relationships/image" Target="../media/image52.png"/><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image" Target="../media/image51.png"/><Relationship Id="rId5" Type="http://schemas.openxmlformats.org/officeDocument/2006/relationships/slideLayout" Target="../slideLayouts/slideLayout2.xml"/><Relationship Id="rId4" Type="http://schemas.openxmlformats.org/officeDocument/2006/relationships/tags" Target="../tags/tag239.xml"/></Relationships>
</file>

<file path=ppt/slides/_rels/slide69.xml.rels><?xml version="1.0" encoding="UTF-8" standalone="yes"?>
<Relationships xmlns="http://schemas.openxmlformats.org/package/2006/relationships"><Relationship Id="rId3" Type="http://schemas.openxmlformats.org/officeDocument/2006/relationships/tags" Target="../tags/tag242.xml"/><Relationship Id="rId7" Type="http://schemas.openxmlformats.org/officeDocument/2006/relationships/image" Target="../media/image54.png"/><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image" Target="../media/image53.png"/><Relationship Id="rId5" Type="http://schemas.openxmlformats.org/officeDocument/2006/relationships/slideLayout" Target="../slideLayouts/slideLayout2.xml"/><Relationship Id="rId4" Type="http://schemas.openxmlformats.org/officeDocument/2006/relationships/tags" Target="../tags/tag24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s>
</file>

<file path=ppt/slides/_rels/slide70.xml.rels><?xml version="1.0" encoding="UTF-8" standalone="yes"?>
<Relationships xmlns="http://schemas.openxmlformats.org/package/2006/relationships"><Relationship Id="rId3" Type="http://schemas.openxmlformats.org/officeDocument/2006/relationships/tags" Target="../tags/tag246.xml"/><Relationship Id="rId7" Type="http://schemas.openxmlformats.org/officeDocument/2006/relationships/image" Target="../media/image56.png"/><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image" Target="../media/image55.png"/><Relationship Id="rId5" Type="http://schemas.openxmlformats.org/officeDocument/2006/relationships/slideLayout" Target="../slideLayouts/slideLayout2.xml"/><Relationship Id="rId4" Type="http://schemas.openxmlformats.org/officeDocument/2006/relationships/tags" Target="../tags/tag247.xml"/></Relationships>
</file>

<file path=ppt/slides/_rels/slide71.xml.rels><?xml version="1.0" encoding="UTF-8" standalone="yes"?>
<Relationships xmlns="http://schemas.openxmlformats.org/package/2006/relationships"><Relationship Id="rId3" Type="http://schemas.openxmlformats.org/officeDocument/2006/relationships/tags" Target="../tags/tag250.xml"/><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tags" Target="../tags/tag253.xml"/><Relationship Id="rId7" Type="http://schemas.openxmlformats.org/officeDocument/2006/relationships/image" Target="../media/image60.png"/><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image" Target="../media/image59.png"/><Relationship Id="rId5" Type="http://schemas.openxmlformats.org/officeDocument/2006/relationships/slideLayout" Target="../slideLayouts/slideLayout2.xml"/><Relationship Id="rId4" Type="http://schemas.openxmlformats.org/officeDocument/2006/relationships/tags" Target="../tags/tag254.xml"/></Relationships>
</file>

<file path=ppt/slides/_rels/slide73.xml.rels><?xml version="1.0" encoding="UTF-8" standalone="yes"?>
<Relationships xmlns="http://schemas.openxmlformats.org/package/2006/relationships"><Relationship Id="rId3" Type="http://schemas.openxmlformats.org/officeDocument/2006/relationships/tags" Target="../tags/tag257.xml"/><Relationship Id="rId7" Type="http://schemas.openxmlformats.org/officeDocument/2006/relationships/image" Target="../media/image62.png"/><Relationship Id="rId2" Type="http://schemas.openxmlformats.org/officeDocument/2006/relationships/tags" Target="../tags/tag256.xml"/><Relationship Id="rId1" Type="http://schemas.openxmlformats.org/officeDocument/2006/relationships/tags" Target="../tags/tag255.xml"/><Relationship Id="rId6" Type="http://schemas.openxmlformats.org/officeDocument/2006/relationships/image" Target="../media/image61.png"/><Relationship Id="rId5" Type="http://schemas.openxmlformats.org/officeDocument/2006/relationships/slideLayout" Target="../slideLayouts/slideLayout2.xml"/><Relationship Id="rId4" Type="http://schemas.openxmlformats.org/officeDocument/2006/relationships/tags" Target="../tags/tag258.xml"/></Relationships>
</file>

<file path=ppt/slides/_rels/slide74.xml.rels><?xml version="1.0" encoding="UTF-8" standalone="yes"?>
<Relationships xmlns="http://schemas.openxmlformats.org/package/2006/relationships"><Relationship Id="rId3" Type="http://schemas.openxmlformats.org/officeDocument/2006/relationships/tags" Target="../tags/tag261.xml"/><Relationship Id="rId7" Type="http://schemas.openxmlformats.org/officeDocument/2006/relationships/image" Target="../media/image64.png"/><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image" Target="../media/image63.png"/><Relationship Id="rId5" Type="http://schemas.openxmlformats.org/officeDocument/2006/relationships/slideLayout" Target="../slideLayouts/slideLayout2.xml"/><Relationship Id="rId4" Type="http://schemas.openxmlformats.org/officeDocument/2006/relationships/tags" Target="../tags/tag262.xml"/></Relationships>
</file>

<file path=ppt/slides/_rels/slide75.xml.rels><?xml version="1.0" encoding="UTF-8" standalone="yes"?>
<Relationships xmlns="http://schemas.openxmlformats.org/package/2006/relationships"><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tags" Target="../tags/tag263.xml"/><Relationship Id="rId4"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tags" Target="../tags/tag268.xml"/><Relationship Id="rId7" Type="http://schemas.openxmlformats.org/officeDocument/2006/relationships/image" Target="../media/image66.png"/><Relationship Id="rId2" Type="http://schemas.openxmlformats.org/officeDocument/2006/relationships/tags" Target="../tags/tag267.xml"/><Relationship Id="rId1" Type="http://schemas.openxmlformats.org/officeDocument/2006/relationships/tags" Target="../tags/tag266.xml"/><Relationship Id="rId6" Type="http://schemas.openxmlformats.org/officeDocument/2006/relationships/image" Target="../media/image65.png"/><Relationship Id="rId5" Type="http://schemas.openxmlformats.org/officeDocument/2006/relationships/slideLayout" Target="../slideLayouts/slideLayout2.xml"/><Relationship Id="rId4" Type="http://schemas.openxmlformats.org/officeDocument/2006/relationships/tags" Target="../tags/tag26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272.xml"/><Relationship Id="rId7" Type="http://schemas.openxmlformats.org/officeDocument/2006/relationships/slideLayout" Target="../slideLayouts/slideLayout2.xml"/><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tags" Target="../tags/tag275.xml"/><Relationship Id="rId5" Type="http://schemas.openxmlformats.org/officeDocument/2006/relationships/tags" Target="../tags/tag274.xml"/><Relationship Id="rId10" Type="http://schemas.openxmlformats.org/officeDocument/2006/relationships/image" Target="../media/image69.png"/><Relationship Id="rId4" Type="http://schemas.openxmlformats.org/officeDocument/2006/relationships/tags" Target="../tags/tag273.xml"/><Relationship Id="rId9" Type="http://schemas.openxmlformats.org/officeDocument/2006/relationships/image" Target="../media/image68.wmf"/></Relationships>
</file>

<file path=ppt/slides/_rels/slide7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tags" Target="../tags/tag278.xml"/><Relationship Id="rId7" Type="http://schemas.openxmlformats.org/officeDocument/2006/relationships/image" Target="../media/image70.wmf"/><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oleObject" Target="../embeddings/oleObject2.bin"/><Relationship Id="rId5" Type="http://schemas.openxmlformats.org/officeDocument/2006/relationships/slideLayout" Target="../slideLayouts/slideLayout2.xml"/><Relationship Id="rId4" Type="http://schemas.openxmlformats.org/officeDocument/2006/relationships/tags" Target="../tags/tag279.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hyperlink" Target="https://www.infirmiers.com/etudiants-en-ifsi/cours/cours-ifsi-biologie-fondamentale-le-tissu-sanguin.html" TargetMode="External"/></Relationships>
</file>

<file path=ppt/slides/_rels/slide80.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tags" Target="../tags/tag282.xml"/><Relationship Id="rId7" Type="http://schemas.openxmlformats.org/officeDocument/2006/relationships/image" Target="../media/image72.wmf"/><Relationship Id="rId2" Type="http://schemas.openxmlformats.org/officeDocument/2006/relationships/tags" Target="../tags/tag281.xml"/><Relationship Id="rId1" Type="http://schemas.openxmlformats.org/officeDocument/2006/relationships/tags" Target="../tags/tag280.xml"/><Relationship Id="rId6" Type="http://schemas.openxmlformats.org/officeDocument/2006/relationships/oleObject" Target="../embeddings/oleObject3.bin"/><Relationship Id="rId5" Type="http://schemas.openxmlformats.org/officeDocument/2006/relationships/slideLayout" Target="../slideLayouts/slideLayout2.xml"/><Relationship Id="rId4" Type="http://schemas.openxmlformats.org/officeDocument/2006/relationships/tags" Target="../tags/tag283.xml"/><Relationship Id="rId9" Type="http://schemas.openxmlformats.org/officeDocument/2006/relationships/comments" Target="../comments/comment2.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5.xml"/><Relationship Id="rId1" Type="http://schemas.openxmlformats.org/officeDocument/2006/relationships/tags" Target="../tags/tag284.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7.xml"/><Relationship Id="rId1" Type="http://schemas.openxmlformats.org/officeDocument/2006/relationships/tags" Target="../tags/tag286.xml"/></Relationships>
</file>

<file path=ppt/slides/_rels/slide83.xml.rels><?xml version="1.0" encoding="UTF-8" standalone="yes"?>
<Relationships xmlns="http://schemas.openxmlformats.org/package/2006/relationships"><Relationship Id="rId8" Type="http://schemas.openxmlformats.org/officeDocument/2006/relationships/image" Target="../media/image73.emf"/><Relationship Id="rId3" Type="http://schemas.openxmlformats.org/officeDocument/2006/relationships/tags" Target="../tags/tag290.xml"/><Relationship Id="rId7" Type="http://schemas.openxmlformats.org/officeDocument/2006/relationships/oleObject" Target="../embeddings/oleObject4.bin"/><Relationship Id="rId2" Type="http://schemas.openxmlformats.org/officeDocument/2006/relationships/tags" Target="../tags/tag289.xml"/><Relationship Id="rId1" Type="http://schemas.openxmlformats.org/officeDocument/2006/relationships/tags" Target="../tags/tag288.xml"/><Relationship Id="rId6" Type="http://schemas.openxmlformats.org/officeDocument/2006/relationships/slideLayout" Target="../slideLayouts/slideLayout2.xml"/><Relationship Id="rId5" Type="http://schemas.openxmlformats.org/officeDocument/2006/relationships/tags" Target="../tags/tag292.xml"/><Relationship Id="rId4" Type="http://schemas.openxmlformats.org/officeDocument/2006/relationships/tags" Target="../tags/tag291.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4.xml"/><Relationship Id="rId1" Type="http://schemas.openxmlformats.org/officeDocument/2006/relationships/tags" Target="../tags/tag29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3E1E2D-8691-4317-BF76-F6D3B5A33669}"/>
              </a:ext>
            </a:extLst>
          </p:cNvPr>
          <p:cNvSpPr>
            <a:spLocks noGrp="1"/>
          </p:cNvSpPr>
          <p:nvPr>
            <p:ph type="title"/>
          </p:nvPr>
        </p:nvSpPr>
        <p:spPr>
          <a:xfrm>
            <a:off x="102941" y="278763"/>
            <a:ext cx="3351692" cy="2711448"/>
          </a:xfrm>
        </p:spPr>
        <p:txBody>
          <a:bodyPr>
            <a:noAutofit/>
          </a:bodyPr>
          <a:lstStyle/>
          <a:p>
            <a:r>
              <a:rPr lang="fr-CA" sz="3200" dirty="0"/>
              <a:t>Cours 7</a:t>
            </a:r>
            <a:br>
              <a:rPr lang="fr-CA" sz="3200" dirty="0"/>
            </a:br>
            <a:r>
              <a:rPr lang="fr-CA" sz="3200" dirty="0"/>
              <a:t>Connaissances de base relatives à l’hématologie.</a:t>
            </a:r>
            <a:br>
              <a:rPr lang="fr-CA" sz="3200" dirty="0"/>
            </a:br>
            <a:r>
              <a:rPr lang="fr-CA" sz="3200" dirty="0"/>
              <a:t>Automation</a:t>
            </a:r>
            <a:br>
              <a:rPr lang="fr-CA" sz="3200" dirty="0"/>
            </a:br>
            <a:r>
              <a:rPr lang="fr-CA" sz="3200" dirty="0"/>
              <a:t>Lignée des GR</a:t>
            </a:r>
          </a:p>
        </p:txBody>
      </p:sp>
      <p:sp>
        <p:nvSpPr>
          <p:cNvPr id="3" name="Espace réservé du contenu 2">
            <a:extLst>
              <a:ext uri="{FF2B5EF4-FFF2-40B4-BE49-F238E27FC236}">
                <a16:creationId xmlns:a16="http://schemas.microsoft.com/office/drawing/2014/main" id="{AE8725A7-6D13-474F-9AF2-DF302BD691D9}"/>
              </a:ext>
            </a:extLst>
          </p:cNvPr>
          <p:cNvSpPr>
            <a:spLocks noGrp="1"/>
          </p:cNvSpPr>
          <p:nvPr>
            <p:ph idx="1"/>
          </p:nvPr>
        </p:nvSpPr>
        <p:spPr/>
        <p:txBody>
          <a:bodyPr/>
          <a:lstStyle/>
          <a:p>
            <a:r>
              <a:rPr lang="fr-CA" b="1" dirty="0"/>
              <a:t>Lecture Obligatoire: </a:t>
            </a:r>
          </a:p>
          <a:p>
            <a:r>
              <a:rPr lang="fr-CA" dirty="0"/>
              <a:t>Pages 3 à 10, Hématologie, L’Italien</a:t>
            </a:r>
          </a:p>
          <a:p>
            <a:r>
              <a:rPr lang="fr-CA" dirty="0"/>
              <a:t>Pages 25 à 34, Hématologie, L’Italien</a:t>
            </a:r>
          </a:p>
          <a:p>
            <a:r>
              <a:rPr lang="fr-CA" dirty="0"/>
              <a:t>Pages 65 à 74, Hématologie, L’Italien</a:t>
            </a:r>
          </a:p>
          <a:p>
            <a:r>
              <a:rPr lang="fr-CA" dirty="0"/>
              <a:t>Pages 163 à 182, Hématologie, L’Italien</a:t>
            </a:r>
          </a:p>
          <a:p>
            <a:endParaRPr lang="fr-CA" dirty="0"/>
          </a:p>
          <a:p>
            <a:r>
              <a:rPr lang="fr-CA" dirty="0"/>
              <a:t>Chapitre 11, L’instrumentation</a:t>
            </a:r>
          </a:p>
          <a:p>
            <a:r>
              <a:rPr lang="fr-CA" dirty="0"/>
              <a:t>Section: 11.1 / 11.2 / 11.3 / 11.6 / 11.7 / 11.8</a:t>
            </a:r>
          </a:p>
          <a:p>
            <a:endParaRPr lang="fr-CA" dirty="0"/>
          </a:p>
          <a:p>
            <a:endParaRPr lang="fr-CA" dirty="0"/>
          </a:p>
          <a:p>
            <a:endParaRPr lang="fr-CA" dirty="0"/>
          </a:p>
        </p:txBody>
      </p:sp>
      <p:pic>
        <p:nvPicPr>
          <p:cNvPr id="5" name="Picture 4" descr="sang01">
            <a:extLst>
              <a:ext uri="{FF2B5EF4-FFF2-40B4-BE49-F238E27FC236}">
                <a16:creationId xmlns:a16="http://schemas.microsoft.com/office/drawing/2014/main" id="{4D2473B7-29FB-4839-82C8-FB3604C3EC83}"/>
              </a:ext>
            </a:extLst>
          </p:cNvPr>
          <p:cNvPicPr>
            <a:picLocks noChangeAspect="1" noChangeArrowheads="1"/>
          </p:cNvPicPr>
          <p:nvPr>
            <p:custDataLst>
              <p:tags r:id="rId1"/>
            </p:custDataLst>
          </p:nvPr>
        </p:nvPicPr>
        <p:blipFill>
          <a:blip r:embed="rId3" cstate="print"/>
          <a:srcRect/>
          <a:stretch>
            <a:fillRect/>
          </a:stretch>
        </p:blipFill>
        <p:spPr bwMode="auto">
          <a:xfrm>
            <a:off x="102940" y="2990211"/>
            <a:ext cx="3351693" cy="3867789"/>
          </a:xfrm>
          <a:prstGeom prst="rect">
            <a:avLst/>
          </a:prstGeom>
          <a:noFill/>
          <a:ln w="9525">
            <a:noFill/>
            <a:miter lim="800000"/>
            <a:headEnd/>
            <a:tailEnd/>
          </a:ln>
        </p:spPr>
      </p:pic>
    </p:spTree>
    <p:extLst>
      <p:ext uri="{BB962C8B-B14F-4D97-AF65-F5344CB8AC3E}">
        <p14:creationId xmlns:p14="http://schemas.microsoft.com/office/powerpoint/2010/main" val="3175698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083AF22-BF60-4E74-B793-AA0BCE6EBD1D}"/>
              </a:ext>
            </a:extLst>
          </p:cNvPr>
          <p:cNvSpPr>
            <a:spLocks noGrp="1"/>
          </p:cNvSpPr>
          <p:nvPr>
            <p:ph idx="1"/>
          </p:nvPr>
        </p:nvSpPr>
        <p:spPr>
          <a:xfrm>
            <a:off x="710879" y="2379679"/>
            <a:ext cx="7543801" cy="3449115"/>
          </a:xfrm>
        </p:spPr>
        <p:txBody>
          <a:bodyPr>
            <a:normAutofit/>
          </a:bodyPr>
          <a:lstStyle/>
          <a:p>
            <a:pPr marL="0" indent="0">
              <a:buNone/>
            </a:pPr>
            <a:r>
              <a:rPr lang="fr-CA" sz="2800" dirty="0"/>
              <a:t>Les globules blancs (leucocytes)</a:t>
            </a:r>
          </a:p>
          <a:p>
            <a:pPr marL="0" indent="0">
              <a:buNone/>
            </a:pPr>
            <a:endParaRPr lang="fr-CA" sz="889" dirty="0"/>
          </a:p>
          <a:p>
            <a:pPr lvl="1" eaLnBrk="1" hangingPunct="1"/>
            <a:r>
              <a:rPr lang="fr-CA" sz="2000" dirty="0"/>
              <a:t>Cellules nucléées (toujours un seul noyau qui est polylobé ou non);</a:t>
            </a:r>
          </a:p>
          <a:p>
            <a:pPr lvl="1" eaLnBrk="1" hangingPunct="1"/>
            <a:r>
              <a:rPr lang="fr-CA" sz="2000" dirty="0"/>
              <a:t>De taille très variable; leur diamètre varie entre 9 et 40 µm;</a:t>
            </a:r>
          </a:p>
          <a:p>
            <a:pPr lvl="1" eaLnBrk="1" hangingPunct="1"/>
            <a:r>
              <a:rPr lang="fr-CA" sz="2000" dirty="0"/>
              <a:t>Ils sont 1000 fois </a:t>
            </a:r>
            <a:r>
              <a:rPr lang="fr-CA" sz="2000" u="sng" dirty="0"/>
              <a:t>moins</a:t>
            </a:r>
            <a:r>
              <a:rPr lang="fr-CA" sz="2000" dirty="0"/>
              <a:t> nombreux que les GR;</a:t>
            </a:r>
          </a:p>
          <a:p>
            <a:pPr lvl="1" eaLnBrk="1" hangingPunct="1"/>
            <a:r>
              <a:rPr lang="fr-CA" sz="2000" dirty="0"/>
              <a:t>Leur nombre est d’environ 4 à 11 x 10</a:t>
            </a:r>
            <a:r>
              <a:rPr lang="fr-CA" sz="2000" baseline="30000" dirty="0"/>
              <a:t>9 </a:t>
            </a:r>
            <a:r>
              <a:rPr lang="fr-CA" sz="2000" dirty="0"/>
              <a:t>/ L.</a:t>
            </a:r>
          </a:p>
          <a:p>
            <a:endParaRPr lang="fr-CA" dirty="0"/>
          </a:p>
        </p:txBody>
      </p:sp>
      <p:sp>
        <p:nvSpPr>
          <p:cNvPr id="4" name="Rectangle 2">
            <a:extLst>
              <a:ext uri="{FF2B5EF4-FFF2-40B4-BE49-F238E27FC236}">
                <a16:creationId xmlns:a16="http://schemas.microsoft.com/office/drawing/2014/main" id="{96AFD9B1-7EFF-48F5-858D-32DFD848CAEF}"/>
              </a:ext>
            </a:extLst>
          </p:cNvPr>
          <p:cNvSpPr>
            <a:spLocks noGrp="1" noChangeArrowheads="1"/>
          </p:cNvSpPr>
          <p:nvPr>
            <p:ph type="title"/>
            <p:custDataLst>
              <p:tags r:id="rId1"/>
            </p:custDataLst>
          </p:nvPr>
        </p:nvSpPr>
        <p:spPr>
          <a:xfrm>
            <a:off x="1371600" y="112629"/>
            <a:ext cx="7543800" cy="1288344"/>
          </a:xfrm>
        </p:spPr>
        <p:txBody>
          <a:bodyPr>
            <a:normAutofit/>
          </a:bodyPr>
          <a:lstStyle/>
          <a:p>
            <a:pPr eaLnBrk="1" hangingPunct="1">
              <a:defRPr/>
            </a:pPr>
            <a:r>
              <a:rPr lang="fr-CA" sz="3600" b="1" cap="all" dirty="0"/>
              <a:t>Système circulatoire</a:t>
            </a:r>
            <a:r>
              <a:rPr lang="fr-CA" sz="4000" b="1" cap="all" dirty="0"/>
              <a:t> </a:t>
            </a:r>
            <a:endParaRPr lang="fr-FR" sz="1400" b="1" cap="all" dirty="0"/>
          </a:p>
        </p:txBody>
      </p:sp>
    </p:spTree>
    <p:extLst>
      <p:ext uri="{BB962C8B-B14F-4D97-AF65-F5344CB8AC3E}">
        <p14:creationId xmlns:p14="http://schemas.microsoft.com/office/powerpoint/2010/main" val="2087887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62E8CD3-FA08-47D5-831A-185B516ACE90}"/>
              </a:ext>
            </a:extLst>
          </p:cNvPr>
          <p:cNvSpPr>
            <a:spLocks noGrp="1"/>
          </p:cNvSpPr>
          <p:nvPr>
            <p:ph idx="1"/>
          </p:nvPr>
        </p:nvSpPr>
        <p:spPr>
          <a:xfrm>
            <a:off x="703333" y="2168477"/>
            <a:ext cx="8880335" cy="4239542"/>
          </a:xfrm>
        </p:spPr>
        <p:txBody>
          <a:bodyPr>
            <a:normAutofit/>
          </a:bodyPr>
          <a:lstStyle/>
          <a:p>
            <a:pPr marL="178818" lvl="1" indent="0" algn="just">
              <a:buNone/>
            </a:pPr>
            <a:r>
              <a:rPr lang="fr-CA" sz="2489" dirty="0"/>
              <a:t>Les globules blancs (suite)</a:t>
            </a:r>
          </a:p>
          <a:p>
            <a:pPr marL="178818" lvl="1" indent="0" algn="just">
              <a:buNone/>
            </a:pPr>
            <a:endParaRPr lang="fr-CA" sz="889" dirty="0"/>
          </a:p>
          <a:p>
            <a:pPr lvl="1" algn="just" eaLnBrk="1" hangingPunct="1"/>
            <a:r>
              <a:rPr lang="fr-CA" sz="2133" dirty="0"/>
              <a:t>Pour les différencier, on utilise :</a:t>
            </a:r>
          </a:p>
          <a:p>
            <a:pPr marL="341380" lvl="2" indent="0" algn="just">
              <a:buNone/>
            </a:pPr>
            <a:r>
              <a:rPr lang="fr-CA" sz="2133" dirty="0"/>
              <a:t>	- leur taille</a:t>
            </a:r>
          </a:p>
          <a:p>
            <a:pPr marL="341380" lvl="2" indent="0" algn="just">
              <a:buNone/>
            </a:pPr>
            <a:r>
              <a:rPr lang="fr-CA" sz="2133" dirty="0"/>
              <a:t>	- leur morphologie nucléaire et cytoplasmique</a:t>
            </a:r>
          </a:p>
          <a:p>
            <a:pPr marL="341380" lvl="2" indent="0" algn="just">
              <a:buNone/>
            </a:pPr>
            <a:r>
              <a:rPr lang="fr-CA" sz="2133" dirty="0"/>
              <a:t>	- la présence de granulations cytoplasmiques spécifiques</a:t>
            </a:r>
          </a:p>
          <a:p>
            <a:pPr marL="341380" lvl="2" indent="0" algn="just">
              <a:buNone/>
            </a:pPr>
            <a:r>
              <a:rPr lang="fr-CA" sz="2133" dirty="0"/>
              <a:t>	- leurs propriétés physiologique (rôles)</a:t>
            </a:r>
          </a:p>
          <a:p>
            <a:pPr marL="341380" lvl="2" indent="0" algn="just">
              <a:buNone/>
            </a:pPr>
            <a:endParaRPr lang="fr-CA" sz="889" dirty="0"/>
          </a:p>
          <a:p>
            <a:pPr lvl="1" algn="just" eaLnBrk="1" hangingPunct="1"/>
            <a:r>
              <a:rPr lang="fr-CA" dirty="0"/>
              <a:t> </a:t>
            </a:r>
            <a:r>
              <a:rPr lang="fr-CA" sz="2133" dirty="0"/>
              <a:t>La membrane des GB porte les groupes tissulaires appelés HLA;</a:t>
            </a:r>
          </a:p>
          <a:p>
            <a:pPr marL="178818" lvl="1" indent="0" algn="just">
              <a:buNone/>
            </a:pPr>
            <a:endParaRPr lang="fr-CA" sz="978" dirty="0"/>
          </a:p>
          <a:p>
            <a:pPr lvl="1" algn="just"/>
            <a:r>
              <a:rPr lang="fr-CA" dirty="0"/>
              <a:t>Il y a principalement 5 types de globules blancs : </a:t>
            </a:r>
          </a:p>
          <a:p>
            <a:pPr marL="349250" lvl="1" indent="0" algn="just">
              <a:buNone/>
            </a:pPr>
            <a:r>
              <a:rPr lang="fr-CA" dirty="0"/>
              <a:t>	Neutrophiles, éosinophiles, basophiles, lymphocytes, monocytes.  </a:t>
            </a:r>
          </a:p>
          <a:p>
            <a:pPr algn="just"/>
            <a:endParaRPr lang="fr-CA" dirty="0"/>
          </a:p>
        </p:txBody>
      </p:sp>
      <p:sp>
        <p:nvSpPr>
          <p:cNvPr id="4" name="Rectangle 2">
            <a:extLst>
              <a:ext uri="{FF2B5EF4-FFF2-40B4-BE49-F238E27FC236}">
                <a16:creationId xmlns:a16="http://schemas.microsoft.com/office/drawing/2014/main" id="{9475A18D-CB21-46A4-85A5-1D3ED63A2EB1}"/>
              </a:ext>
            </a:extLst>
          </p:cNvPr>
          <p:cNvSpPr>
            <a:spLocks noGrp="1" noChangeArrowheads="1"/>
          </p:cNvSpPr>
          <p:nvPr>
            <p:ph type="title"/>
            <p:custDataLst>
              <p:tags r:id="rId1"/>
            </p:custDataLst>
          </p:nvPr>
        </p:nvSpPr>
        <p:spPr>
          <a:xfrm>
            <a:off x="1394460" y="157018"/>
            <a:ext cx="7543800" cy="1288344"/>
          </a:xfrm>
        </p:spPr>
        <p:txBody>
          <a:bodyPr>
            <a:normAutofit/>
          </a:bodyPr>
          <a:lstStyle/>
          <a:p>
            <a:pPr eaLnBrk="1" hangingPunct="1">
              <a:defRPr/>
            </a:pPr>
            <a:r>
              <a:rPr lang="fr-CA" sz="3600" b="1" cap="all" dirty="0"/>
              <a:t>Système circulatoire</a:t>
            </a:r>
            <a:r>
              <a:rPr lang="fr-CA" sz="4000" b="1" cap="all" dirty="0"/>
              <a:t> </a:t>
            </a:r>
            <a:endParaRPr lang="fr-FR" sz="1400" b="1" cap="all" dirty="0"/>
          </a:p>
        </p:txBody>
      </p:sp>
    </p:spTree>
    <p:extLst>
      <p:ext uri="{BB962C8B-B14F-4D97-AF65-F5344CB8AC3E}">
        <p14:creationId xmlns:p14="http://schemas.microsoft.com/office/powerpoint/2010/main" val="2524972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A988273-D43D-4CD6-B5B6-62AE71A01F8F}"/>
              </a:ext>
            </a:extLst>
          </p:cNvPr>
          <p:cNvSpPr>
            <a:spLocks noGrp="1"/>
          </p:cNvSpPr>
          <p:nvPr>
            <p:ph idx="1"/>
          </p:nvPr>
        </p:nvSpPr>
        <p:spPr>
          <a:xfrm>
            <a:off x="1158390" y="2459180"/>
            <a:ext cx="8006504" cy="3449115"/>
          </a:xfrm>
        </p:spPr>
        <p:txBody>
          <a:bodyPr/>
          <a:lstStyle/>
          <a:p>
            <a:pPr marL="0" indent="0" algn="just">
              <a:buNone/>
            </a:pPr>
            <a:r>
              <a:rPr lang="fr-CA" sz="1956" cap="all" dirty="0"/>
              <a:t>Rôle des globules blancs </a:t>
            </a:r>
          </a:p>
          <a:p>
            <a:pPr algn="just" eaLnBrk="1" hangingPunct="1">
              <a:lnSpc>
                <a:spcPct val="90000"/>
              </a:lnSpc>
            </a:pPr>
            <a:r>
              <a:rPr lang="fr-CA" sz="1956" dirty="0"/>
              <a:t>Défense de l’organisme contre les agressions par des substances étrangères, infectieuses ou autres.</a:t>
            </a:r>
          </a:p>
          <a:p>
            <a:pPr algn="just" eaLnBrk="1" hangingPunct="1">
              <a:lnSpc>
                <a:spcPct val="90000"/>
              </a:lnSpc>
            </a:pPr>
            <a:endParaRPr lang="fr-CA" sz="711" dirty="0"/>
          </a:p>
          <a:p>
            <a:pPr algn="just" eaLnBrk="1" hangingPunct="1">
              <a:lnSpc>
                <a:spcPct val="90000"/>
              </a:lnSpc>
            </a:pPr>
            <a:r>
              <a:rPr lang="fr-CA" sz="1956" dirty="0"/>
              <a:t>Modes de défense:</a:t>
            </a:r>
          </a:p>
          <a:p>
            <a:pPr lvl="1" algn="just" eaLnBrk="1" hangingPunct="1">
              <a:lnSpc>
                <a:spcPct val="90000"/>
              </a:lnSpc>
            </a:pPr>
            <a:r>
              <a:rPr lang="fr-CA" sz="1956" dirty="0"/>
              <a:t>Phagocytose</a:t>
            </a:r>
          </a:p>
          <a:p>
            <a:pPr lvl="1" algn="just" eaLnBrk="1" hangingPunct="1">
              <a:lnSpc>
                <a:spcPct val="90000"/>
              </a:lnSpc>
            </a:pPr>
            <a:r>
              <a:rPr lang="fr-CA" sz="1956" dirty="0"/>
              <a:t>Production d’anticorps</a:t>
            </a:r>
          </a:p>
          <a:p>
            <a:pPr lvl="1" algn="just" eaLnBrk="1" hangingPunct="1">
              <a:lnSpc>
                <a:spcPct val="90000"/>
              </a:lnSpc>
            </a:pPr>
            <a:r>
              <a:rPr lang="fr-CA" sz="1956" dirty="0"/>
              <a:t>Sécrétion d’agents chimiques</a:t>
            </a:r>
          </a:p>
          <a:p>
            <a:pPr algn="just"/>
            <a:endParaRPr lang="fr-CA" dirty="0"/>
          </a:p>
        </p:txBody>
      </p:sp>
      <p:sp>
        <p:nvSpPr>
          <p:cNvPr id="4" name="Rectangle 2">
            <a:extLst>
              <a:ext uri="{FF2B5EF4-FFF2-40B4-BE49-F238E27FC236}">
                <a16:creationId xmlns:a16="http://schemas.microsoft.com/office/drawing/2014/main" id="{655EADF2-5E70-4FDF-8464-1A134266D5ED}"/>
              </a:ext>
            </a:extLst>
          </p:cNvPr>
          <p:cNvSpPr>
            <a:spLocks noGrp="1" noChangeArrowheads="1"/>
          </p:cNvSpPr>
          <p:nvPr>
            <p:ph type="title"/>
            <p:custDataLst>
              <p:tags r:id="rId1"/>
            </p:custDataLst>
          </p:nvPr>
        </p:nvSpPr>
        <p:spPr>
          <a:xfrm>
            <a:off x="1394460" y="112629"/>
            <a:ext cx="7543800" cy="1288344"/>
          </a:xfrm>
        </p:spPr>
        <p:txBody>
          <a:bodyPr>
            <a:normAutofit/>
          </a:bodyPr>
          <a:lstStyle/>
          <a:p>
            <a:pPr eaLnBrk="1" hangingPunct="1">
              <a:defRPr/>
            </a:pPr>
            <a:r>
              <a:rPr lang="fr-CA" sz="3600" b="1" cap="all" dirty="0"/>
              <a:t>Système circulatoire</a:t>
            </a:r>
            <a:r>
              <a:rPr lang="fr-CA" sz="4000" b="1" cap="all" dirty="0"/>
              <a:t> </a:t>
            </a:r>
            <a:endParaRPr lang="fr-FR" sz="1400" b="1" cap="all" dirty="0"/>
          </a:p>
        </p:txBody>
      </p:sp>
    </p:spTree>
    <p:extLst>
      <p:ext uri="{BB962C8B-B14F-4D97-AF65-F5344CB8AC3E}">
        <p14:creationId xmlns:p14="http://schemas.microsoft.com/office/powerpoint/2010/main" val="2468406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6BE3F6F-1164-437B-BC3C-0088E531DD79}"/>
              </a:ext>
            </a:extLst>
          </p:cNvPr>
          <p:cNvSpPr>
            <a:spLocks noGrp="1"/>
          </p:cNvSpPr>
          <p:nvPr>
            <p:ph idx="1"/>
          </p:nvPr>
        </p:nvSpPr>
        <p:spPr>
          <a:xfrm>
            <a:off x="702001" y="2567972"/>
            <a:ext cx="8729415" cy="4150766"/>
          </a:xfrm>
        </p:spPr>
        <p:txBody>
          <a:bodyPr>
            <a:normAutofit/>
          </a:bodyPr>
          <a:lstStyle/>
          <a:p>
            <a:pPr marL="0" indent="0">
              <a:buNone/>
            </a:pPr>
            <a:r>
              <a:rPr lang="fr-CA" sz="1956" dirty="0"/>
              <a:t>Pathologies des GB  </a:t>
            </a:r>
          </a:p>
          <a:p>
            <a:pPr marL="0" indent="0">
              <a:buNone/>
            </a:pPr>
            <a:endParaRPr lang="fr-CA" sz="889" dirty="0"/>
          </a:p>
          <a:p>
            <a:pPr marL="558807" lvl="1" indent="-156636"/>
            <a:r>
              <a:rPr lang="fr-CA" sz="1956" dirty="0"/>
              <a:t> Mononucléose : _________________________________________________</a:t>
            </a:r>
          </a:p>
          <a:p>
            <a:pPr marL="402171" lvl="1" indent="0">
              <a:buNone/>
            </a:pPr>
            <a:endParaRPr lang="fr-CA" sz="1956" dirty="0"/>
          </a:p>
          <a:p>
            <a:pPr marL="558807" lvl="1" indent="-156636"/>
            <a:r>
              <a:rPr lang="fr-CA" sz="1956" dirty="0"/>
              <a:t> Leucémies : _____________________________________________________</a:t>
            </a:r>
          </a:p>
          <a:p>
            <a:pPr marL="402171" lvl="1" indent="0">
              <a:buNone/>
            </a:pPr>
            <a:endParaRPr lang="fr-CA" sz="1956" dirty="0"/>
          </a:p>
          <a:p>
            <a:pPr marL="558807" lvl="1" indent="-156636"/>
            <a:r>
              <a:rPr lang="fr-FR" sz="1956" dirty="0"/>
              <a:t> Myélomes : _____________________________________________________</a:t>
            </a:r>
          </a:p>
          <a:p>
            <a:pPr marL="402171" lvl="1" indent="0">
              <a:buNone/>
            </a:pPr>
            <a:endParaRPr lang="fr-FR" sz="1956" dirty="0"/>
          </a:p>
          <a:p>
            <a:pPr marL="558807" lvl="1" indent="-156636"/>
            <a:r>
              <a:rPr lang="fr-FR" sz="1956" dirty="0"/>
              <a:t> Lymphomes : ___________________________________________________</a:t>
            </a:r>
            <a:endParaRPr lang="fr-CA" sz="1956" dirty="0"/>
          </a:p>
        </p:txBody>
      </p:sp>
      <p:sp>
        <p:nvSpPr>
          <p:cNvPr id="4" name="Rectangle 2">
            <a:extLst>
              <a:ext uri="{FF2B5EF4-FFF2-40B4-BE49-F238E27FC236}">
                <a16:creationId xmlns:a16="http://schemas.microsoft.com/office/drawing/2014/main" id="{93BB03E9-DB16-483F-BC21-824C38BBF2F0}"/>
              </a:ext>
            </a:extLst>
          </p:cNvPr>
          <p:cNvSpPr>
            <a:spLocks noGrp="1" noChangeArrowheads="1"/>
          </p:cNvSpPr>
          <p:nvPr>
            <p:ph type="title"/>
            <p:custDataLst>
              <p:tags r:id="rId1"/>
            </p:custDataLst>
          </p:nvPr>
        </p:nvSpPr>
        <p:spPr>
          <a:xfrm>
            <a:off x="1394460" y="139262"/>
            <a:ext cx="7543800" cy="1288344"/>
          </a:xfrm>
        </p:spPr>
        <p:txBody>
          <a:bodyPr>
            <a:normAutofit/>
          </a:bodyPr>
          <a:lstStyle/>
          <a:p>
            <a:pPr eaLnBrk="1" hangingPunct="1">
              <a:defRPr/>
            </a:pPr>
            <a:r>
              <a:rPr lang="fr-CA" sz="3600" b="1" cap="all" dirty="0"/>
              <a:t>Système circulatoire</a:t>
            </a:r>
            <a:r>
              <a:rPr lang="fr-CA" sz="4000" b="1" cap="all" dirty="0"/>
              <a:t> </a:t>
            </a:r>
            <a:endParaRPr lang="fr-FR" sz="1400" b="1" cap="all" dirty="0"/>
          </a:p>
        </p:txBody>
      </p:sp>
    </p:spTree>
    <p:extLst>
      <p:ext uri="{BB962C8B-B14F-4D97-AF65-F5344CB8AC3E}">
        <p14:creationId xmlns:p14="http://schemas.microsoft.com/office/powerpoint/2010/main" val="1436298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neutro"/>
          <p:cNvPicPr>
            <a:picLocks noChangeAspect="1" noChangeArrowheads="1"/>
          </p:cNvPicPr>
          <p:nvPr>
            <p:custDataLst>
              <p:tags r:id="rId1"/>
            </p:custDataLst>
          </p:nvPr>
        </p:nvPicPr>
        <p:blipFill>
          <a:blip r:embed="rId20" cstate="print"/>
          <a:srcRect/>
          <a:stretch>
            <a:fillRect/>
          </a:stretch>
        </p:blipFill>
        <p:spPr bwMode="auto">
          <a:xfrm>
            <a:off x="714572" y="1483505"/>
            <a:ext cx="4648200" cy="3486150"/>
          </a:xfrm>
          <a:prstGeom prst="rect">
            <a:avLst/>
          </a:prstGeom>
          <a:noFill/>
          <a:ln w="9525">
            <a:noFill/>
            <a:miter lim="800000"/>
            <a:headEnd/>
            <a:tailEnd/>
          </a:ln>
        </p:spPr>
      </p:pic>
      <p:pic>
        <p:nvPicPr>
          <p:cNvPr id="28676" name="Picture 4" descr="baso2"/>
          <p:cNvPicPr>
            <a:picLocks noChangeAspect="1" noChangeArrowheads="1"/>
          </p:cNvPicPr>
          <p:nvPr>
            <p:custDataLst>
              <p:tags r:id="rId2"/>
            </p:custDataLst>
          </p:nvPr>
        </p:nvPicPr>
        <p:blipFill>
          <a:blip r:embed="rId21" cstate="print"/>
          <a:srcRect/>
          <a:stretch>
            <a:fillRect/>
          </a:stretch>
        </p:blipFill>
        <p:spPr bwMode="auto">
          <a:xfrm>
            <a:off x="5618484" y="3398427"/>
            <a:ext cx="3810000" cy="2857500"/>
          </a:xfrm>
          <a:prstGeom prst="rect">
            <a:avLst/>
          </a:prstGeom>
          <a:noFill/>
          <a:ln w="9525">
            <a:noFill/>
            <a:miter lim="800000"/>
            <a:headEnd/>
            <a:tailEnd/>
          </a:ln>
        </p:spPr>
      </p:pic>
      <p:grpSp>
        <p:nvGrpSpPr>
          <p:cNvPr id="2" name="Groupe 1">
            <a:extLst>
              <a:ext uri="{FF2B5EF4-FFF2-40B4-BE49-F238E27FC236}">
                <a16:creationId xmlns:a16="http://schemas.microsoft.com/office/drawing/2014/main" id="{725AEEA7-91C4-4ADE-BFEE-1696E66CA012}"/>
              </a:ext>
            </a:extLst>
          </p:cNvPr>
          <p:cNvGrpSpPr/>
          <p:nvPr>
            <p:custDataLst>
              <p:tags r:id="rId3"/>
            </p:custDataLst>
          </p:nvPr>
        </p:nvGrpSpPr>
        <p:grpSpPr>
          <a:xfrm>
            <a:off x="3505100" y="324903"/>
            <a:ext cx="5923384" cy="5004792"/>
            <a:chOff x="2915816" y="152400"/>
            <a:chExt cx="5923384" cy="5004792"/>
          </a:xfrm>
        </p:grpSpPr>
        <p:pic>
          <p:nvPicPr>
            <p:cNvPr id="28675" name="Picture 3" descr="éosino2"/>
            <p:cNvPicPr>
              <a:picLocks noChangeAspect="1" noChangeArrowheads="1"/>
            </p:cNvPicPr>
            <p:nvPr>
              <p:custDataLst>
                <p:tags r:id="rId8"/>
              </p:custDataLst>
            </p:nvPr>
          </p:nvPicPr>
          <p:blipFill>
            <a:blip r:embed="rId22" cstate="print"/>
            <a:srcRect/>
            <a:stretch>
              <a:fillRect/>
            </a:stretch>
          </p:blipFill>
          <p:spPr bwMode="auto">
            <a:xfrm>
              <a:off x="5029200" y="152400"/>
              <a:ext cx="3810000" cy="2857500"/>
            </a:xfrm>
            <a:prstGeom prst="rect">
              <a:avLst/>
            </a:prstGeom>
            <a:noFill/>
            <a:ln w="9525">
              <a:noFill/>
              <a:miter lim="800000"/>
              <a:headEnd/>
              <a:tailEnd/>
            </a:ln>
          </p:spPr>
        </p:pic>
        <p:sp>
          <p:nvSpPr>
            <p:cNvPr id="5" name="Ellipse 4"/>
            <p:cNvSpPr/>
            <p:nvPr>
              <p:custDataLst>
                <p:tags r:id="rId9"/>
              </p:custDataLst>
            </p:nvPr>
          </p:nvSpPr>
          <p:spPr>
            <a:xfrm>
              <a:off x="6156176" y="4797152"/>
              <a:ext cx="432048" cy="36004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bg1"/>
                </a:solidFill>
              </a:endParaRPr>
            </a:p>
          </p:txBody>
        </p:sp>
        <p:sp>
          <p:nvSpPr>
            <p:cNvPr id="6" name="Ellipse 5"/>
            <p:cNvSpPr/>
            <p:nvPr>
              <p:custDataLst>
                <p:tags r:id="rId10"/>
              </p:custDataLst>
            </p:nvPr>
          </p:nvSpPr>
          <p:spPr>
            <a:xfrm>
              <a:off x="6444208" y="4581128"/>
              <a:ext cx="432048" cy="36004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bg1"/>
                </a:solidFill>
              </a:endParaRPr>
            </a:p>
          </p:txBody>
        </p:sp>
        <p:sp>
          <p:nvSpPr>
            <p:cNvPr id="7" name="Ellipse 6"/>
            <p:cNvSpPr/>
            <p:nvPr>
              <p:custDataLst>
                <p:tags r:id="rId11"/>
              </p:custDataLst>
            </p:nvPr>
          </p:nvSpPr>
          <p:spPr>
            <a:xfrm>
              <a:off x="6804248" y="1700808"/>
              <a:ext cx="432048" cy="36004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bg1"/>
                </a:solidFill>
              </a:endParaRPr>
            </a:p>
          </p:txBody>
        </p:sp>
        <p:sp>
          <p:nvSpPr>
            <p:cNvPr id="8" name="Ellipse 7"/>
            <p:cNvSpPr/>
            <p:nvPr>
              <p:custDataLst>
                <p:tags r:id="rId12"/>
              </p:custDataLst>
            </p:nvPr>
          </p:nvSpPr>
          <p:spPr>
            <a:xfrm>
              <a:off x="6660232" y="1916832"/>
              <a:ext cx="432048" cy="36004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bg1"/>
                </a:solidFill>
              </a:endParaRPr>
            </a:p>
          </p:txBody>
        </p:sp>
        <p:sp>
          <p:nvSpPr>
            <p:cNvPr id="9" name="Ellipse 8"/>
            <p:cNvSpPr/>
            <p:nvPr>
              <p:custDataLst>
                <p:tags r:id="rId13"/>
              </p:custDataLst>
            </p:nvPr>
          </p:nvSpPr>
          <p:spPr>
            <a:xfrm>
              <a:off x="6588224" y="1268760"/>
              <a:ext cx="576064" cy="43204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bg1"/>
                </a:solidFill>
              </a:endParaRPr>
            </a:p>
          </p:txBody>
        </p:sp>
        <p:sp>
          <p:nvSpPr>
            <p:cNvPr id="10" name="Ellipse 9"/>
            <p:cNvSpPr/>
            <p:nvPr>
              <p:custDataLst>
                <p:tags r:id="rId14"/>
              </p:custDataLst>
            </p:nvPr>
          </p:nvSpPr>
          <p:spPr>
            <a:xfrm>
              <a:off x="7092280" y="1628800"/>
              <a:ext cx="288032" cy="28803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bg1"/>
                </a:solidFill>
              </a:endParaRPr>
            </a:p>
          </p:txBody>
        </p:sp>
        <p:sp>
          <p:nvSpPr>
            <p:cNvPr id="11" name="Ellipse 10"/>
            <p:cNvSpPr/>
            <p:nvPr>
              <p:custDataLst>
                <p:tags r:id="rId15"/>
              </p:custDataLst>
            </p:nvPr>
          </p:nvSpPr>
          <p:spPr>
            <a:xfrm>
              <a:off x="3275856" y="3212976"/>
              <a:ext cx="648072" cy="36004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bg1"/>
                </a:solidFill>
              </a:endParaRPr>
            </a:p>
          </p:txBody>
        </p:sp>
        <p:sp>
          <p:nvSpPr>
            <p:cNvPr id="12" name="Ellipse 11"/>
            <p:cNvSpPr/>
            <p:nvPr>
              <p:custDataLst>
                <p:tags r:id="rId16"/>
              </p:custDataLst>
            </p:nvPr>
          </p:nvSpPr>
          <p:spPr>
            <a:xfrm>
              <a:off x="3707904" y="2780928"/>
              <a:ext cx="432048" cy="50405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bg1"/>
                </a:solidFill>
              </a:endParaRPr>
            </a:p>
          </p:txBody>
        </p:sp>
        <p:sp>
          <p:nvSpPr>
            <p:cNvPr id="13" name="Ellipse 12"/>
            <p:cNvSpPr/>
            <p:nvPr>
              <p:custDataLst>
                <p:tags r:id="rId17"/>
              </p:custDataLst>
            </p:nvPr>
          </p:nvSpPr>
          <p:spPr>
            <a:xfrm>
              <a:off x="2915816" y="2492896"/>
              <a:ext cx="504056" cy="72008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bg1"/>
                </a:solidFill>
              </a:endParaRPr>
            </a:p>
          </p:txBody>
        </p:sp>
        <p:sp>
          <p:nvSpPr>
            <p:cNvPr id="14" name="Ellipse 13"/>
            <p:cNvSpPr/>
            <p:nvPr>
              <p:custDataLst>
                <p:tags r:id="rId18"/>
              </p:custDataLst>
            </p:nvPr>
          </p:nvSpPr>
          <p:spPr>
            <a:xfrm>
              <a:off x="3563888" y="2420888"/>
              <a:ext cx="504056" cy="36004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bg1"/>
                </a:solidFill>
              </a:endParaRPr>
            </a:p>
          </p:txBody>
        </p:sp>
      </p:grpSp>
      <p:sp>
        <p:nvSpPr>
          <p:cNvPr id="15" name="ZoneTexte 14"/>
          <p:cNvSpPr txBox="1"/>
          <p:nvPr>
            <p:custDataLst>
              <p:tags r:id="rId4"/>
            </p:custDataLst>
          </p:nvPr>
        </p:nvSpPr>
        <p:spPr>
          <a:xfrm>
            <a:off x="136481" y="5686923"/>
            <a:ext cx="5121456" cy="365934"/>
          </a:xfrm>
          <a:prstGeom prst="rect">
            <a:avLst/>
          </a:prstGeom>
          <a:noFill/>
        </p:spPr>
        <p:txBody>
          <a:bodyPr wrap="square" rtlCol="0">
            <a:spAutoFit/>
          </a:bodyPr>
          <a:lstStyle/>
          <a:p>
            <a:pPr algn="ctr"/>
            <a:r>
              <a:rPr lang="fr-CA" sz="1778" dirty="0"/>
              <a:t>Nombre de lobe/segment (</a:t>
            </a:r>
            <a:r>
              <a:rPr lang="fr-CA" sz="1778" dirty="0" err="1"/>
              <a:t>Polysegmenté</a:t>
            </a:r>
            <a:r>
              <a:rPr lang="fr-CA" sz="1778" dirty="0"/>
              <a:t>/polylobé)</a:t>
            </a:r>
          </a:p>
        </p:txBody>
      </p:sp>
      <p:sp>
        <p:nvSpPr>
          <p:cNvPr id="16" name="ZoneTexte 15"/>
          <p:cNvSpPr txBox="1"/>
          <p:nvPr>
            <p:custDataLst>
              <p:tags r:id="rId5"/>
            </p:custDataLst>
          </p:nvPr>
        </p:nvSpPr>
        <p:spPr>
          <a:xfrm>
            <a:off x="4351412" y="4437112"/>
            <a:ext cx="936104" cy="338554"/>
          </a:xfrm>
          <a:prstGeom prst="rect">
            <a:avLst/>
          </a:prstGeom>
          <a:noFill/>
        </p:spPr>
        <p:txBody>
          <a:bodyPr wrap="square" rtlCol="0">
            <a:spAutoFit/>
          </a:bodyPr>
          <a:lstStyle/>
          <a:p>
            <a:r>
              <a:rPr lang="fr-CA" sz="1600" dirty="0">
                <a:solidFill>
                  <a:srgbClr val="000000"/>
                </a:solidFill>
              </a:rPr>
              <a:t>4 lobes</a:t>
            </a:r>
          </a:p>
        </p:txBody>
      </p:sp>
      <p:sp>
        <p:nvSpPr>
          <p:cNvPr id="17" name="ZoneTexte 16"/>
          <p:cNvSpPr txBox="1"/>
          <p:nvPr>
            <p:custDataLst>
              <p:tags r:id="rId6"/>
            </p:custDataLst>
          </p:nvPr>
        </p:nvSpPr>
        <p:spPr>
          <a:xfrm>
            <a:off x="8383860" y="2636912"/>
            <a:ext cx="1044624" cy="338554"/>
          </a:xfrm>
          <a:prstGeom prst="rect">
            <a:avLst/>
          </a:prstGeom>
          <a:noFill/>
        </p:spPr>
        <p:txBody>
          <a:bodyPr wrap="square" rtlCol="0">
            <a:spAutoFit/>
          </a:bodyPr>
          <a:lstStyle/>
          <a:p>
            <a:r>
              <a:rPr lang="fr-CA" sz="1600" dirty="0">
                <a:solidFill>
                  <a:srgbClr val="000000"/>
                </a:solidFill>
              </a:rPr>
              <a:t>4 lobes</a:t>
            </a:r>
          </a:p>
        </p:txBody>
      </p:sp>
      <p:sp>
        <p:nvSpPr>
          <p:cNvPr id="18" name="ZoneTexte 17"/>
          <p:cNvSpPr txBox="1"/>
          <p:nvPr>
            <p:custDataLst>
              <p:tags r:id="rId7"/>
            </p:custDataLst>
          </p:nvPr>
        </p:nvSpPr>
        <p:spPr>
          <a:xfrm>
            <a:off x="8455868" y="5661248"/>
            <a:ext cx="936104" cy="338554"/>
          </a:xfrm>
          <a:prstGeom prst="rect">
            <a:avLst/>
          </a:prstGeom>
          <a:noFill/>
        </p:spPr>
        <p:txBody>
          <a:bodyPr wrap="square" rtlCol="0">
            <a:spAutoFit/>
          </a:bodyPr>
          <a:lstStyle/>
          <a:p>
            <a:r>
              <a:rPr lang="fr-CA" sz="1600" dirty="0">
                <a:solidFill>
                  <a:srgbClr val="000000"/>
                </a:solidFill>
              </a:rPr>
              <a:t>2 lobes</a:t>
            </a:r>
          </a:p>
        </p:txBody>
      </p:sp>
      <p:sp>
        <p:nvSpPr>
          <p:cNvPr id="3" name="ZoneTexte 2">
            <a:extLst>
              <a:ext uri="{FF2B5EF4-FFF2-40B4-BE49-F238E27FC236}">
                <a16:creationId xmlns:a16="http://schemas.microsoft.com/office/drawing/2014/main" id="{DED76377-3D03-4D1C-934F-85ADE95824C9}"/>
              </a:ext>
            </a:extLst>
          </p:cNvPr>
          <p:cNvSpPr txBox="1"/>
          <p:nvPr/>
        </p:nvSpPr>
        <p:spPr>
          <a:xfrm>
            <a:off x="1746305" y="226474"/>
            <a:ext cx="2623923" cy="475387"/>
          </a:xfrm>
          <a:prstGeom prst="rect">
            <a:avLst/>
          </a:prstGeom>
          <a:noFill/>
        </p:spPr>
        <p:txBody>
          <a:bodyPr wrap="none" rtlCol="0">
            <a:spAutoFit/>
          </a:bodyPr>
          <a:lstStyle/>
          <a:p>
            <a:r>
              <a:rPr lang="fr-CA" sz="2489" dirty="0">
                <a:solidFill>
                  <a:schemeClr val="bg1"/>
                </a:solidFill>
              </a:rPr>
              <a:t>GLOBULES BLANCS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neutro"/>
          <p:cNvPicPr>
            <a:picLocks noChangeAspect="1" noChangeArrowheads="1"/>
          </p:cNvPicPr>
          <p:nvPr>
            <p:custDataLst>
              <p:tags r:id="rId1"/>
            </p:custDataLst>
          </p:nvPr>
        </p:nvPicPr>
        <p:blipFill>
          <a:blip r:embed="rId27" cstate="print"/>
          <a:srcRect/>
          <a:stretch>
            <a:fillRect/>
          </a:stretch>
        </p:blipFill>
        <p:spPr bwMode="auto">
          <a:xfrm>
            <a:off x="723900" y="1371601"/>
            <a:ext cx="4648200" cy="3486150"/>
          </a:xfrm>
          <a:prstGeom prst="rect">
            <a:avLst/>
          </a:prstGeom>
          <a:noFill/>
          <a:ln w="9525">
            <a:noFill/>
            <a:miter lim="800000"/>
            <a:headEnd/>
            <a:tailEnd/>
          </a:ln>
        </p:spPr>
      </p:pic>
      <p:pic>
        <p:nvPicPr>
          <p:cNvPr id="28675" name="Picture 3" descr="éosino2"/>
          <p:cNvPicPr>
            <a:picLocks noChangeAspect="1" noChangeArrowheads="1"/>
          </p:cNvPicPr>
          <p:nvPr>
            <p:custDataLst>
              <p:tags r:id="rId2"/>
            </p:custDataLst>
          </p:nvPr>
        </p:nvPicPr>
        <p:blipFill>
          <a:blip r:embed="rId28" cstate="print"/>
          <a:srcRect/>
          <a:stretch>
            <a:fillRect/>
          </a:stretch>
        </p:blipFill>
        <p:spPr bwMode="auto">
          <a:xfrm>
            <a:off x="5600700" y="152400"/>
            <a:ext cx="3810000" cy="2857500"/>
          </a:xfrm>
          <a:prstGeom prst="rect">
            <a:avLst/>
          </a:prstGeom>
          <a:noFill/>
          <a:ln w="9525">
            <a:noFill/>
            <a:miter lim="800000"/>
            <a:headEnd/>
            <a:tailEnd/>
          </a:ln>
        </p:spPr>
      </p:pic>
      <p:pic>
        <p:nvPicPr>
          <p:cNvPr id="28676" name="Picture 4" descr="baso2"/>
          <p:cNvPicPr>
            <a:picLocks noChangeAspect="1" noChangeArrowheads="1"/>
          </p:cNvPicPr>
          <p:nvPr>
            <p:custDataLst>
              <p:tags r:id="rId3"/>
            </p:custDataLst>
          </p:nvPr>
        </p:nvPicPr>
        <p:blipFill>
          <a:blip r:embed="rId29" cstate="print"/>
          <a:srcRect/>
          <a:stretch>
            <a:fillRect/>
          </a:stretch>
        </p:blipFill>
        <p:spPr bwMode="auto">
          <a:xfrm>
            <a:off x="5600700" y="3200400"/>
            <a:ext cx="3810000" cy="2857500"/>
          </a:xfrm>
          <a:prstGeom prst="rect">
            <a:avLst/>
          </a:prstGeom>
          <a:noFill/>
          <a:ln w="9525">
            <a:noFill/>
            <a:miter lim="800000"/>
            <a:headEnd/>
            <a:tailEnd/>
          </a:ln>
        </p:spPr>
      </p:pic>
      <p:sp>
        <p:nvSpPr>
          <p:cNvPr id="7" name="Ellipse 6"/>
          <p:cNvSpPr/>
          <p:nvPr>
            <p:custDataLst>
              <p:tags r:id="rId4"/>
            </p:custDataLst>
          </p:nvPr>
        </p:nvSpPr>
        <p:spPr>
          <a:xfrm>
            <a:off x="6367636" y="3645024"/>
            <a:ext cx="648072" cy="57606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bg1"/>
              </a:solidFill>
            </a:endParaRPr>
          </a:p>
        </p:txBody>
      </p:sp>
      <p:sp>
        <p:nvSpPr>
          <p:cNvPr id="8" name="ZoneTexte 7"/>
          <p:cNvSpPr txBox="1"/>
          <p:nvPr>
            <p:custDataLst>
              <p:tags r:id="rId5"/>
            </p:custDataLst>
          </p:nvPr>
        </p:nvSpPr>
        <p:spPr>
          <a:xfrm>
            <a:off x="2623220" y="1556792"/>
            <a:ext cx="1008112" cy="338554"/>
          </a:xfrm>
          <a:prstGeom prst="rect">
            <a:avLst/>
          </a:prstGeom>
          <a:noFill/>
        </p:spPr>
        <p:txBody>
          <a:bodyPr wrap="square" rtlCol="0">
            <a:spAutoFit/>
          </a:bodyPr>
          <a:lstStyle/>
          <a:p>
            <a:r>
              <a:rPr lang="fr-CA" sz="1600" dirty="0">
                <a:solidFill>
                  <a:sysClr val="windowText" lastClr="000000"/>
                </a:solidFill>
              </a:rPr>
              <a:t>50 X</a:t>
            </a:r>
          </a:p>
        </p:txBody>
      </p:sp>
      <p:sp>
        <p:nvSpPr>
          <p:cNvPr id="9" name="ZoneTexte 8"/>
          <p:cNvSpPr txBox="1"/>
          <p:nvPr>
            <p:custDataLst>
              <p:tags r:id="rId6"/>
            </p:custDataLst>
          </p:nvPr>
        </p:nvSpPr>
        <p:spPr>
          <a:xfrm>
            <a:off x="8527876" y="4221088"/>
            <a:ext cx="1008112" cy="338554"/>
          </a:xfrm>
          <a:prstGeom prst="rect">
            <a:avLst/>
          </a:prstGeom>
          <a:noFill/>
        </p:spPr>
        <p:txBody>
          <a:bodyPr wrap="square" rtlCol="0">
            <a:spAutoFit/>
          </a:bodyPr>
          <a:lstStyle/>
          <a:p>
            <a:r>
              <a:rPr lang="fr-CA" sz="1600" dirty="0">
                <a:solidFill>
                  <a:sysClr val="windowText" lastClr="000000"/>
                </a:solidFill>
              </a:rPr>
              <a:t>40 X</a:t>
            </a:r>
          </a:p>
        </p:txBody>
      </p:sp>
      <p:sp>
        <p:nvSpPr>
          <p:cNvPr id="10" name="ZoneTexte 9"/>
          <p:cNvSpPr txBox="1"/>
          <p:nvPr>
            <p:custDataLst>
              <p:tags r:id="rId7"/>
            </p:custDataLst>
          </p:nvPr>
        </p:nvSpPr>
        <p:spPr>
          <a:xfrm>
            <a:off x="8599884" y="2132856"/>
            <a:ext cx="792088" cy="338554"/>
          </a:xfrm>
          <a:prstGeom prst="rect">
            <a:avLst/>
          </a:prstGeom>
          <a:noFill/>
        </p:spPr>
        <p:txBody>
          <a:bodyPr wrap="square" rtlCol="0">
            <a:spAutoFit/>
          </a:bodyPr>
          <a:lstStyle/>
          <a:p>
            <a:r>
              <a:rPr lang="fr-CA" sz="1600" dirty="0">
                <a:solidFill>
                  <a:sysClr val="windowText" lastClr="000000"/>
                </a:solidFill>
              </a:rPr>
              <a:t>40 X</a:t>
            </a:r>
          </a:p>
        </p:txBody>
      </p:sp>
      <p:sp>
        <p:nvSpPr>
          <p:cNvPr id="12" name="Ellipse 11"/>
          <p:cNvSpPr/>
          <p:nvPr>
            <p:custDataLst>
              <p:tags r:id="rId8"/>
            </p:custDataLst>
          </p:nvPr>
        </p:nvSpPr>
        <p:spPr>
          <a:xfrm>
            <a:off x="2695228" y="2348880"/>
            <a:ext cx="792088"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grpSp>
        <p:nvGrpSpPr>
          <p:cNvPr id="23" name="Groupe 22">
            <a:extLst>
              <a:ext uri="{FF2B5EF4-FFF2-40B4-BE49-F238E27FC236}">
                <a16:creationId xmlns:a16="http://schemas.microsoft.com/office/drawing/2014/main" id="{7DC7038D-45BD-4CA4-9E52-5C21F874F4AC}"/>
              </a:ext>
            </a:extLst>
          </p:cNvPr>
          <p:cNvGrpSpPr/>
          <p:nvPr>
            <p:custDataLst>
              <p:tags r:id="rId9"/>
            </p:custDataLst>
          </p:nvPr>
        </p:nvGrpSpPr>
        <p:grpSpPr>
          <a:xfrm>
            <a:off x="2119164" y="2276872"/>
            <a:ext cx="1008112" cy="1296144"/>
            <a:chOff x="1547664" y="2276872"/>
            <a:chExt cx="1008112" cy="1296144"/>
          </a:xfrm>
        </p:grpSpPr>
        <p:sp>
          <p:nvSpPr>
            <p:cNvPr id="11" name="Ellipse 10"/>
            <p:cNvSpPr/>
            <p:nvPr>
              <p:custDataLst>
                <p:tags r:id="rId24"/>
              </p:custDataLst>
            </p:nvPr>
          </p:nvSpPr>
          <p:spPr>
            <a:xfrm>
              <a:off x="1547664" y="2276872"/>
              <a:ext cx="792088"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13" name="Ellipse 12"/>
            <p:cNvSpPr/>
            <p:nvPr>
              <p:custDataLst>
                <p:tags r:id="rId25"/>
              </p:custDataLst>
            </p:nvPr>
          </p:nvSpPr>
          <p:spPr>
            <a:xfrm>
              <a:off x="1763688" y="2852936"/>
              <a:ext cx="792088"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grpSp>
      <p:grpSp>
        <p:nvGrpSpPr>
          <p:cNvPr id="27" name="Groupe 26">
            <a:extLst>
              <a:ext uri="{FF2B5EF4-FFF2-40B4-BE49-F238E27FC236}">
                <a16:creationId xmlns:a16="http://schemas.microsoft.com/office/drawing/2014/main" id="{59F189A7-6646-4F46-B14B-C79EAE3E46C7}"/>
              </a:ext>
            </a:extLst>
          </p:cNvPr>
          <p:cNvGrpSpPr/>
          <p:nvPr>
            <p:custDataLst>
              <p:tags r:id="rId10"/>
            </p:custDataLst>
          </p:nvPr>
        </p:nvGrpSpPr>
        <p:grpSpPr>
          <a:xfrm>
            <a:off x="6655668" y="1268760"/>
            <a:ext cx="1296144" cy="4032448"/>
            <a:chOff x="6084168" y="1268760"/>
            <a:chExt cx="1296144" cy="4032448"/>
          </a:xfrm>
        </p:grpSpPr>
        <p:sp>
          <p:nvSpPr>
            <p:cNvPr id="14" name="Ellipse 13"/>
            <p:cNvSpPr/>
            <p:nvPr>
              <p:custDataLst>
                <p:tags r:id="rId19"/>
              </p:custDataLst>
            </p:nvPr>
          </p:nvSpPr>
          <p:spPr>
            <a:xfrm>
              <a:off x="6156176" y="4365104"/>
              <a:ext cx="648072" cy="57606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bg1"/>
                </a:solidFill>
              </a:endParaRPr>
            </a:p>
          </p:txBody>
        </p:sp>
        <p:sp>
          <p:nvSpPr>
            <p:cNvPr id="15" name="Ellipse 14"/>
            <p:cNvSpPr/>
            <p:nvPr>
              <p:custDataLst>
                <p:tags r:id="rId20"/>
              </p:custDataLst>
            </p:nvPr>
          </p:nvSpPr>
          <p:spPr>
            <a:xfrm>
              <a:off x="6084168" y="4725144"/>
              <a:ext cx="648072" cy="57606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bg1"/>
                </a:solidFill>
              </a:endParaRPr>
            </a:p>
          </p:txBody>
        </p:sp>
        <p:sp>
          <p:nvSpPr>
            <p:cNvPr id="16" name="Ellipse 15"/>
            <p:cNvSpPr/>
            <p:nvPr>
              <p:custDataLst>
                <p:tags r:id="rId21"/>
              </p:custDataLst>
            </p:nvPr>
          </p:nvSpPr>
          <p:spPr>
            <a:xfrm>
              <a:off x="6300192" y="1556792"/>
              <a:ext cx="648072" cy="57606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bg1"/>
                </a:solidFill>
              </a:endParaRPr>
            </a:p>
          </p:txBody>
        </p:sp>
        <p:sp>
          <p:nvSpPr>
            <p:cNvPr id="17" name="Ellipse 16"/>
            <p:cNvSpPr/>
            <p:nvPr>
              <p:custDataLst>
                <p:tags r:id="rId22"/>
              </p:custDataLst>
            </p:nvPr>
          </p:nvSpPr>
          <p:spPr>
            <a:xfrm>
              <a:off x="6660232" y="1268760"/>
              <a:ext cx="648072" cy="57606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bg1"/>
                </a:solidFill>
              </a:endParaRPr>
            </a:p>
          </p:txBody>
        </p:sp>
        <p:sp>
          <p:nvSpPr>
            <p:cNvPr id="18" name="Ellipse 17"/>
            <p:cNvSpPr/>
            <p:nvPr>
              <p:custDataLst>
                <p:tags r:id="rId23"/>
              </p:custDataLst>
            </p:nvPr>
          </p:nvSpPr>
          <p:spPr>
            <a:xfrm>
              <a:off x="6732240" y="1700808"/>
              <a:ext cx="648072" cy="57606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bg1"/>
                </a:solidFill>
              </a:endParaRPr>
            </a:p>
          </p:txBody>
        </p:sp>
      </p:grpSp>
      <p:sp>
        <p:nvSpPr>
          <p:cNvPr id="19" name="ZoneTexte 18"/>
          <p:cNvSpPr txBox="1"/>
          <p:nvPr>
            <p:custDataLst>
              <p:tags r:id="rId11"/>
            </p:custDataLst>
          </p:nvPr>
        </p:nvSpPr>
        <p:spPr>
          <a:xfrm>
            <a:off x="1638432" y="5481200"/>
            <a:ext cx="3816424" cy="365934"/>
          </a:xfrm>
          <a:prstGeom prst="rect">
            <a:avLst/>
          </a:prstGeom>
          <a:noFill/>
        </p:spPr>
        <p:txBody>
          <a:bodyPr wrap="square" rtlCol="0">
            <a:spAutoFit/>
          </a:bodyPr>
          <a:lstStyle/>
          <a:p>
            <a:r>
              <a:rPr lang="fr-CA" sz="1778" dirty="0"/>
              <a:t>X plus gros qu’un érythrocyte</a:t>
            </a:r>
          </a:p>
        </p:txBody>
      </p:sp>
      <p:sp>
        <p:nvSpPr>
          <p:cNvPr id="20" name="ZoneTexte 19"/>
          <p:cNvSpPr txBox="1"/>
          <p:nvPr>
            <p:custDataLst>
              <p:tags r:id="rId12"/>
            </p:custDataLst>
          </p:nvPr>
        </p:nvSpPr>
        <p:spPr>
          <a:xfrm>
            <a:off x="967038" y="4365104"/>
            <a:ext cx="1232137" cy="338554"/>
          </a:xfrm>
          <a:prstGeom prst="rect">
            <a:avLst/>
          </a:prstGeom>
          <a:solidFill>
            <a:srgbClr val="FF3300"/>
          </a:solidFill>
        </p:spPr>
        <p:txBody>
          <a:bodyPr wrap="square" rtlCol="0">
            <a:spAutoFit/>
          </a:bodyPr>
          <a:lstStyle/>
          <a:p>
            <a:r>
              <a:rPr lang="fr-CA" sz="1600" dirty="0">
                <a:solidFill>
                  <a:srgbClr val="000000"/>
                </a:solidFill>
              </a:rPr>
              <a:t>3 x plus gros</a:t>
            </a:r>
          </a:p>
        </p:txBody>
      </p:sp>
      <p:sp>
        <p:nvSpPr>
          <p:cNvPr id="21" name="ZoneTexte 20"/>
          <p:cNvSpPr txBox="1"/>
          <p:nvPr>
            <p:custDataLst>
              <p:tags r:id="rId13"/>
            </p:custDataLst>
          </p:nvPr>
        </p:nvSpPr>
        <p:spPr>
          <a:xfrm>
            <a:off x="5791572" y="2564904"/>
            <a:ext cx="1224136" cy="338554"/>
          </a:xfrm>
          <a:prstGeom prst="rect">
            <a:avLst/>
          </a:prstGeom>
          <a:solidFill>
            <a:srgbClr val="00B050"/>
          </a:solidFill>
        </p:spPr>
        <p:txBody>
          <a:bodyPr wrap="square" rtlCol="0">
            <a:spAutoFit/>
          </a:bodyPr>
          <a:lstStyle/>
          <a:p>
            <a:r>
              <a:rPr lang="fr-CA" sz="1600" dirty="0">
                <a:solidFill>
                  <a:srgbClr val="000000"/>
                </a:solidFill>
              </a:rPr>
              <a:t>3 x plus gros</a:t>
            </a:r>
          </a:p>
        </p:txBody>
      </p:sp>
      <p:sp>
        <p:nvSpPr>
          <p:cNvPr id="22" name="ZoneTexte 21"/>
          <p:cNvSpPr txBox="1"/>
          <p:nvPr>
            <p:custDataLst>
              <p:tags r:id="rId14"/>
            </p:custDataLst>
          </p:nvPr>
        </p:nvSpPr>
        <p:spPr>
          <a:xfrm>
            <a:off x="5935588" y="5517232"/>
            <a:ext cx="1944216" cy="338554"/>
          </a:xfrm>
          <a:prstGeom prst="rect">
            <a:avLst/>
          </a:prstGeom>
          <a:solidFill>
            <a:srgbClr val="00B050"/>
          </a:solidFill>
        </p:spPr>
        <p:txBody>
          <a:bodyPr wrap="square" rtlCol="0">
            <a:spAutoFit/>
          </a:bodyPr>
          <a:lstStyle/>
          <a:p>
            <a:r>
              <a:rPr lang="fr-CA" sz="1600" dirty="0">
                <a:solidFill>
                  <a:srgbClr val="000000"/>
                </a:solidFill>
              </a:rPr>
              <a:t>Presque 2 x plus gros</a:t>
            </a:r>
          </a:p>
        </p:txBody>
      </p:sp>
      <p:grpSp>
        <p:nvGrpSpPr>
          <p:cNvPr id="4" name="Groupe 3">
            <a:extLst>
              <a:ext uri="{FF2B5EF4-FFF2-40B4-BE49-F238E27FC236}">
                <a16:creationId xmlns:a16="http://schemas.microsoft.com/office/drawing/2014/main" id="{91E08F7D-410E-4850-A840-D313F9352578}"/>
              </a:ext>
            </a:extLst>
          </p:cNvPr>
          <p:cNvGrpSpPr/>
          <p:nvPr>
            <p:custDataLst>
              <p:tags r:id="rId15"/>
            </p:custDataLst>
          </p:nvPr>
        </p:nvGrpSpPr>
        <p:grpSpPr>
          <a:xfrm>
            <a:off x="2695228" y="1926124"/>
            <a:ext cx="2448272" cy="2366972"/>
            <a:chOff x="2123728" y="1926124"/>
            <a:chExt cx="2448272" cy="2366972"/>
          </a:xfrm>
        </p:grpSpPr>
        <p:sp>
          <p:nvSpPr>
            <p:cNvPr id="5" name="Ellipse 4"/>
            <p:cNvSpPr/>
            <p:nvPr>
              <p:custDataLst>
                <p:tags r:id="rId18"/>
              </p:custDataLst>
            </p:nvPr>
          </p:nvSpPr>
          <p:spPr>
            <a:xfrm>
              <a:off x="3779912" y="3573016"/>
              <a:ext cx="792088"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cxnSp>
          <p:nvCxnSpPr>
            <p:cNvPr id="3" name="Connecteur droit 2">
              <a:extLst>
                <a:ext uri="{FF2B5EF4-FFF2-40B4-BE49-F238E27FC236}">
                  <a16:creationId xmlns:a16="http://schemas.microsoft.com/office/drawing/2014/main" id="{636EEB31-D91A-4789-B4FA-74401B2EA489}"/>
                </a:ext>
              </a:extLst>
            </p:cNvPr>
            <p:cNvCxnSpPr/>
            <p:nvPr/>
          </p:nvCxnSpPr>
          <p:spPr>
            <a:xfrm>
              <a:off x="2123728" y="1926124"/>
              <a:ext cx="432048"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nvGrpSpPr>
          <p:cNvPr id="26" name="Groupe 25">
            <a:extLst>
              <a:ext uri="{FF2B5EF4-FFF2-40B4-BE49-F238E27FC236}">
                <a16:creationId xmlns:a16="http://schemas.microsoft.com/office/drawing/2014/main" id="{5C830F1B-76FC-4BC9-8AF7-260A80070BB2}"/>
              </a:ext>
            </a:extLst>
          </p:cNvPr>
          <p:cNvGrpSpPr/>
          <p:nvPr>
            <p:custDataLst>
              <p:tags r:id="rId16"/>
            </p:custDataLst>
          </p:nvPr>
        </p:nvGrpSpPr>
        <p:grpSpPr>
          <a:xfrm>
            <a:off x="6151612" y="1484786"/>
            <a:ext cx="3024336" cy="3105636"/>
            <a:chOff x="5580112" y="1484784"/>
            <a:chExt cx="3024336" cy="3105636"/>
          </a:xfrm>
        </p:grpSpPr>
        <p:sp>
          <p:nvSpPr>
            <p:cNvPr id="6" name="Ellipse 5"/>
            <p:cNvSpPr/>
            <p:nvPr>
              <p:custDataLst>
                <p:tags r:id="rId17"/>
              </p:custDataLst>
            </p:nvPr>
          </p:nvSpPr>
          <p:spPr>
            <a:xfrm>
              <a:off x="5580112" y="1484784"/>
              <a:ext cx="648072" cy="57606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chemeClr val="bg1"/>
                </a:solidFill>
              </a:endParaRPr>
            </a:p>
          </p:txBody>
        </p:sp>
        <p:cxnSp>
          <p:nvCxnSpPr>
            <p:cNvPr id="25" name="Connecteur droit 24">
              <a:extLst>
                <a:ext uri="{FF2B5EF4-FFF2-40B4-BE49-F238E27FC236}">
                  <a16:creationId xmlns:a16="http://schemas.microsoft.com/office/drawing/2014/main" id="{C20011EA-BE88-4EA6-BC7B-40638D08E021}"/>
                </a:ext>
              </a:extLst>
            </p:cNvPr>
            <p:cNvCxnSpPr/>
            <p:nvPr/>
          </p:nvCxnSpPr>
          <p:spPr>
            <a:xfrm>
              <a:off x="8100392" y="2502188"/>
              <a:ext cx="504056" cy="0"/>
            </a:xfrm>
            <a:prstGeom prst="line">
              <a:avLst/>
            </a:prstGeom>
            <a:ln>
              <a:solidFill>
                <a:srgbClr val="92D050"/>
              </a:solidFill>
            </a:ln>
          </p:spPr>
          <p:style>
            <a:lnRef idx="3">
              <a:schemeClr val="dk1"/>
            </a:lnRef>
            <a:fillRef idx="0">
              <a:schemeClr val="dk1"/>
            </a:fillRef>
            <a:effectRef idx="2">
              <a:schemeClr val="dk1"/>
            </a:effectRef>
            <a:fontRef idx="minor">
              <a:schemeClr val="tx1"/>
            </a:fontRef>
          </p:style>
        </p:cxnSp>
        <p:cxnSp>
          <p:nvCxnSpPr>
            <p:cNvPr id="29" name="Connecteur droit 28">
              <a:extLst>
                <a:ext uri="{FF2B5EF4-FFF2-40B4-BE49-F238E27FC236}">
                  <a16:creationId xmlns:a16="http://schemas.microsoft.com/office/drawing/2014/main" id="{3DF77B47-D7AE-4C0B-9ADB-04486B3528BE}"/>
                </a:ext>
              </a:extLst>
            </p:cNvPr>
            <p:cNvCxnSpPr/>
            <p:nvPr/>
          </p:nvCxnSpPr>
          <p:spPr>
            <a:xfrm>
              <a:off x="8028384" y="4590420"/>
              <a:ext cx="504056" cy="0"/>
            </a:xfrm>
            <a:prstGeom prst="line">
              <a:avLst/>
            </a:prstGeom>
            <a:ln>
              <a:solidFill>
                <a:srgbClr val="92D050"/>
              </a:solidFill>
            </a:ln>
          </p:spPr>
          <p:style>
            <a:lnRef idx="3">
              <a:schemeClr val="dk1"/>
            </a:lnRef>
            <a:fillRef idx="0">
              <a:schemeClr val="dk1"/>
            </a:fillRef>
            <a:effectRef idx="2">
              <a:schemeClr val="dk1"/>
            </a:effectRef>
            <a:fontRef idx="minor">
              <a:schemeClr val="tx1"/>
            </a:fontRef>
          </p:style>
        </p:cxnSp>
      </p:grpSp>
      <p:sp>
        <p:nvSpPr>
          <p:cNvPr id="30" name="ZoneTexte 29">
            <a:extLst>
              <a:ext uri="{FF2B5EF4-FFF2-40B4-BE49-F238E27FC236}">
                <a16:creationId xmlns:a16="http://schemas.microsoft.com/office/drawing/2014/main" id="{6A32D8D6-F0FE-4486-9AA2-FB5AD38B30A6}"/>
              </a:ext>
            </a:extLst>
          </p:cNvPr>
          <p:cNvSpPr txBox="1"/>
          <p:nvPr/>
        </p:nvSpPr>
        <p:spPr>
          <a:xfrm>
            <a:off x="1638433" y="220249"/>
            <a:ext cx="2623923" cy="475387"/>
          </a:xfrm>
          <a:prstGeom prst="rect">
            <a:avLst/>
          </a:prstGeom>
          <a:noFill/>
        </p:spPr>
        <p:txBody>
          <a:bodyPr wrap="none" rtlCol="0">
            <a:spAutoFit/>
          </a:bodyPr>
          <a:lstStyle/>
          <a:p>
            <a:r>
              <a:rPr lang="fr-CA" sz="2489" dirty="0">
                <a:solidFill>
                  <a:schemeClr val="bg1"/>
                </a:solidFill>
              </a:rPr>
              <a:t>GLOBULES BLANCS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mono"/>
          <p:cNvPicPr>
            <a:picLocks noChangeAspect="1" noChangeArrowheads="1"/>
          </p:cNvPicPr>
          <p:nvPr>
            <p:custDataLst>
              <p:tags r:id="rId1"/>
            </p:custDataLst>
          </p:nvPr>
        </p:nvPicPr>
        <p:blipFill>
          <a:blip r:embed="rId16" cstate="print"/>
          <a:srcRect/>
          <a:stretch>
            <a:fillRect/>
          </a:stretch>
        </p:blipFill>
        <p:spPr bwMode="auto">
          <a:xfrm>
            <a:off x="723900" y="1412776"/>
            <a:ext cx="4572000" cy="3581400"/>
          </a:xfrm>
          <a:prstGeom prst="rect">
            <a:avLst/>
          </a:prstGeom>
          <a:noFill/>
          <a:ln w="38100">
            <a:solidFill>
              <a:schemeClr val="tx1"/>
            </a:solidFill>
            <a:miter lim="800000"/>
            <a:headEnd/>
            <a:tailEnd/>
          </a:ln>
        </p:spPr>
      </p:pic>
      <p:pic>
        <p:nvPicPr>
          <p:cNvPr id="29699" name="Picture 3" descr="lympho 7"/>
          <p:cNvPicPr>
            <a:picLocks noChangeAspect="1" noChangeArrowheads="1"/>
          </p:cNvPicPr>
          <p:nvPr>
            <p:custDataLst>
              <p:tags r:id="rId2"/>
            </p:custDataLst>
          </p:nvPr>
        </p:nvPicPr>
        <p:blipFill>
          <a:blip r:embed="rId17" cstate="print"/>
          <a:srcRect/>
          <a:stretch>
            <a:fillRect/>
          </a:stretch>
        </p:blipFill>
        <p:spPr bwMode="auto">
          <a:xfrm>
            <a:off x="5433881" y="3117577"/>
            <a:ext cx="4343400" cy="3359150"/>
          </a:xfrm>
          <a:prstGeom prst="rect">
            <a:avLst/>
          </a:prstGeom>
          <a:noFill/>
          <a:ln w="9525">
            <a:noFill/>
            <a:miter lim="800000"/>
            <a:headEnd/>
            <a:tailEnd/>
          </a:ln>
        </p:spPr>
      </p:pic>
      <p:grpSp>
        <p:nvGrpSpPr>
          <p:cNvPr id="2" name="Groupe 1">
            <a:extLst>
              <a:ext uri="{FF2B5EF4-FFF2-40B4-BE49-F238E27FC236}">
                <a16:creationId xmlns:a16="http://schemas.microsoft.com/office/drawing/2014/main" id="{3280ABFB-64BF-4CA0-909E-B28B54B3B089}"/>
              </a:ext>
            </a:extLst>
          </p:cNvPr>
          <p:cNvGrpSpPr/>
          <p:nvPr>
            <p:custDataLst>
              <p:tags r:id="rId3"/>
            </p:custDataLst>
          </p:nvPr>
        </p:nvGrpSpPr>
        <p:grpSpPr>
          <a:xfrm>
            <a:off x="3417275" y="3501008"/>
            <a:ext cx="3312368" cy="2808312"/>
            <a:chOff x="2771800" y="2276872"/>
            <a:chExt cx="3312368" cy="2808312"/>
          </a:xfrm>
        </p:grpSpPr>
        <p:sp>
          <p:nvSpPr>
            <p:cNvPr id="4" name="Ellipse 3"/>
            <p:cNvSpPr/>
            <p:nvPr>
              <p:custDataLst>
                <p:tags r:id="rId13"/>
              </p:custDataLst>
            </p:nvPr>
          </p:nvSpPr>
          <p:spPr>
            <a:xfrm>
              <a:off x="2771800" y="2276872"/>
              <a:ext cx="648072" cy="72008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6" name="Ellipse 5"/>
            <p:cNvSpPr/>
            <p:nvPr>
              <p:custDataLst>
                <p:tags r:id="rId14"/>
              </p:custDataLst>
            </p:nvPr>
          </p:nvSpPr>
          <p:spPr>
            <a:xfrm>
              <a:off x="5436096" y="4365104"/>
              <a:ext cx="648072" cy="72008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a:p>
          </p:txBody>
        </p:sp>
      </p:grpSp>
      <p:grpSp>
        <p:nvGrpSpPr>
          <p:cNvPr id="3" name="Groupe 2">
            <a:extLst>
              <a:ext uri="{FF2B5EF4-FFF2-40B4-BE49-F238E27FC236}">
                <a16:creationId xmlns:a16="http://schemas.microsoft.com/office/drawing/2014/main" id="{0C5DC47A-7E14-4A9C-A79F-4A3414FD5CAA}"/>
              </a:ext>
            </a:extLst>
          </p:cNvPr>
          <p:cNvGrpSpPr/>
          <p:nvPr>
            <p:custDataLst>
              <p:tags r:id="rId4"/>
            </p:custDataLst>
          </p:nvPr>
        </p:nvGrpSpPr>
        <p:grpSpPr>
          <a:xfrm>
            <a:off x="1833099" y="2528900"/>
            <a:ext cx="1584176" cy="1656184"/>
            <a:chOff x="1259632" y="1412776"/>
            <a:chExt cx="1584176" cy="1656184"/>
          </a:xfrm>
        </p:grpSpPr>
        <p:sp>
          <p:nvSpPr>
            <p:cNvPr id="7" name="Ellipse 6"/>
            <p:cNvSpPr/>
            <p:nvPr>
              <p:custDataLst>
                <p:tags r:id="rId9"/>
              </p:custDataLst>
            </p:nvPr>
          </p:nvSpPr>
          <p:spPr>
            <a:xfrm>
              <a:off x="1691680" y="1412776"/>
              <a:ext cx="648072" cy="72008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8" name="Ellipse 7"/>
            <p:cNvSpPr/>
            <p:nvPr>
              <p:custDataLst>
                <p:tags r:id="rId10"/>
              </p:custDataLst>
            </p:nvPr>
          </p:nvSpPr>
          <p:spPr>
            <a:xfrm>
              <a:off x="1259632" y="1916832"/>
              <a:ext cx="648072" cy="72008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9" name="Ellipse 8"/>
            <p:cNvSpPr/>
            <p:nvPr>
              <p:custDataLst>
                <p:tags r:id="rId11"/>
              </p:custDataLst>
            </p:nvPr>
          </p:nvSpPr>
          <p:spPr>
            <a:xfrm>
              <a:off x="1763688" y="2348880"/>
              <a:ext cx="648072" cy="72008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sp>
          <p:nvSpPr>
            <p:cNvPr id="10" name="Ellipse 9"/>
            <p:cNvSpPr/>
            <p:nvPr>
              <p:custDataLst>
                <p:tags r:id="rId12"/>
              </p:custDataLst>
            </p:nvPr>
          </p:nvSpPr>
          <p:spPr>
            <a:xfrm>
              <a:off x="2195736" y="1844824"/>
              <a:ext cx="648072" cy="72008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p>
          </p:txBody>
        </p:sp>
      </p:grpSp>
      <p:sp>
        <p:nvSpPr>
          <p:cNvPr id="11" name="Ellipse 10"/>
          <p:cNvSpPr/>
          <p:nvPr>
            <p:custDataLst>
              <p:tags r:id="rId5"/>
            </p:custDataLst>
          </p:nvPr>
        </p:nvSpPr>
        <p:spPr>
          <a:xfrm>
            <a:off x="7277600" y="4003061"/>
            <a:ext cx="648072" cy="72008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a:p>
        </p:txBody>
      </p:sp>
      <p:sp>
        <p:nvSpPr>
          <p:cNvPr id="12" name="ZoneTexte 11"/>
          <p:cNvSpPr txBox="1"/>
          <p:nvPr>
            <p:custDataLst>
              <p:tags r:id="rId6"/>
            </p:custDataLst>
          </p:nvPr>
        </p:nvSpPr>
        <p:spPr>
          <a:xfrm>
            <a:off x="897096" y="4359055"/>
            <a:ext cx="1232137" cy="338554"/>
          </a:xfrm>
          <a:prstGeom prst="rect">
            <a:avLst/>
          </a:prstGeom>
          <a:solidFill>
            <a:srgbClr val="00B050"/>
          </a:solidFill>
        </p:spPr>
        <p:txBody>
          <a:bodyPr wrap="square" rtlCol="0">
            <a:spAutoFit/>
          </a:bodyPr>
          <a:lstStyle/>
          <a:p>
            <a:r>
              <a:rPr lang="fr-CA" sz="1600" dirty="0">
                <a:solidFill>
                  <a:srgbClr val="000000"/>
                </a:solidFill>
              </a:rPr>
              <a:t>4 x plus gros</a:t>
            </a:r>
          </a:p>
        </p:txBody>
      </p:sp>
      <p:sp>
        <p:nvSpPr>
          <p:cNvPr id="13" name="ZoneTexte 12"/>
          <p:cNvSpPr txBox="1"/>
          <p:nvPr>
            <p:custDataLst>
              <p:tags r:id="rId7"/>
            </p:custDataLst>
          </p:nvPr>
        </p:nvSpPr>
        <p:spPr>
          <a:xfrm>
            <a:off x="5935588" y="6381328"/>
            <a:ext cx="2376264" cy="338554"/>
          </a:xfrm>
          <a:prstGeom prst="rect">
            <a:avLst/>
          </a:prstGeom>
          <a:noFill/>
        </p:spPr>
        <p:txBody>
          <a:bodyPr wrap="square" rtlCol="0">
            <a:spAutoFit/>
          </a:bodyPr>
          <a:lstStyle/>
          <a:p>
            <a:r>
              <a:rPr lang="fr-CA" sz="1600" dirty="0">
                <a:solidFill>
                  <a:srgbClr val="000000"/>
                </a:solidFill>
              </a:rPr>
              <a:t>Un peu plus gros</a:t>
            </a:r>
          </a:p>
        </p:txBody>
      </p:sp>
      <p:sp>
        <p:nvSpPr>
          <p:cNvPr id="14" name="ZoneTexte 13"/>
          <p:cNvSpPr txBox="1"/>
          <p:nvPr>
            <p:custDataLst>
              <p:tags r:id="rId8"/>
            </p:custDataLst>
          </p:nvPr>
        </p:nvSpPr>
        <p:spPr>
          <a:xfrm>
            <a:off x="1785921" y="5523987"/>
            <a:ext cx="3004334" cy="365934"/>
          </a:xfrm>
          <a:prstGeom prst="rect">
            <a:avLst/>
          </a:prstGeom>
          <a:noFill/>
        </p:spPr>
        <p:txBody>
          <a:bodyPr wrap="square" rtlCol="0">
            <a:spAutoFit/>
          </a:bodyPr>
          <a:lstStyle/>
          <a:p>
            <a:r>
              <a:rPr lang="fr-CA" sz="1778" dirty="0"/>
              <a:t>X plus gros qu’un érythrocyte</a:t>
            </a:r>
          </a:p>
        </p:txBody>
      </p:sp>
      <p:sp>
        <p:nvSpPr>
          <p:cNvPr id="16" name="ZoneTexte 15">
            <a:extLst>
              <a:ext uri="{FF2B5EF4-FFF2-40B4-BE49-F238E27FC236}">
                <a16:creationId xmlns:a16="http://schemas.microsoft.com/office/drawing/2014/main" id="{471C2244-C361-429B-B44A-9AC6D10A6E1B}"/>
              </a:ext>
            </a:extLst>
          </p:cNvPr>
          <p:cNvSpPr txBox="1"/>
          <p:nvPr/>
        </p:nvSpPr>
        <p:spPr>
          <a:xfrm>
            <a:off x="4719088" y="253030"/>
            <a:ext cx="2623923" cy="475387"/>
          </a:xfrm>
          <a:prstGeom prst="rect">
            <a:avLst/>
          </a:prstGeom>
          <a:noFill/>
        </p:spPr>
        <p:txBody>
          <a:bodyPr wrap="none" rtlCol="0">
            <a:spAutoFit/>
          </a:bodyPr>
          <a:lstStyle/>
          <a:p>
            <a:r>
              <a:rPr lang="fr-CA" sz="2489" dirty="0">
                <a:solidFill>
                  <a:schemeClr val="bg1"/>
                </a:solidFill>
              </a:rPr>
              <a:t>GLOBULES BLANCS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CF4EECF-DD19-49E9-9923-F4E5A5B3D911}"/>
              </a:ext>
            </a:extLst>
          </p:cNvPr>
          <p:cNvSpPr>
            <a:spLocks noGrp="1"/>
          </p:cNvSpPr>
          <p:nvPr>
            <p:ph idx="1"/>
          </p:nvPr>
        </p:nvSpPr>
        <p:spPr>
          <a:xfrm>
            <a:off x="642839" y="2417052"/>
            <a:ext cx="8682045" cy="4241200"/>
          </a:xfrm>
        </p:spPr>
        <p:txBody>
          <a:bodyPr>
            <a:normAutofit/>
          </a:bodyPr>
          <a:lstStyle/>
          <a:p>
            <a:pPr marL="0" indent="0">
              <a:buNone/>
            </a:pPr>
            <a:r>
              <a:rPr lang="fr-CA" sz="2489" dirty="0"/>
              <a:t>Les plaquettes (thrombocytes)</a:t>
            </a:r>
          </a:p>
          <a:p>
            <a:pPr eaLnBrk="1" hangingPunct="1"/>
            <a:endParaRPr lang="fr-CA" sz="889" dirty="0"/>
          </a:p>
          <a:p>
            <a:pPr lvl="1" eaLnBrk="1" hangingPunct="1"/>
            <a:r>
              <a:rPr lang="fr-CA" sz="1956" dirty="0"/>
              <a:t>ÉLÉMENTS cellulaires anucléés; </a:t>
            </a:r>
          </a:p>
          <a:p>
            <a:pPr marL="178818" lvl="1" indent="0">
              <a:buNone/>
            </a:pPr>
            <a:endParaRPr lang="fr-CA" sz="889" dirty="0"/>
          </a:p>
          <a:p>
            <a:pPr lvl="1" eaLnBrk="1" hangingPunct="1"/>
            <a:r>
              <a:rPr lang="fr-CA" sz="1956" dirty="0"/>
              <a:t>De très petite taille, en forme de disque d’un diamètre de 2 à 3 </a:t>
            </a:r>
            <a:r>
              <a:rPr lang="en-US" sz="1956" dirty="0">
                <a:cs typeface="Arial" charset="0"/>
              </a:rPr>
              <a:t>µ</a:t>
            </a:r>
            <a:r>
              <a:rPr lang="fr-CA" sz="1956" dirty="0"/>
              <a:t>m;</a:t>
            </a:r>
          </a:p>
          <a:p>
            <a:pPr marL="178818" lvl="1" indent="0">
              <a:buNone/>
            </a:pPr>
            <a:endParaRPr lang="fr-CA" sz="889" dirty="0"/>
          </a:p>
          <a:p>
            <a:pPr lvl="1" eaLnBrk="1" hangingPunct="1"/>
            <a:r>
              <a:rPr lang="fr-CA" sz="1956" dirty="0"/>
              <a:t>Elles sont de 10 à 30 fois moins nombreuses que les GR;</a:t>
            </a:r>
          </a:p>
          <a:p>
            <a:pPr marL="178818" lvl="1" indent="0">
              <a:buNone/>
            </a:pPr>
            <a:endParaRPr lang="fr-CA" sz="889" dirty="0"/>
          </a:p>
          <a:p>
            <a:pPr lvl="1" eaLnBrk="1" hangingPunct="1"/>
            <a:r>
              <a:rPr lang="fr-CA" sz="1956" dirty="0"/>
              <a:t>Leur nombre normal varie de 130 à 400 x 10</a:t>
            </a:r>
            <a:r>
              <a:rPr lang="fr-CA" sz="1956" baseline="30000" dirty="0"/>
              <a:t>9 </a:t>
            </a:r>
            <a:r>
              <a:rPr lang="fr-CA" sz="1956" dirty="0"/>
              <a:t>/L;</a:t>
            </a:r>
          </a:p>
          <a:p>
            <a:pPr marL="178818" lvl="1" indent="0">
              <a:buNone/>
            </a:pPr>
            <a:endParaRPr lang="fr-CA" sz="889" dirty="0"/>
          </a:p>
          <a:p>
            <a:pPr lvl="1" eaLnBrk="1" hangingPunct="1"/>
            <a:r>
              <a:rPr lang="fr-CA" sz="1956" dirty="0"/>
              <a:t>Les plaquettes sont impliquées dans la coagulation du sang.</a:t>
            </a:r>
          </a:p>
          <a:p>
            <a:endParaRPr lang="fr-CA" dirty="0"/>
          </a:p>
        </p:txBody>
      </p:sp>
      <p:sp>
        <p:nvSpPr>
          <p:cNvPr id="4" name="Rectangle 2">
            <a:extLst>
              <a:ext uri="{FF2B5EF4-FFF2-40B4-BE49-F238E27FC236}">
                <a16:creationId xmlns:a16="http://schemas.microsoft.com/office/drawing/2014/main" id="{4F834BDD-3964-400D-97D5-A148155A63D7}"/>
              </a:ext>
            </a:extLst>
          </p:cNvPr>
          <p:cNvSpPr>
            <a:spLocks noGrp="1" noChangeArrowheads="1"/>
          </p:cNvSpPr>
          <p:nvPr>
            <p:ph type="title"/>
            <p:custDataLst>
              <p:tags r:id="rId1"/>
            </p:custDataLst>
          </p:nvPr>
        </p:nvSpPr>
        <p:spPr>
          <a:xfrm>
            <a:off x="1371600" y="85996"/>
            <a:ext cx="7543800" cy="1288344"/>
          </a:xfrm>
        </p:spPr>
        <p:txBody>
          <a:bodyPr>
            <a:normAutofit/>
          </a:bodyPr>
          <a:lstStyle/>
          <a:p>
            <a:pPr eaLnBrk="1" hangingPunct="1">
              <a:defRPr/>
            </a:pPr>
            <a:r>
              <a:rPr lang="fr-CA" sz="3600" b="1" cap="all" dirty="0"/>
              <a:t>Système circulatoire</a:t>
            </a:r>
            <a:r>
              <a:rPr lang="fr-CA" sz="4000" b="1" cap="all" dirty="0"/>
              <a:t> </a:t>
            </a:r>
            <a:endParaRPr lang="fr-FR" sz="1400" b="1" cap="all" dirty="0"/>
          </a:p>
        </p:txBody>
      </p:sp>
    </p:spTree>
    <p:extLst>
      <p:ext uri="{BB962C8B-B14F-4D97-AF65-F5344CB8AC3E}">
        <p14:creationId xmlns:p14="http://schemas.microsoft.com/office/powerpoint/2010/main" val="608659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9CE0CE63-1D28-E697-CE8E-2DC819ECA7B9}"/>
              </a:ext>
            </a:extLst>
          </p:cNvPr>
          <p:cNvGrpSpPr/>
          <p:nvPr/>
        </p:nvGrpSpPr>
        <p:grpSpPr>
          <a:xfrm>
            <a:off x="1543100" y="620688"/>
            <a:ext cx="6934200" cy="5072636"/>
            <a:chOff x="1104900" y="740702"/>
            <a:chExt cx="6934200" cy="5072636"/>
          </a:xfrm>
        </p:grpSpPr>
        <p:pic>
          <p:nvPicPr>
            <p:cNvPr id="30722" name="Picture 2" descr="plaquette"/>
            <p:cNvPicPr>
              <a:picLocks noChangeAspect="1" noChangeArrowheads="1"/>
            </p:cNvPicPr>
            <p:nvPr>
              <p:custDataLst>
                <p:tags r:id="rId1"/>
              </p:custDataLst>
            </p:nvPr>
          </p:nvPicPr>
          <p:blipFill rotWithShape="1">
            <a:blip r:embed="rId3" cstate="print"/>
            <a:srcRect t="2462"/>
            <a:stretch/>
          </p:blipFill>
          <p:spPr bwMode="auto">
            <a:xfrm>
              <a:off x="1104900" y="740702"/>
              <a:ext cx="6934200" cy="5072636"/>
            </a:xfrm>
            <a:prstGeom prst="rect">
              <a:avLst/>
            </a:prstGeom>
            <a:noFill/>
            <a:ln w="9525">
              <a:noFill/>
              <a:miter lim="800000"/>
              <a:headEnd/>
              <a:tailEnd/>
            </a:ln>
          </p:spPr>
        </p:pic>
        <p:cxnSp>
          <p:nvCxnSpPr>
            <p:cNvPr id="3" name="Connecteur droit avec flèche 2">
              <a:extLst>
                <a:ext uri="{FF2B5EF4-FFF2-40B4-BE49-F238E27FC236}">
                  <a16:creationId xmlns:a16="http://schemas.microsoft.com/office/drawing/2014/main" id="{1777CC85-8EAC-486F-87FD-504A1E56BFA1}"/>
                </a:ext>
              </a:extLst>
            </p:cNvPr>
            <p:cNvCxnSpPr/>
            <p:nvPr/>
          </p:nvCxnSpPr>
          <p:spPr>
            <a:xfrm>
              <a:off x="1691680" y="3108965"/>
              <a:ext cx="1088121" cy="10404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 name="Connecteur droit avec flèche 4">
              <a:extLst>
                <a:ext uri="{FF2B5EF4-FFF2-40B4-BE49-F238E27FC236}">
                  <a16:creationId xmlns:a16="http://schemas.microsoft.com/office/drawing/2014/main" id="{EC800997-29AB-487D-A421-566ECFA433BE}"/>
                </a:ext>
              </a:extLst>
            </p:cNvPr>
            <p:cNvCxnSpPr/>
            <p:nvPr/>
          </p:nvCxnSpPr>
          <p:spPr>
            <a:xfrm>
              <a:off x="2395758" y="2852937"/>
              <a:ext cx="1088121" cy="10404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6" name="Connecteur droit avec flèche 5">
              <a:extLst>
                <a:ext uri="{FF2B5EF4-FFF2-40B4-BE49-F238E27FC236}">
                  <a16:creationId xmlns:a16="http://schemas.microsoft.com/office/drawing/2014/main" id="{680401F6-3A4E-4735-B5DF-B5A597592E95}"/>
                </a:ext>
              </a:extLst>
            </p:cNvPr>
            <p:cNvCxnSpPr>
              <a:cxnSpLocks/>
            </p:cNvCxnSpPr>
            <p:nvPr/>
          </p:nvCxnSpPr>
          <p:spPr>
            <a:xfrm flipH="1" flipV="1">
              <a:off x="5404094" y="2879519"/>
              <a:ext cx="832092" cy="22944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9" name="Connecteur droit avec flèche 8">
              <a:extLst>
                <a:ext uri="{FF2B5EF4-FFF2-40B4-BE49-F238E27FC236}">
                  <a16:creationId xmlns:a16="http://schemas.microsoft.com/office/drawing/2014/main" id="{7E980D99-180B-45DB-BDA6-4F1892F2875F}"/>
                </a:ext>
              </a:extLst>
            </p:cNvPr>
            <p:cNvCxnSpPr>
              <a:cxnSpLocks/>
            </p:cNvCxnSpPr>
            <p:nvPr/>
          </p:nvCxnSpPr>
          <p:spPr>
            <a:xfrm flipH="1" flipV="1">
              <a:off x="4828029" y="3749037"/>
              <a:ext cx="832092" cy="22944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0" name="Connecteur droit avec flèche 9">
              <a:extLst>
                <a:ext uri="{FF2B5EF4-FFF2-40B4-BE49-F238E27FC236}">
                  <a16:creationId xmlns:a16="http://schemas.microsoft.com/office/drawing/2014/main" id="{C61F9E72-106E-42DE-B678-EF9FA3A9FD2D}"/>
                </a:ext>
              </a:extLst>
            </p:cNvPr>
            <p:cNvCxnSpPr>
              <a:cxnSpLocks/>
            </p:cNvCxnSpPr>
            <p:nvPr/>
          </p:nvCxnSpPr>
          <p:spPr>
            <a:xfrm flipH="1" flipV="1">
              <a:off x="5417551" y="4610552"/>
              <a:ext cx="832092" cy="22944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
        <p:nvSpPr>
          <p:cNvPr id="8" name="ZoneTexte 7">
            <a:extLst>
              <a:ext uri="{FF2B5EF4-FFF2-40B4-BE49-F238E27FC236}">
                <a16:creationId xmlns:a16="http://schemas.microsoft.com/office/drawing/2014/main" id="{F583E839-374C-4EDE-96A1-B04E0233BF6E}"/>
              </a:ext>
            </a:extLst>
          </p:cNvPr>
          <p:cNvSpPr txBox="1"/>
          <p:nvPr/>
        </p:nvSpPr>
        <p:spPr>
          <a:xfrm>
            <a:off x="2586034" y="100631"/>
            <a:ext cx="4507324" cy="475387"/>
          </a:xfrm>
          <a:prstGeom prst="rect">
            <a:avLst/>
          </a:prstGeom>
          <a:noFill/>
        </p:spPr>
        <p:txBody>
          <a:bodyPr wrap="none" rtlCol="0">
            <a:spAutoFit/>
          </a:bodyPr>
          <a:lstStyle/>
          <a:p>
            <a:r>
              <a:rPr lang="fr-CA" sz="2489" dirty="0">
                <a:solidFill>
                  <a:schemeClr val="bg1"/>
                </a:solidFill>
              </a:rPr>
              <a:t>PLAQUETTES ou THROMBOCYTES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ED0F604F-0CBD-4845-A8DE-329EEE2980E3}"/>
              </a:ext>
            </a:extLst>
          </p:cNvPr>
          <p:cNvGrpSpPr/>
          <p:nvPr/>
        </p:nvGrpSpPr>
        <p:grpSpPr>
          <a:xfrm>
            <a:off x="469816" y="122890"/>
            <a:ext cx="4480000" cy="6016668"/>
            <a:chOff x="2941265" y="-209001"/>
            <a:chExt cx="5040000" cy="6768752"/>
          </a:xfrm>
        </p:grpSpPr>
        <p:pic>
          <p:nvPicPr>
            <p:cNvPr id="31746" name="Picture 5"/>
            <p:cNvPicPr>
              <a:picLocks noChangeAspect="1" noChangeArrowheads="1"/>
            </p:cNvPicPr>
            <p:nvPr>
              <p:custDataLst>
                <p:tags r:id="rId3"/>
              </p:custDataLst>
            </p:nvPr>
          </p:nvPicPr>
          <p:blipFill rotWithShape="1">
            <a:blip r:embed="rId7" cstate="print"/>
            <a:srcRect l="5744" r="3917"/>
            <a:stretch/>
          </p:blipFill>
          <p:spPr bwMode="auto">
            <a:xfrm rot="16200000">
              <a:off x="2086417" y="664903"/>
              <a:ext cx="6749696" cy="5040000"/>
            </a:xfrm>
            <a:prstGeom prst="rect">
              <a:avLst/>
            </a:prstGeom>
            <a:noFill/>
            <a:ln w="9525">
              <a:noFill/>
              <a:miter lim="800000"/>
              <a:headEnd/>
              <a:tailEnd/>
            </a:ln>
          </p:spPr>
        </p:pic>
        <p:sp>
          <p:nvSpPr>
            <p:cNvPr id="3" name="Hexagone 2"/>
            <p:cNvSpPr/>
            <p:nvPr>
              <p:custDataLst>
                <p:tags r:id="rId4"/>
              </p:custDataLst>
            </p:nvPr>
          </p:nvSpPr>
          <p:spPr>
            <a:xfrm>
              <a:off x="5496884" y="4183487"/>
              <a:ext cx="828757" cy="748389"/>
            </a:xfrm>
            <a:prstGeom prst="hexagon">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a:p>
          </p:txBody>
        </p:sp>
        <p:sp>
          <p:nvSpPr>
            <p:cNvPr id="4" name="Hexagone 3"/>
            <p:cNvSpPr/>
            <p:nvPr>
              <p:custDataLst>
                <p:tags r:id="rId5"/>
              </p:custDataLst>
            </p:nvPr>
          </p:nvSpPr>
          <p:spPr>
            <a:xfrm>
              <a:off x="3055267" y="-209001"/>
              <a:ext cx="720081" cy="689174"/>
            </a:xfrm>
            <a:prstGeom prst="hexagon">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a:p>
          </p:txBody>
        </p:sp>
      </p:grpSp>
      <p:sp>
        <p:nvSpPr>
          <p:cNvPr id="5" name="ZoneTexte 5"/>
          <p:cNvSpPr txBox="1">
            <a:spLocks noChangeArrowheads="1"/>
          </p:cNvSpPr>
          <p:nvPr>
            <p:custDataLst>
              <p:tags r:id="rId1"/>
            </p:custDataLst>
          </p:nvPr>
        </p:nvSpPr>
        <p:spPr bwMode="auto">
          <a:xfrm>
            <a:off x="8143878" y="6211891"/>
            <a:ext cx="1571625" cy="307777"/>
          </a:xfrm>
          <a:prstGeom prst="rect">
            <a:avLst/>
          </a:prstGeom>
          <a:noFill/>
          <a:ln w="9525">
            <a:noFill/>
            <a:miter lim="800000"/>
            <a:headEnd/>
            <a:tailEnd/>
          </a:ln>
        </p:spPr>
        <p:txBody>
          <a:bodyPr>
            <a:spAutoFit/>
          </a:bodyPr>
          <a:lstStyle/>
          <a:p>
            <a:r>
              <a:rPr lang="fr-CA" sz="1400" dirty="0" err="1">
                <a:solidFill>
                  <a:srgbClr val="000000"/>
                </a:solidFill>
              </a:rPr>
              <a:t>Ref</a:t>
            </a:r>
            <a:r>
              <a:rPr lang="fr-CA" sz="1400" dirty="0">
                <a:solidFill>
                  <a:srgbClr val="000000"/>
                </a:solidFill>
              </a:rPr>
              <a:t>: p.42, ABBOTT</a:t>
            </a:r>
          </a:p>
        </p:txBody>
      </p:sp>
      <p:sp>
        <p:nvSpPr>
          <p:cNvPr id="6" name="ZoneTexte 5">
            <a:extLst>
              <a:ext uri="{FF2B5EF4-FFF2-40B4-BE49-F238E27FC236}">
                <a16:creationId xmlns:a16="http://schemas.microsoft.com/office/drawing/2014/main" id="{7009FC46-8CDF-49F8-A3A6-766AD52CF2B2}"/>
              </a:ext>
            </a:extLst>
          </p:cNvPr>
          <p:cNvSpPr txBox="1"/>
          <p:nvPr/>
        </p:nvSpPr>
        <p:spPr>
          <a:xfrm>
            <a:off x="5244338" y="122890"/>
            <a:ext cx="2924006" cy="365934"/>
          </a:xfrm>
          <a:prstGeom prst="rect">
            <a:avLst/>
          </a:prstGeom>
          <a:noFill/>
        </p:spPr>
        <p:txBody>
          <a:bodyPr wrap="none" rtlCol="0">
            <a:spAutoFit/>
          </a:bodyPr>
          <a:lstStyle/>
          <a:p>
            <a:r>
              <a:rPr lang="fr-CA" sz="1778" dirty="0">
                <a:solidFill>
                  <a:schemeClr val="bg1"/>
                </a:solidFill>
              </a:rPr>
              <a:t>ÉLÉMENTS FIGURÉS DU SANG</a:t>
            </a:r>
          </a:p>
        </p:txBody>
      </p:sp>
      <p:sp>
        <p:nvSpPr>
          <p:cNvPr id="7" name="ZoneTexte 6">
            <a:extLst>
              <a:ext uri="{FF2B5EF4-FFF2-40B4-BE49-F238E27FC236}">
                <a16:creationId xmlns:a16="http://schemas.microsoft.com/office/drawing/2014/main" id="{DCC03B87-95FA-4209-9B39-B9DE845FEAD3}"/>
              </a:ext>
            </a:extLst>
          </p:cNvPr>
          <p:cNvSpPr txBox="1"/>
          <p:nvPr/>
        </p:nvSpPr>
        <p:spPr>
          <a:xfrm>
            <a:off x="5847579" y="1508788"/>
            <a:ext cx="2944327" cy="4031873"/>
          </a:xfrm>
          <a:prstGeom prst="rect">
            <a:avLst/>
          </a:prstGeom>
          <a:noFill/>
        </p:spPr>
        <p:txBody>
          <a:bodyPr wrap="square" rtlCol="0">
            <a:spAutoFit/>
          </a:bodyPr>
          <a:lstStyle/>
          <a:p>
            <a:r>
              <a:rPr lang="fr-CA" sz="1600" dirty="0"/>
              <a:t>A =</a:t>
            </a:r>
          </a:p>
          <a:p>
            <a:r>
              <a:rPr lang="fr-CA" sz="1600" dirty="0"/>
              <a:t> </a:t>
            </a:r>
          </a:p>
          <a:p>
            <a:r>
              <a:rPr lang="fr-CA" sz="1600" dirty="0"/>
              <a:t>B =</a:t>
            </a:r>
          </a:p>
          <a:p>
            <a:endParaRPr lang="fr-CA" sz="1600" dirty="0"/>
          </a:p>
          <a:p>
            <a:r>
              <a:rPr lang="fr-CA" sz="1600" dirty="0"/>
              <a:t>C =</a:t>
            </a:r>
          </a:p>
          <a:p>
            <a:endParaRPr lang="fr-CA" sz="1600" dirty="0"/>
          </a:p>
          <a:p>
            <a:r>
              <a:rPr lang="fr-CA" sz="1600" dirty="0"/>
              <a:t>D =</a:t>
            </a:r>
          </a:p>
          <a:p>
            <a:br>
              <a:rPr lang="fr-CA" sz="1600" dirty="0"/>
            </a:br>
            <a:r>
              <a:rPr lang="fr-CA" sz="1600" dirty="0"/>
              <a:t>E =</a:t>
            </a:r>
          </a:p>
          <a:p>
            <a:endParaRPr lang="fr-CA" sz="1600" dirty="0"/>
          </a:p>
          <a:p>
            <a:r>
              <a:rPr lang="fr-CA" sz="1600" dirty="0"/>
              <a:t>F =</a:t>
            </a:r>
          </a:p>
          <a:p>
            <a:br>
              <a:rPr lang="fr-CA" sz="1600" dirty="0"/>
            </a:br>
            <a:r>
              <a:rPr lang="fr-CA" sz="1600" dirty="0"/>
              <a:t>G =</a:t>
            </a:r>
          </a:p>
          <a:p>
            <a:endParaRPr lang="fr-CA" sz="1600" dirty="0"/>
          </a:p>
          <a:p>
            <a:endParaRPr lang="fr-CA" sz="1600" dirty="0"/>
          </a:p>
          <a:p>
            <a:endParaRPr lang="fr-CA" sz="1600" dirty="0"/>
          </a:p>
        </p:txBody>
      </p:sp>
      <p:sp>
        <p:nvSpPr>
          <p:cNvPr id="9" name="Hexagone 8">
            <a:extLst>
              <a:ext uri="{FF2B5EF4-FFF2-40B4-BE49-F238E27FC236}">
                <a16:creationId xmlns:a16="http://schemas.microsoft.com/office/drawing/2014/main" id="{8C26DFA0-24A9-46AB-8650-93EA392AEA94}"/>
              </a:ext>
            </a:extLst>
          </p:cNvPr>
          <p:cNvSpPr/>
          <p:nvPr>
            <p:custDataLst>
              <p:tags r:id="rId2"/>
            </p:custDataLst>
          </p:nvPr>
        </p:nvSpPr>
        <p:spPr>
          <a:xfrm>
            <a:off x="5847578" y="4987966"/>
            <a:ext cx="409806" cy="361249"/>
          </a:xfrm>
          <a:prstGeom prst="hexagon">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BAF123-6BE1-4303-AA89-7EDF6BAE6FB7}"/>
              </a:ext>
            </a:extLst>
          </p:cNvPr>
          <p:cNvSpPr>
            <a:spLocks noGrp="1"/>
          </p:cNvSpPr>
          <p:nvPr>
            <p:ph type="title"/>
          </p:nvPr>
        </p:nvSpPr>
        <p:spPr/>
        <p:txBody>
          <a:bodyPr/>
          <a:lstStyle/>
          <a:p>
            <a:r>
              <a:rPr lang="fr-CA" dirty="0"/>
              <a:t>Introduction à l’hématologie et à l’hémostase</a:t>
            </a:r>
          </a:p>
        </p:txBody>
      </p:sp>
      <p:sp>
        <p:nvSpPr>
          <p:cNvPr id="3" name="Espace réservé du contenu 2">
            <a:extLst>
              <a:ext uri="{FF2B5EF4-FFF2-40B4-BE49-F238E27FC236}">
                <a16:creationId xmlns:a16="http://schemas.microsoft.com/office/drawing/2014/main" id="{0A6F0DCB-AACA-4F1D-97F7-94FCC7FD7584}"/>
              </a:ext>
            </a:extLst>
          </p:cNvPr>
          <p:cNvSpPr>
            <a:spLocks noGrp="1"/>
          </p:cNvSpPr>
          <p:nvPr>
            <p:ph idx="1"/>
          </p:nvPr>
        </p:nvSpPr>
        <p:spPr>
          <a:xfrm>
            <a:off x="824513" y="2423605"/>
            <a:ext cx="8229600" cy="4124765"/>
          </a:xfrm>
        </p:spPr>
        <p:txBody>
          <a:bodyPr/>
          <a:lstStyle/>
          <a:p>
            <a:r>
              <a:rPr lang="fr-CA" dirty="0"/>
              <a:t>Qu’est-ce que l’hématologie?</a:t>
            </a:r>
          </a:p>
          <a:p>
            <a:endParaRPr lang="fr-CA" dirty="0"/>
          </a:p>
          <a:p>
            <a:r>
              <a:rPr lang="fr-CA" dirty="0"/>
              <a:t>Quel est l’utilité de l’hématologie?</a:t>
            </a:r>
          </a:p>
          <a:p>
            <a:endParaRPr lang="fr-CA" dirty="0"/>
          </a:p>
          <a:p>
            <a:r>
              <a:rPr lang="fr-CA" dirty="0"/>
              <a:t>Qu’est-ce que l’hémostase?</a:t>
            </a:r>
          </a:p>
          <a:p>
            <a:endParaRPr lang="fr-CA" dirty="0"/>
          </a:p>
          <a:p>
            <a:r>
              <a:rPr lang="fr-CA" dirty="0"/>
              <a:t>Quel est l’utilité de l’hémostase?</a:t>
            </a:r>
          </a:p>
        </p:txBody>
      </p:sp>
    </p:spTree>
    <p:extLst>
      <p:ext uri="{BB962C8B-B14F-4D97-AF65-F5344CB8AC3E}">
        <p14:creationId xmlns:p14="http://schemas.microsoft.com/office/powerpoint/2010/main" val="4122235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875A4EE-4C48-40A2-9AD1-6E0699012CBE}"/>
              </a:ext>
            </a:extLst>
          </p:cNvPr>
          <p:cNvSpPr>
            <a:spLocks noGrp="1"/>
          </p:cNvSpPr>
          <p:nvPr>
            <p:ph idx="1"/>
          </p:nvPr>
        </p:nvSpPr>
        <p:spPr>
          <a:xfrm>
            <a:off x="657614" y="2335291"/>
            <a:ext cx="8898089" cy="4349595"/>
          </a:xfrm>
        </p:spPr>
        <p:txBody>
          <a:bodyPr>
            <a:normAutofit/>
          </a:bodyPr>
          <a:lstStyle/>
          <a:p>
            <a:pPr algn="just" eaLnBrk="1" hangingPunct="1"/>
            <a:r>
              <a:rPr lang="fr-CA" sz="2933" dirty="0"/>
              <a:t>La lymphe (du latin « </a:t>
            </a:r>
            <a:r>
              <a:rPr lang="fr-CA" sz="2933" dirty="0" err="1"/>
              <a:t>lympha</a:t>
            </a:r>
            <a:r>
              <a:rPr lang="fr-CA" sz="2933" dirty="0"/>
              <a:t> » qui signifie eau)</a:t>
            </a:r>
          </a:p>
          <a:p>
            <a:pPr algn="just" eaLnBrk="1" hangingPunct="1"/>
            <a:endParaRPr lang="fr-CA" sz="1067" dirty="0"/>
          </a:p>
          <a:p>
            <a:pPr lvl="1" algn="just" eaLnBrk="1" hangingPunct="1"/>
            <a:r>
              <a:rPr lang="fr-CA" sz="1956" dirty="0"/>
              <a:t>Définition :  la lymphe est en quelque sorte du liquide interstitiel qui a quitté son milieu sous l’effet de la pression, de l’osmose ou de l’inflammation;</a:t>
            </a:r>
          </a:p>
          <a:p>
            <a:pPr marL="178818" lvl="1" indent="0" algn="just">
              <a:buNone/>
            </a:pPr>
            <a:endParaRPr lang="fr-CA" sz="889" dirty="0"/>
          </a:p>
          <a:p>
            <a:pPr lvl="1" algn="just" eaLnBrk="1" hangingPunct="1"/>
            <a:r>
              <a:rPr lang="fr-CA" sz="1956" dirty="0"/>
              <a:t>Composition : très rapprochée du plasma avec moins de protéines;</a:t>
            </a:r>
          </a:p>
          <a:p>
            <a:pPr marL="178818" lvl="1" indent="0" algn="just">
              <a:buNone/>
            </a:pPr>
            <a:endParaRPr lang="fr-CA" sz="889" dirty="0"/>
          </a:p>
          <a:p>
            <a:pPr lvl="1" algn="just" eaLnBrk="1" hangingPunct="1"/>
            <a:r>
              <a:rPr lang="fr-CA" sz="1956" dirty="0"/>
              <a:t>Rôles: récupérer le liquide et les protéines qui migrent vers le milieu interstitiel (environ 3 L/ 24 hres).</a:t>
            </a:r>
          </a:p>
          <a:p>
            <a:pPr algn="just"/>
            <a:endParaRPr lang="fr-CA" dirty="0"/>
          </a:p>
        </p:txBody>
      </p:sp>
      <p:sp>
        <p:nvSpPr>
          <p:cNvPr id="4" name="Rectangle 2">
            <a:extLst>
              <a:ext uri="{FF2B5EF4-FFF2-40B4-BE49-F238E27FC236}">
                <a16:creationId xmlns:a16="http://schemas.microsoft.com/office/drawing/2014/main" id="{6178A594-52BC-4474-976E-6AFA967EB18A}"/>
              </a:ext>
            </a:extLst>
          </p:cNvPr>
          <p:cNvSpPr>
            <a:spLocks noGrp="1" noChangeArrowheads="1"/>
          </p:cNvSpPr>
          <p:nvPr>
            <p:ph type="title"/>
            <p:custDataLst>
              <p:tags r:id="rId1"/>
            </p:custDataLst>
          </p:nvPr>
        </p:nvSpPr>
        <p:spPr>
          <a:xfrm>
            <a:off x="1371600" y="0"/>
            <a:ext cx="7543800" cy="1288344"/>
          </a:xfrm>
        </p:spPr>
        <p:txBody>
          <a:bodyPr>
            <a:normAutofit/>
          </a:bodyPr>
          <a:lstStyle/>
          <a:p>
            <a:pPr eaLnBrk="1" hangingPunct="1">
              <a:defRPr/>
            </a:pPr>
            <a:r>
              <a:rPr lang="fr-CA" sz="3600" b="1" cap="all" dirty="0"/>
              <a:t>Système circulatoire</a:t>
            </a:r>
            <a:r>
              <a:rPr lang="fr-CA" sz="4000" b="1" cap="all" dirty="0"/>
              <a:t> </a:t>
            </a:r>
            <a:endParaRPr lang="fr-FR" sz="1400" b="1" cap="all" dirty="0"/>
          </a:p>
        </p:txBody>
      </p:sp>
    </p:spTree>
    <p:extLst>
      <p:ext uri="{BB962C8B-B14F-4D97-AF65-F5344CB8AC3E}">
        <p14:creationId xmlns:p14="http://schemas.microsoft.com/office/powerpoint/2010/main" val="589717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875A4EE-4C48-40A2-9AD1-6E0699012CBE}"/>
              </a:ext>
            </a:extLst>
          </p:cNvPr>
          <p:cNvSpPr>
            <a:spLocks noGrp="1"/>
          </p:cNvSpPr>
          <p:nvPr>
            <p:ph idx="1"/>
          </p:nvPr>
        </p:nvSpPr>
        <p:spPr>
          <a:xfrm>
            <a:off x="534988" y="2060848"/>
            <a:ext cx="8738291" cy="3941224"/>
          </a:xfrm>
        </p:spPr>
        <p:txBody>
          <a:bodyPr>
            <a:normAutofit/>
          </a:bodyPr>
          <a:lstStyle/>
          <a:p>
            <a:pPr marL="178818" lvl="1" indent="0" algn="just">
              <a:buNone/>
            </a:pPr>
            <a:r>
              <a:rPr lang="fr-CA" sz="2800" dirty="0"/>
              <a:t>La lymphe (suite)</a:t>
            </a:r>
          </a:p>
          <a:p>
            <a:pPr marL="178818" lvl="1" indent="0" algn="just">
              <a:buNone/>
            </a:pPr>
            <a:endParaRPr lang="fr-CA" sz="2400" dirty="0"/>
          </a:p>
          <a:p>
            <a:pPr lvl="1" algn="just" eaLnBrk="1" hangingPunct="1"/>
            <a:r>
              <a:rPr lang="fr-CA" sz="2400" dirty="0"/>
              <a:t>Circulation : circuit semi-fermé, unidirectionnel, qui débute près des capillaires sanguins et se termine en déversant son contenu dans </a:t>
            </a:r>
            <a:r>
              <a:rPr lang="fr-CA" sz="2400" u="sng" dirty="0"/>
              <a:t>les veines subclavières droite et gauche</a:t>
            </a:r>
            <a:r>
              <a:rPr lang="fr-CA" sz="2400" dirty="0"/>
              <a:t>.</a:t>
            </a:r>
          </a:p>
          <a:p>
            <a:pPr marL="178818" lvl="1" indent="0" algn="just">
              <a:buNone/>
            </a:pPr>
            <a:endParaRPr lang="fr-CA" sz="2400" dirty="0"/>
          </a:p>
          <a:p>
            <a:pPr lvl="1" algn="just" eaLnBrk="1" hangingPunct="1"/>
            <a:r>
              <a:rPr lang="fr-CA" sz="2400" dirty="0"/>
              <a:t>Mouvement de la lymphe : similaire aux veines, principalement par contractions musculaires et action de valvules.</a:t>
            </a:r>
          </a:p>
          <a:p>
            <a:pPr algn="just"/>
            <a:endParaRPr lang="fr-CA" sz="2400" dirty="0"/>
          </a:p>
        </p:txBody>
      </p:sp>
      <p:sp>
        <p:nvSpPr>
          <p:cNvPr id="4" name="Rectangle 2">
            <a:extLst>
              <a:ext uri="{FF2B5EF4-FFF2-40B4-BE49-F238E27FC236}">
                <a16:creationId xmlns:a16="http://schemas.microsoft.com/office/drawing/2014/main" id="{6178A594-52BC-4474-976E-6AFA967EB18A}"/>
              </a:ext>
            </a:extLst>
          </p:cNvPr>
          <p:cNvSpPr>
            <a:spLocks noGrp="1" noChangeArrowheads="1"/>
          </p:cNvSpPr>
          <p:nvPr>
            <p:ph type="title"/>
            <p:custDataLst>
              <p:tags r:id="rId1"/>
            </p:custDataLst>
          </p:nvPr>
        </p:nvSpPr>
        <p:spPr>
          <a:xfrm>
            <a:off x="1394460" y="85997"/>
            <a:ext cx="7543800" cy="1288344"/>
          </a:xfrm>
        </p:spPr>
        <p:txBody>
          <a:bodyPr>
            <a:normAutofit/>
          </a:bodyPr>
          <a:lstStyle/>
          <a:p>
            <a:pPr eaLnBrk="1" hangingPunct="1">
              <a:defRPr/>
            </a:pPr>
            <a:r>
              <a:rPr lang="fr-CA" sz="3600" b="1" cap="all" dirty="0"/>
              <a:t>Système circulatoire</a:t>
            </a:r>
            <a:r>
              <a:rPr lang="fr-CA" sz="4000" b="1" cap="all" dirty="0"/>
              <a:t> </a:t>
            </a:r>
            <a:endParaRPr lang="fr-FR" sz="1400" b="1" cap="all" dirty="0"/>
          </a:p>
        </p:txBody>
      </p:sp>
    </p:spTree>
    <p:extLst>
      <p:ext uri="{BB962C8B-B14F-4D97-AF65-F5344CB8AC3E}">
        <p14:creationId xmlns:p14="http://schemas.microsoft.com/office/powerpoint/2010/main" val="4066324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875A4EE-4C48-40A2-9AD1-6E0699012CBE}"/>
              </a:ext>
            </a:extLst>
          </p:cNvPr>
          <p:cNvSpPr>
            <a:spLocks noGrp="1"/>
          </p:cNvSpPr>
          <p:nvPr>
            <p:ph idx="1"/>
          </p:nvPr>
        </p:nvSpPr>
        <p:spPr>
          <a:xfrm>
            <a:off x="318964" y="1961377"/>
            <a:ext cx="8776067" cy="4031639"/>
          </a:xfrm>
        </p:spPr>
        <p:txBody>
          <a:bodyPr>
            <a:normAutofit/>
          </a:bodyPr>
          <a:lstStyle/>
          <a:p>
            <a:pPr marL="0" indent="0">
              <a:buNone/>
            </a:pPr>
            <a:r>
              <a:rPr lang="fr-CA" sz="2489" dirty="0"/>
              <a:t>Organes du système lymphatique</a:t>
            </a:r>
          </a:p>
          <a:p>
            <a:pPr eaLnBrk="1" hangingPunct="1"/>
            <a:endParaRPr lang="fr-CA" sz="100" dirty="0"/>
          </a:p>
          <a:p>
            <a:pPr lvl="1" eaLnBrk="1" hangingPunct="1"/>
            <a:r>
              <a:rPr lang="fr-CA" sz="1956" dirty="0"/>
              <a:t>Les ganglions lymphatiques (nœuds lymphatiques)</a:t>
            </a:r>
          </a:p>
          <a:p>
            <a:pPr marL="341380" lvl="2" indent="0">
              <a:buNone/>
            </a:pPr>
            <a:r>
              <a:rPr lang="fr-CA" sz="1956" dirty="0"/>
              <a:t>	</a:t>
            </a:r>
            <a:r>
              <a:rPr lang="fr-CA" sz="1956" dirty="0">
                <a:sym typeface="Wingdings" panose="05000000000000000000" pitchFamily="2" charset="2"/>
              </a:rPr>
              <a:t> ils </a:t>
            </a:r>
            <a:r>
              <a:rPr lang="fr-CA" sz="1956" dirty="0"/>
              <a:t>filtrent la lymphe; ils possèdent des vaisseaux lymphatiques afférents  	  	(entrée) et efférents (sortie).</a:t>
            </a:r>
          </a:p>
          <a:p>
            <a:pPr marL="341380" lvl="2" indent="0">
              <a:buNone/>
            </a:pPr>
            <a:endParaRPr lang="fr-CA" dirty="0"/>
          </a:p>
          <a:p>
            <a:pPr lvl="1" eaLnBrk="1" hangingPunct="1"/>
            <a:r>
              <a:rPr lang="fr-CA" sz="1956" dirty="0">
                <a:solidFill>
                  <a:srgbClr val="FF0000"/>
                </a:solidFill>
              </a:rPr>
              <a:t>Les amygdales (tonsilles)*</a:t>
            </a:r>
          </a:p>
          <a:p>
            <a:pPr lvl="1" eaLnBrk="1" hangingPunct="1"/>
            <a:r>
              <a:rPr lang="fr-CA" sz="1956" dirty="0">
                <a:solidFill>
                  <a:srgbClr val="FF0000"/>
                </a:solidFill>
              </a:rPr>
              <a:t>Le thymus*</a:t>
            </a:r>
          </a:p>
          <a:p>
            <a:pPr lvl="1" eaLnBrk="1" hangingPunct="1"/>
            <a:r>
              <a:rPr lang="fr-CA" sz="1956" dirty="0">
                <a:solidFill>
                  <a:srgbClr val="FF0000"/>
                </a:solidFill>
              </a:rPr>
              <a:t>La rate *</a:t>
            </a:r>
          </a:p>
          <a:p>
            <a:pPr marL="178818" lvl="1" indent="0">
              <a:buNone/>
            </a:pPr>
            <a:endParaRPr lang="fr-CA" sz="1956" dirty="0">
              <a:solidFill>
                <a:srgbClr val="FF0000"/>
              </a:solidFill>
            </a:endParaRPr>
          </a:p>
          <a:p>
            <a:pPr marL="341380" lvl="2" indent="0">
              <a:buNone/>
            </a:pPr>
            <a:r>
              <a:rPr lang="fr-CA" sz="1956" dirty="0">
                <a:solidFill>
                  <a:srgbClr val="FF0000"/>
                </a:solidFill>
              </a:rPr>
              <a:t>* Ils ont uniquement des vaisseaux </a:t>
            </a:r>
          </a:p>
          <a:p>
            <a:pPr marL="341380" lvl="2" indent="0">
              <a:buNone/>
            </a:pPr>
            <a:r>
              <a:rPr lang="fr-CA" sz="1956" dirty="0">
                <a:solidFill>
                  <a:srgbClr val="FF0000"/>
                </a:solidFill>
              </a:rPr>
              <a:t>lymphatiques efférents (sortie)</a:t>
            </a:r>
          </a:p>
          <a:p>
            <a:pPr marL="178818" lvl="1" indent="0">
              <a:buNone/>
            </a:pPr>
            <a:endParaRPr lang="fr-CA" sz="1956" dirty="0">
              <a:solidFill>
                <a:srgbClr val="FF0000"/>
              </a:solidFill>
            </a:endParaRPr>
          </a:p>
          <a:p>
            <a:endParaRPr lang="fr-CA" dirty="0"/>
          </a:p>
        </p:txBody>
      </p:sp>
      <p:sp>
        <p:nvSpPr>
          <p:cNvPr id="4" name="Rectangle 2">
            <a:extLst>
              <a:ext uri="{FF2B5EF4-FFF2-40B4-BE49-F238E27FC236}">
                <a16:creationId xmlns:a16="http://schemas.microsoft.com/office/drawing/2014/main" id="{6178A594-52BC-4474-976E-6AFA967EB18A}"/>
              </a:ext>
            </a:extLst>
          </p:cNvPr>
          <p:cNvSpPr>
            <a:spLocks noGrp="1" noChangeArrowheads="1"/>
          </p:cNvSpPr>
          <p:nvPr>
            <p:ph type="title"/>
            <p:custDataLst>
              <p:tags r:id="rId1"/>
            </p:custDataLst>
          </p:nvPr>
        </p:nvSpPr>
        <p:spPr>
          <a:xfrm>
            <a:off x="1371600" y="160536"/>
            <a:ext cx="7543800" cy="1288344"/>
          </a:xfrm>
        </p:spPr>
        <p:txBody>
          <a:bodyPr>
            <a:normAutofit/>
          </a:bodyPr>
          <a:lstStyle/>
          <a:p>
            <a:pPr eaLnBrk="1" hangingPunct="1">
              <a:defRPr/>
            </a:pPr>
            <a:r>
              <a:rPr lang="fr-CA" sz="3600" b="1" cap="all" dirty="0"/>
              <a:t>Système circulatoire</a:t>
            </a:r>
            <a:r>
              <a:rPr lang="fr-CA" sz="4000" b="1" cap="all" dirty="0"/>
              <a:t> </a:t>
            </a:r>
            <a:endParaRPr lang="fr-FR" sz="1400" b="1" cap="all" dirty="0"/>
          </a:p>
        </p:txBody>
      </p:sp>
      <p:pic>
        <p:nvPicPr>
          <p:cNvPr id="5" name="Image 4">
            <a:extLst>
              <a:ext uri="{FF2B5EF4-FFF2-40B4-BE49-F238E27FC236}">
                <a16:creationId xmlns:a16="http://schemas.microsoft.com/office/drawing/2014/main" id="{9A1E58B9-4F02-42A0-9D26-B0649F7D0F3A}"/>
              </a:ext>
            </a:extLst>
          </p:cNvPr>
          <p:cNvPicPr>
            <a:picLocks noChangeAspect="1"/>
          </p:cNvPicPr>
          <p:nvPr/>
        </p:nvPicPr>
        <p:blipFill rotWithShape="1">
          <a:blip r:embed="rId3"/>
          <a:srcRect l="3703" t="5814" r="8642" b="4073"/>
          <a:stretch/>
        </p:blipFill>
        <p:spPr>
          <a:xfrm>
            <a:off x="5133022" y="3437878"/>
            <a:ext cx="5107776" cy="2583402"/>
          </a:xfrm>
          <a:prstGeom prst="rect">
            <a:avLst/>
          </a:prstGeom>
        </p:spPr>
      </p:pic>
    </p:spTree>
    <p:extLst>
      <p:ext uri="{BB962C8B-B14F-4D97-AF65-F5344CB8AC3E}">
        <p14:creationId xmlns:p14="http://schemas.microsoft.com/office/powerpoint/2010/main" val="3755859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QUESTIONS</a:t>
            </a:r>
          </a:p>
        </p:txBody>
      </p:sp>
      <p:sp>
        <p:nvSpPr>
          <p:cNvPr id="3" name="Espace réservé du contenu 2"/>
          <p:cNvSpPr>
            <a:spLocks noGrp="1"/>
          </p:cNvSpPr>
          <p:nvPr>
            <p:ph idx="1"/>
          </p:nvPr>
        </p:nvSpPr>
        <p:spPr/>
        <p:txBody>
          <a:bodyPr/>
          <a:lstStyle/>
          <a:p>
            <a:r>
              <a:rPr lang="fr-CA" dirty="0"/>
              <a:t>C’est quoi un hémogramme?</a:t>
            </a:r>
          </a:p>
          <a:p>
            <a:r>
              <a:rPr lang="fr-CA" dirty="0"/>
              <a:t>Quels sont les résultats obtenus?</a:t>
            </a:r>
          </a:p>
          <a:p>
            <a:r>
              <a:rPr lang="fr-CA" dirty="0"/>
              <a:t>Comment est-il possible d’obtenir les résultats d’un hémogramme?</a:t>
            </a:r>
          </a:p>
          <a:p>
            <a:r>
              <a:rPr lang="fr-CA" dirty="0"/>
              <a:t>Quels outils peut-être utilisé pour obtenir les résultats?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Connaitre les unités de mesure</a:t>
            </a:r>
          </a:p>
        </p:txBody>
      </p:sp>
      <p:sp>
        <p:nvSpPr>
          <p:cNvPr id="3" name="Espace réservé du contenu 2"/>
          <p:cNvSpPr>
            <a:spLocks noGrp="1"/>
          </p:cNvSpPr>
          <p:nvPr>
            <p:ph idx="1"/>
          </p:nvPr>
        </p:nvSpPr>
        <p:spPr>
          <a:xfrm>
            <a:off x="606996" y="2338951"/>
            <a:ext cx="2184597" cy="4215147"/>
          </a:xfrm>
        </p:spPr>
        <p:txBody>
          <a:bodyPr>
            <a:normAutofit/>
          </a:bodyPr>
          <a:lstStyle/>
          <a:p>
            <a:r>
              <a:rPr lang="fr-CA" sz="3000" dirty="0"/>
              <a:t>Déci:</a:t>
            </a:r>
          </a:p>
          <a:p>
            <a:r>
              <a:rPr lang="fr-CA" sz="3000" dirty="0" err="1"/>
              <a:t>Centi</a:t>
            </a:r>
            <a:r>
              <a:rPr lang="fr-CA" sz="3000" dirty="0"/>
              <a:t>:</a:t>
            </a:r>
          </a:p>
          <a:p>
            <a:r>
              <a:rPr lang="fr-CA" sz="3000" dirty="0"/>
              <a:t>Milli:</a:t>
            </a:r>
          </a:p>
          <a:p>
            <a:r>
              <a:rPr lang="fr-CA" sz="3000" dirty="0"/>
              <a:t>Micro:</a:t>
            </a:r>
          </a:p>
          <a:p>
            <a:r>
              <a:rPr lang="fr-CA" sz="3000" dirty="0"/>
              <a:t>Nano:</a:t>
            </a:r>
          </a:p>
          <a:p>
            <a:r>
              <a:rPr lang="fr-CA" sz="3000" dirty="0"/>
              <a:t>Pico:</a:t>
            </a:r>
          </a:p>
          <a:p>
            <a:r>
              <a:rPr lang="fr-CA" sz="3000" dirty="0"/>
              <a:t>Femto:</a:t>
            </a:r>
          </a:p>
          <a:p>
            <a:endParaRPr lang="fr-CA" sz="3000" dirty="0"/>
          </a:p>
          <a:p>
            <a:endParaRPr lang="fr-CA" sz="3000" dirty="0"/>
          </a:p>
          <a:p>
            <a:endParaRPr lang="fr-CA" sz="3000" dirty="0"/>
          </a:p>
        </p:txBody>
      </p:sp>
      <p:sp>
        <p:nvSpPr>
          <p:cNvPr id="5" name="Espace réservé du contenu 2">
            <a:extLst>
              <a:ext uri="{FF2B5EF4-FFF2-40B4-BE49-F238E27FC236}">
                <a16:creationId xmlns:a16="http://schemas.microsoft.com/office/drawing/2014/main" id="{6506AFE4-CB1D-47CB-BA46-199059F61682}"/>
              </a:ext>
            </a:extLst>
          </p:cNvPr>
          <p:cNvSpPr txBox="1">
            <a:spLocks/>
          </p:cNvSpPr>
          <p:nvPr/>
        </p:nvSpPr>
        <p:spPr bwMode="auto">
          <a:xfrm>
            <a:off x="7153271" y="2321839"/>
            <a:ext cx="2184597" cy="4139910"/>
          </a:xfrm>
          <a:prstGeom prst="rect">
            <a:avLst/>
          </a:prstGeom>
          <a:noFill/>
          <a:ln w="9525">
            <a:noFill/>
            <a:miter lim="800000"/>
            <a:headEnd/>
            <a:tailEnd/>
          </a:ln>
        </p:spPr>
        <p:txBody>
          <a:bodyPr vert="horz" wrap="square" lIns="97065" tIns="48532" rIns="97065" bIns="48532" numCol="1" anchor="t" anchorCtr="0" compatLnSpc="1">
            <a:prstTxWarp prst="textNoShape">
              <a:avLst/>
            </a:prstTxWarp>
          </a:bodyPr>
          <a:lstStyle/>
          <a:p>
            <a:pPr marL="364252" indent="-364252" defTabSz="972282" eaLnBrk="0" fontAlgn="base" hangingPunct="0">
              <a:spcBef>
                <a:spcPct val="20000"/>
              </a:spcBef>
              <a:spcAft>
                <a:spcPct val="0"/>
              </a:spcAft>
              <a:buClr>
                <a:schemeClr val="tx2"/>
              </a:buClr>
              <a:buFontTx/>
              <a:buChar char="•"/>
              <a:defRPr/>
            </a:pPr>
            <a:r>
              <a:rPr lang="fr-CA" sz="3200" kern="0" dirty="0"/>
              <a:t>10</a:t>
            </a:r>
            <a:r>
              <a:rPr lang="fr-CA" sz="3200" kern="0" baseline="30000" dirty="0"/>
              <a:t>-1</a:t>
            </a:r>
          </a:p>
          <a:p>
            <a:pPr marL="364252" indent="-364252" defTabSz="972282" eaLnBrk="0" hangingPunct="0">
              <a:spcBef>
                <a:spcPct val="20000"/>
              </a:spcBef>
              <a:buClr>
                <a:schemeClr val="tx2"/>
              </a:buClr>
              <a:buFontTx/>
              <a:buChar char="•"/>
              <a:defRPr/>
            </a:pPr>
            <a:r>
              <a:rPr lang="fr-CA" sz="3200" kern="0" dirty="0"/>
              <a:t>10</a:t>
            </a:r>
            <a:r>
              <a:rPr lang="fr-CA" sz="3200" kern="0" baseline="30000" dirty="0"/>
              <a:t>-2</a:t>
            </a:r>
          </a:p>
          <a:p>
            <a:pPr marL="364252" indent="-364252" defTabSz="972282" eaLnBrk="0" hangingPunct="0">
              <a:spcBef>
                <a:spcPct val="20000"/>
              </a:spcBef>
              <a:buClr>
                <a:schemeClr val="tx2"/>
              </a:buClr>
              <a:buFontTx/>
              <a:buChar char="•"/>
              <a:defRPr/>
            </a:pPr>
            <a:r>
              <a:rPr lang="fr-CA" sz="3200" kern="0" dirty="0"/>
              <a:t>10</a:t>
            </a:r>
            <a:r>
              <a:rPr lang="fr-CA" sz="3200" kern="0" baseline="30000" dirty="0"/>
              <a:t>-3</a:t>
            </a:r>
          </a:p>
          <a:p>
            <a:pPr marL="364252" indent="-364252" defTabSz="972282" eaLnBrk="0" hangingPunct="0">
              <a:spcBef>
                <a:spcPct val="20000"/>
              </a:spcBef>
              <a:buClr>
                <a:schemeClr val="tx2"/>
              </a:buClr>
              <a:buFontTx/>
              <a:buChar char="•"/>
              <a:defRPr/>
            </a:pPr>
            <a:r>
              <a:rPr lang="fr-CA" sz="3200" kern="0" dirty="0"/>
              <a:t>10</a:t>
            </a:r>
            <a:r>
              <a:rPr lang="fr-CA" sz="3200" kern="0" baseline="30000" dirty="0"/>
              <a:t>-6</a:t>
            </a:r>
          </a:p>
          <a:p>
            <a:pPr marL="364252" indent="-364252" defTabSz="972282" eaLnBrk="0" hangingPunct="0">
              <a:spcBef>
                <a:spcPct val="20000"/>
              </a:spcBef>
              <a:buClr>
                <a:schemeClr val="tx2"/>
              </a:buClr>
              <a:buFontTx/>
              <a:buChar char="•"/>
              <a:defRPr/>
            </a:pPr>
            <a:r>
              <a:rPr lang="fr-CA" sz="3200" kern="0" dirty="0"/>
              <a:t>10</a:t>
            </a:r>
            <a:r>
              <a:rPr lang="fr-CA" sz="3200" kern="0" baseline="30000" dirty="0"/>
              <a:t>-9</a:t>
            </a:r>
          </a:p>
          <a:p>
            <a:pPr marL="364252" indent="-364252" defTabSz="972282" eaLnBrk="0" hangingPunct="0">
              <a:spcBef>
                <a:spcPct val="20000"/>
              </a:spcBef>
              <a:buClr>
                <a:schemeClr val="tx2"/>
              </a:buClr>
              <a:buFontTx/>
              <a:buChar char="•"/>
              <a:defRPr/>
            </a:pPr>
            <a:r>
              <a:rPr lang="fr-CA" sz="3200" kern="0" dirty="0"/>
              <a:t>10</a:t>
            </a:r>
            <a:r>
              <a:rPr lang="fr-CA" sz="3200" kern="0" baseline="30000" dirty="0"/>
              <a:t>-12</a:t>
            </a:r>
          </a:p>
          <a:p>
            <a:pPr marL="364252" indent="-364252" defTabSz="972282" eaLnBrk="0" hangingPunct="0">
              <a:spcBef>
                <a:spcPct val="20000"/>
              </a:spcBef>
              <a:buClr>
                <a:schemeClr val="tx2"/>
              </a:buClr>
              <a:buFontTx/>
              <a:buChar char="•"/>
              <a:defRPr/>
            </a:pPr>
            <a:r>
              <a:rPr lang="fr-CA" sz="3200" kern="0" dirty="0"/>
              <a:t>10</a:t>
            </a:r>
            <a:r>
              <a:rPr lang="fr-CA" sz="3200" kern="0" baseline="30000" dirty="0"/>
              <a:t>-15</a:t>
            </a:r>
          </a:p>
          <a:p>
            <a:pPr marL="364252" indent="-364252" defTabSz="972282" eaLnBrk="0" fontAlgn="base" hangingPunct="0">
              <a:spcBef>
                <a:spcPct val="20000"/>
              </a:spcBef>
              <a:spcAft>
                <a:spcPct val="0"/>
              </a:spcAft>
              <a:buClr>
                <a:schemeClr val="tx2"/>
              </a:buClr>
              <a:buFontTx/>
              <a:buChar char="•"/>
              <a:defRPr/>
            </a:pPr>
            <a:endParaRPr lang="fr-CA" sz="3200" kern="0" dirty="0"/>
          </a:p>
          <a:p>
            <a:pPr marL="364252" indent="-364252" defTabSz="972282" eaLnBrk="0" fontAlgn="base" hangingPunct="0">
              <a:spcBef>
                <a:spcPct val="20000"/>
              </a:spcBef>
              <a:spcAft>
                <a:spcPct val="0"/>
              </a:spcAft>
              <a:buClr>
                <a:schemeClr val="tx2"/>
              </a:buClr>
              <a:buFontTx/>
              <a:buChar char="•"/>
              <a:defRPr/>
            </a:pPr>
            <a:endParaRPr lang="fr-CA" sz="3200" kern="0" dirty="0"/>
          </a:p>
          <a:p>
            <a:pPr marL="364252" indent="-364252" defTabSz="972282" eaLnBrk="0" fontAlgn="base" hangingPunct="0">
              <a:spcBef>
                <a:spcPct val="20000"/>
              </a:spcBef>
              <a:spcAft>
                <a:spcPct val="0"/>
              </a:spcAft>
              <a:buClr>
                <a:schemeClr val="tx2"/>
              </a:buClr>
              <a:buFontTx/>
              <a:buChar char="•"/>
              <a:defRPr/>
            </a:pPr>
            <a:endParaRPr lang="fr-CA" sz="3200" kern="0" dirty="0"/>
          </a:p>
        </p:txBody>
      </p:sp>
      <p:sp>
        <p:nvSpPr>
          <p:cNvPr id="6" name="Espace réservé du contenu 2">
            <a:extLst>
              <a:ext uri="{FF2B5EF4-FFF2-40B4-BE49-F238E27FC236}">
                <a16:creationId xmlns:a16="http://schemas.microsoft.com/office/drawing/2014/main" id="{F4950436-4995-42B7-8FF8-6D739A2C3F3B}"/>
              </a:ext>
            </a:extLst>
          </p:cNvPr>
          <p:cNvSpPr txBox="1">
            <a:spLocks/>
          </p:cNvSpPr>
          <p:nvPr/>
        </p:nvSpPr>
        <p:spPr bwMode="auto">
          <a:xfrm>
            <a:off x="2791594" y="2338951"/>
            <a:ext cx="3936082" cy="4139910"/>
          </a:xfrm>
          <a:prstGeom prst="rect">
            <a:avLst/>
          </a:prstGeom>
          <a:noFill/>
          <a:ln w="9525">
            <a:noFill/>
            <a:miter lim="800000"/>
            <a:headEnd/>
            <a:tailEnd/>
          </a:ln>
        </p:spPr>
        <p:txBody>
          <a:bodyPr vert="horz" wrap="square" lIns="97065" tIns="48532" rIns="97065" bIns="48532" numCol="1" anchor="t" anchorCtr="0" compatLnSpc="1">
            <a:prstTxWarp prst="textNoShape">
              <a:avLst/>
            </a:prstTxWarp>
          </a:bodyPr>
          <a:lstStyle/>
          <a:p>
            <a:pPr marL="364252" indent="-364252" defTabSz="972282" eaLnBrk="0" fontAlgn="base" hangingPunct="0">
              <a:spcBef>
                <a:spcPct val="20000"/>
              </a:spcBef>
              <a:spcAft>
                <a:spcPct val="0"/>
              </a:spcAft>
              <a:buClr>
                <a:schemeClr val="tx2"/>
              </a:buClr>
              <a:buFontTx/>
              <a:buChar char="•"/>
              <a:defRPr/>
            </a:pPr>
            <a:r>
              <a:rPr lang="fr-CA" sz="3200" kern="0" dirty="0"/>
              <a:t>Décilitre (</a:t>
            </a:r>
            <a:r>
              <a:rPr lang="fr-CA" sz="3200" kern="0" dirty="0" err="1"/>
              <a:t>dL</a:t>
            </a:r>
            <a:r>
              <a:rPr lang="fr-CA" sz="3200" kern="0" dirty="0"/>
              <a:t>)</a:t>
            </a:r>
            <a:endParaRPr lang="fr-CA" sz="3200" kern="0" baseline="30000" dirty="0"/>
          </a:p>
          <a:p>
            <a:pPr marL="364252" indent="-364252" defTabSz="972282" eaLnBrk="0" hangingPunct="0">
              <a:spcBef>
                <a:spcPct val="20000"/>
              </a:spcBef>
              <a:buClr>
                <a:schemeClr val="tx2"/>
              </a:buClr>
              <a:buFontTx/>
              <a:buChar char="•"/>
              <a:defRPr/>
            </a:pPr>
            <a:r>
              <a:rPr lang="fr-CA" sz="3200" kern="0" dirty="0"/>
              <a:t>Centimètre (cm)</a:t>
            </a:r>
            <a:endParaRPr lang="fr-CA" sz="3200" kern="0" baseline="30000" dirty="0"/>
          </a:p>
          <a:p>
            <a:pPr marL="364252" indent="-364252" defTabSz="972282" eaLnBrk="0" hangingPunct="0">
              <a:spcBef>
                <a:spcPct val="20000"/>
              </a:spcBef>
              <a:buClr>
                <a:schemeClr val="tx2"/>
              </a:buClr>
              <a:buFontTx/>
              <a:buChar char="•"/>
              <a:defRPr/>
            </a:pPr>
            <a:r>
              <a:rPr lang="fr-CA" sz="3200" kern="0" dirty="0"/>
              <a:t>Millimètre (mm)</a:t>
            </a:r>
            <a:endParaRPr lang="fr-CA" sz="3200" kern="0" baseline="30000" dirty="0"/>
          </a:p>
          <a:p>
            <a:pPr marL="364252" indent="-364252" defTabSz="972282" eaLnBrk="0" hangingPunct="0">
              <a:spcBef>
                <a:spcPct val="20000"/>
              </a:spcBef>
              <a:buClr>
                <a:schemeClr val="tx2"/>
              </a:buClr>
              <a:buFontTx/>
              <a:buChar char="•"/>
              <a:defRPr/>
            </a:pPr>
            <a:r>
              <a:rPr lang="fr-CA" sz="3200" kern="0" dirty="0"/>
              <a:t>Micromole (</a:t>
            </a:r>
            <a:r>
              <a:rPr lang="lt-LT" sz="3200" kern="0" dirty="0"/>
              <a:t>ų</a:t>
            </a:r>
            <a:r>
              <a:rPr lang="fr-CA" sz="3200" kern="0" dirty="0"/>
              <a:t>mol)</a:t>
            </a:r>
            <a:endParaRPr lang="fr-CA" sz="3200" kern="0" baseline="30000" dirty="0"/>
          </a:p>
          <a:p>
            <a:pPr marL="364252" indent="-364252" defTabSz="972282" eaLnBrk="0" hangingPunct="0">
              <a:spcBef>
                <a:spcPct val="20000"/>
              </a:spcBef>
              <a:buClr>
                <a:schemeClr val="tx2"/>
              </a:buClr>
              <a:buFontTx/>
              <a:buChar char="•"/>
              <a:defRPr/>
            </a:pPr>
            <a:r>
              <a:rPr lang="fr-CA" sz="3200" kern="0" dirty="0"/>
              <a:t>Nanomole (</a:t>
            </a:r>
            <a:r>
              <a:rPr lang="lt-LT" sz="3200" kern="0" dirty="0"/>
              <a:t>ɳ</a:t>
            </a:r>
            <a:r>
              <a:rPr lang="fr-CA" sz="3200" kern="0" dirty="0"/>
              <a:t>mol)</a:t>
            </a:r>
            <a:endParaRPr lang="fr-CA" sz="3200" kern="0" baseline="30000" dirty="0"/>
          </a:p>
          <a:p>
            <a:pPr marL="364252" indent="-364252" defTabSz="972282" eaLnBrk="0" hangingPunct="0">
              <a:spcBef>
                <a:spcPct val="20000"/>
              </a:spcBef>
              <a:buClr>
                <a:schemeClr val="tx2"/>
              </a:buClr>
              <a:buFontTx/>
              <a:buChar char="•"/>
              <a:defRPr/>
            </a:pPr>
            <a:r>
              <a:rPr lang="fr-CA" sz="3200" kern="0" dirty="0"/>
              <a:t>?</a:t>
            </a:r>
            <a:endParaRPr lang="fr-CA" sz="3200" kern="0" baseline="30000" dirty="0"/>
          </a:p>
          <a:p>
            <a:pPr marL="364252" indent="-364252" defTabSz="972282" eaLnBrk="0" hangingPunct="0">
              <a:spcBef>
                <a:spcPct val="20000"/>
              </a:spcBef>
              <a:buClr>
                <a:schemeClr val="tx2"/>
              </a:buClr>
              <a:buFontTx/>
              <a:buChar char="•"/>
              <a:defRPr/>
            </a:pPr>
            <a:r>
              <a:rPr lang="fr-CA" sz="3200" kern="0" dirty="0"/>
              <a:t>?</a:t>
            </a:r>
            <a:endParaRPr lang="fr-CA" sz="3200" kern="0" baseline="30000" dirty="0"/>
          </a:p>
          <a:p>
            <a:pPr marL="364252" indent="-364252" defTabSz="972282" eaLnBrk="0" fontAlgn="base" hangingPunct="0">
              <a:spcBef>
                <a:spcPct val="20000"/>
              </a:spcBef>
              <a:spcAft>
                <a:spcPct val="0"/>
              </a:spcAft>
              <a:buClr>
                <a:schemeClr val="tx2"/>
              </a:buClr>
              <a:buFontTx/>
              <a:buChar char="•"/>
              <a:defRPr/>
            </a:pPr>
            <a:endParaRPr lang="fr-CA" sz="3200" kern="0" dirty="0"/>
          </a:p>
          <a:p>
            <a:pPr marL="364252" indent="-364252" defTabSz="972282" eaLnBrk="0" fontAlgn="base" hangingPunct="0">
              <a:spcBef>
                <a:spcPct val="20000"/>
              </a:spcBef>
              <a:spcAft>
                <a:spcPct val="0"/>
              </a:spcAft>
              <a:buClr>
                <a:schemeClr val="tx2"/>
              </a:buClr>
              <a:buFontTx/>
              <a:buChar char="•"/>
              <a:defRPr/>
            </a:pPr>
            <a:endParaRPr lang="fr-CA" sz="3200" kern="0" dirty="0"/>
          </a:p>
          <a:p>
            <a:pPr marL="364252" indent="-364252" defTabSz="972282" eaLnBrk="0" fontAlgn="base" hangingPunct="0">
              <a:spcBef>
                <a:spcPct val="20000"/>
              </a:spcBef>
              <a:spcAft>
                <a:spcPct val="0"/>
              </a:spcAft>
              <a:buClr>
                <a:schemeClr val="tx2"/>
              </a:buClr>
              <a:buFontTx/>
              <a:buChar char="•"/>
              <a:defRPr/>
            </a:pPr>
            <a:endParaRPr lang="fr-CA" sz="3200" kern="0" dirty="0"/>
          </a:p>
        </p:txBody>
      </p:sp>
      <p:sp>
        <p:nvSpPr>
          <p:cNvPr id="7" name="ZoneTexte 6">
            <a:extLst>
              <a:ext uri="{FF2B5EF4-FFF2-40B4-BE49-F238E27FC236}">
                <a16:creationId xmlns:a16="http://schemas.microsoft.com/office/drawing/2014/main" id="{D3DEA7A3-1515-4DA7-B901-4D88F883AF24}"/>
              </a:ext>
            </a:extLst>
          </p:cNvPr>
          <p:cNvSpPr txBox="1"/>
          <p:nvPr/>
        </p:nvSpPr>
        <p:spPr>
          <a:xfrm>
            <a:off x="2791593" y="1881432"/>
            <a:ext cx="5880299" cy="584775"/>
          </a:xfrm>
          <a:prstGeom prst="rect">
            <a:avLst/>
          </a:prstGeom>
          <a:noFill/>
        </p:spPr>
        <p:txBody>
          <a:bodyPr wrap="square" rtlCol="0">
            <a:spAutoFit/>
          </a:bodyPr>
          <a:lstStyle/>
          <a:p>
            <a:r>
              <a:rPr lang="fr-CA" sz="3200" dirty="0"/>
              <a:t>Exemple                                    10</a:t>
            </a:r>
            <a:r>
              <a:rPr lang="fr-CA" sz="3200" baseline="30000" dirty="0"/>
              <a:t>x</a:t>
            </a:r>
          </a:p>
        </p:txBody>
      </p:sp>
    </p:spTree>
    <p:extLst>
      <p:ext uri="{BB962C8B-B14F-4D97-AF65-F5344CB8AC3E}">
        <p14:creationId xmlns:p14="http://schemas.microsoft.com/office/powerpoint/2010/main" val="114305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DF0E016-7AAA-4021-8283-4541B060B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287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8BA1D9F7-0238-47FE-A8F8-C3034AC529A3}"/>
              </a:ext>
            </a:extLst>
          </p:cNvPr>
          <p:cNvSpPr>
            <a:spLocks noGrp="1"/>
          </p:cNvSpPr>
          <p:nvPr>
            <p:ph type="title"/>
          </p:nvPr>
        </p:nvSpPr>
        <p:spPr>
          <a:xfrm>
            <a:off x="6899522" y="634946"/>
            <a:ext cx="2845571" cy="5055904"/>
          </a:xfrm>
        </p:spPr>
        <p:txBody>
          <a:bodyPr anchor="ctr">
            <a:normAutofit/>
          </a:bodyPr>
          <a:lstStyle/>
          <a:p>
            <a:r>
              <a:rPr lang="fr-CA" sz="3000" b="1" cap="all"/>
              <a:t>Valeurs de référence de l’hémogramme</a:t>
            </a:r>
            <a:endParaRPr lang="fr-CA" sz="3000" b="1" cap="all" dirty="0"/>
          </a:p>
        </p:txBody>
      </p:sp>
      <p:cxnSp>
        <p:nvCxnSpPr>
          <p:cNvPr id="14" name="Straight Connector 13">
            <a:extLst>
              <a:ext uri="{FF2B5EF4-FFF2-40B4-BE49-F238E27FC236}">
                <a16:creationId xmlns:a16="http://schemas.microsoft.com/office/drawing/2014/main" id="{1ED7C93A-082F-4C56-B282-DBEA4A168B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29325"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1548FC5-3294-4768-A652-ADA82AE22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6334316"/>
            <a:ext cx="10286988"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7">
            <a:extLst>
              <a:ext uri="{FF2B5EF4-FFF2-40B4-BE49-F238E27FC236}">
                <a16:creationId xmlns:a16="http://schemas.microsoft.com/office/drawing/2014/main" id="{3D3A9120-D290-43FB-863E-28A45D2D3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0287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Espace réservé du contenu 6">
            <a:extLst>
              <a:ext uri="{FF2B5EF4-FFF2-40B4-BE49-F238E27FC236}">
                <a16:creationId xmlns:a16="http://schemas.microsoft.com/office/drawing/2014/main" id="{3958DEFE-B0FF-4696-A9F4-9FB3A99D836D}"/>
              </a:ext>
            </a:extLst>
          </p:cNvPr>
          <p:cNvGraphicFramePr>
            <a:graphicFrameLocks noGrp="1"/>
          </p:cNvGraphicFramePr>
          <p:nvPr>
            <p:ph idx="1"/>
            <p:extLst>
              <p:ext uri="{D42A27DB-BD31-4B8C-83A1-F6EECF244321}">
                <p14:modId xmlns:p14="http://schemas.microsoft.com/office/powerpoint/2010/main" val="1881371294"/>
              </p:ext>
            </p:extLst>
          </p:nvPr>
        </p:nvGraphicFramePr>
        <p:xfrm>
          <a:off x="249511" y="579916"/>
          <a:ext cx="6190133" cy="5375172"/>
        </p:xfrm>
        <a:graphic>
          <a:graphicData uri="http://schemas.openxmlformats.org/drawingml/2006/table">
            <a:tbl>
              <a:tblPr firstRow="1" firstCol="1" lastRow="1" lastCol="1" bandRow="1" bandCol="1"/>
              <a:tblGrid>
                <a:gridCol w="1800284">
                  <a:extLst>
                    <a:ext uri="{9D8B030D-6E8A-4147-A177-3AD203B41FA5}">
                      <a16:colId xmlns:a16="http://schemas.microsoft.com/office/drawing/2014/main" val="3245749701"/>
                    </a:ext>
                  </a:extLst>
                </a:gridCol>
                <a:gridCol w="1007599">
                  <a:extLst>
                    <a:ext uri="{9D8B030D-6E8A-4147-A177-3AD203B41FA5}">
                      <a16:colId xmlns:a16="http://schemas.microsoft.com/office/drawing/2014/main" val="61642443"/>
                    </a:ext>
                  </a:extLst>
                </a:gridCol>
                <a:gridCol w="1151380">
                  <a:extLst>
                    <a:ext uri="{9D8B030D-6E8A-4147-A177-3AD203B41FA5}">
                      <a16:colId xmlns:a16="http://schemas.microsoft.com/office/drawing/2014/main" val="955440184"/>
                    </a:ext>
                  </a:extLst>
                </a:gridCol>
                <a:gridCol w="1115435">
                  <a:extLst>
                    <a:ext uri="{9D8B030D-6E8A-4147-A177-3AD203B41FA5}">
                      <a16:colId xmlns:a16="http://schemas.microsoft.com/office/drawing/2014/main" val="4232720251"/>
                    </a:ext>
                  </a:extLst>
                </a:gridCol>
                <a:gridCol w="1115435">
                  <a:extLst>
                    <a:ext uri="{9D8B030D-6E8A-4147-A177-3AD203B41FA5}">
                      <a16:colId xmlns:a16="http://schemas.microsoft.com/office/drawing/2014/main" val="4029783630"/>
                    </a:ext>
                  </a:extLst>
                </a:gridCol>
              </a:tblGrid>
              <a:tr h="325314">
                <a:tc rowSpan="2">
                  <a:txBody>
                    <a:bodyPr/>
                    <a:lstStyle/>
                    <a:p>
                      <a:pPr algn="ctr">
                        <a:lnSpc>
                          <a:spcPct val="115000"/>
                        </a:lnSpc>
                      </a:pPr>
                      <a:r>
                        <a:rPr lang="fr-CA"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PARAMÈTRES</a:t>
                      </a:r>
                      <a:endParaRPr lang="fr-CA" sz="130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0C0C0"/>
                    </a:solidFill>
                  </a:tcPr>
                </a:tc>
                <a:tc rowSpan="2">
                  <a:txBody>
                    <a:bodyPr/>
                    <a:lstStyle/>
                    <a:p>
                      <a:pPr algn="ctr">
                        <a:lnSpc>
                          <a:spcPct val="115000"/>
                        </a:lnSpc>
                      </a:pPr>
                      <a:r>
                        <a:rPr lang="fr-CA"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UNITÉS (SI)</a:t>
                      </a:r>
                      <a:endParaRPr lang="fr-CA" sz="1300" dirty="0">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0C0C0"/>
                    </a:solidFill>
                  </a:tcPr>
                </a:tc>
                <a:tc gridSpan="3">
                  <a:txBody>
                    <a:bodyPr/>
                    <a:lstStyle/>
                    <a:p>
                      <a:pPr algn="ctr">
                        <a:lnSpc>
                          <a:spcPct val="115000"/>
                        </a:lnSpc>
                      </a:pPr>
                      <a:r>
                        <a:rPr lang="fr-CA"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VALEURS</a:t>
                      </a:r>
                      <a:endParaRPr lang="fr-CA" sz="1300">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120115415"/>
                  </a:ext>
                </a:extLst>
              </a:tr>
              <a:tr h="325314">
                <a:tc vMerge="1">
                  <a:txBody>
                    <a:bodyPr/>
                    <a:lstStyle/>
                    <a:p>
                      <a:endParaRPr lang="fr-CA"/>
                    </a:p>
                  </a:txBody>
                  <a:tcPr/>
                </a:tc>
                <a:tc vMerge="1">
                  <a:txBody>
                    <a:bodyPr/>
                    <a:lstStyle/>
                    <a:p>
                      <a:endParaRPr lang="fr-CA"/>
                    </a:p>
                  </a:txBody>
                  <a:tcPr/>
                </a:tc>
                <a:tc>
                  <a:txBody>
                    <a:bodyPr/>
                    <a:lstStyle/>
                    <a:p>
                      <a:pPr algn="ctr">
                        <a:lnSpc>
                          <a:spcPct val="115000"/>
                        </a:lnSpc>
                      </a:pPr>
                      <a:r>
                        <a:rPr lang="fr-CA"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HOMMES</a:t>
                      </a:r>
                      <a:endParaRPr lang="fr-CA" sz="1300">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0C0C0"/>
                    </a:solidFill>
                  </a:tcPr>
                </a:tc>
                <a:tc>
                  <a:txBody>
                    <a:bodyPr/>
                    <a:lstStyle/>
                    <a:p>
                      <a:pPr algn="ctr">
                        <a:lnSpc>
                          <a:spcPct val="115000"/>
                        </a:lnSpc>
                      </a:pPr>
                      <a:r>
                        <a:rPr lang="fr-CA"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FEMMES</a:t>
                      </a:r>
                      <a:endParaRPr lang="fr-CA" sz="1300">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0C0C0"/>
                    </a:solidFill>
                  </a:tcPr>
                </a:tc>
                <a:tc>
                  <a:txBody>
                    <a:bodyPr/>
                    <a:lstStyle/>
                    <a:p>
                      <a:pPr algn="ctr">
                        <a:lnSpc>
                          <a:spcPct val="115000"/>
                        </a:lnSpc>
                      </a:pPr>
                      <a:r>
                        <a:rPr lang="fr-CA"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CORDON</a:t>
                      </a:r>
                      <a:endParaRPr lang="fr-CA" sz="1300">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2111851728"/>
                  </a:ext>
                </a:extLst>
              </a:tr>
              <a:tr h="393712">
                <a:tc>
                  <a:txBody>
                    <a:bodyPr/>
                    <a:lstStyle/>
                    <a:p>
                      <a:pPr algn="ctr">
                        <a:lnSpc>
                          <a:spcPct val="150000"/>
                        </a:lnSpc>
                      </a:pPr>
                      <a:r>
                        <a:rPr lang="fr-CA"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LEUCOCYTES</a:t>
                      </a:r>
                      <a:endParaRPr lang="fr-CA" sz="130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 10</a:t>
                      </a:r>
                      <a:r>
                        <a:rPr lang="fr-CA" sz="16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r>
                        <a:rPr lang="fr-C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/l</a:t>
                      </a:r>
                      <a:endParaRPr lang="fr-CA" sz="130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3.8-10.6</a:t>
                      </a:r>
                      <a:endParaRPr lang="fr-CA" sz="1300" dirty="0">
                        <a:solidFill>
                          <a:srgbClr val="0070C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3.8-10.6</a:t>
                      </a:r>
                      <a:endParaRPr lang="fr-CA" sz="1300" dirty="0">
                        <a:solidFill>
                          <a:srgbClr val="0070C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9.0-30.0</a:t>
                      </a:r>
                      <a:endParaRPr lang="fr-CA" sz="130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56406845"/>
                  </a:ext>
                </a:extLst>
              </a:tr>
              <a:tr h="393712">
                <a:tc>
                  <a:txBody>
                    <a:bodyPr/>
                    <a:lstStyle/>
                    <a:p>
                      <a:pPr algn="ctr">
                        <a:lnSpc>
                          <a:spcPct val="150000"/>
                        </a:lnSpc>
                      </a:pPr>
                      <a:r>
                        <a:rPr lang="fr-CA"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ÉRYTHROCYTES</a:t>
                      </a:r>
                      <a:endParaRPr lang="fr-CA" sz="130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 10</a:t>
                      </a:r>
                      <a:r>
                        <a:rPr lang="fr-CA" sz="16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r>
                        <a:rPr lang="fr-C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/l</a:t>
                      </a:r>
                      <a:endParaRPr lang="fr-CA" sz="130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4.4-5.9</a:t>
                      </a:r>
                      <a:endParaRPr lang="fr-CA" sz="130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3.8-5.2</a:t>
                      </a:r>
                      <a:endParaRPr lang="fr-CA" sz="130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3.9-5.5</a:t>
                      </a:r>
                      <a:endParaRPr lang="fr-CA" sz="130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90616530"/>
                  </a:ext>
                </a:extLst>
              </a:tr>
              <a:tr h="393712">
                <a:tc>
                  <a:txBody>
                    <a:bodyPr/>
                    <a:lstStyle/>
                    <a:p>
                      <a:pPr algn="ctr">
                        <a:lnSpc>
                          <a:spcPct val="150000"/>
                        </a:lnSpc>
                      </a:pPr>
                      <a:r>
                        <a:rPr lang="fr-CA"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HÉMOGLOBINE</a:t>
                      </a:r>
                      <a:endParaRPr lang="fr-CA" sz="130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g/L</a:t>
                      </a:r>
                      <a:endParaRPr lang="fr-CA" sz="130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130-175</a:t>
                      </a:r>
                      <a:endParaRPr lang="fr-CA" sz="1300" dirty="0">
                        <a:solidFill>
                          <a:srgbClr val="0070C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120-160</a:t>
                      </a:r>
                      <a:endParaRPr lang="fr-CA" sz="1300" dirty="0">
                        <a:solidFill>
                          <a:srgbClr val="0070C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135-185</a:t>
                      </a:r>
                      <a:endParaRPr lang="fr-CA" sz="130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83073269"/>
                  </a:ext>
                </a:extLst>
              </a:tr>
              <a:tr h="393712">
                <a:tc>
                  <a:txBody>
                    <a:bodyPr/>
                    <a:lstStyle/>
                    <a:p>
                      <a:pPr algn="ctr">
                        <a:lnSpc>
                          <a:spcPct val="150000"/>
                        </a:lnSpc>
                      </a:pPr>
                      <a:r>
                        <a:rPr lang="fr-CA"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HÉMATOCRITE</a:t>
                      </a:r>
                      <a:endParaRPr lang="fr-CA" sz="130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L/L</a:t>
                      </a:r>
                      <a:endParaRPr lang="fr-CA" sz="130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0.40-0.50</a:t>
                      </a:r>
                      <a:endParaRPr lang="fr-CA" sz="130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0.35-0.47</a:t>
                      </a:r>
                      <a:endParaRPr lang="fr-CA" sz="1300" dirty="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0.42-0.60</a:t>
                      </a:r>
                      <a:endParaRPr lang="fr-CA" sz="130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91753401"/>
                  </a:ext>
                </a:extLst>
              </a:tr>
              <a:tr h="393712">
                <a:tc>
                  <a:txBody>
                    <a:bodyPr/>
                    <a:lstStyle/>
                    <a:p>
                      <a:pPr algn="ctr">
                        <a:lnSpc>
                          <a:spcPct val="150000"/>
                        </a:lnSpc>
                      </a:pPr>
                      <a:r>
                        <a:rPr lang="fr-CA"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VGM (MCV)</a:t>
                      </a:r>
                      <a:endParaRPr lang="fr-CA" sz="1300" dirty="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fL</a:t>
                      </a:r>
                      <a:endParaRPr lang="fr-CA" sz="130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80-100</a:t>
                      </a:r>
                      <a:endParaRPr lang="fr-CA" sz="1300" dirty="0">
                        <a:solidFill>
                          <a:srgbClr val="0070C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80-100</a:t>
                      </a:r>
                      <a:endParaRPr lang="fr-CA" sz="1300" dirty="0">
                        <a:solidFill>
                          <a:srgbClr val="0070C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98-118</a:t>
                      </a:r>
                      <a:endParaRPr lang="fr-CA" sz="130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02587197"/>
                  </a:ext>
                </a:extLst>
              </a:tr>
              <a:tr h="393712">
                <a:tc>
                  <a:txBody>
                    <a:bodyPr/>
                    <a:lstStyle/>
                    <a:p>
                      <a:pPr algn="ctr">
                        <a:lnSpc>
                          <a:spcPct val="150000"/>
                        </a:lnSpc>
                      </a:pPr>
                      <a:r>
                        <a:rPr lang="fr-CA"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TGMH</a:t>
                      </a:r>
                      <a:endParaRPr lang="fr-CA" sz="130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pg</a:t>
                      </a:r>
                      <a:endParaRPr lang="fr-CA" sz="130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26-34</a:t>
                      </a:r>
                      <a:endParaRPr lang="fr-CA" sz="1300" dirty="0">
                        <a:solidFill>
                          <a:srgbClr val="0070C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26-34</a:t>
                      </a:r>
                      <a:endParaRPr lang="fr-CA" sz="1300">
                        <a:solidFill>
                          <a:srgbClr val="0070C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31-37</a:t>
                      </a:r>
                      <a:endParaRPr lang="fr-CA" sz="130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85012637"/>
                  </a:ext>
                </a:extLst>
              </a:tr>
              <a:tr h="393712">
                <a:tc>
                  <a:txBody>
                    <a:bodyPr/>
                    <a:lstStyle/>
                    <a:p>
                      <a:pPr algn="ctr">
                        <a:lnSpc>
                          <a:spcPct val="150000"/>
                        </a:lnSpc>
                      </a:pPr>
                      <a:r>
                        <a:rPr lang="fr-CA"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CGMH</a:t>
                      </a:r>
                      <a:endParaRPr lang="fr-CA" sz="130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g/L</a:t>
                      </a:r>
                      <a:endParaRPr lang="fr-CA" sz="130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320-365</a:t>
                      </a:r>
                      <a:endParaRPr lang="fr-CA" sz="1300" dirty="0">
                        <a:solidFill>
                          <a:srgbClr val="0070C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320-365</a:t>
                      </a:r>
                      <a:endParaRPr lang="fr-CA" sz="1300" dirty="0">
                        <a:solidFill>
                          <a:srgbClr val="0070C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300-360</a:t>
                      </a:r>
                      <a:endParaRPr lang="fr-CA" sz="130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31806520"/>
                  </a:ext>
                </a:extLst>
              </a:tr>
              <a:tr h="393712">
                <a:tc>
                  <a:txBody>
                    <a:bodyPr/>
                    <a:lstStyle/>
                    <a:p>
                      <a:pPr algn="ctr">
                        <a:lnSpc>
                          <a:spcPct val="150000"/>
                        </a:lnSpc>
                      </a:pPr>
                      <a:r>
                        <a:rPr lang="fr-CA"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DVE</a:t>
                      </a:r>
                      <a:endParaRPr lang="fr-CA" sz="130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fr-CA" sz="130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12-15</a:t>
                      </a:r>
                      <a:endParaRPr lang="fr-CA" sz="1300">
                        <a:solidFill>
                          <a:srgbClr val="0070C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12-15</a:t>
                      </a:r>
                      <a:endParaRPr lang="fr-CA" sz="1300" dirty="0">
                        <a:solidFill>
                          <a:srgbClr val="0070C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12-15</a:t>
                      </a:r>
                      <a:endParaRPr lang="fr-CA" sz="130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47214585"/>
                  </a:ext>
                </a:extLst>
              </a:tr>
              <a:tr h="393712">
                <a:tc>
                  <a:txBody>
                    <a:bodyPr/>
                    <a:lstStyle/>
                    <a:p>
                      <a:pPr algn="ctr">
                        <a:lnSpc>
                          <a:spcPct val="150000"/>
                        </a:lnSpc>
                      </a:pPr>
                      <a:r>
                        <a:rPr lang="fr-CA"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PLAQUETTES</a:t>
                      </a:r>
                      <a:endParaRPr lang="fr-CA" sz="130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 10</a:t>
                      </a:r>
                      <a:r>
                        <a:rPr lang="fr-CA" sz="16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r>
                        <a:rPr lang="fr-C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/l</a:t>
                      </a:r>
                      <a:endParaRPr lang="fr-CA" sz="130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130-400</a:t>
                      </a:r>
                      <a:endParaRPr lang="fr-CA" sz="1300">
                        <a:solidFill>
                          <a:srgbClr val="0070C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130-400</a:t>
                      </a:r>
                      <a:endParaRPr lang="fr-CA" sz="1300" dirty="0">
                        <a:solidFill>
                          <a:srgbClr val="0070C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130-400</a:t>
                      </a:r>
                      <a:endParaRPr lang="fr-CA" sz="130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23358847"/>
                  </a:ext>
                </a:extLst>
              </a:tr>
              <a:tr h="393712">
                <a:tc>
                  <a:txBody>
                    <a:bodyPr/>
                    <a:lstStyle/>
                    <a:p>
                      <a:pPr algn="ctr">
                        <a:lnSpc>
                          <a:spcPct val="150000"/>
                        </a:lnSpc>
                      </a:pPr>
                      <a:r>
                        <a:rPr lang="fr-CA"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RÉTICULOCYTE</a:t>
                      </a:r>
                      <a:endParaRPr lang="fr-CA" sz="130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 10</a:t>
                      </a:r>
                      <a:r>
                        <a:rPr lang="fr-CA" sz="16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r>
                        <a:rPr lang="fr-C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/l</a:t>
                      </a:r>
                      <a:endParaRPr lang="fr-CA" sz="130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25-125</a:t>
                      </a:r>
                      <a:endParaRPr lang="fr-CA" sz="130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25-125</a:t>
                      </a:r>
                      <a:endParaRPr lang="fr-CA" sz="1300" dirty="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35-147</a:t>
                      </a:r>
                      <a:endParaRPr lang="fr-CA" sz="130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29743142"/>
                  </a:ext>
                </a:extLst>
              </a:tr>
              <a:tr h="393712">
                <a:tc>
                  <a:txBody>
                    <a:bodyPr/>
                    <a:lstStyle/>
                    <a:p>
                      <a:pPr algn="ctr">
                        <a:lnSpc>
                          <a:spcPct val="150000"/>
                        </a:lnSpc>
                      </a:pPr>
                      <a:r>
                        <a:rPr lang="fr-CA"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VPM (MPV)</a:t>
                      </a:r>
                      <a:endParaRPr lang="fr-CA" sz="1300" dirty="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fL</a:t>
                      </a:r>
                      <a:endParaRPr lang="fr-CA" sz="130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7-10</a:t>
                      </a:r>
                      <a:endParaRPr lang="fr-CA" sz="1300" dirty="0">
                        <a:solidFill>
                          <a:srgbClr val="0070C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7-10</a:t>
                      </a:r>
                      <a:endParaRPr lang="fr-CA" sz="1300" dirty="0">
                        <a:solidFill>
                          <a:srgbClr val="0070C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7-10</a:t>
                      </a:r>
                      <a:endParaRPr lang="fr-CA" sz="130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84288967"/>
                  </a:ext>
                </a:extLst>
              </a:tr>
              <a:tr h="393712">
                <a:tc>
                  <a:txBody>
                    <a:bodyPr/>
                    <a:lstStyle/>
                    <a:p>
                      <a:pPr algn="ctr">
                        <a:lnSpc>
                          <a:spcPct val="150000"/>
                        </a:lnSpc>
                      </a:pPr>
                      <a:r>
                        <a:rPr lang="fr-CA"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SÉDIMENTATION</a:t>
                      </a:r>
                      <a:endParaRPr lang="fr-CA" sz="130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mm/hre</a:t>
                      </a:r>
                      <a:endParaRPr lang="fr-CA" sz="130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0-10</a:t>
                      </a:r>
                      <a:endParaRPr lang="fr-CA" sz="130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0-20</a:t>
                      </a:r>
                      <a:endParaRPr lang="fr-CA" sz="130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ctr">
                        <a:lnSpc>
                          <a:spcPct val="150000"/>
                        </a:lnSpc>
                      </a:pPr>
                      <a:r>
                        <a:rPr lang="fr-CA"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CA" sz="1300" dirty="0">
                        <a:solidFill>
                          <a:srgbClr val="000000"/>
                        </a:solidFill>
                        <a:effectLst/>
                        <a:latin typeface="Times New Roman" panose="02020603050405020304" pitchFamily="18" charset="0"/>
                        <a:ea typeface="Times New Roman" panose="02020603050405020304" pitchFamily="18" charset="0"/>
                      </a:endParaRPr>
                    </a:p>
                  </a:txBody>
                  <a:tcPr marL="76982" marR="7698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05377678"/>
                  </a:ext>
                </a:extLst>
              </a:tr>
            </a:tbl>
          </a:graphicData>
        </a:graphic>
      </p:graphicFrame>
    </p:spTree>
    <p:extLst>
      <p:ext uri="{BB962C8B-B14F-4D97-AF65-F5344CB8AC3E}">
        <p14:creationId xmlns:p14="http://schemas.microsoft.com/office/powerpoint/2010/main" val="2595793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39AF15-8B6B-427F-8939-F40A492C13C9}"/>
              </a:ext>
            </a:extLst>
          </p:cNvPr>
          <p:cNvSpPr>
            <a:spLocks noGrp="1"/>
          </p:cNvSpPr>
          <p:nvPr>
            <p:ph type="title"/>
          </p:nvPr>
        </p:nvSpPr>
        <p:spPr>
          <a:xfrm>
            <a:off x="187759" y="188640"/>
            <a:ext cx="3096344" cy="2834641"/>
          </a:xfrm>
        </p:spPr>
        <p:txBody>
          <a:bodyPr>
            <a:noAutofit/>
          </a:bodyPr>
          <a:lstStyle/>
          <a:p>
            <a:pPr algn="ctr"/>
            <a:r>
              <a:rPr lang="fr-CA" sz="2800" dirty="0"/>
              <a:t>Voici un résultat de FSC généré par un appareil automatisé et un technologiste médical</a:t>
            </a:r>
            <a:br>
              <a:rPr lang="fr-CA" sz="2800" dirty="0"/>
            </a:br>
            <a:endParaRPr lang="fr-CA" sz="2800" dirty="0"/>
          </a:p>
        </p:txBody>
      </p:sp>
      <p:sp>
        <p:nvSpPr>
          <p:cNvPr id="4" name="Espace réservé du texte 3">
            <a:extLst>
              <a:ext uri="{FF2B5EF4-FFF2-40B4-BE49-F238E27FC236}">
                <a16:creationId xmlns:a16="http://schemas.microsoft.com/office/drawing/2014/main" id="{3F2FBDB0-92E4-4E62-AC21-39E584D85E73}"/>
              </a:ext>
            </a:extLst>
          </p:cNvPr>
          <p:cNvSpPr>
            <a:spLocks noGrp="1"/>
          </p:cNvSpPr>
          <p:nvPr>
            <p:ph type="body" sz="half" idx="2"/>
          </p:nvPr>
        </p:nvSpPr>
        <p:spPr>
          <a:xfrm>
            <a:off x="187759" y="3429000"/>
            <a:ext cx="3096344" cy="3092228"/>
          </a:xfrm>
        </p:spPr>
        <p:txBody>
          <a:bodyPr>
            <a:normAutofit fontScale="92500" lnSpcReduction="10000"/>
          </a:bodyPr>
          <a:lstStyle/>
          <a:p>
            <a:r>
              <a:rPr lang="fr-CA" sz="2400" dirty="0">
                <a:solidFill>
                  <a:srgbClr val="FFC000"/>
                </a:solidFill>
              </a:rPr>
              <a:t>Qu’est ce qui est mesuré par cet appareil?</a:t>
            </a:r>
          </a:p>
          <a:p>
            <a:endParaRPr lang="fr-CA" sz="2400" dirty="0">
              <a:solidFill>
                <a:srgbClr val="FFC000"/>
              </a:solidFill>
            </a:endParaRPr>
          </a:p>
          <a:p>
            <a:r>
              <a:rPr lang="fr-CA" sz="2400" dirty="0">
                <a:solidFill>
                  <a:srgbClr val="FFC000"/>
                </a:solidFill>
              </a:rPr>
              <a:t>Qu’est ce qui est calculé par l’appareil?</a:t>
            </a:r>
          </a:p>
          <a:p>
            <a:endParaRPr lang="fr-CA" sz="2400" dirty="0">
              <a:solidFill>
                <a:srgbClr val="FFC000"/>
              </a:solidFill>
            </a:endParaRPr>
          </a:p>
          <a:p>
            <a:r>
              <a:rPr lang="fr-CA" sz="2400" dirty="0">
                <a:solidFill>
                  <a:srgbClr val="FFC000"/>
                </a:solidFill>
              </a:rPr>
              <a:t>Qu’est ce qui provient du technologiste?</a:t>
            </a:r>
          </a:p>
          <a:p>
            <a:endParaRPr lang="fr-CA" sz="1600" dirty="0">
              <a:solidFill>
                <a:srgbClr val="FFC000"/>
              </a:solidFill>
            </a:endParaRPr>
          </a:p>
        </p:txBody>
      </p:sp>
      <p:pic>
        <p:nvPicPr>
          <p:cNvPr id="5" name="Picture 24">
            <a:extLst>
              <a:ext uri="{FF2B5EF4-FFF2-40B4-BE49-F238E27FC236}">
                <a16:creationId xmlns:a16="http://schemas.microsoft.com/office/drawing/2014/main" id="{F3D1ECD8-E028-4AAD-BE78-7FA84435611C}"/>
              </a:ext>
            </a:extLst>
          </p:cNvPr>
          <p:cNvPicPr>
            <a:picLocks noChangeAspect="1" noChangeArrowheads="1"/>
          </p:cNvPicPr>
          <p:nvPr>
            <p:custDataLst>
              <p:tags r:id="rId1"/>
            </p:custDataLst>
          </p:nvPr>
        </p:nvPicPr>
        <p:blipFill rotWithShape="1">
          <a:blip r:embed="rId4" cstate="print"/>
          <a:srcRect t="68189"/>
          <a:stretch/>
        </p:blipFill>
        <p:spPr bwMode="auto">
          <a:xfrm>
            <a:off x="3991372" y="4437368"/>
            <a:ext cx="5649871" cy="2304000"/>
          </a:xfrm>
          <a:prstGeom prst="rect">
            <a:avLst/>
          </a:prstGeom>
          <a:noFill/>
          <a:ln w="9525">
            <a:noFill/>
            <a:miter lim="800000"/>
            <a:headEnd/>
            <a:tailEnd/>
          </a:ln>
          <a:effectLst/>
        </p:spPr>
      </p:pic>
      <p:pic>
        <p:nvPicPr>
          <p:cNvPr id="6" name="Picture 24">
            <a:extLst>
              <a:ext uri="{FF2B5EF4-FFF2-40B4-BE49-F238E27FC236}">
                <a16:creationId xmlns:a16="http://schemas.microsoft.com/office/drawing/2014/main" id="{0F058B2B-4B48-4227-A275-59445D67941F}"/>
              </a:ext>
            </a:extLst>
          </p:cNvPr>
          <p:cNvPicPr>
            <a:picLocks noChangeAspect="1" noChangeArrowheads="1"/>
          </p:cNvPicPr>
          <p:nvPr>
            <p:custDataLst>
              <p:tags r:id="rId2"/>
            </p:custDataLst>
          </p:nvPr>
        </p:nvPicPr>
        <p:blipFill rotWithShape="1">
          <a:blip r:embed="rId4" cstate="print"/>
          <a:srcRect b="42044"/>
          <a:stretch/>
        </p:blipFill>
        <p:spPr bwMode="auto">
          <a:xfrm>
            <a:off x="4207394" y="116632"/>
            <a:ext cx="5572301" cy="4140000"/>
          </a:xfrm>
          <a:prstGeom prst="rect">
            <a:avLst/>
          </a:prstGeom>
          <a:noFill/>
          <a:ln w="9525">
            <a:noFill/>
            <a:miter lim="800000"/>
            <a:headEnd/>
            <a:tailEnd/>
          </a:ln>
          <a:effectLst/>
        </p:spPr>
      </p:pic>
    </p:spTree>
    <p:extLst>
      <p:ext uri="{BB962C8B-B14F-4D97-AF65-F5344CB8AC3E}">
        <p14:creationId xmlns:p14="http://schemas.microsoft.com/office/powerpoint/2010/main" val="2506193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B108D6-EA28-4BD4-BAA9-373EB566E0A5}"/>
              </a:ext>
            </a:extLst>
          </p:cNvPr>
          <p:cNvSpPr>
            <a:spLocks noGrp="1"/>
          </p:cNvSpPr>
          <p:nvPr>
            <p:ph type="title"/>
          </p:nvPr>
        </p:nvSpPr>
        <p:spPr>
          <a:xfrm>
            <a:off x="138944" y="-133173"/>
            <a:ext cx="3096344" cy="2286000"/>
          </a:xfrm>
        </p:spPr>
        <p:txBody>
          <a:bodyPr>
            <a:noAutofit/>
          </a:bodyPr>
          <a:lstStyle/>
          <a:p>
            <a:pPr algn="ctr"/>
            <a:r>
              <a:rPr lang="fr-CA" sz="2800" dirty="0"/>
              <a:t>Quelle est la définition des indices érythrocytaire et plaquettaire?</a:t>
            </a:r>
            <a:br>
              <a:rPr lang="fr-CA" sz="2800" dirty="0"/>
            </a:br>
            <a:endParaRPr lang="fr-CA" sz="2800" dirty="0"/>
          </a:p>
        </p:txBody>
      </p:sp>
      <p:sp>
        <p:nvSpPr>
          <p:cNvPr id="4" name="Espace réservé du texte 3">
            <a:extLst>
              <a:ext uri="{FF2B5EF4-FFF2-40B4-BE49-F238E27FC236}">
                <a16:creationId xmlns:a16="http://schemas.microsoft.com/office/drawing/2014/main" id="{9786286F-58F8-4D31-B950-C1057FEF001D}"/>
              </a:ext>
            </a:extLst>
          </p:cNvPr>
          <p:cNvSpPr>
            <a:spLocks noGrp="1"/>
          </p:cNvSpPr>
          <p:nvPr>
            <p:ph type="body" sz="half" idx="2"/>
          </p:nvPr>
        </p:nvSpPr>
        <p:spPr>
          <a:xfrm>
            <a:off x="138944" y="2058797"/>
            <a:ext cx="2700338" cy="4464496"/>
          </a:xfrm>
        </p:spPr>
        <p:txBody>
          <a:bodyPr>
            <a:normAutofit fontScale="92500" lnSpcReduction="10000"/>
          </a:bodyPr>
          <a:lstStyle/>
          <a:p>
            <a:r>
              <a:rPr lang="fr-CA" sz="2000" b="1" dirty="0">
                <a:solidFill>
                  <a:srgbClr val="FFC000"/>
                </a:solidFill>
              </a:rPr>
              <a:t>MCV / VGM </a:t>
            </a:r>
            <a:r>
              <a:rPr lang="fr-CA" sz="2000" dirty="0">
                <a:solidFill>
                  <a:srgbClr val="FFC000"/>
                </a:solidFill>
              </a:rPr>
              <a:t>:</a:t>
            </a:r>
          </a:p>
          <a:p>
            <a:r>
              <a:rPr lang="fr-CA" sz="2000" dirty="0">
                <a:solidFill>
                  <a:srgbClr val="FFC000"/>
                </a:solidFill>
              </a:rPr>
              <a:t>Formule :</a:t>
            </a:r>
          </a:p>
          <a:p>
            <a:endParaRPr lang="fr-CA" sz="1000" dirty="0">
              <a:solidFill>
                <a:srgbClr val="FFC000"/>
              </a:solidFill>
            </a:endParaRPr>
          </a:p>
          <a:p>
            <a:r>
              <a:rPr lang="fr-CA" sz="2000" b="1" dirty="0">
                <a:solidFill>
                  <a:srgbClr val="FFC000"/>
                </a:solidFill>
              </a:rPr>
              <a:t>MCH / TGMH :</a:t>
            </a:r>
          </a:p>
          <a:p>
            <a:r>
              <a:rPr lang="fr-CA" sz="2000" dirty="0">
                <a:solidFill>
                  <a:srgbClr val="FFC000"/>
                </a:solidFill>
              </a:rPr>
              <a:t>Formule :</a:t>
            </a:r>
          </a:p>
          <a:p>
            <a:endParaRPr lang="fr-CA" sz="1100" dirty="0">
              <a:solidFill>
                <a:srgbClr val="FFC000"/>
              </a:solidFill>
            </a:endParaRPr>
          </a:p>
          <a:p>
            <a:r>
              <a:rPr lang="fr-CA" sz="2000" b="1" dirty="0">
                <a:solidFill>
                  <a:srgbClr val="FFC000"/>
                </a:solidFill>
              </a:rPr>
              <a:t>MCHC / CGMH :</a:t>
            </a:r>
          </a:p>
          <a:p>
            <a:r>
              <a:rPr lang="fr-CA" sz="2000" dirty="0">
                <a:solidFill>
                  <a:srgbClr val="FFC000"/>
                </a:solidFill>
              </a:rPr>
              <a:t>Formule :</a:t>
            </a:r>
          </a:p>
          <a:p>
            <a:endParaRPr lang="fr-CA" sz="1100" dirty="0">
              <a:solidFill>
                <a:srgbClr val="FFC000"/>
              </a:solidFill>
            </a:endParaRPr>
          </a:p>
          <a:p>
            <a:r>
              <a:rPr lang="fr-CA" sz="2000" dirty="0">
                <a:solidFill>
                  <a:srgbClr val="FFC000"/>
                </a:solidFill>
              </a:rPr>
              <a:t>MPV / VPM :</a:t>
            </a:r>
          </a:p>
          <a:p>
            <a:endParaRPr lang="fr-CA" sz="1100" dirty="0">
              <a:solidFill>
                <a:srgbClr val="FFC000"/>
              </a:solidFill>
            </a:endParaRPr>
          </a:p>
          <a:p>
            <a:r>
              <a:rPr lang="fr-CA" sz="2000" dirty="0">
                <a:solidFill>
                  <a:srgbClr val="FFC000"/>
                </a:solidFill>
              </a:rPr>
              <a:t>RDW-CV / DVE :</a:t>
            </a:r>
          </a:p>
          <a:p>
            <a:endParaRPr lang="fr-CA" sz="2000" dirty="0"/>
          </a:p>
        </p:txBody>
      </p:sp>
      <p:sp>
        <p:nvSpPr>
          <p:cNvPr id="5" name="ZoneTexte 5">
            <a:extLst>
              <a:ext uri="{FF2B5EF4-FFF2-40B4-BE49-F238E27FC236}">
                <a16:creationId xmlns:a16="http://schemas.microsoft.com/office/drawing/2014/main" id="{9D56CD28-230C-4BBA-A62C-2636641A25E0}"/>
              </a:ext>
            </a:extLst>
          </p:cNvPr>
          <p:cNvSpPr txBox="1">
            <a:spLocks noChangeArrowheads="1"/>
          </p:cNvSpPr>
          <p:nvPr>
            <p:custDataLst>
              <p:tags r:id="rId1"/>
            </p:custDataLst>
          </p:nvPr>
        </p:nvSpPr>
        <p:spPr bwMode="auto">
          <a:xfrm>
            <a:off x="1687116" y="6523293"/>
            <a:ext cx="1944216" cy="334707"/>
          </a:xfrm>
          <a:prstGeom prst="rect">
            <a:avLst/>
          </a:prstGeom>
          <a:noFill/>
          <a:ln w="9525">
            <a:noFill/>
            <a:miter lim="800000"/>
            <a:headEnd/>
            <a:tailEnd/>
          </a:ln>
        </p:spPr>
        <p:txBody>
          <a:bodyPr wrap="square">
            <a:spAutoFit/>
          </a:bodyPr>
          <a:lstStyle/>
          <a:p>
            <a:r>
              <a:rPr lang="fr-CA" sz="1575" dirty="0" err="1">
                <a:solidFill>
                  <a:srgbClr val="000000"/>
                </a:solidFill>
              </a:rPr>
              <a:t>Ref</a:t>
            </a:r>
            <a:r>
              <a:rPr lang="fr-CA" sz="1575" dirty="0">
                <a:solidFill>
                  <a:srgbClr val="000000"/>
                </a:solidFill>
              </a:rPr>
              <a:t>: p.175, L’Italien</a:t>
            </a:r>
          </a:p>
        </p:txBody>
      </p:sp>
      <p:pic>
        <p:nvPicPr>
          <p:cNvPr id="6" name="Picture 24">
            <a:extLst>
              <a:ext uri="{FF2B5EF4-FFF2-40B4-BE49-F238E27FC236}">
                <a16:creationId xmlns:a16="http://schemas.microsoft.com/office/drawing/2014/main" id="{EE0CF8A4-DDCD-4C7A-B55C-CB0D5E8644E7}"/>
              </a:ext>
            </a:extLst>
          </p:cNvPr>
          <p:cNvPicPr>
            <a:picLocks noGrp="1" noChangeAspect="1" noChangeArrowheads="1"/>
          </p:cNvPicPr>
          <p:nvPr>
            <p:ph idx="1"/>
            <p:custDataLst>
              <p:tags r:id="rId2"/>
            </p:custDataLst>
          </p:nvPr>
        </p:nvPicPr>
        <p:blipFill rotWithShape="1">
          <a:blip r:embed="rId5" cstate="print"/>
          <a:srcRect b="43338"/>
          <a:stretch/>
        </p:blipFill>
        <p:spPr bwMode="auto">
          <a:xfrm>
            <a:off x="3681715" y="116632"/>
            <a:ext cx="5947910" cy="4320480"/>
          </a:xfrm>
          <a:prstGeom prst="rect">
            <a:avLst/>
          </a:prstGeom>
          <a:noFill/>
          <a:ln w="9525">
            <a:noFill/>
            <a:miter lim="800000"/>
            <a:headEnd/>
            <a:tailEnd/>
          </a:ln>
          <a:effectLst/>
        </p:spPr>
      </p:pic>
      <p:pic>
        <p:nvPicPr>
          <p:cNvPr id="8" name="Picture 24">
            <a:extLst>
              <a:ext uri="{FF2B5EF4-FFF2-40B4-BE49-F238E27FC236}">
                <a16:creationId xmlns:a16="http://schemas.microsoft.com/office/drawing/2014/main" id="{9209700D-3812-4223-8D26-7234A3D3F358}"/>
              </a:ext>
            </a:extLst>
          </p:cNvPr>
          <p:cNvPicPr>
            <a:picLocks noChangeAspect="1" noChangeArrowheads="1"/>
          </p:cNvPicPr>
          <p:nvPr>
            <p:custDataLst>
              <p:tags r:id="rId3"/>
            </p:custDataLst>
          </p:nvPr>
        </p:nvPicPr>
        <p:blipFill rotWithShape="1">
          <a:blip r:embed="rId5" cstate="print"/>
          <a:srcRect l="13457" t="69249" r="-13457" b="2842"/>
          <a:stretch/>
        </p:blipFill>
        <p:spPr bwMode="auto">
          <a:xfrm>
            <a:off x="4063380" y="4693957"/>
            <a:ext cx="5911063" cy="2119419"/>
          </a:xfrm>
          <a:prstGeom prst="rect">
            <a:avLst/>
          </a:prstGeom>
          <a:noFill/>
          <a:ln w="9525">
            <a:noFill/>
            <a:miter lim="800000"/>
            <a:headEnd/>
            <a:tailEnd/>
          </a:ln>
          <a:effectLst/>
        </p:spPr>
      </p:pic>
      <p:sp>
        <p:nvSpPr>
          <p:cNvPr id="9" name="Ellipse 8">
            <a:extLst>
              <a:ext uri="{FF2B5EF4-FFF2-40B4-BE49-F238E27FC236}">
                <a16:creationId xmlns:a16="http://schemas.microsoft.com/office/drawing/2014/main" id="{AC843609-60D2-4202-841F-336DB64C5BE6}"/>
              </a:ext>
            </a:extLst>
          </p:cNvPr>
          <p:cNvSpPr/>
          <p:nvPr/>
        </p:nvSpPr>
        <p:spPr>
          <a:xfrm>
            <a:off x="4855468" y="1501097"/>
            <a:ext cx="891099" cy="19442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685280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4">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287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6">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048" y="457200"/>
            <a:ext cx="9512903"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055" y="521208"/>
            <a:ext cx="9404889"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au 2">
            <a:extLst>
              <a:ext uri="{FF2B5EF4-FFF2-40B4-BE49-F238E27FC236}">
                <a16:creationId xmlns:a16="http://schemas.microsoft.com/office/drawing/2014/main" id="{8BAFDB94-16DF-4044-8F42-2F979F5421C0}"/>
              </a:ext>
            </a:extLst>
          </p:cNvPr>
          <p:cNvGraphicFramePr>
            <a:graphicFrameLocks noGrp="1"/>
          </p:cNvGraphicFramePr>
          <p:nvPr>
            <p:extLst>
              <p:ext uri="{D42A27DB-BD31-4B8C-83A1-F6EECF244321}">
                <p14:modId xmlns:p14="http://schemas.microsoft.com/office/powerpoint/2010/main" val="3560076779"/>
              </p:ext>
            </p:extLst>
          </p:nvPr>
        </p:nvGraphicFramePr>
        <p:xfrm>
          <a:off x="802298" y="905933"/>
          <a:ext cx="8709408" cy="5039730"/>
        </p:xfrm>
        <a:graphic>
          <a:graphicData uri="http://schemas.openxmlformats.org/drawingml/2006/table">
            <a:tbl>
              <a:tblPr firstRow="1" firstCol="1" bandRow="1"/>
              <a:tblGrid>
                <a:gridCol w="940458">
                  <a:extLst>
                    <a:ext uri="{9D8B030D-6E8A-4147-A177-3AD203B41FA5}">
                      <a16:colId xmlns:a16="http://schemas.microsoft.com/office/drawing/2014/main" val="802584751"/>
                    </a:ext>
                  </a:extLst>
                </a:gridCol>
                <a:gridCol w="1034800">
                  <a:extLst>
                    <a:ext uri="{9D8B030D-6E8A-4147-A177-3AD203B41FA5}">
                      <a16:colId xmlns:a16="http://schemas.microsoft.com/office/drawing/2014/main" val="3858678971"/>
                    </a:ext>
                  </a:extLst>
                </a:gridCol>
                <a:gridCol w="1355361">
                  <a:extLst>
                    <a:ext uri="{9D8B030D-6E8A-4147-A177-3AD203B41FA5}">
                      <a16:colId xmlns:a16="http://schemas.microsoft.com/office/drawing/2014/main" val="213306617"/>
                    </a:ext>
                  </a:extLst>
                </a:gridCol>
                <a:gridCol w="2492655">
                  <a:extLst>
                    <a:ext uri="{9D8B030D-6E8A-4147-A177-3AD203B41FA5}">
                      <a16:colId xmlns:a16="http://schemas.microsoft.com/office/drawing/2014/main" val="2699373622"/>
                    </a:ext>
                  </a:extLst>
                </a:gridCol>
                <a:gridCol w="2886134">
                  <a:extLst>
                    <a:ext uri="{9D8B030D-6E8A-4147-A177-3AD203B41FA5}">
                      <a16:colId xmlns:a16="http://schemas.microsoft.com/office/drawing/2014/main" val="829165585"/>
                    </a:ext>
                  </a:extLst>
                </a:gridCol>
              </a:tblGrid>
              <a:tr h="540018">
                <a:tc>
                  <a:txBody>
                    <a:bodyPr/>
                    <a:lstStyle/>
                    <a:p>
                      <a:pPr algn="ctr" fontAlgn="ctr">
                        <a:lnSpc>
                          <a:spcPct val="107000"/>
                        </a:lnSpc>
                        <a:spcBef>
                          <a:spcPts val="0"/>
                        </a:spcBef>
                        <a:spcAft>
                          <a:spcPts val="800"/>
                        </a:spcAft>
                      </a:pPr>
                      <a:r>
                        <a:rPr lang="fr-CA" sz="1500" b="1" i="0" u="none" strike="noStrike" cap="all">
                          <a:effectLst/>
                          <a:latin typeface="Calibri" panose="020F0502020204030204" pitchFamily="34" charset="0"/>
                          <a:ea typeface="Calibri" panose="020F0502020204030204" pitchFamily="34" charset="0"/>
                          <a:cs typeface="Times New Roman" panose="02020603050405020304" pitchFamily="18" charset="0"/>
                        </a:rPr>
                        <a:t>indices</a:t>
                      </a:r>
                      <a:endParaRPr lang="fr-CA" sz="2400" b="0" i="0" u="none" strike="noStrike">
                        <a:effectLst/>
                        <a:latin typeface="Arial" panose="020B0604020202020204" pitchFamily="34" charset="0"/>
                      </a:endParaRPr>
                    </a:p>
                  </a:txBody>
                  <a:tcPr marL="91381" marR="91381" marT="126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lnSpc>
                          <a:spcPct val="107000"/>
                        </a:lnSpc>
                        <a:spcBef>
                          <a:spcPts val="0"/>
                        </a:spcBef>
                        <a:spcAft>
                          <a:spcPts val="800"/>
                        </a:spcAft>
                      </a:pPr>
                      <a:r>
                        <a:rPr lang="fr-CA" sz="1500" b="1" i="0" u="none" strike="noStrike" cap="all">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calculs</a:t>
                      </a:r>
                      <a:endParaRPr lang="fr-CA" sz="2400" b="0" i="0" u="none" strike="noStrike">
                        <a:effectLst/>
                        <a:latin typeface="Arial" panose="020B0604020202020204" pitchFamily="34" charset="0"/>
                      </a:endParaRPr>
                    </a:p>
                  </a:txBody>
                  <a:tcPr marL="91381" marR="91381" marT="126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lnSpc>
                          <a:spcPct val="107000"/>
                        </a:lnSpc>
                        <a:spcBef>
                          <a:spcPts val="0"/>
                        </a:spcBef>
                        <a:spcAft>
                          <a:spcPts val="800"/>
                        </a:spcAft>
                      </a:pPr>
                      <a:r>
                        <a:rPr lang="fr-CA" sz="1500" b="1" i="0" u="none" strike="noStrike" cap="all">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valeurs normales</a:t>
                      </a:r>
                      <a:endParaRPr lang="fr-CA" sz="2400" b="0" i="0" u="none" strike="noStrike">
                        <a:effectLst/>
                        <a:latin typeface="Arial" panose="020B0604020202020204" pitchFamily="34" charset="0"/>
                      </a:endParaRPr>
                    </a:p>
                  </a:txBody>
                  <a:tcPr marL="91381" marR="91381" marT="126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algn="ctr" fontAlgn="ctr">
                        <a:lnSpc>
                          <a:spcPct val="107000"/>
                        </a:lnSpc>
                        <a:spcBef>
                          <a:spcPts val="0"/>
                        </a:spcBef>
                        <a:spcAft>
                          <a:spcPts val="800"/>
                        </a:spcAft>
                      </a:pPr>
                      <a:r>
                        <a:rPr lang="fr-CA" sz="1500" b="1" i="0" u="none" strike="noStrike" cap="all">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valeurs pathologiques</a:t>
                      </a:r>
                      <a:endParaRPr lang="fr-CA" sz="2400" b="0" i="0" u="none" strike="noStrike">
                        <a:effectLst/>
                        <a:latin typeface="Arial" panose="020B0604020202020204" pitchFamily="34" charset="0"/>
                      </a:endParaRPr>
                    </a:p>
                  </a:txBody>
                  <a:tcPr marL="121840" marR="121840" marT="60921" marB="60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fr-CA"/>
                    </a:p>
                  </a:txBody>
                  <a:tcPr/>
                </a:tc>
                <a:extLst>
                  <a:ext uri="{0D108BD9-81ED-4DB2-BD59-A6C34878D82A}">
                    <a16:rowId xmlns:a16="http://schemas.microsoft.com/office/drawing/2014/main" val="2811388662"/>
                  </a:ext>
                </a:extLst>
              </a:tr>
              <a:tr h="1928897">
                <a:tc>
                  <a:txBody>
                    <a:bodyPr/>
                    <a:lstStyle/>
                    <a:p>
                      <a:pPr algn="ctr" fontAlgn="ctr">
                        <a:lnSpc>
                          <a:spcPct val="107000"/>
                        </a:lnSpc>
                        <a:spcBef>
                          <a:spcPts val="0"/>
                        </a:spcBef>
                        <a:spcAft>
                          <a:spcPts val="800"/>
                        </a:spcAft>
                      </a:pPr>
                      <a:r>
                        <a:rPr lang="fr-CA" sz="1500" b="1" i="1" u="none" strike="noStrike" cap="all">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Vgm</a:t>
                      </a:r>
                      <a:endParaRPr lang="fr-CA" sz="2400" b="0" i="0" u="none" strike="noStrike">
                        <a:effectLst/>
                        <a:latin typeface="Arial" panose="020B0604020202020204" pitchFamily="34" charset="0"/>
                      </a:endParaRPr>
                    </a:p>
                  </a:txBody>
                  <a:tcPr marL="91381" marR="91381" marT="126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lnSpc>
                          <a:spcPct val="107000"/>
                        </a:lnSpc>
                        <a:spcBef>
                          <a:spcPts val="0"/>
                        </a:spcBef>
                        <a:spcAft>
                          <a:spcPts val="800"/>
                        </a:spcAft>
                      </a:pPr>
                      <a:r>
                        <a:rPr lang="fr-CA" sz="1500" b="0" i="0" u="sng" strike="noStrike">
                          <a:effectLst/>
                          <a:latin typeface="Calibri" panose="020F0502020204030204" pitchFamily="34" charset="0"/>
                          <a:ea typeface="Calibri" panose="020F0502020204030204" pitchFamily="34" charset="0"/>
                          <a:cs typeface="Times New Roman" panose="02020603050405020304" pitchFamily="18" charset="0"/>
                        </a:rPr>
                        <a:t>Hte</a:t>
                      </a:r>
                      <a:endParaRPr lang="fr-CA" sz="2400" b="0" i="0" u="none" strike="noStrike">
                        <a:effectLst/>
                        <a:latin typeface="Arial" panose="020B0604020202020204" pitchFamily="34" charset="0"/>
                      </a:endParaRPr>
                    </a:p>
                    <a:p>
                      <a:pPr algn="ctr" fontAlgn="ctr">
                        <a:lnSpc>
                          <a:spcPct val="107000"/>
                        </a:lnSpc>
                        <a:spcBef>
                          <a:spcPts val="0"/>
                        </a:spcBef>
                        <a:spcAft>
                          <a:spcPts val="800"/>
                        </a:spcAft>
                      </a:pPr>
                      <a:r>
                        <a:rPr lang="fr-CA" sz="1500" b="0" i="0" u="none" strike="noStrike">
                          <a:effectLst/>
                          <a:latin typeface="Calibri" panose="020F0502020204030204" pitchFamily="34" charset="0"/>
                          <a:ea typeface="Calibri" panose="020F0502020204030204" pitchFamily="34" charset="0"/>
                          <a:cs typeface="Times New Roman" panose="02020603050405020304" pitchFamily="18" charset="0"/>
                        </a:rPr>
                        <a:t>GR</a:t>
                      </a:r>
                      <a:endParaRPr lang="fr-CA" sz="2400" b="0" i="0" u="none" strike="noStrike">
                        <a:effectLst/>
                        <a:latin typeface="Arial" panose="020B0604020202020204" pitchFamily="34" charset="0"/>
                      </a:endParaRPr>
                    </a:p>
                  </a:txBody>
                  <a:tcPr marL="91381" marR="91381" marT="126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fr-CA" sz="1500" b="0" i="0" u="none" strike="noStrike">
                          <a:effectLst/>
                          <a:latin typeface="Calibri" panose="020F0502020204030204" pitchFamily="34" charset="0"/>
                          <a:ea typeface="Calibri" panose="020F0502020204030204" pitchFamily="34" charset="0"/>
                          <a:cs typeface="Times New Roman" panose="02020603050405020304" pitchFamily="18" charset="0"/>
                        </a:rPr>
                        <a:t>80 à 100 fL</a:t>
                      </a:r>
                      <a:endParaRPr lang="fr-CA" sz="2400" b="0" i="0" u="none" strike="noStrike">
                        <a:effectLst/>
                        <a:latin typeface="Arial" panose="020B0604020202020204" pitchFamily="34" charset="0"/>
                      </a:endParaRPr>
                    </a:p>
                  </a:txBody>
                  <a:tcPr marL="91381" marR="91381" marT="126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fr-CA" sz="1500" b="1" i="0" u="none" strike="noStrike"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&lt; 80 fL</a:t>
                      </a:r>
                      <a:endParaRPr lang="fr-CA" sz="2400" b="0" i="0" u="none" strike="noStrike">
                        <a:effectLst/>
                        <a:latin typeface="Arial" panose="020B0604020202020204" pitchFamily="34" charset="0"/>
                      </a:endParaRPr>
                    </a:p>
                    <a:p>
                      <a:pPr marL="347472" indent="-347472" algn="ctr" fontAlgn="t">
                        <a:lnSpc>
                          <a:spcPct val="107000"/>
                        </a:lnSpc>
                        <a:spcBef>
                          <a:spcPts val="0"/>
                        </a:spcBef>
                        <a:spcAft>
                          <a:spcPts val="800"/>
                        </a:spcAft>
                        <a:tabLst>
                          <a:tab pos="202565" algn="l"/>
                        </a:tabLst>
                      </a:pPr>
                      <a:r>
                        <a:rPr lang="fr-CA" sz="1500" b="0" i="0" u="none" strike="noStrike"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Anémie ferriprive</a:t>
                      </a:r>
                      <a:endParaRPr lang="fr-CA" sz="2400" b="0" i="0" u="none" strike="noStrike">
                        <a:effectLst/>
                        <a:latin typeface="Arial" panose="020B0604020202020204" pitchFamily="34" charset="0"/>
                      </a:endParaRPr>
                    </a:p>
                    <a:p>
                      <a:pPr marL="347472" indent="-347472" algn="ctr" fontAlgn="t">
                        <a:lnSpc>
                          <a:spcPct val="107000"/>
                        </a:lnSpc>
                        <a:spcBef>
                          <a:spcPts val="0"/>
                        </a:spcBef>
                        <a:spcAft>
                          <a:spcPts val="800"/>
                        </a:spcAft>
                        <a:tabLst>
                          <a:tab pos="202565" algn="l"/>
                        </a:tabLst>
                      </a:pPr>
                      <a:r>
                        <a:rPr lang="fr-CA" sz="1500" b="0" i="0" u="none" strike="noStrike"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Thalassémie</a:t>
                      </a:r>
                      <a:endParaRPr lang="fr-CA" sz="2400" b="0" i="0" u="none" strike="noStrike">
                        <a:effectLst/>
                        <a:latin typeface="Arial" panose="020B0604020202020204" pitchFamily="34" charset="0"/>
                      </a:endParaRPr>
                    </a:p>
                    <a:p>
                      <a:pPr marL="347472" indent="-347472" algn="ctr" fontAlgn="t">
                        <a:lnSpc>
                          <a:spcPct val="107000"/>
                        </a:lnSpc>
                        <a:spcBef>
                          <a:spcPts val="0"/>
                        </a:spcBef>
                        <a:spcAft>
                          <a:spcPts val="800"/>
                        </a:spcAft>
                        <a:tabLst>
                          <a:tab pos="202565" algn="l"/>
                        </a:tabLst>
                      </a:pPr>
                      <a:r>
                        <a:rPr lang="fr-CA" sz="1500" b="0" i="0" u="none" strike="noStrike"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Intoxication au plomb</a:t>
                      </a:r>
                      <a:endParaRPr lang="fr-CA" sz="2400" b="0" i="0" u="none" strike="noStrike">
                        <a:effectLst/>
                        <a:latin typeface="Arial" panose="020B0604020202020204" pitchFamily="34" charset="0"/>
                      </a:endParaRPr>
                    </a:p>
                    <a:p>
                      <a:pPr marL="347472" indent="-347472" algn="ctr" fontAlgn="t">
                        <a:lnSpc>
                          <a:spcPct val="107000"/>
                        </a:lnSpc>
                        <a:spcBef>
                          <a:spcPts val="0"/>
                        </a:spcBef>
                        <a:spcAft>
                          <a:spcPts val="800"/>
                        </a:spcAft>
                        <a:tabLst>
                          <a:tab pos="202565" algn="l"/>
                        </a:tabLst>
                      </a:pPr>
                      <a:r>
                        <a:rPr lang="fr-CA" sz="1500" b="0" i="0" u="none" strike="noStrike"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Anémies sidéroblastiques (héréditaires)</a:t>
                      </a:r>
                      <a:endParaRPr lang="fr-CA" sz="2400" b="0" i="0" u="none" strike="noStrike">
                        <a:effectLst/>
                        <a:latin typeface="Arial" panose="020B0604020202020204" pitchFamily="34" charset="0"/>
                      </a:endParaRPr>
                    </a:p>
                  </a:txBody>
                  <a:tcPr marL="91381" marR="91381" marT="12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fr-CA" sz="1500" b="1" i="0" u="none" strike="noStrike"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&gt; 100 fL</a:t>
                      </a:r>
                      <a:endParaRPr lang="fr-CA" sz="2400" b="0" i="0" u="none" strike="noStrike">
                        <a:effectLst/>
                        <a:latin typeface="Arial" panose="020B0604020202020204" pitchFamily="34" charset="0"/>
                      </a:endParaRPr>
                    </a:p>
                    <a:p>
                      <a:pPr marL="347472" indent="-347472" algn="ctr" fontAlgn="t">
                        <a:lnSpc>
                          <a:spcPct val="107000"/>
                        </a:lnSpc>
                        <a:spcBef>
                          <a:spcPts val="0"/>
                        </a:spcBef>
                        <a:spcAft>
                          <a:spcPts val="800"/>
                        </a:spcAft>
                        <a:tabLst>
                          <a:tab pos="202565" algn="l"/>
                        </a:tabLst>
                      </a:pPr>
                      <a:r>
                        <a:rPr lang="fr-CA" sz="1500" b="0" i="0" u="none" strike="noStrike"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Anémies mégaloblastiques</a:t>
                      </a:r>
                      <a:endParaRPr lang="fr-CA" sz="2400" b="0" i="0" u="none" strike="noStrike">
                        <a:effectLst/>
                        <a:latin typeface="Arial" panose="020B0604020202020204" pitchFamily="34" charset="0"/>
                      </a:endParaRPr>
                    </a:p>
                    <a:p>
                      <a:pPr marL="347472" indent="-347472" algn="ctr" fontAlgn="t">
                        <a:lnSpc>
                          <a:spcPct val="107000"/>
                        </a:lnSpc>
                        <a:spcBef>
                          <a:spcPts val="0"/>
                        </a:spcBef>
                        <a:spcAft>
                          <a:spcPts val="800"/>
                        </a:spcAft>
                        <a:tabLst>
                          <a:tab pos="202565" algn="l"/>
                        </a:tabLst>
                      </a:pPr>
                      <a:r>
                        <a:rPr lang="fr-CA" sz="1500" b="0" i="0" u="none" strike="noStrike"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Anémies non mégaloblastiques</a:t>
                      </a:r>
                      <a:endParaRPr lang="fr-CA" sz="2400" b="0" i="0" u="none" strike="noStrike">
                        <a:effectLst/>
                        <a:latin typeface="Arial" panose="020B0604020202020204" pitchFamily="34" charset="0"/>
                      </a:endParaRPr>
                    </a:p>
                    <a:p>
                      <a:pPr algn="ctr" fontAlgn="t">
                        <a:lnSpc>
                          <a:spcPct val="107000"/>
                        </a:lnSpc>
                        <a:spcBef>
                          <a:spcPts val="0"/>
                        </a:spcBef>
                        <a:spcAft>
                          <a:spcPts val="800"/>
                        </a:spcAft>
                      </a:pPr>
                      <a:r>
                        <a:rPr lang="fr-CA" sz="1500" b="0" i="0" u="none" strike="noStrike"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CA" sz="2400" b="0" i="0" u="none" strike="noStrike">
                        <a:effectLst/>
                        <a:latin typeface="Arial" panose="020B0604020202020204" pitchFamily="34" charset="0"/>
                      </a:endParaRPr>
                    </a:p>
                  </a:txBody>
                  <a:tcPr marL="91381" marR="91381" marT="12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309070"/>
                  </a:ext>
                </a:extLst>
              </a:tr>
              <a:tr h="989137">
                <a:tc>
                  <a:txBody>
                    <a:bodyPr/>
                    <a:lstStyle/>
                    <a:p>
                      <a:pPr algn="ctr" fontAlgn="ctr">
                        <a:lnSpc>
                          <a:spcPct val="107000"/>
                        </a:lnSpc>
                        <a:spcBef>
                          <a:spcPts val="0"/>
                        </a:spcBef>
                        <a:spcAft>
                          <a:spcPts val="800"/>
                        </a:spcAft>
                      </a:pPr>
                      <a:r>
                        <a:rPr lang="fr-CA" sz="1500" b="1" i="1" u="none" strike="noStrike" cap="all">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Tgmh</a:t>
                      </a:r>
                      <a:endParaRPr lang="fr-CA" sz="2400" b="0" i="0" u="none" strike="noStrike">
                        <a:effectLst/>
                        <a:latin typeface="Arial" panose="020B0604020202020204" pitchFamily="34" charset="0"/>
                      </a:endParaRPr>
                    </a:p>
                  </a:txBody>
                  <a:tcPr marL="91381" marR="91381" marT="126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lnSpc>
                          <a:spcPct val="107000"/>
                        </a:lnSpc>
                        <a:spcBef>
                          <a:spcPts val="0"/>
                        </a:spcBef>
                        <a:spcAft>
                          <a:spcPts val="800"/>
                        </a:spcAft>
                      </a:pPr>
                      <a:r>
                        <a:rPr lang="fr-CA" sz="1500" b="0" i="0" u="sng" strike="noStrike">
                          <a:effectLst/>
                          <a:latin typeface="Calibri" panose="020F0502020204030204" pitchFamily="34" charset="0"/>
                          <a:ea typeface="Calibri" panose="020F0502020204030204" pitchFamily="34" charset="0"/>
                          <a:cs typeface="Times New Roman" panose="02020603050405020304" pitchFamily="18" charset="0"/>
                        </a:rPr>
                        <a:t>Hb</a:t>
                      </a:r>
                      <a:endParaRPr lang="fr-CA" sz="2400" b="0" i="0" u="none" strike="noStrike">
                        <a:effectLst/>
                        <a:latin typeface="Arial" panose="020B0604020202020204" pitchFamily="34" charset="0"/>
                      </a:endParaRPr>
                    </a:p>
                    <a:p>
                      <a:pPr algn="ctr" fontAlgn="ctr">
                        <a:lnSpc>
                          <a:spcPct val="107000"/>
                        </a:lnSpc>
                        <a:spcBef>
                          <a:spcPts val="0"/>
                        </a:spcBef>
                        <a:spcAft>
                          <a:spcPts val="800"/>
                        </a:spcAft>
                      </a:pPr>
                      <a:r>
                        <a:rPr lang="fr-CA" sz="1500" b="0" i="0" u="none" strike="noStrike">
                          <a:effectLst/>
                          <a:latin typeface="Calibri" panose="020F0502020204030204" pitchFamily="34" charset="0"/>
                          <a:ea typeface="Calibri" panose="020F0502020204030204" pitchFamily="34" charset="0"/>
                          <a:cs typeface="Times New Roman" panose="02020603050405020304" pitchFamily="18" charset="0"/>
                        </a:rPr>
                        <a:t>GR</a:t>
                      </a:r>
                      <a:endParaRPr lang="fr-CA" sz="2400" b="0" i="0" u="none" strike="noStrike">
                        <a:effectLst/>
                        <a:latin typeface="Arial" panose="020B0604020202020204" pitchFamily="34" charset="0"/>
                      </a:endParaRPr>
                    </a:p>
                  </a:txBody>
                  <a:tcPr marL="91381" marR="91381" marT="126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tabLst>
                          <a:tab pos="-914400" algn="l"/>
                          <a:tab pos="-457200" algn="l"/>
                          <a:tab pos="314960" algn="l"/>
                          <a:tab pos="640080" algn="l"/>
                          <a:tab pos="991235" algn="l"/>
                          <a:tab pos="1313180" algn="l"/>
                          <a:tab pos="1635760" algn="l"/>
                          <a:tab pos="2011680" algn="l"/>
                          <a:tab pos="2468880" algn="l"/>
                          <a:tab pos="2926080" algn="l"/>
                          <a:tab pos="3383280" algn="l"/>
                          <a:tab pos="3840480" algn="l"/>
                          <a:tab pos="4297680" algn="l"/>
                          <a:tab pos="4754880" algn="l"/>
                          <a:tab pos="5212080" algn="l"/>
                          <a:tab pos="5669280" algn="l"/>
                        </a:tabLst>
                      </a:pPr>
                      <a:r>
                        <a:rPr lang="fr-CA" sz="1500" b="0" i="0" u="none" strike="noStrike"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 à 34 pg</a:t>
                      </a:r>
                      <a:endParaRPr lang="fr-CA" sz="2400" b="0" i="0" u="none" strike="noStrike">
                        <a:effectLst/>
                        <a:latin typeface="Arial" panose="020B0604020202020204" pitchFamily="34" charset="0"/>
                      </a:endParaRPr>
                    </a:p>
                  </a:txBody>
                  <a:tcPr marL="91381" marR="91381" marT="126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fr-CA" sz="1500" b="1" i="0" u="none" strike="noStrike"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&lt; 26 pg</a:t>
                      </a:r>
                      <a:endParaRPr lang="fr-CA" sz="2400" b="0" i="0" u="none" strike="noStrike">
                        <a:effectLst/>
                        <a:latin typeface="Arial" panose="020B0604020202020204" pitchFamily="34" charset="0"/>
                      </a:endParaRPr>
                    </a:p>
                    <a:p>
                      <a:pPr marL="347472" indent="-347472" algn="ctr" fontAlgn="t">
                        <a:lnSpc>
                          <a:spcPct val="107000"/>
                        </a:lnSpc>
                        <a:spcBef>
                          <a:spcPts val="0"/>
                        </a:spcBef>
                        <a:spcAft>
                          <a:spcPts val="800"/>
                        </a:spcAft>
                        <a:tabLst>
                          <a:tab pos="202565" algn="l"/>
                        </a:tabLst>
                      </a:pPr>
                      <a:r>
                        <a:rPr lang="fr-CA" sz="1500" b="0" i="0" u="none" strike="noStrike"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Hypochromie</a:t>
                      </a:r>
                      <a:endParaRPr lang="fr-CA" sz="2400" b="0" i="0" u="none" strike="noStrike">
                        <a:effectLst/>
                        <a:latin typeface="Arial" panose="020B0604020202020204" pitchFamily="34" charset="0"/>
                      </a:endParaRPr>
                    </a:p>
                    <a:p>
                      <a:pPr algn="ctr" fontAlgn="t">
                        <a:lnSpc>
                          <a:spcPct val="107000"/>
                        </a:lnSpc>
                        <a:spcBef>
                          <a:spcPts val="0"/>
                        </a:spcBef>
                        <a:spcAft>
                          <a:spcPts val="800"/>
                        </a:spcAft>
                      </a:pPr>
                      <a:r>
                        <a:rPr lang="fr-CA" sz="15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CA" sz="2400" b="0" i="0" u="none" strike="noStrike">
                        <a:effectLst/>
                        <a:latin typeface="Arial" panose="020B0604020202020204" pitchFamily="34" charset="0"/>
                      </a:endParaRPr>
                    </a:p>
                  </a:txBody>
                  <a:tcPr marL="91381" marR="91381" marT="12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4672" algn="l" fontAlgn="t">
                        <a:lnSpc>
                          <a:spcPct val="107000"/>
                        </a:lnSpc>
                        <a:spcBef>
                          <a:spcPts val="0"/>
                        </a:spcBef>
                        <a:spcAft>
                          <a:spcPts val="800"/>
                        </a:spcAft>
                        <a:tabLst>
                          <a:tab pos="457200" algn="l"/>
                        </a:tabLst>
                      </a:pPr>
                      <a:r>
                        <a:rPr lang="fr-CA" sz="1500" b="1" i="0" u="none" strike="noStrike"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&gt; 34 pg</a:t>
                      </a:r>
                      <a:endParaRPr lang="fr-CA" sz="2400" b="0" i="0" u="none" strike="noStrike">
                        <a:effectLst/>
                        <a:latin typeface="Arial" panose="020B0604020202020204" pitchFamily="34" charset="0"/>
                      </a:endParaRPr>
                    </a:p>
                    <a:p>
                      <a:pPr marL="347472" indent="-347472" algn="l" fontAlgn="t">
                        <a:lnSpc>
                          <a:spcPct val="107000"/>
                        </a:lnSpc>
                        <a:spcBef>
                          <a:spcPts val="0"/>
                        </a:spcBef>
                        <a:spcAft>
                          <a:spcPts val="800"/>
                        </a:spcAft>
                        <a:tabLst>
                          <a:tab pos="202565" algn="l"/>
                        </a:tabLst>
                      </a:pPr>
                      <a:r>
                        <a:rPr lang="fr-CA" sz="1500" b="0" i="0" u="none" strike="noStrike"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Anémies macrocytaires</a:t>
                      </a:r>
                      <a:endParaRPr lang="fr-CA" sz="2400" b="0" i="0" u="none" strike="noStrike">
                        <a:effectLst/>
                        <a:latin typeface="Arial" panose="020B0604020202020204" pitchFamily="34" charset="0"/>
                      </a:endParaRPr>
                    </a:p>
                    <a:p>
                      <a:pPr marL="347472" indent="-347472" algn="l" fontAlgn="t">
                        <a:lnSpc>
                          <a:spcPct val="107000"/>
                        </a:lnSpc>
                        <a:spcBef>
                          <a:spcPts val="0"/>
                        </a:spcBef>
                        <a:spcAft>
                          <a:spcPts val="800"/>
                        </a:spcAft>
                        <a:tabLst>
                          <a:tab pos="202565" algn="l"/>
                        </a:tabLst>
                      </a:pPr>
                      <a:r>
                        <a:rPr lang="fr-CA" sz="1500" b="0" i="0" u="none" strike="noStrike"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Anémies mégalocytaires</a:t>
                      </a:r>
                      <a:endParaRPr lang="fr-CA" sz="2400" b="0" i="0" u="none" strike="noStrike">
                        <a:effectLst/>
                        <a:latin typeface="Arial" panose="020B0604020202020204" pitchFamily="34" charset="0"/>
                      </a:endParaRPr>
                    </a:p>
                  </a:txBody>
                  <a:tcPr marL="91381" marR="91381" marT="12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8898915"/>
                  </a:ext>
                </a:extLst>
              </a:tr>
              <a:tr h="1581678">
                <a:tc>
                  <a:txBody>
                    <a:bodyPr/>
                    <a:lstStyle/>
                    <a:p>
                      <a:pPr algn="ctr" fontAlgn="ctr">
                        <a:lnSpc>
                          <a:spcPct val="107000"/>
                        </a:lnSpc>
                        <a:spcBef>
                          <a:spcPts val="0"/>
                        </a:spcBef>
                        <a:spcAft>
                          <a:spcPts val="800"/>
                        </a:spcAft>
                      </a:pPr>
                      <a:r>
                        <a:rPr lang="fr-CA" sz="1500" b="1" i="1" u="none" strike="noStrike" cap="all">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cgmh</a:t>
                      </a:r>
                      <a:endParaRPr lang="fr-CA" sz="2400" b="0" i="0" u="none" strike="noStrike">
                        <a:effectLst/>
                        <a:latin typeface="Arial" panose="020B0604020202020204" pitchFamily="34" charset="0"/>
                      </a:endParaRPr>
                    </a:p>
                  </a:txBody>
                  <a:tcPr marL="91381" marR="91381" marT="126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lnSpc>
                          <a:spcPct val="107000"/>
                        </a:lnSpc>
                        <a:spcBef>
                          <a:spcPts val="0"/>
                        </a:spcBef>
                        <a:spcAft>
                          <a:spcPts val="800"/>
                        </a:spcAft>
                      </a:pPr>
                      <a:r>
                        <a:rPr lang="fr-CA" sz="1500" b="0" i="0" u="sng" strike="noStrike">
                          <a:effectLst/>
                          <a:latin typeface="Calibri" panose="020F0502020204030204" pitchFamily="34" charset="0"/>
                          <a:ea typeface="Calibri" panose="020F0502020204030204" pitchFamily="34" charset="0"/>
                          <a:cs typeface="Times New Roman" panose="02020603050405020304" pitchFamily="18" charset="0"/>
                        </a:rPr>
                        <a:t>Hb</a:t>
                      </a:r>
                      <a:endParaRPr lang="fr-CA" sz="2400" b="0" i="0" u="none" strike="noStrike">
                        <a:effectLst/>
                        <a:latin typeface="Arial" panose="020B0604020202020204" pitchFamily="34" charset="0"/>
                      </a:endParaRPr>
                    </a:p>
                    <a:p>
                      <a:pPr algn="ctr" fontAlgn="ctr">
                        <a:lnSpc>
                          <a:spcPct val="107000"/>
                        </a:lnSpc>
                        <a:spcBef>
                          <a:spcPts val="0"/>
                        </a:spcBef>
                        <a:spcAft>
                          <a:spcPts val="800"/>
                        </a:spcAft>
                      </a:pPr>
                      <a:r>
                        <a:rPr lang="fr-CA" sz="1500" b="0" i="0" u="none" strike="noStrike">
                          <a:effectLst/>
                          <a:latin typeface="Calibri" panose="020F0502020204030204" pitchFamily="34" charset="0"/>
                          <a:ea typeface="Calibri" panose="020F0502020204030204" pitchFamily="34" charset="0"/>
                          <a:cs typeface="Times New Roman" panose="02020603050405020304" pitchFamily="18" charset="0"/>
                        </a:rPr>
                        <a:t>Hte</a:t>
                      </a:r>
                      <a:endParaRPr lang="fr-CA" sz="2400" b="0" i="0" u="none" strike="noStrike">
                        <a:effectLst/>
                        <a:latin typeface="Arial" panose="020B0604020202020204" pitchFamily="34" charset="0"/>
                      </a:endParaRPr>
                    </a:p>
                  </a:txBody>
                  <a:tcPr marL="91381" marR="91381" marT="126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fr-CA" sz="1500" b="0" i="0" u="none" strike="noStrike">
                          <a:effectLst/>
                          <a:latin typeface="Calibri" panose="020F0502020204030204" pitchFamily="34" charset="0"/>
                          <a:ea typeface="Calibri" panose="020F0502020204030204" pitchFamily="34" charset="0"/>
                          <a:cs typeface="Times New Roman" panose="02020603050405020304" pitchFamily="18" charset="0"/>
                        </a:rPr>
                        <a:t>320 à 365 g/L</a:t>
                      </a:r>
                      <a:endParaRPr lang="fr-CA" sz="2400" b="0" i="0" u="none" strike="noStrike">
                        <a:effectLst/>
                        <a:latin typeface="Arial" panose="020B0604020202020204" pitchFamily="34" charset="0"/>
                      </a:endParaRPr>
                    </a:p>
                  </a:txBody>
                  <a:tcPr marL="91381" marR="91381" marT="126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fr-CA" sz="1500" b="1" i="0" u="none" strike="noStrike"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&lt; 320 g/L</a:t>
                      </a:r>
                      <a:endParaRPr lang="fr-CA" sz="2400" b="0" i="0" u="none" strike="noStrike">
                        <a:effectLst/>
                        <a:latin typeface="Arial" panose="020B0604020202020204" pitchFamily="34" charset="0"/>
                      </a:endParaRPr>
                    </a:p>
                    <a:p>
                      <a:pPr marL="347472" indent="-347472" algn="ctr" fontAlgn="t">
                        <a:lnSpc>
                          <a:spcPct val="107000"/>
                        </a:lnSpc>
                        <a:spcBef>
                          <a:spcPts val="0"/>
                        </a:spcBef>
                        <a:spcAft>
                          <a:spcPts val="800"/>
                        </a:spcAft>
                        <a:tabLst>
                          <a:tab pos="202565" algn="l"/>
                        </a:tabLst>
                      </a:pPr>
                      <a:r>
                        <a:rPr lang="fr-CA" sz="1500" b="0" i="0" u="none" strike="noStrike"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Hypochromie</a:t>
                      </a:r>
                      <a:endParaRPr lang="fr-CA" sz="2400" b="0" i="0" u="none" strike="noStrike">
                        <a:effectLst/>
                        <a:latin typeface="Arial" panose="020B0604020202020204" pitchFamily="34" charset="0"/>
                      </a:endParaRPr>
                    </a:p>
                    <a:p>
                      <a:pPr algn="ctr" fontAlgn="t">
                        <a:lnSpc>
                          <a:spcPct val="107000"/>
                        </a:lnSpc>
                        <a:spcBef>
                          <a:spcPts val="0"/>
                        </a:spcBef>
                        <a:spcAft>
                          <a:spcPts val="800"/>
                        </a:spcAft>
                      </a:pPr>
                      <a:r>
                        <a:rPr lang="fr-CA" sz="15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CA" sz="2400" b="0" i="0" u="none" strike="noStrike">
                        <a:effectLst/>
                        <a:latin typeface="Arial" panose="020B0604020202020204" pitchFamily="34" charset="0"/>
                      </a:endParaRPr>
                    </a:p>
                  </a:txBody>
                  <a:tcPr marL="91381" marR="91381" marT="12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fr-CA" sz="1500" b="1" i="0" u="none" strike="noStrike"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&gt; 365 g/L</a:t>
                      </a:r>
                      <a:endParaRPr lang="fr-CA" sz="2400" b="0" i="0" u="none" strike="noStrike">
                        <a:effectLst/>
                        <a:latin typeface="Arial" panose="020B0604020202020204" pitchFamily="34" charset="0"/>
                      </a:endParaRPr>
                    </a:p>
                    <a:p>
                      <a:pPr marL="347472" indent="-347472" algn="ctr" fontAlgn="t">
                        <a:lnSpc>
                          <a:spcPct val="107000"/>
                        </a:lnSpc>
                        <a:spcBef>
                          <a:spcPts val="0"/>
                        </a:spcBef>
                        <a:spcAft>
                          <a:spcPts val="800"/>
                        </a:spcAft>
                        <a:tabLst>
                          <a:tab pos="202565" algn="l"/>
                        </a:tabLst>
                      </a:pPr>
                      <a:r>
                        <a:rPr lang="fr-CA" sz="1500" b="0" i="0" u="none" strike="noStrike"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Agglutinines froides </a:t>
                      </a:r>
                      <a:endParaRPr lang="fr-CA" sz="2400" b="0" i="0" u="none" strike="noStrike">
                        <a:effectLst/>
                        <a:latin typeface="Arial" panose="020B0604020202020204" pitchFamily="34" charset="0"/>
                      </a:endParaRPr>
                    </a:p>
                    <a:p>
                      <a:pPr marL="347472" indent="-347472" algn="ctr" fontAlgn="t">
                        <a:lnSpc>
                          <a:spcPct val="107000"/>
                        </a:lnSpc>
                        <a:spcBef>
                          <a:spcPts val="0"/>
                        </a:spcBef>
                        <a:spcAft>
                          <a:spcPts val="800"/>
                        </a:spcAft>
                        <a:tabLst>
                          <a:tab pos="202565" algn="l"/>
                        </a:tabLst>
                      </a:pPr>
                      <a:r>
                        <a:rPr lang="fr-CA" sz="1500" b="0" i="0" u="none" strike="noStrike"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Sphérocytose </a:t>
                      </a:r>
                      <a:endParaRPr lang="fr-CA" sz="2400" b="0" i="0" u="none" strike="noStrike">
                        <a:effectLst/>
                        <a:latin typeface="Arial" panose="020B0604020202020204" pitchFamily="34" charset="0"/>
                      </a:endParaRPr>
                    </a:p>
                    <a:p>
                      <a:pPr marL="347472" indent="-347472" algn="ctr" fontAlgn="t">
                        <a:lnSpc>
                          <a:spcPct val="107000"/>
                        </a:lnSpc>
                        <a:spcBef>
                          <a:spcPts val="0"/>
                        </a:spcBef>
                        <a:spcAft>
                          <a:spcPts val="800"/>
                        </a:spcAft>
                        <a:tabLst>
                          <a:tab pos="202565" algn="l"/>
                        </a:tabLst>
                      </a:pPr>
                      <a:r>
                        <a:rPr lang="fr-CA" sz="1500" b="0" i="0" u="none" strike="noStrike"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Interférence de l’HB (Lactescence ou ictère)</a:t>
                      </a:r>
                      <a:endParaRPr lang="fr-CA" sz="2400" b="0" i="0" u="none" strike="noStrike" dirty="0">
                        <a:effectLst/>
                        <a:latin typeface="Arial" panose="020B0604020202020204" pitchFamily="34" charset="0"/>
                      </a:endParaRPr>
                    </a:p>
                  </a:txBody>
                  <a:tcPr marL="91381" marR="91381" marT="12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225888"/>
                  </a:ext>
                </a:extLst>
              </a:tr>
            </a:tbl>
          </a:graphicData>
        </a:graphic>
      </p:graphicFrame>
    </p:spTree>
    <p:extLst>
      <p:ext uri="{BB962C8B-B14F-4D97-AF65-F5344CB8AC3E}">
        <p14:creationId xmlns:p14="http://schemas.microsoft.com/office/powerpoint/2010/main" val="1911825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custDataLst>
              <p:tags r:id="rId1"/>
            </p:custDataLst>
          </p:nvPr>
        </p:nvSpPr>
        <p:spPr>
          <a:xfrm>
            <a:off x="515910" y="428507"/>
            <a:ext cx="9256600" cy="503153"/>
          </a:xfrm>
        </p:spPr>
        <p:txBody>
          <a:bodyPr>
            <a:normAutofit fontScale="90000"/>
          </a:bodyPr>
          <a:lstStyle/>
          <a:p>
            <a:pPr defTabSz="1138108">
              <a:defRPr/>
            </a:pPr>
            <a:r>
              <a:rPr lang="fr-CA" sz="3839" dirty="0">
                <a:solidFill>
                  <a:schemeClr val="tx1"/>
                </a:solidFill>
              </a:rPr>
              <a:t>L’hémogramme</a:t>
            </a:r>
            <a:r>
              <a:rPr lang="fr-CA" sz="4375" dirty="0">
                <a:solidFill>
                  <a:schemeClr val="tx1"/>
                </a:solidFill>
              </a:rPr>
              <a:t> </a:t>
            </a:r>
            <a:r>
              <a:rPr lang="fr-CA" sz="1428" dirty="0">
                <a:solidFill>
                  <a:schemeClr val="tx1"/>
                </a:solidFill>
              </a:rPr>
              <a:t>(chapitre 10)</a:t>
            </a:r>
            <a:endParaRPr lang="fr-FR" sz="1428" dirty="0">
              <a:solidFill>
                <a:schemeClr val="tx1"/>
              </a:solidFill>
            </a:endParaRPr>
          </a:p>
        </p:txBody>
      </p:sp>
      <p:sp>
        <p:nvSpPr>
          <p:cNvPr id="260099" name="Rectangle 3"/>
          <p:cNvSpPr>
            <a:spLocks noGrp="1" noChangeArrowheads="1"/>
          </p:cNvSpPr>
          <p:nvPr>
            <p:ph type="body" idx="1"/>
            <p:custDataLst>
              <p:tags r:id="rId2"/>
            </p:custDataLst>
          </p:nvPr>
        </p:nvSpPr>
        <p:spPr>
          <a:xfrm>
            <a:off x="201262" y="1134339"/>
            <a:ext cx="10085739" cy="4792001"/>
          </a:xfrm>
        </p:spPr>
        <p:txBody>
          <a:bodyPr/>
          <a:lstStyle/>
          <a:p>
            <a:pPr marL="426614" indent="-426614" defTabSz="1138108"/>
            <a:r>
              <a:rPr lang="fr-CA" sz="2143" dirty="0"/>
              <a:t>Indices érythrocytaires p.175</a:t>
            </a:r>
          </a:p>
          <a:p>
            <a:pPr marL="922676" lvl="1" indent="-355748" defTabSz="1138108"/>
            <a:r>
              <a:rPr lang="fr-CA" sz="1786" dirty="0"/>
              <a:t>VGM ou  VCM  ou </a:t>
            </a:r>
            <a:r>
              <a:rPr lang="fr-CA" sz="1786" u="sng" dirty="0"/>
              <a:t>MCV</a:t>
            </a:r>
            <a:r>
              <a:rPr lang="fr-CA" sz="1786" dirty="0"/>
              <a:t> et (VPM)</a:t>
            </a:r>
          </a:p>
          <a:p>
            <a:pPr marL="1421572" lvl="2" indent="-283464" defTabSz="1138108"/>
            <a:r>
              <a:rPr lang="fr-CA" sz="1518" dirty="0"/>
              <a:t>Calcul: VGM</a:t>
            </a:r>
            <a:r>
              <a:rPr lang="fr-CA" sz="1518" dirty="0">
                <a:solidFill>
                  <a:srgbClr val="FF3300"/>
                </a:solidFill>
              </a:rPr>
              <a:t>=  </a:t>
            </a:r>
            <a:r>
              <a:rPr lang="fr-CA" sz="1607" u="sng" dirty="0">
                <a:solidFill>
                  <a:srgbClr val="FF3300"/>
                </a:solidFill>
              </a:rPr>
              <a:t>    Ht (L </a:t>
            </a:r>
            <a:r>
              <a:rPr lang="fr-CA" sz="1696" u="sng" dirty="0">
                <a:solidFill>
                  <a:srgbClr val="FF3300"/>
                </a:solidFill>
              </a:rPr>
              <a:t>/</a:t>
            </a:r>
            <a:r>
              <a:rPr lang="fr-CA" sz="1518" u="sng" dirty="0">
                <a:solidFill>
                  <a:srgbClr val="FF3300"/>
                </a:solidFill>
              </a:rPr>
              <a:t> L)        </a:t>
            </a:r>
            <a:r>
              <a:rPr lang="fr-CA" sz="1518" dirty="0">
                <a:solidFill>
                  <a:srgbClr val="FF3300"/>
                </a:solidFill>
              </a:rPr>
              <a:t> </a:t>
            </a:r>
            <a:r>
              <a:rPr lang="fr-CA" sz="1518" dirty="0"/>
              <a:t> =  - - - x10</a:t>
            </a:r>
            <a:r>
              <a:rPr lang="fr-CA" sz="1518" baseline="30000" dirty="0"/>
              <a:t>-15</a:t>
            </a:r>
            <a:r>
              <a:rPr lang="fr-CA" sz="1518" dirty="0"/>
              <a:t> L  ou - - - </a:t>
            </a:r>
            <a:r>
              <a:rPr lang="fr-CA" sz="1518" dirty="0" err="1"/>
              <a:t>fL</a:t>
            </a:r>
            <a:endParaRPr lang="fr-CA" sz="1518" dirty="0"/>
          </a:p>
          <a:p>
            <a:pPr marL="1421572" lvl="2" indent="-283464" defTabSz="1138108">
              <a:buNone/>
            </a:pPr>
            <a:r>
              <a:rPr lang="fr-CA" sz="1518" dirty="0"/>
              <a:t>		         </a:t>
            </a:r>
            <a:r>
              <a:rPr lang="fr-CA" sz="1518" dirty="0">
                <a:solidFill>
                  <a:srgbClr val="FF3300"/>
                </a:solidFill>
              </a:rPr>
              <a:t>GR  (</a:t>
            </a:r>
            <a:r>
              <a:rPr lang="fr-CA" sz="1696" dirty="0">
                <a:solidFill>
                  <a:srgbClr val="FF3300"/>
                </a:solidFill>
              </a:rPr>
              <a:t>x10</a:t>
            </a:r>
            <a:r>
              <a:rPr lang="fr-CA" sz="1696" baseline="30000" dirty="0">
                <a:solidFill>
                  <a:srgbClr val="FF3300"/>
                </a:solidFill>
              </a:rPr>
              <a:t>12</a:t>
            </a:r>
            <a:r>
              <a:rPr lang="fr-CA" sz="1696" dirty="0">
                <a:solidFill>
                  <a:srgbClr val="FF3300"/>
                </a:solidFill>
              </a:rPr>
              <a:t> / L)</a:t>
            </a:r>
            <a:endParaRPr lang="fr-CA" sz="1518" dirty="0">
              <a:solidFill>
                <a:srgbClr val="FF3300"/>
              </a:solidFill>
            </a:endParaRPr>
          </a:p>
          <a:p>
            <a:pPr marL="1421572" lvl="2" indent="-283464" defTabSz="1138108"/>
            <a:r>
              <a:rPr lang="fr-CA" sz="1518" dirty="0"/>
              <a:t>Mesuré directement par tous les compteurs cellulaires  ?????</a:t>
            </a:r>
          </a:p>
          <a:p>
            <a:pPr marL="922676" lvl="1" indent="-355748" defTabSz="1138108"/>
            <a:r>
              <a:rPr lang="fr-CA" sz="1786" dirty="0"/>
              <a:t>TGMH ou </a:t>
            </a:r>
            <a:r>
              <a:rPr lang="fr-CA" sz="1786" u="sng" dirty="0"/>
              <a:t>MCH ou CHCM</a:t>
            </a:r>
          </a:p>
          <a:p>
            <a:pPr marL="1421572" lvl="2" indent="-283464" defTabSz="1138108"/>
            <a:r>
              <a:rPr lang="fr-CA" sz="1518" dirty="0"/>
              <a:t>Calcul: TGMH=  </a:t>
            </a:r>
            <a:r>
              <a:rPr lang="fr-CA" sz="1607" u="sng" dirty="0">
                <a:solidFill>
                  <a:srgbClr val="FF3300"/>
                </a:solidFill>
              </a:rPr>
              <a:t>      </a:t>
            </a:r>
            <a:r>
              <a:rPr lang="fr-CA" sz="1607" u="sng" dirty="0" err="1">
                <a:solidFill>
                  <a:srgbClr val="FF3300"/>
                </a:solidFill>
              </a:rPr>
              <a:t>Hb</a:t>
            </a:r>
            <a:r>
              <a:rPr lang="fr-CA" sz="1607" u="sng" dirty="0">
                <a:solidFill>
                  <a:srgbClr val="FF3300"/>
                </a:solidFill>
              </a:rPr>
              <a:t> (g </a:t>
            </a:r>
            <a:r>
              <a:rPr lang="fr-CA" sz="1696" u="sng" dirty="0">
                <a:solidFill>
                  <a:srgbClr val="FF3300"/>
                </a:solidFill>
              </a:rPr>
              <a:t>/</a:t>
            </a:r>
            <a:r>
              <a:rPr lang="fr-CA" sz="1518" u="sng" dirty="0">
                <a:solidFill>
                  <a:srgbClr val="FF3300"/>
                </a:solidFill>
              </a:rPr>
              <a:t> L)         </a:t>
            </a:r>
            <a:r>
              <a:rPr lang="fr-CA" sz="1518" dirty="0"/>
              <a:t>  =  - - - x10</a:t>
            </a:r>
            <a:r>
              <a:rPr lang="fr-CA" sz="1518" baseline="30000" dirty="0"/>
              <a:t>-12</a:t>
            </a:r>
            <a:r>
              <a:rPr lang="fr-CA" sz="1518" dirty="0"/>
              <a:t> g  ou - - - </a:t>
            </a:r>
            <a:r>
              <a:rPr lang="fr-CA" sz="1518" dirty="0" err="1"/>
              <a:t>pg</a:t>
            </a:r>
            <a:endParaRPr lang="fr-CA" sz="1518" dirty="0"/>
          </a:p>
          <a:p>
            <a:pPr marL="1421572" lvl="2" indent="-283464" defTabSz="1138108">
              <a:buNone/>
            </a:pPr>
            <a:r>
              <a:rPr lang="fr-CA" sz="1518" dirty="0"/>
              <a:t>		            </a:t>
            </a:r>
            <a:r>
              <a:rPr lang="fr-CA" sz="1518" dirty="0">
                <a:solidFill>
                  <a:srgbClr val="FF3300"/>
                </a:solidFill>
              </a:rPr>
              <a:t>GR  (</a:t>
            </a:r>
            <a:r>
              <a:rPr lang="fr-CA" sz="1696" dirty="0">
                <a:solidFill>
                  <a:srgbClr val="FF3300"/>
                </a:solidFill>
              </a:rPr>
              <a:t>x10</a:t>
            </a:r>
            <a:r>
              <a:rPr lang="fr-CA" sz="1696" baseline="30000" dirty="0">
                <a:solidFill>
                  <a:srgbClr val="FF3300"/>
                </a:solidFill>
              </a:rPr>
              <a:t>12</a:t>
            </a:r>
            <a:r>
              <a:rPr lang="fr-CA" sz="1696" dirty="0">
                <a:solidFill>
                  <a:srgbClr val="FF3300"/>
                </a:solidFill>
              </a:rPr>
              <a:t> / L)</a:t>
            </a:r>
            <a:endParaRPr lang="fr-CA" sz="1518" dirty="0">
              <a:solidFill>
                <a:srgbClr val="FF3300"/>
              </a:solidFill>
            </a:endParaRPr>
          </a:p>
          <a:p>
            <a:pPr marL="1421572" lvl="2" indent="-283464" defTabSz="1138108"/>
            <a:r>
              <a:rPr lang="fr-CA" sz="1518" dirty="0"/>
              <a:t>Mesuré directement par les compteurs cellulaires </a:t>
            </a:r>
            <a:r>
              <a:rPr lang="fr-CA" sz="1518" u="sng" dirty="0"/>
              <a:t>optique</a:t>
            </a:r>
            <a:r>
              <a:rPr lang="fr-CA" sz="1518" dirty="0"/>
              <a:t>  ?????</a:t>
            </a:r>
          </a:p>
          <a:p>
            <a:pPr marL="1421572" lvl="2" indent="-283464" defTabSz="1138108"/>
            <a:r>
              <a:rPr lang="fr-CA" sz="1518" dirty="0"/>
              <a:t>Calculé par les compteurs cellulaires par </a:t>
            </a:r>
            <a:r>
              <a:rPr lang="fr-CA" sz="1518" u="sng" dirty="0"/>
              <a:t>impédance</a:t>
            </a:r>
            <a:r>
              <a:rPr lang="fr-CA" sz="1518" dirty="0"/>
              <a:t>  ?????</a:t>
            </a:r>
          </a:p>
          <a:p>
            <a:pPr marL="922676" lvl="1" indent="-355748" defTabSz="1138108"/>
            <a:r>
              <a:rPr lang="fr-CA" sz="1786" dirty="0"/>
              <a:t>CGMH ou </a:t>
            </a:r>
            <a:r>
              <a:rPr lang="fr-CA" sz="1786" u="sng" dirty="0"/>
              <a:t>MCHC</a:t>
            </a:r>
          </a:p>
          <a:p>
            <a:pPr marL="1421572" lvl="2" indent="-283464" defTabSz="1138108"/>
            <a:r>
              <a:rPr lang="fr-CA" sz="1518" dirty="0"/>
              <a:t>Calcul: CGMH=  </a:t>
            </a:r>
            <a:r>
              <a:rPr lang="fr-CA" sz="1607" u="sng" dirty="0">
                <a:solidFill>
                  <a:srgbClr val="FF3300"/>
                </a:solidFill>
              </a:rPr>
              <a:t>  </a:t>
            </a:r>
            <a:r>
              <a:rPr lang="fr-CA" sz="1607" u="sng" dirty="0" err="1">
                <a:solidFill>
                  <a:srgbClr val="FF3300"/>
                </a:solidFill>
              </a:rPr>
              <a:t>Hb</a:t>
            </a:r>
            <a:r>
              <a:rPr lang="fr-CA" sz="1607" u="sng" dirty="0">
                <a:solidFill>
                  <a:srgbClr val="FF3300"/>
                </a:solidFill>
              </a:rPr>
              <a:t> (</a:t>
            </a:r>
            <a:r>
              <a:rPr lang="fr-CA" sz="1607" b="1" u="sng" dirty="0">
                <a:solidFill>
                  <a:srgbClr val="FF3300"/>
                </a:solidFill>
              </a:rPr>
              <a:t>g </a:t>
            </a:r>
            <a:r>
              <a:rPr lang="fr-CA" sz="1696" b="1" u="sng" dirty="0">
                <a:solidFill>
                  <a:srgbClr val="FF3300"/>
                </a:solidFill>
              </a:rPr>
              <a:t>/</a:t>
            </a:r>
            <a:r>
              <a:rPr lang="fr-CA" sz="1518" b="1" u="sng" dirty="0">
                <a:solidFill>
                  <a:srgbClr val="FF3300"/>
                </a:solidFill>
              </a:rPr>
              <a:t> L</a:t>
            </a:r>
            <a:r>
              <a:rPr lang="fr-CA" sz="1518" u="sng" dirty="0">
                <a:solidFill>
                  <a:srgbClr val="FF3300"/>
                </a:solidFill>
              </a:rPr>
              <a:t>)</a:t>
            </a:r>
            <a:r>
              <a:rPr lang="fr-CA" sz="1518" u="sng" dirty="0"/>
              <a:t>  </a:t>
            </a:r>
            <a:r>
              <a:rPr lang="fr-CA" sz="1518" dirty="0"/>
              <a:t>  =  - - -  </a:t>
            </a:r>
            <a:r>
              <a:rPr lang="fr-CA" sz="1518" b="1" dirty="0"/>
              <a:t>g / L </a:t>
            </a:r>
          </a:p>
          <a:p>
            <a:pPr marL="1421572" lvl="2" indent="-283464" defTabSz="1138108"/>
            <a:r>
              <a:rPr lang="fr-CA" sz="1518" dirty="0"/>
              <a:t>	             </a:t>
            </a:r>
            <a:r>
              <a:rPr lang="fr-CA" sz="1518" dirty="0">
                <a:solidFill>
                  <a:srgbClr val="FF3300"/>
                </a:solidFill>
              </a:rPr>
              <a:t>Ht  (</a:t>
            </a:r>
            <a:r>
              <a:rPr lang="fr-CA" sz="1696" b="1" dirty="0">
                <a:solidFill>
                  <a:srgbClr val="FF3300"/>
                </a:solidFill>
              </a:rPr>
              <a:t>L / L</a:t>
            </a:r>
            <a:r>
              <a:rPr lang="fr-CA" sz="1696" dirty="0">
                <a:solidFill>
                  <a:srgbClr val="FF3300"/>
                </a:solidFill>
              </a:rPr>
              <a:t>)</a:t>
            </a:r>
            <a:endParaRPr lang="fr-CA" sz="1518" dirty="0">
              <a:solidFill>
                <a:srgbClr val="FF3300"/>
              </a:solidFill>
            </a:endParaRPr>
          </a:p>
          <a:p>
            <a:pPr marL="1421572" lvl="2" indent="-283464" defTabSz="1138108"/>
            <a:r>
              <a:rPr lang="fr-CA" sz="1518" dirty="0"/>
              <a:t>Mesuré directement par les compteurs cellulaires </a:t>
            </a:r>
            <a:r>
              <a:rPr lang="fr-CA" sz="1518" u="sng" dirty="0"/>
              <a:t>optique</a:t>
            </a:r>
            <a:r>
              <a:rPr lang="fr-CA" sz="1518" dirty="0"/>
              <a:t>  ?????</a:t>
            </a:r>
          </a:p>
          <a:p>
            <a:pPr marL="1421572" lvl="2" indent="-283464" defTabSz="1138108"/>
            <a:r>
              <a:rPr lang="fr-CA" sz="1518" dirty="0"/>
              <a:t>Calculé par les compteurs cellulaires par </a:t>
            </a:r>
            <a:r>
              <a:rPr lang="fr-CA" sz="1518" u="sng" dirty="0"/>
              <a:t>impédance</a:t>
            </a:r>
            <a:r>
              <a:rPr lang="fr-CA" sz="1518" dirty="0"/>
              <a:t>?????</a:t>
            </a:r>
            <a:endParaRPr lang="fr-CA" sz="1607" dirty="0"/>
          </a:p>
        </p:txBody>
      </p:sp>
      <p:sp>
        <p:nvSpPr>
          <p:cNvPr id="260100" name="Text Box 4"/>
          <p:cNvSpPr txBox="1">
            <a:spLocks noChangeArrowheads="1"/>
          </p:cNvSpPr>
          <p:nvPr>
            <p:custDataLst>
              <p:tags r:id="rId3"/>
            </p:custDataLst>
          </p:nvPr>
        </p:nvSpPr>
        <p:spPr bwMode="auto">
          <a:xfrm>
            <a:off x="7279420" y="1711193"/>
            <a:ext cx="2721279" cy="367152"/>
          </a:xfrm>
          <a:prstGeom prst="rect">
            <a:avLst/>
          </a:prstGeom>
          <a:noFill/>
          <a:ln w="9525">
            <a:noFill/>
            <a:miter lim="800000"/>
            <a:headEnd/>
            <a:tailEnd/>
          </a:ln>
        </p:spPr>
        <p:txBody>
          <a:bodyPr>
            <a:spAutoFit/>
          </a:bodyPr>
          <a:lstStyle/>
          <a:p>
            <a:pPr algn="l">
              <a:spcBef>
                <a:spcPct val="50000"/>
              </a:spcBef>
            </a:pPr>
            <a:r>
              <a:rPr lang="fr-CA" sz="1786"/>
              <a:t>Normale: </a:t>
            </a:r>
            <a:r>
              <a:rPr lang="fr-CA" sz="1786" u="sng"/>
              <a:t>80 à 100 fL</a:t>
            </a:r>
          </a:p>
        </p:txBody>
      </p:sp>
      <p:sp>
        <p:nvSpPr>
          <p:cNvPr id="260101" name="Text Box 5"/>
          <p:cNvSpPr txBox="1">
            <a:spLocks noChangeArrowheads="1"/>
          </p:cNvSpPr>
          <p:nvPr>
            <p:custDataLst>
              <p:tags r:id="rId4"/>
            </p:custDataLst>
          </p:nvPr>
        </p:nvSpPr>
        <p:spPr bwMode="auto">
          <a:xfrm>
            <a:off x="7347452" y="3343960"/>
            <a:ext cx="2721279" cy="367152"/>
          </a:xfrm>
          <a:prstGeom prst="rect">
            <a:avLst/>
          </a:prstGeom>
          <a:noFill/>
          <a:ln w="9525">
            <a:noFill/>
            <a:miter lim="800000"/>
            <a:headEnd/>
            <a:tailEnd/>
          </a:ln>
        </p:spPr>
        <p:txBody>
          <a:bodyPr>
            <a:spAutoFit/>
          </a:bodyPr>
          <a:lstStyle/>
          <a:p>
            <a:pPr algn="l">
              <a:spcBef>
                <a:spcPct val="50000"/>
              </a:spcBef>
            </a:pPr>
            <a:r>
              <a:rPr lang="fr-CA" sz="1786"/>
              <a:t>Normale: </a:t>
            </a:r>
            <a:r>
              <a:rPr lang="fr-CA" sz="1786" u="sng"/>
              <a:t>27 à 34 pg</a:t>
            </a:r>
          </a:p>
        </p:txBody>
      </p:sp>
      <p:sp>
        <p:nvSpPr>
          <p:cNvPr id="260102" name="Text Box 6"/>
          <p:cNvSpPr txBox="1">
            <a:spLocks noChangeArrowheads="1"/>
          </p:cNvSpPr>
          <p:nvPr>
            <p:custDataLst>
              <p:tags r:id="rId5"/>
            </p:custDataLst>
          </p:nvPr>
        </p:nvSpPr>
        <p:spPr bwMode="auto">
          <a:xfrm>
            <a:off x="7347452" y="4772631"/>
            <a:ext cx="2721279" cy="367152"/>
          </a:xfrm>
          <a:prstGeom prst="rect">
            <a:avLst/>
          </a:prstGeom>
          <a:noFill/>
          <a:ln w="9525">
            <a:noFill/>
            <a:miter lim="800000"/>
            <a:headEnd/>
            <a:tailEnd/>
          </a:ln>
        </p:spPr>
        <p:txBody>
          <a:bodyPr>
            <a:spAutoFit/>
          </a:bodyPr>
          <a:lstStyle/>
          <a:p>
            <a:pPr algn="l">
              <a:spcBef>
                <a:spcPct val="50000"/>
              </a:spcBef>
            </a:pPr>
            <a:r>
              <a:rPr lang="fr-CA" sz="1786"/>
              <a:t>Normale: </a:t>
            </a:r>
            <a:r>
              <a:rPr lang="fr-CA" sz="1786" u="sng"/>
              <a:t>320 à 360 g / L</a:t>
            </a:r>
          </a:p>
        </p:txBody>
      </p:sp>
    </p:spTree>
    <p:extLst>
      <p:ext uri="{BB962C8B-B14F-4D97-AF65-F5344CB8AC3E}">
        <p14:creationId xmlns:p14="http://schemas.microsoft.com/office/powerpoint/2010/main" val="423627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60099">
                                            <p:txEl>
                                              <p:charRg st="148" end="203"/>
                                            </p:txEl>
                                          </p:spTgt>
                                        </p:tgtEl>
                                        <p:attrNameLst>
                                          <p:attrName>style.visibility</p:attrName>
                                        </p:attrNameLst>
                                      </p:cBhvr>
                                      <p:to>
                                        <p:strVal val="visible"/>
                                      </p:to>
                                    </p:set>
                                    <p:animEffect transition="in" filter="box(in)">
                                      <p:cBhvr>
                                        <p:cTn id="7" dur="500"/>
                                        <p:tgtEl>
                                          <p:spTgt spid="260099">
                                            <p:txEl>
                                              <p:charRg st="148" end="20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0100"/>
                                        </p:tgtEl>
                                        <p:attrNameLst>
                                          <p:attrName>style.visibility</p:attrName>
                                        </p:attrNameLst>
                                      </p:cBhvr>
                                      <p:to>
                                        <p:strVal val="visible"/>
                                      </p:to>
                                    </p:set>
                                    <p:animEffect transition="in" filter="box(in)">
                                      <p:cBhvr>
                                        <p:cTn id="12" dur="500"/>
                                        <p:tgtEl>
                                          <p:spTgt spid="26010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60099">
                                            <p:txEl>
                                              <p:charRg st="311" end="366"/>
                                            </p:txEl>
                                          </p:spTgt>
                                        </p:tgtEl>
                                        <p:attrNameLst>
                                          <p:attrName>style.visibility</p:attrName>
                                        </p:attrNameLst>
                                      </p:cBhvr>
                                      <p:to>
                                        <p:strVal val="visible"/>
                                      </p:to>
                                    </p:set>
                                    <p:animEffect transition="in" filter="box(in)">
                                      <p:cBhvr>
                                        <p:cTn id="17" dur="500"/>
                                        <p:tgtEl>
                                          <p:spTgt spid="260099">
                                            <p:txEl>
                                              <p:charRg st="311" end="366"/>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260099">
                                            <p:txEl>
                                              <p:charRg st="366" end="410"/>
                                            </p:txEl>
                                          </p:spTgt>
                                        </p:tgtEl>
                                        <p:attrNameLst>
                                          <p:attrName>style.visibility</p:attrName>
                                        </p:attrNameLst>
                                      </p:cBhvr>
                                      <p:to>
                                        <p:strVal val="visible"/>
                                      </p:to>
                                    </p:set>
                                    <p:animEffect transition="in" filter="box(in)">
                                      <p:cBhvr>
                                        <p:cTn id="20" dur="500"/>
                                        <p:tgtEl>
                                          <p:spTgt spid="260099">
                                            <p:txEl>
                                              <p:charRg st="366" end="41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60101"/>
                                        </p:tgtEl>
                                        <p:attrNameLst>
                                          <p:attrName>style.visibility</p:attrName>
                                        </p:attrNameLst>
                                      </p:cBhvr>
                                      <p:to>
                                        <p:strVal val="visible"/>
                                      </p:to>
                                    </p:set>
                                    <p:animEffect transition="in" filter="box(in)">
                                      <p:cBhvr>
                                        <p:cTn id="25" dur="500"/>
                                        <p:tgtEl>
                                          <p:spTgt spid="260101"/>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260099">
                                            <p:txEl>
                                              <p:charRg st="489" end="544"/>
                                            </p:txEl>
                                          </p:spTgt>
                                        </p:tgtEl>
                                        <p:attrNameLst>
                                          <p:attrName>style.visibility</p:attrName>
                                        </p:attrNameLst>
                                      </p:cBhvr>
                                      <p:to>
                                        <p:strVal val="visible"/>
                                      </p:to>
                                    </p:set>
                                    <p:animEffect transition="in" filter="box(in)">
                                      <p:cBhvr>
                                        <p:cTn id="30" dur="500"/>
                                        <p:tgtEl>
                                          <p:spTgt spid="260099">
                                            <p:txEl>
                                              <p:charRg st="489" end="544"/>
                                            </p:txEl>
                                          </p:spTgt>
                                        </p:tgtEl>
                                      </p:cBhvr>
                                    </p:animEffect>
                                  </p:childTnLst>
                                </p:cTn>
                              </p:par>
                              <p:par>
                                <p:cTn id="31" presetID="4" presetClass="entr" presetSubtype="16" fill="hold" nodeType="withEffect">
                                  <p:stCondLst>
                                    <p:cond delay="0"/>
                                  </p:stCondLst>
                                  <p:childTnLst>
                                    <p:set>
                                      <p:cBhvr>
                                        <p:cTn id="32" dur="1" fill="hold">
                                          <p:stCondLst>
                                            <p:cond delay="0"/>
                                          </p:stCondLst>
                                        </p:cTn>
                                        <p:tgtEl>
                                          <p:spTgt spid="260099">
                                            <p:txEl>
                                              <p:charRg st="544" end="588"/>
                                            </p:txEl>
                                          </p:spTgt>
                                        </p:tgtEl>
                                        <p:attrNameLst>
                                          <p:attrName>style.visibility</p:attrName>
                                        </p:attrNameLst>
                                      </p:cBhvr>
                                      <p:to>
                                        <p:strVal val="visible"/>
                                      </p:to>
                                    </p:set>
                                    <p:animEffect transition="in" filter="box(in)">
                                      <p:cBhvr>
                                        <p:cTn id="33" dur="500"/>
                                        <p:tgtEl>
                                          <p:spTgt spid="260099">
                                            <p:txEl>
                                              <p:charRg st="544" end="58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260102"/>
                                        </p:tgtEl>
                                        <p:attrNameLst>
                                          <p:attrName>style.visibility</p:attrName>
                                        </p:attrNameLst>
                                      </p:cBhvr>
                                      <p:to>
                                        <p:strVal val="visible"/>
                                      </p:to>
                                    </p:set>
                                    <p:animEffect transition="in" filter="box(in)">
                                      <p:cBhvr>
                                        <p:cTn id="38" dur="500"/>
                                        <p:tgtEl>
                                          <p:spTgt spid="260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0" grpId="0"/>
      <p:bldP spid="260101" grpId="0"/>
      <p:bldP spid="26010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5D09586-8FDA-4308-8955-E1F37F0CC5F9}"/>
              </a:ext>
            </a:extLst>
          </p:cNvPr>
          <p:cNvSpPr>
            <a:spLocks noGrp="1"/>
          </p:cNvSpPr>
          <p:nvPr>
            <p:ph idx="1"/>
          </p:nvPr>
        </p:nvSpPr>
        <p:spPr>
          <a:xfrm>
            <a:off x="669155" y="2664542"/>
            <a:ext cx="8877670" cy="3931568"/>
          </a:xfrm>
        </p:spPr>
        <p:txBody>
          <a:bodyPr>
            <a:normAutofit/>
          </a:bodyPr>
          <a:lstStyle/>
          <a:p>
            <a:pPr marL="0" indent="0" algn="just">
              <a:buNone/>
            </a:pPr>
            <a:r>
              <a:rPr lang="fr-CA" sz="2400" b="1" dirty="0"/>
              <a:t>Objectifs du cours</a:t>
            </a:r>
          </a:p>
          <a:p>
            <a:pPr marL="235659" indent="-235659" algn="just"/>
            <a:r>
              <a:rPr lang="fr-CA" dirty="0"/>
              <a:t>Cycle de vie des cellules sanguines  (fabrication </a:t>
            </a:r>
            <a:r>
              <a:rPr lang="fr-CA" dirty="0">
                <a:sym typeface="Wingdings" panose="05000000000000000000" pitchFamily="2" charset="2"/>
              </a:rPr>
              <a:t> </a:t>
            </a:r>
            <a:r>
              <a:rPr lang="fr-CA" dirty="0"/>
              <a:t>élimination ou recyclage);</a:t>
            </a:r>
          </a:p>
          <a:p>
            <a:pPr marL="235659" indent="-235659" algn="just"/>
            <a:r>
              <a:rPr lang="fr-CA" dirty="0"/>
              <a:t>Variations morphologiques observées aux différents stades de développement normal;</a:t>
            </a:r>
          </a:p>
          <a:p>
            <a:pPr marL="235659" indent="-235659" algn="just"/>
            <a:r>
              <a:rPr lang="fr-CA" dirty="0"/>
              <a:t>Valeurs normales pour chaque paramètre quantitatif qui caractérise le sang normal;</a:t>
            </a:r>
          </a:p>
          <a:p>
            <a:pPr marL="235659" indent="-235659" algn="just"/>
            <a:endParaRPr lang="fr-CA" dirty="0"/>
          </a:p>
          <a:p>
            <a:pPr marL="235659" indent="-235659" algn="just"/>
            <a:endParaRPr lang="fr-CA" dirty="0"/>
          </a:p>
          <a:p>
            <a:endParaRPr lang="fr-CA" sz="2800" dirty="0"/>
          </a:p>
        </p:txBody>
      </p:sp>
      <p:sp>
        <p:nvSpPr>
          <p:cNvPr id="4" name="Rectangle 2">
            <a:extLst>
              <a:ext uri="{FF2B5EF4-FFF2-40B4-BE49-F238E27FC236}">
                <a16:creationId xmlns:a16="http://schemas.microsoft.com/office/drawing/2014/main" id="{B71A23EF-C762-46B1-B87E-D9F5E78CD6E3}"/>
              </a:ext>
            </a:extLst>
          </p:cNvPr>
          <p:cNvSpPr>
            <a:spLocks noGrp="1" noChangeArrowheads="1"/>
          </p:cNvSpPr>
          <p:nvPr>
            <p:ph type="title"/>
            <p:custDataLst>
              <p:tags r:id="rId1"/>
            </p:custDataLst>
          </p:nvPr>
        </p:nvSpPr>
        <p:spPr>
          <a:xfrm>
            <a:off x="1287647" y="152335"/>
            <a:ext cx="7543800" cy="1288344"/>
          </a:xfrm>
        </p:spPr>
        <p:txBody>
          <a:bodyPr>
            <a:normAutofit/>
          </a:bodyPr>
          <a:lstStyle/>
          <a:p>
            <a:pPr eaLnBrk="1" hangingPunct="1">
              <a:defRPr/>
            </a:pPr>
            <a:r>
              <a:rPr lang="fr-CA" sz="3600" b="1" cap="all" dirty="0"/>
              <a:t>Introduction</a:t>
            </a:r>
            <a:endParaRPr lang="fr-FR" sz="1400" b="1" cap="all" dirty="0"/>
          </a:p>
        </p:txBody>
      </p:sp>
      <p:sp>
        <p:nvSpPr>
          <p:cNvPr id="5" name="ZoneTexte 5">
            <a:extLst>
              <a:ext uri="{FF2B5EF4-FFF2-40B4-BE49-F238E27FC236}">
                <a16:creationId xmlns:a16="http://schemas.microsoft.com/office/drawing/2014/main" id="{02F00324-C8AC-49FA-8598-89BD7CC04DB0}"/>
              </a:ext>
            </a:extLst>
          </p:cNvPr>
          <p:cNvSpPr txBox="1">
            <a:spLocks noChangeArrowheads="1"/>
          </p:cNvSpPr>
          <p:nvPr>
            <p:custDataLst>
              <p:tags r:id="rId2"/>
            </p:custDataLst>
          </p:nvPr>
        </p:nvSpPr>
        <p:spPr bwMode="auto">
          <a:xfrm>
            <a:off x="8395699" y="6425077"/>
            <a:ext cx="1571625" cy="307777"/>
          </a:xfrm>
          <a:prstGeom prst="rect">
            <a:avLst/>
          </a:prstGeom>
          <a:noFill/>
          <a:ln w="9525">
            <a:noFill/>
            <a:miter lim="800000"/>
            <a:headEnd/>
            <a:tailEnd/>
          </a:ln>
        </p:spPr>
        <p:txBody>
          <a:bodyPr>
            <a:spAutoFit/>
          </a:bodyPr>
          <a:lstStyle/>
          <a:p>
            <a:r>
              <a:rPr lang="fr-CA" sz="1400" dirty="0" err="1">
                <a:solidFill>
                  <a:srgbClr val="000000"/>
                </a:solidFill>
              </a:rPr>
              <a:t>Ref</a:t>
            </a:r>
            <a:r>
              <a:rPr lang="fr-CA" sz="1400" dirty="0">
                <a:solidFill>
                  <a:srgbClr val="000000"/>
                </a:solidFill>
              </a:rPr>
              <a:t>: p.3-5</a:t>
            </a:r>
          </a:p>
        </p:txBody>
      </p:sp>
    </p:spTree>
    <p:extLst>
      <p:ext uri="{BB962C8B-B14F-4D97-AF65-F5344CB8AC3E}">
        <p14:creationId xmlns:p14="http://schemas.microsoft.com/office/powerpoint/2010/main" val="2288781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Espace réservé du contenu 4">
            <a:extLst>
              <a:ext uri="{FF2B5EF4-FFF2-40B4-BE49-F238E27FC236}">
                <a16:creationId xmlns:a16="http://schemas.microsoft.com/office/drawing/2014/main" id="{138D747A-63B3-431D-8C9E-22F148242F0D}"/>
              </a:ext>
            </a:extLst>
          </p:cNvPr>
          <p:cNvGraphicFramePr>
            <a:graphicFrameLocks noGrp="1"/>
          </p:cNvGraphicFramePr>
          <p:nvPr>
            <p:ph idx="1"/>
            <p:extLst>
              <p:ext uri="{D42A27DB-BD31-4B8C-83A1-F6EECF244321}">
                <p14:modId xmlns:p14="http://schemas.microsoft.com/office/powerpoint/2010/main" val="2546417824"/>
              </p:ext>
            </p:extLst>
          </p:nvPr>
        </p:nvGraphicFramePr>
        <p:xfrm>
          <a:off x="715008" y="105406"/>
          <a:ext cx="8748972" cy="6707970"/>
        </p:xfrm>
        <a:graphic>
          <a:graphicData uri="http://schemas.openxmlformats.org/drawingml/2006/table">
            <a:tbl>
              <a:tblPr firstRow="1" firstCol="1" lastRow="1" lastCol="1" bandRow="1" bandCol="1"/>
              <a:tblGrid>
                <a:gridCol w="972108">
                  <a:extLst>
                    <a:ext uri="{9D8B030D-6E8A-4147-A177-3AD203B41FA5}">
                      <a16:colId xmlns:a16="http://schemas.microsoft.com/office/drawing/2014/main" val="4016803881"/>
                    </a:ext>
                  </a:extLst>
                </a:gridCol>
                <a:gridCol w="2025225">
                  <a:extLst>
                    <a:ext uri="{9D8B030D-6E8A-4147-A177-3AD203B41FA5}">
                      <a16:colId xmlns:a16="http://schemas.microsoft.com/office/drawing/2014/main" val="1097734888"/>
                    </a:ext>
                  </a:extLst>
                </a:gridCol>
                <a:gridCol w="1944216">
                  <a:extLst>
                    <a:ext uri="{9D8B030D-6E8A-4147-A177-3AD203B41FA5}">
                      <a16:colId xmlns:a16="http://schemas.microsoft.com/office/drawing/2014/main" val="2826085276"/>
                    </a:ext>
                  </a:extLst>
                </a:gridCol>
                <a:gridCol w="1944216">
                  <a:extLst>
                    <a:ext uri="{9D8B030D-6E8A-4147-A177-3AD203B41FA5}">
                      <a16:colId xmlns:a16="http://schemas.microsoft.com/office/drawing/2014/main" val="2399131194"/>
                    </a:ext>
                  </a:extLst>
                </a:gridCol>
                <a:gridCol w="1863207">
                  <a:extLst>
                    <a:ext uri="{9D8B030D-6E8A-4147-A177-3AD203B41FA5}">
                      <a16:colId xmlns:a16="http://schemas.microsoft.com/office/drawing/2014/main" val="2640070661"/>
                    </a:ext>
                  </a:extLst>
                </a:gridCol>
              </a:tblGrid>
              <a:tr h="810090">
                <a:tc>
                  <a:txBody>
                    <a:bodyPr/>
                    <a:lstStyle/>
                    <a:p>
                      <a:pPr algn="ctr"/>
                      <a:r>
                        <a:rPr lang="fr-CA"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INDICES</a:t>
                      </a:r>
                      <a:endParaRPr lang="fr-CA" sz="1400" dirty="0">
                        <a:solidFill>
                          <a:srgbClr val="000000"/>
                        </a:solidFill>
                        <a:effectLst/>
                        <a:latin typeface="Times New Roman" panose="02020603050405020304" pitchFamily="18" charset="0"/>
                        <a:ea typeface="Times New Roman" panose="02020603050405020304" pitchFamily="18" charset="0"/>
                      </a:endParaRPr>
                    </a:p>
                  </a:txBody>
                  <a:tcPr marL="74379" marR="74379"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0C0C0"/>
                    </a:solidFill>
                  </a:tcPr>
                </a:tc>
                <a:tc>
                  <a:txBody>
                    <a:bodyPr/>
                    <a:lstStyle/>
                    <a:p>
                      <a:pPr algn="ctr"/>
                      <a:r>
                        <a:rPr lang="fr-CA"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Exemple de calcul avec image</a:t>
                      </a:r>
                      <a:endParaRPr lang="fr-CA" sz="1400" dirty="0">
                        <a:effectLst/>
                        <a:latin typeface="Times New Roman" panose="02020603050405020304" pitchFamily="18" charset="0"/>
                        <a:ea typeface="Times New Roman" panose="02020603050405020304" pitchFamily="18" charset="0"/>
                      </a:endParaRPr>
                    </a:p>
                  </a:txBody>
                  <a:tcPr marL="74379" marR="74379"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0C0C0"/>
                    </a:solidFill>
                  </a:tcPr>
                </a:tc>
                <a:tc>
                  <a:txBody>
                    <a:bodyPr/>
                    <a:lstStyle/>
                    <a:p>
                      <a:pPr algn="ctr"/>
                      <a:r>
                        <a:rPr lang="fr-CA"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Exemple de calcul avec image</a:t>
                      </a:r>
                      <a:endParaRPr lang="fr-CA" sz="1400" dirty="0">
                        <a:effectLst/>
                        <a:latin typeface="Times New Roman" panose="02020603050405020304" pitchFamily="18" charset="0"/>
                        <a:ea typeface="Times New Roman" panose="02020603050405020304" pitchFamily="18" charset="0"/>
                      </a:endParaRPr>
                    </a:p>
                  </a:txBody>
                  <a:tcPr marL="74379" marR="74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0C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b="1" dirty="0">
                          <a:effectLst/>
                          <a:latin typeface="Calibri" panose="020F0502020204030204" pitchFamily="34" charset="0"/>
                          <a:ea typeface="Times New Roman" panose="02020603050405020304" pitchFamily="18" charset="0"/>
                          <a:cs typeface="Times New Roman" panose="02020603050405020304" pitchFamily="18" charset="0"/>
                        </a:rPr>
                        <a:t> </a:t>
                      </a:r>
                      <a:r>
                        <a:rPr lang="fr-CA"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Exemple de calcul avec image</a:t>
                      </a:r>
                      <a:endParaRPr lang="fr-CA" sz="1400" dirty="0">
                        <a:effectLst/>
                        <a:latin typeface="Times New Roman" panose="02020603050405020304" pitchFamily="18" charset="0"/>
                        <a:ea typeface="Times New Roman" panose="02020603050405020304" pitchFamily="18" charset="0"/>
                      </a:endParaRPr>
                    </a:p>
                  </a:txBody>
                  <a:tcPr marL="74379" marR="74379"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0C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Exemple de calcul avec image</a:t>
                      </a:r>
                      <a:endParaRPr lang="fr-CA" sz="1400" dirty="0">
                        <a:effectLst/>
                        <a:latin typeface="Times New Roman" panose="02020603050405020304" pitchFamily="18" charset="0"/>
                        <a:ea typeface="Times New Roman" panose="02020603050405020304" pitchFamily="18" charset="0"/>
                      </a:endParaRPr>
                    </a:p>
                  </a:txBody>
                  <a:tcPr marL="74379" marR="74379"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3996139488"/>
                  </a:ext>
                </a:extLst>
              </a:tr>
              <a:tr h="2777490">
                <a:tc>
                  <a:txBody>
                    <a:bodyPr/>
                    <a:lstStyle/>
                    <a:p>
                      <a:pPr algn="ctr"/>
                      <a:r>
                        <a:rPr lang="fr-CA"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VGM</a:t>
                      </a:r>
                    </a:p>
                    <a:p>
                      <a:pPr algn="ctr"/>
                      <a:endParaRPr lang="fr-CA"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fr-CA"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fr-CA" sz="14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Hte</a:t>
                      </a:r>
                      <a:r>
                        <a:rPr lang="fr-CA"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a:t>
                      </a:r>
                      <a:endParaRPr lang="fr-CA" sz="1400" dirty="0">
                        <a:effectLst/>
                        <a:latin typeface="Times New Roman" panose="02020603050405020304" pitchFamily="18" charset="0"/>
                        <a:ea typeface="Times New Roman" panose="02020603050405020304" pitchFamily="18" charset="0"/>
                      </a:endParaRPr>
                    </a:p>
                  </a:txBody>
                  <a:tcPr marL="74379" marR="74379"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a:t>
                      </a:r>
                    </a:p>
                    <a:p>
                      <a:pPr algn="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p>
                    <a:p>
                      <a:pPr algn="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VGM =    </a:t>
                      </a:r>
                      <a:r>
                        <a:rPr lang="fr-CA" sz="11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0,30 L/L</a:t>
                      </a:r>
                    </a:p>
                    <a:p>
                      <a:pPr algn="l"/>
                      <a:r>
                        <a:rPr lang="fr-CA" sz="1100" u="non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a:t>
                      </a: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x10</a:t>
                      </a:r>
                      <a:r>
                        <a:rPr lang="fr-CA" sz="11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p>
                    <a:p>
                      <a:pPr algn="l"/>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VGM = 0,0000000000001 L</a:t>
                      </a:r>
                    </a:p>
                    <a:p>
                      <a:pPr algn="l"/>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VGM = 0,1 </a:t>
                      </a:r>
                      <a:r>
                        <a:rPr lang="fr-CA" sz="11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t>
                      </a: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ou </a:t>
                      </a:r>
                      <a:r>
                        <a:rPr lang="fr-CA" sz="1100" u="sng"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100 </a:t>
                      </a:r>
                      <a:r>
                        <a:rPr lang="fr-CA" sz="1100" u="sng" dirty="0" err="1">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fL</a:t>
                      </a:r>
                      <a:endParaRPr lang="fr-CA" sz="1100" u="sng"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algn="l"/>
                      <a:endParaRPr lang="fr-CA" sz="1400" u="sng" dirty="0">
                        <a:solidFill>
                          <a:srgbClr val="000000"/>
                        </a:solidFill>
                        <a:effectLst/>
                        <a:highlight>
                          <a:srgbClr val="FFFF00"/>
                        </a:highlight>
                        <a:latin typeface="Times New Roman" panose="02020603050405020304" pitchFamily="18" charset="0"/>
                        <a:ea typeface="Times New Roman" panose="02020603050405020304" pitchFamily="18" charset="0"/>
                      </a:endParaRPr>
                    </a:p>
                  </a:txBody>
                  <a:tcPr marL="74379" marR="74379"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tabLst>
                          <a:tab pos="-914400" algn="l"/>
                          <a:tab pos="-457200" algn="l"/>
                          <a:tab pos="314960" algn="l"/>
                          <a:tab pos="640080" algn="l"/>
                          <a:tab pos="991235" algn="l"/>
                          <a:tab pos="1313180" algn="l"/>
                          <a:tab pos="1635760" algn="l"/>
                          <a:tab pos="2011680" algn="l"/>
                          <a:tab pos="2468880" algn="l"/>
                          <a:tab pos="2926080" algn="l"/>
                          <a:tab pos="3383280" algn="l"/>
                          <a:tab pos="3840480" algn="l"/>
                          <a:tab pos="4297680" algn="l"/>
                          <a:tab pos="4754880" algn="l"/>
                          <a:tab pos="5212080" algn="l"/>
                          <a:tab pos="5669280" algn="l"/>
                        </a:tabLst>
                      </a:pP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tabLst>
                          <a:tab pos="-914400" algn="l"/>
                          <a:tab pos="-457200" algn="l"/>
                          <a:tab pos="314960" algn="l"/>
                          <a:tab pos="640080" algn="l"/>
                          <a:tab pos="991235" algn="l"/>
                          <a:tab pos="1313180" algn="l"/>
                          <a:tab pos="1635760" algn="l"/>
                          <a:tab pos="2011680" algn="l"/>
                          <a:tab pos="2468880" algn="l"/>
                          <a:tab pos="2926080" algn="l"/>
                          <a:tab pos="3383280" algn="l"/>
                          <a:tab pos="3840480" algn="l"/>
                          <a:tab pos="4297680" algn="l"/>
                          <a:tab pos="4754880" algn="l"/>
                          <a:tab pos="5212080" algn="l"/>
                          <a:tab pos="5669280" algn="l"/>
                        </a:tabLst>
                      </a:pP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tabLst>
                          <a:tab pos="-914400" algn="l"/>
                          <a:tab pos="-457200" algn="l"/>
                          <a:tab pos="314960" algn="l"/>
                          <a:tab pos="640080" algn="l"/>
                          <a:tab pos="991235" algn="l"/>
                          <a:tab pos="1313180" algn="l"/>
                          <a:tab pos="1635760" algn="l"/>
                          <a:tab pos="2011680" algn="l"/>
                          <a:tab pos="2468880" algn="l"/>
                          <a:tab pos="2926080" algn="l"/>
                          <a:tab pos="3383280" algn="l"/>
                          <a:tab pos="3840480" algn="l"/>
                          <a:tab pos="4297680" algn="l"/>
                          <a:tab pos="4754880" algn="l"/>
                          <a:tab pos="5212080" algn="l"/>
                          <a:tab pos="5669280" algn="l"/>
                        </a:tabLst>
                      </a:pP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p>
                    <a:p>
                      <a:pPr algn="r">
                        <a:tabLst>
                          <a:tab pos="-914400" algn="l"/>
                          <a:tab pos="-457200" algn="l"/>
                          <a:tab pos="314960" algn="l"/>
                          <a:tab pos="640080" algn="l"/>
                          <a:tab pos="991235" algn="l"/>
                          <a:tab pos="1313180" algn="l"/>
                          <a:tab pos="1635760" algn="l"/>
                          <a:tab pos="2011680" algn="l"/>
                          <a:tab pos="2468880" algn="l"/>
                          <a:tab pos="2926080" algn="l"/>
                          <a:tab pos="3383280" algn="l"/>
                          <a:tab pos="3840480" algn="l"/>
                          <a:tab pos="4297680" algn="l"/>
                          <a:tab pos="4754880" algn="l"/>
                          <a:tab pos="5212080" algn="l"/>
                          <a:tab pos="5669280" algn="l"/>
                        </a:tabLst>
                      </a:pP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tabLst>
                          <a:tab pos="-914400" algn="l"/>
                          <a:tab pos="-457200" algn="l"/>
                          <a:tab pos="314960" algn="l"/>
                          <a:tab pos="640080" algn="l"/>
                          <a:tab pos="991235" algn="l"/>
                          <a:tab pos="1313180" algn="l"/>
                          <a:tab pos="1635760" algn="l"/>
                          <a:tab pos="2011680" algn="l"/>
                          <a:tab pos="2468880" algn="l"/>
                          <a:tab pos="2926080" algn="l"/>
                          <a:tab pos="3383280" algn="l"/>
                          <a:tab pos="3840480" algn="l"/>
                          <a:tab pos="4297680" algn="l"/>
                          <a:tab pos="4754880" algn="l"/>
                          <a:tab pos="5212080" algn="l"/>
                          <a:tab pos="5669280" algn="l"/>
                        </a:tabLst>
                      </a:pP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tabLst>
                          <a:tab pos="-914400" algn="l"/>
                          <a:tab pos="-457200" algn="l"/>
                          <a:tab pos="314960" algn="l"/>
                          <a:tab pos="640080" algn="l"/>
                          <a:tab pos="991235" algn="l"/>
                          <a:tab pos="1313180" algn="l"/>
                          <a:tab pos="1635760" algn="l"/>
                          <a:tab pos="2011680" algn="l"/>
                          <a:tab pos="2468880" algn="l"/>
                          <a:tab pos="2926080" algn="l"/>
                          <a:tab pos="3383280" algn="l"/>
                          <a:tab pos="3840480" algn="l"/>
                          <a:tab pos="4297680" algn="l"/>
                          <a:tab pos="4754880" algn="l"/>
                          <a:tab pos="5212080" algn="l"/>
                          <a:tab pos="5669280" algn="l"/>
                        </a:tabLst>
                      </a:pP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p>
                    <a:p>
                      <a:pPr algn="r">
                        <a:tabLst>
                          <a:tab pos="-914400" algn="l"/>
                          <a:tab pos="-457200" algn="l"/>
                          <a:tab pos="314960" algn="l"/>
                          <a:tab pos="640080" algn="l"/>
                          <a:tab pos="991235" algn="l"/>
                          <a:tab pos="1313180" algn="l"/>
                          <a:tab pos="1635760" algn="l"/>
                          <a:tab pos="2011680" algn="l"/>
                          <a:tab pos="2468880" algn="l"/>
                          <a:tab pos="2926080" algn="l"/>
                          <a:tab pos="3383280" algn="l"/>
                          <a:tab pos="3840480" algn="l"/>
                          <a:tab pos="4297680" algn="l"/>
                          <a:tab pos="4754880" algn="l"/>
                          <a:tab pos="5212080" algn="l"/>
                          <a:tab pos="5669280" algn="l"/>
                        </a:tabLst>
                      </a:pP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tabLst>
                          <a:tab pos="-914400" algn="l"/>
                          <a:tab pos="-457200" algn="l"/>
                          <a:tab pos="314960" algn="l"/>
                          <a:tab pos="640080" algn="l"/>
                          <a:tab pos="991235" algn="l"/>
                          <a:tab pos="1313180" algn="l"/>
                          <a:tab pos="1635760" algn="l"/>
                          <a:tab pos="2011680" algn="l"/>
                          <a:tab pos="2468880" algn="l"/>
                          <a:tab pos="2926080" algn="l"/>
                          <a:tab pos="3383280" algn="l"/>
                          <a:tab pos="3840480" algn="l"/>
                          <a:tab pos="4297680" algn="l"/>
                          <a:tab pos="4754880" algn="l"/>
                          <a:tab pos="5212080" algn="l"/>
                          <a:tab pos="5669280" algn="l"/>
                        </a:tabLst>
                      </a:pP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CA" sz="1400" dirty="0">
                        <a:solidFill>
                          <a:srgbClr val="000000"/>
                        </a:solidFill>
                        <a:effectLst/>
                        <a:latin typeface="Times New Roman" panose="02020603050405020304" pitchFamily="18" charset="0"/>
                        <a:ea typeface="Times New Roman" panose="02020603050405020304" pitchFamily="18" charset="0"/>
                      </a:endParaRPr>
                    </a:p>
                    <a:p>
                      <a:pPr algn="l"/>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VGM =    </a:t>
                      </a:r>
                      <a:r>
                        <a:rPr lang="fr-CA" sz="11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0,50 L/L</a:t>
                      </a:r>
                    </a:p>
                    <a:p>
                      <a:pPr algn="l"/>
                      <a:r>
                        <a:rPr lang="fr-CA" sz="1100" u="non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a:t>
                      </a: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x10</a:t>
                      </a:r>
                      <a:r>
                        <a:rPr lang="fr-CA" sz="11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p>
                    <a:p>
                      <a:pPr algn="l"/>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VGM = 0,000000000000167 L</a:t>
                      </a:r>
                    </a:p>
                    <a:p>
                      <a:pPr algn="l"/>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VGM = 0,167 </a:t>
                      </a:r>
                      <a:r>
                        <a:rPr lang="fr-CA" sz="11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t>
                      </a: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ou </a:t>
                      </a:r>
                      <a:r>
                        <a:rPr lang="fr-CA" sz="1100" u="sng"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166 </a:t>
                      </a:r>
                      <a:r>
                        <a:rPr lang="fr-CA" sz="1100" u="sng" dirty="0" err="1">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fL</a:t>
                      </a: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4379" marR="74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tabLst>
                          <a:tab pos="-914400" algn="l"/>
                          <a:tab pos="-457200" algn="l"/>
                          <a:tab pos="314960" algn="l"/>
                          <a:tab pos="640080" algn="l"/>
                          <a:tab pos="991235" algn="l"/>
                          <a:tab pos="1313180" algn="l"/>
                          <a:tab pos="1635760" algn="l"/>
                          <a:tab pos="2011680" algn="l"/>
                          <a:tab pos="2468880" algn="l"/>
                          <a:tab pos="2926080" algn="l"/>
                          <a:tab pos="3383280" algn="l"/>
                          <a:tab pos="3840480" algn="l"/>
                          <a:tab pos="4297680" algn="l"/>
                          <a:tab pos="4754880" algn="l"/>
                          <a:tab pos="5212080" algn="l"/>
                          <a:tab pos="5669280" algn="l"/>
                        </a:tabLst>
                      </a:pP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tabLst>
                          <a:tab pos="-914400" algn="l"/>
                          <a:tab pos="-457200" algn="l"/>
                          <a:tab pos="314960" algn="l"/>
                          <a:tab pos="640080" algn="l"/>
                          <a:tab pos="991235" algn="l"/>
                          <a:tab pos="1313180" algn="l"/>
                          <a:tab pos="1635760" algn="l"/>
                          <a:tab pos="2011680" algn="l"/>
                          <a:tab pos="2468880" algn="l"/>
                          <a:tab pos="2926080" algn="l"/>
                          <a:tab pos="3383280" algn="l"/>
                          <a:tab pos="3840480" algn="l"/>
                          <a:tab pos="4297680" algn="l"/>
                          <a:tab pos="4754880" algn="l"/>
                          <a:tab pos="5212080" algn="l"/>
                          <a:tab pos="5669280" algn="l"/>
                        </a:tabLst>
                      </a:pP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tabLst>
                          <a:tab pos="-914400" algn="l"/>
                          <a:tab pos="-457200" algn="l"/>
                          <a:tab pos="314960" algn="l"/>
                          <a:tab pos="640080" algn="l"/>
                          <a:tab pos="991235" algn="l"/>
                          <a:tab pos="1313180" algn="l"/>
                          <a:tab pos="1635760" algn="l"/>
                          <a:tab pos="2011680" algn="l"/>
                          <a:tab pos="2468880" algn="l"/>
                          <a:tab pos="2926080" algn="l"/>
                          <a:tab pos="3383280" algn="l"/>
                          <a:tab pos="3840480" algn="l"/>
                          <a:tab pos="4297680" algn="l"/>
                          <a:tab pos="4754880" algn="l"/>
                          <a:tab pos="5212080" algn="l"/>
                          <a:tab pos="5669280" algn="l"/>
                        </a:tabLst>
                      </a:pP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p>
                    <a:p>
                      <a:pPr algn="r">
                        <a:tabLst>
                          <a:tab pos="-914400" algn="l"/>
                          <a:tab pos="-457200" algn="l"/>
                          <a:tab pos="314960" algn="l"/>
                          <a:tab pos="640080" algn="l"/>
                          <a:tab pos="991235" algn="l"/>
                          <a:tab pos="1313180" algn="l"/>
                          <a:tab pos="1635760" algn="l"/>
                          <a:tab pos="2011680" algn="l"/>
                          <a:tab pos="2468880" algn="l"/>
                          <a:tab pos="2926080" algn="l"/>
                          <a:tab pos="3383280" algn="l"/>
                          <a:tab pos="3840480" algn="l"/>
                          <a:tab pos="4297680" algn="l"/>
                          <a:tab pos="4754880" algn="l"/>
                          <a:tab pos="5212080" algn="l"/>
                          <a:tab pos="5669280" algn="l"/>
                        </a:tabLst>
                      </a:pP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tabLst>
                          <a:tab pos="-914400" algn="l"/>
                          <a:tab pos="-457200" algn="l"/>
                          <a:tab pos="314960" algn="l"/>
                          <a:tab pos="640080" algn="l"/>
                          <a:tab pos="991235" algn="l"/>
                          <a:tab pos="1313180" algn="l"/>
                          <a:tab pos="1635760" algn="l"/>
                          <a:tab pos="2011680" algn="l"/>
                          <a:tab pos="2468880" algn="l"/>
                          <a:tab pos="2926080" algn="l"/>
                          <a:tab pos="3383280" algn="l"/>
                          <a:tab pos="3840480" algn="l"/>
                          <a:tab pos="4297680" algn="l"/>
                          <a:tab pos="4754880" algn="l"/>
                          <a:tab pos="5212080" algn="l"/>
                          <a:tab pos="5669280" algn="l"/>
                        </a:tabLst>
                      </a:pP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tabLst>
                          <a:tab pos="-914400" algn="l"/>
                          <a:tab pos="-457200" algn="l"/>
                          <a:tab pos="314960" algn="l"/>
                          <a:tab pos="640080" algn="l"/>
                          <a:tab pos="991235" algn="l"/>
                          <a:tab pos="1313180" algn="l"/>
                          <a:tab pos="1635760" algn="l"/>
                          <a:tab pos="2011680" algn="l"/>
                          <a:tab pos="2468880" algn="l"/>
                          <a:tab pos="2926080" algn="l"/>
                          <a:tab pos="3383280" algn="l"/>
                          <a:tab pos="3840480" algn="l"/>
                          <a:tab pos="4297680" algn="l"/>
                          <a:tab pos="4754880" algn="l"/>
                          <a:tab pos="5212080" algn="l"/>
                          <a:tab pos="5669280" algn="l"/>
                        </a:tabLst>
                      </a:pP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p>
                    <a:p>
                      <a:pPr algn="r">
                        <a:tabLst>
                          <a:tab pos="-914400" algn="l"/>
                          <a:tab pos="-457200" algn="l"/>
                          <a:tab pos="314960" algn="l"/>
                          <a:tab pos="640080" algn="l"/>
                          <a:tab pos="991235" algn="l"/>
                          <a:tab pos="1313180" algn="l"/>
                          <a:tab pos="1635760" algn="l"/>
                          <a:tab pos="2011680" algn="l"/>
                          <a:tab pos="2468880" algn="l"/>
                          <a:tab pos="2926080" algn="l"/>
                          <a:tab pos="3383280" algn="l"/>
                          <a:tab pos="3840480" algn="l"/>
                          <a:tab pos="4297680" algn="l"/>
                          <a:tab pos="4754880" algn="l"/>
                          <a:tab pos="5212080" algn="l"/>
                          <a:tab pos="5669280" algn="l"/>
                        </a:tabLst>
                      </a:pP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tabLst>
                          <a:tab pos="-914400" algn="l"/>
                          <a:tab pos="-457200" algn="l"/>
                          <a:tab pos="314960" algn="l"/>
                          <a:tab pos="640080" algn="l"/>
                          <a:tab pos="991235" algn="l"/>
                          <a:tab pos="1313180" algn="l"/>
                          <a:tab pos="1635760" algn="l"/>
                          <a:tab pos="2011680" algn="l"/>
                          <a:tab pos="2468880" algn="l"/>
                          <a:tab pos="2926080" algn="l"/>
                          <a:tab pos="3383280" algn="l"/>
                          <a:tab pos="3840480" algn="l"/>
                          <a:tab pos="4297680" algn="l"/>
                          <a:tab pos="4754880" algn="l"/>
                          <a:tab pos="5212080" algn="l"/>
                          <a:tab pos="5669280" algn="l"/>
                        </a:tabLst>
                      </a:pP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CA" sz="1100" dirty="0">
                        <a:solidFill>
                          <a:srgbClr val="000000"/>
                        </a:solidFill>
                        <a:effectLst/>
                        <a:latin typeface="Times New Roman" panose="02020603050405020304" pitchFamily="18" charset="0"/>
                        <a:ea typeface="Times New Roman" panose="02020603050405020304" pitchFamily="18" charset="0"/>
                      </a:endParaRPr>
                    </a:p>
                    <a:p>
                      <a:pPr algn="l"/>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VGM =    </a:t>
                      </a:r>
                      <a:r>
                        <a:rPr lang="fr-CA" sz="11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0,50 L/L</a:t>
                      </a:r>
                    </a:p>
                    <a:p>
                      <a:pPr algn="l"/>
                      <a:r>
                        <a:rPr lang="fr-CA" sz="1100" u="non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5</a:t>
                      </a: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x10</a:t>
                      </a:r>
                      <a:r>
                        <a:rPr lang="fr-CA" sz="11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p>
                    <a:p>
                      <a:pPr algn="l"/>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VGM = 0,0000000000001 L</a:t>
                      </a:r>
                    </a:p>
                    <a:p>
                      <a:pPr algn="l"/>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VGM = 0,1 </a:t>
                      </a:r>
                      <a:r>
                        <a:rPr lang="fr-CA" sz="11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t>
                      </a: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ou </a:t>
                      </a:r>
                      <a:r>
                        <a:rPr lang="fr-CA" sz="1100" u="sng"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100 </a:t>
                      </a:r>
                      <a:r>
                        <a:rPr lang="fr-CA" sz="1100" u="sng" dirty="0" err="1">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fL</a:t>
                      </a: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4379" marR="74379"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r" defTabSz="914400" rtl="0" eaLnBrk="1" latinLnBrk="0" hangingPunct="1">
                        <a:tabLst>
                          <a:tab pos="-914400" algn="l"/>
                          <a:tab pos="-457200" algn="l"/>
                          <a:tab pos="314960" algn="l"/>
                          <a:tab pos="640080" algn="l"/>
                          <a:tab pos="991235" algn="l"/>
                          <a:tab pos="1313180" algn="l"/>
                          <a:tab pos="1635760" algn="l"/>
                          <a:tab pos="2011680" algn="l"/>
                          <a:tab pos="2468880" algn="l"/>
                          <a:tab pos="2926080" algn="l"/>
                          <a:tab pos="3383280" algn="l"/>
                          <a:tab pos="3840480" algn="l"/>
                          <a:tab pos="4297680" algn="l"/>
                          <a:tab pos="4754880" algn="l"/>
                          <a:tab pos="5212080" algn="l"/>
                          <a:tab pos="5669280" algn="l"/>
                        </a:tabLst>
                      </a:pPr>
                      <a:endParaRPr lang="fr-CA" sz="11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tabLst>
                          <a:tab pos="-914400" algn="l"/>
                          <a:tab pos="-457200" algn="l"/>
                          <a:tab pos="314960" algn="l"/>
                          <a:tab pos="640080" algn="l"/>
                          <a:tab pos="991235" algn="l"/>
                          <a:tab pos="1313180" algn="l"/>
                          <a:tab pos="1635760" algn="l"/>
                          <a:tab pos="2011680" algn="l"/>
                          <a:tab pos="2468880" algn="l"/>
                          <a:tab pos="2926080" algn="l"/>
                          <a:tab pos="3383280" algn="l"/>
                          <a:tab pos="3840480" algn="l"/>
                          <a:tab pos="4297680" algn="l"/>
                          <a:tab pos="4754880" algn="l"/>
                          <a:tab pos="5212080" algn="l"/>
                          <a:tab pos="5669280" algn="l"/>
                        </a:tabLst>
                      </a:pPr>
                      <a:endParaRPr lang="fr-CA" sz="11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tabLst>
                          <a:tab pos="-914400" algn="l"/>
                          <a:tab pos="-457200" algn="l"/>
                          <a:tab pos="314960" algn="l"/>
                          <a:tab pos="640080" algn="l"/>
                          <a:tab pos="991235" algn="l"/>
                          <a:tab pos="1313180" algn="l"/>
                          <a:tab pos="1635760" algn="l"/>
                          <a:tab pos="2011680" algn="l"/>
                          <a:tab pos="2468880" algn="l"/>
                          <a:tab pos="2926080" algn="l"/>
                          <a:tab pos="3383280" algn="l"/>
                          <a:tab pos="3840480" algn="l"/>
                          <a:tab pos="4297680" algn="l"/>
                          <a:tab pos="4754880" algn="l"/>
                          <a:tab pos="5212080" algn="l"/>
                          <a:tab pos="5669280" algn="l"/>
                        </a:tabLst>
                      </a:pPr>
                      <a:r>
                        <a:rPr lang="fr-CA" sz="11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a:t>
                      </a:r>
                    </a:p>
                    <a:p>
                      <a:pPr marL="0" algn="r" defTabSz="914400" rtl="0" eaLnBrk="1" latinLnBrk="0" hangingPunct="1">
                        <a:tabLst>
                          <a:tab pos="-914400" algn="l"/>
                          <a:tab pos="-457200" algn="l"/>
                          <a:tab pos="314960" algn="l"/>
                          <a:tab pos="640080" algn="l"/>
                          <a:tab pos="991235" algn="l"/>
                          <a:tab pos="1313180" algn="l"/>
                          <a:tab pos="1635760" algn="l"/>
                          <a:tab pos="2011680" algn="l"/>
                          <a:tab pos="2468880" algn="l"/>
                          <a:tab pos="2926080" algn="l"/>
                          <a:tab pos="3383280" algn="l"/>
                          <a:tab pos="3840480" algn="l"/>
                          <a:tab pos="4297680" algn="l"/>
                          <a:tab pos="4754880" algn="l"/>
                          <a:tab pos="5212080" algn="l"/>
                          <a:tab pos="5669280" algn="l"/>
                        </a:tabLst>
                      </a:pPr>
                      <a:endParaRPr lang="fr-CA" sz="11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tabLst>
                          <a:tab pos="-914400" algn="l"/>
                          <a:tab pos="-457200" algn="l"/>
                          <a:tab pos="314960" algn="l"/>
                          <a:tab pos="640080" algn="l"/>
                          <a:tab pos="991235" algn="l"/>
                          <a:tab pos="1313180" algn="l"/>
                          <a:tab pos="1635760" algn="l"/>
                          <a:tab pos="2011680" algn="l"/>
                          <a:tab pos="2468880" algn="l"/>
                          <a:tab pos="2926080" algn="l"/>
                          <a:tab pos="3383280" algn="l"/>
                          <a:tab pos="3840480" algn="l"/>
                          <a:tab pos="4297680" algn="l"/>
                          <a:tab pos="4754880" algn="l"/>
                          <a:tab pos="5212080" algn="l"/>
                          <a:tab pos="5669280" algn="l"/>
                        </a:tabLst>
                      </a:pPr>
                      <a:endParaRPr lang="fr-CA" sz="11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tabLst>
                          <a:tab pos="-914400" algn="l"/>
                          <a:tab pos="-457200" algn="l"/>
                          <a:tab pos="314960" algn="l"/>
                          <a:tab pos="640080" algn="l"/>
                          <a:tab pos="991235" algn="l"/>
                          <a:tab pos="1313180" algn="l"/>
                          <a:tab pos="1635760" algn="l"/>
                          <a:tab pos="2011680" algn="l"/>
                          <a:tab pos="2468880" algn="l"/>
                          <a:tab pos="2926080" algn="l"/>
                          <a:tab pos="3383280" algn="l"/>
                          <a:tab pos="3840480" algn="l"/>
                          <a:tab pos="4297680" algn="l"/>
                          <a:tab pos="4754880" algn="l"/>
                          <a:tab pos="5212080" algn="l"/>
                          <a:tab pos="5669280" algn="l"/>
                        </a:tabLst>
                      </a:pPr>
                      <a:r>
                        <a:rPr lang="fr-CA" sz="11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p>
                    <a:p>
                      <a:pPr marL="0" algn="r" defTabSz="914400" rtl="0" eaLnBrk="1" latinLnBrk="0" hangingPunct="1">
                        <a:tabLst>
                          <a:tab pos="-914400" algn="l"/>
                          <a:tab pos="-457200" algn="l"/>
                          <a:tab pos="314960" algn="l"/>
                          <a:tab pos="640080" algn="l"/>
                          <a:tab pos="991235" algn="l"/>
                          <a:tab pos="1313180" algn="l"/>
                          <a:tab pos="1635760" algn="l"/>
                          <a:tab pos="2011680" algn="l"/>
                          <a:tab pos="2468880" algn="l"/>
                          <a:tab pos="2926080" algn="l"/>
                          <a:tab pos="3383280" algn="l"/>
                          <a:tab pos="3840480" algn="l"/>
                          <a:tab pos="4297680" algn="l"/>
                          <a:tab pos="4754880" algn="l"/>
                          <a:tab pos="5212080" algn="l"/>
                          <a:tab pos="5669280" algn="l"/>
                        </a:tabLst>
                      </a:pPr>
                      <a:endParaRPr lang="fr-CA" sz="11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tabLst>
                          <a:tab pos="-914400" algn="l"/>
                          <a:tab pos="-457200" algn="l"/>
                          <a:tab pos="314960" algn="l"/>
                          <a:tab pos="640080" algn="l"/>
                          <a:tab pos="991235" algn="l"/>
                          <a:tab pos="1313180" algn="l"/>
                          <a:tab pos="1635760" algn="l"/>
                          <a:tab pos="2011680" algn="l"/>
                          <a:tab pos="2468880" algn="l"/>
                          <a:tab pos="2926080" algn="l"/>
                          <a:tab pos="3383280" algn="l"/>
                          <a:tab pos="3840480" algn="l"/>
                          <a:tab pos="4297680" algn="l"/>
                          <a:tab pos="4754880" algn="l"/>
                          <a:tab pos="5212080" algn="l"/>
                          <a:tab pos="5669280" algn="l"/>
                        </a:tabLst>
                      </a:pPr>
                      <a:r>
                        <a:rPr lang="fr-CA" sz="11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algn="l" defTabSz="914400" rtl="0" eaLnBrk="1" latinLnBrk="0" hangingPunct="1"/>
                      <a:endParaRPr lang="fr-CA" sz="11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l" defTabSz="914400" rtl="0" eaLnBrk="1" latinLnBrk="0" hangingPunct="1"/>
                      <a:r>
                        <a:rPr lang="fr-CA" sz="11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VGM =    0,30 L/L</a:t>
                      </a:r>
                    </a:p>
                    <a:p>
                      <a:pPr marL="0" algn="l" defTabSz="914400" rtl="0" eaLnBrk="1" latinLnBrk="0" hangingPunct="1"/>
                      <a:r>
                        <a:rPr lang="fr-CA" sz="11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3x1012/L</a:t>
                      </a:r>
                    </a:p>
                    <a:p>
                      <a:pPr marL="0" algn="l" defTabSz="914400" rtl="0" eaLnBrk="1" latinLnBrk="0" hangingPunct="1"/>
                      <a:endParaRPr lang="fr-CA" sz="11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l" defTabSz="914400" rtl="0" eaLnBrk="1" latinLnBrk="0" hangingPunct="1"/>
                      <a:r>
                        <a:rPr lang="fr-CA" sz="11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VGM = 0,0000000000001 L</a:t>
                      </a:r>
                    </a:p>
                    <a:p>
                      <a:pPr marL="0" algn="l" defTabSz="914400" rtl="0" eaLnBrk="1" latinLnBrk="0" hangingPunct="1"/>
                      <a:endParaRPr lang="fr-CA" sz="11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l" defTabSz="914400" rtl="0" eaLnBrk="1" latinLnBrk="0" hangingPunct="1"/>
                      <a:r>
                        <a:rPr lang="fr-CA" sz="11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VGM = 0,1 </a:t>
                      </a:r>
                      <a:r>
                        <a:rPr lang="fr-CA" sz="11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t>
                      </a:r>
                      <a:r>
                        <a:rPr lang="fr-CA" sz="11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ou </a:t>
                      </a:r>
                      <a:r>
                        <a:rPr lang="fr-CA" sz="1100" kern="12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100 </a:t>
                      </a:r>
                      <a:r>
                        <a:rPr lang="fr-CA" sz="1100" kern="1200" dirty="0" err="1">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fL</a:t>
                      </a:r>
                      <a:endParaRPr lang="fr-CA" sz="1100" kern="12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algn="r"/>
                      <a:endParaRPr lang="fr-CA" sz="1400" dirty="0">
                        <a:solidFill>
                          <a:srgbClr val="000000"/>
                        </a:solidFill>
                        <a:effectLst/>
                        <a:latin typeface="Times New Roman" panose="02020603050405020304" pitchFamily="18" charset="0"/>
                        <a:ea typeface="Times New Roman" panose="02020603050405020304" pitchFamily="18" charset="0"/>
                      </a:endParaRPr>
                    </a:p>
                  </a:txBody>
                  <a:tcPr marL="74379" marR="7437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1276600"/>
                  </a:ext>
                </a:extLst>
              </a:tr>
              <a:tr h="3120390">
                <a:tc>
                  <a:txBody>
                    <a:bodyPr/>
                    <a:lstStyle/>
                    <a:p>
                      <a:pPr algn="ctr"/>
                      <a:r>
                        <a:rPr lang="fr-CA"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TGMH</a:t>
                      </a:r>
                    </a:p>
                    <a:p>
                      <a:pPr algn="ctr"/>
                      <a:endParaRPr lang="fr-CA"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fr-CA"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fr-CA" sz="14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Hb</a:t>
                      </a:r>
                      <a:r>
                        <a:rPr lang="fr-CA"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a:t>
                      </a:r>
                      <a:endParaRPr lang="fr-CA" sz="1400" dirty="0">
                        <a:effectLst/>
                        <a:latin typeface="Times New Roman" panose="02020603050405020304" pitchFamily="18" charset="0"/>
                        <a:ea typeface="Times New Roman" panose="02020603050405020304" pitchFamily="18" charset="0"/>
                      </a:endParaRPr>
                    </a:p>
                  </a:txBody>
                  <a:tcPr marL="74379" marR="74379"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a:t>
                      </a:r>
                    </a:p>
                    <a:p>
                      <a:pPr algn="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p>
                    <a:p>
                      <a:pPr algn="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 g/L</a:t>
                      </a:r>
                    </a:p>
                    <a:p>
                      <a:pPr algn="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TGMH = </a:t>
                      </a:r>
                      <a:r>
                        <a:rPr lang="fr-CA" sz="11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 g/L</a:t>
                      </a:r>
                      <a:endParaRPr lang="fr-CA" sz="14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100" u="non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x10</a:t>
                      </a:r>
                      <a:r>
                        <a:rPr lang="fr-CA" sz="11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TGMH = 0,0000000000333 g</a:t>
                      </a:r>
                    </a:p>
                    <a:p>
                      <a:pPr algn="l"/>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TGMH = </a:t>
                      </a:r>
                      <a:r>
                        <a:rPr lang="fr-CA" sz="11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33,3 </a:t>
                      </a:r>
                      <a:r>
                        <a:rPr lang="fr-CA" sz="1100" dirty="0" err="1">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pg</a:t>
                      </a:r>
                      <a:endParaRPr lang="fr-CA" sz="11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algn="l"/>
                      <a:endParaRPr lang="fr-CA" sz="1100" dirty="0">
                        <a:solidFill>
                          <a:srgbClr val="000000"/>
                        </a:solidFill>
                        <a:effectLst/>
                        <a:latin typeface="Times New Roman" panose="02020603050405020304" pitchFamily="18" charset="0"/>
                        <a:ea typeface="Times New Roman" panose="02020603050405020304" pitchFamily="18" charset="0"/>
                      </a:endParaRPr>
                    </a:p>
                  </a:txBody>
                  <a:tcPr marL="74379" marR="74379"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endParaRPr lang="fr-C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endParaRPr lang="fr-C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endParaRPr lang="fr-C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r>
                        <a:rPr lang="fr-CA"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a:t>
                      </a:r>
                    </a:p>
                    <a:p>
                      <a:pPr algn="r"/>
                      <a:endParaRPr lang="fr-CA"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endParaRPr lang="fr-CA"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r>
                        <a:rPr lang="fr-CA"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p>
                    <a:p>
                      <a:pPr algn="r"/>
                      <a:endParaRPr lang="fr-CA"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endParaRPr lang="fr-CA"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r>
                        <a:rPr lang="fr-CA"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 g/L</a:t>
                      </a:r>
                    </a:p>
                    <a:p>
                      <a:pPr algn="r"/>
                      <a:r>
                        <a:rPr lang="fr-C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CA" sz="1400" dirty="0">
                        <a:solidFill>
                          <a:srgbClr val="000000"/>
                        </a:solidFill>
                        <a:effectLst/>
                        <a:latin typeface="Times New Roman" panose="02020603050405020304" pitchFamily="18" charset="0"/>
                        <a:ea typeface="Times New Roman" panose="02020603050405020304" pitchFamily="18" charset="0"/>
                      </a:endParaRPr>
                    </a:p>
                    <a:p>
                      <a:pPr algn="l"/>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TGMH = </a:t>
                      </a:r>
                      <a:r>
                        <a:rPr lang="fr-CA" sz="11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 g/L</a:t>
                      </a:r>
                      <a:endParaRPr lang="fr-CA" sz="14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100" u="non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x10</a:t>
                      </a:r>
                      <a:r>
                        <a:rPr lang="fr-CA" sz="11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TGMH = 0,0000000000233 g</a:t>
                      </a:r>
                    </a:p>
                    <a:p>
                      <a:pPr algn="l"/>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TGMH = </a:t>
                      </a:r>
                      <a:r>
                        <a:rPr lang="fr-CA" sz="11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23,3 </a:t>
                      </a:r>
                      <a:r>
                        <a:rPr lang="fr-CA" sz="1100" dirty="0" err="1">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pg</a:t>
                      </a:r>
                      <a:endParaRPr lang="fr-CA" sz="1100" dirty="0">
                        <a:solidFill>
                          <a:srgbClr val="000000"/>
                        </a:solidFill>
                        <a:effectLst/>
                        <a:highlight>
                          <a:srgbClr val="FFFF00"/>
                        </a:highlight>
                        <a:latin typeface="Times New Roman" panose="02020603050405020304" pitchFamily="18" charset="0"/>
                        <a:ea typeface="Times New Roman" panose="02020603050405020304" pitchFamily="18" charset="0"/>
                      </a:endParaRPr>
                    </a:p>
                  </a:txBody>
                  <a:tcPr marL="74379" marR="74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p>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p>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140 g/L</a:t>
                      </a:r>
                    </a:p>
                    <a:p>
                      <a:pPr marL="0" algn="r" defTabSz="914400" rtl="0" eaLnBrk="1" latinLnBrk="0" hangingPunct="1"/>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algn="l" defTabSz="914400" rtl="0" eaLnBrk="1" latinLnBrk="0" hangingPunct="1"/>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TGMH = </a:t>
                      </a:r>
                      <a:r>
                        <a:rPr lang="fr-CA" sz="1100" b="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140 g/L</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5x1012/L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l" defTabSz="914400" rtl="0" eaLnBrk="1" latinLnBrk="0" hangingPunct="1"/>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TGMH = 0,000000000028 g</a:t>
                      </a:r>
                    </a:p>
                    <a:p>
                      <a:pPr marL="0" algn="l"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l" defTabSz="914400" rtl="0" eaLnBrk="1" latinLnBrk="0" hangingPunct="1"/>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TGMH = </a:t>
                      </a:r>
                      <a:r>
                        <a:rPr lang="fr-CA" sz="1100" b="0" kern="12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28,0 </a:t>
                      </a:r>
                      <a:r>
                        <a:rPr lang="fr-CA" sz="1100" b="0" kern="1200" dirty="0" err="1">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pg</a:t>
                      </a:r>
                      <a:endParaRPr lang="fr-CA" sz="1100" b="0" kern="12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algn="r"/>
                      <a:endParaRPr lang="fr-CA" sz="1400" dirty="0">
                        <a:solidFill>
                          <a:srgbClr val="000000"/>
                        </a:solidFill>
                        <a:effectLst/>
                        <a:latin typeface="Times New Roman" panose="02020603050405020304" pitchFamily="18" charset="0"/>
                        <a:ea typeface="Times New Roman" panose="02020603050405020304" pitchFamily="18" charset="0"/>
                      </a:endParaRPr>
                    </a:p>
                  </a:txBody>
                  <a:tcPr marL="74379" marR="74379"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p>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p>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140 g/L</a:t>
                      </a:r>
                    </a:p>
                    <a:p>
                      <a:pPr marL="0" algn="r" defTabSz="914400" rtl="0" eaLnBrk="1" latinLnBrk="0" hangingPunct="1"/>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algn="l" defTabSz="914400" rtl="0" eaLnBrk="1" latinLnBrk="0" hangingPunct="1"/>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TGMH = </a:t>
                      </a:r>
                      <a:r>
                        <a:rPr lang="fr-CA" sz="1100" b="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140 g/L</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3x1012/L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l" defTabSz="914400" rtl="0" eaLnBrk="1" latinLnBrk="0" hangingPunct="1"/>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TGMH = 0,0000000000467 g</a:t>
                      </a:r>
                    </a:p>
                    <a:p>
                      <a:pPr marL="0" algn="l"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l" defTabSz="914400" rtl="0" eaLnBrk="1" latinLnBrk="0" hangingPunct="1"/>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TGMH = </a:t>
                      </a:r>
                      <a:r>
                        <a:rPr lang="fr-CA" sz="1100" b="0" kern="12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46,7 </a:t>
                      </a:r>
                      <a:r>
                        <a:rPr lang="fr-CA" sz="1100" b="0" kern="1200" dirty="0" err="1">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pg</a:t>
                      </a:r>
                      <a:endParaRPr lang="fr-CA" sz="1100" b="0" kern="12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algn="r"/>
                      <a:endParaRPr lang="fr-CA" sz="1400" dirty="0">
                        <a:solidFill>
                          <a:srgbClr val="000000"/>
                        </a:solidFill>
                        <a:effectLst/>
                        <a:latin typeface="Times New Roman" panose="02020603050405020304" pitchFamily="18" charset="0"/>
                        <a:ea typeface="Times New Roman" panose="02020603050405020304" pitchFamily="18" charset="0"/>
                      </a:endParaRPr>
                    </a:p>
                  </a:txBody>
                  <a:tcPr marL="74379" marR="7437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981634"/>
                  </a:ext>
                </a:extLst>
              </a:tr>
            </a:tbl>
          </a:graphicData>
        </a:graphic>
      </p:graphicFrame>
      <p:pic>
        <p:nvPicPr>
          <p:cNvPr id="3" name="Image 2">
            <a:extLst>
              <a:ext uri="{FF2B5EF4-FFF2-40B4-BE49-F238E27FC236}">
                <a16:creationId xmlns:a16="http://schemas.microsoft.com/office/drawing/2014/main" id="{37FD16D7-F404-4E84-A4E8-71B88E169A9A}"/>
              </a:ext>
            </a:extLst>
          </p:cNvPr>
          <p:cNvPicPr>
            <a:picLocks noChangeAspect="1"/>
          </p:cNvPicPr>
          <p:nvPr/>
        </p:nvPicPr>
        <p:blipFill>
          <a:blip r:embed="rId2"/>
          <a:stretch>
            <a:fillRect/>
          </a:stretch>
        </p:blipFill>
        <p:spPr>
          <a:xfrm>
            <a:off x="2483697" y="1007873"/>
            <a:ext cx="729081" cy="1334937"/>
          </a:xfrm>
          <a:prstGeom prst="rect">
            <a:avLst/>
          </a:prstGeom>
        </p:spPr>
      </p:pic>
      <p:pic>
        <p:nvPicPr>
          <p:cNvPr id="6" name="Image 5">
            <a:extLst>
              <a:ext uri="{FF2B5EF4-FFF2-40B4-BE49-F238E27FC236}">
                <a16:creationId xmlns:a16="http://schemas.microsoft.com/office/drawing/2014/main" id="{36E672D5-3454-45F8-B767-05074E83A417}"/>
              </a:ext>
            </a:extLst>
          </p:cNvPr>
          <p:cNvPicPr>
            <a:picLocks noChangeAspect="1"/>
          </p:cNvPicPr>
          <p:nvPr/>
        </p:nvPicPr>
        <p:blipFill>
          <a:blip r:embed="rId3"/>
          <a:stretch>
            <a:fillRect/>
          </a:stretch>
        </p:blipFill>
        <p:spPr>
          <a:xfrm>
            <a:off x="4505990" y="1007871"/>
            <a:ext cx="613792" cy="1247708"/>
          </a:xfrm>
          <a:prstGeom prst="rect">
            <a:avLst/>
          </a:prstGeom>
        </p:spPr>
      </p:pic>
      <p:pic>
        <p:nvPicPr>
          <p:cNvPr id="8" name="Image 7">
            <a:extLst>
              <a:ext uri="{FF2B5EF4-FFF2-40B4-BE49-F238E27FC236}">
                <a16:creationId xmlns:a16="http://schemas.microsoft.com/office/drawing/2014/main" id="{FC61BF6D-6014-4C9B-BA01-A07C18156301}"/>
              </a:ext>
            </a:extLst>
          </p:cNvPr>
          <p:cNvPicPr>
            <a:picLocks noChangeAspect="1"/>
          </p:cNvPicPr>
          <p:nvPr/>
        </p:nvPicPr>
        <p:blipFill>
          <a:blip r:embed="rId4"/>
          <a:stretch>
            <a:fillRect/>
          </a:stretch>
        </p:blipFill>
        <p:spPr>
          <a:xfrm>
            <a:off x="6338913" y="940670"/>
            <a:ext cx="744202" cy="1406847"/>
          </a:xfrm>
          <a:prstGeom prst="rect">
            <a:avLst/>
          </a:prstGeom>
        </p:spPr>
      </p:pic>
      <p:pic>
        <p:nvPicPr>
          <p:cNvPr id="24" name="Image 23">
            <a:extLst>
              <a:ext uri="{FF2B5EF4-FFF2-40B4-BE49-F238E27FC236}">
                <a16:creationId xmlns:a16="http://schemas.microsoft.com/office/drawing/2014/main" id="{ADB0B3FB-7A10-4081-88E2-FB972C18CE85}"/>
              </a:ext>
            </a:extLst>
          </p:cNvPr>
          <p:cNvPicPr>
            <a:picLocks noChangeAspect="1"/>
          </p:cNvPicPr>
          <p:nvPr/>
        </p:nvPicPr>
        <p:blipFill>
          <a:blip r:embed="rId5"/>
          <a:stretch>
            <a:fillRect/>
          </a:stretch>
        </p:blipFill>
        <p:spPr>
          <a:xfrm>
            <a:off x="2553559" y="3750811"/>
            <a:ext cx="589359" cy="1671638"/>
          </a:xfrm>
          <a:prstGeom prst="rect">
            <a:avLst/>
          </a:prstGeom>
        </p:spPr>
      </p:pic>
      <p:pic>
        <p:nvPicPr>
          <p:cNvPr id="26" name="Image 25">
            <a:extLst>
              <a:ext uri="{FF2B5EF4-FFF2-40B4-BE49-F238E27FC236}">
                <a16:creationId xmlns:a16="http://schemas.microsoft.com/office/drawing/2014/main" id="{EE83AC21-9365-4815-A802-C19E95A753AB}"/>
              </a:ext>
            </a:extLst>
          </p:cNvPr>
          <p:cNvPicPr>
            <a:picLocks noChangeAspect="1"/>
          </p:cNvPicPr>
          <p:nvPr/>
        </p:nvPicPr>
        <p:blipFill>
          <a:blip r:embed="rId6"/>
          <a:stretch>
            <a:fillRect/>
          </a:stretch>
        </p:blipFill>
        <p:spPr>
          <a:xfrm>
            <a:off x="4505988" y="3750812"/>
            <a:ext cx="578644" cy="1693069"/>
          </a:xfrm>
          <a:prstGeom prst="rect">
            <a:avLst/>
          </a:prstGeom>
        </p:spPr>
      </p:pic>
      <p:pic>
        <p:nvPicPr>
          <p:cNvPr id="30" name="Image 29">
            <a:extLst>
              <a:ext uri="{FF2B5EF4-FFF2-40B4-BE49-F238E27FC236}">
                <a16:creationId xmlns:a16="http://schemas.microsoft.com/office/drawing/2014/main" id="{A403C9E2-3289-4CC4-B0B9-396A4BCAC0FB}"/>
              </a:ext>
            </a:extLst>
          </p:cNvPr>
          <p:cNvPicPr>
            <a:picLocks noChangeAspect="1"/>
          </p:cNvPicPr>
          <p:nvPr/>
        </p:nvPicPr>
        <p:blipFill>
          <a:blip r:embed="rId7"/>
          <a:stretch>
            <a:fillRect/>
          </a:stretch>
        </p:blipFill>
        <p:spPr>
          <a:xfrm>
            <a:off x="6447705" y="3750812"/>
            <a:ext cx="610791" cy="1693069"/>
          </a:xfrm>
          <a:prstGeom prst="rect">
            <a:avLst/>
          </a:prstGeom>
        </p:spPr>
      </p:pic>
      <p:pic>
        <p:nvPicPr>
          <p:cNvPr id="34" name="Image 33">
            <a:extLst>
              <a:ext uri="{FF2B5EF4-FFF2-40B4-BE49-F238E27FC236}">
                <a16:creationId xmlns:a16="http://schemas.microsoft.com/office/drawing/2014/main" id="{55C3888F-2AAF-43F1-9708-1C5FE905E154}"/>
              </a:ext>
            </a:extLst>
          </p:cNvPr>
          <p:cNvPicPr>
            <a:picLocks noChangeAspect="1"/>
          </p:cNvPicPr>
          <p:nvPr/>
        </p:nvPicPr>
        <p:blipFill>
          <a:blip r:embed="rId8"/>
          <a:stretch>
            <a:fillRect/>
          </a:stretch>
        </p:blipFill>
        <p:spPr>
          <a:xfrm>
            <a:off x="8296968" y="3819856"/>
            <a:ext cx="578644" cy="1639491"/>
          </a:xfrm>
          <a:prstGeom prst="rect">
            <a:avLst/>
          </a:prstGeom>
        </p:spPr>
      </p:pic>
      <p:pic>
        <p:nvPicPr>
          <p:cNvPr id="37" name="Image 36">
            <a:extLst>
              <a:ext uri="{FF2B5EF4-FFF2-40B4-BE49-F238E27FC236}">
                <a16:creationId xmlns:a16="http://schemas.microsoft.com/office/drawing/2014/main" id="{3CC95F07-7794-42F7-9E4C-FA8AC4813C48}"/>
              </a:ext>
            </a:extLst>
          </p:cNvPr>
          <p:cNvPicPr>
            <a:picLocks noChangeAspect="1"/>
          </p:cNvPicPr>
          <p:nvPr/>
        </p:nvPicPr>
        <p:blipFill>
          <a:blip r:embed="rId9"/>
          <a:stretch>
            <a:fillRect/>
          </a:stretch>
        </p:blipFill>
        <p:spPr>
          <a:xfrm>
            <a:off x="8460953" y="1042542"/>
            <a:ext cx="560361" cy="1230793"/>
          </a:xfrm>
          <a:prstGeom prst="rect">
            <a:avLst/>
          </a:prstGeom>
        </p:spPr>
      </p:pic>
    </p:spTree>
    <p:extLst>
      <p:ext uri="{BB962C8B-B14F-4D97-AF65-F5344CB8AC3E}">
        <p14:creationId xmlns:p14="http://schemas.microsoft.com/office/powerpoint/2010/main" val="431917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Espace réservé du contenu 4">
            <a:extLst>
              <a:ext uri="{FF2B5EF4-FFF2-40B4-BE49-F238E27FC236}">
                <a16:creationId xmlns:a16="http://schemas.microsoft.com/office/drawing/2014/main" id="{138D747A-63B3-431D-8C9E-22F148242F0D}"/>
              </a:ext>
            </a:extLst>
          </p:cNvPr>
          <p:cNvGraphicFramePr>
            <a:graphicFrameLocks noGrp="1"/>
          </p:cNvGraphicFramePr>
          <p:nvPr>
            <p:ph idx="1"/>
            <p:extLst>
              <p:ext uri="{D42A27DB-BD31-4B8C-83A1-F6EECF244321}">
                <p14:modId xmlns:p14="http://schemas.microsoft.com/office/powerpoint/2010/main" val="3934920460"/>
              </p:ext>
            </p:extLst>
          </p:nvPr>
        </p:nvGraphicFramePr>
        <p:xfrm>
          <a:off x="462980" y="116632"/>
          <a:ext cx="9316036" cy="6639390"/>
        </p:xfrm>
        <a:graphic>
          <a:graphicData uri="http://schemas.openxmlformats.org/drawingml/2006/table">
            <a:tbl>
              <a:tblPr firstRow="1" firstCol="1" lastRow="1" lastCol="1" bandRow="1" bandCol="1"/>
              <a:tblGrid>
                <a:gridCol w="972108">
                  <a:extLst>
                    <a:ext uri="{9D8B030D-6E8A-4147-A177-3AD203B41FA5}">
                      <a16:colId xmlns:a16="http://schemas.microsoft.com/office/drawing/2014/main" val="4016803881"/>
                    </a:ext>
                  </a:extLst>
                </a:gridCol>
                <a:gridCol w="2025225">
                  <a:extLst>
                    <a:ext uri="{9D8B030D-6E8A-4147-A177-3AD203B41FA5}">
                      <a16:colId xmlns:a16="http://schemas.microsoft.com/office/drawing/2014/main" val="1097734888"/>
                    </a:ext>
                  </a:extLst>
                </a:gridCol>
                <a:gridCol w="1944216">
                  <a:extLst>
                    <a:ext uri="{9D8B030D-6E8A-4147-A177-3AD203B41FA5}">
                      <a16:colId xmlns:a16="http://schemas.microsoft.com/office/drawing/2014/main" val="2826085276"/>
                    </a:ext>
                  </a:extLst>
                </a:gridCol>
                <a:gridCol w="1944216">
                  <a:extLst>
                    <a:ext uri="{9D8B030D-6E8A-4147-A177-3AD203B41FA5}">
                      <a16:colId xmlns:a16="http://schemas.microsoft.com/office/drawing/2014/main" val="2399131194"/>
                    </a:ext>
                  </a:extLst>
                </a:gridCol>
                <a:gridCol w="2430271">
                  <a:extLst>
                    <a:ext uri="{9D8B030D-6E8A-4147-A177-3AD203B41FA5}">
                      <a16:colId xmlns:a16="http://schemas.microsoft.com/office/drawing/2014/main" val="2640070661"/>
                    </a:ext>
                  </a:extLst>
                </a:gridCol>
              </a:tblGrid>
              <a:tr h="810090">
                <a:tc>
                  <a:txBody>
                    <a:bodyPr/>
                    <a:lstStyle/>
                    <a:p>
                      <a:pPr algn="ctr"/>
                      <a:r>
                        <a:rPr lang="fr-CA"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INDICES</a:t>
                      </a:r>
                      <a:endParaRPr lang="fr-CA" sz="1400" dirty="0">
                        <a:solidFill>
                          <a:srgbClr val="000000"/>
                        </a:solidFill>
                        <a:effectLst/>
                        <a:latin typeface="Times New Roman" panose="02020603050405020304" pitchFamily="18" charset="0"/>
                        <a:ea typeface="Times New Roman" panose="02020603050405020304" pitchFamily="18" charset="0"/>
                      </a:endParaRPr>
                    </a:p>
                  </a:txBody>
                  <a:tcPr marL="74379" marR="74379"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0C0C0"/>
                    </a:solidFill>
                  </a:tcPr>
                </a:tc>
                <a:tc>
                  <a:txBody>
                    <a:bodyPr/>
                    <a:lstStyle/>
                    <a:p>
                      <a:pPr algn="ctr"/>
                      <a:r>
                        <a:rPr lang="fr-CA"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Exemple de calcul avec image</a:t>
                      </a:r>
                      <a:endParaRPr lang="fr-CA" sz="1400" dirty="0">
                        <a:effectLst/>
                        <a:latin typeface="Times New Roman" panose="02020603050405020304" pitchFamily="18" charset="0"/>
                        <a:ea typeface="Times New Roman" panose="02020603050405020304" pitchFamily="18" charset="0"/>
                      </a:endParaRPr>
                    </a:p>
                  </a:txBody>
                  <a:tcPr marL="74379" marR="74379"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0C0C0"/>
                    </a:solidFill>
                  </a:tcPr>
                </a:tc>
                <a:tc>
                  <a:txBody>
                    <a:bodyPr/>
                    <a:lstStyle/>
                    <a:p>
                      <a:pPr algn="ctr"/>
                      <a:r>
                        <a:rPr lang="fr-CA"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Exemple de calcul avec image</a:t>
                      </a:r>
                      <a:endParaRPr lang="fr-CA" sz="1400" dirty="0">
                        <a:effectLst/>
                        <a:latin typeface="Times New Roman" panose="02020603050405020304" pitchFamily="18" charset="0"/>
                        <a:ea typeface="Times New Roman" panose="02020603050405020304" pitchFamily="18" charset="0"/>
                      </a:endParaRPr>
                    </a:p>
                  </a:txBody>
                  <a:tcPr marL="74379" marR="743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0C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b="1" dirty="0">
                          <a:effectLst/>
                          <a:latin typeface="Calibri" panose="020F0502020204030204" pitchFamily="34" charset="0"/>
                          <a:ea typeface="Times New Roman" panose="02020603050405020304" pitchFamily="18" charset="0"/>
                          <a:cs typeface="Times New Roman" panose="02020603050405020304" pitchFamily="18" charset="0"/>
                        </a:rPr>
                        <a:t> </a:t>
                      </a:r>
                      <a:r>
                        <a:rPr lang="fr-CA"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Exemple de calcul avec image</a:t>
                      </a:r>
                      <a:endParaRPr lang="fr-CA" sz="1400" dirty="0">
                        <a:effectLst/>
                        <a:latin typeface="Times New Roman" panose="02020603050405020304" pitchFamily="18" charset="0"/>
                        <a:ea typeface="Times New Roman" panose="02020603050405020304" pitchFamily="18" charset="0"/>
                      </a:endParaRPr>
                    </a:p>
                  </a:txBody>
                  <a:tcPr marL="74379" marR="74379"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0C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Exemple de calcul avec image</a:t>
                      </a:r>
                      <a:endParaRPr lang="fr-CA" sz="1400" dirty="0">
                        <a:effectLst/>
                        <a:latin typeface="Times New Roman" panose="02020603050405020304" pitchFamily="18" charset="0"/>
                        <a:ea typeface="Times New Roman" panose="02020603050405020304" pitchFamily="18" charset="0"/>
                      </a:endParaRPr>
                    </a:p>
                  </a:txBody>
                  <a:tcPr marL="74379" marR="74379"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3996139488"/>
                  </a:ext>
                </a:extLst>
              </a:tr>
              <a:tr h="3086100">
                <a:tc>
                  <a:txBody>
                    <a:bodyPr/>
                    <a:lstStyle/>
                    <a:p>
                      <a:pPr algn="ctr"/>
                      <a:r>
                        <a:rPr lang="fr-CA"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TGMH</a:t>
                      </a:r>
                    </a:p>
                    <a:p>
                      <a:pPr algn="ctr"/>
                      <a:endParaRPr lang="fr-CA"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fr-CA"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fr-CA" sz="14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Hb</a:t>
                      </a:r>
                      <a:r>
                        <a:rPr lang="fr-CA"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a:t>
                      </a:r>
                      <a:endParaRPr lang="fr-CA" sz="1400" dirty="0">
                        <a:effectLst/>
                        <a:latin typeface="Times New Roman" panose="02020603050405020304" pitchFamily="18" charset="0"/>
                        <a:ea typeface="Times New Roman" panose="02020603050405020304" pitchFamily="18" charset="0"/>
                      </a:endParaRPr>
                    </a:p>
                  </a:txBody>
                  <a:tcPr marL="74379" marR="74379"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a:t>
                      </a:r>
                    </a:p>
                    <a:p>
                      <a:pPr algn="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p>
                    <a:p>
                      <a:pPr algn="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 g/L</a:t>
                      </a:r>
                    </a:p>
                    <a:p>
                      <a:pPr algn="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TGMH = </a:t>
                      </a:r>
                      <a:r>
                        <a:rPr lang="fr-CA" sz="11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 g/L</a:t>
                      </a:r>
                      <a:endParaRPr lang="fr-CA" sz="14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100" u="non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x10</a:t>
                      </a:r>
                      <a:r>
                        <a:rPr lang="fr-CA" sz="11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TGMH = 0,0000000000333 g</a:t>
                      </a:r>
                    </a:p>
                    <a:p>
                      <a:pPr algn="l"/>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TGMH = </a:t>
                      </a:r>
                      <a:r>
                        <a:rPr lang="fr-CA" sz="11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33,3 </a:t>
                      </a:r>
                      <a:r>
                        <a:rPr lang="fr-CA" sz="1100" dirty="0" err="1">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pg</a:t>
                      </a:r>
                      <a:endParaRPr lang="fr-CA" sz="11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74379" marR="74379"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endParaRPr lang="fr-C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endParaRPr lang="fr-C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endParaRPr lang="fr-C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r>
                        <a:rPr lang="fr-CA"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a:t>
                      </a:r>
                    </a:p>
                    <a:p>
                      <a:pPr algn="r"/>
                      <a:endParaRPr lang="fr-CA"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endParaRPr lang="fr-CA"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r>
                        <a:rPr lang="fr-CA"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p>
                    <a:p>
                      <a:pPr algn="r"/>
                      <a:endParaRPr lang="fr-CA"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endParaRPr lang="fr-CA"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r>
                        <a:rPr lang="fr-CA"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 g/L</a:t>
                      </a:r>
                    </a:p>
                    <a:p>
                      <a:pPr algn="r"/>
                      <a:r>
                        <a:rPr lang="fr-C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CA" sz="1400" dirty="0">
                        <a:solidFill>
                          <a:srgbClr val="000000"/>
                        </a:solidFill>
                        <a:effectLst/>
                        <a:latin typeface="Times New Roman" panose="02020603050405020304" pitchFamily="18" charset="0"/>
                        <a:ea typeface="Times New Roman" panose="02020603050405020304" pitchFamily="18" charset="0"/>
                      </a:endParaRPr>
                    </a:p>
                    <a:p>
                      <a:pPr algn="l"/>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TGMH = </a:t>
                      </a:r>
                      <a:r>
                        <a:rPr lang="fr-CA" sz="11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 g/L</a:t>
                      </a:r>
                      <a:endParaRPr lang="fr-CA" sz="14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100" u="non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x10</a:t>
                      </a:r>
                      <a:r>
                        <a:rPr lang="fr-CA" sz="11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TGMH = 0,0000000000233 g</a:t>
                      </a:r>
                    </a:p>
                    <a:p>
                      <a:pPr algn="l"/>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TGMH = </a:t>
                      </a:r>
                      <a:r>
                        <a:rPr lang="fr-CA" sz="11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23,3 </a:t>
                      </a:r>
                      <a:r>
                        <a:rPr lang="fr-CA" sz="1100" dirty="0" err="1">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pg</a:t>
                      </a:r>
                      <a:endParaRPr lang="fr-CA" sz="1100" dirty="0">
                        <a:solidFill>
                          <a:srgbClr val="000000"/>
                        </a:solidFill>
                        <a:effectLst/>
                        <a:highlight>
                          <a:srgbClr val="FFFF00"/>
                        </a:highlight>
                        <a:latin typeface="Times New Roman" panose="02020603050405020304" pitchFamily="18" charset="0"/>
                        <a:ea typeface="Times New Roman" panose="02020603050405020304" pitchFamily="18" charset="0"/>
                      </a:endParaRPr>
                    </a:p>
                  </a:txBody>
                  <a:tcPr marL="74379" marR="74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p>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p>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140 g/L</a:t>
                      </a:r>
                    </a:p>
                    <a:p>
                      <a:pPr marL="0" algn="r" defTabSz="914400" rtl="0" eaLnBrk="1" latinLnBrk="0" hangingPunct="1"/>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algn="l" defTabSz="914400" rtl="0" eaLnBrk="1" latinLnBrk="0" hangingPunct="1"/>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TGMH = </a:t>
                      </a:r>
                      <a:r>
                        <a:rPr lang="fr-CA" sz="1100" b="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140 g/L</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5x10</a:t>
                      </a:r>
                      <a:r>
                        <a:rPr lang="fr-CA" sz="1100" b="0" kern="12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l" defTabSz="914400" rtl="0" eaLnBrk="1" latinLnBrk="0" hangingPunct="1"/>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TGMH = 0,000000000028 g</a:t>
                      </a:r>
                    </a:p>
                    <a:p>
                      <a:pPr marL="0" algn="l"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l" defTabSz="914400" rtl="0" eaLnBrk="1" latinLnBrk="0" hangingPunct="1"/>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TGMH = </a:t>
                      </a:r>
                      <a:r>
                        <a:rPr lang="fr-CA" sz="1100" b="0" kern="12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28,0 </a:t>
                      </a:r>
                      <a:r>
                        <a:rPr lang="fr-CA" sz="1100" b="0" kern="1200" dirty="0" err="1">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pg</a:t>
                      </a:r>
                      <a:endParaRPr lang="fr-CA" sz="1100" b="0" kern="12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74379" marR="74379"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p>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p>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140 g/L</a:t>
                      </a:r>
                    </a:p>
                    <a:p>
                      <a:pPr marL="0" algn="r" defTabSz="914400" rtl="0" eaLnBrk="1" latinLnBrk="0" hangingPunct="1"/>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algn="l" defTabSz="914400" rtl="0" eaLnBrk="1" latinLnBrk="0" hangingPunct="1"/>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TGMH = </a:t>
                      </a:r>
                      <a:r>
                        <a:rPr lang="fr-CA" sz="1100" b="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140 g/L</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3x10</a:t>
                      </a:r>
                      <a:r>
                        <a:rPr lang="fr-CA" sz="1100" b="0" kern="12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l" defTabSz="914400" rtl="0" eaLnBrk="1" latinLnBrk="0" hangingPunct="1"/>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TGMH = 0,0000000000467 g</a:t>
                      </a:r>
                    </a:p>
                    <a:p>
                      <a:pPr marL="0" algn="l"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l" defTabSz="914400" rtl="0" eaLnBrk="1" latinLnBrk="0" hangingPunct="1"/>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TGMH = </a:t>
                      </a:r>
                      <a:r>
                        <a:rPr lang="fr-CA" sz="1100" b="0" kern="12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46,7 </a:t>
                      </a:r>
                      <a:r>
                        <a:rPr lang="fr-CA" sz="1100" b="0" kern="1200" dirty="0" err="1">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pg</a:t>
                      </a:r>
                      <a:endParaRPr lang="fr-CA" sz="1100" b="0" kern="12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L="0" algn="l" defTabSz="914400" rtl="0" eaLnBrk="1" latinLnBrk="0" hangingPunct="1"/>
                      <a:endParaRPr lang="fr-CA" sz="1100" b="0" kern="12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74379" marR="7437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981634"/>
                  </a:ext>
                </a:extLst>
              </a:tr>
              <a:tr h="2743200">
                <a:tc>
                  <a:txBody>
                    <a:bodyPr/>
                    <a:lstStyle/>
                    <a:p>
                      <a:pPr algn="ctr"/>
                      <a:r>
                        <a:rPr lang="fr-CA"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CGMH</a:t>
                      </a:r>
                    </a:p>
                    <a:p>
                      <a:pPr algn="ctr"/>
                      <a:r>
                        <a:rPr lang="fr-CA"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fr-CA" sz="14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Hb</a:t>
                      </a:r>
                      <a:r>
                        <a:rPr lang="fr-CA"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fr-CA" sz="14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Hte</a:t>
                      </a:r>
                      <a:r>
                        <a:rPr lang="fr-CA"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fr-CA" sz="1400" dirty="0">
                        <a:effectLst/>
                        <a:latin typeface="Times New Roman" panose="02020603050405020304" pitchFamily="18" charset="0"/>
                        <a:ea typeface="Times New Roman" panose="02020603050405020304" pitchFamily="18" charset="0"/>
                      </a:endParaRPr>
                    </a:p>
                  </a:txBody>
                  <a:tcPr marL="74379" marR="74379"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0C0C0"/>
                    </a:solidFill>
                  </a:tcPr>
                </a:tc>
                <a:tc>
                  <a:txBody>
                    <a:bodyPr/>
                    <a:lstStyle/>
                    <a:p>
                      <a:pPr algn="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a:t>
                      </a:r>
                    </a:p>
                    <a:p>
                      <a:pPr algn="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p>
                    <a:p>
                      <a:pPr algn="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 g/L</a:t>
                      </a:r>
                    </a:p>
                    <a:p>
                      <a:pPr algn="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CGMH = </a:t>
                      </a:r>
                      <a:r>
                        <a:rPr lang="fr-CA" sz="11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 g/L</a:t>
                      </a:r>
                      <a:endParaRPr lang="fr-CA" sz="14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0,30 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CGMH = </a:t>
                      </a:r>
                      <a:r>
                        <a:rPr lang="fr-CA" sz="11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303 g/L</a:t>
                      </a:r>
                    </a:p>
                  </a:txBody>
                  <a:tcPr marL="74379" marR="74379"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r"/>
                      <a:endParaRPr lang="fr-C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endParaRPr lang="fr-C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endParaRPr lang="fr-C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r>
                        <a:rPr lang="fr-CA"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a:t>
                      </a:r>
                    </a:p>
                    <a:p>
                      <a:pPr algn="r"/>
                      <a:endParaRPr lang="fr-CA"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endParaRPr lang="fr-CA"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r>
                        <a:rPr lang="fr-CA"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p>
                    <a:p>
                      <a:pPr algn="r"/>
                      <a:endParaRPr lang="fr-CA"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endParaRPr lang="fr-CA"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r>
                        <a:rPr lang="fr-CA"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 g/L</a:t>
                      </a:r>
                    </a:p>
                    <a:p>
                      <a:pPr algn="r"/>
                      <a:r>
                        <a:rPr lang="fr-C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CA" sz="1400" dirty="0">
                        <a:solidFill>
                          <a:srgbClr val="000000"/>
                        </a:solidFill>
                        <a:effectLst/>
                        <a:latin typeface="Times New Roman" panose="02020603050405020304" pitchFamily="18" charset="0"/>
                        <a:ea typeface="Times New Roman" panose="02020603050405020304" pitchFamily="18" charset="0"/>
                      </a:endParaRPr>
                    </a:p>
                    <a:p>
                      <a:pPr algn="l"/>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CGMH = </a:t>
                      </a:r>
                      <a:r>
                        <a:rPr lang="fr-CA" sz="11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 g/L</a:t>
                      </a:r>
                      <a:endParaRPr lang="fr-CA" sz="14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0,</a:t>
                      </a:r>
                      <a:r>
                        <a:rPr lang="fr-CA" sz="1100" u="non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  L</a:t>
                      </a: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CGMH = </a:t>
                      </a:r>
                      <a:r>
                        <a:rPr lang="fr-CA" sz="11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233 g/L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4379" marR="74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p>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p>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140 g/L</a:t>
                      </a:r>
                    </a:p>
                    <a:p>
                      <a:pPr marL="0" algn="r" defTabSz="914400" rtl="0" eaLnBrk="1" latinLnBrk="0" hangingPunct="1"/>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algn="l" defTabSz="914400" rtl="0" eaLnBrk="1" latinLnBrk="0" hangingPunct="1"/>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CGMH = </a:t>
                      </a:r>
                      <a:r>
                        <a:rPr lang="fr-CA" sz="1100" b="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140 g/L</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0,</a:t>
                      </a:r>
                      <a:r>
                        <a:rPr lang="fr-CA" sz="1100" u="non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  L</a:t>
                      </a: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CGMH = </a:t>
                      </a:r>
                      <a:r>
                        <a:rPr lang="fr-CA" sz="11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280 g/L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4379" marR="74379"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p>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p>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algn="r" defTabSz="914400" rtl="0" eaLnBrk="1" latinLnBrk="0" hangingPunct="1"/>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140 g/L</a:t>
                      </a:r>
                    </a:p>
                    <a:p>
                      <a:pPr marL="0" algn="r" defTabSz="914400" rtl="0" eaLnBrk="1" latinLnBrk="0" hangingPunct="1"/>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algn="l" defTabSz="914400" rtl="0" eaLnBrk="1" latinLnBrk="0" hangingPunct="1"/>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CGMH = </a:t>
                      </a:r>
                      <a:r>
                        <a:rPr lang="fr-CA" sz="1100" b="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140g/L</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0,</a:t>
                      </a:r>
                      <a:r>
                        <a:rPr lang="fr-CA" sz="1100" u="non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  L</a:t>
                      </a: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CGMH = </a:t>
                      </a:r>
                      <a:r>
                        <a:rPr lang="fr-CA" sz="11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280 g/L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1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4379" marR="7437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47292605"/>
                  </a:ext>
                </a:extLst>
              </a:tr>
            </a:tbl>
          </a:graphicData>
        </a:graphic>
      </p:graphicFrame>
      <p:pic>
        <p:nvPicPr>
          <p:cNvPr id="7" name="Image 6">
            <a:extLst>
              <a:ext uri="{FF2B5EF4-FFF2-40B4-BE49-F238E27FC236}">
                <a16:creationId xmlns:a16="http://schemas.microsoft.com/office/drawing/2014/main" id="{120B903C-A464-4349-9D7A-55FEE423E870}"/>
              </a:ext>
            </a:extLst>
          </p:cNvPr>
          <p:cNvPicPr>
            <a:picLocks noChangeAspect="1"/>
          </p:cNvPicPr>
          <p:nvPr/>
        </p:nvPicPr>
        <p:blipFill>
          <a:blip r:embed="rId2"/>
          <a:stretch>
            <a:fillRect/>
          </a:stretch>
        </p:blipFill>
        <p:spPr>
          <a:xfrm>
            <a:off x="2245179" y="1088740"/>
            <a:ext cx="589359" cy="1671638"/>
          </a:xfrm>
          <a:prstGeom prst="rect">
            <a:avLst/>
          </a:prstGeom>
        </p:spPr>
      </p:pic>
      <p:pic>
        <p:nvPicPr>
          <p:cNvPr id="9" name="Image 8">
            <a:extLst>
              <a:ext uri="{FF2B5EF4-FFF2-40B4-BE49-F238E27FC236}">
                <a16:creationId xmlns:a16="http://schemas.microsoft.com/office/drawing/2014/main" id="{98C2C69F-4F3F-42AD-BD9A-2F8357AD410E}"/>
              </a:ext>
            </a:extLst>
          </p:cNvPr>
          <p:cNvPicPr>
            <a:picLocks noChangeAspect="1"/>
          </p:cNvPicPr>
          <p:nvPr/>
        </p:nvPicPr>
        <p:blipFill>
          <a:blip r:embed="rId3"/>
          <a:stretch>
            <a:fillRect/>
          </a:stretch>
        </p:blipFill>
        <p:spPr>
          <a:xfrm>
            <a:off x="4189393" y="1088741"/>
            <a:ext cx="578644" cy="1693069"/>
          </a:xfrm>
          <a:prstGeom prst="rect">
            <a:avLst/>
          </a:prstGeom>
        </p:spPr>
      </p:pic>
      <p:pic>
        <p:nvPicPr>
          <p:cNvPr id="10" name="Image 9">
            <a:extLst>
              <a:ext uri="{FF2B5EF4-FFF2-40B4-BE49-F238E27FC236}">
                <a16:creationId xmlns:a16="http://schemas.microsoft.com/office/drawing/2014/main" id="{741CCB0E-3DCC-49BA-B8A7-27C633D33434}"/>
              </a:ext>
            </a:extLst>
          </p:cNvPr>
          <p:cNvPicPr>
            <a:picLocks noChangeAspect="1"/>
          </p:cNvPicPr>
          <p:nvPr/>
        </p:nvPicPr>
        <p:blipFill>
          <a:blip r:embed="rId4"/>
          <a:stretch>
            <a:fillRect/>
          </a:stretch>
        </p:blipFill>
        <p:spPr>
          <a:xfrm>
            <a:off x="6122895" y="1088741"/>
            <a:ext cx="610791" cy="1693069"/>
          </a:xfrm>
          <a:prstGeom prst="rect">
            <a:avLst/>
          </a:prstGeom>
        </p:spPr>
      </p:pic>
      <p:pic>
        <p:nvPicPr>
          <p:cNvPr id="11" name="Image 10">
            <a:extLst>
              <a:ext uri="{FF2B5EF4-FFF2-40B4-BE49-F238E27FC236}">
                <a16:creationId xmlns:a16="http://schemas.microsoft.com/office/drawing/2014/main" id="{534E3BA2-8564-4BFD-B49C-ECA30AD3C907}"/>
              </a:ext>
            </a:extLst>
          </p:cNvPr>
          <p:cNvPicPr>
            <a:picLocks noChangeAspect="1"/>
          </p:cNvPicPr>
          <p:nvPr/>
        </p:nvPicPr>
        <p:blipFill>
          <a:blip r:embed="rId5"/>
          <a:stretch>
            <a:fillRect/>
          </a:stretch>
        </p:blipFill>
        <p:spPr>
          <a:xfrm>
            <a:off x="8320852" y="1142320"/>
            <a:ext cx="578644" cy="1639491"/>
          </a:xfrm>
          <a:prstGeom prst="rect">
            <a:avLst/>
          </a:prstGeom>
        </p:spPr>
      </p:pic>
      <p:pic>
        <p:nvPicPr>
          <p:cNvPr id="12" name="Image 11">
            <a:extLst>
              <a:ext uri="{FF2B5EF4-FFF2-40B4-BE49-F238E27FC236}">
                <a16:creationId xmlns:a16="http://schemas.microsoft.com/office/drawing/2014/main" id="{59CBFD62-8F8E-4C60-AC83-87A1E859B246}"/>
              </a:ext>
            </a:extLst>
          </p:cNvPr>
          <p:cNvPicPr>
            <a:picLocks noChangeAspect="1"/>
          </p:cNvPicPr>
          <p:nvPr/>
        </p:nvPicPr>
        <p:blipFill>
          <a:blip r:embed="rId2"/>
          <a:stretch>
            <a:fillRect/>
          </a:stretch>
        </p:blipFill>
        <p:spPr>
          <a:xfrm>
            <a:off x="2245179" y="4167082"/>
            <a:ext cx="589359" cy="1671638"/>
          </a:xfrm>
          <a:prstGeom prst="rect">
            <a:avLst/>
          </a:prstGeom>
        </p:spPr>
      </p:pic>
      <p:pic>
        <p:nvPicPr>
          <p:cNvPr id="13" name="Image 12">
            <a:extLst>
              <a:ext uri="{FF2B5EF4-FFF2-40B4-BE49-F238E27FC236}">
                <a16:creationId xmlns:a16="http://schemas.microsoft.com/office/drawing/2014/main" id="{6BA339F8-5F73-43E9-97DF-8E3CA9DF297F}"/>
              </a:ext>
            </a:extLst>
          </p:cNvPr>
          <p:cNvPicPr>
            <a:picLocks noChangeAspect="1"/>
          </p:cNvPicPr>
          <p:nvPr/>
        </p:nvPicPr>
        <p:blipFill>
          <a:blip r:embed="rId3"/>
          <a:stretch>
            <a:fillRect/>
          </a:stretch>
        </p:blipFill>
        <p:spPr>
          <a:xfrm>
            <a:off x="4189393" y="4167083"/>
            <a:ext cx="578644" cy="1693069"/>
          </a:xfrm>
          <a:prstGeom prst="rect">
            <a:avLst/>
          </a:prstGeom>
        </p:spPr>
      </p:pic>
      <p:pic>
        <p:nvPicPr>
          <p:cNvPr id="14" name="Image 13">
            <a:extLst>
              <a:ext uri="{FF2B5EF4-FFF2-40B4-BE49-F238E27FC236}">
                <a16:creationId xmlns:a16="http://schemas.microsoft.com/office/drawing/2014/main" id="{756624AF-A48C-49F1-8553-8DC494D8B9B7}"/>
              </a:ext>
            </a:extLst>
          </p:cNvPr>
          <p:cNvPicPr>
            <a:picLocks noChangeAspect="1"/>
          </p:cNvPicPr>
          <p:nvPr/>
        </p:nvPicPr>
        <p:blipFill>
          <a:blip r:embed="rId4"/>
          <a:stretch>
            <a:fillRect/>
          </a:stretch>
        </p:blipFill>
        <p:spPr>
          <a:xfrm>
            <a:off x="6122895" y="4167083"/>
            <a:ext cx="610791" cy="1693069"/>
          </a:xfrm>
          <a:prstGeom prst="rect">
            <a:avLst/>
          </a:prstGeom>
        </p:spPr>
      </p:pic>
      <p:pic>
        <p:nvPicPr>
          <p:cNvPr id="15" name="Image 14">
            <a:extLst>
              <a:ext uri="{FF2B5EF4-FFF2-40B4-BE49-F238E27FC236}">
                <a16:creationId xmlns:a16="http://schemas.microsoft.com/office/drawing/2014/main" id="{B6603296-EF19-4705-8141-DA6EB1D06CE6}"/>
              </a:ext>
            </a:extLst>
          </p:cNvPr>
          <p:cNvPicPr>
            <a:picLocks noChangeAspect="1"/>
          </p:cNvPicPr>
          <p:nvPr/>
        </p:nvPicPr>
        <p:blipFill>
          <a:blip r:embed="rId5"/>
          <a:stretch>
            <a:fillRect/>
          </a:stretch>
        </p:blipFill>
        <p:spPr>
          <a:xfrm>
            <a:off x="8320852" y="4220662"/>
            <a:ext cx="578644" cy="1639491"/>
          </a:xfrm>
          <a:prstGeom prst="rect">
            <a:avLst/>
          </a:prstGeom>
        </p:spPr>
      </p:pic>
    </p:spTree>
    <p:extLst>
      <p:ext uri="{BB962C8B-B14F-4D97-AF65-F5344CB8AC3E}">
        <p14:creationId xmlns:p14="http://schemas.microsoft.com/office/powerpoint/2010/main" val="3165721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custDataLst>
              <p:tags r:id="rId1"/>
            </p:custDataLst>
          </p:nvPr>
        </p:nvSpPr>
        <p:spPr>
          <a:xfrm>
            <a:off x="515200" y="1850092"/>
            <a:ext cx="9256600" cy="4215147"/>
          </a:xfrm>
        </p:spPr>
        <p:txBody>
          <a:bodyPr/>
          <a:lstStyle/>
          <a:p>
            <a:pPr marL="306141" indent="-306141" defTabSz="816376"/>
            <a:r>
              <a:rPr lang="fr-CA" sz="3660" dirty="0">
                <a:solidFill>
                  <a:srgbClr val="C00000"/>
                </a:solidFill>
              </a:rPr>
              <a:t>Méthode directe </a:t>
            </a:r>
          </a:p>
          <a:p>
            <a:pPr marL="1020470" lvl="2" indent="-204094" defTabSz="816376"/>
            <a:r>
              <a:rPr lang="fr-CA" sz="2857" dirty="0"/>
              <a:t>Macrométhode : tubes de Wintrobe</a:t>
            </a:r>
          </a:p>
          <a:p>
            <a:pPr marL="1020470" lvl="2" indent="-204094" defTabSz="816376"/>
            <a:r>
              <a:rPr lang="fr-CA" sz="2857" dirty="0"/>
              <a:t>Microméthode : tubes capillaires</a:t>
            </a:r>
          </a:p>
          <a:p>
            <a:pPr marL="306141" indent="-306141" defTabSz="816376"/>
            <a:r>
              <a:rPr lang="fr-CA" sz="3660" dirty="0">
                <a:solidFill>
                  <a:srgbClr val="C00000"/>
                </a:solidFill>
              </a:rPr>
              <a:t>Méthode indirecte :</a:t>
            </a:r>
            <a:endParaRPr lang="fr-CA" dirty="0">
              <a:solidFill>
                <a:srgbClr val="C00000"/>
              </a:solidFill>
            </a:endParaRPr>
          </a:p>
          <a:p>
            <a:pPr marL="306141" indent="-306141" defTabSz="816376">
              <a:buNone/>
            </a:pPr>
            <a:r>
              <a:rPr lang="fr-CA" sz="2857" dirty="0"/>
              <a:t>	Calculé avec les indices érythrocytaires mesurés par un appareil automatisé : le volume globulaire moyen (VGM) multiplié par le nombre de</a:t>
            </a:r>
            <a:r>
              <a:rPr lang="fr-CA" sz="2857" dirty="0">
                <a:solidFill>
                  <a:schemeClr val="bg1"/>
                </a:solidFill>
              </a:rPr>
              <a:t> </a:t>
            </a:r>
            <a:r>
              <a:rPr lang="fr-CA" sz="2857" dirty="0"/>
              <a:t>globules rouges</a:t>
            </a:r>
          </a:p>
          <a:p>
            <a:pPr marL="663306" lvl="1" indent="-255118" defTabSz="816376"/>
            <a:r>
              <a:rPr lang="fr-CA" dirty="0">
                <a:solidFill>
                  <a:schemeClr val="bg1"/>
                </a:solidFill>
              </a:rPr>
              <a:t> </a:t>
            </a:r>
            <a:r>
              <a:rPr lang="fr-CA" sz="2800" dirty="0">
                <a:solidFill>
                  <a:schemeClr val="tx1"/>
                </a:solidFill>
              </a:rPr>
              <a:t>Équipements automatisés</a:t>
            </a:r>
          </a:p>
        </p:txBody>
      </p:sp>
      <p:sp>
        <p:nvSpPr>
          <p:cNvPr id="309251" name="Rectangle 3"/>
          <p:cNvSpPr>
            <a:spLocks noGrp="1" noChangeArrowheads="1"/>
          </p:cNvSpPr>
          <p:nvPr>
            <p:ph type="title"/>
            <p:custDataLst>
              <p:tags r:id="rId2"/>
            </p:custDataLst>
          </p:nvPr>
        </p:nvSpPr>
        <p:spPr/>
        <p:txBody>
          <a:bodyPr vert="horz" lIns="95517" tIns="47758" rIns="95517" bIns="47758" rtlCol="0" anchor="b">
            <a:normAutofit/>
          </a:bodyPr>
          <a:lstStyle/>
          <a:p>
            <a:pPr eaLnBrk="1" hangingPunct="1">
              <a:defRPr/>
            </a:pPr>
            <a:r>
              <a:rPr lang="fr-CA">
                <a:solidFill>
                  <a:schemeClr val="tx1"/>
                </a:solidFill>
                <a:sym typeface="Symbol" pitchFamily="18" charset="2"/>
              </a:rPr>
              <a:t>Dosage de l’hématocrite</a:t>
            </a:r>
            <a:endParaRPr lang="fr-FR">
              <a:solidFill>
                <a:schemeClr val="tx1"/>
              </a:solidFill>
              <a:sym typeface="Symbol" pitchFamily="18" charset="2"/>
            </a:endParaRPr>
          </a:p>
        </p:txBody>
      </p:sp>
      <p:sp>
        <p:nvSpPr>
          <p:cNvPr id="15364" name="Text Box 9"/>
          <p:cNvSpPr txBox="1">
            <a:spLocks noChangeArrowheads="1"/>
          </p:cNvSpPr>
          <p:nvPr>
            <p:custDataLst>
              <p:tags r:id="rId3"/>
            </p:custDataLst>
          </p:nvPr>
        </p:nvSpPr>
        <p:spPr bwMode="auto">
          <a:xfrm>
            <a:off x="8159055" y="5730532"/>
            <a:ext cx="2145842" cy="669414"/>
          </a:xfrm>
          <a:prstGeom prst="rect">
            <a:avLst/>
          </a:prstGeom>
          <a:noFill/>
          <a:ln w="9525">
            <a:noFill/>
            <a:miter lim="800000"/>
            <a:headEnd/>
            <a:tailEnd/>
          </a:ln>
        </p:spPr>
        <p:txBody>
          <a:bodyPr>
            <a:spAutoFit/>
          </a:bodyPr>
          <a:lstStyle/>
          <a:p>
            <a:pPr defTabSz="955274">
              <a:spcBef>
                <a:spcPct val="50000"/>
              </a:spcBef>
            </a:pPr>
            <a:r>
              <a:rPr lang="fr-CA" sz="1875" b="1" dirty="0">
                <a:solidFill>
                  <a:srgbClr val="FF3300"/>
                </a:solidFill>
              </a:rPr>
              <a:t>Page 164 et 165 L’Italien</a:t>
            </a:r>
            <a:endParaRPr lang="fr-FR" sz="1875" b="1" dirty="0">
              <a:solidFill>
                <a:srgbClr val="FF3300"/>
              </a:solidFill>
            </a:endParaRPr>
          </a:p>
        </p:txBody>
      </p:sp>
    </p:spTree>
    <p:extLst>
      <p:ext uri="{BB962C8B-B14F-4D97-AF65-F5344CB8AC3E}">
        <p14:creationId xmlns:p14="http://schemas.microsoft.com/office/powerpoint/2010/main" val="486346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custDataLst>
              <p:tags r:id="rId1"/>
            </p:custDataLst>
          </p:nvPr>
        </p:nvSpPr>
        <p:spPr>
          <a:xfrm>
            <a:off x="515910" y="428507"/>
            <a:ext cx="9256600" cy="503153"/>
          </a:xfrm>
        </p:spPr>
        <p:txBody>
          <a:bodyPr>
            <a:normAutofit fontScale="90000"/>
          </a:bodyPr>
          <a:lstStyle/>
          <a:p>
            <a:pPr defTabSz="1138108">
              <a:defRPr/>
            </a:pPr>
            <a:r>
              <a:rPr lang="fr-CA" sz="3839" dirty="0">
                <a:solidFill>
                  <a:schemeClr val="tx1"/>
                </a:solidFill>
              </a:rPr>
              <a:t> L’hémogramme  « suite »</a:t>
            </a:r>
            <a:r>
              <a:rPr lang="fr-CA" sz="4375" dirty="0">
                <a:solidFill>
                  <a:schemeClr val="tx1"/>
                </a:solidFill>
              </a:rPr>
              <a:t> </a:t>
            </a:r>
            <a:r>
              <a:rPr lang="fr-CA" sz="1428" dirty="0">
                <a:solidFill>
                  <a:schemeClr val="tx1"/>
                </a:solidFill>
              </a:rPr>
              <a:t>(chapitre 10)</a:t>
            </a:r>
            <a:endParaRPr lang="fr-FR" sz="1428" dirty="0">
              <a:solidFill>
                <a:schemeClr val="tx1"/>
              </a:solidFill>
            </a:endParaRPr>
          </a:p>
        </p:txBody>
      </p:sp>
      <p:sp>
        <p:nvSpPr>
          <p:cNvPr id="258051" name="Rectangle 3"/>
          <p:cNvSpPr>
            <a:spLocks noGrp="1" noChangeArrowheads="1"/>
          </p:cNvSpPr>
          <p:nvPr>
            <p:ph type="body" idx="1"/>
            <p:custDataLst>
              <p:tags r:id="rId2"/>
            </p:custDataLst>
          </p:nvPr>
        </p:nvSpPr>
        <p:spPr>
          <a:xfrm>
            <a:off x="201262" y="1134339"/>
            <a:ext cx="10085739" cy="4792001"/>
          </a:xfrm>
        </p:spPr>
        <p:txBody>
          <a:bodyPr/>
          <a:lstStyle/>
          <a:p>
            <a:pPr marL="426614" indent="-426614" defTabSz="1138108"/>
            <a:r>
              <a:rPr lang="fr-CA" sz="2143" dirty="0"/>
              <a:t>Techniques d’évaluation des érythrocytes</a:t>
            </a:r>
          </a:p>
          <a:p>
            <a:pPr marL="922676" lvl="1" indent="-355748" defTabSz="1138108"/>
            <a:r>
              <a:rPr lang="fr-CA" sz="1786" dirty="0"/>
              <a:t>Manuelle (hématimètre) ou automatisé (compteur cellulaire)</a:t>
            </a:r>
          </a:p>
          <a:p>
            <a:pPr marL="922676" lvl="1" indent="-355748" defTabSz="1138108"/>
            <a:r>
              <a:rPr lang="fr-CA" sz="1786" dirty="0"/>
              <a:t>Exprimer en nombre de GR x10</a:t>
            </a:r>
            <a:r>
              <a:rPr lang="fr-CA" sz="1786" baseline="30000" dirty="0"/>
              <a:t>12</a:t>
            </a:r>
            <a:r>
              <a:rPr lang="fr-CA" sz="1786" dirty="0"/>
              <a:t> / L</a:t>
            </a:r>
          </a:p>
          <a:p>
            <a:pPr marL="922676" lvl="1" indent="-355748" defTabSz="1138108"/>
            <a:r>
              <a:rPr lang="fr-CA" sz="1786" dirty="0"/>
              <a:t>Mesure et calcul des indices érythrocytaires.</a:t>
            </a:r>
          </a:p>
          <a:p>
            <a:pPr marL="426614" indent="-426614" defTabSz="1138108"/>
            <a:r>
              <a:rPr lang="fr-CA" sz="2143" dirty="0"/>
              <a:t>Techniques d’évaluation des leucocytes</a:t>
            </a:r>
          </a:p>
          <a:p>
            <a:pPr marL="922676" lvl="1" indent="-355748" defTabSz="1138108"/>
            <a:r>
              <a:rPr lang="fr-CA" sz="1786" dirty="0"/>
              <a:t>Manuelle (hématimètre) ou automatisé (compteur cellulaire)</a:t>
            </a:r>
          </a:p>
          <a:p>
            <a:pPr marL="922676" lvl="1" indent="-355748" defTabSz="1138108"/>
            <a:r>
              <a:rPr lang="fr-CA" sz="1786" dirty="0"/>
              <a:t>Exprimer en nombre de GB x10</a:t>
            </a:r>
            <a:r>
              <a:rPr lang="fr-CA" sz="1786" baseline="30000" dirty="0"/>
              <a:t>9</a:t>
            </a:r>
            <a:r>
              <a:rPr lang="fr-CA" sz="1786" dirty="0"/>
              <a:t> / L</a:t>
            </a:r>
          </a:p>
          <a:p>
            <a:pPr marL="922676" lvl="1" indent="-355748" defTabSz="1138108"/>
            <a:r>
              <a:rPr lang="fr-CA" sz="1786" dirty="0"/>
              <a:t>Le nombre total (100%) de GB (leucocytes) est fractionné normalement en 5 types de GB</a:t>
            </a:r>
          </a:p>
          <a:p>
            <a:pPr marL="922676" lvl="1" indent="-355748" defTabSz="1138108"/>
            <a:r>
              <a:rPr lang="fr-CA" sz="1786" dirty="0"/>
              <a:t>On les exprime en valeur relative (0.56  « 56% ») ou absolue  (3.2 x10</a:t>
            </a:r>
            <a:r>
              <a:rPr lang="fr-CA" sz="1786" baseline="30000" dirty="0"/>
              <a:t>9</a:t>
            </a:r>
            <a:r>
              <a:rPr lang="fr-CA" sz="1786" dirty="0"/>
              <a:t> / L).</a:t>
            </a:r>
          </a:p>
          <a:p>
            <a:pPr marL="426614" indent="-426614" defTabSz="1138108"/>
            <a:r>
              <a:rPr lang="fr-CA" sz="2143" dirty="0"/>
              <a:t>Techniques d’évaluation des thrombocytes</a:t>
            </a:r>
          </a:p>
          <a:p>
            <a:pPr marL="922676" lvl="1" indent="-355748" defTabSz="1138108"/>
            <a:r>
              <a:rPr lang="fr-CA" sz="1786" dirty="0"/>
              <a:t>Manuelle (hématimètre) ou automatisé (compteur cellulaire)</a:t>
            </a:r>
          </a:p>
          <a:p>
            <a:pPr marL="922676" lvl="1" indent="-355748" defTabSz="1138108"/>
            <a:r>
              <a:rPr lang="fr-CA" sz="1786" dirty="0"/>
              <a:t>Exprimer en nombre de </a:t>
            </a:r>
            <a:r>
              <a:rPr lang="fr-CA" sz="1786" dirty="0" err="1"/>
              <a:t>Plt</a:t>
            </a:r>
            <a:r>
              <a:rPr lang="fr-CA" sz="1786" dirty="0"/>
              <a:t> x10</a:t>
            </a:r>
            <a:r>
              <a:rPr lang="fr-CA" sz="1786" baseline="30000" dirty="0"/>
              <a:t>9</a:t>
            </a:r>
            <a:r>
              <a:rPr lang="fr-CA" sz="1786" dirty="0"/>
              <a:t> / L </a:t>
            </a:r>
          </a:p>
          <a:p>
            <a:pPr marL="922676" lvl="1" indent="-355748" defTabSz="1138108"/>
            <a:r>
              <a:rPr lang="fr-CA" sz="1786" dirty="0"/>
              <a:t>Il est possible d’obtenir une valeur approximative indirectement sur le frottis sanguin</a:t>
            </a:r>
          </a:p>
          <a:p>
            <a:pPr marL="426614" indent="-426614" defTabSz="1138108">
              <a:buNone/>
            </a:pPr>
            <a:endParaRPr lang="fr-CA" sz="2143" dirty="0"/>
          </a:p>
        </p:txBody>
      </p:sp>
      <p:sp>
        <p:nvSpPr>
          <p:cNvPr id="28676" name="Text Box 4"/>
          <p:cNvSpPr txBox="1">
            <a:spLocks noChangeArrowheads="1"/>
          </p:cNvSpPr>
          <p:nvPr>
            <p:custDataLst>
              <p:tags r:id="rId3"/>
            </p:custDataLst>
          </p:nvPr>
        </p:nvSpPr>
        <p:spPr bwMode="auto">
          <a:xfrm>
            <a:off x="8231868" y="1303002"/>
            <a:ext cx="1768831" cy="380873"/>
          </a:xfrm>
          <a:prstGeom prst="rect">
            <a:avLst/>
          </a:prstGeom>
          <a:noFill/>
          <a:ln w="9525">
            <a:noFill/>
            <a:miter lim="800000"/>
            <a:headEnd/>
            <a:tailEnd/>
          </a:ln>
        </p:spPr>
        <p:txBody>
          <a:bodyPr>
            <a:spAutoFit/>
          </a:bodyPr>
          <a:lstStyle/>
          <a:p>
            <a:pPr algn="l">
              <a:spcBef>
                <a:spcPct val="50000"/>
              </a:spcBef>
            </a:pPr>
            <a:r>
              <a:rPr lang="fr-CA" sz="1875"/>
              <a:t>p.168 à 175</a:t>
            </a:r>
          </a:p>
        </p:txBody>
      </p:sp>
    </p:spTree>
    <p:extLst>
      <p:ext uri="{BB962C8B-B14F-4D97-AF65-F5344CB8AC3E}">
        <p14:creationId xmlns:p14="http://schemas.microsoft.com/office/powerpoint/2010/main" val="330912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58051">
                                            <p:txEl>
                                              <p:pRg st="2" end="2"/>
                                            </p:txEl>
                                          </p:spTgt>
                                        </p:tgtEl>
                                        <p:attrNameLst>
                                          <p:attrName>style.visibility</p:attrName>
                                        </p:attrNameLst>
                                      </p:cBhvr>
                                      <p:to>
                                        <p:strVal val="visible"/>
                                      </p:to>
                                    </p:set>
                                    <p:animEffect transition="in" filter="box(in)">
                                      <p:cBhvr>
                                        <p:cTn id="7" dur="500"/>
                                        <p:tgtEl>
                                          <p:spTgt spid="25805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58051">
                                            <p:txEl>
                                              <p:pRg st="3" end="3"/>
                                            </p:txEl>
                                          </p:spTgt>
                                        </p:tgtEl>
                                        <p:attrNameLst>
                                          <p:attrName>style.visibility</p:attrName>
                                        </p:attrNameLst>
                                      </p:cBhvr>
                                      <p:to>
                                        <p:strVal val="visible"/>
                                      </p:to>
                                    </p:set>
                                    <p:animEffect transition="in" filter="box(in)">
                                      <p:cBhvr>
                                        <p:cTn id="12" dur="500"/>
                                        <p:tgtEl>
                                          <p:spTgt spid="25805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58051">
                                            <p:txEl>
                                              <p:pRg st="6" end="6"/>
                                            </p:txEl>
                                          </p:spTgt>
                                        </p:tgtEl>
                                        <p:attrNameLst>
                                          <p:attrName>style.visibility</p:attrName>
                                        </p:attrNameLst>
                                      </p:cBhvr>
                                      <p:to>
                                        <p:strVal val="visible"/>
                                      </p:to>
                                    </p:set>
                                    <p:animEffect transition="in" filter="box(in)">
                                      <p:cBhvr>
                                        <p:cTn id="17" dur="500"/>
                                        <p:tgtEl>
                                          <p:spTgt spid="258051">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58051">
                                            <p:txEl>
                                              <p:pRg st="8" end="8"/>
                                            </p:txEl>
                                          </p:spTgt>
                                        </p:tgtEl>
                                        <p:attrNameLst>
                                          <p:attrName>style.visibility</p:attrName>
                                        </p:attrNameLst>
                                      </p:cBhvr>
                                      <p:to>
                                        <p:strVal val="visible"/>
                                      </p:to>
                                    </p:set>
                                    <p:animEffect transition="in" filter="box(in)">
                                      <p:cBhvr>
                                        <p:cTn id="22" dur="500"/>
                                        <p:tgtEl>
                                          <p:spTgt spid="258051">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58051">
                                            <p:txEl>
                                              <p:pRg st="11" end="11"/>
                                            </p:txEl>
                                          </p:spTgt>
                                        </p:tgtEl>
                                        <p:attrNameLst>
                                          <p:attrName>style.visibility</p:attrName>
                                        </p:attrNameLst>
                                      </p:cBhvr>
                                      <p:to>
                                        <p:strVal val="visible"/>
                                      </p:to>
                                    </p:set>
                                    <p:animEffect transition="in" filter="box(in)">
                                      <p:cBhvr>
                                        <p:cTn id="27" dur="500"/>
                                        <p:tgtEl>
                                          <p:spTgt spid="258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DF0E016-7AAA-4021-8283-4541B060B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287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8BA1D9F7-0238-47FE-A8F8-C3034AC529A3}"/>
              </a:ext>
            </a:extLst>
          </p:cNvPr>
          <p:cNvSpPr>
            <a:spLocks noGrp="1"/>
          </p:cNvSpPr>
          <p:nvPr>
            <p:ph type="title"/>
          </p:nvPr>
        </p:nvSpPr>
        <p:spPr>
          <a:xfrm>
            <a:off x="6899522" y="634946"/>
            <a:ext cx="2845571" cy="5055904"/>
          </a:xfrm>
        </p:spPr>
        <p:txBody>
          <a:bodyPr anchor="ctr">
            <a:normAutofit/>
          </a:bodyPr>
          <a:lstStyle/>
          <a:p>
            <a:r>
              <a:rPr lang="fr-CA" sz="3400" dirty="0"/>
              <a:t>Valeurs de référence de l’hémogramme</a:t>
            </a:r>
            <a:br>
              <a:rPr lang="fr-CA" sz="3400" dirty="0"/>
            </a:br>
            <a:br>
              <a:rPr lang="fr-CA" sz="3400" dirty="0"/>
            </a:br>
            <a:r>
              <a:rPr lang="fr-CA" sz="2400" dirty="0"/>
              <a:t>Formule différentielle</a:t>
            </a:r>
            <a:endParaRPr lang="fr-CA" sz="3400" dirty="0"/>
          </a:p>
        </p:txBody>
      </p:sp>
      <p:cxnSp>
        <p:nvCxnSpPr>
          <p:cNvPr id="12" name="Straight Connector 11">
            <a:extLst>
              <a:ext uri="{FF2B5EF4-FFF2-40B4-BE49-F238E27FC236}">
                <a16:creationId xmlns:a16="http://schemas.microsoft.com/office/drawing/2014/main" id="{1ED7C93A-082F-4C56-B282-DBEA4A168B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29325"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1548FC5-3294-4768-A652-ADA82AE22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6334316"/>
            <a:ext cx="10286988"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D3A9120-D290-43FB-863E-28A45D2D3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0287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Espace réservé du contenu 4">
            <a:extLst>
              <a:ext uri="{FF2B5EF4-FFF2-40B4-BE49-F238E27FC236}">
                <a16:creationId xmlns:a16="http://schemas.microsoft.com/office/drawing/2014/main" id="{80D6C363-1A81-4029-9DDD-22FD562FA975}"/>
              </a:ext>
            </a:extLst>
          </p:cNvPr>
          <p:cNvGraphicFramePr>
            <a:graphicFrameLocks noGrp="1"/>
          </p:cNvGraphicFramePr>
          <p:nvPr>
            <p:ph idx="1"/>
            <p:extLst>
              <p:ext uri="{D42A27DB-BD31-4B8C-83A1-F6EECF244321}">
                <p14:modId xmlns:p14="http://schemas.microsoft.com/office/powerpoint/2010/main" val="2003085052"/>
              </p:ext>
            </p:extLst>
          </p:nvPr>
        </p:nvGraphicFramePr>
        <p:xfrm>
          <a:off x="246959" y="980728"/>
          <a:ext cx="6118125" cy="4269022"/>
        </p:xfrm>
        <a:graphic>
          <a:graphicData uri="http://schemas.openxmlformats.org/drawingml/2006/table">
            <a:tbl>
              <a:tblPr firstRow="1" firstCol="1" lastRow="1" lastCol="1" bandRow="1" bandCol="1"/>
              <a:tblGrid>
                <a:gridCol w="1907790">
                  <a:extLst>
                    <a:ext uri="{9D8B030D-6E8A-4147-A177-3AD203B41FA5}">
                      <a16:colId xmlns:a16="http://schemas.microsoft.com/office/drawing/2014/main" val="2880952546"/>
                    </a:ext>
                  </a:extLst>
                </a:gridCol>
                <a:gridCol w="1102483">
                  <a:extLst>
                    <a:ext uri="{9D8B030D-6E8A-4147-A177-3AD203B41FA5}">
                      <a16:colId xmlns:a16="http://schemas.microsoft.com/office/drawing/2014/main" val="3903680279"/>
                    </a:ext>
                  </a:extLst>
                </a:gridCol>
                <a:gridCol w="1002685">
                  <a:extLst>
                    <a:ext uri="{9D8B030D-6E8A-4147-A177-3AD203B41FA5}">
                      <a16:colId xmlns:a16="http://schemas.microsoft.com/office/drawing/2014/main" val="2183575545"/>
                    </a:ext>
                  </a:extLst>
                </a:gridCol>
                <a:gridCol w="1102482">
                  <a:extLst>
                    <a:ext uri="{9D8B030D-6E8A-4147-A177-3AD203B41FA5}">
                      <a16:colId xmlns:a16="http://schemas.microsoft.com/office/drawing/2014/main" val="1036279915"/>
                    </a:ext>
                  </a:extLst>
                </a:gridCol>
                <a:gridCol w="1002685">
                  <a:extLst>
                    <a:ext uri="{9D8B030D-6E8A-4147-A177-3AD203B41FA5}">
                      <a16:colId xmlns:a16="http://schemas.microsoft.com/office/drawing/2014/main" val="1761419386"/>
                    </a:ext>
                  </a:extLst>
                </a:gridCol>
              </a:tblGrid>
              <a:tr h="349490">
                <a:tc rowSpan="2">
                  <a:txBody>
                    <a:bodyPr/>
                    <a:lstStyle/>
                    <a:p>
                      <a:pPr algn="ctr"/>
                      <a:r>
                        <a:rPr lang="fr-CA" sz="1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DIFFÉRENTIEL</a:t>
                      </a:r>
                      <a:endParaRPr lang="fr-CA" sz="1700" dirty="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2">
                  <a:txBody>
                    <a:bodyPr/>
                    <a:lstStyle/>
                    <a:p>
                      <a:pPr algn="ctr"/>
                      <a:r>
                        <a:rPr lang="fr-CA" sz="1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ADULTES</a:t>
                      </a:r>
                      <a:endParaRPr lang="fr-CA" sz="1700">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0C0C0"/>
                    </a:solidFill>
                  </a:tcPr>
                </a:tc>
                <a:tc hMerge="1">
                  <a:txBody>
                    <a:bodyPr/>
                    <a:lstStyle/>
                    <a:p>
                      <a:endParaRPr lang="fr-CA"/>
                    </a:p>
                  </a:txBody>
                  <a:tcPr/>
                </a:tc>
                <a:tc gridSpan="2">
                  <a:txBody>
                    <a:bodyPr/>
                    <a:lstStyle/>
                    <a:p>
                      <a:pPr algn="ctr"/>
                      <a:r>
                        <a:rPr lang="fr-CA" sz="1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CORDON</a:t>
                      </a:r>
                      <a:endParaRPr lang="fr-CA" sz="1700">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0C0C0"/>
                    </a:solidFill>
                  </a:tcPr>
                </a:tc>
                <a:tc hMerge="1">
                  <a:txBody>
                    <a:bodyPr/>
                    <a:lstStyle/>
                    <a:p>
                      <a:endParaRPr lang="fr-CA"/>
                    </a:p>
                  </a:txBody>
                  <a:tcPr/>
                </a:tc>
                <a:extLst>
                  <a:ext uri="{0D108BD9-81ED-4DB2-BD59-A6C34878D82A}">
                    <a16:rowId xmlns:a16="http://schemas.microsoft.com/office/drawing/2014/main" val="443016560"/>
                  </a:ext>
                </a:extLst>
              </a:tr>
              <a:tr h="583400">
                <a:tc vMerge="1">
                  <a:txBody>
                    <a:bodyPr/>
                    <a:lstStyle/>
                    <a:p>
                      <a:endParaRPr lang="fr-CA"/>
                    </a:p>
                  </a:txBody>
                  <a:tcPr/>
                </a:tc>
                <a:tc>
                  <a:txBody>
                    <a:bodyPr/>
                    <a:lstStyle/>
                    <a:p>
                      <a:pPr algn="ctr"/>
                      <a:r>
                        <a:rPr lang="fr-CA" sz="17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RELATIF (%)</a:t>
                      </a:r>
                      <a:endParaRPr lang="fr-CA" sz="1700">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r>
                        <a:rPr lang="fr-CA" sz="17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ABSOLU</a:t>
                      </a:r>
                      <a:endParaRPr lang="fr-CA" sz="1700">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r>
                        <a:rPr lang="fr-CA" sz="17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RELATIF (%)</a:t>
                      </a:r>
                      <a:endParaRPr lang="fr-CA" sz="1700">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r>
                        <a:rPr lang="fr-CA" sz="17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ABSOLU</a:t>
                      </a:r>
                      <a:endParaRPr lang="fr-CA" sz="1700">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3652409670"/>
                  </a:ext>
                </a:extLst>
              </a:tr>
              <a:tr h="308212">
                <a:tc>
                  <a:txBody>
                    <a:bodyPr/>
                    <a:lstStyle/>
                    <a:p>
                      <a:pPr algn="ctr"/>
                      <a:r>
                        <a:rPr lang="fr-CA" sz="17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NEUTROPHILE</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r-CA" sz="1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0.33-0.63</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r-CA" sz="1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1.8-7.4</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r-CA" sz="1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0.32-0.62</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r-CA" sz="1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6.0-26.0</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97678005"/>
                  </a:ext>
                </a:extLst>
              </a:tr>
              <a:tr h="308212">
                <a:tc>
                  <a:txBody>
                    <a:bodyPr/>
                    <a:lstStyle/>
                    <a:p>
                      <a:pPr algn="ctr"/>
                      <a:r>
                        <a:rPr lang="fr-CA" sz="17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LYMPHOCYTE</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r-CA" sz="1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0.27-0.47</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r-CA" sz="1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1.2-3.5</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r-CA" sz="1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0.26-0.36</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r-CA" sz="1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2.0-11.0</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08070770"/>
                  </a:ext>
                </a:extLst>
              </a:tr>
              <a:tr h="308212">
                <a:tc>
                  <a:txBody>
                    <a:bodyPr/>
                    <a:lstStyle/>
                    <a:p>
                      <a:pPr algn="ctr"/>
                      <a:r>
                        <a:rPr lang="fr-CA" sz="17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MONOCYTE</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r-CA" sz="1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0.02-0.13</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r-CA" sz="1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0.2-0.9</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r-CA" sz="1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0.02-0.13</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r-CA" sz="1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0.0-0.9</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43325017"/>
                  </a:ext>
                </a:extLst>
              </a:tr>
              <a:tr h="308212">
                <a:tc>
                  <a:txBody>
                    <a:bodyPr/>
                    <a:lstStyle/>
                    <a:p>
                      <a:pPr algn="ctr"/>
                      <a:r>
                        <a:rPr lang="fr-CA" sz="17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ÉOSINOPHILE</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r-CA" sz="1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0.00-0.05</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r-CA" sz="1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0.0-0.5</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r-CA" sz="1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CA" sz="1700" dirty="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fr-CA" sz="1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0.0-0.4</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7252321"/>
                  </a:ext>
                </a:extLst>
              </a:tr>
              <a:tr h="562224">
                <a:tc>
                  <a:txBody>
                    <a:bodyPr/>
                    <a:lstStyle/>
                    <a:p>
                      <a:pPr algn="ctr"/>
                      <a:r>
                        <a:rPr lang="fr-CA" sz="17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BASOPHILE</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r-CA" sz="1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0.00-0.015</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r-CA" sz="1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0.0-0.1</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r-CA" sz="1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CA" sz="1700" dirty="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fr-CA" sz="1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20275054"/>
                  </a:ext>
                </a:extLst>
              </a:tr>
              <a:tr h="308212">
                <a:tc>
                  <a:txBody>
                    <a:bodyPr/>
                    <a:lstStyle/>
                    <a:p>
                      <a:pPr algn="ctr"/>
                      <a:r>
                        <a:rPr lang="fr-CA" sz="17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STAB</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r-CA" sz="1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0.00-0.04</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r-CA" sz="1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CA" sz="1700" dirty="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fr-CA" sz="1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fr-CA" sz="1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63345936"/>
                  </a:ext>
                </a:extLst>
              </a:tr>
              <a:tr h="308212">
                <a:tc>
                  <a:txBody>
                    <a:bodyPr/>
                    <a:lstStyle/>
                    <a:p>
                      <a:pPr algn="ctr"/>
                      <a:r>
                        <a:rPr lang="fr-CA" sz="17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MÉTAMYÉLOCYTE</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r-CA" sz="1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0.00-0.01</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r-CA" sz="1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fr-CA" sz="1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CA" sz="1700" dirty="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fr-CA" sz="1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61276471"/>
                  </a:ext>
                </a:extLst>
              </a:tr>
              <a:tr h="308212">
                <a:tc>
                  <a:txBody>
                    <a:bodyPr/>
                    <a:lstStyle/>
                    <a:p>
                      <a:pPr algn="ctr"/>
                      <a:r>
                        <a:rPr lang="fr-CA" sz="17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MYÉLOCYTE</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r-CA" sz="1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0.0-0.0</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r-CA" sz="1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fr-CA" sz="1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fr-CA" sz="1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CA" sz="1700" dirty="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57251164"/>
                  </a:ext>
                </a:extLst>
              </a:tr>
              <a:tr h="308212">
                <a:tc>
                  <a:txBody>
                    <a:bodyPr/>
                    <a:lstStyle/>
                    <a:p>
                      <a:pPr algn="ctr"/>
                      <a:r>
                        <a:rPr lang="fr-CA" sz="17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PROMYÉLOCYTE</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r-CA" sz="1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0.0-0.0</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r-CA" sz="1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fr-CA" sz="1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fr-CA" sz="1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CA" sz="1700" dirty="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0946805"/>
                  </a:ext>
                </a:extLst>
              </a:tr>
              <a:tr h="308212">
                <a:tc>
                  <a:txBody>
                    <a:bodyPr/>
                    <a:lstStyle/>
                    <a:p>
                      <a:pPr algn="ctr"/>
                      <a:r>
                        <a:rPr lang="fr-CA" sz="17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BLASTE</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ctr"/>
                      <a:r>
                        <a:rPr lang="fr-CA" sz="1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0.0-0.0</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ctr"/>
                      <a:r>
                        <a:rPr lang="fr-CA" sz="1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85000"/>
                      </a:schemeClr>
                    </a:solidFill>
                  </a:tcPr>
                </a:tc>
                <a:tc>
                  <a:txBody>
                    <a:bodyPr/>
                    <a:lstStyle/>
                    <a:p>
                      <a:pPr algn="ctr"/>
                      <a:r>
                        <a:rPr lang="fr-CA" sz="1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CA" sz="170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85000"/>
                      </a:schemeClr>
                    </a:solidFill>
                  </a:tcPr>
                </a:tc>
                <a:tc>
                  <a:txBody>
                    <a:bodyPr/>
                    <a:lstStyle/>
                    <a:p>
                      <a:pPr algn="ctr"/>
                      <a:r>
                        <a:rPr lang="fr-CA" sz="1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CA" sz="1700" dirty="0">
                        <a:solidFill>
                          <a:srgbClr val="000000"/>
                        </a:solidFill>
                        <a:effectLst/>
                        <a:latin typeface="Times New Roman" panose="02020603050405020304" pitchFamily="18" charset="0"/>
                        <a:ea typeface="Times New Roman" panose="02020603050405020304" pitchFamily="18" charset="0"/>
                      </a:endParaRPr>
                    </a:p>
                  </a:txBody>
                  <a:tcPr marL="64198" marR="64198"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92181838"/>
                  </a:ext>
                </a:extLst>
              </a:tr>
            </a:tbl>
          </a:graphicData>
        </a:graphic>
      </p:graphicFrame>
    </p:spTree>
    <p:extLst>
      <p:ext uri="{BB962C8B-B14F-4D97-AF65-F5344CB8AC3E}">
        <p14:creationId xmlns:p14="http://schemas.microsoft.com/office/powerpoint/2010/main" val="1184704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custDataLst>
              <p:tags r:id="rId1"/>
            </p:custDataLst>
          </p:nvPr>
        </p:nvSpPr>
        <p:spPr>
          <a:xfrm>
            <a:off x="289067" y="339684"/>
            <a:ext cx="9256600" cy="503153"/>
          </a:xfrm>
        </p:spPr>
        <p:txBody>
          <a:bodyPr>
            <a:normAutofit fontScale="90000"/>
          </a:bodyPr>
          <a:lstStyle/>
          <a:p>
            <a:pPr defTabSz="1138108">
              <a:defRPr/>
            </a:pPr>
            <a:r>
              <a:rPr lang="fr-CA" sz="3839" dirty="0">
                <a:solidFill>
                  <a:schemeClr val="tx1"/>
                </a:solidFill>
              </a:rPr>
              <a:t>L’hémogramme</a:t>
            </a:r>
            <a:r>
              <a:rPr lang="fr-CA" sz="4375" dirty="0">
                <a:solidFill>
                  <a:schemeClr val="tx1"/>
                </a:solidFill>
              </a:rPr>
              <a:t> </a:t>
            </a:r>
            <a:r>
              <a:rPr lang="fr-CA" sz="1428" dirty="0">
                <a:solidFill>
                  <a:schemeClr val="tx1"/>
                </a:solidFill>
              </a:rPr>
              <a:t>(chapitre 10)</a:t>
            </a:r>
            <a:endParaRPr lang="fr-FR" sz="1428" dirty="0">
              <a:solidFill>
                <a:schemeClr val="tx1"/>
              </a:solidFill>
            </a:endParaRPr>
          </a:p>
        </p:txBody>
      </p:sp>
      <p:sp>
        <p:nvSpPr>
          <p:cNvPr id="260099" name="Rectangle 3"/>
          <p:cNvSpPr>
            <a:spLocks noGrp="1" noChangeArrowheads="1"/>
          </p:cNvSpPr>
          <p:nvPr>
            <p:ph type="body" idx="1"/>
            <p:custDataLst>
              <p:tags r:id="rId2"/>
            </p:custDataLst>
          </p:nvPr>
        </p:nvSpPr>
        <p:spPr>
          <a:xfrm>
            <a:off x="-139731" y="1916831"/>
            <a:ext cx="5374286" cy="2111661"/>
          </a:xfrm>
        </p:spPr>
        <p:txBody>
          <a:bodyPr>
            <a:normAutofit/>
          </a:bodyPr>
          <a:lstStyle/>
          <a:p>
            <a:pPr marL="426614" indent="-426614" defTabSz="1138108"/>
            <a:r>
              <a:rPr lang="fr-CA" sz="2143" dirty="0"/>
              <a:t>Valeurs relatives VS nombres absolus (p184)</a:t>
            </a:r>
          </a:p>
          <a:p>
            <a:pPr marL="922676" lvl="1" indent="-355748" defTabSz="1138108"/>
            <a:r>
              <a:rPr lang="fr-CA" sz="1786" dirty="0"/>
              <a:t>Pour obtenir des nombres absolus de leucocytes, il faut multiplier la valeur relative de chaque population de leucocyte par le nombre total de leucocyte compté manuellement ou par l’appareil automatisé.</a:t>
            </a:r>
          </a:p>
          <a:p>
            <a:pPr marL="1421572" lvl="2" indent="-283464" defTabSz="1138108"/>
            <a:r>
              <a:rPr lang="fr-CA" sz="1518" dirty="0"/>
              <a:t>Exemple de calcul: </a:t>
            </a:r>
          </a:p>
        </p:txBody>
      </p:sp>
      <p:pic>
        <p:nvPicPr>
          <p:cNvPr id="7" name="Picture 24">
            <a:extLst>
              <a:ext uri="{FF2B5EF4-FFF2-40B4-BE49-F238E27FC236}">
                <a16:creationId xmlns:a16="http://schemas.microsoft.com/office/drawing/2014/main" id="{6214B526-8181-485A-8CE3-7E9B8599D118}"/>
              </a:ext>
            </a:extLst>
          </p:cNvPr>
          <p:cNvPicPr>
            <a:picLocks noChangeAspect="1" noChangeArrowheads="1"/>
          </p:cNvPicPr>
          <p:nvPr>
            <p:custDataLst>
              <p:tags r:id="rId3"/>
            </p:custDataLst>
          </p:nvPr>
        </p:nvPicPr>
        <p:blipFill rotWithShape="1">
          <a:blip r:embed="rId7" cstate="print"/>
          <a:srcRect t="68189"/>
          <a:stretch/>
        </p:blipFill>
        <p:spPr bwMode="auto">
          <a:xfrm>
            <a:off x="5296318" y="4028492"/>
            <a:ext cx="4899336" cy="1997934"/>
          </a:xfrm>
          <a:prstGeom prst="rect">
            <a:avLst/>
          </a:prstGeom>
          <a:noFill/>
          <a:ln w="9525">
            <a:noFill/>
            <a:miter lim="800000"/>
            <a:headEnd/>
            <a:tailEnd/>
          </a:ln>
          <a:effectLst/>
        </p:spPr>
      </p:pic>
      <p:pic>
        <p:nvPicPr>
          <p:cNvPr id="8" name="Picture 24">
            <a:extLst>
              <a:ext uri="{FF2B5EF4-FFF2-40B4-BE49-F238E27FC236}">
                <a16:creationId xmlns:a16="http://schemas.microsoft.com/office/drawing/2014/main" id="{4467DA3E-D032-4027-9053-F69329930206}"/>
              </a:ext>
            </a:extLst>
          </p:cNvPr>
          <p:cNvPicPr>
            <a:picLocks noChangeAspect="1" noChangeArrowheads="1"/>
          </p:cNvPicPr>
          <p:nvPr>
            <p:custDataLst>
              <p:tags r:id="rId4"/>
            </p:custDataLst>
          </p:nvPr>
        </p:nvPicPr>
        <p:blipFill rotWithShape="1">
          <a:blip r:embed="rId7" cstate="print"/>
          <a:srcRect b="42044"/>
          <a:stretch/>
        </p:blipFill>
        <p:spPr bwMode="auto">
          <a:xfrm>
            <a:off x="5408392" y="476672"/>
            <a:ext cx="4810866" cy="3574284"/>
          </a:xfrm>
          <a:prstGeom prst="rect">
            <a:avLst/>
          </a:prstGeom>
          <a:noFill/>
          <a:ln w="9525">
            <a:noFill/>
            <a:miter lim="800000"/>
            <a:headEnd/>
            <a:tailEnd/>
          </a:ln>
          <a:effectLst/>
        </p:spPr>
      </p:pic>
      <p:sp>
        <p:nvSpPr>
          <p:cNvPr id="9" name="Rectangle 3">
            <a:extLst>
              <a:ext uri="{FF2B5EF4-FFF2-40B4-BE49-F238E27FC236}">
                <a16:creationId xmlns:a16="http://schemas.microsoft.com/office/drawing/2014/main" id="{5CC97257-6CFC-4F47-9413-468700B09A40}"/>
              </a:ext>
            </a:extLst>
          </p:cNvPr>
          <p:cNvSpPr txBox="1">
            <a:spLocks noChangeArrowheads="1"/>
          </p:cNvSpPr>
          <p:nvPr>
            <p:custDataLst>
              <p:tags r:id="rId5"/>
            </p:custDataLst>
          </p:nvPr>
        </p:nvSpPr>
        <p:spPr>
          <a:xfrm>
            <a:off x="-113084" y="4509120"/>
            <a:ext cx="5577501" cy="158802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26614" indent="-426614" defTabSz="1138108"/>
            <a:r>
              <a:rPr lang="fr-CA" sz="1600" dirty="0"/>
              <a:t>Calculer le nombre absolu de chaque population de leucocyte:</a:t>
            </a:r>
          </a:p>
          <a:p>
            <a:pPr marL="426614" indent="-426614" defTabSz="1138108"/>
            <a:r>
              <a:rPr lang="fr-CA" sz="1600" dirty="0"/>
              <a:t>Neutrophiles:		Éosinophiles:</a:t>
            </a:r>
          </a:p>
          <a:p>
            <a:pPr marL="426614" indent="-426614" defTabSz="1138108"/>
            <a:r>
              <a:rPr lang="fr-CA" sz="1600" dirty="0"/>
              <a:t>Lymphocytes:		Basophiles:</a:t>
            </a:r>
          </a:p>
          <a:p>
            <a:pPr marL="426614" indent="-426614" defTabSz="1138108"/>
            <a:r>
              <a:rPr lang="fr-CA" sz="1600" dirty="0"/>
              <a:t>Monocytes:</a:t>
            </a:r>
          </a:p>
        </p:txBody>
      </p:sp>
    </p:spTree>
    <p:extLst>
      <p:ext uri="{BB962C8B-B14F-4D97-AF65-F5344CB8AC3E}">
        <p14:creationId xmlns:p14="http://schemas.microsoft.com/office/powerpoint/2010/main" val="109651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60099">
                                            <p:txEl>
                                              <p:charRg st="148" end="203"/>
                                            </p:txEl>
                                          </p:spTgt>
                                        </p:tgtEl>
                                        <p:attrNameLst>
                                          <p:attrName>style.visibility</p:attrName>
                                        </p:attrNameLst>
                                      </p:cBhvr>
                                      <p:to>
                                        <p:strVal val="visible"/>
                                      </p:to>
                                    </p:set>
                                    <p:animEffect transition="in" filter="box(in)">
                                      <p:cBhvr>
                                        <p:cTn id="7" dur="500"/>
                                        <p:tgtEl>
                                          <p:spTgt spid="260099">
                                            <p:txEl>
                                              <p:charRg st="148" end="20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60099">
                                            <p:txEl>
                                              <p:charRg st="267" end="267"/>
                                            </p:txEl>
                                          </p:spTgt>
                                        </p:tgtEl>
                                        <p:attrNameLst>
                                          <p:attrName>style.visibility</p:attrName>
                                        </p:attrNameLst>
                                      </p:cBhvr>
                                      <p:to>
                                        <p:strVal val="visible"/>
                                      </p:to>
                                    </p:set>
                                    <p:animEffect transition="in" filter="box(in)">
                                      <p:cBhvr>
                                        <p:cTn id="12" dur="500"/>
                                        <p:tgtEl>
                                          <p:spTgt spid="260099">
                                            <p:txEl>
                                              <p:charRg st="267" end="267"/>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260099">
                                            <p:txEl>
                                              <p:charRg st="267" end="267"/>
                                            </p:txEl>
                                          </p:spTgt>
                                        </p:tgtEl>
                                        <p:attrNameLst>
                                          <p:attrName>style.visibility</p:attrName>
                                        </p:attrNameLst>
                                      </p:cBhvr>
                                      <p:to>
                                        <p:strVal val="visible"/>
                                      </p:to>
                                    </p:set>
                                    <p:animEffect transition="in" filter="box(in)">
                                      <p:cBhvr>
                                        <p:cTn id="15" dur="500"/>
                                        <p:tgtEl>
                                          <p:spTgt spid="260099">
                                            <p:txEl>
                                              <p:charRg st="267" end="26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260099">
                                            <p:txEl>
                                              <p:charRg st="267" end="267"/>
                                            </p:txEl>
                                          </p:spTgt>
                                        </p:tgtEl>
                                        <p:attrNameLst>
                                          <p:attrName>style.visibility</p:attrName>
                                        </p:attrNameLst>
                                      </p:cBhvr>
                                      <p:to>
                                        <p:strVal val="visible"/>
                                      </p:to>
                                    </p:set>
                                    <p:animEffect transition="in" filter="box(in)">
                                      <p:cBhvr>
                                        <p:cTn id="20" dur="500"/>
                                        <p:tgtEl>
                                          <p:spTgt spid="260099">
                                            <p:txEl>
                                              <p:charRg st="267" end="267"/>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260099">
                                            <p:txEl>
                                              <p:charRg st="267" end="267"/>
                                            </p:txEl>
                                          </p:spTgt>
                                        </p:tgtEl>
                                        <p:attrNameLst>
                                          <p:attrName>style.visibility</p:attrName>
                                        </p:attrNameLst>
                                      </p:cBhvr>
                                      <p:to>
                                        <p:strVal val="visible"/>
                                      </p:to>
                                    </p:set>
                                    <p:animEffect transition="in" filter="box(in)">
                                      <p:cBhvr>
                                        <p:cTn id="23" dur="500"/>
                                        <p:tgtEl>
                                          <p:spTgt spid="260099">
                                            <p:txEl>
                                              <p:charRg st="267" end="26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9">
                                            <p:txEl>
                                              <p:charRg st="127" end="127"/>
                                            </p:txEl>
                                          </p:spTgt>
                                        </p:tgtEl>
                                        <p:attrNameLst>
                                          <p:attrName>style.visibility</p:attrName>
                                        </p:attrNameLst>
                                      </p:cBhvr>
                                      <p:to>
                                        <p:strVal val="visible"/>
                                      </p:to>
                                    </p:set>
                                    <p:animEffect transition="in" filter="box(in)">
                                      <p:cBhvr>
                                        <p:cTn id="28" dur="500"/>
                                        <p:tgtEl>
                                          <p:spTgt spid="9">
                                            <p:txEl>
                                              <p:charRg st="127" end="12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9">
                                            <p:txEl>
                                              <p:charRg st="127" end="127"/>
                                            </p:txEl>
                                          </p:spTgt>
                                        </p:tgtEl>
                                        <p:attrNameLst>
                                          <p:attrName>style.visibility</p:attrName>
                                        </p:attrNameLst>
                                      </p:cBhvr>
                                      <p:to>
                                        <p:strVal val="visible"/>
                                      </p:to>
                                    </p:set>
                                    <p:animEffect transition="in" filter="box(in)">
                                      <p:cBhvr>
                                        <p:cTn id="33" dur="500"/>
                                        <p:tgtEl>
                                          <p:spTgt spid="9">
                                            <p:txEl>
                                              <p:charRg st="127" end="127"/>
                                            </p:txEl>
                                          </p:spTgt>
                                        </p:tgtEl>
                                      </p:cBhvr>
                                    </p:animEffect>
                                  </p:childTnLst>
                                </p:cTn>
                              </p:par>
                              <p:par>
                                <p:cTn id="34" presetID="4" presetClass="entr" presetSubtype="16" fill="hold" nodeType="withEffect">
                                  <p:stCondLst>
                                    <p:cond delay="0"/>
                                  </p:stCondLst>
                                  <p:childTnLst>
                                    <p:set>
                                      <p:cBhvr>
                                        <p:cTn id="35" dur="1" fill="hold">
                                          <p:stCondLst>
                                            <p:cond delay="0"/>
                                          </p:stCondLst>
                                        </p:cTn>
                                        <p:tgtEl>
                                          <p:spTgt spid="9">
                                            <p:txEl>
                                              <p:charRg st="127" end="127"/>
                                            </p:txEl>
                                          </p:spTgt>
                                        </p:tgtEl>
                                        <p:attrNameLst>
                                          <p:attrName>style.visibility</p:attrName>
                                        </p:attrNameLst>
                                      </p:cBhvr>
                                      <p:to>
                                        <p:strVal val="visible"/>
                                      </p:to>
                                    </p:set>
                                    <p:animEffect transition="in" filter="box(in)">
                                      <p:cBhvr>
                                        <p:cTn id="36" dur="500"/>
                                        <p:tgtEl>
                                          <p:spTgt spid="9">
                                            <p:txEl>
                                              <p:charRg st="127" end="12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9">
                                            <p:txEl>
                                              <p:charRg st="127" end="127"/>
                                            </p:txEl>
                                          </p:spTgt>
                                        </p:tgtEl>
                                        <p:attrNameLst>
                                          <p:attrName>style.visibility</p:attrName>
                                        </p:attrNameLst>
                                      </p:cBhvr>
                                      <p:to>
                                        <p:strVal val="visible"/>
                                      </p:to>
                                    </p:set>
                                    <p:animEffect transition="in" filter="box(in)">
                                      <p:cBhvr>
                                        <p:cTn id="41" dur="500"/>
                                        <p:tgtEl>
                                          <p:spTgt spid="9">
                                            <p:txEl>
                                              <p:charRg st="127" end="127"/>
                                            </p:txEl>
                                          </p:spTgt>
                                        </p:tgtEl>
                                      </p:cBhvr>
                                    </p:animEffect>
                                  </p:childTnLst>
                                </p:cTn>
                              </p:par>
                              <p:par>
                                <p:cTn id="42" presetID="4" presetClass="entr" presetSubtype="16" fill="hold" nodeType="withEffect">
                                  <p:stCondLst>
                                    <p:cond delay="0"/>
                                  </p:stCondLst>
                                  <p:childTnLst>
                                    <p:set>
                                      <p:cBhvr>
                                        <p:cTn id="43" dur="1" fill="hold">
                                          <p:stCondLst>
                                            <p:cond delay="0"/>
                                          </p:stCondLst>
                                        </p:cTn>
                                        <p:tgtEl>
                                          <p:spTgt spid="9">
                                            <p:txEl>
                                              <p:charRg st="127" end="127"/>
                                            </p:txEl>
                                          </p:spTgt>
                                        </p:tgtEl>
                                        <p:attrNameLst>
                                          <p:attrName>style.visibility</p:attrName>
                                        </p:attrNameLst>
                                      </p:cBhvr>
                                      <p:to>
                                        <p:strVal val="visible"/>
                                      </p:to>
                                    </p:set>
                                    <p:animEffect transition="in" filter="box(in)">
                                      <p:cBhvr>
                                        <p:cTn id="44" dur="500"/>
                                        <p:tgtEl>
                                          <p:spTgt spid="9">
                                            <p:txEl>
                                              <p:charRg st="127" end="12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custDataLst>
              <p:tags r:id="rId1"/>
            </p:custDataLst>
          </p:nvPr>
        </p:nvSpPr>
        <p:spPr>
          <a:xfrm>
            <a:off x="612288" y="214491"/>
            <a:ext cx="9256600" cy="694229"/>
          </a:xfrm>
        </p:spPr>
        <p:txBody>
          <a:bodyPr/>
          <a:lstStyle/>
          <a:p>
            <a:pPr defTabSz="816376">
              <a:defRPr/>
            </a:pPr>
            <a:r>
              <a:rPr lang="fr-CA" sz="3571" dirty="0">
                <a:solidFill>
                  <a:schemeClr val="tx1"/>
                </a:solidFill>
              </a:rPr>
              <a:t>Formule leucocytaire (manuelle)</a:t>
            </a:r>
          </a:p>
        </p:txBody>
      </p:sp>
      <p:sp>
        <p:nvSpPr>
          <p:cNvPr id="18435" name="Rectangle 3"/>
          <p:cNvSpPr>
            <a:spLocks noGrp="1" noChangeArrowheads="1"/>
          </p:cNvSpPr>
          <p:nvPr>
            <p:ph type="body" idx="1"/>
            <p:custDataLst>
              <p:tags r:id="rId2"/>
            </p:custDataLst>
          </p:nvPr>
        </p:nvSpPr>
        <p:spPr>
          <a:xfrm>
            <a:off x="145985" y="1052737"/>
            <a:ext cx="10141015" cy="5184575"/>
          </a:xfrm>
        </p:spPr>
        <p:txBody>
          <a:bodyPr>
            <a:normAutofit fontScale="92500" lnSpcReduction="20000"/>
          </a:bodyPr>
          <a:lstStyle/>
          <a:p>
            <a:pPr marL="306141" indent="-306141" defTabSz="816376"/>
            <a:r>
              <a:rPr lang="fr-CA" sz="2321" dirty="0"/>
              <a:t>Vérifier la qualité du frottis à 10X (vérifier les stries, l’épaisseur) </a:t>
            </a:r>
          </a:p>
          <a:p>
            <a:pPr marL="306141" indent="-306141" defTabSz="816376"/>
            <a:r>
              <a:rPr lang="fr-CA" sz="2321" b="1" dirty="0">
                <a:solidFill>
                  <a:srgbClr val="FF0000"/>
                </a:solidFill>
              </a:rPr>
              <a:t>TOUJOURS vérifier les gros amas plaquettaires dans la « plume » du frottis</a:t>
            </a:r>
            <a:endParaRPr lang="fr-CA" sz="2321" dirty="0"/>
          </a:p>
          <a:p>
            <a:pPr marL="306141" indent="-306141" defTabSz="816376"/>
            <a:r>
              <a:rPr lang="fr-CA" sz="2321" dirty="0"/>
              <a:t>Choisir la zone de lecture (pas trop mince, ni trop épais, GR se touche légèrement et ils ont un centre clair)</a:t>
            </a:r>
          </a:p>
          <a:p>
            <a:pPr marL="306141" indent="-306141" defTabSz="816376"/>
            <a:r>
              <a:rPr lang="fr-CA" sz="2321" dirty="0"/>
              <a:t>Faire l’estimation des GB au 10X (moyenne de 4 champs x 0,2). Le résultat devrait être similaire au SYSMEX.</a:t>
            </a:r>
          </a:p>
          <a:p>
            <a:pPr marL="306141" indent="-306141" defTabSz="816376"/>
            <a:r>
              <a:rPr lang="fr-CA" sz="2321" dirty="0"/>
              <a:t>Passer au 50X : vérifier la coloration et faire le différentiel manuel: Débuter dans la zone la plus mince acceptable et parcourir le frottis de haut en bas, se tasser vers le plus épais sans chevauchement, parcourir ainsi le frottis.  Chaque fois que vous apercevez un globule blanc, vous le comptez.</a:t>
            </a:r>
            <a:r>
              <a:rPr lang="fr-CA" sz="2321" dirty="0">
                <a:solidFill>
                  <a:srgbClr val="FF0000"/>
                </a:solidFill>
              </a:rPr>
              <a:t> (</a:t>
            </a:r>
            <a:r>
              <a:rPr lang="fr-CA" sz="2321" b="1" dirty="0">
                <a:solidFill>
                  <a:srgbClr val="FF0000"/>
                </a:solidFill>
              </a:rPr>
              <a:t>vérifier amas </a:t>
            </a:r>
            <a:r>
              <a:rPr lang="fr-CA" sz="2321" b="1" dirty="0" err="1">
                <a:solidFill>
                  <a:srgbClr val="FF0000"/>
                </a:solidFill>
              </a:rPr>
              <a:t>Plt</a:t>
            </a:r>
            <a:r>
              <a:rPr lang="fr-CA" sz="2321" b="1" dirty="0">
                <a:solidFill>
                  <a:srgbClr val="FF0000"/>
                </a:solidFill>
              </a:rPr>
              <a:t>)</a:t>
            </a:r>
            <a:endParaRPr lang="fr-CA" sz="2321" dirty="0"/>
          </a:p>
          <a:p>
            <a:pPr marL="306141" indent="-306141" defTabSz="816376"/>
            <a:r>
              <a:rPr lang="fr-CA" sz="2321" dirty="0"/>
              <a:t>Passer au 100X et observe les globules rouges : grosseur, forme, couleur</a:t>
            </a:r>
          </a:p>
          <a:p>
            <a:pPr marL="306141" indent="-306141" defTabSz="816376"/>
            <a:r>
              <a:rPr lang="fr-CA" sz="2321" dirty="0"/>
              <a:t>Observe les plaquettes : distribution normale </a:t>
            </a:r>
            <a:r>
              <a:rPr lang="fr-CA" sz="2321" dirty="0">
                <a:solidFill>
                  <a:srgbClr val="FF0000"/>
                </a:solidFill>
              </a:rPr>
              <a:t>(vérifier amas </a:t>
            </a:r>
            <a:r>
              <a:rPr lang="fr-CA" sz="2321" dirty="0" err="1">
                <a:solidFill>
                  <a:srgbClr val="FF0000"/>
                </a:solidFill>
              </a:rPr>
              <a:t>Plt</a:t>
            </a:r>
            <a:r>
              <a:rPr lang="fr-CA" sz="2321" dirty="0">
                <a:solidFill>
                  <a:srgbClr val="FF0000"/>
                </a:solidFill>
              </a:rPr>
              <a:t>) </a:t>
            </a:r>
            <a:r>
              <a:rPr lang="fr-CA" sz="2321" dirty="0"/>
              <a:t>et faire « Estimation des plaquette » (moyenne de 4 champs x 15). Le résultat devrait être similaire au SYSMEX.</a:t>
            </a:r>
          </a:p>
          <a:p>
            <a:pPr marL="306141" indent="-306141" defTabSz="816376"/>
            <a:r>
              <a:rPr lang="fr-CA" sz="2321" dirty="0"/>
              <a:t>Si le nombre de plaquette est &lt; 30 x 10</a:t>
            </a:r>
            <a:r>
              <a:rPr lang="fr-CA" sz="2321" baseline="30000" dirty="0"/>
              <a:t>9</a:t>
            </a:r>
            <a:r>
              <a:rPr lang="fr-CA" sz="2321" dirty="0"/>
              <a:t>/L: Faire « Estimation des plaquette » (la somme de 15 champs). Le résultat devrait être similaire au SYSMEX.</a:t>
            </a:r>
          </a:p>
          <a:p>
            <a:pPr marL="306141" indent="-306141" defTabSz="816376"/>
            <a:endParaRPr lang="fr-CA" sz="2321" dirty="0"/>
          </a:p>
          <a:p>
            <a:pPr marL="306141" indent="-306141" defTabSz="816376"/>
            <a:endParaRPr lang="fr-CA" sz="2321" dirty="0"/>
          </a:p>
          <a:p>
            <a:pPr marL="306141" indent="-306141" defTabSz="816376"/>
            <a:endParaRPr lang="fr-CA" sz="2946"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custDataLst>
              <p:tags r:id="rId1"/>
            </p:custDataLst>
          </p:nvPr>
        </p:nvSpPr>
        <p:spPr/>
        <p:txBody>
          <a:bodyPr/>
          <a:lstStyle/>
          <a:p>
            <a:pPr defTabSz="816376">
              <a:defRPr/>
            </a:pPr>
            <a:r>
              <a:rPr lang="fr-CA" sz="4375">
                <a:solidFill>
                  <a:schemeClr val="tx1"/>
                </a:solidFill>
              </a:rPr>
              <a:t>Lecture de </a:t>
            </a:r>
            <a:br>
              <a:rPr lang="fr-CA" sz="4375">
                <a:solidFill>
                  <a:schemeClr val="tx1"/>
                </a:solidFill>
              </a:rPr>
            </a:br>
            <a:r>
              <a:rPr lang="fr-CA" sz="4375">
                <a:solidFill>
                  <a:schemeClr val="tx1"/>
                </a:solidFill>
              </a:rPr>
              <a:t>frottis</a:t>
            </a:r>
            <a:endParaRPr lang="fr-FR" sz="4375">
              <a:solidFill>
                <a:schemeClr val="tx1"/>
              </a:solidFill>
            </a:endParaRPr>
          </a:p>
        </p:txBody>
      </p:sp>
      <p:pic>
        <p:nvPicPr>
          <p:cNvPr id="19459" name="Picture 3" descr="CLP6F_Pic1"/>
          <p:cNvPicPr>
            <a:picLocks noGrp="1" noChangeAspect="1" noChangeArrowheads="1"/>
          </p:cNvPicPr>
          <p:nvPr>
            <p:ph idx="1"/>
            <p:custDataLst>
              <p:tags r:id="rId2"/>
            </p:custDataLst>
          </p:nvPr>
        </p:nvPicPr>
        <p:blipFill>
          <a:blip r:embed="rId8" cstate="print"/>
          <a:srcRect/>
          <a:stretch>
            <a:fillRect/>
          </a:stretch>
        </p:blipFill>
        <p:spPr>
          <a:xfrm>
            <a:off x="3827507" y="188640"/>
            <a:ext cx="5271059" cy="6074688"/>
          </a:xfrm>
          <a:noFill/>
        </p:spPr>
      </p:pic>
      <p:sp>
        <p:nvSpPr>
          <p:cNvPr id="19460" name="Text Box 4"/>
          <p:cNvSpPr txBox="1">
            <a:spLocks noChangeArrowheads="1"/>
          </p:cNvSpPr>
          <p:nvPr>
            <p:custDataLst>
              <p:tags r:id="rId3"/>
            </p:custDataLst>
          </p:nvPr>
        </p:nvSpPr>
        <p:spPr bwMode="auto">
          <a:xfrm>
            <a:off x="503155" y="2030093"/>
            <a:ext cx="2124775" cy="962070"/>
          </a:xfrm>
          <a:prstGeom prst="rect">
            <a:avLst/>
          </a:prstGeom>
          <a:noFill/>
          <a:ln w="9525">
            <a:noFill/>
            <a:miter lim="800000"/>
            <a:headEnd/>
            <a:tailEnd/>
          </a:ln>
        </p:spPr>
        <p:txBody>
          <a:bodyPr wrap="none" lIns="95517" tIns="47758" rIns="95517" bIns="47758">
            <a:spAutoFit/>
          </a:bodyPr>
          <a:lstStyle/>
          <a:p>
            <a:pPr defTabSz="955274"/>
            <a:r>
              <a:rPr lang="fr-CA" sz="1875">
                <a:solidFill>
                  <a:srgbClr val="FF0000"/>
                </a:solidFill>
              </a:rPr>
              <a:t>Page 182 </a:t>
            </a:r>
          </a:p>
          <a:p>
            <a:pPr defTabSz="955274"/>
            <a:r>
              <a:rPr lang="fr-CA" sz="1875">
                <a:solidFill>
                  <a:srgbClr val="FF0000"/>
                </a:solidFill>
              </a:rPr>
              <a:t>Livre d’hématologie</a:t>
            </a:r>
          </a:p>
          <a:p>
            <a:pPr defTabSz="955274"/>
            <a:r>
              <a:rPr lang="fr-CA" sz="1875">
                <a:solidFill>
                  <a:srgbClr val="FF0000"/>
                </a:solidFill>
              </a:rPr>
              <a:t>Diapo cours #3</a:t>
            </a:r>
            <a:endParaRPr lang="fr-FR" sz="1875">
              <a:solidFill>
                <a:srgbClr val="FF0000"/>
              </a:solidFill>
            </a:endParaRPr>
          </a:p>
        </p:txBody>
      </p:sp>
      <p:sp>
        <p:nvSpPr>
          <p:cNvPr id="243717" name="AutoShape 5"/>
          <p:cNvSpPr>
            <a:spLocks noChangeArrowheads="1"/>
          </p:cNvSpPr>
          <p:nvPr>
            <p:custDataLst>
              <p:tags r:id="rId4"/>
            </p:custDataLst>
          </p:nvPr>
        </p:nvSpPr>
        <p:spPr bwMode="auto">
          <a:xfrm>
            <a:off x="4711452" y="286605"/>
            <a:ext cx="3129470" cy="1360639"/>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noFill/>
          <a:ln w="9525">
            <a:solidFill>
              <a:srgbClr val="FF3300"/>
            </a:solidFill>
            <a:miter lim="800000"/>
            <a:headEnd/>
            <a:tailEnd/>
          </a:ln>
          <a:effectLst/>
        </p:spPr>
        <p:txBody>
          <a:bodyPr wrap="none" lIns="97065" tIns="48532" rIns="97065" bIns="48532" anchor="ctr"/>
          <a:lstStyle/>
          <a:p>
            <a:pPr>
              <a:defRPr/>
            </a:pPr>
            <a:endParaRPr lang="fr-CA" sz="1607"/>
          </a:p>
        </p:txBody>
      </p:sp>
      <p:sp>
        <p:nvSpPr>
          <p:cNvPr id="243718" name="AutoShape 6"/>
          <p:cNvSpPr>
            <a:spLocks noChangeArrowheads="1"/>
          </p:cNvSpPr>
          <p:nvPr>
            <p:custDataLst>
              <p:tags r:id="rId5"/>
            </p:custDataLst>
          </p:nvPr>
        </p:nvSpPr>
        <p:spPr bwMode="auto">
          <a:xfrm>
            <a:off x="4898301" y="2068361"/>
            <a:ext cx="3129470" cy="1360639"/>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noFill/>
          <a:ln w="9525">
            <a:solidFill>
              <a:srgbClr val="FF0000"/>
            </a:solidFill>
            <a:miter lim="800000"/>
            <a:headEnd/>
            <a:tailEnd/>
          </a:ln>
          <a:effectLst/>
        </p:spPr>
        <p:txBody>
          <a:bodyPr wrap="none" lIns="97065" tIns="48532" rIns="97065" bIns="48532" anchor="ctr"/>
          <a:lstStyle/>
          <a:p>
            <a:pPr>
              <a:defRPr/>
            </a:pPr>
            <a:endParaRPr lang="fr-CA" sz="1607"/>
          </a:p>
        </p:txBody>
      </p:sp>
      <p:sp>
        <p:nvSpPr>
          <p:cNvPr id="7" name="Rectangle 6"/>
          <p:cNvSpPr/>
          <p:nvPr>
            <p:custDataLst>
              <p:tags r:id="rId6"/>
            </p:custDataLst>
          </p:nvPr>
        </p:nvSpPr>
        <p:spPr bwMode="auto">
          <a:xfrm>
            <a:off x="6871692" y="4005064"/>
            <a:ext cx="446460" cy="1339379"/>
          </a:xfrm>
          <a:prstGeom prst="rect">
            <a:avLst/>
          </a:prstGeom>
          <a:noFill/>
          <a:ln w="9525" cap="flat" cmpd="sng" algn="ctr">
            <a:solidFill>
              <a:schemeClr val="accent5">
                <a:lumMod val="50000"/>
              </a:schemeClr>
            </a:solidFill>
            <a:prstDash val="solid"/>
            <a:round/>
            <a:headEnd type="none" w="med" len="med"/>
            <a:tailEnd type="none" w="med" len="med"/>
          </a:ln>
          <a:effectLst/>
        </p:spPr>
        <p:txBody>
          <a:bodyPr lIns="97065" tIns="48532" rIns="97065" bIns="48532" anchor="ctr"/>
          <a:lstStyle/>
          <a:p>
            <a:pPr defTabSz="972282">
              <a:defRPr/>
            </a:pPr>
            <a:endParaRPr lang="fr-CA" sz="1607"/>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37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37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7" grpId="0" animBg="1"/>
      <p:bldP spid="243718"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0FA36A-0FAA-435E-B50F-C56B0C7F6005}"/>
              </a:ext>
            </a:extLst>
          </p:cNvPr>
          <p:cNvSpPr/>
          <p:nvPr/>
        </p:nvSpPr>
        <p:spPr>
          <a:xfrm>
            <a:off x="606996" y="1484784"/>
            <a:ext cx="8928992"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482" name="Rectangle 3"/>
          <p:cNvSpPr>
            <a:spLocks noGrp="1" noChangeArrowheads="1"/>
          </p:cNvSpPr>
          <p:nvPr>
            <p:ph type="body" idx="1"/>
            <p:custDataLst>
              <p:tags r:id="rId1"/>
            </p:custDataLst>
          </p:nvPr>
        </p:nvSpPr>
        <p:spPr>
          <a:xfrm>
            <a:off x="318964" y="836712"/>
            <a:ext cx="9864635" cy="5306493"/>
          </a:xfrm>
        </p:spPr>
        <p:txBody>
          <a:bodyPr>
            <a:normAutofit lnSpcReduction="10000"/>
          </a:bodyPr>
          <a:lstStyle/>
          <a:p>
            <a:pPr marL="306141" indent="-306141" defTabSz="816376"/>
            <a:r>
              <a:rPr lang="fr-CA" sz="2768" b="1" dirty="0"/>
              <a:t>Démarche logique de l’identification des GB au microscope</a:t>
            </a:r>
          </a:p>
          <a:p>
            <a:pPr marL="663306" lvl="1" indent="-255118" defTabSz="816376"/>
            <a:r>
              <a:rPr lang="fr-CA" sz="2232" dirty="0"/>
              <a:t>Quelle est la taille de la cellule?</a:t>
            </a:r>
          </a:p>
          <a:p>
            <a:pPr marL="1020470" lvl="2" indent="-204094" defTabSz="816376"/>
            <a:r>
              <a:rPr lang="fr-CA" sz="1786" dirty="0"/>
              <a:t>Petite</a:t>
            </a:r>
          </a:p>
          <a:p>
            <a:pPr marL="1020470" lvl="2" indent="-204094" defTabSz="816376"/>
            <a:r>
              <a:rPr lang="fr-CA" sz="1786" dirty="0"/>
              <a:t>Moyenne</a:t>
            </a:r>
          </a:p>
          <a:p>
            <a:pPr marL="1020470" lvl="2" indent="-204094" defTabSz="816376"/>
            <a:r>
              <a:rPr lang="fr-CA" sz="1786" dirty="0"/>
              <a:t>Grande</a:t>
            </a:r>
          </a:p>
          <a:p>
            <a:pPr marL="663306" lvl="1" indent="-255118" defTabSz="816376"/>
            <a:r>
              <a:rPr lang="fr-CA" sz="2232" dirty="0"/>
              <a:t>Quelles sont les caractéristiques du noyau?</a:t>
            </a:r>
          </a:p>
          <a:p>
            <a:pPr marL="1020470" lvl="2" indent="-204094" defTabSz="816376"/>
            <a:r>
              <a:rPr lang="fr-CA" sz="1786" dirty="0"/>
              <a:t>Taille du noyau</a:t>
            </a:r>
          </a:p>
          <a:p>
            <a:pPr marL="1020470" lvl="2" indent="-204094" defTabSz="816376"/>
            <a:r>
              <a:rPr lang="fr-CA" sz="1786" dirty="0"/>
              <a:t>Forme du noyau</a:t>
            </a:r>
          </a:p>
          <a:p>
            <a:pPr marL="1020470" lvl="2" indent="-204094" defTabSz="816376"/>
            <a:r>
              <a:rPr lang="fr-CA" sz="1786" dirty="0"/>
              <a:t>Noyau segmenté ou non segmenté</a:t>
            </a:r>
          </a:p>
          <a:p>
            <a:pPr marL="1020470" lvl="2" indent="-204094" defTabSz="816376"/>
            <a:r>
              <a:rPr lang="fr-CA" sz="1786" dirty="0"/>
              <a:t>Aspect de la chromatine</a:t>
            </a:r>
          </a:p>
          <a:p>
            <a:pPr marL="1020470" lvl="2" indent="-204094" defTabSz="816376"/>
            <a:r>
              <a:rPr lang="fr-CA" sz="1786" dirty="0"/>
              <a:t>Présence de nucléole (s)   « plus en hémato </a:t>
            </a:r>
            <a:r>
              <a:rPr lang="fr-CA" sz="1786" dirty="0" err="1"/>
              <a:t>patho</a:t>
            </a:r>
            <a:r>
              <a:rPr lang="fr-CA" sz="1786" dirty="0"/>
              <a:t> »</a:t>
            </a:r>
            <a:endParaRPr lang="fr-CA" sz="2143" dirty="0"/>
          </a:p>
          <a:p>
            <a:pPr marL="663306" lvl="1" indent="-255118" defTabSz="816376"/>
            <a:r>
              <a:rPr lang="fr-CA" sz="2232" dirty="0"/>
              <a:t>Quelles sont les caractéristiques du cytoplasme?</a:t>
            </a:r>
          </a:p>
          <a:p>
            <a:pPr marL="1020470" lvl="2" indent="-204094" defTabSz="816376"/>
            <a:r>
              <a:rPr lang="fr-CA" sz="1786" dirty="0"/>
              <a:t>Couleur du cytoplasme</a:t>
            </a:r>
          </a:p>
          <a:p>
            <a:pPr marL="1020470" lvl="2" indent="-204094" defTabSz="816376"/>
            <a:r>
              <a:rPr lang="fr-CA" sz="1786" dirty="0"/>
              <a:t>Quantité de cytoplasmes</a:t>
            </a:r>
          </a:p>
          <a:p>
            <a:pPr marL="1020470" lvl="2" indent="-204094" defTabSz="816376"/>
            <a:r>
              <a:rPr lang="fr-CA" sz="1786" dirty="0"/>
              <a:t>Type et aspect des granulations</a:t>
            </a:r>
          </a:p>
          <a:p>
            <a:pPr marL="1020470" lvl="2" indent="-204094" defTabSz="816376"/>
            <a:r>
              <a:rPr lang="fr-CA" sz="1786" dirty="0"/>
              <a:t>Présence de vacuoles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0FA36A-0FAA-435E-B50F-C56B0C7F6005}"/>
              </a:ext>
            </a:extLst>
          </p:cNvPr>
          <p:cNvSpPr/>
          <p:nvPr/>
        </p:nvSpPr>
        <p:spPr>
          <a:xfrm>
            <a:off x="606996" y="1484784"/>
            <a:ext cx="8928992"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482" name="Rectangle 3"/>
          <p:cNvSpPr>
            <a:spLocks noGrp="1" noChangeArrowheads="1"/>
          </p:cNvSpPr>
          <p:nvPr>
            <p:ph type="body" idx="1"/>
            <p:custDataLst>
              <p:tags r:id="rId1"/>
            </p:custDataLst>
          </p:nvPr>
        </p:nvSpPr>
        <p:spPr>
          <a:xfrm>
            <a:off x="318964" y="836712"/>
            <a:ext cx="9864635" cy="5306493"/>
          </a:xfrm>
        </p:spPr>
        <p:txBody>
          <a:bodyPr>
            <a:normAutofit lnSpcReduction="10000"/>
          </a:bodyPr>
          <a:lstStyle/>
          <a:p>
            <a:pPr marL="306141" indent="-306141" defTabSz="816376"/>
            <a:r>
              <a:rPr lang="fr-CA" sz="2768" b="1" dirty="0"/>
              <a:t>Démarche logique de l’identification des GB au </a:t>
            </a:r>
            <a:r>
              <a:rPr lang="fr-CA" sz="2768" b="1" dirty="0" err="1"/>
              <a:t>multianalyseur</a:t>
            </a:r>
            <a:endParaRPr lang="fr-CA" sz="2768" b="1" dirty="0"/>
          </a:p>
          <a:p>
            <a:pPr marL="663306" lvl="1" indent="-255118" defTabSz="816376"/>
            <a:r>
              <a:rPr lang="fr-CA" sz="2232" dirty="0"/>
              <a:t>Quelle est la taille de la cellule?</a:t>
            </a:r>
          </a:p>
          <a:p>
            <a:pPr marL="1020470" lvl="2" indent="-204094" defTabSz="816376"/>
            <a:r>
              <a:rPr lang="fr-CA" sz="1786" dirty="0"/>
              <a:t>Petite</a:t>
            </a:r>
          </a:p>
          <a:p>
            <a:pPr marL="1020470" lvl="2" indent="-204094" defTabSz="816376"/>
            <a:r>
              <a:rPr lang="fr-CA" sz="1786" dirty="0"/>
              <a:t>Moyenne</a:t>
            </a:r>
          </a:p>
          <a:p>
            <a:pPr marL="1020470" lvl="2" indent="-204094" defTabSz="816376"/>
            <a:r>
              <a:rPr lang="fr-CA" sz="1786" dirty="0"/>
              <a:t>Grande</a:t>
            </a:r>
          </a:p>
          <a:p>
            <a:pPr marL="663306" lvl="1" indent="-255118" defTabSz="816376"/>
            <a:r>
              <a:rPr lang="fr-CA" sz="2232" dirty="0"/>
              <a:t>Quelles sont les caractéristiques du noyau?</a:t>
            </a:r>
          </a:p>
          <a:p>
            <a:pPr marL="1020470" lvl="2" indent="-204094" defTabSz="816376"/>
            <a:r>
              <a:rPr lang="fr-CA" sz="1786" dirty="0"/>
              <a:t>Taille du noyau</a:t>
            </a:r>
          </a:p>
          <a:p>
            <a:pPr marL="1020470" lvl="2" indent="-204094" defTabSz="816376"/>
            <a:r>
              <a:rPr lang="fr-CA" sz="1786" dirty="0"/>
              <a:t>Forme du noyau</a:t>
            </a:r>
          </a:p>
          <a:p>
            <a:pPr marL="1020470" lvl="2" indent="-204094" defTabSz="816376"/>
            <a:r>
              <a:rPr lang="fr-CA" sz="1786" dirty="0"/>
              <a:t>Noyau segmenté ou non segmenté</a:t>
            </a:r>
          </a:p>
          <a:p>
            <a:pPr marL="1020470" lvl="2" indent="-204094" defTabSz="816376"/>
            <a:r>
              <a:rPr lang="fr-CA" sz="1786" dirty="0"/>
              <a:t>Aspect de la chromatine</a:t>
            </a:r>
          </a:p>
          <a:p>
            <a:pPr marL="1020470" lvl="2" indent="-204094" defTabSz="816376"/>
            <a:r>
              <a:rPr lang="fr-CA" sz="1786" dirty="0"/>
              <a:t>Présence de nucléole (s)   « plus en hémato </a:t>
            </a:r>
            <a:r>
              <a:rPr lang="fr-CA" sz="1786" dirty="0" err="1"/>
              <a:t>patho</a:t>
            </a:r>
            <a:r>
              <a:rPr lang="fr-CA" sz="1786" dirty="0"/>
              <a:t> »</a:t>
            </a:r>
            <a:endParaRPr lang="fr-CA" sz="2143" dirty="0"/>
          </a:p>
          <a:p>
            <a:pPr marL="663306" lvl="1" indent="-255118" defTabSz="816376"/>
            <a:r>
              <a:rPr lang="fr-CA" sz="2232" dirty="0"/>
              <a:t>Quelles sont les caractéristiques du cytoplasme?</a:t>
            </a:r>
          </a:p>
          <a:p>
            <a:pPr marL="1020470" lvl="2" indent="-204094" defTabSz="816376"/>
            <a:r>
              <a:rPr lang="fr-CA" sz="1786" dirty="0"/>
              <a:t>Couleur du cytoplasme</a:t>
            </a:r>
          </a:p>
          <a:p>
            <a:pPr marL="1020470" lvl="2" indent="-204094" defTabSz="816376"/>
            <a:r>
              <a:rPr lang="fr-CA" sz="1786" dirty="0"/>
              <a:t>Quantité de cytoplasmes</a:t>
            </a:r>
          </a:p>
          <a:p>
            <a:pPr marL="1020470" lvl="2" indent="-204094" defTabSz="816376"/>
            <a:r>
              <a:rPr lang="fr-CA" sz="1786" dirty="0"/>
              <a:t>Type et aspect des granulations</a:t>
            </a:r>
          </a:p>
          <a:p>
            <a:pPr marL="1020470" lvl="2" indent="-204094" defTabSz="816376"/>
            <a:r>
              <a:rPr lang="fr-CA" sz="1786" dirty="0"/>
              <a:t>Présence de vacuoles</a:t>
            </a:r>
          </a:p>
        </p:txBody>
      </p:sp>
      <p:sp>
        <p:nvSpPr>
          <p:cNvPr id="3" name="Rectangle 2">
            <a:extLst>
              <a:ext uri="{FF2B5EF4-FFF2-40B4-BE49-F238E27FC236}">
                <a16:creationId xmlns:a16="http://schemas.microsoft.com/office/drawing/2014/main" id="{534893E9-A506-43DE-9227-EBC71838CDCF}"/>
              </a:ext>
            </a:extLst>
          </p:cNvPr>
          <p:cNvSpPr/>
          <p:nvPr/>
        </p:nvSpPr>
        <p:spPr>
          <a:xfrm>
            <a:off x="6799684" y="1484784"/>
            <a:ext cx="3312368" cy="4608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dirty="0"/>
              <a:t>Par des moyens électroniques, optiques ou colorimétrique :</a:t>
            </a:r>
          </a:p>
          <a:p>
            <a:endParaRPr lang="fr-CA" dirty="0"/>
          </a:p>
          <a:p>
            <a:pPr marL="342900" indent="-342900">
              <a:buFont typeface="+mj-lt"/>
              <a:buAutoNum type="arabicPeriod"/>
            </a:pPr>
            <a:r>
              <a:rPr lang="fr-CA" dirty="0"/>
              <a:t>Perturbation d’onde électrique </a:t>
            </a:r>
          </a:p>
          <a:p>
            <a:pPr marL="342900" indent="-342900">
              <a:buFont typeface="+mj-lt"/>
              <a:buAutoNum type="arabicPeriod"/>
            </a:pPr>
            <a:r>
              <a:rPr lang="fr-CA" dirty="0"/>
              <a:t>Perturbation d’onde radio</a:t>
            </a:r>
          </a:p>
          <a:p>
            <a:pPr marL="342900" indent="-342900">
              <a:buFont typeface="+mj-lt"/>
              <a:buAutoNum type="arabicPeriod"/>
            </a:pPr>
            <a:r>
              <a:rPr lang="fr-CA" dirty="0" err="1"/>
              <a:t>Difraction</a:t>
            </a:r>
            <a:r>
              <a:rPr lang="fr-CA" dirty="0"/>
              <a:t> de la lumière</a:t>
            </a:r>
          </a:p>
          <a:p>
            <a:pPr marL="342900" indent="-342900">
              <a:buFont typeface="+mj-lt"/>
              <a:buAutoNum type="arabicPeriod"/>
            </a:pPr>
            <a:r>
              <a:rPr lang="fr-CA" dirty="0"/>
              <a:t>Coloration des noyaux</a:t>
            </a:r>
          </a:p>
          <a:p>
            <a:pPr marL="342900" indent="-342900">
              <a:buFont typeface="+mj-lt"/>
              <a:buAutoNum type="arabicPeriod"/>
            </a:pPr>
            <a:r>
              <a:rPr lang="fr-CA" dirty="0"/>
              <a:t>Coloration des granulations</a:t>
            </a:r>
          </a:p>
          <a:p>
            <a:pPr marL="342900" indent="-342900">
              <a:buFont typeface="+mj-lt"/>
              <a:buAutoNum type="arabicPeriod"/>
            </a:pPr>
            <a:r>
              <a:rPr lang="fr-CA" dirty="0"/>
              <a:t>Lyse sélective</a:t>
            </a:r>
          </a:p>
          <a:p>
            <a:pPr marL="342900" indent="-342900">
              <a:buFont typeface="+mj-lt"/>
              <a:buAutoNum type="arabicPeriod"/>
            </a:pPr>
            <a:r>
              <a:rPr lang="fr-CA" dirty="0"/>
              <a:t>…</a:t>
            </a:r>
          </a:p>
          <a:p>
            <a:pPr marL="285750" indent="-285750" algn="ctr">
              <a:buFontTx/>
              <a:buChar char="-"/>
            </a:pPr>
            <a:endParaRPr lang="fr-CA" dirty="0"/>
          </a:p>
        </p:txBody>
      </p:sp>
    </p:spTree>
    <p:extLst>
      <p:ext uri="{BB962C8B-B14F-4D97-AF65-F5344CB8AC3E}">
        <p14:creationId xmlns:p14="http://schemas.microsoft.com/office/powerpoint/2010/main" val="4078104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5D09586-8FDA-4308-8955-E1F37F0CC5F9}"/>
              </a:ext>
            </a:extLst>
          </p:cNvPr>
          <p:cNvSpPr>
            <a:spLocks noGrp="1"/>
          </p:cNvSpPr>
          <p:nvPr>
            <p:ph idx="1"/>
          </p:nvPr>
        </p:nvSpPr>
        <p:spPr>
          <a:xfrm>
            <a:off x="669155" y="2684206"/>
            <a:ext cx="8877670" cy="3911904"/>
          </a:xfrm>
        </p:spPr>
        <p:txBody>
          <a:bodyPr>
            <a:normAutofit/>
          </a:bodyPr>
          <a:lstStyle/>
          <a:p>
            <a:pPr marL="0" indent="0" algn="just">
              <a:buNone/>
            </a:pPr>
            <a:r>
              <a:rPr lang="fr-CA" sz="2400" b="1" dirty="0"/>
              <a:t>Objectifs du cours (suite)</a:t>
            </a:r>
          </a:p>
          <a:p>
            <a:pPr marL="235659" indent="-235659" algn="just"/>
            <a:r>
              <a:rPr lang="fr-CA" dirty="0"/>
              <a:t>Développement d’habiletés permettant l’exécution efficace et sécuritaire des techniques hématologiques. </a:t>
            </a:r>
          </a:p>
          <a:p>
            <a:pPr marL="235659" indent="-235659" algn="just"/>
            <a:r>
              <a:rPr lang="fr-CA" dirty="0"/>
              <a:t>Apprendre l’utilisation d’un microscope, de l’équipement spécialisé, d’un compteur cellulaire automatisé et à identifier les différents éléments figurés du sang.</a:t>
            </a:r>
          </a:p>
          <a:p>
            <a:pPr marL="235659" indent="-235659" algn="just"/>
            <a:r>
              <a:rPr lang="fr-CA" dirty="0"/>
              <a:t>Comprendre toutes les étapes des processus d’analyse couramment appliqués en hématologie.</a:t>
            </a:r>
          </a:p>
        </p:txBody>
      </p:sp>
      <p:sp>
        <p:nvSpPr>
          <p:cNvPr id="4" name="Rectangle 2">
            <a:extLst>
              <a:ext uri="{FF2B5EF4-FFF2-40B4-BE49-F238E27FC236}">
                <a16:creationId xmlns:a16="http://schemas.microsoft.com/office/drawing/2014/main" id="{B71A23EF-C762-46B1-B87E-D9F5E78CD6E3}"/>
              </a:ext>
            </a:extLst>
          </p:cNvPr>
          <p:cNvSpPr>
            <a:spLocks noGrp="1" noChangeArrowheads="1"/>
          </p:cNvSpPr>
          <p:nvPr>
            <p:ph type="title"/>
            <p:custDataLst>
              <p:tags r:id="rId1"/>
            </p:custDataLst>
          </p:nvPr>
        </p:nvSpPr>
        <p:spPr>
          <a:xfrm>
            <a:off x="1287647" y="152335"/>
            <a:ext cx="7543800" cy="1288344"/>
          </a:xfrm>
        </p:spPr>
        <p:txBody>
          <a:bodyPr>
            <a:normAutofit/>
          </a:bodyPr>
          <a:lstStyle/>
          <a:p>
            <a:pPr eaLnBrk="1" hangingPunct="1">
              <a:defRPr/>
            </a:pPr>
            <a:r>
              <a:rPr lang="fr-CA" sz="3600" b="1" cap="all" dirty="0"/>
              <a:t>Introduction</a:t>
            </a:r>
            <a:endParaRPr lang="fr-FR" sz="1400" b="1" cap="all" dirty="0"/>
          </a:p>
        </p:txBody>
      </p:sp>
      <p:sp>
        <p:nvSpPr>
          <p:cNvPr id="5" name="ZoneTexte 5">
            <a:extLst>
              <a:ext uri="{FF2B5EF4-FFF2-40B4-BE49-F238E27FC236}">
                <a16:creationId xmlns:a16="http://schemas.microsoft.com/office/drawing/2014/main" id="{02F00324-C8AC-49FA-8598-89BD7CC04DB0}"/>
              </a:ext>
            </a:extLst>
          </p:cNvPr>
          <p:cNvSpPr txBox="1">
            <a:spLocks noChangeArrowheads="1"/>
          </p:cNvSpPr>
          <p:nvPr>
            <p:custDataLst>
              <p:tags r:id="rId2"/>
            </p:custDataLst>
          </p:nvPr>
        </p:nvSpPr>
        <p:spPr bwMode="auto">
          <a:xfrm>
            <a:off x="8395699" y="6425077"/>
            <a:ext cx="1571625" cy="307777"/>
          </a:xfrm>
          <a:prstGeom prst="rect">
            <a:avLst/>
          </a:prstGeom>
          <a:noFill/>
          <a:ln w="9525">
            <a:noFill/>
            <a:miter lim="800000"/>
            <a:headEnd/>
            <a:tailEnd/>
          </a:ln>
        </p:spPr>
        <p:txBody>
          <a:bodyPr>
            <a:spAutoFit/>
          </a:bodyPr>
          <a:lstStyle/>
          <a:p>
            <a:r>
              <a:rPr lang="fr-CA" sz="1400" dirty="0" err="1">
                <a:solidFill>
                  <a:srgbClr val="000000"/>
                </a:solidFill>
              </a:rPr>
              <a:t>Ref</a:t>
            </a:r>
            <a:r>
              <a:rPr lang="fr-CA" sz="1400" dirty="0">
                <a:solidFill>
                  <a:srgbClr val="000000"/>
                </a:solidFill>
              </a:rPr>
              <a:t>: p.3-5</a:t>
            </a:r>
          </a:p>
        </p:txBody>
      </p:sp>
    </p:spTree>
    <p:extLst>
      <p:ext uri="{BB962C8B-B14F-4D97-AF65-F5344CB8AC3E}">
        <p14:creationId xmlns:p14="http://schemas.microsoft.com/office/powerpoint/2010/main" val="25467521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02A36A-F255-49F7-8D24-E6A841E9516C}"/>
              </a:ext>
            </a:extLst>
          </p:cNvPr>
          <p:cNvSpPr>
            <a:spLocks noGrp="1"/>
          </p:cNvSpPr>
          <p:nvPr>
            <p:ph type="title"/>
          </p:nvPr>
        </p:nvSpPr>
        <p:spPr/>
        <p:txBody>
          <a:bodyPr/>
          <a:lstStyle/>
          <a:p>
            <a:r>
              <a:rPr lang="fr-CA" dirty="0"/>
              <a:t>Principe du </a:t>
            </a:r>
            <a:r>
              <a:rPr lang="fr-CA" dirty="0" err="1"/>
              <a:t>Sysmex</a:t>
            </a:r>
            <a:endParaRPr lang="fr-CA" dirty="0"/>
          </a:p>
        </p:txBody>
      </p:sp>
      <p:pic>
        <p:nvPicPr>
          <p:cNvPr id="5" name="Espace réservé du contenu 4">
            <a:extLst>
              <a:ext uri="{FF2B5EF4-FFF2-40B4-BE49-F238E27FC236}">
                <a16:creationId xmlns:a16="http://schemas.microsoft.com/office/drawing/2014/main" id="{9178461A-8E3D-40C7-BFFF-9726CDC5F8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495" y="1844824"/>
            <a:ext cx="5855660" cy="4022725"/>
          </a:xfrm>
        </p:spPr>
      </p:pic>
      <p:sp>
        <p:nvSpPr>
          <p:cNvPr id="6" name="Rectangle 5">
            <a:extLst>
              <a:ext uri="{FF2B5EF4-FFF2-40B4-BE49-F238E27FC236}">
                <a16:creationId xmlns:a16="http://schemas.microsoft.com/office/drawing/2014/main" id="{B46C762F-351B-445A-B91B-A813F7A3E78B}"/>
              </a:ext>
            </a:extLst>
          </p:cNvPr>
          <p:cNvSpPr/>
          <p:nvPr/>
        </p:nvSpPr>
        <p:spPr>
          <a:xfrm>
            <a:off x="6093155" y="1484784"/>
            <a:ext cx="4176463" cy="2808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dirty="0">
                <a:solidFill>
                  <a:schemeClr val="tx1"/>
                </a:solidFill>
              </a:rPr>
              <a:t>Principe de notre appareil </a:t>
            </a:r>
            <a:r>
              <a:rPr lang="fr-CA" dirty="0" err="1">
                <a:solidFill>
                  <a:schemeClr val="tx1"/>
                </a:solidFill>
              </a:rPr>
              <a:t>Sysmex</a:t>
            </a:r>
            <a:r>
              <a:rPr lang="fr-CA" dirty="0">
                <a:solidFill>
                  <a:schemeClr val="tx1"/>
                </a:solidFill>
              </a:rPr>
              <a:t>:</a:t>
            </a:r>
          </a:p>
          <a:p>
            <a:endParaRPr lang="fr-CA" dirty="0">
              <a:solidFill>
                <a:schemeClr val="tx1"/>
              </a:solidFill>
            </a:endParaRPr>
          </a:p>
          <a:p>
            <a:r>
              <a:rPr lang="fr-CA" dirty="0">
                <a:solidFill>
                  <a:srgbClr val="0070C0"/>
                </a:solidFill>
              </a:rPr>
              <a:t>Il colore ARN/ARN et observe la diffraction de la lumière</a:t>
            </a:r>
          </a:p>
        </p:txBody>
      </p:sp>
    </p:spTree>
    <p:extLst>
      <p:ext uri="{BB962C8B-B14F-4D97-AF65-F5344CB8AC3E}">
        <p14:creationId xmlns:p14="http://schemas.microsoft.com/office/powerpoint/2010/main" val="6032170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T:\DOCUMENT\cegep TAB\Cours\Hématologie\HÉMATOLOGIE#1\hémato_1_H2014\cours theorique\SYSMEX INFO\Normal scattergram distribution cellulaire.JPG"/>
          <p:cNvPicPr>
            <a:picLocks noGrp="1" noChangeAspect="1" noChangeArrowheads="1"/>
          </p:cNvPicPr>
          <p:nvPr>
            <p:ph idx="1"/>
          </p:nvPr>
        </p:nvPicPr>
        <p:blipFill>
          <a:blip r:embed="rId2" cstate="print"/>
          <a:srcRect/>
          <a:stretch>
            <a:fillRect/>
          </a:stretch>
        </p:blipFill>
        <p:spPr bwMode="auto">
          <a:xfrm>
            <a:off x="174949" y="247689"/>
            <a:ext cx="7287756" cy="5989624"/>
          </a:xfrm>
          <a:prstGeom prst="rect">
            <a:avLst/>
          </a:prstGeom>
          <a:noFill/>
        </p:spPr>
      </p:pic>
      <p:sp>
        <p:nvSpPr>
          <p:cNvPr id="3" name="Rectangle 2">
            <a:extLst>
              <a:ext uri="{FF2B5EF4-FFF2-40B4-BE49-F238E27FC236}">
                <a16:creationId xmlns:a16="http://schemas.microsoft.com/office/drawing/2014/main" id="{A0D3DF16-F9E2-43A6-BA4D-16DFCFBCBF9E}"/>
              </a:ext>
            </a:extLst>
          </p:cNvPr>
          <p:cNvSpPr/>
          <p:nvPr/>
        </p:nvSpPr>
        <p:spPr>
          <a:xfrm>
            <a:off x="4639445" y="1484784"/>
            <a:ext cx="5472606"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dirty="0">
                <a:solidFill>
                  <a:schemeClr val="tx1"/>
                </a:solidFill>
              </a:rPr>
              <a:t>Principe de notre appareil </a:t>
            </a:r>
            <a:r>
              <a:rPr lang="fr-CA" dirty="0" err="1">
                <a:solidFill>
                  <a:schemeClr val="tx1"/>
                </a:solidFill>
              </a:rPr>
              <a:t>Sysmex</a:t>
            </a:r>
            <a:r>
              <a:rPr lang="fr-CA" dirty="0">
                <a:solidFill>
                  <a:schemeClr val="tx1"/>
                </a:solidFill>
              </a:rPr>
              <a:t>:</a:t>
            </a:r>
          </a:p>
          <a:p>
            <a:endParaRPr lang="fr-CA" dirty="0">
              <a:solidFill>
                <a:schemeClr val="tx1"/>
              </a:solidFill>
            </a:endParaRPr>
          </a:p>
          <a:p>
            <a:r>
              <a:rPr lang="fr-CA" dirty="0">
                <a:solidFill>
                  <a:schemeClr val="tx1"/>
                </a:solidFill>
              </a:rPr>
              <a:t>Il colore ARN/ARN et observe la diffraction de la </a:t>
            </a:r>
            <a:r>
              <a:rPr lang="fr-CA" dirty="0" err="1">
                <a:solidFill>
                  <a:schemeClr val="tx1"/>
                </a:solidFill>
              </a:rPr>
              <a:t>lumiere</a:t>
            </a:r>
            <a:endParaRPr lang="fr-CA" dirty="0">
              <a:solidFill>
                <a:schemeClr val="tx1"/>
              </a:solidFill>
            </a:endParaRPr>
          </a:p>
        </p:txBody>
      </p:sp>
      <p:sp>
        <p:nvSpPr>
          <p:cNvPr id="2" name="ZoneTexte 1">
            <a:extLst>
              <a:ext uri="{FF2B5EF4-FFF2-40B4-BE49-F238E27FC236}">
                <a16:creationId xmlns:a16="http://schemas.microsoft.com/office/drawing/2014/main" id="{1107AB52-96F1-4663-AD25-63DAD388ED53}"/>
              </a:ext>
            </a:extLst>
          </p:cNvPr>
          <p:cNvSpPr txBox="1"/>
          <p:nvPr/>
        </p:nvSpPr>
        <p:spPr>
          <a:xfrm>
            <a:off x="6799684" y="476672"/>
            <a:ext cx="1872208" cy="646331"/>
          </a:xfrm>
          <a:prstGeom prst="rect">
            <a:avLst/>
          </a:prstGeom>
          <a:noFill/>
        </p:spPr>
        <p:txBody>
          <a:bodyPr wrap="square" rtlCol="0">
            <a:spAutoFit/>
          </a:bodyPr>
          <a:lstStyle/>
          <a:p>
            <a:r>
              <a:rPr lang="fr-CA" dirty="0">
                <a:hlinkClick r:id="rId3"/>
              </a:rPr>
              <a:t>Lien 1</a:t>
            </a:r>
            <a:endParaRPr lang="fr-CA" dirty="0"/>
          </a:p>
          <a:p>
            <a:r>
              <a:rPr lang="fr-CA" dirty="0">
                <a:hlinkClick r:id="rId4"/>
              </a:rPr>
              <a:t>Lien 2</a:t>
            </a:r>
            <a:endParaRPr lang="fr-CA"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pic>
        <p:nvPicPr>
          <p:cNvPr id="99330" name="Picture 2" descr="T:\DOCUMENT\cegep TAB\Cours\Hématologie\HÉMATOLOGIE#1\hémato_1_H2014\cours theorique\SYSMEX INFO\Abnormal scattergram distribution cellulaire.JPG"/>
          <p:cNvPicPr>
            <a:picLocks noGrp="1" noChangeAspect="1" noChangeArrowheads="1"/>
          </p:cNvPicPr>
          <p:nvPr>
            <p:ph idx="1"/>
          </p:nvPr>
        </p:nvPicPr>
        <p:blipFill>
          <a:blip r:embed="rId2" cstate="print"/>
          <a:srcRect/>
          <a:stretch>
            <a:fillRect/>
          </a:stretch>
        </p:blipFill>
        <p:spPr bwMode="auto">
          <a:xfrm>
            <a:off x="1" y="379443"/>
            <a:ext cx="13372532" cy="6264068"/>
          </a:xfrm>
          <a:prstGeom prst="rect">
            <a:avLst/>
          </a:prstGeom>
          <a:noFill/>
        </p:spPr>
      </p:pic>
      <p:grpSp>
        <p:nvGrpSpPr>
          <p:cNvPr id="16" name="Groupe 15"/>
          <p:cNvGrpSpPr/>
          <p:nvPr/>
        </p:nvGrpSpPr>
        <p:grpSpPr>
          <a:xfrm>
            <a:off x="6879311" y="2786107"/>
            <a:ext cx="3214466" cy="3296953"/>
            <a:chOff x="7705253" y="2880370"/>
            <a:chExt cx="3600400" cy="3692791"/>
          </a:xfrm>
        </p:grpSpPr>
        <p:sp>
          <p:nvSpPr>
            <p:cNvPr id="5" name="ZoneTexte 4"/>
            <p:cNvSpPr txBox="1"/>
            <p:nvPr/>
          </p:nvSpPr>
          <p:spPr>
            <a:xfrm>
              <a:off x="7705253" y="2880370"/>
              <a:ext cx="576064" cy="380423"/>
            </a:xfrm>
            <a:prstGeom prst="rect">
              <a:avLst/>
            </a:prstGeom>
            <a:noFill/>
          </p:spPr>
          <p:txBody>
            <a:bodyPr wrap="square" rtlCol="0">
              <a:spAutoFit/>
            </a:bodyPr>
            <a:lstStyle/>
            <a:p>
              <a:r>
                <a:rPr lang="fr-CA" sz="1607" dirty="0">
                  <a:solidFill>
                    <a:srgbClr val="000000"/>
                  </a:solidFill>
                </a:rPr>
                <a:t>Y</a:t>
              </a:r>
            </a:p>
          </p:txBody>
        </p:sp>
        <p:sp>
          <p:nvSpPr>
            <p:cNvPr id="7" name="ZoneTexte 6"/>
            <p:cNvSpPr txBox="1"/>
            <p:nvPr/>
          </p:nvSpPr>
          <p:spPr>
            <a:xfrm>
              <a:off x="10729589" y="6192738"/>
              <a:ext cx="576064" cy="380423"/>
            </a:xfrm>
            <a:prstGeom prst="rect">
              <a:avLst/>
            </a:prstGeom>
            <a:noFill/>
          </p:spPr>
          <p:txBody>
            <a:bodyPr wrap="square" rtlCol="0">
              <a:spAutoFit/>
            </a:bodyPr>
            <a:lstStyle/>
            <a:p>
              <a:r>
                <a:rPr lang="fr-CA" sz="1607" dirty="0">
                  <a:solidFill>
                    <a:srgbClr val="000000"/>
                  </a:solidFill>
                </a:rPr>
                <a:t>X</a:t>
              </a:r>
            </a:p>
          </p:txBody>
        </p:sp>
        <p:sp>
          <p:nvSpPr>
            <p:cNvPr id="8" name="ZoneTexte 7"/>
            <p:cNvSpPr txBox="1"/>
            <p:nvPr/>
          </p:nvSpPr>
          <p:spPr>
            <a:xfrm>
              <a:off x="9577461" y="4032498"/>
              <a:ext cx="576064" cy="411233"/>
            </a:xfrm>
            <a:prstGeom prst="rect">
              <a:avLst/>
            </a:prstGeom>
            <a:noFill/>
          </p:spPr>
          <p:txBody>
            <a:bodyPr wrap="square" rtlCol="0">
              <a:spAutoFit/>
            </a:bodyPr>
            <a:lstStyle/>
            <a:p>
              <a:r>
                <a:rPr lang="fr-CA" sz="1786" dirty="0">
                  <a:solidFill>
                    <a:srgbClr val="000000"/>
                  </a:solidFill>
                </a:rPr>
                <a:t>Z</a:t>
              </a:r>
            </a:p>
          </p:txBody>
        </p:sp>
        <p:cxnSp>
          <p:nvCxnSpPr>
            <p:cNvPr id="10" name="Connecteur droit avec flèche 9"/>
            <p:cNvCxnSpPr/>
            <p:nvPr/>
          </p:nvCxnSpPr>
          <p:spPr bwMode="auto">
            <a:xfrm flipV="1">
              <a:off x="8353325" y="4536554"/>
              <a:ext cx="1296144" cy="151216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1" name="Connecteur droit avec flèche 10"/>
            <p:cNvCxnSpPr/>
            <p:nvPr/>
          </p:nvCxnSpPr>
          <p:spPr bwMode="auto">
            <a:xfrm flipV="1">
              <a:off x="8353325" y="3672458"/>
              <a:ext cx="0" cy="2376264"/>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3" name="Connecteur droit avec flèche 12"/>
            <p:cNvCxnSpPr/>
            <p:nvPr/>
          </p:nvCxnSpPr>
          <p:spPr bwMode="auto">
            <a:xfrm flipV="1">
              <a:off x="8353325" y="6048722"/>
              <a:ext cx="2511896" cy="8384"/>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pic>
        <p:nvPicPr>
          <p:cNvPr id="100354" name="Picture 2"/>
          <p:cNvPicPr>
            <a:picLocks noGrp="1" noChangeAspect="1" noChangeArrowheads="1"/>
          </p:cNvPicPr>
          <p:nvPr>
            <p:ph idx="1"/>
          </p:nvPr>
        </p:nvPicPr>
        <p:blipFill>
          <a:blip r:embed="rId2" cstate="print"/>
          <a:srcRect/>
          <a:stretch>
            <a:fillRect/>
          </a:stretch>
        </p:blipFill>
        <p:spPr bwMode="auto">
          <a:xfrm>
            <a:off x="1" y="214490"/>
            <a:ext cx="10287000" cy="6503124"/>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custDataLst>
              <p:tags r:id="rId1"/>
            </p:custDataLst>
          </p:nvPr>
        </p:nvSpPr>
        <p:spPr/>
        <p:txBody>
          <a:bodyPr/>
          <a:lstStyle/>
          <a:p>
            <a:pPr eaLnBrk="1" hangingPunct="1">
              <a:defRPr/>
            </a:pPr>
            <a:r>
              <a:rPr lang="fr-CA" sz="4500" b="1" cap="all" dirty="0">
                <a:solidFill>
                  <a:srgbClr val="C00000"/>
                </a:solidFill>
              </a:rPr>
              <a:t>Système circulatoire</a:t>
            </a:r>
            <a:endParaRPr lang="fr-FR" sz="4500" b="1" cap="all" dirty="0">
              <a:solidFill>
                <a:srgbClr val="C00000"/>
              </a:solidFill>
            </a:endParaRPr>
          </a:p>
        </p:txBody>
      </p:sp>
      <p:sp>
        <p:nvSpPr>
          <p:cNvPr id="38915" name="Rectangle 3"/>
          <p:cNvSpPr>
            <a:spLocks noGrp="1" noChangeArrowheads="1"/>
          </p:cNvSpPr>
          <p:nvPr>
            <p:ph idx="1"/>
            <p:custDataLst>
              <p:tags r:id="rId2"/>
            </p:custDataLst>
          </p:nvPr>
        </p:nvSpPr>
        <p:spPr>
          <a:xfrm>
            <a:off x="943787" y="2060848"/>
            <a:ext cx="8486776" cy="4023360"/>
          </a:xfrm>
        </p:spPr>
        <p:txBody>
          <a:bodyPr/>
          <a:lstStyle/>
          <a:p>
            <a:pPr eaLnBrk="1" hangingPunct="1"/>
            <a:r>
              <a:rPr lang="fr-CA" b="1" dirty="0"/>
              <a:t>Vocabulaire d’hématologie </a:t>
            </a:r>
            <a:r>
              <a:rPr lang="fr-CA" dirty="0"/>
              <a:t>	</a:t>
            </a:r>
          </a:p>
          <a:p>
            <a:r>
              <a:rPr lang="fr-CA" dirty="0"/>
              <a:t>Exercices (livre de référence)</a:t>
            </a:r>
          </a:p>
          <a:p>
            <a:pPr eaLnBrk="1" hangingPunct="1"/>
            <a:endParaRPr lang="fr-CA" dirty="0"/>
          </a:p>
          <a:p>
            <a:pPr eaLnBrk="1" hangingPunct="1">
              <a:buFontTx/>
              <a:buNone/>
            </a:pPr>
            <a:endParaRPr lang="fr-CA" dirty="0"/>
          </a:p>
        </p:txBody>
      </p:sp>
      <p:sp>
        <p:nvSpPr>
          <p:cNvPr id="4" name="ZoneTexte 3"/>
          <p:cNvSpPr txBox="1">
            <a:spLocks noChangeArrowheads="1"/>
          </p:cNvSpPr>
          <p:nvPr>
            <p:custDataLst>
              <p:tags r:id="rId3"/>
            </p:custDataLst>
          </p:nvPr>
        </p:nvSpPr>
        <p:spPr bwMode="auto">
          <a:xfrm>
            <a:off x="1255070" y="3185973"/>
            <a:ext cx="5384602" cy="1200329"/>
          </a:xfrm>
          <a:prstGeom prst="rect">
            <a:avLst/>
          </a:prstGeom>
          <a:noFill/>
          <a:ln w="9525">
            <a:noFill/>
            <a:miter lim="800000"/>
            <a:headEnd/>
            <a:tailEnd/>
          </a:ln>
        </p:spPr>
        <p:txBody>
          <a:bodyPr>
            <a:spAutoFit/>
          </a:bodyPr>
          <a:lstStyle/>
          <a:p>
            <a:r>
              <a:rPr lang="fr-CA" dirty="0"/>
              <a:t>Pages 9 et 10.</a:t>
            </a:r>
          </a:p>
          <a:p>
            <a:endParaRPr lang="fr-CA" dirty="0"/>
          </a:p>
          <a:p>
            <a:r>
              <a:rPr lang="fr-CA" dirty="0"/>
              <a:t>Lecture : pages 3 à 10.</a:t>
            </a:r>
          </a:p>
          <a:p>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0EC616-1BB2-459B-AD0D-69AED59B772D}"/>
              </a:ext>
            </a:extLst>
          </p:cNvPr>
          <p:cNvSpPr>
            <a:spLocks noGrp="1"/>
          </p:cNvSpPr>
          <p:nvPr>
            <p:ph type="title"/>
          </p:nvPr>
        </p:nvSpPr>
        <p:spPr/>
        <p:txBody>
          <a:bodyPr/>
          <a:lstStyle/>
          <a:p>
            <a:r>
              <a:rPr lang="fr-CA" dirty="0">
                <a:solidFill>
                  <a:srgbClr val="FF0000"/>
                </a:solidFill>
              </a:rPr>
              <a:t>AJOUT pour H2025</a:t>
            </a:r>
          </a:p>
        </p:txBody>
      </p:sp>
      <p:sp>
        <p:nvSpPr>
          <p:cNvPr id="3" name="Espace réservé du contenu 2">
            <a:extLst>
              <a:ext uri="{FF2B5EF4-FFF2-40B4-BE49-F238E27FC236}">
                <a16:creationId xmlns:a16="http://schemas.microsoft.com/office/drawing/2014/main" id="{282327B4-30A9-45A0-A6C0-39439944A7D0}"/>
              </a:ext>
            </a:extLst>
          </p:cNvPr>
          <p:cNvSpPr>
            <a:spLocks noGrp="1"/>
          </p:cNvSpPr>
          <p:nvPr>
            <p:ph idx="1"/>
          </p:nvPr>
        </p:nvSpPr>
        <p:spPr/>
        <p:txBody>
          <a:bodyPr/>
          <a:lstStyle/>
          <a:p>
            <a:r>
              <a:rPr lang="fr-CA" dirty="0">
                <a:solidFill>
                  <a:srgbClr val="FF0000"/>
                </a:solidFill>
              </a:rPr>
              <a:t>Exercices de vocabulaire à mettre en test formatif dans MOODLE</a:t>
            </a:r>
          </a:p>
          <a:p>
            <a:r>
              <a:rPr lang="fr-CA" dirty="0">
                <a:solidFill>
                  <a:srgbClr val="FF0000"/>
                </a:solidFill>
              </a:rPr>
              <a:t>Peut-être ajouter en Quiz-LIVE …</a:t>
            </a:r>
          </a:p>
          <a:p>
            <a:r>
              <a:rPr lang="fr-CA" dirty="0">
                <a:solidFill>
                  <a:srgbClr val="FF0000"/>
                </a:solidFill>
              </a:rPr>
              <a:t>Exercices d’identification à mettre en test formatif dans MOODLE</a:t>
            </a:r>
          </a:p>
          <a:p>
            <a:r>
              <a:rPr lang="fr-CA" dirty="0">
                <a:solidFill>
                  <a:srgbClr val="FF0000"/>
                </a:solidFill>
              </a:rPr>
              <a:t>Peut-être ajouter en Quiz-LIVE …  Pour diapo 41, 42, 43</a:t>
            </a:r>
          </a:p>
          <a:p>
            <a:r>
              <a:rPr lang="fr-CA" dirty="0">
                <a:solidFill>
                  <a:srgbClr val="FF0000"/>
                </a:solidFill>
              </a:rPr>
              <a:t>Peut-être ajouter en Quiz-LIVE …  Pour diapo 48 à 60 version PROF</a:t>
            </a:r>
          </a:p>
          <a:p>
            <a:endParaRPr lang="fr-CA" dirty="0"/>
          </a:p>
        </p:txBody>
      </p:sp>
    </p:spTree>
    <p:extLst>
      <p:ext uri="{BB962C8B-B14F-4D97-AF65-F5344CB8AC3E}">
        <p14:creationId xmlns:p14="http://schemas.microsoft.com/office/powerpoint/2010/main" val="10545167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4949" y="980728"/>
            <a:ext cx="3096344" cy="2016224"/>
          </a:xfrm>
        </p:spPr>
        <p:txBody>
          <a:bodyPr/>
          <a:lstStyle/>
          <a:p>
            <a:pPr algn="ctr"/>
            <a:r>
              <a:rPr lang="fr-CA" sz="3600" dirty="0">
                <a:solidFill>
                  <a:schemeClr val="bg1"/>
                </a:solidFill>
              </a:rPr>
              <a:t>Introduction aux lignées cellulaires</a:t>
            </a:r>
            <a:br>
              <a:rPr lang="fr-CA" sz="3600" dirty="0">
                <a:solidFill>
                  <a:schemeClr val="bg1"/>
                </a:solidFill>
              </a:rPr>
            </a:br>
            <a:endParaRPr lang="fr-CA" sz="3600" dirty="0">
              <a:solidFill>
                <a:schemeClr val="bg1"/>
              </a:solidFill>
            </a:endParaRPr>
          </a:p>
        </p:txBody>
      </p:sp>
      <p:pic>
        <p:nvPicPr>
          <p:cNvPr id="6" name="Image 5">
            <a:extLst>
              <a:ext uri="{FF2B5EF4-FFF2-40B4-BE49-F238E27FC236}">
                <a16:creationId xmlns:a16="http://schemas.microsoft.com/office/drawing/2014/main" id="{986AE129-12A6-4DA1-B830-2C102283728F}"/>
              </a:ext>
            </a:extLst>
          </p:cNvPr>
          <p:cNvPicPr>
            <a:picLocks noChangeAspect="1"/>
          </p:cNvPicPr>
          <p:nvPr/>
        </p:nvPicPr>
        <p:blipFill>
          <a:blip r:embed="rId2"/>
          <a:stretch>
            <a:fillRect/>
          </a:stretch>
        </p:blipFill>
        <p:spPr>
          <a:xfrm>
            <a:off x="4639444" y="-54000"/>
            <a:ext cx="5307301" cy="6912000"/>
          </a:xfrm>
          <a:prstGeom prst="rect">
            <a:avLst/>
          </a:prstGeom>
        </p:spPr>
      </p:pic>
      <p:cxnSp>
        <p:nvCxnSpPr>
          <p:cNvPr id="14" name="Connecteur droit 13">
            <a:extLst>
              <a:ext uri="{FF2B5EF4-FFF2-40B4-BE49-F238E27FC236}">
                <a16:creationId xmlns:a16="http://schemas.microsoft.com/office/drawing/2014/main" id="{682A1812-83E7-4CB9-B47C-F72C29E25DD0}"/>
              </a:ext>
            </a:extLst>
          </p:cNvPr>
          <p:cNvCxnSpPr>
            <a:cxnSpLocks/>
          </p:cNvCxnSpPr>
          <p:nvPr/>
        </p:nvCxnSpPr>
        <p:spPr>
          <a:xfrm flipH="1" flipV="1">
            <a:off x="2702717" y="4581128"/>
            <a:ext cx="1999158" cy="1011098"/>
          </a:xfrm>
          <a:prstGeom prst="line">
            <a:avLst/>
          </a:prstGeom>
        </p:spPr>
        <p:style>
          <a:lnRef idx="2">
            <a:schemeClr val="dk1"/>
          </a:lnRef>
          <a:fillRef idx="0">
            <a:schemeClr val="dk1"/>
          </a:fillRef>
          <a:effectRef idx="1">
            <a:schemeClr val="dk1"/>
          </a:effectRef>
          <a:fontRef idx="minor">
            <a:schemeClr val="tx1"/>
          </a:fontRef>
        </p:style>
      </p:cxnSp>
      <p:cxnSp>
        <p:nvCxnSpPr>
          <p:cNvPr id="15" name="Connecteur droit 14">
            <a:extLst>
              <a:ext uri="{FF2B5EF4-FFF2-40B4-BE49-F238E27FC236}">
                <a16:creationId xmlns:a16="http://schemas.microsoft.com/office/drawing/2014/main" id="{8DE0C8BE-6845-4979-8755-2C8C71A7D4ED}"/>
              </a:ext>
            </a:extLst>
          </p:cNvPr>
          <p:cNvCxnSpPr>
            <a:cxnSpLocks/>
            <a:endCxn id="17" idx="3"/>
          </p:cNvCxnSpPr>
          <p:nvPr/>
        </p:nvCxnSpPr>
        <p:spPr>
          <a:xfrm flipH="1">
            <a:off x="3026724" y="5878107"/>
            <a:ext cx="1675152" cy="220129"/>
          </a:xfrm>
          <a:prstGeom prst="line">
            <a:avLst/>
          </a:prstGeom>
        </p:spPr>
        <p:style>
          <a:lnRef idx="2">
            <a:schemeClr val="dk1"/>
          </a:lnRef>
          <a:fillRef idx="0">
            <a:schemeClr val="dk1"/>
          </a:fillRef>
          <a:effectRef idx="1">
            <a:schemeClr val="dk1"/>
          </a:effectRef>
          <a:fontRef idx="minor">
            <a:schemeClr val="tx1"/>
          </a:fontRef>
        </p:style>
      </p:cxnSp>
      <p:pic>
        <p:nvPicPr>
          <p:cNvPr id="16" name="Image 15">
            <a:extLst>
              <a:ext uri="{FF2B5EF4-FFF2-40B4-BE49-F238E27FC236}">
                <a16:creationId xmlns:a16="http://schemas.microsoft.com/office/drawing/2014/main" id="{12A70952-7278-4029-BFC7-742C0DEA010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223" t="23541" r="51963" b="17240"/>
          <a:stretch/>
        </p:blipFill>
        <p:spPr>
          <a:xfrm>
            <a:off x="751012" y="3395902"/>
            <a:ext cx="2009601" cy="1991656"/>
          </a:xfrm>
          <a:prstGeom prst="rect">
            <a:avLst/>
          </a:prstGeom>
          <a:effectLst>
            <a:softEdge rad="127000"/>
          </a:effectLst>
        </p:spPr>
      </p:pic>
      <p:pic>
        <p:nvPicPr>
          <p:cNvPr id="17" name="Image 16">
            <a:extLst>
              <a:ext uri="{FF2B5EF4-FFF2-40B4-BE49-F238E27FC236}">
                <a16:creationId xmlns:a16="http://schemas.microsoft.com/office/drawing/2014/main" id="{A04C1B0E-DCBA-4F6B-827D-898CC4728C3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1963" t="40435" b="29010"/>
          <a:stretch/>
        </p:blipFill>
        <p:spPr>
          <a:xfrm>
            <a:off x="542208" y="5505623"/>
            <a:ext cx="2484516" cy="1185226"/>
          </a:xfrm>
          <a:prstGeom prst="rect">
            <a:avLst/>
          </a:prstGeom>
          <a:effectLst>
            <a:softEdge rad="127000"/>
          </a:effectLst>
        </p:spPr>
      </p:pic>
    </p:spTree>
    <p:extLst>
      <p:ext uri="{BB962C8B-B14F-4D97-AF65-F5344CB8AC3E}">
        <p14:creationId xmlns:p14="http://schemas.microsoft.com/office/powerpoint/2010/main" val="6100996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0BB95034-4EEE-4AFE-A133-53D6C0B83309}"/>
              </a:ext>
            </a:extLst>
          </p:cNvPr>
          <p:cNvSpPr>
            <a:spLocks noGrp="1"/>
          </p:cNvSpPr>
          <p:nvPr>
            <p:ph type="ctrTitle"/>
          </p:nvPr>
        </p:nvSpPr>
        <p:spPr>
          <a:xfrm>
            <a:off x="921565" y="1916832"/>
            <a:ext cx="8398399" cy="1953816"/>
          </a:xfrm>
        </p:spPr>
        <p:txBody>
          <a:bodyPr>
            <a:normAutofit fontScale="90000"/>
          </a:bodyPr>
          <a:lstStyle/>
          <a:p>
            <a:r>
              <a:rPr lang="fr-CA" cap="all" dirty="0"/>
              <a:t>Exercice d’identification</a:t>
            </a:r>
          </a:p>
        </p:txBody>
      </p:sp>
      <p:sp>
        <p:nvSpPr>
          <p:cNvPr id="3" name="Sous-titre 2">
            <a:extLst>
              <a:ext uri="{FF2B5EF4-FFF2-40B4-BE49-F238E27FC236}">
                <a16:creationId xmlns:a16="http://schemas.microsoft.com/office/drawing/2014/main" id="{8EB3AF25-B99A-4ECF-87D6-A6031DCA3DBE}"/>
              </a:ext>
            </a:extLst>
          </p:cNvPr>
          <p:cNvSpPr>
            <a:spLocks noGrp="1"/>
          </p:cNvSpPr>
          <p:nvPr>
            <p:ph type="subTitle" idx="1"/>
          </p:nvPr>
        </p:nvSpPr>
        <p:spPr/>
        <p:txBody>
          <a:bodyPr>
            <a:normAutofit/>
          </a:bodyPr>
          <a:lstStyle/>
          <a:p>
            <a:r>
              <a:rPr lang="fr-CA" sz="2800" cap="all" dirty="0" err="1"/>
              <a:t>GloBules</a:t>
            </a:r>
            <a:r>
              <a:rPr lang="fr-CA" sz="2800" cap="all" dirty="0"/>
              <a:t> blancs</a:t>
            </a:r>
          </a:p>
        </p:txBody>
      </p:sp>
    </p:spTree>
    <p:extLst>
      <p:ext uri="{BB962C8B-B14F-4D97-AF65-F5344CB8AC3E}">
        <p14:creationId xmlns:p14="http://schemas.microsoft.com/office/powerpoint/2010/main" val="13262431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40" name="Picture 6" descr="E:\256\LEUKO\EO4.BMP"/>
          <p:cNvPicPr>
            <a:picLocks noChangeAspect="1" noChangeArrowheads="1"/>
          </p:cNvPicPr>
          <p:nvPr>
            <p:custDataLst>
              <p:tags r:id="rId1"/>
            </p:custDataLst>
          </p:nvPr>
        </p:nvPicPr>
        <p:blipFill>
          <a:blip r:embed="rId10" cstate="print"/>
          <a:srcRect/>
          <a:stretch>
            <a:fillRect/>
          </a:stretch>
        </p:blipFill>
        <p:spPr bwMode="auto">
          <a:xfrm>
            <a:off x="5143500" y="116632"/>
            <a:ext cx="4832747" cy="3643313"/>
          </a:xfrm>
          <a:prstGeom prst="rect">
            <a:avLst/>
          </a:prstGeom>
          <a:solidFill>
            <a:srgbClr val="C00000"/>
          </a:solidFill>
          <a:ln w="9525">
            <a:noFill/>
            <a:miter lim="800000"/>
            <a:headEnd/>
            <a:tailEnd/>
          </a:ln>
        </p:spPr>
      </p:pic>
      <p:pic>
        <p:nvPicPr>
          <p:cNvPr id="39941" name="Picture 4" descr="E:\256\LEUKO\SEGM2.BMP"/>
          <p:cNvPicPr>
            <a:picLocks noChangeAspect="1" noChangeArrowheads="1"/>
          </p:cNvPicPr>
          <p:nvPr>
            <p:custDataLst>
              <p:tags r:id="rId2"/>
            </p:custDataLst>
          </p:nvPr>
        </p:nvPicPr>
        <p:blipFill rotWithShape="1">
          <a:blip r:embed="rId11" cstate="print"/>
          <a:srcRect b="11029"/>
          <a:stretch/>
        </p:blipFill>
        <p:spPr bwMode="auto">
          <a:xfrm>
            <a:off x="137560" y="3616525"/>
            <a:ext cx="4832747" cy="3241475"/>
          </a:xfrm>
          <a:prstGeom prst="rect">
            <a:avLst/>
          </a:prstGeom>
          <a:noFill/>
          <a:ln w="9525">
            <a:noFill/>
            <a:miter lim="800000"/>
            <a:headEnd/>
            <a:tailEnd/>
          </a:ln>
        </p:spPr>
      </p:pic>
      <p:pic>
        <p:nvPicPr>
          <p:cNvPr id="39942" name="Picture 5" descr="E:\256\LEUKO\LYMFO3.BMP"/>
          <p:cNvPicPr>
            <a:picLocks noChangeAspect="1" noChangeArrowheads="1"/>
          </p:cNvPicPr>
          <p:nvPr>
            <p:custDataLst>
              <p:tags r:id="rId3"/>
            </p:custDataLst>
          </p:nvPr>
        </p:nvPicPr>
        <p:blipFill>
          <a:blip r:embed="rId12" cstate="print"/>
          <a:srcRect/>
          <a:stretch>
            <a:fillRect/>
          </a:stretch>
        </p:blipFill>
        <p:spPr bwMode="auto">
          <a:xfrm>
            <a:off x="142370" y="116632"/>
            <a:ext cx="4832747" cy="3643313"/>
          </a:xfrm>
          <a:prstGeom prst="rect">
            <a:avLst/>
          </a:prstGeom>
          <a:noFill/>
          <a:ln w="9525">
            <a:noFill/>
            <a:miter lim="800000"/>
            <a:headEnd/>
            <a:tailEnd/>
          </a:ln>
        </p:spPr>
      </p:pic>
      <p:sp>
        <p:nvSpPr>
          <p:cNvPr id="13" name="Rectangle avec flèche vers le bas 12"/>
          <p:cNvSpPr/>
          <p:nvPr>
            <p:custDataLst>
              <p:tags r:id="rId4"/>
            </p:custDataLst>
          </p:nvPr>
        </p:nvSpPr>
        <p:spPr>
          <a:xfrm>
            <a:off x="1446609" y="915565"/>
            <a:ext cx="2089547" cy="642938"/>
          </a:xfrm>
          <a:prstGeom prst="down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1</a:t>
            </a:r>
          </a:p>
        </p:txBody>
      </p:sp>
      <p:sp>
        <p:nvSpPr>
          <p:cNvPr id="14" name="Rectangle avec flèche vers le bas 13"/>
          <p:cNvSpPr/>
          <p:nvPr>
            <p:custDataLst>
              <p:tags r:id="rId5"/>
            </p:custDataLst>
          </p:nvPr>
        </p:nvSpPr>
        <p:spPr>
          <a:xfrm>
            <a:off x="6359725" y="476672"/>
            <a:ext cx="2089547" cy="642938"/>
          </a:xfrm>
          <a:prstGeom prst="down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2</a:t>
            </a:r>
          </a:p>
        </p:txBody>
      </p:sp>
      <p:sp>
        <p:nvSpPr>
          <p:cNvPr id="16" name="Rectangle avec flèche vers le haut 15"/>
          <p:cNvSpPr/>
          <p:nvPr>
            <p:custDataLst>
              <p:tags r:id="rId6"/>
            </p:custDataLst>
          </p:nvPr>
        </p:nvSpPr>
        <p:spPr>
          <a:xfrm>
            <a:off x="1111052" y="5230013"/>
            <a:ext cx="2250281" cy="723304"/>
          </a:xfrm>
          <a:prstGeom prst="up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3</a:t>
            </a:r>
          </a:p>
        </p:txBody>
      </p:sp>
      <p:pic>
        <p:nvPicPr>
          <p:cNvPr id="10" name="Picture 5" descr="E:\256\LEUKO\SEGM3.BMP">
            <a:extLst>
              <a:ext uri="{FF2B5EF4-FFF2-40B4-BE49-F238E27FC236}">
                <a16:creationId xmlns:a16="http://schemas.microsoft.com/office/drawing/2014/main" id="{0FB24C98-BE63-47EB-8CD3-41A2FA2FE65E}"/>
              </a:ext>
            </a:extLst>
          </p:cNvPr>
          <p:cNvPicPr>
            <a:picLocks noChangeAspect="1" noChangeArrowheads="1"/>
          </p:cNvPicPr>
          <p:nvPr>
            <p:custDataLst>
              <p:tags r:id="rId7"/>
            </p:custDataLst>
          </p:nvPr>
        </p:nvPicPr>
        <p:blipFill rotWithShape="1">
          <a:blip r:embed="rId13" cstate="print"/>
          <a:srcRect b="18789"/>
          <a:stretch/>
        </p:blipFill>
        <p:spPr bwMode="auto">
          <a:xfrm>
            <a:off x="5143500" y="3782619"/>
            <a:ext cx="4832747" cy="2958749"/>
          </a:xfrm>
          <a:prstGeom prst="rect">
            <a:avLst/>
          </a:prstGeom>
          <a:solidFill>
            <a:srgbClr val="C00000"/>
          </a:solidFill>
          <a:ln w="9525">
            <a:noFill/>
            <a:miter lim="800000"/>
            <a:headEnd/>
            <a:tailEnd/>
          </a:ln>
        </p:spPr>
      </p:pic>
      <p:sp>
        <p:nvSpPr>
          <p:cNvPr id="11" name="Rectangle avec flèche vers le haut 13">
            <a:extLst>
              <a:ext uri="{FF2B5EF4-FFF2-40B4-BE49-F238E27FC236}">
                <a16:creationId xmlns:a16="http://schemas.microsoft.com/office/drawing/2014/main" id="{E3E1C8ED-D850-4653-B72B-A6A38E530427}"/>
              </a:ext>
            </a:extLst>
          </p:cNvPr>
          <p:cNvSpPr/>
          <p:nvPr>
            <p:custDataLst>
              <p:tags r:id="rId8"/>
            </p:custDataLst>
          </p:nvPr>
        </p:nvSpPr>
        <p:spPr>
          <a:xfrm>
            <a:off x="5786437" y="5631067"/>
            <a:ext cx="2250281" cy="723304"/>
          </a:xfrm>
          <a:prstGeom prst="up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4</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4" name="Picture 6" descr="E:\256\LEUKO\MONO4.BMP"/>
          <p:cNvPicPr>
            <a:picLocks noChangeAspect="1" noChangeArrowheads="1"/>
          </p:cNvPicPr>
          <p:nvPr>
            <p:custDataLst>
              <p:tags r:id="rId1"/>
            </p:custDataLst>
          </p:nvPr>
        </p:nvPicPr>
        <p:blipFill rotWithShape="1">
          <a:blip r:embed="rId10" cstate="print"/>
          <a:srcRect b="5131"/>
          <a:stretch/>
        </p:blipFill>
        <p:spPr bwMode="auto">
          <a:xfrm>
            <a:off x="174948" y="116632"/>
            <a:ext cx="4832747" cy="3456385"/>
          </a:xfrm>
          <a:prstGeom prst="rect">
            <a:avLst/>
          </a:prstGeom>
          <a:solidFill>
            <a:srgbClr val="C00000"/>
          </a:solidFill>
          <a:ln w="9525">
            <a:noFill/>
            <a:miter lim="800000"/>
            <a:headEnd/>
            <a:tailEnd/>
          </a:ln>
        </p:spPr>
      </p:pic>
      <p:pic>
        <p:nvPicPr>
          <p:cNvPr id="40966" name="Picture 4" descr="E:\256\LEUKO\LYMFO2.BMP"/>
          <p:cNvPicPr>
            <a:picLocks noChangeAspect="1" noChangeArrowheads="1"/>
          </p:cNvPicPr>
          <p:nvPr>
            <p:custDataLst>
              <p:tags r:id="rId2"/>
            </p:custDataLst>
          </p:nvPr>
        </p:nvPicPr>
        <p:blipFill>
          <a:blip r:embed="rId11" cstate="print"/>
          <a:srcRect/>
          <a:stretch>
            <a:fillRect/>
          </a:stretch>
        </p:blipFill>
        <p:spPr bwMode="auto">
          <a:xfrm>
            <a:off x="5157713" y="116632"/>
            <a:ext cx="4832747" cy="3643313"/>
          </a:xfrm>
          <a:prstGeom prst="rect">
            <a:avLst/>
          </a:prstGeom>
          <a:solidFill>
            <a:srgbClr val="C00000"/>
          </a:solidFill>
          <a:ln w="9525">
            <a:noFill/>
            <a:miter lim="800000"/>
            <a:headEnd/>
            <a:tailEnd/>
          </a:ln>
        </p:spPr>
      </p:pic>
      <p:sp>
        <p:nvSpPr>
          <p:cNvPr id="12" name="Rectangle avec flèche vers le bas 11"/>
          <p:cNvSpPr/>
          <p:nvPr>
            <p:custDataLst>
              <p:tags r:id="rId3"/>
            </p:custDataLst>
          </p:nvPr>
        </p:nvSpPr>
        <p:spPr>
          <a:xfrm>
            <a:off x="1380455" y="357733"/>
            <a:ext cx="2089547" cy="642938"/>
          </a:xfrm>
          <a:prstGeom prst="down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5</a:t>
            </a:r>
          </a:p>
        </p:txBody>
      </p:sp>
      <p:sp>
        <p:nvSpPr>
          <p:cNvPr id="13" name="Rectangle avec flèche vers le bas 12"/>
          <p:cNvSpPr/>
          <p:nvPr>
            <p:custDataLst>
              <p:tags r:id="rId4"/>
            </p:custDataLst>
          </p:nvPr>
        </p:nvSpPr>
        <p:spPr>
          <a:xfrm>
            <a:off x="6122120" y="598834"/>
            <a:ext cx="2089547" cy="642938"/>
          </a:xfrm>
          <a:prstGeom prst="down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6</a:t>
            </a:r>
          </a:p>
        </p:txBody>
      </p:sp>
      <p:pic>
        <p:nvPicPr>
          <p:cNvPr id="10" name="Picture 6" descr="E:\256\LEUKO\BASO6.BMP">
            <a:extLst>
              <a:ext uri="{FF2B5EF4-FFF2-40B4-BE49-F238E27FC236}">
                <a16:creationId xmlns:a16="http://schemas.microsoft.com/office/drawing/2014/main" id="{4D051F25-56E6-4974-9459-76E116CDCFAF}"/>
              </a:ext>
            </a:extLst>
          </p:cNvPr>
          <p:cNvPicPr>
            <a:picLocks noGrp="1" noChangeAspect="1" noChangeArrowheads="1"/>
          </p:cNvPicPr>
          <p:nvPr>
            <p:ph idx="1"/>
            <p:custDataLst>
              <p:tags r:id="rId5"/>
            </p:custDataLst>
          </p:nvPr>
        </p:nvPicPr>
        <p:blipFill rotWithShape="1">
          <a:blip r:embed="rId12" cstate="print"/>
          <a:srcRect b="9835"/>
          <a:stretch/>
        </p:blipFill>
        <p:spPr>
          <a:xfrm>
            <a:off x="174948" y="3573017"/>
            <a:ext cx="4832747" cy="3284984"/>
          </a:xfrm>
          <a:solidFill>
            <a:srgbClr val="C00000"/>
          </a:solidFill>
        </p:spPr>
      </p:pic>
      <p:sp>
        <p:nvSpPr>
          <p:cNvPr id="11" name="Rectangle avec flèche vers le haut 9">
            <a:extLst>
              <a:ext uri="{FF2B5EF4-FFF2-40B4-BE49-F238E27FC236}">
                <a16:creationId xmlns:a16="http://schemas.microsoft.com/office/drawing/2014/main" id="{3CF66507-F9BF-489E-9E13-D322B4F863F2}"/>
              </a:ext>
            </a:extLst>
          </p:cNvPr>
          <p:cNvSpPr/>
          <p:nvPr>
            <p:custDataLst>
              <p:tags r:id="rId6"/>
            </p:custDataLst>
          </p:nvPr>
        </p:nvSpPr>
        <p:spPr>
          <a:xfrm>
            <a:off x="1621558" y="5501829"/>
            <a:ext cx="2250281" cy="723305"/>
          </a:xfrm>
          <a:prstGeom prst="up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7</a:t>
            </a:r>
          </a:p>
        </p:txBody>
      </p:sp>
      <p:pic>
        <p:nvPicPr>
          <p:cNvPr id="15" name="Picture 4" descr="E:\256\LEUKO\MONO2.BMP">
            <a:extLst>
              <a:ext uri="{FF2B5EF4-FFF2-40B4-BE49-F238E27FC236}">
                <a16:creationId xmlns:a16="http://schemas.microsoft.com/office/drawing/2014/main" id="{701AA6B3-E2E1-4975-B4F5-D6B1A20A0461}"/>
              </a:ext>
            </a:extLst>
          </p:cNvPr>
          <p:cNvPicPr>
            <a:picLocks noChangeAspect="1" noChangeArrowheads="1"/>
          </p:cNvPicPr>
          <p:nvPr>
            <p:custDataLst>
              <p:tags r:id="rId7"/>
            </p:custDataLst>
          </p:nvPr>
        </p:nvPicPr>
        <p:blipFill rotWithShape="1">
          <a:blip r:embed="rId13" cstate="print"/>
          <a:srcRect t="762" b="9073"/>
          <a:stretch/>
        </p:blipFill>
        <p:spPr bwMode="auto">
          <a:xfrm>
            <a:off x="5218438" y="3581859"/>
            <a:ext cx="4832747" cy="3284985"/>
          </a:xfrm>
          <a:prstGeom prst="rect">
            <a:avLst/>
          </a:prstGeom>
          <a:noFill/>
          <a:ln w="9525">
            <a:noFill/>
            <a:miter lim="800000"/>
            <a:headEnd/>
            <a:tailEnd/>
          </a:ln>
        </p:spPr>
      </p:pic>
      <p:sp>
        <p:nvSpPr>
          <p:cNvPr id="16" name="Rectangle avec flèche vers le bas 7">
            <a:extLst>
              <a:ext uri="{FF2B5EF4-FFF2-40B4-BE49-F238E27FC236}">
                <a16:creationId xmlns:a16="http://schemas.microsoft.com/office/drawing/2014/main" id="{002F1A7E-E1DE-43CF-819A-A5311338426C}"/>
              </a:ext>
            </a:extLst>
          </p:cNvPr>
          <p:cNvSpPr/>
          <p:nvPr>
            <p:custDataLst>
              <p:tags r:id="rId8"/>
            </p:custDataLst>
          </p:nvPr>
        </p:nvSpPr>
        <p:spPr>
          <a:xfrm>
            <a:off x="6122120" y="4287050"/>
            <a:ext cx="2089547" cy="642938"/>
          </a:xfrm>
          <a:prstGeom prst="down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custDataLst>
              <p:tags r:id="rId1"/>
            </p:custDataLst>
          </p:nvPr>
        </p:nvSpPr>
        <p:spPr>
          <a:xfrm>
            <a:off x="1113791" y="259883"/>
            <a:ext cx="8229600" cy="896938"/>
          </a:xfrm>
        </p:spPr>
        <p:txBody>
          <a:bodyPr>
            <a:normAutofit/>
          </a:bodyPr>
          <a:lstStyle/>
          <a:p>
            <a:pPr eaLnBrk="1" hangingPunct="1">
              <a:defRPr/>
            </a:pPr>
            <a:r>
              <a:rPr lang="fr-CA" sz="3600" b="1" cap="all" dirty="0"/>
              <a:t>Introduction</a:t>
            </a:r>
            <a:endParaRPr lang="fr-FR" sz="1400" b="1" cap="all" dirty="0"/>
          </a:p>
        </p:txBody>
      </p:sp>
      <p:sp>
        <p:nvSpPr>
          <p:cNvPr id="20483" name="Rectangle 3"/>
          <p:cNvSpPr>
            <a:spLocks noGrp="1" noChangeArrowheads="1"/>
          </p:cNvSpPr>
          <p:nvPr>
            <p:ph idx="1"/>
            <p:custDataLst>
              <p:tags r:id="rId2"/>
            </p:custDataLst>
          </p:nvPr>
        </p:nvSpPr>
        <p:spPr>
          <a:xfrm>
            <a:off x="767727" y="2417051"/>
            <a:ext cx="8751546" cy="4645135"/>
          </a:xfrm>
        </p:spPr>
        <p:txBody>
          <a:bodyPr>
            <a:normAutofit/>
          </a:bodyPr>
          <a:lstStyle/>
          <a:p>
            <a:pPr algn="just" eaLnBrk="1" hangingPunct="1"/>
            <a:r>
              <a:rPr lang="fr-CA" sz="1956" dirty="0"/>
              <a:t>Le terme « hématologie » provient des mots grecs « </a:t>
            </a:r>
            <a:r>
              <a:rPr lang="fr-CA" sz="1956" b="1" dirty="0" err="1">
                <a:solidFill>
                  <a:srgbClr val="C00000"/>
                </a:solidFill>
              </a:rPr>
              <a:t>Haima</a:t>
            </a:r>
            <a:r>
              <a:rPr lang="fr-CA" sz="1956" dirty="0"/>
              <a:t> » qui signifie </a:t>
            </a:r>
            <a:r>
              <a:rPr lang="fr-CA" sz="1956" b="1" dirty="0">
                <a:solidFill>
                  <a:srgbClr val="C00000"/>
                </a:solidFill>
              </a:rPr>
              <a:t>sang</a:t>
            </a:r>
            <a:r>
              <a:rPr lang="fr-CA" sz="1956" dirty="0"/>
              <a:t> et « </a:t>
            </a:r>
            <a:r>
              <a:rPr lang="fr-CA" sz="1956" b="1" dirty="0">
                <a:solidFill>
                  <a:srgbClr val="0070C0"/>
                </a:solidFill>
              </a:rPr>
              <a:t>logos</a:t>
            </a:r>
            <a:r>
              <a:rPr lang="fr-CA" sz="1956" dirty="0"/>
              <a:t> » qui signifie étude ou </a:t>
            </a:r>
            <a:r>
              <a:rPr lang="fr-CA" sz="1956" b="1" dirty="0">
                <a:solidFill>
                  <a:srgbClr val="0070C0"/>
                </a:solidFill>
              </a:rPr>
              <a:t>science</a:t>
            </a:r>
            <a:r>
              <a:rPr lang="fr-CA" sz="1956" dirty="0"/>
              <a:t>.</a:t>
            </a:r>
          </a:p>
          <a:p>
            <a:pPr algn="just" eaLnBrk="1" hangingPunct="1"/>
            <a:endParaRPr lang="fr-CA" sz="889" dirty="0"/>
          </a:p>
          <a:p>
            <a:pPr lvl="1" algn="just" eaLnBrk="1" hangingPunct="1"/>
            <a:r>
              <a:rPr lang="fr-CA" sz="1956" dirty="0"/>
              <a:t>L’hématologie est donc la science du sang ou bien l’étude du sang.</a:t>
            </a:r>
          </a:p>
          <a:p>
            <a:pPr algn="just" eaLnBrk="1" hangingPunct="1"/>
            <a:endParaRPr lang="fr-CA" sz="889" dirty="0"/>
          </a:p>
          <a:p>
            <a:pPr algn="just" eaLnBrk="1" hangingPunct="1"/>
            <a:r>
              <a:rPr lang="fr-CA" sz="1956" dirty="0"/>
              <a:t>Le volet </a:t>
            </a:r>
            <a:r>
              <a:rPr lang="fr-CA" sz="1956" b="1" dirty="0"/>
              <a:t>Hématologie fondamentale </a:t>
            </a:r>
            <a:r>
              <a:rPr lang="fr-CA" sz="1956" dirty="0"/>
              <a:t>du cours vise l’apprentissage des techniques de base utilisées en hématologie. </a:t>
            </a:r>
          </a:p>
          <a:p>
            <a:pPr algn="just" eaLnBrk="1" hangingPunct="1"/>
            <a:endParaRPr lang="fr-CA" sz="889" dirty="0"/>
          </a:p>
          <a:p>
            <a:pPr algn="just" eaLnBrk="1" hangingPunct="1"/>
            <a:r>
              <a:rPr lang="fr-CA" sz="1956" dirty="0"/>
              <a:t>L’étudiant deviendra apte à réaliser et à interpréter correctement des hémogrammes normaux.</a:t>
            </a:r>
          </a:p>
        </p:txBody>
      </p:sp>
      <p:sp>
        <p:nvSpPr>
          <p:cNvPr id="20484" name="ZoneTexte 5"/>
          <p:cNvSpPr txBox="1">
            <a:spLocks noChangeArrowheads="1"/>
          </p:cNvSpPr>
          <p:nvPr>
            <p:custDataLst>
              <p:tags r:id="rId3"/>
            </p:custDataLst>
          </p:nvPr>
        </p:nvSpPr>
        <p:spPr bwMode="auto">
          <a:xfrm>
            <a:off x="8034879" y="6444229"/>
            <a:ext cx="1571625" cy="307777"/>
          </a:xfrm>
          <a:prstGeom prst="rect">
            <a:avLst/>
          </a:prstGeom>
          <a:noFill/>
          <a:ln w="9525">
            <a:noFill/>
            <a:miter lim="800000"/>
            <a:headEnd/>
            <a:tailEnd/>
          </a:ln>
        </p:spPr>
        <p:txBody>
          <a:bodyPr>
            <a:spAutoFit/>
          </a:bodyPr>
          <a:lstStyle/>
          <a:p>
            <a:r>
              <a:rPr lang="fr-CA" sz="1400" dirty="0" err="1">
                <a:solidFill>
                  <a:srgbClr val="000000"/>
                </a:solidFill>
              </a:rPr>
              <a:t>Ref</a:t>
            </a:r>
            <a:r>
              <a:rPr lang="fr-CA" sz="1400" dirty="0">
                <a:solidFill>
                  <a:srgbClr val="000000"/>
                </a:solidFill>
              </a:rPr>
              <a:t>: p.3, L’Italien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9" name="Picture 3" descr="E:\256\LEUKO\LYMFO1.BMP"/>
          <p:cNvPicPr>
            <a:picLocks noChangeAspect="1" noChangeArrowheads="1"/>
          </p:cNvPicPr>
          <p:nvPr>
            <p:custDataLst>
              <p:tags r:id="rId1"/>
            </p:custDataLst>
          </p:nvPr>
        </p:nvPicPr>
        <p:blipFill rotWithShape="1">
          <a:blip r:embed="rId10" cstate="print"/>
          <a:srcRect t="5930"/>
          <a:stretch/>
        </p:blipFill>
        <p:spPr bwMode="auto">
          <a:xfrm>
            <a:off x="102940" y="116632"/>
            <a:ext cx="4832747" cy="3427289"/>
          </a:xfrm>
          <a:prstGeom prst="rect">
            <a:avLst/>
          </a:prstGeom>
          <a:solidFill>
            <a:srgbClr val="C00000"/>
          </a:solidFill>
          <a:ln w="9525">
            <a:noFill/>
            <a:miter lim="800000"/>
            <a:headEnd/>
            <a:tailEnd/>
          </a:ln>
        </p:spPr>
      </p:pic>
      <p:sp>
        <p:nvSpPr>
          <p:cNvPr id="9" name="Rectangle avec flèche vers le haut 8"/>
          <p:cNvSpPr/>
          <p:nvPr>
            <p:custDataLst>
              <p:tags r:id="rId2"/>
            </p:custDataLst>
          </p:nvPr>
        </p:nvSpPr>
        <p:spPr>
          <a:xfrm>
            <a:off x="1327076" y="1916832"/>
            <a:ext cx="2250281" cy="723304"/>
          </a:xfrm>
          <a:prstGeom prst="up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9</a:t>
            </a:r>
          </a:p>
        </p:txBody>
      </p:sp>
      <p:pic>
        <p:nvPicPr>
          <p:cNvPr id="11" name="Picture 7" descr="E:\256\LEUKO\EO2.BMP">
            <a:extLst>
              <a:ext uri="{FF2B5EF4-FFF2-40B4-BE49-F238E27FC236}">
                <a16:creationId xmlns:a16="http://schemas.microsoft.com/office/drawing/2014/main" id="{C23E40B8-25C4-4B81-A59A-44F1455EF6E8}"/>
              </a:ext>
            </a:extLst>
          </p:cNvPr>
          <p:cNvPicPr>
            <a:picLocks noChangeAspect="1" noChangeArrowheads="1"/>
          </p:cNvPicPr>
          <p:nvPr>
            <p:custDataLst>
              <p:tags r:id="rId3"/>
            </p:custDataLst>
          </p:nvPr>
        </p:nvPicPr>
        <p:blipFill rotWithShape="1">
          <a:blip r:embed="rId11" cstate="print"/>
          <a:srcRect b="5929"/>
          <a:stretch/>
        </p:blipFill>
        <p:spPr bwMode="auto">
          <a:xfrm>
            <a:off x="4999484" y="95176"/>
            <a:ext cx="4832747" cy="3427290"/>
          </a:xfrm>
          <a:prstGeom prst="rect">
            <a:avLst/>
          </a:prstGeom>
          <a:noFill/>
          <a:ln w="9525">
            <a:noFill/>
            <a:miter lim="800000"/>
            <a:headEnd/>
            <a:tailEnd/>
          </a:ln>
        </p:spPr>
      </p:pic>
      <p:sp>
        <p:nvSpPr>
          <p:cNvPr id="12" name="Rectangle avec flèche vers le bas 16">
            <a:extLst>
              <a:ext uri="{FF2B5EF4-FFF2-40B4-BE49-F238E27FC236}">
                <a16:creationId xmlns:a16="http://schemas.microsoft.com/office/drawing/2014/main" id="{E5404409-0B5B-4081-B9DA-A1CADF85CAF6}"/>
              </a:ext>
            </a:extLst>
          </p:cNvPr>
          <p:cNvSpPr/>
          <p:nvPr>
            <p:custDataLst>
              <p:tags r:id="rId4"/>
            </p:custDataLst>
          </p:nvPr>
        </p:nvSpPr>
        <p:spPr>
          <a:xfrm>
            <a:off x="6285360" y="497010"/>
            <a:ext cx="2089547" cy="642938"/>
          </a:xfrm>
          <a:prstGeom prst="down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10</a:t>
            </a:r>
          </a:p>
        </p:txBody>
      </p:sp>
      <p:pic>
        <p:nvPicPr>
          <p:cNvPr id="13" name="Picture 6" descr="E:\256\LEUKO\SEGM4.BMP">
            <a:extLst>
              <a:ext uri="{FF2B5EF4-FFF2-40B4-BE49-F238E27FC236}">
                <a16:creationId xmlns:a16="http://schemas.microsoft.com/office/drawing/2014/main" id="{3EB0E211-CAAC-4E23-B029-BAF5FE76CFD5}"/>
              </a:ext>
            </a:extLst>
          </p:cNvPr>
          <p:cNvPicPr>
            <a:picLocks noGrp="1" noChangeAspect="1" noChangeArrowheads="1"/>
          </p:cNvPicPr>
          <p:nvPr>
            <p:ph idx="1"/>
            <p:custDataLst>
              <p:tags r:id="rId5"/>
            </p:custDataLst>
          </p:nvPr>
        </p:nvPicPr>
        <p:blipFill rotWithShape="1">
          <a:blip r:embed="rId12" cstate="print"/>
          <a:srcRect b="9239"/>
          <a:stretch/>
        </p:blipFill>
        <p:spPr>
          <a:xfrm>
            <a:off x="5143500" y="3573244"/>
            <a:ext cx="4832747" cy="3306707"/>
          </a:xfrm>
          <a:solidFill>
            <a:srgbClr val="C00000"/>
          </a:solidFill>
        </p:spPr>
      </p:pic>
      <p:pic>
        <p:nvPicPr>
          <p:cNvPr id="14" name="Picture 2" descr="E:\256\LEUKO\LYMFO5.BMP">
            <a:extLst>
              <a:ext uri="{FF2B5EF4-FFF2-40B4-BE49-F238E27FC236}">
                <a16:creationId xmlns:a16="http://schemas.microsoft.com/office/drawing/2014/main" id="{9D24ED91-DCE1-4DB1-8F30-491CF34507AE}"/>
              </a:ext>
            </a:extLst>
          </p:cNvPr>
          <p:cNvPicPr>
            <a:picLocks noChangeAspect="1" noChangeArrowheads="1"/>
          </p:cNvPicPr>
          <p:nvPr>
            <p:custDataLst>
              <p:tags r:id="rId6"/>
            </p:custDataLst>
          </p:nvPr>
        </p:nvPicPr>
        <p:blipFill rotWithShape="1">
          <a:blip r:embed="rId13" cstate="print"/>
          <a:srcRect b="5929"/>
          <a:stretch/>
        </p:blipFill>
        <p:spPr bwMode="auto">
          <a:xfrm>
            <a:off x="111583" y="3522466"/>
            <a:ext cx="4832747" cy="3427289"/>
          </a:xfrm>
          <a:prstGeom prst="rect">
            <a:avLst/>
          </a:prstGeom>
          <a:solidFill>
            <a:srgbClr val="C00000"/>
          </a:solidFill>
          <a:ln w="9525">
            <a:noFill/>
            <a:miter lim="800000"/>
            <a:headEnd/>
            <a:tailEnd/>
          </a:ln>
        </p:spPr>
      </p:pic>
      <p:sp>
        <p:nvSpPr>
          <p:cNvPr id="15" name="Rectangle avec flèche vers le haut 12">
            <a:extLst>
              <a:ext uri="{FF2B5EF4-FFF2-40B4-BE49-F238E27FC236}">
                <a16:creationId xmlns:a16="http://schemas.microsoft.com/office/drawing/2014/main" id="{A69CD8F2-BE68-4A64-936D-46032B19B80B}"/>
              </a:ext>
            </a:extLst>
          </p:cNvPr>
          <p:cNvSpPr/>
          <p:nvPr>
            <p:custDataLst>
              <p:tags r:id="rId7"/>
            </p:custDataLst>
          </p:nvPr>
        </p:nvSpPr>
        <p:spPr>
          <a:xfrm>
            <a:off x="6434732" y="5517232"/>
            <a:ext cx="2250281" cy="723304"/>
          </a:xfrm>
          <a:prstGeom prst="up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12</a:t>
            </a:r>
          </a:p>
        </p:txBody>
      </p:sp>
      <p:sp>
        <p:nvSpPr>
          <p:cNvPr id="16" name="Rectangle avec flèche vers le bas 17">
            <a:extLst>
              <a:ext uri="{FF2B5EF4-FFF2-40B4-BE49-F238E27FC236}">
                <a16:creationId xmlns:a16="http://schemas.microsoft.com/office/drawing/2014/main" id="{312C4A09-5B51-4ACB-B02F-751605A9ABB6}"/>
              </a:ext>
            </a:extLst>
          </p:cNvPr>
          <p:cNvSpPr/>
          <p:nvPr>
            <p:custDataLst>
              <p:tags r:id="rId8"/>
            </p:custDataLst>
          </p:nvPr>
        </p:nvSpPr>
        <p:spPr>
          <a:xfrm>
            <a:off x="1236724" y="4326137"/>
            <a:ext cx="2089547" cy="642938"/>
          </a:xfrm>
          <a:prstGeom prst="down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11</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5" name="Picture 3" descr="E:\256\LEUKO\MONO1.BMP"/>
          <p:cNvPicPr>
            <a:picLocks noGrp="1" noChangeAspect="1" noChangeArrowheads="1"/>
          </p:cNvPicPr>
          <p:nvPr>
            <p:ph idx="1"/>
            <p:custDataLst>
              <p:tags r:id="rId1"/>
            </p:custDataLst>
          </p:nvPr>
        </p:nvPicPr>
        <p:blipFill>
          <a:blip r:embed="rId10" cstate="print"/>
          <a:srcRect/>
          <a:stretch>
            <a:fillRect/>
          </a:stretch>
        </p:blipFill>
        <p:spPr>
          <a:xfrm>
            <a:off x="5213226" y="44624"/>
            <a:ext cx="4832747" cy="3643313"/>
          </a:xfrm>
          <a:solidFill>
            <a:srgbClr val="C00000"/>
          </a:solidFill>
        </p:spPr>
      </p:pic>
      <p:pic>
        <p:nvPicPr>
          <p:cNvPr id="44036" name="Picture 2" descr="E:\256\LEUKO\SEGM5.BMP"/>
          <p:cNvPicPr>
            <a:picLocks noChangeAspect="1" noChangeArrowheads="1"/>
          </p:cNvPicPr>
          <p:nvPr>
            <p:custDataLst>
              <p:tags r:id="rId2"/>
            </p:custDataLst>
          </p:nvPr>
        </p:nvPicPr>
        <p:blipFill>
          <a:blip r:embed="rId11" cstate="print"/>
          <a:srcRect/>
          <a:stretch>
            <a:fillRect/>
          </a:stretch>
        </p:blipFill>
        <p:spPr bwMode="auto">
          <a:xfrm>
            <a:off x="174948" y="44624"/>
            <a:ext cx="4832747" cy="3643313"/>
          </a:xfrm>
          <a:prstGeom prst="rect">
            <a:avLst/>
          </a:prstGeom>
          <a:solidFill>
            <a:srgbClr val="C00000"/>
          </a:solidFill>
          <a:ln w="9525">
            <a:noFill/>
            <a:miter lim="800000"/>
            <a:headEnd/>
            <a:tailEnd/>
          </a:ln>
        </p:spPr>
      </p:pic>
      <p:pic>
        <p:nvPicPr>
          <p:cNvPr id="44037" name="Picture 4" descr="E:\256\LEUKO\BASO4.BMP"/>
          <p:cNvPicPr>
            <a:picLocks noChangeAspect="1" noChangeArrowheads="1"/>
          </p:cNvPicPr>
          <p:nvPr>
            <p:custDataLst>
              <p:tags r:id="rId3"/>
            </p:custDataLst>
          </p:nvPr>
        </p:nvPicPr>
        <p:blipFill rotWithShape="1">
          <a:blip r:embed="rId12" cstate="print"/>
          <a:srcRect b="13933"/>
          <a:stretch/>
        </p:blipFill>
        <p:spPr bwMode="auto">
          <a:xfrm>
            <a:off x="158592" y="3677687"/>
            <a:ext cx="4832747" cy="3135690"/>
          </a:xfrm>
          <a:prstGeom prst="rect">
            <a:avLst/>
          </a:prstGeom>
          <a:noFill/>
          <a:ln w="9525">
            <a:noFill/>
            <a:miter lim="800000"/>
            <a:headEnd/>
            <a:tailEnd/>
          </a:ln>
        </p:spPr>
      </p:pic>
      <p:sp>
        <p:nvSpPr>
          <p:cNvPr id="12" name="Rectangle avec flèche vers le haut 11"/>
          <p:cNvSpPr/>
          <p:nvPr>
            <p:custDataLst>
              <p:tags r:id="rId4"/>
            </p:custDataLst>
          </p:nvPr>
        </p:nvSpPr>
        <p:spPr>
          <a:xfrm>
            <a:off x="1283733" y="5526133"/>
            <a:ext cx="2250281" cy="723304"/>
          </a:xfrm>
          <a:prstGeom prst="up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15</a:t>
            </a:r>
          </a:p>
        </p:txBody>
      </p:sp>
      <p:sp>
        <p:nvSpPr>
          <p:cNvPr id="14" name="Rectangle avec flèche vers le haut 13"/>
          <p:cNvSpPr/>
          <p:nvPr>
            <p:custDataLst>
              <p:tags r:id="rId5"/>
            </p:custDataLst>
          </p:nvPr>
        </p:nvSpPr>
        <p:spPr>
          <a:xfrm>
            <a:off x="5936530" y="2375272"/>
            <a:ext cx="2250281" cy="723305"/>
          </a:xfrm>
          <a:prstGeom prst="up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14</a:t>
            </a:r>
          </a:p>
        </p:txBody>
      </p:sp>
      <p:sp>
        <p:nvSpPr>
          <p:cNvPr id="15" name="Rectangle avec flèche vers le haut 14"/>
          <p:cNvSpPr/>
          <p:nvPr>
            <p:custDataLst>
              <p:tags r:id="rId6"/>
            </p:custDataLst>
          </p:nvPr>
        </p:nvSpPr>
        <p:spPr>
          <a:xfrm>
            <a:off x="1139355" y="2294907"/>
            <a:ext cx="2250281" cy="723305"/>
          </a:xfrm>
          <a:prstGeom prst="up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13</a:t>
            </a:r>
          </a:p>
        </p:txBody>
      </p:sp>
      <p:pic>
        <p:nvPicPr>
          <p:cNvPr id="9" name="Picture 5" descr="E:\256\LEUKO\BASO5.BMP">
            <a:extLst>
              <a:ext uri="{FF2B5EF4-FFF2-40B4-BE49-F238E27FC236}">
                <a16:creationId xmlns:a16="http://schemas.microsoft.com/office/drawing/2014/main" id="{10536FF6-C6B5-4DD6-938E-2D9F5810C7DF}"/>
              </a:ext>
            </a:extLst>
          </p:cNvPr>
          <p:cNvPicPr>
            <a:picLocks noChangeAspect="1" noChangeArrowheads="1"/>
          </p:cNvPicPr>
          <p:nvPr>
            <p:custDataLst>
              <p:tags r:id="rId7"/>
            </p:custDataLst>
          </p:nvPr>
        </p:nvPicPr>
        <p:blipFill rotWithShape="1">
          <a:blip r:embed="rId13" cstate="print"/>
          <a:srcRect b="13372"/>
          <a:stretch/>
        </p:blipFill>
        <p:spPr>
          <a:xfrm>
            <a:off x="5196870" y="3657239"/>
            <a:ext cx="4832747" cy="3156137"/>
          </a:xfrm>
          <a:prstGeom prst="rect">
            <a:avLst/>
          </a:prstGeom>
          <a:solidFill>
            <a:srgbClr val="C00000"/>
          </a:solidFill>
        </p:spPr>
      </p:pic>
      <p:sp>
        <p:nvSpPr>
          <p:cNvPr id="10" name="Rectangle avec flèche vers le bas 11">
            <a:extLst>
              <a:ext uri="{FF2B5EF4-FFF2-40B4-BE49-F238E27FC236}">
                <a16:creationId xmlns:a16="http://schemas.microsoft.com/office/drawing/2014/main" id="{0AEB10F1-DC16-43AB-A007-E3BBF05675EC}"/>
              </a:ext>
            </a:extLst>
          </p:cNvPr>
          <p:cNvSpPr/>
          <p:nvPr>
            <p:custDataLst>
              <p:tags r:id="rId8"/>
            </p:custDataLst>
          </p:nvPr>
        </p:nvSpPr>
        <p:spPr>
          <a:xfrm>
            <a:off x="7206050" y="4219810"/>
            <a:ext cx="2089547" cy="642938"/>
          </a:xfrm>
          <a:prstGeom prst="down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16</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60" name="Picture 3" descr="E:\256\LEUKO\SEGM1.BMP"/>
          <p:cNvPicPr>
            <a:picLocks noChangeAspect="1" noChangeArrowheads="1"/>
          </p:cNvPicPr>
          <p:nvPr>
            <p:custDataLst>
              <p:tags r:id="rId1"/>
            </p:custDataLst>
          </p:nvPr>
        </p:nvPicPr>
        <p:blipFill rotWithShape="1">
          <a:blip r:embed="rId10" cstate="print"/>
          <a:srcRect t="7849"/>
          <a:stretch/>
        </p:blipFill>
        <p:spPr bwMode="auto">
          <a:xfrm>
            <a:off x="310753" y="44624"/>
            <a:ext cx="4832747" cy="3357360"/>
          </a:xfrm>
          <a:prstGeom prst="rect">
            <a:avLst/>
          </a:prstGeom>
          <a:solidFill>
            <a:srgbClr val="C00000"/>
          </a:solidFill>
          <a:ln w="9525">
            <a:noFill/>
            <a:miter lim="800000"/>
            <a:headEnd/>
            <a:tailEnd/>
          </a:ln>
        </p:spPr>
      </p:pic>
      <p:pic>
        <p:nvPicPr>
          <p:cNvPr id="45061" name="Picture 2" descr="E:\256\LEUKO\EO5.BMP"/>
          <p:cNvPicPr>
            <a:picLocks noChangeAspect="1" noChangeArrowheads="1"/>
          </p:cNvPicPr>
          <p:nvPr>
            <p:custDataLst>
              <p:tags r:id="rId2"/>
            </p:custDataLst>
          </p:nvPr>
        </p:nvPicPr>
        <p:blipFill rotWithShape="1">
          <a:blip r:embed="rId11" cstate="print"/>
          <a:srcRect t="7849"/>
          <a:stretch/>
        </p:blipFill>
        <p:spPr bwMode="auto">
          <a:xfrm>
            <a:off x="5293518" y="44624"/>
            <a:ext cx="4832747" cy="3357360"/>
          </a:xfrm>
          <a:prstGeom prst="rect">
            <a:avLst/>
          </a:prstGeom>
          <a:solidFill>
            <a:srgbClr val="C00000"/>
          </a:solidFill>
          <a:ln w="9525">
            <a:noFill/>
            <a:miter lim="800000"/>
            <a:headEnd/>
            <a:tailEnd/>
          </a:ln>
        </p:spPr>
      </p:pic>
      <p:sp>
        <p:nvSpPr>
          <p:cNvPr id="7" name="Rectangle avec flèche vers le haut 6"/>
          <p:cNvSpPr/>
          <p:nvPr>
            <p:custDataLst>
              <p:tags r:id="rId3"/>
            </p:custDataLst>
          </p:nvPr>
        </p:nvSpPr>
        <p:spPr>
          <a:xfrm>
            <a:off x="5856088" y="1767852"/>
            <a:ext cx="2250281" cy="723304"/>
          </a:xfrm>
          <a:prstGeom prst="up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18</a:t>
            </a:r>
          </a:p>
        </p:txBody>
      </p:sp>
      <p:sp>
        <p:nvSpPr>
          <p:cNvPr id="9" name="Rectangle avec flèche vers le haut 8"/>
          <p:cNvSpPr/>
          <p:nvPr>
            <p:custDataLst>
              <p:tags r:id="rId4"/>
            </p:custDataLst>
          </p:nvPr>
        </p:nvSpPr>
        <p:spPr>
          <a:xfrm>
            <a:off x="792954" y="2169687"/>
            <a:ext cx="2250281" cy="723305"/>
          </a:xfrm>
          <a:prstGeom prst="up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17</a:t>
            </a:r>
          </a:p>
        </p:txBody>
      </p:sp>
      <p:pic>
        <p:nvPicPr>
          <p:cNvPr id="11" name="Picture 2" descr="E:\256\LEUKO\BASO7.BMP">
            <a:extLst>
              <a:ext uri="{FF2B5EF4-FFF2-40B4-BE49-F238E27FC236}">
                <a16:creationId xmlns:a16="http://schemas.microsoft.com/office/drawing/2014/main" id="{29657004-D722-4BCB-9C48-1C2414224054}"/>
              </a:ext>
            </a:extLst>
          </p:cNvPr>
          <p:cNvPicPr>
            <a:picLocks noGrp="1" noChangeAspect="1" noChangeArrowheads="1"/>
          </p:cNvPicPr>
          <p:nvPr>
            <p:ph idx="1"/>
            <p:custDataLst>
              <p:tags r:id="rId5"/>
            </p:custDataLst>
          </p:nvPr>
        </p:nvPicPr>
        <p:blipFill rotWithShape="1">
          <a:blip r:embed="rId12" cstate="print"/>
          <a:srcRect b="7849"/>
          <a:stretch/>
        </p:blipFill>
        <p:spPr>
          <a:xfrm>
            <a:off x="310753" y="3401984"/>
            <a:ext cx="4832747" cy="3357361"/>
          </a:xfrm>
          <a:solidFill>
            <a:srgbClr val="C00000"/>
          </a:solidFill>
        </p:spPr>
      </p:pic>
      <p:sp>
        <p:nvSpPr>
          <p:cNvPr id="13" name="Rectangle avec flèche vers le haut 9">
            <a:extLst>
              <a:ext uri="{FF2B5EF4-FFF2-40B4-BE49-F238E27FC236}">
                <a16:creationId xmlns:a16="http://schemas.microsoft.com/office/drawing/2014/main" id="{9271FB07-8FFF-4E0D-B596-1ABF7A12D199}"/>
              </a:ext>
            </a:extLst>
          </p:cNvPr>
          <p:cNvSpPr/>
          <p:nvPr>
            <p:custDataLst>
              <p:tags r:id="rId6"/>
            </p:custDataLst>
          </p:nvPr>
        </p:nvSpPr>
        <p:spPr>
          <a:xfrm>
            <a:off x="1516262" y="5250429"/>
            <a:ext cx="2250281" cy="723305"/>
          </a:xfrm>
          <a:prstGeom prst="up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19</a:t>
            </a:r>
          </a:p>
        </p:txBody>
      </p:sp>
      <p:pic>
        <p:nvPicPr>
          <p:cNvPr id="14" name="Picture 3" descr="E:\256\LEUKO\EO2.BMP">
            <a:extLst>
              <a:ext uri="{FF2B5EF4-FFF2-40B4-BE49-F238E27FC236}">
                <a16:creationId xmlns:a16="http://schemas.microsoft.com/office/drawing/2014/main" id="{C736D18B-0666-458B-A8D3-1AF2B7AEFC46}"/>
              </a:ext>
            </a:extLst>
          </p:cNvPr>
          <p:cNvPicPr>
            <a:picLocks noChangeAspect="1" noChangeArrowheads="1"/>
          </p:cNvPicPr>
          <p:nvPr>
            <p:custDataLst>
              <p:tags r:id="rId7"/>
            </p:custDataLst>
          </p:nvPr>
        </p:nvPicPr>
        <p:blipFill rotWithShape="1">
          <a:blip r:embed="rId13" cstate="print"/>
          <a:srcRect b="9388"/>
          <a:stretch/>
        </p:blipFill>
        <p:spPr bwMode="auto">
          <a:xfrm>
            <a:off x="5279122" y="3458078"/>
            <a:ext cx="4832747" cy="3301267"/>
          </a:xfrm>
          <a:prstGeom prst="rect">
            <a:avLst/>
          </a:prstGeom>
          <a:solidFill>
            <a:srgbClr val="C00000"/>
          </a:solidFill>
          <a:ln w="9525">
            <a:noFill/>
            <a:miter lim="800000"/>
            <a:headEnd/>
            <a:tailEnd/>
          </a:ln>
        </p:spPr>
      </p:pic>
      <p:sp>
        <p:nvSpPr>
          <p:cNvPr id="15" name="Rectangle avec flèche vers le bas 10">
            <a:extLst>
              <a:ext uri="{FF2B5EF4-FFF2-40B4-BE49-F238E27FC236}">
                <a16:creationId xmlns:a16="http://schemas.microsoft.com/office/drawing/2014/main" id="{888E3822-4CA9-4490-81D4-39F29A00420B}"/>
              </a:ext>
            </a:extLst>
          </p:cNvPr>
          <p:cNvSpPr/>
          <p:nvPr>
            <p:custDataLst>
              <p:tags r:id="rId8"/>
            </p:custDataLst>
          </p:nvPr>
        </p:nvSpPr>
        <p:spPr>
          <a:xfrm>
            <a:off x="6484629" y="3940280"/>
            <a:ext cx="2089547" cy="642938"/>
          </a:xfrm>
          <a:prstGeom prst="down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20</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4" name="Picture 2" descr="E:\256\LEUKO\MONO5.BMP"/>
          <p:cNvPicPr>
            <a:picLocks noChangeAspect="1" noChangeArrowheads="1"/>
          </p:cNvPicPr>
          <p:nvPr>
            <p:custDataLst>
              <p:tags r:id="rId1"/>
            </p:custDataLst>
          </p:nvPr>
        </p:nvPicPr>
        <p:blipFill rotWithShape="1">
          <a:blip r:embed="rId11" cstate="print"/>
          <a:srcRect b="9084"/>
          <a:stretch/>
        </p:blipFill>
        <p:spPr bwMode="auto">
          <a:xfrm>
            <a:off x="102940" y="116633"/>
            <a:ext cx="4832747" cy="3312368"/>
          </a:xfrm>
          <a:prstGeom prst="rect">
            <a:avLst/>
          </a:prstGeom>
          <a:solidFill>
            <a:srgbClr val="C00000"/>
          </a:solidFill>
          <a:ln w="9525">
            <a:noFill/>
            <a:miter lim="800000"/>
            <a:headEnd/>
            <a:tailEnd/>
          </a:ln>
        </p:spPr>
      </p:pic>
      <p:sp>
        <p:nvSpPr>
          <p:cNvPr id="12" name="Rectangle avec flèche vers le bas 11"/>
          <p:cNvSpPr/>
          <p:nvPr>
            <p:custDataLst>
              <p:tags r:id="rId2"/>
            </p:custDataLst>
          </p:nvPr>
        </p:nvSpPr>
        <p:spPr>
          <a:xfrm>
            <a:off x="1147713" y="518467"/>
            <a:ext cx="2089547" cy="642938"/>
          </a:xfrm>
          <a:prstGeom prst="down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21</a:t>
            </a:r>
          </a:p>
        </p:txBody>
      </p:sp>
      <p:pic>
        <p:nvPicPr>
          <p:cNvPr id="13" name="Picture 5" descr="E:\256\LEUKO\MONO3.BMP">
            <a:extLst>
              <a:ext uri="{FF2B5EF4-FFF2-40B4-BE49-F238E27FC236}">
                <a16:creationId xmlns:a16="http://schemas.microsoft.com/office/drawing/2014/main" id="{98E9C791-5020-4169-9546-DC066B60DF66}"/>
              </a:ext>
            </a:extLst>
          </p:cNvPr>
          <p:cNvPicPr>
            <a:picLocks noGrp="1" noChangeAspect="1" noChangeArrowheads="1"/>
          </p:cNvPicPr>
          <p:nvPr>
            <p:ph idx="1"/>
            <p:custDataLst>
              <p:tags r:id="rId3"/>
            </p:custDataLst>
          </p:nvPr>
        </p:nvPicPr>
        <p:blipFill rotWithShape="1">
          <a:blip r:embed="rId12" cstate="print"/>
          <a:srcRect b="11182"/>
          <a:stretch/>
        </p:blipFill>
        <p:spPr>
          <a:xfrm>
            <a:off x="5143500" y="121071"/>
            <a:ext cx="4832747" cy="3235921"/>
          </a:xfrm>
          <a:solidFill>
            <a:srgbClr val="C00000"/>
          </a:solidFill>
        </p:spPr>
      </p:pic>
      <p:sp>
        <p:nvSpPr>
          <p:cNvPr id="14" name="Rectangle avec flèche vers le haut 13">
            <a:extLst>
              <a:ext uri="{FF2B5EF4-FFF2-40B4-BE49-F238E27FC236}">
                <a16:creationId xmlns:a16="http://schemas.microsoft.com/office/drawing/2014/main" id="{F3084BB5-FFA8-4565-AF0F-404EE99F6905}"/>
              </a:ext>
            </a:extLst>
          </p:cNvPr>
          <p:cNvSpPr/>
          <p:nvPr>
            <p:custDataLst>
              <p:tags r:id="rId4"/>
            </p:custDataLst>
          </p:nvPr>
        </p:nvSpPr>
        <p:spPr>
          <a:xfrm>
            <a:off x="5545337" y="2049884"/>
            <a:ext cx="2250281" cy="723305"/>
          </a:xfrm>
          <a:prstGeom prst="up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22</a:t>
            </a:r>
          </a:p>
        </p:txBody>
      </p:sp>
      <p:pic>
        <p:nvPicPr>
          <p:cNvPr id="15" name="Picture 3" descr="E:\256\LEUKO\BASO3.BMP">
            <a:extLst>
              <a:ext uri="{FF2B5EF4-FFF2-40B4-BE49-F238E27FC236}">
                <a16:creationId xmlns:a16="http://schemas.microsoft.com/office/drawing/2014/main" id="{F6BB92CD-16DC-4EAA-9B47-05BD5CDCB217}"/>
              </a:ext>
            </a:extLst>
          </p:cNvPr>
          <p:cNvPicPr>
            <a:picLocks noChangeAspect="1" noChangeArrowheads="1"/>
          </p:cNvPicPr>
          <p:nvPr>
            <p:custDataLst>
              <p:tags r:id="rId5"/>
            </p:custDataLst>
          </p:nvPr>
        </p:nvPicPr>
        <p:blipFill rotWithShape="1">
          <a:blip r:embed="rId13" cstate="print"/>
          <a:srcRect b="9205"/>
          <a:stretch/>
        </p:blipFill>
        <p:spPr bwMode="auto">
          <a:xfrm>
            <a:off x="5143500" y="3429002"/>
            <a:ext cx="4832747" cy="3307928"/>
          </a:xfrm>
          <a:prstGeom prst="rect">
            <a:avLst/>
          </a:prstGeom>
          <a:solidFill>
            <a:srgbClr val="C00000"/>
          </a:solidFill>
          <a:ln w="9525">
            <a:noFill/>
            <a:miter lim="800000"/>
            <a:headEnd/>
            <a:tailEnd/>
          </a:ln>
        </p:spPr>
      </p:pic>
      <p:pic>
        <p:nvPicPr>
          <p:cNvPr id="16" name="Picture 6" descr="E:\256\LEUKO\LYMFO4.BMP">
            <a:extLst>
              <a:ext uri="{FF2B5EF4-FFF2-40B4-BE49-F238E27FC236}">
                <a16:creationId xmlns:a16="http://schemas.microsoft.com/office/drawing/2014/main" id="{D36F7360-039F-4D83-AC75-45D3DC16B057}"/>
              </a:ext>
            </a:extLst>
          </p:cNvPr>
          <p:cNvPicPr>
            <a:picLocks noChangeAspect="1" noChangeArrowheads="1"/>
          </p:cNvPicPr>
          <p:nvPr>
            <p:custDataLst>
              <p:tags r:id="rId6"/>
            </p:custDataLst>
          </p:nvPr>
        </p:nvPicPr>
        <p:blipFill rotWithShape="1">
          <a:blip r:embed="rId14" cstate="print"/>
          <a:srcRect b="9084"/>
          <a:stretch/>
        </p:blipFill>
        <p:spPr bwMode="auto">
          <a:xfrm>
            <a:off x="102940" y="3429002"/>
            <a:ext cx="4832747" cy="3312366"/>
          </a:xfrm>
          <a:prstGeom prst="rect">
            <a:avLst/>
          </a:prstGeom>
          <a:solidFill>
            <a:srgbClr val="C00000"/>
          </a:solidFill>
          <a:ln w="9525">
            <a:noFill/>
            <a:miter lim="800000"/>
            <a:headEnd/>
            <a:tailEnd/>
          </a:ln>
        </p:spPr>
      </p:pic>
      <p:sp>
        <p:nvSpPr>
          <p:cNvPr id="17" name="Rectangle avec flèche vers le bas 14">
            <a:extLst>
              <a:ext uri="{FF2B5EF4-FFF2-40B4-BE49-F238E27FC236}">
                <a16:creationId xmlns:a16="http://schemas.microsoft.com/office/drawing/2014/main" id="{ACC3DE9D-EDC8-405B-B0F6-BCC616685E90}"/>
              </a:ext>
            </a:extLst>
          </p:cNvPr>
          <p:cNvSpPr/>
          <p:nvPr>
            <p:custDataLst>
              <p:tags r:id="rId7"/>
            </p:custDataLst>
          </p:nvPr>
        </p:nvSpPr>
        <p:spPr>
          <a:xfrm>
            <a:off x="7072314" y="4152305"/>
            <a:ext cx="2089547" cy="642938"/>
          </a:xfrm>
          <a:prstGeom prst="down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24</a:t>
            </a:r>
          </a:p>
        </p:txBody>
      </p:sp>
      <p:sp>
        <p:nvSpPr>
          <p:cNvPr id="18" name="Rectangle avec flèche vers le bas 15">
            <a:extLst>
              <a:ext uri="{FF2B5EF4-FFF2-40B4-BE49-F238E27FC236}">
                <a16:creationId xmlns:a16="http://schemas.microsoft.com/office/drawing/2014/main" id="{A7F240BA-5857-404B-B20A-0CCC357BD931}"/>
              </a:ext>
            </a:extLst>
          </p:cNvPr>
          <p:cNvSpPr/>
          <p:nvPr>
            <p:custDataLst>
              <p:tags r:id="rId8"/>
            </p:custDataLst>
          </p:nvPr>
        </p:nvSpPr>
        <p:spPr>
          <a:xfrm>
            <a:off x="1687713" y="3991571"/>
            <a:ext cx="2089547" cy="642938"/>
          </a:xfrm>
          <a:prstGeom prst="down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23</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C0E3DC-8C27-4E7C-9582-98D8CC0B6C5A}"/>
              </a:ext>
            </a:extLst>
          </p:cNvPr>
          <p:cNvSpPr>
            <a:spLocks noGrp="1"/>
          </p:cNvSpPr>
          <p:nvPr>
            <p:ph type="title"/>
          </p:nvPr>
        </p:nvSpPr>
        <p:spPr/>
        <p:txBody>
          <a:bodyPr/>
          <a:lstStyle/>
          <a:p>
            <a:r>
              <a:rPr lang="fr-CA" sz="4800" b="1" dirty="0">
                <a:solidFill>
                  <a:srgbClr val="C00000"/>
                </a:solidFill>
              </a:rPr>
              <a:t>CORRIGÉ</a:t>
            </a:r>
            <a:endParaRPr lang="fr-CA" dirty="0"/>
          </a:p>
        </p:txBody>
      </p:sp>
    </p:spTree>
    <p:extLst>
      <p:ext uri="{BB962C8B-B14F-4D97-AF65-F5344CB8AC3E}">
        <p14:creationId xmlns:p14="http://schemas.microsoft.com/office/powerpoint/2010/main" val="25635370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6" descr="E:\256\LEUKO\EO4.BMP"/>
          <p:cNvPicPr>
            <a:picLocks noChangeAspect="1" noChangeArrowheads="1"/>
          </p:cNvPicPr>
          <p:nvPr>
            <p:custDataLst>
              <p:tags r:id="rId1"/>
            </p:custDataLst>
          </p:nvPr>
        </p:nvPicPr>
        <p:blipFill>
          <a:blip r:embed="rId10" cstate="print"/>
          <a:srcRect/>
          <a:stretch>
            <a:fillRect/>
          </a:stretch>
        </p:blipFill>
        <p:spPr bwMode="auto">
          <a:xfrm>
            <a:off x="5143500" y="116632"/>
            <a:ext cx="4832747" cy="3643313"/>
          </a:xfrm>
          <a:prstGeom prst="rect">
            <a:avLst/>
          </a:prstGeom>
          <a:solidFill>
            <a:srgbClr val="C00000"/>
          </a:solidFill>
          <a:ln w="9525">
            <a:noFill/>
            <a:miter lim="800000"/>
            <a:headEnd/>
            <a:tailEnd/>
          </a:ln>
        </p:spPr>
      </p:pic>
      <p:pic>
        <p:nvPicPr>
          <p:cNvPr id="39941" name="Picture 4" descr="E:\256\LEUKO\SEGM2.BMP"/>
          <p:cNvPicPr>
            <a:picLocks noChangeAspect="1" noChangeArrowheads="1"/>
          </p:cNvPicPr>
          <p:nvPr>
            <p:custDataLst>
              <p:tags r:id="rId2"/>
            </p:custDataLst>
          </p:nvPr>
        </p:nvPicPr>
        <p:blipFill rotWithShape="1">
          <a:blip r:embed="rId11" cstate="print"/>
          <a:srcRect b="11029"/>
          <a:stretch/>
        </p:blipFill>
        <p:spPr bwMode="auto">
          <a:xfrm>
            <a:off x="137560" y="3616525"/>
            <a:ext cx="4832747" cy="3241475"/>
          </a:xfrm>
          <a:prstGeom prst="rect">
            <a:avLst/>
          </a:prstGeom>
          <a:noFill/>
          <a:ln w="9525">
            <a:noFill/>
            <a:miter lim="800000"/>
            <a:headEnd/>
            <a:tailEnd/>
          </a:ln>
        </p:spPr>
      </p:pic>
      <p:pic>
        <p:nvPicPr>
          <p:cNvPr id="39942" name="Picture 5" descr="E:\256\LEUKO\LYMFO3.BMP"/>
          <p:cNvPicPr>
            <a:picLocks noChangeAspect="1" noChangeArrowheads="1"/>
          </p:cNvPicPr>
          <p:nvPr>
            <p:custDataLst>
              <p:tags r:id="rId3"/>
            </p:custDataLst>
          </p:nvPr>
        </p:nvPicPr>
        <p:blipFill>
          <a:blip r:embed="rId12" cstate="print"/>
          <a:srcRect/>
          <a:stretch>
            <a:fillRect/>
          </a:stretch>
        </p:blipFill>
        <p:spPr bwMode="auto">
          <a:xfrm>
            <a:off x="142370" y="116632"/>
            <a:ext cx="4832747" cy="3643313"/>
          </a:xfrm>
          <a:prstGeom prst="rect">
            <a:avLst/>
          </a:prstGeom>
          <a:noFill/>
          <a:ln w="9525">
            <a:noFill/>
            <a:miter lim="800000"/>
            <a:headEnd/>
            <a:tailEnd/>
          </a:ln>
        </p:spPr>
      </p:pic>
      <p:sp>
        <p:nvSpPr>
          <p:cNvPr id="13" name="Rectangle avec flèche vers le bas 12"/>
          <p:cNvSpPr/>
          <p:nvPr>
            <p:custDataLst>
              <p:tags r:id="rId4"/>
            </p:custDataLst>
          </p:nvPr>
        </p:nvSpPr>
        <p:spPr>
          <a:xfrm>
            <a:off x="1446609" y="915565"/>
            <a:ext cx="2089547" cy="642938"/>
          </a:xfrm>
          <a:prstGeom prst="down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1: Petit lymphocyte</a:t>
            </a:r>
          </a:p>
        </p:txBody>
      </p:sp>
      <p:sp>
        <p:nvSpPr>
          <p:cNvPr id="14" name="Rectangle avec flèche vers le bas 13"/>
          <p:cNvSpPr/>
          <p:nvPr>
            <p:custDataLst>
              <p:tags r:id="rId5"/>
            </p:custDataLst>
          </p:nvPr>
        </p:nvSpPr>
        <p:spPr>
          <a:xfrm>
            <a:off x="6359725" y="476672"/>
            <a:ext cx="2089547" cy="642938"/>
          </a:xfrm>
          <a:prstGeom prst="down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2 : Éosinophile</a:t>
            </a:r>
          </a:p>
        </p:txBody>
      </p:sp>
      <p:sp>
        <p:nvSpPr>
          <p:cNvPr id="16" name="Rectangle avec flèche vers le haut 15"/>
          <p:cNvSpPr/>
          <p:nvPr>
            <p:custDataLst>
              <p:tags r:id="rId6"/>
            </p:custDataLst>
          </p:nvPr>
        </p:nvSpPr>
        <p:spPr>
          <a:xfrm>
            <a:off x="1111052" y="5230013"/>
            <a:ext cx="2250281" cy="723304"/>
          </a:xfrm>
          <a:prstGeom prst="up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rgbClr val="000000"/>
                </a:solidFill>
              </a:rPr>
              <a:t>3 : </a:t>
            </a:r>
            <a:r>
              <a:rPr lang="fr-CA" dirty="0">
                <a:solidFill>
                  <a:schemeClr val="bg1"/>
                </a:solidFill>
              </a:rPr>
              <a:t>Neutrophile</a:t>
            </a:r>
          </a:p>
        </p:txBody>
      </p:sp>
      <p:pic>
        <p:nvPicPr>
          <p:cNvPr id="10" name="Picture 5" descr="E:\256\LEUKO\SEGM3.BMP">
            <a:extLst>
              <a:ext uri="{FF2B5EF4-FFF2-40B4-BE49-F238E27FC236}">
                <a16:creationId xmlns:a16="http://schemas.microsoft.com/office/drawing/2014/main" id="{0FB24C98-BE63-47EB-8CD3-41A2FA2FE65E}"/>
              </a:ext>
            </a:extLst>
          </p:cNvPr>
          <p:cNvPicPr>
            <a:picLocks noChangeAspect="1" noChangeArrowheads="1"/>
          </p:cNvPicPr>
          <p:nvPr>
            <p:custDataLst>
              <p:tags r:id="rId7"/>
            </p:custDataLst>
          </p:nvPr>
        </p:nvPicPr>
        <p:blipFill rotWithShape="1">
          <a:blip r:embed="rId13" cstate="print"/>
          <a:srcRect b="18789"/>
          <a:stretch/>
        </p:blipFill>
        <p:spPr bwMode="auto">
          <a:xfrm>
            <a:off x="5143500" y="3782619"/>
            <a:ext cx="4832747" cy="2958749"/>
          </a:xfrm>
          <a:prstGeom prst="rect">
            <a:avLst/>
          </a:prstGeom>
          <a:solidFill>
            <a:srgbClr val="C00000"/>
          </a:solidFill>
          <a:ln w="9525">
            <a:noFill/>
            <a:miter lim="800000"/>
            <a:headEnd/>
            <a:tailEnd/>
          </a:ln>
        </p:spPr>
      </p:pic>
      <p:sp>
        <p:nvSpPr>
          <p:cNvPr id="11" name="Rectangle avec flèche vers le haut 13">
            <a:extLst>
              <a:ext uri="{FF2B5EF4-FFF2-40B4-BE49-F238E27FC236}">
                <a16:creationId xmlns:a16="http://schemas.microsoft.com/office/drawing/2014/main" id="{E3E1C8ED-D850-4653-B72B-A6A38E530427}"/>
              </a:ext>
            </a:extLst>
          </p:cNvPr>
          <p:cNvSpPr/>
          <p:nvPr>
            <p:custDataLst>
              <p:tags r:id="rId8"/>
            </p:custDataLst>
          </p:nvPr>
        </p:nvSpPr>
        <p:spPr>
          <a:xfrm>
            <a:off x="5786437" y="5631067"/>
            <a:ext cx="2250281" cy="723304"/>
          </a:xfrm>
          <a:prstGeom prst="up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rgbClr val="000000"/>
                </a:solidFill>
              </a:rPr>
              <a:t>4 : </a:t>
            </a:r>
            <a:r>
              <a:rPr lang="fr-CA" dirty="0">
                <a:solidFill>
                  <a:schemeClr val="bg1"/>
                </a:solidFill>
              </a:rPr>
              <a:t>Neutrophile</a:t>
            </a:r>
          </a:p>
        </p:txBody>
      </p:sp>
    </p:spTree>
    <p:extLst>
      <p:ext uri="{BB962C8B-B14F-4D97-AF65-F5344CB8AC3E}">
        <p14:creationId xmlns:p14="http://schemas.microsoft.com/office/powerpoint/2010/main" val="22976645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6" descr="E:\256\LEUKO\MONO4.BMP"/>
          <p:cNvPicPr>
            <a:picLocks noChangeAspect="1" noChangeArrowheads="1"/>
          </p:cNvPicPr>
          <p:nvPr>
            <p:custDataLst>
              <p:tags r:id="rId1"/>
            </p:custDataLst>
          </p:nvPr>
        </p:nvPicPr>
        <p:blipFill rotWithShape="1">
          <a:blip r:embed="rId10" cstate="print"/>
          <a:srcRect b="5131"/>
          <a:stretch/>
        </p:blipFill>
        <p:spPr bwMode="auto">
          <a:xfrm>
            <a:off x="174948" y="116632"/>
            <a:ext cx="4832747" cy="3456385"/>
          </a:xfrm>
          <a:prstGeom prst="rect">
            <a:avLst/>
          </a:prstGeom>
          <a:solidFill>
            <a:srgbClr val="C00000"/>
          </a:solidFill>
          <a:ln w="9525">
            <a:noFill/>
            <a:miter lim="800000"/>
            <a:headEnd/>
            <a:tailEnd/>
          </a:ln>
        </p:spPr>
      </p:pic>
      <p:pic>
        <p:nvPicPr>
          <p:cNvPr id="40966" name="Picture 4" descr="E:\256\LEUKO\LYMFO2.BMP"/>
          <p:cNvPicPr>
            <a:picLocks noChangeAspect="1" noChangeArrowheads="1"/>
          </p:cNvPicPr>
          <p:nvPr>
            <p:custDataLst>
              <p:tags r:id="rId2"/>
            </p:custDataLst>
          </p:nvPr>
        </p:nvPicPr>
        <p:blipFill>
          <a:blip r:embed="rId11" cstate="print"/>
          <a:srcRect/>
          <a:stretch>
            <a:fillRect/>
          </a:stretch>
        </p:blipFill>
        <p:spPr bwMode="auto">
          <a:xfrm>
            <a:off x="5157713" y="116632"/>
            <a:ext cx="4832747" cy="3643313"/>
          </a:xfrm>
          <a:prstGeom prst="rect">
            <a:avLst/>
          </a:prstGeom>
          <a:solidFill>
            <a:srgbClr val="C00000"/>
          </a:solidFill>
          <a:ln w="9525">
            <a:noFill/>
            <a:miter lim="800000"/>
            <a:headEnd/>
            <a:tailEnd/>
          </a:ln>
        </p:spPr>
      </p:pic>
      <p:sp>
        <p:nvSpPr>
          <p:cNvPr id="12" name="Rectangle avec flèche vers le bas 11"/>
          <p:cNvSpPr/>
          <p:nvPr>
            <p:custDataLst>
              <p:tags r:id="rId3"/>
            </p:custDataLst>
          </p:nvPr>
        </p:nvSpPr>
        <p:spPr>
          <a:xfrm>
            <a:off x="1380455" y="357733"/>
            <a:ext cx="2089547" cy="642938"/>
          </a:xfrm>
          <a:prstGeom prst="down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5 : Monocyte</a:t>
            </a:r>
          </a:p>
        </p:txBody>
      </p:sp>
      <p:sp>
        <p:nvSpPr>
          <p:cNvPr id="13" name="Rectangle avec flèche vers le bas 12"/>
          <p:cNvSpPr/>
          <p:nvPr>
            <p:custDataLst>
              <p:tags r:id="rId4"/>
            </p:custDataLst>
          </p:nvPr>
        </p:nvSpPr>
        <p:spPr>
          <a:xfrm>
            <a:off x="6122120" y="598834"/>
            <a:ext cx="2089547" cy="642938"/>
          </a:xfrm>
          <a:prstGeom prst="down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6 : Petit lymphocyte</a:t>
            </a:r>
          </a:p>
        </p:txBody>
      </p:sp>
      <p:pic>
        <p:nvPicPr>
          <p:cNvPr id="10" name="Picture 6" descr="E:\256\LEUKO\BASO6.BMP">
            <a:extLst>
              <a:ext uri="{FF2B5EF4-FFF2-40B4-BE49-F238E27FC236}">
                <a16:creationId xmlns:a16="http://schemas.microsoft.com/office/drawing/2014/main" id="{4D051F25-56E6-4974-9459-76E116CDCFAF}"/>
              </a:ext>
            </a:extLst>
          </p:cNvPr>
          <p:cNvPicPr>
            <a:picLocks noGrp="1" noChangeAspect="1" noChangeArrowheads="1"/>
          </p:cNvPicPr>
          <p:nvPr>
            <p:ph idx="1"/>
            <p:custDataLst>
              <p:tags r:id="rId5"/>
            </p:custDataLst>
          </p:nvPr>
        </p:nvPicPr>
        <p:blipFill rotWithShape="1">
          <a:blip r:embed="rId12" cstate="print"/>
          <a:srcRect b="9835"/>
          <a:stretch/>
        </p:blipFill>
        <p:spPr>
          <a:xfrm>
            <a:off x="174948" y="3573017"/>
            <a:ext cx="4832747" cy="3284984"/>
          </a:xfrm>
          <a:solidFill>
            <a:srgbClr val="C00000"/>
          </a:solidFill>
        </p:spPr>
      </p:pic>
      <p:sp>
        <p:nvSpPr>
          <p:cNvPr id="11" name="Rectangle avec flèche vers le haut 9">
            <a:extLst>
              <a:ext uri="{FF2B5EF4-FFF2-40B4-BE49-F238E27FC236}">
                <a16:creationId xmlns:a16="http://schemas.microsoft.com/office/drawing/2014/main" id="{3CF66507-F9BF-489E-9E13-D322B4F863F2}"/>
              </a:ext>
            </a:extLst>
          </p:cNvPr>
          <p:cNvSpPr/>
          <p:nvPr>
            <p:custDataLst>
              <p:tags r:id="rId6"/>
            </p:custDataLst>
          </p:nvPr>
        </p:nvSpPr>
        <p:spPr>
          <a:xfrm>
            <a:off x="1621558" y="5501829"/>
            <a:ext cx="2250281" cy="723305"/>
          </a:xfrm>
          <a:prstGeom prst="up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7 : Basophile</a:t>
            </a:r>
          </a:p>
        </p:txBody>
      </p:sp>
      <p:pic>
        <p:nvPicPr>
          <p:cNvPr id="15" name="Picture 4" descr="E:\256\LEUKO\MONO2.BMP">
            <a:extLst>
              <a:ext uri="{FF2B5EF4-FFF2-40B4-BE49-F238E27FC236}">
                <a16:creationId xmlns:a16="http://schemas.microsoft.com/office/drawing/2014/main" id="{701AA6B3-E2E1-4975-B4F5-D6B1A20A0461}"/>
              </a:ext>
            </a:extLst>
          </p:cNvPr>
          <p:cNvPicPr>
            <a:picLocks noChangeAspect="1" noChangeArrowheads="1"/>
          </p:cNvPicPr>
          <p:nvPr>
            <p:custDataLst>
              <p:tags r:id="rId7"/>
            </p:custDataLst>
          </p:nvPr>
        </p:nvPicPr>
        <p:blipFill rotWithShape="1">
          <a:blip r:embed="rId13" cstate="print"/>
          <a:srcRect t="762" b="9073"/>
          <a:stretch/>
        </p:blipFill>
        <p:spPr bwMode="auto">
          <a:xfrm>
            <a:off x="5218438" y="3581859"/>
            <a:ext cx="4832747" cy="3284985"/>
          </a:xfrm>
          <a:prstGeom prst="rect">
            <a:avLst/>
          </a:prstGeom>
          <a:noFill/>
          <a:ln w="9525">
            <a:noFill/>
            <a:miter lim="800000"/>
            <a:headEnd/>
            <a:tailEnd/>
          </a:ln>
        </p:spPr>
      </p:pic>
      <p:sp>
        <p:nvSpPr>
          <p:cNvPr id="16" name="Rectangle avec flèche vers le bas 7">
            <a:extLst>
              <a:ext uri="{FF2B5EF4-FFF2-40B4-BE49-F238E27FC236}">
                <a16:creationId xmlns:a16="http://schemas.microsoft.com/office/drawing/2014/main" id="{002F1A7E-E1DE-43CF-819A-A5311338426C}"/>
              </a:ext>
            </a:extLst>
          </p:cNvPr>
          <p:cNvSpPr/>
          <p:nvPr>
            <p:custDataLst>
              <p:tags r:id="rId8"/>
            </p:custDataLst>
          </p:nvPr>
        </p:nvSpPr>
        <p:spPr>
          <a:xfrm>
            <a:off x="6122120" y="4287050"/>
            <a:ext cx="2089547" cy="642938"/>
          </a:xfrm>
          <a:prstGeom prst="down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8 : Monocyte</a:t>
            </a:r>
          </a:p>
        </p:txBody>
      </p:sp>
    </p:spTree>
    <p:extLst>
      <p:ext uri="{BB962C8B-B14F-4D97-AF65-F5344CB8AC3E}">
        <p14:creationId xmlns:p14="http://schemas.microsoft.com/office/powerpoint/2010/main" val="27299879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3" descr="E:\256\LEUKO\LYMFO1.BMP"/>
          <p:cNvPicPr>
            <a:picLocks noChangeAspect="1" noChangeArrowheads="1"/>
          </p:cNvPicPr>
          <p:nvPr>
            <p:custDataLst>
              <p:tags r:id="rId1"/>
            </p:custDataLst>
          </p:nvPr>
        </p:nvPicPr>
        <p:blipFill rotWithShape="1">
          <a:blip r:embed="rId10" cstate="print"/>
          <a:srcRect t="5930"/>
          <a:stretch/>
        </p:blipFill>
        <p:spPr bwMode="auto">
          <a:xfrm>
            <a:off x="102940" y="116632"/>
            <a:ext cx="4832747" cy="3427289"/>
          </a:xfrm>
          <a:prstGeom prst="rect">
            <a:avLst/>
          </a:prstGeom>
          <a:solidFill>
            <a:srgbClr val="C00000"/>
          </a:solidFill>
          <a:ln w="9525">
            <a:noFill/>
            <a:miter lim="800000"/>
            <a:headEnd/>
            <a:tailEnd/>
          </a:ln>
        </p:spPr>
      </p:pic>
      <p:sp>
        <p:nvSpPr>
          <p:cNvPr id="9" name="Rectangle avec flèche vers le haut 8"/>
          <p:cNvSpPr/>
          <p:nvPr>
            <p:custDataLst>
              <p:tags r:id="rId2"/>
            </p:custDataLst>
          </p:nvPr>
        </p:nvSpPr>
        <p:spPr>
          <a:xfrm>
            <a:off x="1327076" y="1916832"/>
            <a:ext cx="2250281" cy="723304"/>
          </a:xfrm>
          <a:prstGeom prst="up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9 : Lymphocyte</a:t>
            </a:r>
          </a:p>
        </p:txBody>
      </p:sp>
      <p:pic>
        <p:nvPicPr>
          <p:cNvPr id="11" name="Picture 7" descr="E:\256\LEUKO\EO2.BMP">
            <a:extLst>
              <a:ext uri="{FF2B5EF4-FFF2-40B4-BE49-F238E27FC236}">
                <a16:creationId xmlns:a16="http://schemas.microsoft.com/office/drawing/2014/main" id="{C23E40B8-25C4-4B81-A59A-44F1455EF6E8}"/>
              </a:ext>
            </a:extLst>
          </p:cNvPr>
          <p:cNvPicPr>
            <a:picLocks noChangeAspect="1" noChangeArrowheads="1"/>
          </p:cNvPicPr>
          <p:nvPr>
            <p:custDataLst>
              <p:tags r:id="rId3"/>
            </p:custDataLst>
          </p:nvPr>
        </p:nvPicPr>
        <p:blipFill rotWithShape="1">
          <a:blip r:embed="rId11" cstate="print"/>
          <a:srcRect b="5929"/>
          <a:stretch/>
        </p:blipFill>
        <p:spPr bwMode="auto">
          <a:xfrm>
            <a:off x="4999484" y="95176"/>
            <a:ext cx="4832747" cy="3427290"/>
          </a:xfrm>
          <a:prstGeom prst="rect">
            <a:avLst/>
          </a:prstGeom>
          <a:noFill/>
          <a:ln w="9525">
            <a:noFill/>
            <a:miter lim="800000"/>
            <a:headEnd/>
            <a:tailEnd/>
          </a:ln>
        </p:spPr>
      </p:pic>
      <p:sp>
        <p:nvSpPr>
          <p:cNvPr id="12" name="Rectangle avec flèche vers le bas 16">
            <a:extLst>
              <a:ext uri="{FF2B5EF4-FFF2-40B4-BE49-F238E27FC236}">
                <a16:creationId xmlns:a16="http://schemas.microsoft.com/office/drawing/2014/main" id="{E5404409-0B5B-4081-B9DA-A1CADF85CAF6}"/>
              </a:ext>
            </a:extLst>
          </p:cNvPr>
          <p:cNvSpPr/>
          <p:nvPr>
            <p:custDataLst>
              <p:tags r:id="rId4"/>
            </p:custDataLst>
          </p:nvPr>
        </p:nvSpPr>
        <p:spPr>
          <a:xfrm>
            <a:off x="6285360" y="497010"/>
            <a:ext cx="2089547" cy="642938"/>
          </a:xfrm>
          <a:prstGeom prst="down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10 : Éosinophile</a:t>
            </a:r>
          </a:p>
        </p:txBody>
      </p:sp>
      <p:pic>
        <p:nvPicPr>
          <p:cNvPr id="13" name="Picture 6" descr="E:\256\LEUKO\SEGM4.BMP">
            <a:extLst>
              <a:ext uri="{FF2B5EF4-FFF2-40B4-BE49-F238E27FC236}">
                <a16:creationId xmlns:a16="http://schemas.microsoft.com/office/drawing/2014/main" id="{3EB0E211-CAAC-4E23-B029-BAF5FE76CFD5}"/>
              </a:ext>
            </a:extLst>
          </p:cNvPr>
          <p:cNvPicPr>
            <a:picLocks noGrp="1" noChangeAspect="1" noChangeArrowheads="1"/>
          </p:cNvPicPr>
          <p:nvPr>
            <p:ph idx="1"/>
            <p:custDataLst>
              <p:tags r:id="rId5"/>
            </p:custDataLst>
          </p:nvPr>
        </p:nvPicPr>
        <p:blipFill rotWithShape="1">
          <a:blip r:embed="rId12" cstate="print"/>
          <a:srcRect b="9239"/>
          <a:stretch/>
        </p:blipFill>
        <p:spPr>
          <a:xfrm>
            <a:off x="5143500" y="3573244"/>
            <a:ext cx="4832747" cy="3306707"/>
          </a:xfrm>
          <a:solidFill>
            <a:srgbClr val="C00000"/>
          </a:solidFill>
        </p:spPr>
      </p:pic>
      <p:pic>
        <p:nvPicPr>
          <p:cNvPr id="14" name="Picture 2" descr="E:\256\LEUKO\LYMFO5.BMP">
            <a:extLst>
              <a:ext uri="{FF2B5EF4-FFF2-40B4-BE49-F238E27FC236}">
                <a16:creationId xmlns:a16="http://schemas.microsoft.com/office/drawing/2014/main" id="{9D24ED91-DCE1-4DB1-8F30-491CF34507AE}"/>
              </a:ext>
            </a:extLst>
          </p:cNvPr>
          <p:cNvPicPr>
            <a:picLocks noChangeAspect="1" noChangeArrowheads="1"/>
          </p:cNvPicPr>
          <p:nvPr>
            <p:custDataLst>
              <p:tags r:id="rId6"/>
            </p:custDataLst>
          </p:nvPr>
        </p:nvPicPr>
        <p:blipFill rotWithShape="1">
          <a:blip r:embed="rId13" cstate="print"/>
          <a:srcRect b="5929"/>
          <a:stretch/>
        </p:blipFill>
        <p:spPr bwMode="auto">
          <a:xfrm>
            <a:off x="111583" y="3522466"/>
            <a:ext cx="4832747" cy="3427289"/>
          </a:xfrm>
          <a:prstGeom prst="rect">
            <a:avLst/>
          </a:prstGeom>
          <a:solidFill>
            <a:srgbClr val="C00000"/>
          </a:solidFill>
          <a:ln w="9525">
            <a:noFill/>
            <a:miter lim="800000"/>
            <a:headEnd/>
            <a:tailEnd/>
          </a:ln>
        </p:spPr>
      </p:pic>
      <p:sp>
        <p:nvSpPr>
          <p:cNvPr id="15" name="Rectangle avec flèche vers le haut 12">
            <a:extLst>
              <a:ext uri="{FF2B5EF4-FFF2-40B4-BE49-F238E27FC236}">
                <a16:creationId xmlns:a16="http://schemas.microsoft.com/office/drawing/2014/main" id="{A69CD8F2-BE68-4A64-936D-46032B19B80B}"/>
              </a:ext>
            </a:extLst>
          </p:cNvPr>
          <p:cNvSpPr/>
          <p:nvPr>
            <p:custDataLst>
              <p:tags r:id="rId7"/>
            </p:custDataLst>
          </p:nvPr>
        </p:nvSpPr>
        <p:spPr>
          <a:xfrm>
            <a:off x="6434732" y="5517232"/>
            <a:ext cx="2250281" cy="723304"/>
          </a:xfrm>
          <a:prstGeom prst="up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12 : Neutrophile</a:t>
            </a:r>
          </a:p>
        </p:txBody>
      </p:sp>
      <p:sp>
        <p:nvSpPr>
          <p:cNvPr id="16" name="Rectangle avec flèche vers le bas 17">
            <a:extLst>
              <a:ext uri="{FF2B5EF4-FFF2-40B4-BE49-F238E27FC236}">
                <a16:creationId xmlns:a16="http://schemas.microsoft.com/office/drawing/2014/main" id="{312C4A09-5B51-4ACB-B02F-751605A9ABB6}"/>
              </a:ext>
            </a:extLst>
          </p:cNvPr>
          <p:cNvSpPr/>
          <p:nvPr>
            <p:custDataLst>
              <p:tags r:id="rId8"/>
            </p:custDataLst>
          </p:nvPr>
        </p:nvSpPr>
        <p:spPr>
          <a:xfrm>
            <a:off x="462980" y="4326137"/>
            <a:ext cx="4104456" cy="642938"/>
          </a:xfrm>
          <a:prstGeom prst="down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11 : Grand lymphocyte avec granulations</a:t>
            </a:r>
          </a:p>
        </p:txBody>
      </p:sp>
    </p:spTree>
    <p:extLst>
      <p:ext uri="{BB962C8B-B14F-4D97-AF65-F5344CB8AC3E}">
        <p14:creationId xmlns:p14="http://schemas.microsoft.com/office/powerpoint/2010/main" val="2736146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E:\256\LEUKO\MONO1.BMP"/>
          <p:cNvPicPr>
            <a:picLocks noGrp="1" noChangeAspect="1" noChangeArrowheads="1"/>
          </p:cNvPicPr>
          <p:nvPr>
            <p:ph idx="1"/>
            <p:custDataLst>
              <p:tags r:id="rId1"/>
            </p:custDataLst>
          </p:nvPr>
        </p:nvPicPr>
        <p:blipFill>
          <a:blip r:embed="rId13" cstate="print"/>
          <a:srcRect/>
          <a:stretch>
            <a:fillRect/>
          </a:stretch>
        </p:blipFill>
        <p:spPr>
          <a:xfrm>
            <a:off x="5213226" y="44624"/>
            <a:ext cx="4832747" cy="3643313"/>
          </a:xfrm>
          <a:solidFill>
            <a:srgbClr val="C00000"/>
          </a:solidFill>
        </p:spPr>
      </p:pic>
      <p:pic>
        <p:nvPicPr>
          <p:cNvPr id="44036" name="Picture 2" descr="E:\256\LEUKO\SEGM5.BMP"/>
          <p:cNvPicPr>
            <a:picLocks noChangeAspect="1" noChangeArrowheads="1"/>
          </p:cNvPicPr>
          <p:nvPr>
            <p:custDataLst>
              <p:tags r:id="rId2"/>
            </p:custDataLst>
          </p:nvPr>
        </p:nvPicPr>
        <p:blipFill>
          <a:blip r:embed="rId14" cstate="print"/>
          <a:srcRect/>
          <a:stretch>
            <a:fillRect/>
          </a:stretch>
        </p:blipFill>
        <p:spPr bwMode="auto">
          <a:xfrm>
            <a:off x="174948" y="44624"/>
            <a:ext cx="4832747" cy="3643313"/>
          </a:xfrm>
          <a:prstGeom prst="rect">
            <a:avLst/>
          </a:prstGeom>
          <a:solidFill>
            <a:srgbClr val="C00000"/>
          </a:solidFill>
          <a:ln w="9525">
            <a:noFill/>
            <a:miter lim="800000"/>
            <a:headEnd/>
            <a:tailEnd/>
          </a:ln>
        </p:spPr>
      </p:pic>
      <p:pic>
        <p:nvPicPr>
          <p:cNvPr id="44037" name="Picture 4" descr="E:\256\LEUKO\BASO4.BMP"/>
          <p:cNvPicPr>
            <a:picLocks noChangeAspect="1" noChangeArrowheads="1"/>
          </p:cNvPicPr>
          <p:nvPr>
            <p:custDataLst>
              <p:tags r:id="rId3"/>
            </p:custDataLst>
          </p:nvPr>
        </p:nvPicPr>
        <p:blipFill rotWithShape="1">
          <a:blip r:embed="rId15" cstate="print"/>
          <a:srcRect b="13933"/>
          <a:stretch/>
        </p:blipFill>
        <p:spPr bwMode="auto">
          <a:xfrm>
            <a:off x="158592" y="3677687"/>
            <a:ext cx="4832747" cy="3135690"/>
          </a:xfrm>
          <a:prstGeom prst="rect">
            <a:avLst/>
          </a:prstGeom>
          <a:noFill/>
          <a:ln w="9525">
            <a:noFill/>
            <a:miter lim="800000"/>
            <a:headEnd/>
            <a:tailEnd/>
          </a:ln>
        </p:spPr>
      </p:pic>
      <p:sp>
        <p:nvSpPr>
          <p:cNvPr id="12" name="Rectangle avec flèche vers le haut 11"/>
          <p:cNvSpPr/>
          <p:nvPr>
            <p:custDataLst>
              <p:tags r:id="rId4"/>
            </p:custDataLst>
          </p:nvPr>
        </p:nvSpPr>
        <p:spPr>
          <a:xfrm>
            <a:off x="1283733" y="5526133"/>
            <a:ext cx="2250281" cy="723304"/>
          </a:xfrm>
          <a:prstGeom prst="up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15 : Basophile</a:t>
            </a:r>
          </a:p>
        </p:txBody>
      </p:sp>
      <p:sp>
        <p:nvSpPr>
          <p:cNvPr id="14" name="Rectangle avec flèche vers le haut 13"/>
          <p:cNvSpPr/>
          <p:nvPr>
            <p:custDataLst>
              <p:tags r:id="rId5"/>
            </p:custDataLst>
          </p:nvPr>
        </p:nvSpPr>
        <p:spPr>
          <a:xfrm>
            <a:off x="5936530" y="2375272"/>
            <a:ext cx="2250281" cy="723305"/>
          </a:xfrm>
          <a:prstGeom prst="up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rgbClr val="000000"/>
                </a:solidFill>
              </a:rPr>
              <a:t>14 : Monocyte</a:t>
            </a:r>
          </a:p>
        </p:txBody>
      </p:sp>
      <p:sp>
        <p:nvSpPr>
          <p:cNvPr id="15" name="Rectangle avec flèche vers le haut 14"/>
          <p:cNvSpPr/>
          <p:nvPr>
            <p:custDataLst>
              <p:tags r:id="rId6"/>
            </p:custDataLst>
          </p:nvPr>
        </p:nvSpPr>
        <p:spPr>
          <a:xfrm>
            <a:off x="1139355" y="2294907"/>
            <a:ext cx="2250281" cy="723305"/>
          </a:xfrm>
          <a:prstGeom prst="up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rgbClr val="000000"/>
                </a:solidFill>
              </a:rPr>
              <a:t>13 : Neutrophile</a:t>
            </a:r>
          </a:p>
        </p:txBody>
      </p:sp>
      <p:pic>
        <p:nvPicPr>
          <p:cNvPr id="9" name="Picture 5" descr="E:\256\LEUKO\BASO5.BMP">
            <a:extLst>
              <a:ext uri="{FF2B5EF4-FFF2-40B4-BE49-F238E27FC236}">
                <a16:creationId xmlns:a16="http://schemas.microsoft.com/office/drawing/2014/main" id="{10536FF6-C6B5-4DD6-938E-2D9F5810C7DF}"/>
              </a:ext>
            </a:extLst>
          </p:cNvPr>
          <p:cNvPicPr>
            <a:picLocks noChangeAspect="1" noChangeArrowheads="1"/>
          </p:cNvPicPr>
          <p:nvPr>
            <p:custDataLst>
              <p:tags r:id="rId7"/>
            </p:custDataLst>
          </p:nvPr>
        </p:nvPicPr>
        <p:blipFill rotWithShape="1">
          <a:blip r:embed="rId16" cstate="print"/>
          <a:srcRect b="13372"/>
          <a:stretch/>
        </p:blipFill>
        <p:spPr>
          <a:xfrm>
            <a:off x="5196870" y="3657239"/>
            <a:ext cx="4832747" cy="3156137"/>
          </a:xfrm>
          <a:prstGeom prst="rect">
            <a:avLst/>
          </a:prstGeom>
          <a:solidFill>
            <a:srgbClr val="C00000"/>
          </a:solidFill>
        </p:spPr>
      </p:pic>
      <p:sp>
        <p:nvSpPr>
          <p:cNvPr id="10" name="Rectangle avec flèche vers le bas 11">
            <a:extLst>
              <a:ext uri="{FF2B5EF4-FFF2-40B4-BE49-F238E27FC236}">
                <a16:creationId xmlns:a16="http://schemas.microsoft.com/office/drawing/2014/main" id="{0AEB10F1-DC16-43AB-A007-E3BBF05675EC}"/>
              </a:ext>
            </a:extLst>
          </p:cNvPr>
          <p:cNvSpPr/>
          <p:nvPr>
            <p:custDataLst>
              <p:tags r:id="rId8"/>
            </p:custDataLst>
          </p:nvPr>
        </p:nvSpPr>
        <p:spPr>
          <a:xfrm>
            <a:off x="7206050" y="4219810"/>
            <a:ext cx="2089547" cy="642938"/>
          </a:xfrm>
          <a:prstGeom prst="down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rgbClr val="000000"/>
                </a:solidFill>
              </a:rPr>
              <a:t>16 : Basophile</a:t>
            </a:r>
          </a:p>
        </p:txBody>
      </p:sp>
      <p:sp>
        <p:nvSpPr>
          <p:cNvPr id="11" name="Rectangle avec flèche vers le haut 13">
            <a:extLst>
              <a:ext uri="{FF2B5EF4-FFF2-40B4-BE49-F238E27FC236}">
                <a16:creationId xmlns:a16="http://schemas.microsoft.com/office/drawing/2014/main" id="{5D563693-E774-4060-BADA-D78D522A72F3}"/>
              </a:ext>
            </a:extLst>
          </p:cNvPr>
          <p:cNvSpPr/>
          <p:nvPr>
            <p:custDataLst>
              <p:tags r:id="rId9"/>
            </p:custDataLst>
          </p:nvPr>
        </p:nvSpPr>
        <p:spPr>
          <a:xfrm>
            <a:off x="5890204" y="2376550"/>
            <a:ext cx="2250281" cy="723305"/>
          </a:xfrm>
          <a:prstGeom prst="up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14 : Monocyte</a:t>
            </a:r>
          </a:p>
        </p:txBody>
      </p:sp>
      <p:sp>
        <p:nvSpPr>
          <p:cNvPr id="13" name="Rectangle avec flèche vers le haut 14">
            <a:extLst>
              <a:ext uri="{FF2B5EF4-FFF2-40B4-BE49-F238E27FC236}">
                <a16:creationId xmlns:a16="http://schemas.microsoft.com/office/drawing/2014/main" id="{CAF9BF11-15EF-4BB7-88CC-FA4520B775A2}"/>
              </a:ext>
            </a:extLst>
          </p:cNvPr>
          <p:cNvSpPr/>
          <p:nvPr>
            <p:custDataLst>
              <p:tags r:id="rId10"/>
            </p:custDataLst>
          </p:nvPr>
        </p:nvSpPr>
        <p:spPr>
          <a:xfrm>
            <a:off x="1093029" y="2296185"/>
            <a:ext cx="2250281" cy="723305"/>
          </a:xfrm>
          <a:prstGeom prst="up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13 : Neutrophile</a:t>
            </a:r>
          </a:p>
        </p:txBody>
      </p:sp>
      <p:sp>
        <p:nvSpPr>
          <p:cNvPr id="16" name="Rectangle avec flèche vers le bas 11">
            <a:extLst>
              <a:ext uri="{FF2B5EF4-FFF2-40B4-BE49-F238E27FC236}">
                <a16:creationId xmlns:a16="http://schemas.microsoft.com/office/drawing/2014/main" id="{74A22D02-B361-427C-9173-9AF9E83B5EFE}"/>
              </a:ext>
            </a:extLst>
          </p:cNvPr>
          <p:cNvSpPr/>
          <p:nvPr>
            <p:custDataLst>
              <p:tags r:id="rId11"/>
            </p:custDataLst>
          </p:nvPr>
        </p:nvSpPr>
        <p:spPr>
          <a:xfrm>
            <a:off x="7159724" y="4221088"/>
            <a:ext cx="2089547" cy="642938"/>
          </a:xfrm>
          <a:prstGeom prst="down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16 : Basophile</a:t>
            </a:r>
          </a:p>
        </p:txBody>
      </p:sp>
    </p:spTree>
    <p:extLst>
      <p:ext uri="{BB962C8B-B14F-4D97-AF65-F5344CB8AC3E}">
        <p14:creationId xmlns:p14="http://schemas.microsoft.com/office/powerpoint/2010/main" val="14630801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3" descr="E:\256\LEUKO\SEGM1.BMP"/>
          <p:cNvPicPr>
            <a:picLocks noChangeAspect="1" noChangeArrowheads="1"/>
          </p:cNvPicPr>
          <p:nvPr>
            <p:custDataLst>
              <p:tags r:id="rId1"/>
            </p:custDataLst>
          </p:nvPr>
        </p:nvPicPr>
        <p:blipFill rotWithShape="1">
          <a:blip r:embed="rId10" cstate="print"/>
          <a:srcRect t="7849"/>
          <a:stretch/>
        </p:blipFill>
        <p:spPr bwMode="auto">
          <a:xfrm>
            <a:off x="310753" y="44624"/>
            <a:ext cx="4832747" cy="3357360"/>
          </a:xfrm>
          <a:prstGeom prst="rect">
            <a:avLst/>
          </a:prstGeom>
          <a:solidFill>
            <a:srgbClr val="C00000"/>
          </a:solidFill>
          <a:ln w="9525">
            <a:noFill/>
            <a:miter lim="800000"/>
            <a:headEnd/>
            <a:tailEnd/>
          </a:ln>
        </p:spPr>
      </p:pic>
      <p:pic>
        <p:nvPicPr>
          <p:cNvPr id="45061" name="Picture 2" descr="E:\256\LEUKO\EO5.BMP"/>
          <p:cNvPicPr>
            <a:picLocks noChangeAspect="1" noChangeArrowheads="1"/>
          </p:cNvPicPr>
          <p:nvPr>
            <p:custDataLst>
              <p:tags r:id="rId2"/>
            </p:custDataLst>
          </p:nvPr>
        </p:nvPicPr>
        <p:blipFill rotWithShape="1">
          <a:blip r:embed="rId11" cstate="print"/>
          <a:srcRect t="7849"/>
          <a:stretch/>
        </p:blipFill>
        <p:spPr bwMode="auto">
          <a:xfrm>
            <a:off x="5293518" y="44624"/>
            <a:ext cx="4832747" cy="3357360"/>
          </a:xfrm>
          <a:prstGeom prst="rect">
            <a:avLst/>
          </a:prstGeom>
          <a:solidFill>
            <a:srgbClr val="C00000"/>
          </a:solidFill>
          <a:ln w="9525">
            <a:noFill/>
            <a:miter lim="800000"/>
            <a:headEnd/>
            <a:tailEnd/>
          </a:ln>
        </p:spPr>
      </p:pic>
      <p:sp>
        <p:nvSpPr>
          <p:cNvPr id="7" name="Rectangle avec flèche vers le haut 6"/>
          <p:cNvSpPr/>
          <p:nvPr>
            <p:custDataLst>
              <p:tags r:id="rId3"/>
            </p:custDataLst>
          </p:nvPr>
        </p:nvSpPr>
        <p:spPr>
          <a:xfrm>
            <a:off x="5856088" y="1767852"/>
            <a:ext cx="2250281" cy="723304"/>
          </a:xfrm>
          <a:prstGeom prst="up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18 : Éosinophile</a:t>
            </a:r>
          </a:p>
        </p:txBody>
      </p:sp>
      <p:sp>
        <p:nvSpPr>
          <p:cNvPr id="9" name="Rectangle avec flèche vers le haut 8"/>
          <p:cNvSpPr/>
          <p:nvPr>
            <p:custDataLst>
              <p:tags r:id="rId4"/>
            </p:custDataLst>
          </p:nvPr>
        </p:nvSpPr>
        <p:spPr>
          <a:xfrm>
            <a:off x="792954" y="2169687"/>
            <a:ext cx="2250281" cy="723305"/>
          </a:xfrm>
          <a:prstGeom prst="up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17 : Neutrophile</a:t>
            </a:r>
          </a:p>
        </p:txBody>
      </p:sp>
      <p:pic>
        <p:nvPicPr>
          <p:cNvPr id="11" name="Picture 2" descr="E:\256\LEUKO\BASO7.BMP">
            <a:extLst>
              <a:ext uri="{FF2B5EF4-FFF2-40B4-BE49-F238E27FC236}">
                <a16:creationId xmlns:a16="http://schemas.microsoft.com/office/drawing/2014/main" id="{29657004-D722-4BCB-9C48-1C2414224054}"/>
              </a:ext>
            </a:extLst>
          </p:cNvPr>
          <p:cNvPicPr>
            <a:picLocks noGrp="1" noChangeAspect="1" noChangeArrowheads="1"/>
          </p:cNvPicPr>
          <p:nvPr>
            <p:ph idx="1"/>
            <p:custDataLst>
              <p:tags r:id="rId5"/>
            </p:custDataLst>
          </p:nvPr>
        </p:nvPicPr>
        <p:blipFill rotWithShape="1">
          <a:blip r:embed="rId12" cstate="print"/>
          <a:srcRect b="7849"/>
          <a:stretch/>
        </p:blipFill>
        <p:spPr>
          <a:xfrm>
            <a:off x="310753" y="3401984"/>
            <a:ext cx="4832747" cy="3357361"/>
          </a:xfrm>
          <a:solidFill>
            <a:srgbClr val="C00000"/>
          </a:solidFill>
        </p:spPr>
      </p:pic>
      <p:sp>
        <p:nvSpPr>
          <p:cNvPr id="13" name="Rectangle avec flèche vers le haut 9">
            <a:extLst>
              <a:ext uri="{FF2B5EF4-FFF2-40B4-BE49-F238E27FC236}">
                <a16:creationId xmlns:a16="http://schemas.microsoft.com/office/drawing/2014/main" id="{9271FB07-8FFF-4E0D-B596-1ABF7A12D199}"/>
              </a:ext>
            </a:extLst>
          </p:cNvPr>
          <p:cNvSpPr/>
          <p:nvPr>
            <p:custDataLst>
              <p:tags r:id="rId6"/>
            </p:custDataLst>
          </p:nvPr>
        </p:nvSpPr>
        <p:spPr>
          <a:xfrm>
            <a:off x="1516262" y="5250429"/>
            <a:ext cx="2250281" cy="723305"/>
          </a:xfrm>
          <a:prstGeom prst="up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19 : Basophile</a:t>
            </a:r>
          </a:p>
        </p:txBody>
      </p:sp>
      <p:pic>
        <p:nvPicPr>
          <p:cNvPr id="14" name="Picture 3" descr="E:\256\LEUKO\EO2.BMP">
            <a:extLst>
              <a:ext uri="{FF2B5EF4-FFF2-40B4-BE49-F238E27FC236}">
                <a16:creationId xmlns:a16="http://schemas.microsoft.com/office/drawing/2014/main" id="{C736D18B-0666-458B-A8D3-1AF2B7AEFC46}"/>
              </a:ext>
            </a:extLst>
          </p:cNvPr>
          <p:cNvPicPr>
            <a:picLocks noChangeAspect="1" noChangeArrowheads="1"/>
          </p:cNvPicPr>
          <p:nvPr>
            <p:custDataLst>
              <p:tags r:id="rId7"/>
            </p:custDataLst>
          </p:nvPr>
        </p:nvPicPr>
        <p:blipFill rotWithShape="1">
          <a:blip r:embed="rId13" cstate="print"/>
          <a:srcRect b="9388"/>
          <a:stretch/>
        </p:blipFill>
        <p:spPr bwMode="auto">
          <a:xfrm>
            <a:off x="5279122" y="3458078"/>
            <a:ext cx="4832747" cy="3301267"/>
          </a:xfrm>
          <a:prstGeom prst="rect">
            <a:avLst/>
          </a:prstGeom>
          <a:solidFill>
            <a:srgbClr val="C00000"/>
          </a:solidFill>
          <a:ln w="9525">
            <a:noFill/>
            <a:miter lim="800000"/>
            <a:headEnd/>
            <a:tailEnd/>
          </a:ln>
        </p:spPr>
      </p:pic>
      <p:sp>
        <p:nvSpPr>
          <p:cNvPr id="15" name="Rectangle avec flèche vers le bas 10">
            <a:extLst>
              <a:ext uri="{FF2B5EF4-FFF2-40B4-BE49-F238E27FC236}">
                <a16:creationId xmlns:a16="http://schemas.microsoft.com/office/drawing/2014/main" id="{888E3822-4CA9-4490-81D4-39F29A00420B}"/>
              </a:ext>
            </a:extLst>
          </p:cNvPr>
          <p:cNvSpPr/>
          <p:nvPr>
            <p:custDataLst>
              <p:tags r:id="rId8"/>
            </p:custDataLst>
          </p:nvPr>
        </p:nvSpPr>
        <p:spPr>
          <a:xfrm>
            <a:off x="6484629" y="3940280"/>
            <a:ext cx="2089547" cy="642938"/>
          </a:xfrm>
          <a:prstGeom prst="down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20 : Éosinophile</a:t>
            </a:r>
          </a:p>
        </p:txBody>
      </p:sp>
    </p:spTree>
    <p:extLst>
      <p:ext uri="{BB962C8B-B14F-4D97-AF65-F5344CB8AC3E}">
        <p14:creationId xmlns:p14="http://schemas.microsoft.com/office/powerpoint/2010/main" val="2230607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5D09586-8FDA-4308-8955-E1F37F0CC5F9}"/>
              </a:ext>
            </a:extLst>
          </p:cNvPr>
          <p:cNvSpPr>
            <a:spLocks noGrp="1"/>
          </p:cNvSpPr>
          <p:nvPr>
            <p:ph idx="1"/>
          </p:nvPr>
        </p:nvSpPr>
        <p:spPr>
          <a:xfrm>
            <a:off x="895028" y="1836774"/>
            <a:ext cx="8653280" cy="4230609"/>
          </a:xfrm>
        </p:spPr>
        <p:txBody>
          <a:bodyPr>
            <a:normAutofit fontScale="92500" lnSpcReduction="10000"/>
          </a:bodyPr>
          <a:lstStyle/>
          <a:p>
            <a:pPr marL="0" indent="0" algn="just">
              <a:lnSpc>
                <a:spcPct val="105000"/>
              </a:lnSpc>
              <a:buNone/>
            </a:pPr>
            <a:r>
              <a:rPr lang="fr-CA" sz="3000" i="1" dirty="0"/>
              <a:t>Historique</a:t>
            </a:r>
          </a:p>
          <a:p>
            <a:pPr lvl="1" algn="just" eaLnBrk="1" hangingPunct="1">
              <a:lnSpc>
                <a:spcPct val="105000"/>
              </a:lnSpc>
            </a:pPr>
            <a:r>
              <a:rPr lang="fr-CA" sz="2133" dirty="0"/>
              <a:t>Les premières autopsies de sujets atteints de leucémie ont été faites en 1840.</a:t>
            </a:r>
          </a:p>
          <a:p>
            <a:pPr marL="178818" lvl="1" indent="0" algn="just">
              <a:lnSpc>
                <a:spcPct val="105000"/>
              </a:lnSpc>
              <a:buNone/>
            </a:pPr>
            <a:endParaRPr lang="fr-CA" sz="800" dirty="0"/>
          </a:p>
          <a:p>
            <a:pPr lvl="1" algn="just">
              <a:lnSpc>
                <a:spcPct val="105000"/>
              </a:lnSpc>
            </a:pPr>
            <a:r>
              <a:rPr lang="fr-CA" sz="2200" dirty="0"/>
              <a:t>Au milieu du 19e siècle, les plaquettes furent découvertes :</a:t>
            </a:r>
          </a:p>
          <a:p>
            <a:pPr lvl="2" algn="just">
              <a:lnSpc>
                <a:spcPct val="105000"/>
              </a:lnSpc>
            </a:pPr>
            <a:r>
              <a:rPr lang="fr-CA" sz="2000" dirty="0"/>
              <a:t>Elles avaient longtemps été perçues comme des poussières.</a:t>
            </a:r>
          </a:p>
          <a:p>
            <a:pPr lvl="1" algn="just">
              <a:lnSpc>
                <a:spcPct val="105000"/>
              </a:lnSpc>
            </a:pPr>
            <a:endParaRPr lang="fr-CA" sz="2200" dirty="0"/>
          </a:p>
          <a:p>
            <a:pPr lvl="1" algn="just">
              <a:lnSpc>
                <a:spcPct val="105000"/>
              </a:lnSpc>
            </a:pPr>
            <a:r>
              <a:rPr lang="fr-CA" sz="2200" dirty="0"/>
              <a:t>Un peu plus tard, on établit le lien entre les PLT et les hémorragies.</a:t>
            </a:r>
          </a:p>
          <a:p>
            <a:pPr lvl="1" algn="just">
              <a:lnSpc>
                <a:spcPct val="105000"/>
              </a:lnSpc>
            </a:pPr>
            <a:endParaRPr lang="fr-CA" sz="2200" dirty="0"/>
          </a:p>
          <a:p>
            <a:pPr lvl="1" algn="just">
              <a:lnSpc>
                <a:spcPct val="105000"/>
              </a:lnSpc>
            </a:pPr>
            <a:r>
              <a:rPr lang="fr-CA" sz="2200" dirty="0"/>
              <a:t>En 1870, on démontre que la moelle osseuse est la source des cellules sanguines et que la leucémie est une maladie de la moelle osseuse.</a:t>
            </a:r>
          </a:p>
          <a:p>
            <a:pPr lvl="1" algn="just">
              <a:lnSpc>
                <a:spcPct val="105000"/>
              </a:lnSpc>
            </a:pPr>
            <a:endParaRPr lang="fr-CA" sz="2200" dirty="0"/>
          </a:p>
          <a:p>
            <a:pPr lvl="1" algn="just">
              <a:lnSpc>
                <a:spcPct val="105000"/>
              </a:lnSpc>
            </a:pPr>
            <a:r>
              <a:rPr lang="fr-CA" sz="2200" dirty="0"/>
              <a:t>Prix Nobel de 1930 : Découverte du système ABO.</a:t>
            </a:r>
          </a:p>
        </p:txBody>
      </p:sp>
      <p:sp>
        <p:nvSpPr>
          <p:cNvPr id="4" name="Rectangle 2">
            <a:extLst>
              <a:ext uri="{FF2B5EF4-FFF2-40B4-BE49-F238E27FC236}">
                <a16:creationId xmlns:a16="http://schemas.microsoft.com/office/drawing/2014/main" id="{B71A23EF-C762-46B1-B87E-D9F5E78CD6E3}"/>
              </a:ext>
            </a:extLst>
          </p:cNvPr>
          <p:cNvSpPr>
            <a:spLocks noGrp="1" noChangeArrowheads="1"/>
          </p:cNvSpPr>
          <p:nvPr>
            <p:ph type="title"/>
            <p:custDataLst>
              <p:tags r:id="rId1"/>
            </p:custDataLst>
          </p:nvPr>
        </p:nvSpPr>
        <p:spPr>
          <a:xfrm>
            <a:off x="1296524" y="142318"/>
            <a:ext cx="7543800" cy="982426"/>
          </a:xfrm>
        </p:spPr>
        <p:txBody>
          <a:bodyPr>
            <a:normAutofit/>
          </a:bodyPr>
          <a:lstStyle/>
          <a:p>
            <a:pPr eaLnBrk="1" hangingPunct="1">
              <a:defRPr/>
            </a:pPr>
            <a:r>
              <a:rPr lang="fr-CA" sz="3600" b="1" cap="all" dirty="0"/>
              <a:t>Introduction</a:t>
            </a:r>
            <a:r>
              <a:rPr lang="fr-CA" sz="3600" b="1" cap="all" dirty="0">
                <a:solidFill>
                  <a:srgbClr val="C00000"/>
                </a:solidFill>
              </a:rPr>
              <a:t>   </a:t>
            </a:r>
            <a:endParaRPr lang="fr-FR" sz="1400" b="1" cap="all" dirty="0">
              <a:solidFill>
                <a:srgbClr val="C00000"/>
              </a:solidFill>
            </a:endParaRPr>
          </a:p>
        </p:txBody>
      </p:sp>
      <p:sp>
        <p:nvSpPr>
          <p:cNvPr id="5" name="ZoneTexte 5">
            <a:extLst>
              <a:ext uri="{FF2B5EF4-FFF2-40B4-BE49-F238E27FC236}">
                <a16:creationId xmlns:a16="http://schemas.microsoft.com/office/drawing/2014/main" id="{02F00324-C8AC-49FA-8598-89BD7CC04DB0}"/>
              </a:ext>
            </a:extLst>
          </p:cNvPr>
          <p:cNvSpPr txBox="1">
            <a:spLocks noChangeArrowheads="1"/>
          </p:cNvSpPr>
          <p:nvPr>
            <p:custDataLst>
              <p:tags r:id="rId2"/>
            </p:custDataLst>
          </p:nvPr>
        </p:nvSpPr>
        <p:spPr bwMode="auto">
          <a:xfrm>
            <a:off x="8324677" y="6407906"/>
            <a:ext cx="1571625" cy="307777"/>
          </a:xfrm>
          <a:prstGeom prst="rect">
            <a:avLst/>
          </a:prstGeom>
          <a:noFill/>
          <a:ln w="9525">
            <a:noFill/>
            <a:miter lim="800000"/>
            <a:headEnd/>
            <a:tailEnd/>
          </a:ln>
        </p:spPr>
        <p:txBody>
          <a:bodyPr>
            <a:spAutoFit/>
          </a:bodyPr>
          <a:lstStyle/>
          <a:p>
            <a:r>
              <a:rPr lang="fr-CA" sz="1400" dirty="0" err="1">
                <a:solidFill>
                  <a:srgbClr val="000000"/>
                </a:solidFill>
              </a:rPr>
              <a:t>Ref</a:t>
            </a:r>
            <a:r>
              <a:rPr lang="fr-CA" sz="1400" dirty="0">
                <a:solidFill>
                  <a:srgbClr val="000000"/>
                </a:solidFill>
              </a:rPr>
              <a:t>: p.3-5</a:t>
            </a:r>
          </a:p>
        </p:txBody>
      </p:sp>
    </p:spTree>
    <p:extLst>
      <p:ext uri="{BB962C8B-B14F-4D97-AF65-F5344CB8AC3E}">
        <p14:creationId xmlns:p14="http://schemas.microsoft.com/office/powerpoint/2010/main" val="20035491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2" descr="E:\256\LEUKO\MONO5.BMP"/>
          <p:cNvPicPr>
            <a:picLocks noChangeAspect="1" noChangeArrowheads="1"/>
          </p:cNvPicPr>
          <p:nvPr>
            <p:custDataLst>
              <p:tags r:id="rId1"/>
            </p:custDataLst>
          </p:nvPr>
        </p:nvPicPr>
        <p:blipFill rotWithShape="1">
          <a:blip r:embed="rId11" cstate="print"/>
          <a:srcRect b="9084"/>
          <a:stretch/>
        </p:blipFill>
        <p:spPr bwMode="auto">
          <a:xfrm>
            <a:off x="102940" y="116633"/>
            <a:ext cx="4832747" cy="3312368"/>
          </a:xfrm>
          <a:prstGeom prst="rect">
            <a:avLst/>
          </a:prstGeom>
          <a:solidFill>
            <a:srgbClr val="C00000"/>
          </a:solidFill>
          <a:ln w="9525">
            <a:noFill/>
            <a:miter lim="800000"/>
            <a:headEnd/>
            <a:tailEnd/>
          </a:ln>
        </p:spPr>
      </p:pic>
      <p:sp>
        <p:nvSpPr>
          <p:cNvPr id="12" name="Rectangle avec flèche vers le bas 11"/>
          <p:cNvSpPr/>
          <p:nvPr>
            <p:custDataLst>
              <p:tags r:id="rId2"/>
            </p:custDataLst>
          </p:nvPr>
        </p:nvSpPr>
        <p:spPr>
          <a:xfrm>
            <a:off x="1147713" y="518467"/>
            <a:ext cx="2089547" cy="642938"/>
          </a:xfrm>
          <a:prstGeom prst="down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21 : Monocyte</a:t>
            </a:r>
          </a:p>
        </p:txBody>
      </p:sp>
      <p:pic>
        <p:nvPicPr>
          <p:cNvPr id="13" name="Picture 5" descr="E:\256\LEUKO\MONO3.BMP">
            <a:extLst>
              <a:ext uri="{FF2B5EF4-FFF2-40B4-BE49-F238E27FC236}">
                <a16:creationId xmlns:a16="http://schemas.microsoft.com/office/drawing/2014/main" id="{98E9C791-5020-4169-9546-DC066B60DF66}"/>
              </a:ext>
            </a:extLst>
          </p:cNvPr>
          <p:cNvPicPr>
            <a:picLocks noGrp="1" noChangeAspect="1" noChangeArrowheads="1"/>
          </p:cNvPicPr>
          <p:nvPr>
            <p:ph idx="1"/>
            <p:custDataLst>
              <p:tags r:id="rId3"/>
            </p:custDataLst>
          </p:nvPr>
        </p:nvPicPr>
        <p:blipFill rotWithShape="1">
          <a:blip r:embed="rId12" cstate="print"/>
          <a:srcRect b="11182"/>
          <a:stretch/>
        </p:blipFill>
        <p:spPr>
          <a:xfrm>
            <a:off x="5143500" y="121071"/>
            <a:ext cx="4832747" cy="3235921"/>
          </a:xfrm>
          <a:solidFill>
            <a:srgbClr val="C00000"/>
          </a:solidFill>
        </p:spPr>
      </p:pic>
      <p:sp>
        <p:nvSpPr>
          <p:cNvPr id="14" name="Rectangle avec flèche vers le haut 13">
            <a:extLst>
              <a:ext uri="{FF2B5EF4-FFF2-40B4-BE49-F238E27FC236}">
                <a16:creationId xmlns:a16="http://schemas.microsoft.com/office/drawing/2014/main" id="{F3084BB5-FFA8-4565-AF0F-404EE99F6905}"/>
              </a:ext>
            </a:extLst>
          </p:cNvPr>
          <p:cNvSpPr/>
          <p:nvPr>
            <p:custDataLst>
              <p:tags r:id="rId4"/>
            </p:custDataLst>
          </p:nvPr>
        </p:nvSpPr>
        <p:spPr>
          <a:xfrm>
            <a:off x="5545337" y="2049884"/>
            <a:ext cx="2250281" cy="723305"/>
          </a:xfrm>
          <a:prstGeom prst="up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22 : Monocyte</a:t>
            </a:r>
          </a:p>
        </p:txBody>
      </p:sp>
      <p:pic>
        <p:nvPicPr>
          <p:cNvPr id="15" name="Picture 3" descr="E:\256\LEUKO\BASO3.BMP">
            <a:extLst>
              <a:ext uri="{FF2B5EF4-FFF2-40B4-BE49-F238E27FC236}">
                <a16:creationId xmlns:a16="http://schemas.microsoft.com/office/drawing/2014/main" id="{F6BB92CD-16DC-4EAA-9B47-05BD5CDCB217}"/>
              </a:ext>
            </a:extLst>
          </p:cNvPr>
          <p:cNvPicPr>
            <a:picLocks noChangeAspect="1" noChangeArrowheads="1"/>
          </p:cNvPicPr>
          <p:nvPr>
            <p:custDataLst>
              <p:tags r:id="rId5"/>
            </p:custDataLst>
          </p:nvPr>
        </p:nvPicPr>
        <p:blipFill rotWithShape="1">
          <a:blip r:embed="rId13" cstate="print"/>
          <a:srcRect b="9205"/>
          <a:stretch/>
        </p:blipFill>
        <p:spPr bwMode="auto">
          <a:xfrm>
            <a:off x="5143500" y="3429002"/>
            <a:ext cx="4832747" cy="3307928"/>
          </a:xfrm>
          <a:prstGeom prst="rect">
            <a:avLst/>
          </a:prstGeom>
          <a:solidFill>
            <a:srgbClr val="C00000"/>
          </a:solidFill>
          <a:ln w="9525">
            <a:noFill/>
            <a:miter lim="800000"/>
            <a:headEnd/>
            <a:tailEnd/>
          </a:ln>
        </p:spPr>
      </p:pic>
      <p:pic>
        <p:nvPicPr>
          <p:cNvPr id="16" name="Picture 6" descr="E:\256\LEUKO\LYMFO4.BMP">
            <a:extLst>
              <a:ext uri="{FF2B5EF4-FFF2-40B4-BE49-F238E27FC236}">
                <a16:creationId xmlns:a16="http://schemas.microsoft.com/office/drawing/2014/main" id="{D36F7360-039F-4D83-AC75-45D3DC16B057}"/>
              </a:ext>
            </a:extLst>
          </p:cNvPr>
          <p:cNvPicPr>
            <a:picLocks noChangeAspect="1" noChangeArrowheads="1"/>
          </p:cNvPicPr>
          <p:nvPr>
            <p:custDataLst>
              <p:tags r:id="rId6"/>
            </p:custDataLst>
          </p:nvPr>
        </p:nvPicPr>
        <p:blipFill rotWithShape="1">
          <a:blip r:embed="rId14" cstate="print"/>
          <a:srcRect b="9084"/>
          <a:stretch/>
        </p:blipFill>
        <p:spPr bwMode="auto">
          <a:xfrm>
            <a:off x="102940" y="3429002"/>
            <a:ext cx="4832747" cy="3312366"/>
          </a:xfrm>
          <a:prstGeom prst="rect">
            <a:avLst/>
          </a:prstGeom>
          <a:solidFill>
            <a:srgbClr val="C00000"/>
          </a:solidFill>
          <a:ln w="9525">
            <a:noFill/>
            <a:miter lim="800000"/>
            <a:headEnd/>
            <a:tailEnd/>
          </a:ln>
        </p:spPr>
      </p:pic>
      <p:sp>
        <p:nvSpPr>
          <p:cNvPr id="17" name="Rectangle avec flèche vers le bas 14">
            <a:extLst>
              <a:ext uri="{FF2B5EF4-FFF2-40B4-BE49-F238E27FC236}">
                <a16:creationId xmlns:a16="http://schemas.microsoft.com/office/drawing/2014/main" id="{ACC3DE9D-EDC8-405B-B0F6-BCC616685E90}"/>
              </a:ext>
            </a:extLst>
          </p:cNvPr>
          <p:cNvSpPr/>
          <p:nvPr>
            <p:custDataLst>
              <p:tags r:id="rId7"/>
            </p:custDataLst>
          </p:nvPr>
        </p:nvSpPr>
        <p:spPr>
          <a:xfrm>
            <a:off x="7072314" y="4152305"/>
            <a:ext cx="2089547" cy="642938"/>
          </a:xfrm>
          <a:prstGeom prst="down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24 : Basophile</a:t>
            </a:r>
          </a:p>
        </p:txBody>
      </p:sp>
      <p:sp>
        <p:nvSpPr>
          <p:cNvPr id="18" name="Rectangle avec flèche vers le bas 15">
            <a:extLst>
              <a:ext uri="{FF2B5EF4-FFF2-40B4-BE49-F238E27FC236}">
                <a16:creationId xmlns:a16="http://schemas.microsoft.com/office/drawing/2014/main" id="{A7F240BA-5857-404B-B20A-0CCC357BD931}"/>
              </a:ext>
            </a:extLst>
          </p:cNvPr>
          <p:cNvSpPr/>
          <p:nvPr>
            <p:custDataLst>
              <p:tags r:id="rId8"/>
            </p:custDataLst>
          </p:nvPr>
        </p:nvSpPr>
        <p:spPr>
          <a:xfrm>
            <a:off x="1687713" y="3991571"/>
            <a:ext cx="2089547" cy="642938"/>
          </a:xfrm>
          <a:prstGeom prst="downArrowCallou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dirty="0">
                <a:solidFill>
                  <a:schemeClr val="bg1"/>
                </a:solidFill>
              </a:rPr>
              <a:t>23 : Lymphocyte</a:t>
            </a:r>
          </a:p>
        </p:txBody>
      </p:sp>
    </p:spTree>
    <p:extLst>
      <p:ext uri="{BB962C8B-B14F-4D97-AF65-F5344CB8AC3E}">
        <p14:creationId xmlns:p14="http://schemas.microsoft.com/office/powerpoint/2010/main" val="16737426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6693" y="629816"/>
            <a:ext cx="8365279" cy="1143000"/>
          </a:xfrm>
        </p:spPr>
        <p:txBody>
          <a:bodyPr>
            <a:normAutofit/>
          </a:bodyPr>
          <a:lstStyle/>
          <a:p>
            <a:r>
              <a:rPr lang="fr-CA" sz="4000" b="1" cap="all" dirty="0">
                <a:solidFill>
                  <a:srgbClr val="C00000"/>
                </a:solidFill>
              </a:rPr>
              <a:t>Exercice sur la morphologie des GR</a:t>
            </a:r>
            <a:br>
              <a:rPr lang="fr-CA" sz="4000" b="1" cap="all" dirty="0">
                <a:solidFill>
                  <a:srgbClr val="C00000"/>
                </a:solidFill>
              </a:rPr>
            </a:br>
            <a:r>
              <a:rPr lang="fr-CA" sz="4000" b="1" cap="all" dirty="0">
                <a:solidFill>
                  <a:srgbClr val="C00000"/>
                </a:solidFill>
              </a:rPr>
              <a:t>Définition:</a:t>
            </a:r>
          </a:p>
        </p:txBody>
      </p:sp>
      <p:sp>
        <p:nvSpPr>
          <p:cNvPr id="4" name="ZoneTexte 3"/>
          <p:cNvSpPr txBox="1"/>
          <p:nvPr/>
        </p:nvSpPr>
        <p:spPr>
          <a:xfrm>
            <a:off x="967036" y="1924883"/>
            <a:ext cx="8424936" cy="4247317"/>
          </a:xfrm>
          <a:prstGeom prst="rect">
            <a:avLst/>
          </a:prstGeom>
          <a:noFill/>
        </p:spPr>
        <p:txBody>
          <a:bodyPr wrap="square" rtlCol="0">
            <a:spAutoFit/>
          </a:bodyPr>
          <a:lstStyle/>
          <a:p>
            <a:pPr algn="l">
              <a:lnSpc>
                <a:spcPct val="150000"/>
              </a:lnSpc>
            </a:pPr>
            <a:r>
              <a:rPr lang="fr-CA" sz="2400" dirty="0"/>
              <a:t>Microcytose =</a:t>
            </a:r>
          </a:p>
          <a:p>
            <a:pPr algn="l">
              <a:lnSpc>
                <a:spcPct val="150000"/>
              </a:lnSpc>
            </a:pPr>
            <a:r>
              <a:rPr lang="fr-CA" sz="2400" dirty="0" err="1"/>
              <a:t>Macrocytose</a:t>
            </a:r>
            <a:r>
              <a:rPr lang="fr-CA" sz="2400" dirty="0"/>
              <a:t> =</a:t>
            </a:r>
          </a:p>
          <a:p>
            <a:pPr algn="l">
              <a:lnSpc>
                <a:spcPct val="150000"/>
              </a:lnSpc>
            </a:pPr>
            <a:r>
              <a:rPr lang="fr-CA" sz="2400" dirty="0" err="1"/>
              <a:t>Anisocytose</a:t>
            </a:r>
            <a:r>
              <a:rPr lang="fr-CA" sz="2400" dirty="0"/>
              <a:t> =</a:t>
            </a:r>
          </a:p>
          <a:p>
            <a:pPr algn="l">
              <a:lnSpc>
                <a:spcPct val="150000"/>
              </a:lnSpc>
            </a:pPr>
            <a:r>
              <a:rPr lang="fr-CA" sz="2400" dirty="0"/>
              <a:t>Sphérocytose =</a:t>
            </a:r>
          </a:p>
          <a:p>
            <a:pPr algn="l">
              <a:lnSpc>
                <a:spcPct val="150000"/>
              </a:lnSpc>
            </a:pPr>
            <a:r>
              <a:rPr lang="fr-CA" sz="2400" dirty="0"/>
              <a:t>Hypochromie =</a:t>
            </a:r>
          </a:p>
          <a:p>
            <a:pPr algn="l">
              <a:lnSpc>
                <a:spcPct val="150000"/>
              </a:lnSpc>
            </a:pPr>
            <a:r>
              <a:rPr lang="fr-CA" sz="2400" dirty="0" err="1"/>
              <a:t>Polychromatophilie</a:t>
            </a:r>
            <a:r>
              <a:rPr lang="fr-CA" sz="2400" dirty="0"/>
              <a:t> =</a:t>
            </a:r>
          </a:p>
          <a:p>
            <a:pPr algn="l">
              <a:lnSpc>
                <a:spcPct val="150000"/>
              </a:lnSpc>
            </a:pPr>
            <a:r>
              <a:rPr lang="fr-CA" sz="2400" dirty="0"/>
              <a:t>Ponctuations basophiles =</a:t>
            </a:r>
          </a:p>
          <a:p>
            <a:pPr algn="l"/>
            <a:endParaRPr lang="fr-CA"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custDataLst>
              <p:tags r:id="rId1"/>
            </p:custDataLst>
          </p:nvPr>
        </p:nvSpPr>
        <p:spPr>
          <a:xfrm>
            <a:off x="1039045" y="1988840"/>
            <a:ext cx="8280920" cy="4032448"/>
          </a:xfrm>
        </p:spPr>
        <p:txBody>
          <a:bodyPr>
            <a:normAutofit fontScale="77500" lnSpcReduction="20000"/>
          </a:bodyPr>
          <a:lstStyle/>
          <a:p>
            <a:pPr marL="0" indent="0" defTabSz="914400" eaLnBrk="1" hangingPunct="1">
              <a:lnSpc>
                <a:spcPct val="90000"/>
              </a:lnSpc>
              <a:buNone/>
            </a:pPr>
            <a:r>
              <a:rPr lang="fr-CA" sz="2400" dirty="0"/>
              <a:t>Morphologie des globules rouges</a:t>
            </a:r>
          </a:p>
          <a:p>
            <a:pPr marL="0" indent="0" defTabSz="914400" eaLnBrk="1" hangingPunct="1">
              <a:lnSpc>
                <a:spcPct val="90000"/>
              </a:lnSpc>
              <a:buNone/>
            </a:pPr>
            <a:endParaRPr lang="fr-CA" sz="2400" dirty="0"/>
          </a:p>
          <a:p>
            <a:pPr marL="354013" lvl="1" indent="-177800" defTabSz="914400" eaLnBrk="1" hangingPunct="1">
              <a:lnSpc>
                <a:spcPct val="90000"/>
              </a:lnSpc>
            </a:pPr>
            <a:r>
              <a:rPr lang="fr-CA" sz="2400" u="sng" dirty="0"/>
              <a:t>Anisocytose </a:t>
            </a:r>
            <a:r>
              <a:rPr lang="fr-CA" sz="2400" dirty="0"/>
              <a:t>: variation de la taille des GR</a:t>
            </a:r>
          </a:p>
          <a:p>
            <a:pPr marL="806450" lvl="2" indent="-177800" defTabSz="914400" eaLnBrk="1" hangingPunct="1">
              <a:lnSpc>
                <a:spcPct val="90000"/>
              </a:lnSpc>
            </a:pPr>
            <a:r>
              <a:rPr lang="fr-CA" sz="2400" u="sng" dirty="0"/>
              <a:t>Microcytose </a:t>
            </a:r>
            <a:r>
              <a:rPr lang="fr-CA" sz="2400" dirty="0"/>
              <a:t>: GR plus petits</a:t>
            </a:r>
          </a:p>
          <a:p>
            <a:pPr marL="806450" lvl="2" indent="-177800" defTabSz="914400" eaLnBrk="1" hangingPunct="1">
              <a:lnSpc>
                <a:spcPct val="90000"/>
              </a:lnSpc>
            </a:pPr>
            <a:r>
              <a:rPr lang="fr-CA" sz="2400" u="sng" dirty="0"/>
              <a:t>Macrocytose </a:t>
            </a:r>
            <a:r>
              <a:rPr lang="fr-CA" sz="2400" dirty="0"/>
              <a:t>: GR plus gros</a:t>
            </a:r>
          </a:p>
          <a:p>
            <a:pPr marL="806450" lvl="2" indent="-177800" defTabSz="914400" eaLnBrk="1" hangingPunct="1">
              <a:lnSpc>
                <a:spcPct val="90000"/>
              </a:lnSpc>
            </a:pPr>
            <a:endParaRPr lang="fr-CA" sz="2400" dirty="0"/>
          </a:p>
          <a:p>
            <a:pPr marL="354013" lvl="1" indent="-177800" defTabSz="914400" eaLnBrk="1" hangingPunct="1">
              <a:lnSpc>
                <a:spcPct val="90000"/>
              </a:lnSpc>
            </a:pPr>
            <a:r>
              <a:rPr lang="fr-CA" sz="2400" u="sng" dirty="0" err="1"/>
              <a:t>Polychromatophilie</a:t>
            </a:r>
            <a:r>
              <a:rPr lang="fr-CA" sz="2400" u="sng" dirty="0"/>
              <a:t> </a:t>
            </a:r>
            <a:r>
              <a:rPr lang="fr-CA" sz="2400" dirty="0"/>
              <a:t>: variation dans la couleur</a:t>
            </a:r>
          </a:p>
          <a:p>
            <a:pPr marL="806450" lvl="2" indent="-177800" defTabSz="914400" eaLnBrk="1" hangingPunct="1">
              <a:lnSpc>
                <a:spcPct val="90000"/>
              </a:lnSpc>
            </a:pPr>
            <a:r>
              <a:rPr lang="fr-CA" sz="2400" dirty="0"/>
              <a:t>Possibilité de réticulocytes</a:t>
            </a:r>
          </a:p>
          <a:p>
            <a:pPr marL="806450" lvl="1" indent="-177800" defTabSz="914400" eaLnBrk="1" hangingPunct="1">
              <a:lnSpc>
                <a:spcPct val="90000"/>
              </a:lnSpc>
            </a:pPr>
            <a:r>
              <a:rPr lang="fr-CA" sz="2400" u="sng" dirty="0"/>
              <a:t>Hypochromie </a:t>
            </a:r>
            <a:r>
              <a:rPr lang="fr-CA" sz="2400" dirty="0"/>
              <a:t>: GR plus pâles</a:t>
            </a:r>
          </a:p>
          <a:p>
            <a:pPr marL="628650" lvl="1" indent="0" defTabSz="914400" eaLnBrk="1" hangingPunct="1">
              <a:lnSpc>
                <a:spcPct val="90000"/>
              </a:lnSpc>
              <a:buNone/>
            </a:pPr>
            <a:endParaRPr lang="fr-CA" sz="2400" dirty="0"/>
          </a:p>
          <a:p>
            <a:pPr marL="354013" lvl="1" indent="-177800" defTabSz="914400" eaLnBrk="1" hangingPunct="1">
              <a:lnSpc>
                <a:spcPct val="90000"/>
              </a:lnSpc>
            </a:pPr>
            <a:r>
              <a:rPr lang="fr-CA" sz="2400" u="sng" dirty="0" err="1"/>
              <a:t>Poïkilocytose</a:t>
            </a:r>
            <a:r>
              <a:rPr lang="fr-CA" sz="2400" u="sng" dirty="0"/>
              <a:t> </a:t>
            </a:r>
            <a:r>
              <a:rPr lang="fr-CA" sz="2400" dirty="0"/>
              <a:t>: variation dans la forme</a:t>
            </a:r>
          </a:p>
          <a:p>
            <a:pPr marL="1143000" lvl="2" indent="-228600" defTabSz="914400" eaLnBrk="1" hangingPunct="1">
              <a:lnSpc>
                <a:spcPct val="90000"/>
              </a:lnSpc>
            </a:pPr>
            <a:r>
              <a:rPr lang="fr-CA" sz="2400" dirty="0">
                <a:solidFill>
                  <a:srgbClr val="FF3300"/>
                </a:solidFill>
              </a:rPr>
              <a:t>Page 71</a:t>
            </a:r>
          </a:p>
          <a:p>
            <a:pPr marL="342900" indent="-342900" defTabSz="914400" eaLnBrk="1" hangingPunct="1">
              <a:lnSpc>
                <a:spcPct val="90000"/>
              </a:lnSpc>
              <a:buNone/>
            </a:pPr>
            <a:r>
              <a:rPr lang="fr-CA" sz="3300" dirty="0"/>
              <a:t>		</a:t>
            </a:r>
          </a:p>
        </p:txBody>
      </p:sp>
      <p:sp>
        <p:nvSpPr>
          <p:cNvPr id="246788" name="Text Box 4"/>
          <p:cNvSpPr txBox="1">
            <a:spLocks noChangeArrowheads="1"/>
          </p:cNvSpPr>
          <p:nvPr>
            <p:custDataLst>
              <p:tags r:id="rId2"/>
            </p:custDataLst>
          </p:nvPr>
        </p:nvSpPr>
        <p:spPr bwMode="auto">
          <a:xfrm>
            <a:off x="6799684" y="4005064"/>
            <a:ext cx="2894977" cy="725333"/>
          </a:xfrm>
          <a:prstGeom prst="rect">
            <a:avLst/>
          </a:prstGeom>
          <a:solidFill>
            <a:schemeClr val="accent2"/>
          </a:solidFill>
          <a:ln w="9525">
            <a:solidFill>
              <a:srgbClr val="FF0000"/>
            </a:solidFill>
            <a:miter lim="800000"/>
            <a:headEnd/>
            <a:tailEnd/>
          </a:ln>
          <a:effectLst/>
        </p:spPr>
        <p:txBody>
          <a:bodyPr wrap="square" lIns="108719" tIns="54359" rIns="108719" bIns="54359">
            <a:spAutoFit/>
          </a:bodyPr>
          <a:lstStyle/>
          <a:p>
            <a:pPr algn="ctr">
              <a:spcBef>
                <a:spcPct val="50000"/>
              </a:spcBef>
              <a:defRPr/>
            </a:pPr>
            <a:r>
              <a:rPr lang="fr-CA" sz="2000" dirty="0">
                <a:solidFill>
                  <a:schemeClr val="bg1"/>
                </a:solidFill>
                <a:effectLst/>
              </a:rPr>
              <a:t>L’hyperchromie n’existe pas, c’est impossible</a:t>
            </a:r>
          </a:p>
        </p:txBody>
      </p:sp>
      <p:sp>
        <p:nvSpPr>
          <p:cNvPr id="3" name="Titre 2">
            <a:extLst>
              <a:ext uri="{FF2B5EF4-FFF2-40B4-BE49-F238E27FC236}">
                <a16:creationId xmlns:a16="http://schemas.microsoft.com/office/drawing/2014/main" id="{FCE4A574-2D32-421B-8532-3B5C54363D39}"/>
              </a:ext>
            </a:extLst>
          </p:cNvPr>
          <p:cNvSpPr>
            <a:spLocks noGrp="1"/>
          </p:cNvSpPr>
          <p:nvPr>
            <p:ph type="title"/>
          </p:nvPr>
        </p:nvSpPr>
        <p:spPr>
          <a:xfrm>
            <a:off x="925830" y="908720"/>
            <a:ext cx="8486775" cy="828642"/>
          </a:xfrm>
        </p:spPr>
        <p:txBody>
          <a:bodyPr>
            <a:normAutofit/>
          </a:bodyPr>
          <a:lstStyle/>
          <a:p>
            <a:r>
              <a:rPr lang="fr-CA" sz="4000" b="1" cap="all" dirty="0">
                <a:solidFill>
                  <a:srgbClr val="C00000"/>
                </a:solidFill>
              </a:rPr>
              <a:t>L’hémogramme   (suite)</a:t>
            </a:r>
            <a:endParaRPr lang="fr-CA"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67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8" grpId="0" animBg="1"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custDataLst>
              <p:tags r:id="rId1"/>
            </p:custDataLst>
          </p:nvPr>
        </p:nvSpPr>
        <p:spPr>
          <a:xfrm>
            <a:off x="1021997" y="1134641"/>
            <a:ext cx="10369550" cy="638175"/>
          </a:xfrm>
        </p:spPr>
        <p:txBody>
          <a:bodyPr>
            <a:normAutofit fontScale="90000"/>
          </a:bodyPr>
          <a:lstStyle/>
          <a:p>
            <a:r>
              <a:rPr lang="fr-CA" sz="4200" b="1" cap="all" dirty="0">
                <a:solidFill>
                  <a:srgbClr val="C00000"/>
                </a:solidFill>
              </a:rPr>
              <a:t>Structure du globule rouge</a:t>
            </a:r>
            <a:endParaRPr lang="fr-FR" sz="1600" b="1" cap="all" dirty="0">
              <a:solidFill>
                <a:srgbClr val="C00000"/>
              </a:solidFill>
            </a:endParaRPr>
          </a:p>
        </p:txBody>
      </p:sp>
      <p:sp>
        <p:nvSpPr>
          <p:cNvPr id="219139" name="Rectangle 3"/>
          <p:cNvSpPr>
            <a:spLocks noGrp="1" noChangeArrowheads="1"/>
          </p:cNvSpPr>
          <p:nvPr>
            <p:ph idx="1"/>
            <p:custDataLst>
              <p:tags r:id="rId2"/>
            </p:custDataLst>
          </p:nvPr>
        </p:nvSpPr>
        <p:spPr>
          <a:xfrm>
            <a:off x="1039044" y="1884956"/>
            <a:ext cx="8352928" cy="5375275"/>
          </a:xfrm>
        </p:spPr>
        <p:txBody>
          <a:bodyPr>
            <a:normAutofit/>
          </a:bodyPr>
          <a:lstStyle/>
          <a:p>
            <a:r>
              <a:rPr lang="fr-CA" sz="2400" dirty="0"/>
              <a:t>Variation de la taille du GR</a:t>
            </a:r>
          </a:p>
          <a:p>
            <a:pPr lvl="1"/>
            <a:r>
              <a:rPr lang="fr-CA" sz="2200" u="sng" dirty="0"/>
              <a:t>ANISOCYTOSE</a:t>
            </a:r>
          </a:p>
          <a:p>
            <a:pPr lvl="1"/>
            <a:r>
              <a:rPr lang="fr-CA" sz="2200" u="sng" dirty="0"/>
              <a:t>MICROCYTOSE</a:t>
            </a:r>
          </a:p>
          <a:p>
            <a:pPr lvl="1"/>
            <a:r>
              <a:rPr lang="fr-CA" sz="2200" u="sng" dirty="0"/>
              <a:t>MACROCYTOSE</a:t>
            </a:r>
          </a:p>
          <a:p>
            <a:pPr lvl="1"/>
            <a:r>
              <a:rPr lang="fr-CA" sz="2200" u="sng" dirty="0"/>
              <a:t>MÉGALOCYTOSE</a:t>
            </a:r>
          </a:p>
          <a:p>
            <a:endParaRPr lang="fr-CA" sz="400" dirty="0"/>
          </a:p>
          <a:p>
            <a:r>
              <a:rPr lang="fr-CA" sz="2400" dirty="0"/>
              <a:t>Variation de la couleur du GR</a:t>
            </a:r>
          </a:p>
          <a:p>
            <a:pPr lvl="1"/>
            <a:r>
              <a:rPr lang="fr-CA" sz="2200" u="sng" dirty="0"/>
              <a:t>ANISOCHROMIE</a:t>
            </a:r>
          </a:p>
          <a:p>
            <a:pPr lvl="1"/>
            <a:r>
              <a:rPr lang="fr-CA" sz="2200" u="sng" dirty="0"/>
              <a:t>HYPOCHROMIE</a:t>
            </a:r>
          </a:p>
          <a:p>
            <a:pPr lvl="1"/>
            <a:r>
              <a:rPr lang="fr-CA" sz="2200" u="sng" dirty="0"/>
              <a:t>POLYCHROMATOPHILIE</a:t>
            </a:r>
          </a:p>
          <a:p>
            <a:endParaRPr lang="fr-CA" sz="2800" dirty="0"/>
          </a:p>
        </p:txBody>
      </p:sp>
      <p:sp>
        <p:nvSpPr>
          <p:cNvPr id="219140" name="Text Box 4"/>
          <p:cNvSpPr txBox="1">
            <a:spLocks noChangeArrowheads="1"/>
          </p:cNvSpPr>
          <p:nvPr>
            <p:custDataLst>
              <p:tags r:id="rId3"/>
            </p:custDataLst>
          </p:nvPr>
        </p:nvSpPr>
        <p:spPr bwMode="auto">
          <a:xfrm>
            <a:off x="6470650" y="4797152"/>
            <a:ext cx="3816350" cy="1304331"/>
          </a:xfrm>
          <a:prstGeom prst="rect">
            <a:avLst/>
          </a:prstGeom>
          <a:noFill/>
          <a:ln w="9525">
            <a:noFill/>
            <a:miter lim="800000"/>
            <a:headEnd/>
            <a:tailEnd/>
          </a:ln>
          <a:effectLst/>
        </p:spPr>
        <p:txBody>
          <a:bodyPr>
            <a:spAutoFit/>
          </a:bodyPr>
          <a:lstStyle/>
          <a:p>
            <a:pPr defTabSz="1069975">
              <a:spcBef>
                <a:spcPct val="50000"/>
              </a:spcBef>
            </a:pPr>
            <a:r>
              <a:rPr lang="fr-CA"/>
              <a:t>Tableau 4.3 à la page 68</a:t>
            </a:r>
            <a:endParaRPr lang="fr-FR"/>
          </a:p>
        </p:txBody>
      </p:sp>
      <p:sp>
        <p:nvSpPr>
          <p:cNvPr id="219141" name="Text Box 5"/>
          <p:cNvSpPr txBox="1">
            <a:spLocks noChangeArrowheads="1"/>
          </p:cNvSpPr>
          <p:nvPr>
            <p:custDataLst>
              <p:tags r:id="rId4"/>
            </p:custDataLst>
          </p:nvPr>
        </p:nvSpPr>
        <p:spPr bwMode="auto">
          <a:xfrm>
            <a:off x="6470650" y="2502546"/>
            <a:ext cx="3816350" cy="1304331"/>
          </a:xfrm>
          <a:prstGeom prst="rect">
            <a:avLst/>
          </a:prstGeom>
          <a:noFill/>
          <a:ln w="9525">
            <a:noFill/>
            <a:miter lim="800000"/>
            <a:headEnd/>
            <a:tailEnd/>
          </a:ln>
          <a:effectLst/>
        </p:spPr>
        <p:txBody>
          <a:bodyPr>
            <a:spAutoFit/>
          </a:bodyPr>
          <a:lstStyle/>
          <a:p>
            <a:pPr defTabSz="1069975">
              <a:spcBef>
                <a:spcPct val="50000"/>
              </a:spcBef>
            </a:pPr>
            <a:r>
              <a:rPr lang="fr-CA" dirty="0"/>
              <a:t>Tableau 4.2 à la page 67</a:t>
            </a:r>
            <a:endParaRPr lang="fr-F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custDataLst>
              <p:tags r:id="rId1"/>
            </p:custDataLst>
          </p:nvPr>
        </p:nvSpPr>
        <p:spPr>
          <a:xfrm>
            <a:off x="1021997" y="1134641"/>
            <a:ext cx="10369550" cy="638175"/>
          </a:xfrm>
        </p:spPr>
        <p:txBody>
          <a:bodyPr>
            <a:normAutofit fontScale="90000"/>
          </a:bodyPr>
          <a:lstStyle/>
          <a:p>
            <a:r>
              <a:rPr lang="fr-CA" sz="4200" b="1" cap="all" dirty="0">
                <a:solidFill>
                  <a:srgbClr val="C00000"/>
                </a:solidFill>
              </a:rPr>
              <a:t>Structure du globule rouge</a:t>
            </a:r>
            <a:endParaRPr lang="fr-FR" sz="1600" b="1" cap="all" dirty="0">
              <a:solidFill>
                <a:srgbClr val="C00000"/>
              </a:solidFill>
            </a:endParaRPr>
          </a:p>
        </p:txBody>
      </p:sp>
      <p:sp>
        <p:nvSpPr>
          <p:cNvPr id="219139" name="Rectangle 3"/>
          <p:cNvSpPr>
            <a:spLocks noGrp="1" noChangeArrowheads="1"/>
          </p:cNvSpPr>
          <p:nvPr>
            <p:ph idx="1"/>
            <p:custDataLst>
              <p:tags r:id="rId2"/>
            </p:custDataLst>
          </p:nvPr>
        </p:nvSpPr>
        <p:spPr>
          <a:xfrm>
            <a:off x="1039044" y="2060848"/>
            <a:ext cx="8352928" cy="5199383"/>
          </a:xfrm>
        </p:spPr>
        <p:txBody>
          <a:bodyPr>
            <a:normAutofit/>
          </a:bodyPr>
          <a:lstStyle/>
          <a:p>
            <a:r>
              <a:rPr lang="fr-CA" sz="2400" dirty="0"/>
              <a:t>Variation dans la distribution des GR</a:t>
            </a:r>
          </a:p>
          <a:p>
            <a:pPr lvl="1"/>
            <a:r>
              <a:rPr lang="fr-CA" sz="2200" u="sng" dirty="0"/>
              <a:t>Formation en rouleaux</a:t>
            </a:r>
          </a:p>
          <a:p>
            <a:pPr lvl="1"/>
            <a:r>
              <a:rPr lang="fr-CA" sz="2200" u="sng" dirty="0"/>
              <a:t>Agglutinines froides</a:t>
            </a:r>
          </a:p>
          <a:p>
            <a:endParaRPr lang="fr-CA" sz="2400" u="sng" dirty="0"/>
          </a:p>
        </p:txBody>
      </p:sp>
    </p:spTree>
    <p:extLst>
      <p:ext uri="{BB962C8B-B14F-4D97-AF65-F5344CB8AC3E}">
        <p14:creationId xmlns:p14="http://schemas.microsoft.com/office/powerpoint/2010/main" val="6956118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custDataLst>
              <p:tags r:id="rId1"/>
            </p:custDataLst>
          </p:nvPr>
        </p:nvSpPr>
        <p:spPr>
          <a:xfrm>
            <a:off x="1042368" y="1124744"/>
            <a:ext cx="10369550" cy="638175"/>
          </a:xfrm>
        </p:spPr>
        <p:txBody>
          <a:bodyPr>
            <a:normAutofit/>
          </a:bodyPr>
          <a:lstStyle/>
          <a:p>
            <a:r>
              <a:rPr lang="fr-CA" sz="4000" b="1" cap="all" dirty="0">
                <a:solidFill>
                  <a:srgbClr val="C00000"/>
                </a:solidFill>
              </a:rPr>
              <a:t>Structure du globule rouge</a:t>
            </a:r>
            <a:endParaRPr lang="fr-FR" sz="1600" b="1" cap="all" dirty="0">
              <a:solidFill>
                <a:srgbClr val="C00000"/>
              </a:solidFill>
            </a:endParaRPr>
          </a:p>
        </p:txBody>
      </p:sp>
      <p:sp>
        <p:nvSpPr>
          <p:cNvPr id="220163" name="Rectangle 3"/>
          <p:cNvSpPr>
            <a:spLocks noGrp="1" noChangeArrowheads="1"/>
          </p:cNvSpPr>
          <p:nvPr>
            <p:ph idx="1"/>
            <p:custDataLst>
              <p:tags r:id="rId2"/>
            </p:custDataLst>
          </p:nvPr>
        </p:nvSpPr>
        <p:spPr>
          <a:xfrm>
            <a:off x="1039044" y="1925434"/>
            <a:ext cx="11296650" cy="5375275"/>
          </a:xfrm>
        </p:spPr>
        <p:txBody>
          <a:bodyPr/>
          <a:lstStyle/>
          <a:p>
            <a:r>
              <a:rPr lang="fr-CA" sz="2400" dirty="0"/>
              <a:t>Variation dans la forme du GR</a:t>
            </a:r>
          </a:p>
          <a:p>
            <a:pPr lvl="1"/>
            <a:r>
              <a:rPr lang="fr-CA" sz="2000" dirty="0"/>
              <a:t>POÏKILOCYTOSE</a:t>
            </a:r>
          </a:p>
          <a:p>
            <a:pPr lvl="1"/>
            <a:r>
              <a:rPr lang="fr-CA" sz="2000" dirty="0"/>
              <a:t>ACANTHOCYTES</a:t>
            </a:r>
          </a:p>
          <a:p>
            <a:pPr lvl="1"/>
            <a:r>
              <a:rPr lang="fr-CA" sz="2000" dirty="0"/>
              <a:t>CODOCYTES</a:t>
            </a:r>
          </a:p>
          <a:p>
            <a:pPr lvl="1"/>
            <a:r>
              <a:rPr lang="fr-CA" sz="2000" dirty="0"/>
              <a:t>DACRYOCYTES</a:t>
            </a:r>
          </a:p>
          <a:p>
            <a:pPr lvl="1"/>
            <a:r>
              <a:rPr lang="fr-CA" sz="2000" dirty="0"/>
              <a:t>DRÉPANOCYTES</a:t>
            </a:r>
          </a:p>
          <a:p>
            <a:pPr lvl="1"/>
            <a:r>
              <a:rPr lang="fr-CA" sz="2000" dirty="0"/>
              <a:t>ÉCHINOCYTES</a:t>
            </a:r>
          </a:p>
          <a:p>
            <a:pPr lvl="1"/>
            <a:r>
              <a:rPr lang="fr-CA" sz="2000" dirty="0"/>
              <a:t>ELLIPTOCYTES</a:t>
            </a:r>
          </a:p>
          <a:p>
            <a:pPr lvl="1"/>
            <a:r>
              <a:rPr lang="fr-CA" sz="2000" dirty="0"/>
              <a:t>KÉRATOCYTES</a:t>
            </a:r>
          </a:p>
          <a:p>
            <a:pPr lvl="1"/>
            <a:r>
              <a:rPr lang="fr-CA" sz="2000" dirty="0"/>
              <a:t>SCHIZOCYTES</a:t>
            </a:r>
          </a:p>
          <a:p>
            <a:pPr lvl="1"/>
            <a:r>
              <a:rPr lang="fr-CA" sz="2000" dirty="0"/>
              <a:t>SPHÉROCYTES</a:t>
            </a:r>
          </a:p>
          <a:p>
            <a:pPr lvl="1"/>
            <a:r>
              <a:rPr lang="fr-CA" sz="2000" dirty="0"/>
              <a:t>STOMATOCYTES</a:t>
            </a:r>
          </a:p>
          <a:p>
            <a:pPr lvl="1"/>
            <a:endParaRPr lang="fr-CA" sz="2200" dirty="0"/>
          </a:p>
          <a:p>
            <a:pPr lvl="2"/>
            <a:endParaRPr lang="fr-CA" dirty="0"/>
          </a:p>
        </p:txBody>
      </p:sp>
      <p:sp>
        <p:nvSpPr>
          <p:cNvPr id="220164" name="Text Box 4"/>
          <p:cNvSpPr txBox="1">
            <a:spLocks noChangeArrowheads="1"/>
          </p:cNvSpPr>
          <p:nvPr>
            <p:custDataLst>
              <p:tags r:id="rId3"/>
            </p:custDataLst>
          </p:nvPr>
        </p:nvSpPr>
        <p:spPr bwMode="auto">
          <a:xfrm>
            <a:off x="7015708" y="5589240"/>
            <a:ext cx="3600400" cy="707886"/>
          </a:xfrm>
          <a:prstGeom prst="rect">
            <a:avLst/>
          </a:prstGeom>
          <a:noFill/>
          <a:ln w="9525">
            <a:noFill/>
            <a:miter lim="800000"/>
            <a:headEnd/>
            <a:tailEnd/>
          </a:ln>
          <a:effectLst/>
        </p:spPr>
        <p:txBody>
          <a:bodyPr wrap="square">
            <a:spAutoFit/>
          </a:bodyPr>
          <a:lstStyle/>
          <a:p>
            <a:pPr algn="ctr" defTabSz="1069975">
              <a:spcBef>
                <a:spcPct val="50000"/>
              </a:spcBef>
            </a:pPr>
            <a:r>
              <a:rPr lang="fr-CA" sz="1600" dirty="0">
                <a:solidFill>
                  <a:srgbClr val="FF3300"/>
                </a:solidFill>
              </a:rPr>
              <a:t>Figure 4,4 à la page 63</a:t>
            </a:r>
          </a:p>
          <a:p>
            <a:pPr algn="ctr" defTabSz="1069975">
              <a:spcBef>
                <a:spcPct val="50000"/>
              </a:spcBef>
            </a:pPr>
            <a:r>
              <a:rPr lang="fr-CA" sz="1600" dirty="0">
                <a:solidFill>
                  <a:srgbClr val="FF3300"/>
                </a:solidFill>
              </a:rPr>
              <a:t>Tableau 4.4 aux pages 71 et 72</a:t>
            </a:r>
            <a:endParaRPr lang="fr-FR" sz="1600" dirty="0">
              <a:solidFill>
                <a:srgbClr val="FF330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custDataLst>
              <p:tags r:id="rId1"/>
            </p:custDataLst>
          </p:nvPr>
        </p:nvSpPr>
        <p:spPr>
          <a:xfrm>
            <a:off x="1039044" y="1124744"/>
            <a:ext cx="10369550" cy="638175"/>
          </a:xfrm>
        </p:spPr>
        <p:txBody>
          <a:bodyPr>
            <a:normAutofit fontScale="90000"/>
          </a:bodyPr>
          <a:lstStyle/>
          <a:p>
            <a:r>
              <a:rPr lang="fr-CA" sz="4200" b="1" cap="all" dirty="0">
                <a:solidFill>
                  <a:srgbClr val="C00000"/>
                </a:solidFill>
              </a:rPr>
              <a:t>Inclusions dans les globules rouges</a:t>
            </a:r>
            <a:endParaRPr lang="fr-FR" sz="1600" b="1" cap="all" dirty="0">
              <a:solidFill>
                <a:srgbClr val="C00000"/>
              </a:solidFill>
            </a:endParaRPr>
          </a:p>
        </p:txBody>
      </p:sp>
      <p:sp>
        <p:nvSpPr>
          <p:cNvPr id="220163" name="Rectangle 3"/>
          <p:cNvSpPr>
            <a:spLocks noGrp="1" noChangeArrowheads="1"/>
          </p:cNvSpPr>
          <p:nvPr>
            <p:ph idx="1"/>
            <p:custDataLst>
              <p:tags r:id="rId2"/>
            </p:custDataLst>
          </p:nvPr>
        </p:nvSpPr>
        <p:spPr>
          <a:xfrm>
            <a:off x="1039044" y="2014165"/>
            <a:ext cx="7488832" cy="5159251"/>
          </a:xfrm>
        </p:spPr>
        <p:txBody>
          <a:bodyPr/>
          <a:lstStyle/>
          <a:p>
            <a:pPr lvl="1"/>
            <a:r>
              <a:rPr lang="fr-CA" sz="2000" dirty="0"/>
              <a:t>Corps d’Howell-Jolly</a:t>
            </a:r>
          </a:p>
          <a:p>
            <a:pPr lvl="1"/>
            <a:endParaRPr lang="fr-CA" sz="2000" dirty="0"/>
          </a:p>
          <a:p>
            <a:pPr lvl="1"/>
            <a:r>
              <a:rPr lang="fr-CA" sz="2000" dirty="0"/>
              <a:t>Anneaux de Cabot</a:t>
            </a:r>
          </a:p>
          <a:p>
            <a:pPr lvl="1"/>
            <a:endParaRPr lang="fr-CA" sz="2000" dirty="0"/>
          </a:p>
          <a:p>
            <a:pPr lvl="1"/>
            <a:r>
              <a:rPr lang="fr-CA" sz="2000" dirty="0"/>
              <a:t>Ponctuations basophiles</a:t>
            </a:r>
          </a:p>
          <a:p>
            <a:pPr lvl="1"/>
            <a:endParaRPr lang="fr-CA" sz="2000" dirty="0"/>
          </a:p>
          <a:p>
            <a:pPr lvl="1"/>
            <a:r>
              <a:rPr lang="fr-CA" sz="2000" dirty="0"/>
              <a:t>Corps de </a:t>
            </a:r>
            <a:r>
              <a:rPr lang="fr-CA" sz="2000" dirty="0" err="1"/>
              <a:t>Pappenheimer</a:t>
            </a:r>
            <a:endParaRPr lang="fr-CA" sz="2000" dirty="0"/>
          </a:p>
          <a:p>
            <a:pPr lvl="1"/>
            <a:endParaRPr lang="fr-CA" sz="2000" dirty="0"/>
          </a:p>
          <a:p>
            <a:pPr lvl="1"/>
            <a:r>
              <a:rPr lang="fr-CA" sz="2000" dirty="0"/>
              <a:t>Corps de Heinz</a:t>
            </a:r>
          </a:p>
          <a:p>
            <a:pPr lvl="1"/>
            <a:endParaRPr lang="fr-CA" sz="2000" dirty="0"/>
          </a:p>
          <a:p>
            <a:pPr lvl="1"/>
            <a:r>
              <a:rPr lang="fr-CA" sz="2000" dirty="0"/>
              <a:t>Corps de </a:t>
            </a:r>
            <a:r>
              <a:rPr lang="fr-CA" sz="2000" dirty="0" err="1"/>
              <a:t>Schuffner</a:t>
            </a:r>
            <a:endParaRPr lang="fr-CA" sz="2000" dirty="0"/>
          </a:p>
          <a:p>
            <a:pPr lvl="1"/>
            <a:endParaRPr lang="fr-CA" sz="2200" dirty="0"/>
          </a:p>
          <a:p>
            <a:pPr lvl="2"/>
            <a:endParaRPr lang="fr-CA" dirty="0"/>
          </a:p>
        </p:txBody>
      </p:sp>
      <p:sp>
        <p:nvSpPr>
          <p:cNvPr id="220164" name="Text Box 4"/>
          <p:cNvSpPr txBox="1">
            <a:spLocks noChangeArrowheads="1"/>
          </p:cNvSpPr>
          <p:nvPr>
            <p:custDataLst>
              <p:tags r:id="rId3"/>
            </p:custDataLst>
          </p:nvPr>
        </p:nvSpPr>
        <p:spPr bwMode="auto">
          <a:xfrm>
            <a:off x="7022205" y="5949280"/>
            <a:ext cx="3240360" cy="369332"/>
          </a:xfrm>
          <a:prstGeom prst="rect">
            <a:avLst/>
          </a:prstGeom>
          <a:noFill/>
          <a:ln w="9525">
            <a:noFill/>
            <a:miter lim="800000"/>
            <a:headEnd/>
            <a:tailEnd/>
          </a:ln>
          <a:effectLst/>
        </p:spPr>
        <p:txBody>
          <a:bodyPr wrap="square">
            <a:spAutoFit/>
          </a:bodyPr>
          <a:lstStyle/>
          <a:p>
            <a:pPr defTabSz="1069975">
              <a:spcBef>
                <a:spcPct val="50000"/>
              </a:spcBef>
            </a:pPr>
            <a:r>
              <a:rPr lang="fr-CA" dirty="0">
                <a:solidFill>
                  <a:srgbClr val="FF3300"/>
                </a:solidFill>
              </a:rPr>
              <a:t>Tableau 4.4 aux pages 72 et 73</a:t>
            </a:r>
            <a:endParaRPr lang="fr-FR" dirty="0">
              <a:solidFill>
                <a:srgbClr val="FF3300"/>
              </a:solidFill>
            </a:endParaRPr>
          </a:p>
        </p:txBody>
      </p:sp>
    </p:spTree>
    <p:extLst>
      <p:ext uri="{BB962C8B-B14F-4D97-AF65-F5344CB8AC3E}">
        <p14:creationId xmlns:p14="http://schemas.microsoft.com/office/powerpoint/2010/main" val="42646468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39044" y="548629"/>
            <a:ext cx="10367963" cy="1200150"/>
          </a:xfrm>
        </p:spPr>
        <p:txBody>
          <a:bodyPr>
            <a:normAutofit/>
          </a:bodyPr>
          <a:lstStyle/>
          <a:p>
            <a:pPr>
              <a:defRPr/>
            </a:pPr>
            <a:r>
              <a:rPr lang="fr-CA" sz="4000" b="1" cap="all" dirty="0">
                <a:solidFill>
                  <a:srgbClr val="C00000"/>
                </a:solidFill>
              </a:rPr>
              <a:t>Exercice</a:t>
            </a:r>
          </a:p>
        </p:txBody>
      </p:sp>
      <p:sp>
        <p:nvSpPr>
          <p:cNvPr id="25603" name="Espace réservé du contenu 2"/>
          <p:cNvSpPr>
            <a:spLocks noGrp="1"/>
          </p:cNvSpPr>
          <p:nvPr>
            <p:ph idx="1"/>
            <p:custDataLst>
              <p:tags r:id="rId2"/>
            </p:custDataLst>
          </p:nvPr>
        </p:nvSpPr>
        <p:spPr>
          <a:xfrm>
            <a:off x="246956" y="3429000"/>
            <a:ext cx="2736304" cy="4721225"/>
          </a:xfrm>
        </p:spPr>
        <p:txBody>
          <a:bodyPr/>
          <a:lstStyle/>
          <a:p>
            <a:pPr algn="ctr"/>
            <a:r>
              <a:rPr lang="fr-CA" dirty="0"/>
              <a:t>Morphologie normale des GR</a:t>
            </a:r>
          </a:p>
          <a:p>
            <a:pPr algn="ctr">
              <a:buNone/>
            </a:pPr>
            <a:r>
              <a:rPr lang="fr-CA" dirty="0"/>
              <a:t>									</a:t>
            </a:r>
          </a:p>
        </p:txBody>
      </p:sp>
      <p:pic>
        <p:nvPicPr>
          <p:cNvPr id="94210" name="Picture 2" descr="E:\ERY\NORM3.BMP"/>
          <p:cNvPicPr>
            <a:picLocks noChangeAspect="1" noChangeArrowheads="1"/>
          </p:cNvPicPr>
          <p:nvPr>
            <p:custDataLst>
              <p:tags r:id="rId3"/>
            </p:custDataLst>
          </p:nvPr>
        </p:nvPicPr>
        <p:blipFill>
          <a:blip r:embed="rId5" cstate="print">
            <a:lum bright="-20000"/>
          </a:blip>
          <a:srcRect/>
          <a:stretch>
            <a:fillRect/>
          </a:stretch>
        </p:blipFill>
        <p:spPr bwMode="auto">
          <a:xfrm>
            <a:off x="3127276" y="1772816"/>
            <a:ext cx="6466147" cy="4536555"/>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39044" y="560673"/>
            <a:ext cx="10367963" cy="1200150"/>
          </a:xfrm>
        </p:spPr>
        <p:txBody>
          <a:bodyPr>
            <a:normAutofit/>
          </a:bodyPr>
          <a:lstStyle/>
          <a:p>
            <a:pPr>
              <a:defRPr/>
            </a:pPr>
            <a:r>
              <a:rPr lang="fr-CA" sz="4000" b="1" cap="all" dirty="0">
                <a:solidFill>
                  <a:srgbClr val="C00000"/>
                </a:solidFill>
              </a:rPr>
              <a:t>Exercice : Morphologie des GR</a:t>
            </a:r>
          </a:p>
        </p:txBody>
      </p:sp>
      <p:pic>
        <p:nvPicPr>
          <p:cNvPr id="43009" name="Picture 1" descr="E:\ERY\HYPER3.BMP"/>
          <p:cNvPicPr>
            <a:picLocks noChangeAspect="1" noChangeArrowheads="1"/>
          </p:cNvPicPr>
          <p:nvPr>
            <p:custDataLst>
              <p:tags r:id="rId2"/>
            </p:custDataLst>
          </p:nvPr>
        </p:nvPicPr>
        <p:blipFill>
          <a:blip r:embed="rId6" cstate="print">
            <a:lum bright="-20000"/>
          </a:blip>
          <a:srcRect/>
          <a:stretch>
            <a:fillRect/>
          </a:stretch>
        </p:blipFill>
        <p:spPr bwMode="auto">
          <a:xfrm>
            <a:off x="5071493" y="2276872"/>
            <a:ext cx="4992841" cy="4068000"/>
          </a:xfrm>
          <a:prstGeom prst="rect">
            <a:avLst/>
          </a:prstGeom>
          <a:noFill/>
        </p:spPr>
      </p:pic>
      <p:pic>
        <p:nvPicPr>
          <p:cNvPr id="43010" name="Picture 2" descr="E:\ERY\HYPO6.BMP"/>
          <p:cNvPicPr>
            <a:picLocks noChangeAspect="1" noChangeArrowheads="1"/>
          </p:cNvPicPr>
          <p:nvPr>
            <p:custDataLst>
              <p:tags r:id="rId3"/>
            </p:custDataLst>
          </p:nvPr>
        </p:nvPicPr>
        <p:blipFill>
          <a:blip r:embed="rId7" cstate="print">
            <a:lum bright="-20000"/>
          </a:blip>
          <a:srcRect/>
          <a:stretch>
            <a:fillRect/>
          </a:stretch>
        </p:blipFill>
        <p:spPr bwMode="auto">
          <a:xfrm>
            <a:off x="221533" y="2276872"/>
            <a:ext cx="4777951" cy="4068000"/>
          </a:xfrm>
          <a:prstGeom prst="rect">
            <a:avLst/>
          </a:prstGeom>
          <a:noFill/>
        </p:spPr>
      </p:pic>
      <p:sp>
        <p:nvSpPr>
          <p:cNvPr id="6" name="Espace réservé du contenu 2"/>
          <p:cNvSpPr txBox="1">
            <a:spLocks/>
          </p:cNvSpPr>
          <p:nvPr>
            <p:custDataLst>
              <p:tags r:id="rId4"/>
            </p:custDataLst>
          </p:nvPr>
        </p:nvSpPr>
        <p:spPr bwMode="auto">
          <a:xfrm>
            <a:off x="221533" y="1760823"/>
            <a:ext cx="9842802" cy="2232248"/>
          </a:xfrm>
          <a:prstGeom prst="rect">
            <a:avLst/>
          </a:prstGeom>
          <a:noFill/>
          <a:ln w="9525">
            <a:noFill/>
            <a:miter lim="800000"/>
            <a:headEnd/>
            <a:tailEnd/>
          </a:ln>
        </p:spPr>
        <p:txBody>
          <a:bodyPr vert="horz" wrap="square" lIns="108719" tIns="54359" rIns="108719" bIns="54359" numCol="1" anchor="t" anchorCtr="0" compatLnSpc="1">
            <a:prstTxWarp prst="textNoShape">
              <a:avLst/>
            </a:prstTxWarp>
          </a:bodyPr>
          <a:lstStyle/>
          <a:p>
            <a:pPr marL="407988" indent="-407988" defTabSz="1089025" eaLnBrk="0" hangingPunct="0">
              <a:spcBef>
                <a:spcPct val="20000"/>
              </a:spcBef>
              <a:buClr>
                <a:schemeClr val="tx2"/>
              </a:buClr>
              <a:defRPr/>
            </a:pPr>
            <a:r>
              <a:rPr lang="fr-CA" sz="3700" kern="0" dirty="0">
                <a:solidFill>
                  <a:schemeClr val="tx1"/>
                </a:solidFill>
                <a:effectLst/>
                <a:latin typeface="+mn-lt"/>
              </a:rPr>
              <a:t>                     1		                    </a:t>
            </a:r>
            <a:r>
              <a:rPr lang="fr-CA" sz="3700" kern="0" dirty="0"/>
              <a:t>     </a:t>
            </a:r>
            <a:r>
              <a:rPr lang="fr-CA" sz="3700" kern="0" dirty="0">
                <a:solidFill>
                  <a:schemeClr val="tx1"/>
                </a:solidFill>
                <a:effectLst/>
                <a:latin typeface="+mn-lt"/>
              </a:rPr>
              <a:t>2</a:t>
            </a:r>
            <a:endParaRPr lang="fr-CA" sz="3700" kern="0" dirty="0">
              <a:solidFill>
                <a:schemeClr val="bg1">
                  <a:lumMod val="50000"/>
                </a:schemeClr>
              </a:solidFill>
              <a:effectLst/>
              <a:latin typeface="+mn-lt"/>
            </a:endParaRPr>
          </a:p>
          <a:p>
            <a:pPr marL="407988" indent="-407988" algn="l" defTabSz="1089025" eaLnBrk="0" hangingPunct="0">
              <a:spcBef>
                <a:spcPct val="20000"/>
              </a:spcBef>
              <a:buClr>
                <a:schemeClr val="tx2"/>
              </a:buClr>
              <a:defRPr/>
            </a:pPr>
            <a:r>
              <a:rPr lang="fr-CA" sz="3700" kern="0" dirty="0">
                <a:solidFill>
                  <a:schemeClr val="bg1">
                    <a:lumMod val="50000"/>
                  </a:schemeClr>
                </a:solidFill>
                <a:effectLst/>
                <a:latin typeface="+mn-lt"/>
              </a:rPr>
              <a:t>                                    </a:t>
            </a:r>
          </a:p>
        </p:txBody>
      </p:sp>
      <p:sp>
        <p:nvSpPr>
          <p:cNvPr id="3" name="ZoneTexte 2">
            <a:extLst>
              <a:ext uri="{FF2B5EF4-FFF2-40B4-BE49-F238E27FC236}">
                <a16:creationId xmlns:a16="http://schemas.microsoft.com/office/drawing/2014/main" id="{F7058245-962D-43B2-BE7A-FB3764EA8A59}"/>
              </a:ext>
            </a:extLst>
          </p:cNvPr>
          <p:cNvSpPr txBox="1"/>
          <p:nvPr/>
        </p:nvSpPr>
        <p:spPr>
          <a:xfrm>
            <a:off x="4567436" y="1825660"/>
            <a:ext cx="1000595" cy="523220"/>
          </a:xfrm>
          <a:prstGeom prst="rect">
            <a:avLst/>
          </a:prstGeom>
          <a:solidFill>
            <a:schemeClr val="bg1">
              <a:lumMod val="65000"/>
            </a:schemeClr>
          </a:solidFill>
        </p:spPr>
        <p:txBody>
          <a:bodyPr wrap="none" rtlCol="0">
            <a:spAutoFit/>
          </a:bodyPr>
          <a:lstStyle/>
          <a:p>
            <a:r>
              <a:rPr lang="fr-CA" sz="2800" dirty="0"/>
              <a:t>100 X</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39044" y="560673"/>
            <a:ext cx="10367963" cy="1200150"/>
          </a:xfrm>
        </p:spPr>
        <p:txBody>
          <a:bodyPr>
            <a:normAutofit/>
          </a:bodyPr>
          <a:lstStyle/>
          <a:p>
            <a:pPr>
              <a:defRPr/>
            </a:pPr>
            <a:r>
              <a:rPr lang="fr-CA" sz="4000" b="1" cap="all" dirty="0">
                <a:solidFill>
                  <a:srgbClr val="C00000"/>
                </a:solidFill>
              </a:rPr>
              <a:t>Exercice : Morphologie des GR</a:t>
            </a:r>
          </a:p>
        </p:txBody>
      </p:sp>
      <p:sp>
        <p:nvSpPr>
          <p:cNvPr id="6" name="Espace réservé du contenu 2"/>
          <p:cNvSpPr txBox="1">
            <a:spLocks/>
          </p:cNvSpPr>
          <p:nvPr>
            <p:custDataLst>
              <p:tags r:id="rId2"/>
            </p:custDataLst>
          </p:nvPr>
        </p:nvSpPr>
        <p:spPr bwMode="auto">
          <a:xfrm>
            <a:off x="221533" y="1760823"/>
            <a:ext cx="9842802" cy="2232248"/>
          </a:xfrm>
          <a:prstGeom prst="rect">
            <a:avLst/>
          </a:prstGeom>
          <a:noFill/>
          <a:ln w="9525">
            <a:noFill/>
            <a:miter lim="800000"/>
            <a:headEnd/>
            <a:tailEnd/>
          </a:ln>
        </p:spPr>
        <p:txBody>
          <a:bodyPr vert="horz" wrap="square" lIns="108719" tIns="54359" rIns="108719" bIns="54359" numCol="1" anchor="t" anchorCtr="0" compatLnSpc="1">
            <a:prstTxWarp prst="textNoShape">
              <a:avLst/>
            </a:prstTxWarp>
          </a:bodyPr>
          <a:lstStyle/>
          <a:p>
            <a:pPr marL="407988" indent="-407988" defTabSz="1089025" eaLnBrk="0" hangingPunct="0">
              <a:spcBef>
                <a:spcPct val="20000"/>
              </a:spcBef>
              <a:buClr>
                <a:schemeClr val="tx2"/>
              </a:buClr>
              <a:defRPr/>
            </a:pPr>
            <a:r>
              <a:rPr lang="fr-CA" sz="3700" kern="0" dirty="0">
                <a:solidFill>
                  <a:schemeClr val="tx1"/>
                </a:solidFill>
                <a:effectLst/>
                <a:latin typeface="+mn-lt"/>
              </a:rPr>
              <a:t>                     3		                    </a:t>
            </a:r>
            <a:r>
              <a:rPr lang="fr-CA" sz="3700" kern="0" dirty="0"/>
              <a:t>     </a:t>
            </a:r>
            <a:r>
              <a:rPr lang="fr-CA" sz="3700" kern="0" dirty="0">
                <a:solidFill>
                  <a:schemeClr val="tx1"/>
                </a:solidFill>
                <a:effectLst/>
                <a:latin typeface="+mn-lt"/>
              </a:rPr>
              <a:t>4</a:t>
            </a:r>
            <a:endParaRPr lang="fr-CA" sz="3700" kern="0" dirty="0">
              <a:solidFill>
                <a:schemeClr val="bg1">
                  <a:lumMod val="50000"/>
                </a:schemeClr>
              </a:solidFill>
              <a:effectLst/>
              <a:latin typeface="+mn-lt"/>
            </a:endParaRPr>
          </a:p>
          <a:p>
            <a:pPr marL="407988" indent="-407988" algn="l" defTabSz="1089025" eaLnBrk="0" hangingPunct="0">
              <a:spcBef>
                <a:spcPct val="20000"/>
              </a:spcBef>
              <a:buClr>
                <a:schemeClr val="tx2"/>
              </a:buClr>
              <a:defRPr/>
            </a:pPr>
            <a:r>
              <a:rPr lang="fr-CA" sz="3700" kern="0" dirty="0">
                <a:solidFill>
                  <a:schemeClr val="bg1">
                    <a:lumMod val="50000"/>
                  </a:schemeClr>
                </a:solidFill>
                <a:effectLst/>
                <a:latin typeface="+mn-lt"/>
              </a:rPr>
              <a:t>                                    </a:t>
            </a:r>
          </a:p>
        </p:txBody>
      </p:sp>
      <p:pic>
        <p:nvPicPr>
          <p:cNvPr id="7" name="Picture 2" descr="E:\ERY\STOMA2.BMP">
            <a:extLst>
              <a:ext uri="{FF2B5EF4-FFF2-40B4-BE49-F238E27FC236}">
                <a16:creationId xmlns:a16="http://schemas.microsoft.com/office/drawing/2014/main" id="{4AED8ED4-6D59-4E7C-81E3-39E544434DAE}"/>
              </a:ext>
            </a:extLst>
          </p:cNvPr>
          <p:cNvPicPr>
            <a:picLocks noChangeAspect="1" noChangeArrowheads="1"/>
          </p:cNvPicPr>
          <p:nvPr>
            <p:custDataLst>
              <p:tags r:id="rId3"/>
            </p:custDataLst>
          </p:nvPr>
        </p:nvPicPr>
        <p:blipFill>
          <a:blip r:embed="rId6" cstate="print">
            <a:lum bright="-14000"/>
          </a:blip>
          <a:srcRect/>
          <a:stretch>
            <a:fillRect/>
          </a:stretch>
        </p:blipFill>
        <p:spPr bwMode="auto">
          <a:xfrm>
            <a:off x="254449" y="2301327"/>
            <a:ext cx="4744888" cy="3996000"/>
          </a:xfrm>
          <a:prstGeom prst="rect">
            <a:avLst/>
          </a:prstGeom>
          <a:noFill/>
        </p:spPr>
      </p:pic>
      <p:pic>
        <p:nvPicPr>
          <p:cNvPr id="8" name="Picture 3" descr="E:\ERY\SIKKEL6.BMP">
            <a:extLst>
              <a:ext uri="{FF2B5EF4-FFF2-40B4-BE49-F238E27FC236}">
                <a16:creationId xmlns:a16="http://schemas.microsoft.com/office/drawing/2014/main" id="{9F14A860-1AA1-468C-8663-E5C81AD94D7D}"/>
              </a:ext>
            </a:extLst>
          </p:cNvPr>
          <p:cNvPicPr>
            <a:picLocks noChangeAspect="1" noChangeArrowheads="1"/>
          </p:cNvPicPr>
          <p:nvPr>
            <p:custDataLst>
              <p:tags r:id="rId4"/>
            </p:custDataLst>
          </p:nvPr>
        </p:nvPicPr>
        <p:blipFill>
          <a:blip r:embed="rId7" cstate="print">
            <a:lum bright="-9000"/>
          </a:blip>
          <a:srcRect/>
          <a:stretch>
            <a:fillRect/>
          </a:stretch>
        </p:blipFill>
        <p:spPr bwMode="auto">
          <a:xfrm>
            <a:off x="5118594" y="2301327"/>
            <a:ext cx="4826484" cy="3960000"/>
          </a:xfrm>
          <a:prstGeom prst="rect">
            <a:avLst/>
          </a:prstGeom>
          <a:noFill/>
        </p:spPr>
      </p:pic>
      <p:sp>
        <p:nvSpPr>
          <p:cNvPr id="3" name="ZoneTexte 2">
            <a:extLst>
              <a:ext uri="{FF2B5EF4-FFF2-40B4-BE49-F238E27FC236}">
                <a16:creationId xmlns:a16="http://schemas.microsoft.com/office/drawing/2014/main" id="{F7058245-962D-43B2-BE7A-FB3764EA8A59}"/>
              </a:ext>
            </a:extLst>
          </p:cNvPr>
          <p:cNvSpPr txBox="1"/>
          <p:nvPr/>
        </p:nvSpPr>
        <p:spPr>
          <a:xfrm>
            <a:off x="4567436" y="1825660"/>
            <a:ext cx="1000595" cy="523220"/>
          </a:xfrm>
          <a:prstGeom prst="rect">
            <a:avLst/>
          </a:prstGeom>
          <a:solidFill>
            <a:schemeClr val="bg1">
              <a:lumMod val="65000"/>
            </a:schemeClr>
          </a:solidFill>
        </p:spPr>
        <p:txBody>
          <a:bodyPr wrap="none" rtlCol="0">
            <a:spAutoFit/>
          </a:bodyPr>
          <a:lstStyle/>
          <a:p>
            <a:r>
              <a:rPr lang="fr-CA" sz="2800" dirty="0"/>
              <a:t>100 X</a:t>
            </a:r>
          </a:p>
        </p:txBody>
      </p:sp>
    </p:spTree>
    <p:extLst>
      <p:ext uri="{BB962C8B-B14F-4D97-AF65-F5344CB8AC3E}">
        <p14:creationId xmlns:p14="http://schemas.microsoft.com/office/powerpoint/2010/main" val="1425325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5D09586-8FDA-4308-8955-E1F37F0CC5F9}"/>
              </a:ext>
            </a:extLst>
          </p:cNvPr>
          <p:cNvSpPr>
            <a:spLocks noGrp="1"/>
          </p:cNvSpPr>
          <p:nvPr>
            <p:ph idx="1"/>
          </p:nvPr>
        </p:nvSpPr>
        <p:spPr>
          <a:xfrm>
            <a:off x="746178" y="1934591"/>
            <a:ext cx="8639519" cy="4336597"/>
          </a:xfrm>
        </p:spPr>
        <p:txBody>
          <a:bodyPr>
            <a:normAutofit fontScale="77500" lnSpcReduction="20000"/>
          </a:bodyPr>
          <a:lstStyle/>
          <a:p>
            <a:pPr marL="0" indent="0">
              <a:buNone/>
            </a:pPr>
            <a:r>
              <a:rPr lang="fr-CA" sz="4000" dirty="0"/>
              <a:t>Rôles d’un laboratoire d’hématologie :</a:t>
            </a:r>
          </a:p>
          <a:p>
            <a:pPr eaLnBrk="1" hangingPunct="1">
              <a:lnSpc>
                <a:spcPct val="90000"/>
              </a:lnSpc>
              <a:buFont typeface="Wingdings" panose="05000000000000000000" pitchFamily="2" charset="2"/>
              <a:buChar char="S"/>
            </a:pPr>
            <a:r>
              <a:rPr lang="fr-CA" sz="3200" dirty="0"/>
              <a:t> Confirmer ou exclure le diagnostic suggéré par l’examen clinique</a:t>
            </a:r>
          </a:p>
          <a:p>
            <a:pPr eaLnBrk="1" hangingPunct="1">
              <a:lnSpc>
                <a:spcPct val="90000"/>
              </a:lnSpc>
              <a:buFont typeface="Wingdings" panose="05000000000000000000" pitchFamily="2" charset="2"/>
              <a:buChar char="S"/>
            </a:pPr>
            <a:r>
              <a:rPr lang="fr-CA" sz="3200" dirty="0"/>
              <a:t> Détecter un désordre insoupçonné</a:t>
            </a:r>
          </a:p>
          <a:p>
            <a:pPr eaLnBrk="1" hangingPunct="1">
              <a:lnSpc>
                <a:spcPct val="90000"/>
              </a:lnSpc>
              <a:buFont typeface="Wingdings" panose="05000000000000000000" pitchFamily="2" charset="2"/>
              <a:buChar char="S"/>
            </a:pPr>
            <a:r>
              <a:rPr lang="fr-CA" sz="3200" dirty="0"/>
              <a:t> Suivre les effets d’un traitement et l’évolution de la maladie</a:t>
            </a:r>
          </a:p>
          <a:p>
            <a:pPr eaLnBrk="1" hangingPunct="1">
              <a:lnSpc>
                <a:spcPct val="90000"/>
              </a:lnSpc>
            </a:pPr>
            <a:endParaRPr lang="fr-CA" sz="3200" dirty="0"/>
          </a:p>
          <a:p>
            <a:pPr marL="349250" lvl="1" indent="0">
              <a:buNone/>
            </a:pPr>
            <a:r>
              <a:rPr lang="fr-CA" sz="3200" dirty="0"/>
              <a:t>L’examen de base (formule sanguine complète ou FSC) :</a:t>
            </a:r>
          </a:p>
          <a:p>
            <a:pPr marL="0" indent="0">
              <a:buNone/>
            </a:pPr>
            <a:endParaRPr lang="fr-CA" sz="100" dirty="0"/>
          </a:p>
          <a:p>
            <a:pPr lvl="2">
              <a:lnSpc>
                <a:spcPct val="90000"/>
              </a:lnSpc>
              <a:buFont typeface="Courier New" panose="02070309020205020404" pitchFamily="49" charset="0"/>
              <a:buChar char="o"/>
            </a:pPr>
            <a:r>
              <a:rPr lang="fr-CA" sz="2900" dirty="0"/>
              <a:t>Détermination de l’hématocrite</a:t>
            </a:r>
          </a:p>
          <a:p>
            <a:pPr lvl="2">
              <a:lnSpc>
                <a:spcPct val="90000"/>
              </a:lnSpc>
              <a:buFont typeface="Courier New" panose="02070309020205020404" pitchFamily="49" charset="0"/>
              <a:buChar char="o"/>
            </a:pPr>
            <a:r>
              <a:rPr lang="fr-CA" sz="2900" dirty="0"/>
              <a:t>Dosage de l’hémoglobine</a:t>
            </a:r>
          </a:p>
          <a:p>
            <a:pPr lvl="2">
              <a:lnSpc>
                <a:spcPct val="90000"/>
              </a:lnSpc>
              <a:buFont typeface="Courier New" panose="02070309020205020404" pitchFamily="49" charset="0"/>
              <a:buChar char="o"/>
            </a:pPr>
            <a:r>
              <a:rPr lang="fr-CA" sz="2900" dirty="0"/>
              <a:t>Numération des GR, GB et PLT</a:t>
            </a:r>
          </a:p>
          <a:p>
            <a:pPr lvl="2">
              <a:lnSpc>
                <a:spcPct val="90000"/>
              </a:lnSpc>
              <a:buFont typeface="Courier New" panose="02070309020205020404" pitchFamily="49" charset="0"/>
              <a:buChar char="o"/>
            </a:pPr>
            <a:r>
              <a:rPr lang="fr-CA" sz="2900" dirty="0"/>
              <a:t>Formule différentielle</a:t>
            </a:r>
          </a:p>
          <a:p>
            <a:pPr lvl="2">
              <a:lnSpc>
                <a:spcPct val="90000"/>
              </a:lnSpc>
              <a:buFont typeface="Courier New" panose="02070309020205020404" pitchFamily="49" charset="0"/>
              <a:buChar char="o"/>
            </a:pPr>
            <a:r>
              <a:rPr lang="fr-CA" sz="2900" dirty="0"/>
              <a:t>Étude du frottis : morpho GR,GB et PLT</a:t>
            </a:r>
            <a:endParaRPr lang="fr-CA" sz="3200" dirty="0"/>
          </a:p>
        </p:txBody>
      </p:sp>
      <p:sp>
        <p:nvSpPr>
          <p:cNvPr id="4" name="Rectangle 2">
            <a:extLst>
              <a:ext uri="{FF2B5EF4-FFF2-40B4-BE49-F238E27FC236}">
                <a16:creationId xmlns:a16="http://schemas.microsoft.com/office/drawing/2014/main" id="{B71A23EF-C762-46B1-B87E-D9F5E78CD6E3}"/>
              </a:ext>
            </a:extLst>
          </p:cNvPr>
          <p:cNvSpPr>
            <a:spLocks noGrp="1" noChangeArrowheads="1"/>
          </p:cNvSpPr>
          <p:nvPr>
            <p:ph type="title"/>
            <p:custDataLst>
              <p:tags r:id="rId1"/>
            </p:custDataLst>
          </p:nvPr>
        </p:nvSpPr>
        <p:spPr>
          <a:xfrm>
            <a:off x="1371600" y="152579"/>
            <a:ext cx="7543800" cy="972165"/>
          </a:xfrm>
        </p:spPr>
        <p:txBody>
          <a:bodyPr>
            <a:normAutofit/>
          </a:bodyPr>
          <a:lstStyle/>
          <a:p>
            <a:pPr eaLnBrk="1" hangingPunct="1">
              <a:defRPr/>
            </a:pPr>
            <a:r>
              <a:rPr lang="fr-CA" sz="3600" b="1" cap="all" dirty="0"/>
              <a:t>Introduction</a:t>
            </a:r>
            <a:r>
              <a:rPr lang="fr-CA" sz="3600" b="1" cap="all" dirty="0">
                <a:solidFill>
                  <a:srgbClr val="C00000"/>
                </a:solidFill>
              </a:rPr>
              <a:t>   </a:t>
            </a:r>
            <a:endParaRPr lang="fr-FR" sz="1400" b="1" cap="all" dirty="0">
              <a:solidFill>
                <a:srgbClr val="C00000"/>
              </a:solidFill>
            </a:endParaRPr>
          </a:p>
        </p:txBody>
      </p:sp>
      <p:sp>
        <p:nvSpPr>
          <p:cNvPr id="5" name="ZoneTexte 5">
            <a:extLst>
              <a:ext uri="{FF2B5EF4-FFF2-40B4-BE49-F238E27FC236}">
                <a16:creationId xmlns:a16="http://schemas.microsoft.com/office/drawing/2014/main" id="{02F00324-C8AC-49FA-8598-89BD7CC04DB0}"/>
              </a:ext>
            </a:extLst>
          </p:cNvPr>
          <p:cNvSpPr txBox="1">
            <a:spLocks noChangeArrowheads="1"/>
          </p:cNvSpPr>
          <p:nvPr>
            <p:custDataLst>
              <p:tags r:id="rId2"/>
            </p:custDataLst>
          </p:nvPr>
        </p:nvSpPr>
        <p:spPr bwMode="auto">
          <a:xfrm>
            <a:off x="8599885" y="6117300"/>
            <a:ext cx="1571625" cy="307777"/>
          </a:xfrm>
          <a:prstGeom prst="rect">
            <a:avLst/>
          </a:prstGeom>
          <a:noFill/>
          <a:ln w="9525">
            <a:noFill/>
            <a:miter lim="800000"/>
            <a:headEnd/>
            <a:tailEnd/>
          </a:ln>
        </p:spPr>
        <p:txBody>
          <a:bodyPr>
            <a:spAutoFit/>
          </a:bodyPr>
          <a:lstStyle/>
          <a:p>
            <a:r>
              <a:rPr lang="fr-CA" sz="1400" dirty="0" err="1">
                <a:solidFill>
                  <a:srgbClr val="000000"/>
                </a:solidFill>
              </a:rPr>
              <a:t>Ref</a:t>
            </a:r>
            <a:r>
              <a:rPr lang="fr-CA" sz="1400" dirty="0">
                <a:solidFill>
                  <a:srgbClr val="000000"/>
                </a:solidFill>
              </a:rPr>
              <a:t>: p.3-5</a:t>
            </a:r>
          </a:p>
        </p:txBody>
      </p:sp>
    </p:spTree>
    <p:extLst>
      <p:ext uri="{BB962C8B-B14F-4D97-AF65-F5344CB8AC3E}">
        <p14:creationId xmlns:p14="http://schemas.microsoft.com/office/powerpoint/2010/main" val="32953805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39044" y="560673"/>
            <a:ext cx="10367963" cy="1200150"/>
          </a:xfrm>
        </p:spPr>
        <p:txBody>
          <a:bodyPr>
            <a:normAutofit/>
          </a:bodyPr>
          <a:lstStyle/>
          <a:p>
            <a:pPr>
              <a:defRPr/>
            </a:pPr>
            <a:r>
              <a:rPr lang="fr-CA" sz="4000" b="1" cap="all" dirty="0">
                <a:solidFill>
                  <a:srgbClr val="C00000"/>
                </a:solidFill>
              </a:rPr>
              <a:t>Exercice : Morphologie des GR</a:t>
            </a:r>
          </a:p>
        </p:txBody>
      </p:sp>
      <p:sp>
        <p:nvSpPr>
          <p:cNvPr id="6" name="Espace réservé du contenu 2"/>
          <p:cNvSpPr txBox="1">
            <a:spLocks/>
          </p:cNvSpPr>
          <p:nvPr>
            <p:custDataLst>
              <p:tags r:id="rId2"/>
            </p:custDataLst>
          </p:nvPr>
        </p:nvSpPr>
        <p:spPr bwMode="auto">
          <a:xfrm>
            <a:off x="221533" y="1760823"/>
            <a:ext cx="9842802" cy="2232248"/>
          </a:xfrm>
          <a:prstGeom prst="rect">
            <a:avLst/>
          </a:prstGeom>
          <a:noFill/>
          <a:ln w="9525">
            <a:noFill/>
            <a:miter lim="800000"/>
            <a:headEnd/>
            <a:tailEnd/>
          </a:ln>
        </p:spPr>
        <p:txBody>
          <a:bodyPr vert="horz" wrap="square" lIns="108719" tIns="54359" rIns="108719" bIns="54359" numCol="1" anchor="t" anchorCtr="0" compatLnSpc="1">
            <a:prstTxWarp prst="textNoShape">
              <a:avLst/>
            </a:prstTxWarp>
          </a:bodyPr>
          <a:lstStyle/>
          <a:p>
            <a:pPr marL="407988" indent="-407988" defTabSz="1089025" eaLnBrk="0" hangingPunct="0">
              <a:spcBef>
                <a:spcPct val="20000"/>
              </a:spcBef>
              <a:buClr>
                <a:schemeClr val="tx2"/>
              </a:buClr>
              <a:defRPr/>
            </a:pPr>
            <a:r>
              <a:rPr lang="fr-CA" sz="3700" kern="0" dirty="0">
                <a:solidFill>
                  <a:schemeClr val="tx1"/>
                </a:solidFill>
                <a:effectLst/>
                <a:latin typeface="+mn-lt"/>
              </a:rPr>
              <a:t>                     5		                    </a:t>
            </a:r>
            <a:r>
              <a:rPr lang="fr-CA" sz="3700" kern="0" dirty="0"/>
              <a:t>     </a:t>
            </a:r>
            <a:r>
              <a:rPr lang="fr-CA" sz="3700" kern="0" dirty="0">
                <a:solidFill>
                  <a:schemeClr val="tx1"/>
                </a:solidFill>
                <a:effectLst/>
                <a:latin typeface="+mn-lt"/>
              </a:rPr>
              <a:t>6</a:t>
            </a:r>
            <a:endParaRPr lang="fr-CA" sz="3700" kern="0" dirty="0">
              <a:solidFill>
                <a:schemeClr val="bg1">
                  <a:lumMod val="50000"/>
                </a:schemeClr>
              </a:solidFill>
              <a:effectLst/>
              <a:latin typeface="+mn-lt"/>
            </a:endParaRPr>
          </a:p>
          <a:p>
            <a:pPr marL="407988" indent="-407988" algn="l" defTabSz="1089025" eaLnBrk="0" hangingPunct="0">
              <a:spcBef>
                <a:spcPct val="20000"/>
              </a:spcBef>
              <a:buClr>
                <a:schemeClr val="tx2"/>
              </a:buClr>
              <a:defRPr/>
            </a:pPr>
            <a:r>
              <a:rPr lang="fr-CA" sz="3700" kern="0" dirty="0">
                <a:solidFill>
                  <a:schemeClr val="bg1">
                    <a:lumMod val="50000"/>
                  </a:schemeClr>
                </a:solidFill>
                <a:effectLst/>
                <a:latin typeface="+mn-lt"/>
              </a:rPr>
              <a:t>                                    </a:t>
            </a:r>
          </a:p>
        </p:txBody>
      </p:sp>
      <p:sp>
        <p:nvSpPr>
          <p:cNvPr id="3" name="ZoneTexte 2">
            <a:extLst>
              <a:ext uri="{FF2B5EF4-FFF2-40B4-BE49-F238E27FC236}">
                <a16:creationId xmlns:a16="http://schemas.microsoft.com/office/drawing/2014/main" id="{F7058245-962D-43B2-BE7A-FB3764EA8A59}"/>
              </a:ext>
            </a:extLst>
          </p:cNvPr>
          <p:cNvSpPr txBox="1"/>
          <p:nvPr/>
        </p:nvSpPr>
        <p:spPr>
          <a:xfrm>
            <a:off x="116042" y="1766687"/>
            <a:ext cx="1000595" cy="523220"/>
          </a:xfrm>
          <a:prstGeom prst="rect">
            <a:avLst/>
          </a:prstGeom>
          <a:solidFill>
            <a:schemeClr val="bg1">
              <a:lumMod val="65000"/>
            </a:schemeClr>
          </a:solidFill>
        </p:spPr>
        <p:txBody>
          <a:bodyPr wrap="none" rtlCol="0">
            <a:spAutoFit/>
          </a:bodyPr>
          <a:lstStyle/>
          <a:p>
            <a:r>
              <a:rPr lang="fr-CA" sz="2800" dirty="0"/>
              <a:t>100 X</a:t>
            </a:r>
          </a:p>
        </p:txBody>
      </p:sp>
      <p:pic>
        <p:nvPicPr>
          <p:cNvPr id="5" name="Picture 2" descr="E:\ERY\HJ9.BMP">
            <a:extLst>
              <a:ext uri="{FF2B5EF4-FFF2-40B4-BE49-F238E27FC236}">
                <a16:creationId xmlns:a16="http://schemas.microsoft.com/office/drawing/2014/main" id="{F9F4019D-98AF-448A-8DA3-56C2542390AF}"/>
              </a:ext>
            </a:extLst>
          </p:cNvPr>
          <p:cNvPicPr>
            <a:picLocks noChangeAspect="1" noChangeArrowheads="1"/>
          </p:cNvPicPr>
          <p:nvPr>
            <p:custDataLst>
              <p:tags r:id="rId3"/>
            </p:custDataLst>
          </p:nvPr>
        </p:nvPicPr>
        <p:blipFill>
          <a:blip r:embed="rId6" cstate="print">
            <a:lum bright="-9000"/>
          </a:blip>
          <a:srcRect/>
          <a:stretch>
            <a:fillRect/>
          </a:stretch>
        </p:blipFill>
        <p:spPr bwMode="auto">
          <a:xfrm>
            <a:off x="348333" y="2265327"/>
            <a:ext cx="4719400" cy="4032000"/>
          </a:xfrm>
          <a:prstGeom prst="rect">
            <a:avLst/>
          </a:prstGeom>
          <a:noFill/>
        </p:spPr>
      </p:pic>
      <p:pic>
        <p:nvPicPr>
          <p:cNvPr id="7" name="Picture 3" descr="E:\ERY\SFER2.BMP">
            <a:extLst>
              <a:ext uri="{FF2B5EF4-FFF2-40B4-BE49-F238E27FC236}">
                <a16:creationId xmlns:a16="http://schemas.microsoft.com/office/drawing/2014/main" id="{9B2BB888-2A47-452A-BAC5-19AF1853351A}"/>
              </a:ext>
            </a:extLst>
          </p:cNvPr>
          <p:cNvPicPr>
            <a:picLocks noChangeAspect="1" noChangeArrowheads="1"/>
          </p:cNvPicPr>
          <p:nvPr>
            <p:custDataLst>
              <p:tags r:id="rId4"/>
            </p:custDataLst>
          </p:nvPr>
        </p:nvPicPr>
        <p:blipFill>
          <a:blip r:embed="rId7" cstate="print">
            <a:lum bright="-13000"/>
          </a:blip>
          <a:srcRect/>
          <a:stretch>
            <a:fillRect/>
          </a:stretch>
        </p:blipFill>
        <p:spPr bwMode="auto">
          <a:xfrm>
            <a:off x="5219269" y="2265327"/>
            <a:ext cx="4788887" cy="4032000"/>
          </a:xfrm>
          <a:prstGeom prst="rect">
            <a:avLst/>
          </a:prstGeom>
          <a:noFill/>
        </p:spPr>
      </p:pic>
      <p:sp>
        <p:nvSpPr>
          <p:cNvPr id="8" name="ZoneTexte 7">
            <a:extLst>
              <a:ext uri="{FF2B5EF4-FFF2-40B4-BE49-F238E27FC236}">
                <a16:creationId xmlns:a16="http://schemas.microsoft.com/office/drawing/2014/main" id="{F5E902C3-0BD5-4B1C-9370-340EBDBF75E3}"/>
              </a:ext>
            </a:extLst>
          </p:cNvPr>
          <p:cNvSpPr txBox="1"/>
          <p:nvPr/>
        </p:nvSpPr>
        <p:spPr>
          <a:xfrm>
            <a:off x="9373282" y="1766687"/>
            <a:ext cx="817853" cy="523220"/>
          </a:xfrm>
          <a:prstGeom prst="rect">
            <a:avLst/>
          </a:prstGeom>
          <a:solidFill>
            <a:schemeClr val="bg1">
              <a:lumMod val="65000"/>
            </a:schemeClr>
          </a:solidFill>
        </p:spPr>
        <p:txBody>
          <a:bodyPr wrap="none" rtlCol="0">
            <a:spAutoFit/>
          </a:bodyPr>
          <a:lstStyle/>
          <a:p>
            <a:r>
              <a:rPr lang="fr-CA" sz="2800" dirty="0"/>
              <a:t>40 X</a:t>
            </a:r>
          </a:p>
        </p:txBody>
      </p:sp>
    </p:spTree>
    <p:extLst>
      <p:ext uri="{BB962C8B-B14F-4D97-AF65-F5344CB8AC3E}">
        <p14:creationId xmlns:p14="http://schemas.microsoft.com/office/powerpoint/2010/main" val="13369244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39044" y="560673"/>
            <a:ext cx="10367963" cy="1200150"/>
          </a:xfrm>
        </p:spPr>
        <p:txBody>
          <a:bodyPr>
            <a:normAutofit/>
          </a:bodyPr>
          <a:lstStyle/>
          <a:p>
            <a:pPr>
              <a:defRPr/>
            </a:pPr>
            <a:r>
              <a:rPr lang="fr-CA" sz="4000" b="1" cap="all" dirty="0">
                <a:solidFill>
                  <a:srgbClr val="C00000"/>
                </a:solidFill>
              </a:rPr>
              <a:t>Exercice : Morphologie des GR</a:t>
            </a:r>
          </a:p>
        </p:txBody>
      </p:sp>
      <p:sp>
        <p:nvSpPr>
          <p:cNvPr id="6" name="Espace réservé du contenu 2"/>
          <p:cNvSpPr txBox="1">
            <a:spLocks/>
          </p:cNvSpPr>
          <p:nvPr>
            <p:custDataLst>
              <p:tags r:id="rId2"/>
            </p:custDataLst>
          </p:nvPr>
        </p:nvSpPr>
        <p:spPr bwMode="auto">
          <a:xfrm>
            <a:off x="221533" y="1760823"/>
            <a:ext cx="9842802" cy="2232248"/>
          </a:xfrm>
          <a:prstGeom prst="rect">
            <a:avLst/>
          </a:prstGeom>
          <a:noFill/>
          <a:ln w="9525">
            <a:noFill/>
            <a:miter lim="800000"/>
            <a:headEnd/>
            <a:tailEnd/>
          </a:ln>
        </p:spPr>
        <p:txBody>
          <a:bodyPr vert="horz" wrap="square" lIns="108719" tIns="54359" rIns="108719" bIns="54359" numCol="1" anchor="t" anchorCtr="0" compatLnSpc="1">
            <a:prstTxWarp prst="textNoShape">
              <a:avLst/>
            </a:prstTxWarp>
          </a:bodyPr>
          <a:lstStyle/>
          <a:p>
            <a:pPr marL="407988" indent="-407988" defTabSz="1089025" eaLnBrk="0" hangingPunct="0">
              <a:spcBef>
                <a:spcPct val="20000"/>
              </a:spcBef>
              <a:buClr>
                <a:schemeClr val="tx2"/>
              </a:buClr>
              <a:defRPr/>
            </a:pPr>
            <a:r>
              <a:rPr lang="fr-CA" sz="3700" kern="0" dirty="0">
                <a:solidFill>
                  <a:schemeClr val="tx1"/>
                </a:solidFill>
                <a:effectLst/>
                <a:latin typeface="+mn-lt"/>
              </a:rPr>
              <a:t>                     7		                    </a:t>
            </a:r>
            <a:r>
              <a:rPr lang="fr-CA" sz="3700" kern="0" dirty="0"/>
              <a:t>     </a:t>
            </a:r>
            <a:r>
              <a:rPr lang="fr-CA" sz="3700" kern="0" dirty="0">
                <a:solidFill>
                  <a:schemeClr val="tx1"/>
                </a:solidFill>
                <a:effectLst/>
                <a:latin typeface="+mn-lt"/>
              </a:rPr>
              <a:t>8</a:t>
            </a:r>
            <a:endParaRPr lang="fr-CA" sz="3700" kern="0" dirty="0">
              <a:solidFill>
                <a:schemeClr val="bg1">
                  <a:lumMod val="50000"/>
                </a:schemeClr>
              </a:solidFill>
              <a:effectLst/>
              <a:latin typeface="+mn-lt"/>
            </a:endParaRPr>
          </a:p>
          <a:p>
            <a:pPr marL="407988" indent="-407988" algn="l" defTabSz="1089025" eaLnBrk="0" hangingPunct="0">
              <a:spcBef>
                <a:spcPct val="20000"/>
              </a:spcBef>
              <a:buClr>
                <a:schemeClr val="tx2"/>
              </a:buClr>
              <a:defRPr/>
            </a:pPr>
            <a:r>
              <a:rPr lang="fr-CA" sz="3700" kern="0" dirty="0">
                <a:solidFill>
                  <a:schemeClr val="bg1">
                    <a:lumMod val="50000"/>
                  </a:schemeClr>
                </a:solidFill>
                <a:effectLst/>
                <a:latin typeface="+mn-lt"/>
              </a:rPr>
              <a:t>                                    </a:t>
            </a:r>
          </a:p>
        </p:txBody>
      </p:sp>
      <p:sp>
        <p:nvSpPr>
          <p:cNvPr id="3" name="ZoneTexte 2">
            <a:extLst>
              <a:ext uri="{FF2B5EF4-FFF2-40B4-BE49-F238E27FC236}">
                <a16:creationId xmlns:a16="http://schemas.microsoft.com/office/drawing/2014/main" id="{F7058245-962D-43B2-BE7A-FB3764EA8A59}"/>
              </a:ext>
            </a:extLst>
          </p:cNvPr>
          <p:cNvSpPr txBox="1"/>
          <p:nvPr/>
        </p:nvSpPr>
        <p:spPr>
          <a:xfrm>
            <a:off x="9063740" y="1850107"/>
            <a:ext cx="1000595" cy="523220"/>
          </a:xfrm>
          <a:prstGeom prst="rect">
            <a:avLst/>
          </a:prstGeom>
          <a:solidFill>
            <a:schemeClr val="bg1">
              <a:lumMod val="65000"/>
            </a:schemeClr>
          </a:solidFill>
        </p:spPr>
        <p:txBody>
          <a:bodyPr wrap="none" rtlCol="0">
            <a:spAutoFit/>
          </a:bodyPr>
          <a:lstStyle/>
          <a:p>
            <a:r>
              <a:rPr lang="fr-CA" sz="2800" dirty="0"/>
              <a:t>100 X</a:t>
            </a:r>
          </a:p>
        </p:txBody>
      </p:sp>
      <p:pic>
        <p:nvPicPr>
          <p:cNvPr id="5" name="Picture 2" descr="E:\ERY\HUS1.BMP">
            <a:extLst>
              <a:ext uri="{FF2B5EF4-FFF2-40B4-BE49-F238E27FC236}">
                <a16:creationId xmlns:a16="http://schemas.microsoft.com/office/drawing/2014/main" id="{C9878A7A-0C20-4161-B001-74F0ACA9A5FB}"/>
              </a:ext>
            </a:extLst>
          </p:cNvPr>
          <p:cNvPicPr>
            <a:picLocks noChangeAspect="1" noChangeArrowheads="1"/>
          </p:cNvPicPr>
          <p:nvPr>
            <p:custDataLst>
              <p:tags r:id="rId3"/>
            </p:custDataLst>
          </p:nvPr>
        </p:nvPicPr>
        <p:blipFill>
          <a:blip r:embed="rId5" cstate="print">
            <a:lum bright="-9000"/>
          </a:blip>
          <a:srcRect/>
          <a:stretch>
            <a:fillRect/>
          </a:stretch>
        </p:blipFill>
        <p:spPr bwMode="auto">
          <a:xfrm>
            <a:off x="277869" y="2373327"/>
            <a:ext cx="4919909" cy="3924000"/>
          </a:xfrm>
          <a:prstGeom prst="rect">
            <a:avLst/>
          </a:prstGeom>
          <a:noFill/>
        </p:spPr>
      </p:pic>
      <p:pic>
        <p:nvPicPr>
          <p:cNvPr id="7" name="Picture 1" descr="E:\ERY\POLY1.BMP">
            <a:extLst>
              <a:ext uri="{FF2B5EF4-FFF2-40B4-BE49-F238E27FC236}">
                <a16:creationId xmlns:a16="http://schemas.microsoft.com/office/drawing/2014/main" id="{6FC7FC31-CA7C-48EC-8D64-6AEA8A27997D}"/>
              </a:ext>
            </a:extLst>
          </p:cNvPr>
          <p:cNvPicPr>
            <a:picLocks noChangeAspect="1" noChangeArrowheads="1"/>
          </p:cNvPicPr>
          <p:nvPr/>
        </p:nvPicPr>
        <p:blipFill>
          <a:blip r:embed="rId6" cstate="print"/>
          <a:srcRect/>
          <a:stretch>
            <a:fillRect/>
          </a:stretch>
        </p:blipFill>
        <p:spPr bwMode="auto">
          <a:xfrm>
            <a:off x="5434648" y="2387287"/>
            <a:ext cx="4392817" cy="3924000"/>
          </a:xfrm>
          <a:prstGeom prst="rect">
            <a:avLst/>
          </a:prstGeom>
          <a:noFill/>
        </p:spPr>
      </p:pic>
      <p:sp>
        <p:nvSpPr>
          <p:cNvPr id="8" name="ZoneTexte 7">
            <a:extLst>
              <a:ext uri="{FF2B5EF4-FFF2-40B4-BE49-F238E27FC236}">
                <a16:creationId xmlns:a16="http://schemas.microsoft.com/office/drawing/2014/main" id="{95C9881A-40A0-4AF6-B98F-421EC0B9FF1F}"/>
              </a:ext>
            </a:extLst>
          </p:cNvPr>
          <p:cNvSpPr txBox="1"/>
          <p:nvPr/>
        </p:nvSpPr>
        <p:spPr>
          <a:xfrm>
            <a:off x="149183" y="1850107"/>
            <a:ext cx="817853" cy="523220"/>
          </a:xfrm>
          <a:prstGeom prst="rect">
            <a:avLst/>
          </a:prstGeom>
          <a:solidFill>
            <a:schemeClr val="bg1">
              <a:lumMod val="65000"/>
            </a:schemeClr>
          </a:solidFill>
        </p:spPr>
        <p:txBody>
          <a:bodyPr wrap="none" rtlCol="0">
            <a:spAutoFit/>
          </a:bodyPr>
          <a:lstStyle/>
          <a:p>
            <a:r>
              <a:rPr lang="fr-CA" sz="2800" dirty="0"/>
              <a:t>40 X</a:t>
            </a:r>
          </a:p>
        </p:txBody>
      </p:sp>
    </p:spTree>
    <p:extLst>
      <p:ext uri="{BB962C8B-B14F-4D97-AF65-F5344CB8AC3E}">
        <p14:creationId xmlns:p14="http://schemas.microsoft.com/office/powerpoint/2010/main" val="108189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39044" y="560673"/>
            <a:ext cx="10367963" cy="1200150"/>
          </a:xfrm>
        </p:spPr>
        <p:txBody>
          <a:bodyPr>
            <a:normAutofit/>
          </a:bodyPr>
          <a:lstStyle/>
          <a:p>
            <a:pPr>
              <a:defRPr/>
            </a:pPr>
            <a:r>
              <a:rPr lang="fr-CA" sz="4000" b="1" cap="all" dirty="0">
                <a:solidFill>
                  <a:srgbClr val="C00000"/>
                </a:solidFill>
              </a:rPr>
              <a:t>Exercice : Morphologie des GR</a:t>
            </a:r>
          </a:p>
        </p:txBody>
      </p:sp>
      <p:sp>
        <p:nvSpPr>
          <p:cNvPr id="6" name="Espace réservé du contenu 2"/>
          <p:cNvSpPr txBox="1">
            <a:spLocks/>
          </p:cNvSpPr>
          <p:nvPr>
            <p:custDataLst>
              <p:tags r:id="rId2"/>
            </p:custDataLst>
          </p:nvPr>
        </p:nvSpPr>
        <p:spPr bwMode="auto">
          <a:xfrm>
            <a:off x="221533" y="1760823"/>
            <a:ext cx="9842802" cy="2232248"/>
          </a:xfrm>
          <a:prstGeom prst="rect">
            <a:avLst/>
          </a:prstGeom>
          <a:noFill/>
          <a:ln w="9525">
            <a:noFill/>
            <a:miter lim="800000"/>
            <a:headEnd/>
            <a:tailEnd/>
          </a:ln>
        </p:spPr>
        <p:txBody>
          <a:bodyPr vert="horz" wrap="square" lIns="108719" tIns="54359" rIns="108719" bIns="54359" numCol="1" anchor="t" anchorCtr="0" compatLnSpc="1">
            <a:prstTxWarp prst="textNoShape">
              <a:avLst/>
            </a:prstTxWarp>
          </a:bodyPr>
          <a:lstStyle/>
          <a:p>
            <a:pPr marL="407988" indent="-407988" defTabSz="1089025" eaLnBrk="0" hangingPunct="0">
              <a:spcBef>
                <a:spcPct val="20000"/>
              </a:spcBef>
              <a:buClr>
                <a:schemeClr val="tx2"/>
              </a:buClr>
              <a:defRPr/>
            </a:pPr>
            <a:r>
              <a:rPr lang="fr-CA" sz="3700" kern="0" dirty="0">
                <a:solidFill>
                  <a:schemeClr val="tx1"/>
                </a:solidFill>
                <a:effectLst/>
                <a:latin typeface="+mn-lt"/>
              </a:rPr>
              <a:t>                     9		                    </a:t>
            </a:r>
            <a:r>
              <a:rPr lang="fr-CA" sz="3700" kern="0" dirty="0"/>
              <a:t>     10</a:t>
            </a:r>
            <a:endParaRPr lang="fr-CA" sz="3700" kern="0" dirty="0">
              <a:solidFill>
                <a:schemeClr val="bg1">
                  <a:lumMod val="50000"/>
                </a:schemeClr>
              </a:solidFill>
              <a:effectLst/>
              <a:latin typeface="+mn-lt"/>
            </a:endParaRPr>
          </a:p>
          <a:p>
            <a:pPr marL="407988" indent="-407988" algn="l" defTabSz="1089025" eaLnBrk="0" hangingPunct="0">
              <a:spcBef>
                <a:spcPct val="20000"/>
              </a:spcBef>
              <a:buClr>
                <a:schemeClr val="tx2"/>
              </a:buClr>
              <a:defRPr/>
            </a:pPr>
            <a:r>
              <a:rPr lang="fr-CA" sz="3700" kern="0" dirty="0">
                <a:solidFill>
                  <a:schemeClr val="bg1">
                    <a:lumMod val="50000"/>
                  </a:schemeClr>
                </a:solidFill>
                <a:effectLst/>
                <a:latin typeface="+mn-lt"/>
              </a:rPr>
              <a:t>                                    </a:t>
            </a:r>
          </a:p>
        </p:txBody>
      </p:sp>
      <p:sp>
        <p:nvSpPr>
          <p:cNvPr id="3" name="ZoneTexte 2">
            <a:extLst>
              <a:ext uri="{FF2B5EF4-FFF2-40B4-BE49-F238E27FC236}">
                <a16:creationId xmlns:a16="http://schemas.microsoft.com/office/drawing/2014/main" id="{F7058245-962D-43B2-BE7A-FB3764EA8A59}"/>
              </a:ext>
            </a:extLst>
          </p:cNvPr>
          <p:cNvSpPr txBox="1"/>
          <p:nvPr/>
        </p:nvSpPr>
        <p:spPr>
          <a:xfrm>
            <a:off x="4718969" y="1897668"/>
            <a:ext cx="1000595" cy="523220"/>
          </a:xfrm>
          <a:prstGeom prst="rect">
            <a:avLst/>
          </a:prstGeom>
          <a:solidFill>
            <a:schemeClr val="bg1">
              <a:lumMod val="65000"/>
            </a:schemeClr>
          </a:solidFill>
        </p:spPr>
        <p:txBody>
          <a:bodyPr wrap="none" rtlCol="0">
            <a:spAutoFit/>
          </a:bodyPr>
          <a:lstStyle/>
          <a:p>
            <a:r>
              <a:rPr lang="fr-CA" sz="2800" dirty="0"/>
              <a:t>100 X</a:t>
            </a:r>
          </a:p>
        </p:txBody>
      </p:sp>
      <p:pic>
        <p:nvPicPr>
          <p:cNvPr id="5" name="Picture 2" descr="E:\ERY\EBL2.BMP">
            <a:extLst>
              <a:ext uri="{FF2B5EF4-FFF2-40B4-BE49-F238E27FC236}">
                <a16:creationId xmlns:a16="http://schemas.microsoft.com/office/drawing/2014/main" id="{C542FF14-3094-4285-B50B-AA7E5510157B}"/>
              </a:ext>
            </a:extLst>
          </p:cNvPr>
          <p:cNvPicPr>
            <a:picLocks noChangeAspect="1" noChangeArrowheads="1"/>
          </p:cNvPicPr>
          <p:nvPr>
            <p:custDataLst>
              <p:tags r:id="rId3"/>
            </p:custDataLst>
          </p:nvPr>
        </p:nvPicPr>
        <p:blipFill>
          <a:blip r:embed="rId6" cstate="print"/>
          <a:srcRect/>
          <a:stretch>
            <a:fillRect/>
          </a:stretch>
        </p:blipFill>
        <p:spPr bwMode="auto">
          <a:xfrm>
            <a:off x="5215508" y="2413717"/>
            <a:ext cx="4661261" cy="3924000"/>
          </a:xfrm>
          <a:prstGeom prst="rect">
            <a:avLst/>
          </a:prstGeom>
          <a:noFill/>
        </p:spPr>
      </p:pic>
      <p:pic>
        <p:nvPicPr>
          <p:cNvPr id="7" name="Picture 4" descr="E:\ERY\ELLIP5.BMP">
            <a:extLst>
              <a:ext uri="{FF2B5EF4-FFF2-40B4-BE49-F238E27FC236}">
                <a16:creationId xmlns:a16="http://schemas.microsoft.com/office/drawing/2014/main" id="{B54326B5-2F08-4347-9B94-C91CE5D4E80C}"/>
              </a:ext>
            </a:extLst>
          </p:cNvPr>
          <p:cNvPicPr>
            <a:picLocks noChangeAspect="1" noChangeArrowheads="1"/>
          </p:cNvPicPr>
          <p:nvPr>
            <p:custDataLst>
              <p:tags r:id="rId4"/>
            </p:custDataLst>
          </p:nvPr>
        </p:nvPicPr>
        <p:blipFill>
          <a:blip r:embed="rId7" cstate="print">
            <a:lum bright="-17000"/>
          </a:blip>
          <a:srcRect/>
          <a:stretch>
            <a:fillRect/>
          </a:stretch>
        </p:blipFill>
        <p:spPr bwMode="auto">
          <a:xfrm>
            <a:off x="360583" y="2427677"/>
            <a:ext cx="4700706" cy="3888000"/>
          </a:xfrm>
          <a:prstGeom prst="rect">
            <a:avLst/>
          </a:prstGeom>
          <a:noFill/>
        </p:spPr>
      </p:pic>
    </p:spTree>
    <p:extLst>
      <p:ext uri="{BB962C8B-B14F-4D97-AF65-F5344CB8AC3E}">
        <p14:creationId xmlns:p14="http://schemas.microsoft.com/office/powerpoint/2010/main" val="38698178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39044" y="560673"/>
            <a:ext cx="10367963" cy="1200150"/>
          </a:xfrm>
        </p:spPr>
        <p:txBody>
          <a:bodyPr>
            <a:normAutofit/>
          </a:bodyPr>
          <a:lstStyle/>
          <a:p>
            <a:pPr>
              <a:defRPr/>
            </a:pPr>
            <a:r>
              <a:rPr lang="fr-CA" sz="4000" b="1" cap="all" dirty="0">
                <a:solidFill>
                  <a:srgbClr val="C00000"/>
                </a:solidFill>
              </a:rPr>
              <a:t>Exercice : Morphologie des GR</a:t>
            </a:r>
          </a:p>
        </p:txBody>
      </p:sp>
      <p:sp>
        <p:nvSpPr>
          <p:cNvPr id="6" name="Espace réservé du contenu 2"/>
          <p:cNvSpPr txBox="1">
            <a:spLocks/>
          </p:cNvSpPr>
          <p:nvPr>
            <p:custDataLst>
              <p:tags r:id="rId2"/>
            </p:custDataLst>
          </p:nvPr>
        </p:nvSpPr>
        <p:spPr bwMode="auto">
          <a:xfrm>
            <a:off x="221533" y="1760823"/>
            <a:ext cx="9842802" cy="2232248"/>
          </a:xfrm>
          <a:prstGeom prst="rect">
            <a:avLst/>
          </a:prstGeom>
          <a:noFill/>
          <a:ln w="9525">
            <a:noFill/>
            <a:miter lim="800000"/>
            <a:headEnd/>
            <a:tailEnd/>
          </a:ln>
        </p:spPr>
        <p:txBody>
          <a:bodyPr vert="horz" wrap="square" lIns="108719" tIns="54359" rIns="108719" bIns="54359" numCol="1" anchor="t" anchorCtr="0" compatLnSpc="1">
            <a:prstTxWarp prst="textNoShape">
              <a:avLst/>
            </a:prstTxWarp>
          </a:bodyPr>
          <a:lstStyle/>
          <a:p>
            <a:pPr marL="407988" indent="-407988" defTabSz="1089025" eaLnBrk="0" hangingPunct="0">
              <a:spcBef>
                <a:spcPct val="20000"/>
              </a:spcBef>
              <a:buClr>
                <a:schemeClr val="tx2"/>
              </a:buClr>
              <a:defRPr/>
            </a:pPr>
            <a:r>
              <a:rPr lang="fr-CA" sz="3700" kern="0" dirty="0">
                <a:solidFill>
                  <a:schemeClr val="tx1"/>
                </a:solidFill>
                <a:effectLst/>
                <a:latin typeface="+mn-lt"/>
              </a:rPr>
              <a:t>                     11		                    </a:t>
            </a:r>
            <a:r>
              <a:rPr lang="fr-CA" sz="3700" kern="0" dirty="0"/>
              <a:t>     1</a:t>
            </a:r>
            <a:r>
              <a:rPr lang="fr-CA" sz="3700" kern="0" dirty="0">
                <a:solidFill>
                  <a:schemeClr val="tx1"/>
                </a:solidFill>
                <a:effectLst/>
                <a:latin typeface="+mn-lt"/>
              </a:rPr>
              <a:t>2</a:t>
            </a:r>
            <a:endParaRPr lang="fr-CA" sz="3700" kern="0" dirty="0">
              <a:solidFill>
                <a:schemeClr val="bg1">
                  <a:lumMod val="50000"/>
                </a:schemeClr>
              </a:solidFill>
              <a:effectLst/>
              <a:latin typeface="+mn-lt"/>
            </a:endParaRPr>
          </a:p>
          <a:p>
            <a:pPr marL="407988" indent="-407988" algn="l" defTabSz="1089025" eaLnBrk="0" hangingPunct="0">
              <a:spcBef>
                <a:spcPct val="20000"/>
              </a:spcBef>
              <a:buClr>
                <a:schemeClr val="tx2"/>
              </a:buClr>
              <a:defRPr/>
            </a:pPr>
            <a:r>
              <a:rPr lang="fr-CA" sz="3700" kern="0" dirty="0">
                <a:solidFill>
                  <a:schemeClr val="bg1">
                    <a:lumMod val="50000"/>
                  </a:schemeClr>
                </a:solidFill>
                <a:effectLst/>
                <a:latin typeface="+mn-lt"/>
              </a:rPr>
              <a:t>                                    </a:t>
            </a:r>
          </a:p>
        </p:txBody>
      </p:sp>
      <p:pic>
        <p:nvPicPr>
          <p:cNvPr id="5" name="Picture 5" descr="E:\ERY\SCHYF3.BMP">
            <a:extLst>
              <a:ext uri="{FF2B5EF4-FFF2-40B4-BE49-F238E27FC236}">
                <a16:creationId xmlns:a16="http://schemas.microsoft.com/office/drawing/2014/main" id="{2B9D2EC8-82FA-4771-83C1-051F493D46BE}"/>
              </a:ext>
            </a:extLst>
          </p:cNvPr>
          <p:cNvPicPr>
            <a:picLocks noChangeAspect="1" noChangeArrowheads="1"/>
          </p:cNvPicPr>
          <p:nvPr>
            <p:custDataLst>
              <p:tags r:id="rId3"/>
            </p:custDataLst>
          </p:nvPr>
        </p:nvPicPr>
        <p:blipFill>
          <a:blip r:embed="rId6" cstate="print">
            <a:lum bright="-24000"/>
          </a:blip>
          <a:srcRect/>
          <a:stretch>
            <a:fillRect/>
          </a:stretch>
        </p:blipFill>
        <p:spPr bwMode="auto">
          <a:xfrm>
            <a:off x="5349624" y="2426397"/>
            <a:ext cx="4484689" cy="3852000"/>
          </a:xfrm>
          <a:prstGeom prst="rect">
            <a:avLst/>
          </a:prstGeom>
          <a:noFill/>
        </p:spPr>
      </p:pic>
      <p:pic>
        <p:nvPicPr>
          <p:cNvPr id="7" name="Picture 6" descr="E:\ERY\MACRO2.BMP">
            <a:extLst>
              <a:ext uri="{FF2B5EF4-FFF2-40B4-BE49-F238E27FC236}">
                <a16:creationId xmlns:a16="http://schemas.microsoft.com/office/drawing/2014/main" id="{FB3C3A5C-DFDB-4D68-9D32-A7AEF7AEA83D}"/>
              </a:ext>
            </a:extLst>
          </p:cNvPr>
          <p:cNvPicPr>
            <a:picLocks noChangeAspect="1" noChangeArrowheads="1"/>
          </p:cNvPicPr>
          <p:nvPr>
            <p:custDataLst>
              <p:tags r:id="rId4"/>
            </p:custDataLst>
          </p:nvPr>
        </p:nvPicPr>
        <p:blipFill>
          <a:blip r:embed="rId7" cstate="print">
            <a:lum bright="-17000"/>
          </a:blip>
          <a:srcRect/>
          <a:stretch>
            <a:fillRect/>
          </a:stretch>
        </p:blipFill>
        <p:spPr bwMode="auto">
          <a:xfrm>
            <a:off x="504989" y="2413717"/>
            <a:ext cx="4642653" cy="3888000"/>
          </a:xfrm>
          <a:prstGeom prst="rect">
            <a:avLst/>
          </a:prstGeom>
          <a:noFill/>
        </p:spPr>
      </p:pic>
      <p:sp>
        <p:nvSpPr>
          <p:cNvPr id="3" name="ZoneTexte 2">
            <a:extLst>
              <a:ext uri="{FF2B5EF4-FFF2-40B4-BE49-F238E27FC236}">
                <a16:creationId xmlns:a16="http://schemas.microsoft.com/office/drawing/2014/main" id="{F7058245-962D-43B2-BE7A-FB3764EA8A59}"/>
              </a:ext>
            </a:extLst>
          </p:cNvPr>
          <p:cNvSpPr txBox="1"/>
          <p:nvPr/>
        </p:nvSpPr>
        <p:spPr>
          <a:xfrm>
            <a:off x="4646961" y="1969676"/>
            <a:ext cx="1000595" cy="523220"/>
          </a:xfrm>
          <a:prstGeom prst="rect">
            <a:avLst/>
          </a:prstGeom>
          <a:solidFill>
            <a:schemeClr val="bg1">
              <a:lumMod val="65000"/>
            </a:schemeClr>
          </a:solidFill>
        </p:spPr>
        <p:txBody>
          <a:bodyPr wrap="none" rtlCol="0">
            <a:spAutoFit/>
          </a:bodyPr>
          <a:lstStyle/>
          <a:p>
            <a:r>
              <a:rPr lang="fr-CA" sz="2800" dirty="0"/>
              <a:t>100 X</a:t>
            </a:r>
          </a:p>
        </p:txBody>
      </p:sp>
    </p:spTree>
    <p:extLst>
      <p:ext uri="{BB962C8B-B14F-4D97-AF65-F5344CB8AC3E}">
        <p14:creationId xmlns:p14="http://schemas.microsoft.com/office/powerpoint/2010/main" val="24974209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39044" y="560673"/>
            <a:ext cx="10367963" cy="1200150"/>
          </a:xfrm>
        </p:spPr>
        <p:txBody>
          <a:bodyPr>
            <a:normAutofit/>
          </a:bodyPr>
          <a:lstStyle/>
          <a:p>
            <a:pPr>
              <a:defRPr/>
            </a:pPr>
            <a:r>
              <a:rPr lang="fr-CA" sz="4000" b="1" cap="all" dirty="0">
                <a:solidFill>
                  <a:srgbClr val="C00000"/>
                </a:solidFill>
              </a:rPr>
              <a:t>Exercice : Morphologie des GR</a:t>
            </a:r>
          </a:p>
        </p:txBody>
      </p:sp>
      <p:sp>
        <p:nvSpPr>
          <p:cNvPr id="6" name="Espace réservé du contenu 2"/>
          <p:cNvSpPr txBox="1">
            <a:spLocks/>
          </p:cNvSpPr>
          <p:nvPr>
            <p:custDataLst>
              <p:tags r:id="rId2"/>
            </p:custDataLst>
          </p:nvPr>
        </p:nvSpPr>
        <p:spPr bwMode="auto">
          <a:xfrm>
            <a:off x="221533" y="1760823"/>
            <a:ext cx="9842802" cy="2232248"/>
          </a:xfrm>
          <a:prstGeom prst="rect">
            <a:avLst/>
          </a:prstGeom>
          <a:noFill/>
          <a:ln w="9525">
            <a:noFill/>
            <a:miter lim="800000"/>
            <a:headEnd/>
            <a:tailEnd/>
          </a:ln>
        </p:spPr>
        <p:txBody>
          <a:bodyPr vert="horz" wrap="square" lIns="108719" tIns="54359" rIns="108719" bIns="54359" numCol="1" anchor="t" anchorCtr="0" compatLnSpc="1">
            <a:prstTxWarp prst="textNoShape">
              <a:avLst/>
            </a:prstTxWarp>
          </a:bodyPr>
          <a:lstStyle/>
          <a:p>
            <a:pPr marL="407988" indent="-407988" defTabSz="1089025" eaLnBrk="0" hangingPunct="0">
              <a:spcBef>
                <a:spcPct val="20000"/>
              </a:spcBef>
              <a:buClr>
                <a:schemeClr val="tx2"/>
              </a:buClr>
              <a:defRPr/>
            </a:pPr>
            <a:r>
              <a:rPr lang="fr-CA" sz="3700" kern="0" dirty="0">
                <a:solidFill>
                  <a:schemeClr val="tx1"/>
                </a:solidFill>
                <a:effectLst/>
                <a:latin typeface="+mn-lt"/>
              </a:rPr>
              <a:t>                     13		                    </a:t>
            </a:r>
            <a:r>
              <a:rPr lang="fr-CA" sz="3700" kern="0" dirty="0"/>
              <a:t>     14</a:t>
            </a:r>
            <a:endParaRPr lang="fr-CA" sz="3700" kern="0" dirty="0">
              <a:solidFill>
                <a:schemeClr val="bg1">
                  <a:lumMod val="50000"/>
                </a:schemeClr>
              </a:solidFill>
              <a:effectLst/>
              <a:latin typeface="+mn-lt"/>
            </a:endParaRPr>
          </a:p>
          <a:p>
            <a:pPr marL="407988" indent="-407988" algn="l" defTabSz="1089025" eaLnBrk="0" hangingPunct="0">
              <a:spcBef>
                <a:spcPct val="20000"/>
              </a:spcBef>
              <a:buClr>
                <a:schemeClr val="tx2"/>
              </a:buClr>
              <a:defRPr/>
            </a:pPr>
            <a:r>
              <a:rPr lang="fr-CA" sz="3700" kern="0" dirty="0">
                <a:solidFill>
                  <a:schemeClr val="bg1">
                    <a:lumMod val="50000"/>
                  </a:schemeClr>
                </a:solidFill>
                <a:effectLst/>
                <a:latin typeface="+mn-lt"/>
              </a:rPr>
              <a:t>                                    </a:t>
            </a:r>
          </a:p>
        </p:txBody>
      </p:sp>
      <p:sp>
        <p:nvSpPr>
          <p:cNvPr id="3" name="ZoneTexte 2">
            <a:extLst>
              <a:ext uri="{FF2B5EF4-FFF2-40B4-BE49-F238E27FC236}">
                <a16:creationId xmlns:a16="http://schemas.microsoft.com/office/drawing/2014/main" id="{F7058245-962D-43B2-BE7A-FB3764EA8A59}"/>
              </a:ext>
            </a:extLst>
          </p:cNvPr>
          <p:cNvSpPr txBox="1"/>
          <p:nvPr/>
        </p:nvSpPr>
        <p:spPr>
          <a:xfrm>
            <a:off x="4776237" y="1890497"/>
            <a:ext cx="817853" cy="523220"/>
          </a:xfrm>
          <a:prstGeom prst="rect">
            <a:avLst/>
          </a:prstGeom>
          <a:solidFill>
            <a:schemeClr val="bg1">
              <a:lumMod val="65000"/>
            </a:schemeClr>
          </a:solidFill>
        </p:spPr>
        <p:txBody>
          <a:bodyPr wrap="none" rtlCol="0">
            <a:spAutoFit/>
          </a:bodyPr>
          <a:lstStyle/>
          <a:p>
            <a:r>
              <a:rPr lang="fr-CA" sz="2800" dirty="0"/>
              <a:t>50 X</a:t>
            </a:r>
          </a:p>
        </p:txBody>
      </p:sp>
      <p:pic>
        <p:nvPicPr>
          <p:cNvPr id="5" name="Picture 2" descr="E:\ERY\AGG5.BMP">
            <a:extLst>
              <a:ext uri="{FF2B5EF4-FFF2-40B4-BE49-F238E27FC236}">
                <a16:creationId xmlns:a16="http://schemas.microsoft.com/office/drawing/2014/main" id="{919B5F7C-DF9C-4E5D-B030-8500E5BDE35C}"/>
              </a:ext>
            </a:extLst>
          </p:cNvPr>
          <p:cNvPicPr>
            <a:picLocks noChangeAspect="1" noChangeArrowheads="1"/>
          </p:cNvPicPr>
          <p:nvPr>
            <p:custDataLst>
              <p:tags r:id="rId3"/>
            </p:custDataLst>
          </p:nvPr>
        </p:nvPicPr>
        <p:blipFill>
          <a:blip r:embed="rId6" cstate="print">
            <a:lum bright="-9000" contrast="3000"/>
          </a:blip>
          <a:srcRect/>
          <a:stretch>
            <a:fillRect/>
          </a:stretch>
        </p:blipFill>
        <p:spPr bwMode="auto">
          <a:xfrm>
            <a:off x="318964" y="2413717"/>
            <a:ext cx="4866200" cy="3852000"/>
          </a:xfrm>
          <a:prstGeom prst="rect">
            <a:avLst/>
          </a:prstGeom>
          <a:noFill/>
        </p:spPr>
      </p:pic>
      <p:pic>
        <p:nvPicPr>
          <p:cNvPr id="7" name="Picture 3" descr="E:\ERY\GELD1.BMP">
            <a:extLst>
              <a:ext uri="{FF2B5EF4-FFF2-40B4-BE49-F238E27FC236}">
                <a16:creationId xmlns:a16="http://schemas.microsoft.com/office/drawing/2014/main" id="{DDCE83BB-DEAB-427F-809A-2739730F1E45}"/>
              </a:ext>
            </a:extLst>
          </p:cNvPr>
          <p:cNvPicPr>
            <a:picLocks noChangeAspect="1" noChangeArrowheads="1"/>
          </p:cNvPicPr>
          <p:nvPr>
            <p:custDataLst>
              <p:tags r:id="rId4"/>
            </p:custDataLst>
          </p:nvPr>
        </p:nvPicPr>
        <p:blipFill>
          <a:blip r:embed="rId7" cstate="print">
            <a:lum bright="-11000"/>
          </a:blip>
          <a:srcRect/>
          <a:stretch>
            <a:fillRect/>
          </a:stretch>
        </p:blipFill>
        <p:spPr bwMode="auto">
          <a:xfrm>
            <a:off x="5287516" y="2413717"/>
            <a:ext cx="4695653" cy="3780000"/>
          </a:xfrm>
          <a:prstGeom prst="rect">
            <a:avLst/>
          </a:prstGeom>
          <a:noFill/>
        </p:spPr>
      </p:pic>
    </p:spTree>
    <p:extLst>
      <p:ext uri="{BB962C8B-B14F-4D97-AF65-F5344CB8AC3E}">
        <p14:creationId xmlns:p14="http://schemas.microsoft.com/office/powerpoint/2010/main" val="1816930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925830" y="286605"/>
            <a:ext cx="9114214" cy="1450757"/>
          </a:xfrm>
        </p:spPr>
        <p:txBody>
          <a:bodyPr>
            <a:normAutofit/>
          </a:bodyPr>
          <a:lstStyle/>
          <a:p>
            <a:pPr>
              <a:defRPr/>
            </a:pPr>
            <a:r>
              <a:rPr lang="fr-CA" sz="4000" b="1" cap="all" dirty="0">
                <a:solidFill>
                  <a:srgbClr val="C00000"/>
                </a:solidFill>
              </a:rPr>
              <a:t>Corrigé Exercice : Identification des GR</a:t>
            </a:r>
          </a:p>
        </p:txBody>
      </p:sp>
      <p:sp>
        <p:nvSpPr>
          <p:cNvPr id="21507" name="Espace réservé du contenu 2"/>
          <p:cNvSpPr>
            <a:spLocks noGrp="1"/>
          </p:cNvSpPr>
          <p:nvPr>
            <p:ph idx="1"/>
            <p:custDataLst>
              <p:tags r:id="rId2"/>
            </p:custDataLst>
          </p:nvPr>
        </p:nvSpPr>
        <p:spPr>
          <a:xfrm>
            <a:off x="1039044" y="1962978"/>
            <a:ext cx="5072098" cy="4721225"/>
          </a:xfrm>
        </p:spPr>
        <p:txBody>
          <a:bodyPr>
            <a:normAutofit/>
          </a:bodyPr>
          <a:lstStyle/>
          <a:p>
            <a:r>
              <a:rPr lang="fr-CA" sz="2400" dirty="0"/>
              <a:t>1: Hypochromie</a:t>
            </a:r>
          </a:p>
          <a:p>
            <a:r>
              <a:rPr lang="fr-CA" sz="2400" dirty="0"/>
              <a:t>2: </a:t>
            </a:r>
            <a:r>
              <a:rPr lang="fr-CA" sz="2400" dirty="0" err="1"/>
              <a:t>Spérocytes</a:t>
            </a:r>
            <a:r>
              <a:rPr lang="fr-CA" sz="2400" dirty="0"/>
              <a:t> +</a:t>
            </a:r>
          </a:p>
          <a:p>
            <a:r>
              <a:rPr lang="fr-CA" sz="2400" dirty="0"/>
              <a:t>3: </a:t>
            </a:r>
            <a:r>
              <a:rPr lang="fr-CA" sz="2400" dirty="0" err="1"/>
              <a:t>Stomatocytes</a:t>
            </a:r>
            <a:endParaRPr lang="fr-CA" sz="2400" dirty="0"/>
          </a:p>
          <a:p>
            <a:r>
              <a:rPr lang="fr-CA" sz="2400" dirty="0"/>
              <a:t>4: Drépanocytes</a:t>
            </a:r>
          </a:p>
          <a:p>
            <a:pPr>
              <a:buNone/>
            </a:pPr>
            <a:r>
              <a:rPr lang="fr-CA" sz="2400" dirty="0"/>
              <a:t>	    Hématies falciformes</a:t>
            </a:r>
          </a:p>
          <a:p>
            <a:pPr>
              <a:buNone/>
            </a:pPr>
            <a:r>
              <a:rPr lang="fr-CA" sz="2400" dirty="0"/>
              <a:t>	    « </a:t>
            </a:r>
            <a:r>
              <a:rPr lang="fr-CA" sz="2400" dirty="0" err="1"/>
              <a:t>Sickle</a:t>
            </a:r>
            <a:r>
              <a:rPr lang="fr-CA" sz="2400" dirty="0"/>
              <a:t> </a:t>
            </a:r>
            <a:r>
              <a:rPr lang="fr-CA" sz="2400" dirty="0" err="1"/>
              <a:t>cells</a:t>
            </a:r>
            <a:r>
              <a:rPr lang="fr-CA" sz="2400" dirty="0"/>
              <a:t> »</a:t>
            </a:r>
          </a:p>
          <a:p>
            <a:r>
              <a:rPr lang="fr-CA" sz="2400" dirty="0"/>
              <a:t>5: Corps d’</a:t>
            </a:r>
            <a:r>
              <a:rPr lang="fr-CA" sz="2400" dirty="0" err="1"/>
              <a:t>Howell</a:t>
            </a:r>
            <a:r>
              <a:rPr lang="fr-CA" sz="2400" dirty="0"/>
              <a:t>-Jolly</a:t>
            </a:r>
          </a:p>
          <a:p>
            <a:r>
              <a:rPr lang="fr-CA" sz="2400" dirty="0"/>
              <a:t>6: </a:t>
            </a:r>
            <a:r>
              <a:rPr lang="fr-CA" sz="2400" dirty="0" err="1"/>
              <a:t>Sphérocytes</a:t>
            </a:r>
            <a:r>
              <a:rPr lang="fr-CA" sz="2400" dirty="0"/>
              <a:t> +++</a:t>
            </a:r>
          </a:p>
          <a:p>
            <a:pPr>
              <a:buNone/>
            </a:pPr>
            <a:endParaRPr lang="fr-CA" sz="2400" dirty="0"/>
          </a:p>
        </p:txBody>
      </p:sp>
      <p:sp>
        <p:nvSpPr>
          <p:cNvPr id="4" name="Espace réservé du contenu 2"/>
          <p:cNvSpPr txBox="1">
            <a:spLocks/>
          </p:cNvSpPr>
          <p:nvPr>
            <p:custDataLst>
              <p:tags r:id="rId3"/>
            </p:custDataLst>
          </p:nvPr>
        </p:nvSpPr>
        <p:spPr bwMode="auto">
          <a:xfrm>
            <a:off x="4855468" y="1968842"/>
            <a:ext cx="6332542" cy="4721225"/>
          </a:xfrm>
          <a:prstGeom prst="rect">
            <a:avLst/>
          </a:prstGeom>
          <a:noFill/>
          <a:ln w="9525">
            <a:noFill/>
            <a:miter lim="800000"/>
            <a:headEnd/>
            <a:tailEnd/>
          </a:ln>
        </p:spPr>
        <p:txBody>
          <a:bodyPr vert="horz" wrap="square" lIns="108719" tIns="54359" rIns="108719" bIns="54359" numCol="1" anchor="t" anchorCtr="0" compatLnSpc="1">
            <a:prstTxWarp prst="textNoShape">
              <a:avLst/>
            </a:prstTxWarp>
          </a:bodyPr>
          <a:lstStyle/>
          <a:p>
            <a:pPr algn="l" defTabSz="1089025" eaLnBrk="0" hangingPunct="0">
              <a:spcBef>
                <a:spcPct val="20000"/>
              </a:spcBef>
              <a:buClr>
                <a:schemeClr val="tx2"/>
              </a:buClr>
              <a:defRPr/>
            </a:pPr>
            <a:r>
              <a:rPr lang="fr-CA" sz="2400" kern="0" dirty="0">
                <a:solidFill>
                  <a:schemeClr val="tx1"/>
                </a:solidFill>
                <a:effectLst/>
                <a:latin typeface="+mn-lt"/>
              </a:rPr>
              <a:t>7:   </a:t>
            </a:r>
            <a:r>
              <a:rPr lang="fr-CA" sz="2400" dirty="0" err="1"/>
              <a:t>Schistocytes</a:t>
            </a:r>
            <a:r>
              <a:rPr lang="fr-CA" sz="2400" dirty="0"/>
              <a:t> + </a:t>
            </a:r>
            <a:r>
              <a:rPr lang="fr-CA" sz="2400" dirty="0" err="1"/>
              <a:t>Échinocytes</a:t>
            </a:r>
            <a:endParaRPr lang="fr-CA" sz="2400" kern="0" dirty="0">
              <a:solidFill>
                <a:schemeClr val="tx1"/>
              </a:solidFill>
              <a:effectLst/>
              <a:latin typeface="+mn-lt"/>
            </a:endParaRPr>
          </a:p>
          <a:p>
            <a:pPr algn="l" defTabSz="1089025" eaLnBrk="0" hangingPunct="0">
              <a:spcBef>
                <a:spcPct val="20000"/>
              </a:spcBef>
              <a:buClr>
                <a:schemeClr val="tx2"/>
              </a:buClr>
              <a:defRPr/>
            </a:pPr>
            <a:r>
              <a:rPr lang="fr-CA" sz="2400" kern="0" dirty="0">
                <a:solidFill>
                  <a:schemeClr val="tx1"/>
                </a:solidFill>
                <a:effectLst/>
                <a:latin typeface="+mn-lt"/>
              </a:rPr>
              <a:t>8:   </a:t>
            </a:r>
            <a:r>
              <a:rPr lang="fr-CA" sz="2400" kern="0" dirty="0" err="1">
                <a:solidFill>
                  <a:schemeClr val="tx1"/>
                </a:solidFill>
                <a:effectLst/>
                <a:latin typeface="+mn-lt"/>
              </a:rPr>
              <a:t>Polychromatophilie</a:t>
            </a:r>
            <a:endParaRPr lang="fr-CA" sz="1100" kern="0" dirty="0">
              <a:solidFill>
                <a:schemeClr val="tx1"/>
              </a:solidFill>
              <a:effectLst/>
              <a:latin typeface="+mn-lt"/>
            </a:endParaRPr>
          </a:p>
          <a:p>
            <a:pPr algn="l" defTabSz="1089025" eaLnBrk="0" hangingPunct="0">
              <a:spcBef>
                <a:spcPct val="20000"/>
              </a:spcBef>
              <a:buClr>
                <a:schemeClr val="tx2"/>
              </a:buClr>
              <a:defRPr/>
            </a:pPr>
            <a:r>
              <a:rPr lang="fr-CA" sz="2400" kern="0" dirty="0">
                <a:solidFill>
                  <a:schemeClr val="tx1"/>
                </a:solidFill>
                <a:effectLst/>
                <a:latin typeface="+mn-lt"/>
              </a:rPr>
              <a:t>9:   </a:t>
            </a:r>
            <a:r>
              <a:rPr lang="fr-CA" sz="2400" kern="0" dirty="0" err="1">
                <a:solidFill>
                  <a:schemeClr val="tx1"/>
                </a:solidFill>
                <a:effectLst/>
                <a:latin typeface="+mn-lt"/>
              </a:rPr>
              <a:t>Élyptocytes</a:t>
            </a:r>
            <a:r>
              <a:rPr lang="fr-CA" sz="2400" kern="0" dirty="0">
                <a:solidFill>
                  <a:schemeClr val="tx1"/>
                </a:solidFill>
                <a:effectLst/>
                <a:latin typeface="+mn-lt"/>
              </a:rPr>
              <a:t>/</a:t>
            </a:r>
            <a:r>
              <a:rPr lang="fr-CA" sz="2400" kern="0" dirty="0" err="1">
                <a:solidFill>
                  <a:schemeClr val="tx1"/>
                </a:solidFill>
                <a:effectLst/>
                <a:latin typeface="+mn-lt"/>
              </a:rPr>
              <a:t>Ovalocytes</a:t>
            </a:r>
            <a:endParaRPr lang="fr-CA" sz="2400" kern="0" dirty="0">
              <a:solidFill>
                <a:schemeClr val="tx1"/>
              </a:solidFill>
              <a:effectLst/>
              <a:latin typeface="+mn-lt"/>
            </a:endParaRPr>
          </a:p>
          <a:p>
            <a:pPr algn="l" defTabSz="1089025" eaLnBrk="0" hangingPunct="0">
              <a:spcBef>
                <a:spcPct val="20000"/>
              </a:spcBef>
              <a:buClr>
                <a:schemeClr val="tx2"/>
              </a:buClr>
              <a:defRPr/>
            </a:pPr>
            <a:r>
              <a:rPr lang="fr-CA" sz="2400" kern="0" dirty="0">
                <a:solidFill>
                  <a:schemeClr val="tx1"/>
                </a:solidFill>
                <a:effectLst/>
                <a:latin typeface="+mn-lt"/>
              </a:rPr>
              <a:t>10: Érythroblaste</a:t>
            </a:r>
          </a:p>
          <a:p>
            <a:pPr algn="l" defTabSz="1089025" eaLnBrk="0" hangingPunct="0">
              <a:spcBef>
                <a:spcPct val="20000"/>
              </a:spcBef>
              <a:buClr>
                <a:schemeClr val="tx2"/>
              </a:buClr>
              <a:defRPr/>
            </a:pPr>
            <a:r>
              <a:rPr lang="fr-CA" sz="2400" kern="0" dirty="0">
                <a:solidFill>
                  <a:schemeClr val="tx1"/>
                </a:solidFill>
                <a:effectLst/>
                <a:latin typeface="+mn-lt"/>
              </a:rPr>
              <a:t>11: Macrocytose/anisocytose</a:t>
            </a:r>
          </a:p>
          <a:p>
            <a:pPr algn="l" defTabSz="1089025" eaLnBrk="0" hangingPunct="0">
              <a:spcBef>
                <a:spcPct val="20000"/>
              </a:spcBef>
              <a:buClr>
                <a:schemeClr val="tx2"/>
              </a:buClr>
              <a:defRPr/>
            </a:pPr>
            <a:r>
              <a:rPr lang="fr-CA" sz="2400" kern="0" dirty="0">
                <a:solidFill>
                  <a:schemeClr val="tx1"/>
                </a:solidFill>
                <a:effectLst/>
                <a:latin typeface="+mn-lt"/>
              </a:rPr>
              <a:t>12: </a:t>
            </a:r>
            <a:r>
              <a:rPr lang="fr-CA" sz="2400" kern="0" dirty="0" err="1">
                <a:solidFill>
                  <a:schemeClr val="tx1"/>
                </a:solidFill>
                <a:effectLst/>
                <a:latin typeface="+mn-lt"/>
              </a:rPr>
              <a:t>Codocytes</a:t>
            </a:r>
            <a:r>
              <a:rPr lang="fr-CA" sz="2400" kern="0" dirty="0">
                <a:solidFill>
                  <a:schemeClr val="tx1"/>
                </a:solidFill>
                <a:effectLst/>
                <a:latin typeface="+mn-lt"/>
              </a:rPr>
              <a:t>/Cellules cibles</a:t>
            </a:r>
          </a:p>
          <a:p>
            <a:pPr algn="l" defTabSz="1089025" eaLnBrk="0" hangingPunct="0">
              <a:spcBef>
                <a:spcPct val="20000"/>
              </a:spcBef>
              <a:buClr>
                <a:schemeClr val="tx2"/>
              </a:buClr>
              <a:defRPr/>
            </a:pPr>
            <a:r>
              <a:rPr lang="fr-CA" sz="2400" kern="0" dirty="0">
                <a:solidFill>
                  <a:schemeClr val="tx1"/>
                </a:solidFill>
                <a:effectLst/>
                <a:latin typeface="+mn-lt"/>
              </a:rPr>
              <a:t>13: Agglutinines </a:t>
            </a:r>
            <a:r>
              <a:rPr lang="fr-CA" sz="1400" kern="0" dirty="0">
                <a:solidFill>
                  <a:schemeClr val="tx1"/>
                </a:solidFill>
                <a:effectLst/>
                <a:latin typeface="+mn-lt"/>
              </a:rPr>
              <a:t>(</a:t>
            </a:r>
            <a:r>
              <a:rPr lang="fr-CA" sz="1400" u="sng" kern="0" dirty="0">
                <a:solidFill>
                  <a:schemeClr val="tx1"/>
                </a:solidFill>
                <a:effectLst/>
                <a:latin typeface="+mn-lt"/>
              </a:rPr>
              <a:t>froides</a:t>
            </a:r>
            <a:r>
              <a:rPr lang="fr-CA" sz="1400" kern="0" dirty="0">
                <a:solidFill>
                  <a:schemeClr val="tx1"/>
                </a:solidFill>
                <a:effectLst/>
                <a:latin typeface="+mn-lt"/>
              </a:rPr>
              <a:t> ou chaudes)</a:t>
            </a:r>
            <a:endParaRPr lang="fr-CA" sz="2400" kern="0" dirty="0">
              <a:solidFill>
                <a:schemeClr val="tx1"/>
              </a:solidFill>
              <a:effectLst/>
              <a:latin typeface="+mn-lt"/>
            </a:endParaRPr>
          </a:p>
          <a:p>
            <a:pPr algn="l" defTabSz="1089025" eaLnBrk="0" hangingPunct="0">
              <a:spcBef>
                <a:spcPct val="20000"/>
              </a:spcBef>
              <a:buClr>
                <a:schemeClr val="tx2"/>
              </a:buClr>
              <a:defRPr/>
            </a:pPr>
            <a:r>
              <a:rPr lang="fr-CA" sz="2400" kern="0" dirty="0">
                <a:solidFill>
                  <a:schemeClr val="tx1"/>
                </a:solidFill>
                <a:effectLst/>
                <a:latin typeface="+mn-lt"/>
              </a:rPr>
              <a:t>14: Formation en rouleaux</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endParaRPr lang="fr-CA" dirty="0"/>
          </a:p>
        </p:txBody>
      </p:sp>
      <p:pic>
        <p:nvPicPr>
          <p:cNvPr id="93186" name="Picture 2" descr="E:\ERY\TRGR3.BMP"/>
          <p:cNvPicPr>
            <a:picLocks noGrp="1" noChangeAspect="1" noChangeArrowheads="1"/>
          </p:cNvPicPr>
          <p:nvPr>
            <p:ph idx="1"/>
            <p:custDataLst>
              <p:tags r:id="rId2"/>
            </p:custDataLst>
          </p:nvPr>
        </p:nvPicPr>
        <p:blipFill>
          <a:blip r:embed="rId6" cstate="print">
            <a:lum bright="-20000"/>
          </a:blip>
          <a:srcRect/>
          <a:stretch>
            <a:fillRect/>
          </a:stretch>
        </p:blipFill>
        <p:spPr bwMode="auto">
          <a:xfrm>
            <a:off x="3138634" y="66656"/>
            <a:ext cx="4536529" cy="3420000"/>
          </a:xfrm>
          <a:prstGeom prst="rect">
            <a:avLst/>
          </a:prstGeom>
          <a:noFill/>
        </p:spPr>
      </p:pic>
      <p:pic>
        <p:nvPicPr>
          <p:cNvPr id="93188" name="Picture 4" descr="E:\ERY\TRAGG3.BMP"/>
          <p:cNvPicPr>
            <a:picLocks noChangeAspect="1" noChangeArrowheads="1"/>
          </p:cNvPicPr>
          <p:nvPr>
            <p:custDataLst>
              <p:tags r:id="rId3"/>
            </p:custDataLst>
          </p:nvPr>
        </p:nvPicPr>
        <p:blipFill>
          <a:blip r:embed="rId7" cstate="print">
            <a:lum bright="-20000"/>
          </a:blip>
          <a:srcRect/>
          <a:stretch>
            <a:fillRect/>
          </a:stretch>
        </p:blipFill>
        <p:spPr bwMode="auto">
          <a:xfrm>
            <a:off x="390972" y="3429000"/>
            <a:ext cx="4460049" cy="3362344"/>
          </a:xfrm>
          <a:prstGeom prst="rect">
            <a:avLst/>
          </a:prstGeom>
          <a:noFill/>
        </p:spPr>
      </p:pic>
      <p:pic>
        <p:nvPicPr>
          <p:cNvPr id="93189" name="Picture 5" descr="E:\ERY\TRGR5.BMP"/>
          <p:cNvPicPr>
            <a:picLocks noChangeAspect="1" noChangeArrowheads="1"/>
          </p:cNvPicPr>
          <p:nvPr>
            <p:custDataLst>
              <p:tags r:id="rId4"/>
            </p:custDataLst>
          </p:nvPr>
        </p:nvPicPr>
        <p:blipFill rotWithShape="1">
          <a:blip r:embed="rId8" cstate="print">
            <a:lum bright="-20000"/>
          </a:blip>
          <a:srcRect t="4750"/>
          <a:stretch/>
        </p:blipFill>
        <p:spPr bwMode="auto">
          <a:xfrm>
            <a:off x="5105975" y="3429000"/>
            <a:ext cx="4775294" cy="3429000"/>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169807-5562-4EC7-A944-B2B7743BDAC4}"/>
              </a:ext>
            </a:extLst>
          </p:cNvPr>
          <p:cNvSpPr>
            <a:spLocks noGrp="1"/>
          </p:cNvSpPr>
          <p:nvPr>
            <p:ph type="ctrTitle"/>
          </p:nvPr>
        </p:nvSpPr>
        <p:spPr/>
        <p:txBody>
          <a:bodyPr>
            <a:normAutofit/>
          </a:bodyPr>
          <a:lstStyle/>
          <a:p>
            <a:r>
              <a:rPr lang="fr-CA" sz="8000" b="1" cap="all" dirty="0">
                <a:solidFill>
                  <a:srgbClr val="C00000"/>
                </a:solidFill>
              </a:rPr>
              <a:t>Décompte manuel des GB, </a:t>
            </a:r>
            <a:r>
              <a:rPr lang="fr-CA" sz="8000" b="1" cap="all" dirty="0" err="1">
                <a:solidFill>
                  <a:srgbClr val="C00000"/>
                </a:solidFill>
              </a:rPr>
              <a:t>Plt</a:t>
            </a:r>
            <a:r>
              <a:rPr lang="fr-CA" b="1" cap="all" dirty="0">
                <a:solidFill>
                  <a:srgbClr val="C00000"/>
                </a:solidFill>
              </a:rPr>
              <a:t> et</a:t>
            </a:r>
            <a:r>
              <a:rPr lang="fr-CA" sz="8000" b="1" cap="all" dirty="0">
                <a:solidFill>
                  <a:srgbClr val="C00000"/>
                </a:solidFill>
              </a:rPr>
              <a:t> GR</a:t>
            </a:r>
            <a:endParaRPr lang="fr-CA" b="1" cap="all" dirty="0">
              <a:solidFill>
                <a:srgbClr val="C00000"/>
              </a:solidFill>
            </a:endParaRPr>
          </a:p>
        </p:txBody>
      </p:sp>
      <p:sp>
        <p:nvSpPr>
          <p:cNvPr id="3" name="Sous-titre 2">
            <a:extLst>
              <a:ext uri="{FF2B5EF4-FFF2-40B4-BE49-F238E27FC236}">
                <a16:creationId xmlns:a16="http://schemas.microsoft.com/office/drawing/2014/main" id="{02326B81-B5C3-4B24-A6AD-2CB108549DDE}"/>
              </a:ext>
            </a:extLst>
          </p:cNvPr>
          <p:cNvSpPr>
            <a:spLocks noGrp="1"/>
          </p:cNvSpPr>
          <p:nvPr>
            <p:ph type="subTitle" idx="1"/>
          </p:nvPr>
        </p:nvSpPr>
        <p:spPr/>
        <p:txBody>
          <a:bodyPr/>
          <a:lstStyle/>
          <a:p>
            <a:r>
              <a:rPr lang="fr-CA" dirty="0"/>
              <a:t>Utilisation d’un hématimètre</a:t>
            </a:r>
          </a:p>
        </p:txBody>
      </p:sp>
    </p:spTree>
    <p:extLst>
      <p:ext uri="{BB962C8B-B14F-4D97-AF65-F5344CB8AC3E}">
        <p14:creationId xmlns:p14="http://schemas.microsoft.com/office/powerpoint/2010/main" val="10797148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custDataLst>
              <p:tags r:id="rId1"/>
            </p:custDataLst>
          </p:nvPr>
        </p:nvSpPr>
        <p:spPr/>
        <p:txBody>
          <a:bodyPr>
            <a:normAutofit/>
          </a:bodyPr>
          <a:lstStyle/>
          <a:p>
            <a:pPr defTabSz="914400" eaLnBrk="1" hangingPunct="1">
              <a:defRPr/>
            </a:pPr>
            <a:r>
              <a:rPr lang="fr-CA" sz="4000" b="1" cap="all" dirty="0">
                <a:solidFill>
                  <a:srgbClr val="C00000"/>
                </a:solidFill>
              </a:rPr>
              <a:t>Hématimètre de Neubauer</a:t>
            </a:r>
          </a:p>
        </p:txBody>
      </p:sp>
      <p:graphicFrame>
        <p:nvGraphicFramePr>
          <p:cNvPr id="2051" name="Object 2049"/>
          <p:cNvGraphicFramePr>
            <a:graphicFrameLocks noChangeAspect="1"/>
          </p:cNvGraphicFramePr>
          <p:nvPr>
            <p:custDataLst>
              <p:tags r:id="rId2"/>
            </p:custDataLst>
          </p:nvPr>
        </p:nvGraphicFramePr>
        <p:xfrm>
          <a:off x="261938" y="2251317"/>
          <a:ext cx="4260850" cy="3560763"/>
        </p:xfrm>
        <a:graphic>
          <a:graphicData uri="http://schemas.openxmlformats.org/presentationml/2006/ole">
            <mc:AlternateContent xmlns:mc="http://schemas.openxmlformats.org/markup-compatibility/2006">
              <mc:Choice xmlns:v="urn:schemas-microsoft-com:vml" Requires="v">
                <p:oleObj name="Document" r:id="rId8" imgW="2658600" imgH="2666520" progId="Word.Document.8">
                  <p:embed/>
                </p:oleObj>
              </mc:Choice>
              <mc:Fallback>
                <p:oleObj name="Document" r:id="rId8" imgW="2658600" imgH="2666520" progId="Word.Document.8">
                  <p:embed/>
                  <p:pic>
                    <p:nvPicPr>
                      <p:cNvPr id="2051" name="Object 204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1938" y="2251317"/>
                        <a:ext cx="4260850"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8840" name="Text Box 8"/>
          <p:cNvSpPr txBox="1">
            <a:spLocks noChangeArrowheads="1"/>
          </p:cNvSpPr>
          <p:nvPr>
            <p:custDataLst>
              <p:tags r:id="rId3"/>
            </p:custDataLst>
          </p:nvPr>
        </p:nvSpPr>
        <p:spPr bwMode="auto">
          <a:xfrm>
            <a:off x="4744063" y="5835028"/>
            <a:ext cx="4575901" cy="417556"/>
          </a:xfrm>
          <a:prstGeom prst="rect">
            <a:avLst/>
          </a:prstGeom>
          <a:solidFill>
            <a:srgbClr val="C00000"/>
          </a:solidFill>
          <a:ln w="9525">
            <a:noFill/>
            <a:miter lim="800000"/>
            <a:headEnd/>
            <a:tailEnd/>
          </a:ln>
          <a:effectLst/>
        </p:spPr>
        <p:txBody>
          <a:bodyPr wrap="square" lIns="108719" tIns="54359" rIns="108719" bIns="54359">
            <a:spAutoFit/>
          </a:bodyPr>
          <a:lstStyle/>
          <a:p>
            <a:pPr algn="ctr">
              <a:spcBef>
                <a:spcPct val="50000"/>
              </a:spcBef>
              <a:defRPr/>
            </a:pPr>
            <a:r>
              <a:rPr lang="fr-CA" sz="2000" dirty="0"/>
              <a:t>3 mm x 3 mm x 0.1 mm = 0.9 mm</a:t>
            </a:r>
            <a:r>
              <a:rPr lang="fr-CA" sz="2000" baseline="30000" dirty="0"/>
              <a:t>3</a:t>
            </a:r>
          </a:p>
        </p:txBody>
      </p:sp>
      <p:sp>
        <p:nvSpPr>
          <p:cNvPr id="248841" name="Oval 9"/>
          <p:cNvSpPr>
            <a:spLocks noChangeArrowheads="1"/>
          </p:cNvSpPr>
          <p:nvPr>
            <p:custDataLst>
              <p:tags r:id="rId4"/>
            </p:custDataLst>
          </p:nvPr>
        </p:nvSpPr>
        <p:spPr bwMode="auto">
          <a:xfrm>
            <a:off x="1903140" y="1988840"/>
            <a:ext cx="1295400" cy="762000"/>
          </a:xfrm>
          <a:prstGeom prst="ellipse">
            <a:avLst/>
          </a:prstGeom>
          <a:noFill/>
          <a:ln w="25400">
            <a:solidFill>
              <a:srgbClr val="FF0000"/>
            </a:solidFill>
            <a:round/>
            <a:headEnd/>
            <a:tailEnd/>
          </a:ln>
          <a:effectLst/>
        </p:spPr>
        <p:txBody>
          <a:bodyPr wrap="none" lIns="108719" tIns="54359" rIns="108719" bIns="54359" anchor="ctr"/>
          <a:lstStyle/>
          <a:p>
            <a:pPr>
              <a:defRPr/>
            </a:pPr>
            <a:endParaRPr lang="fr-CA"/>
          </a:p>
        </p:txBody>
      </p:sp>
      <p:sp>
        <p:nvSpPr>
          <p:cNvPr id="2055" name="Text Box 9"/>
          <p:cNvSpPr txBox="1">
            <a:spLocks noChangeArrowheads="1"/>
          </p:cNvSpPr>
          <p:nvPr>
            <p:custDataLst>
              <p:tags r:id="rId5"/>
            </p:custDataLst>
          </p:nvPr>
        </p:nvSpPr>
        <p:spPr bwMode="auto">
          <a:xfrm>
            <a:off x="8501064" y="6381750"/>
            <a:ext cx="2403475" cy="738188"/>
          </a:xfrm>
          <a:prstGeom prst="rect">
            <a:avLst/>
          </a:prstGeom>
          <a:noFill/>
          <a:ln w="9525">
            <a:noFill/>
            <a:miter lim="800000"/>
            <a:headEnd/>
            <a:tailEnd/>
          </a:ln>
        </p:spPr>
        <p:txBody>
          <a:bodyPr>
            <a:spAutoFit/>
          </a:bodyPr>
          <a:lstStyle/>
          <a:p>
            <a:pPr defTabSz="1069975">
              <a:spcBef>
                <a:spcPct val="50000"/>
              </a:spcBef>
            </a:pPr>
            <a:r>
              <a:rPr lang="fr-CA" sz="2100" b="1">
                <a:solidFill>
                  <a:srgbClr val="FF3300"/>
                </a:solidFill>
                <a:effectLst/>
              </a:rPr>
              <a:t>Page 170 L’Italien</a:t>
            </a:r>
            <a:endParaRPr lang="fr-FR" sz="2100" b="1">
              <a:solidFill>
                <a:srgbClr val="FF3300"/>
              </a:solidFill>
              <a:effectLst/>
            </a:endParaRPr>
          </a:p>
        </p:txBody>
      </p:sp>
      <p:pic>
        <p:nvPicPr>
          <p:cNvPr id="2052" name="Picture 4"/>
          <p:cNvPicPr>
            <a:picLocks noChangeAspect="1" noChangeArrowheads="1"/>
          </p:cNvPicPr>
          <p:nvPr>
            <p:custDataLst>
              <p:tags r:id="rId6"/>
            </p:custDataLst>
          </p:nvPr>
        </p:nvPicPr>
        <p:blipFill>
          <a:blip r:embed="rId10" cstate="print"/>
          <a:srcRect/>
          <a:stretch>
            <a:fillRect/>
          </a:stretch>
        </p:blipFill>
        <p:spPr bwMode="auto">
          <a:xfrm>
            <a:off x="4744063" y="1816350"/>
            <a:ext cx="4688797" cy="4032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88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40" grpId="0" animBg="1"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967037" y="983847"/>
            <a:ext cx="10367963" cy="788969"/>
          </a:xfrm>
        </p:spPr>
        <p:txBody>
          <a:bodyPr>
            <a:normAutofit/>
          </a:bodyPr>
          <a:lstStyle/>
          <a:p>
            <a:pPr>
              <a:defRPr/>
            </a:pPr>
            <a:r>
              <a:rPr lang="fr-CA" sz="4000" b="1" cap="all" dirty="0">
                <a:solidFill>
                  <a:srgbClr val="C00000"/>
                </a:solidFill>
              </a:rPr>
              <a:t>Exercice (consulter votre livre)</a:t>
            </a:r>
          </a:p>
        </p:txBody>
      </p:sp>
      <p:sp>
        <p:nvSpPr>
          <p:cNvPr id="27651" name="Espace réservé du contenu 2"/>
          <p:cNvSpPr>
            <a:spLocks noGrp="1"/>
          </p:cNvSpPr>
          <p:nvPr>
            <p:ph idx="1"/>
            <p:custDataLst>
              <p:tags r:id="rId2"/>
            </p:custDataLst>
          </p:nvPr>
        </p:nvSpPr>
        <p:spPr>
          <a:xfrm>
            <a:off x="967037" y="1844824"/>
            <a:ext cx="8496944" cy="3590758"/>
          </a:xfrm>
        </p:spPr>
        <p:txBody>
          <a:bodyPr/>
          <a:lstStyle/>
          <a:p>
            <a:pPr algn="just"/>
            <a:r>
              <a:rPr lang="fr-CA" dirty="0"/>
              <a:t>Questions sur les hématimètres</a:t>
            </a:r>
          </a:p>
          <a:p>
            <a:pPr lvl="1" algn="just"/>
            <a:r>
              <a:rPr lang="fr-CA" sz="2000" dirty="0"/>
              <a:t>1: Quelle est l’épaisseur de l’espace entre l’hématimètre de </a:t>
            </a:r>
            <a:r>
              <a:rPr lang="fr-CA" sz="2000" dirty="0" err="1"/>
              <a:t>Neubauer</a:t>
            </a:r>
            <a:r>
              <a:rPr lang="fr-CA" sz="2000" dirty="0"/>
              <a:t> et la lamelle?</a:t>
            </a:r>
          </a:p>
          <a:p>
            <a:pPr lvl="1" algn="just"/>
            <a:r>
              <a:rPr lang="fr-CA" sz="2000" dirty="0"/>
              <a:t>2: Quelle est la surface en mm</a:t>
            </a:r>
            <a:r>
              <a:rPr lang="fr-CA" sz="2000" baseline="30000" dirty="0"/>
              <a:t>2</a:t>
            </a:r>
            <a:r>
              <a:rPr lang="fr-CA" sz="2000" dirty="0"/>
              <a:t> d’un grand carré d’un hématimètre de </a:t>
            </a:r>
            <a:r>
              <a:rPr lang="fr-CA" sz="2000" dirty="0" err="1"/>
              <a:t>Neubauer</a:t>
            </a:r>
            <a:r>
              <a:rPr lang="fr-CA" sz="2000" dirty="0"/>
              <a:t>?</a:t>
            </a:r>
          </a:p>
          <a:p>
            <a:pPr lvl="1" algn="just"/>
            <a:r>
              <a:rPr lang="fr-CA" sz="2000" dirty="0"/>
              <a:t>3: Quel est le volume total  en mm</a:t>
            </a:r>
            <a:r>
              <a:rPr lang="fr-CA" sz="2000" baseline="30000" dirty="0"/>
              <a:t>3  </a:t>
            </a:r>
            <a:r>
              <a:rPr lang="fr-CA" sz="2000" dirty="0"/>
              <a:t>d’une seule chambre de lecture d’un hématimètre de </a:t>
            </a:r>
            <a:r>
              <a:rPr lang="fr-CA" sz="2000" dirty="0" err="1"/>
              <a:t>Neubauer</a:t>
            </a:r>
            <a:r>
              <a:rPr lang="fr-CA" sz="2000" dirty="0"/>
              <a:t>?</a:t>
            </a:r>
          </a:p>
          <a:p>
            <a:pPr lvl="1" algn="just">
              <a:buNone/>
            </a:pPr>
            <a:endParaRPr lang="fr-CA" sz="2400" dirty="0"/>
          </a:p>
        </p:txBody>
      </p:sp>
      <p:graphicFrame>
        <p:nvGraphicFramePr>
          <p:cNvPr id="41985" name="Object 2048"/>
          <p:cNvGraphicFramePr>
            <a:graphicFrameLocks noChangeAspect="1"/>
          </p:cNvGraphicFramePr>
          <p:nvPr>
            <p:custDataLst>
              <p:tags r:id="rId3"/>
            </p:custDataLst>
          </p:nvPr>
        </p:nvGraphicFramePr>
        <p:xfrm>
          <a:off x="1831132" y="4031582"/>
          <a:ext cx="3488048" cy="2808000"/>
        </p:xfrm>
        <a:graphic>
          <a:graphicData uri="http://schemas.openxmlformats.org/presentationml/2006/ole">
            <mc:AlternateContent xmlns:mc="http://schemas.openxmlformats.org/markup-compatibility/2006">
              <mc:Choice xmlns:v="urn:schemas-microsoft-com:vml" Requires="v">
                <p:oleObj name="Document" r:id="rId6" imgW="3115800" imgH="3009240" progId="Word.Document.8">
                  <p:embed/>
                </p:oleObj>
              </mc:Choice>
              <mc:Fallback>
                <p:oleObj name="Document" r:id="rId6" imgW="3115800" imgH="3009240" progId="Word.Document.8">
                  <p:embed/>
                  <p:pic>
                    <p:nvPicPr>
                      <p:cNvPr id="41985" name="Object 20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1132" y="4031582"/>
                        <a:ext cx="3488048" cy="28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986" name="Picture 2"/>
          <p:cNvPicPr>
            <a:picLocks noChangeAspect="1" noChangeArrowheads="1"/>
          </p:cNvPicPr>
          <p:nvPr>
            <p:custDataLst>
              <p:tags r:id="rId4"/>
            </p:custDataLst>
          </p:nvPr>
        </p:nvPicPr>
        <p:blipFill>
          <a:blip r:embed="rId8" cstate="print"/>
          <a:srcRect/>
          <a:stretch>
            <a:fillRect/>
          </a:stretch>
        </p:blipFill>
        <p:spPr bwMode="auto">
          <a:xfrm>
            <a:off x="5863580" y="3995582"/>
            <a:ext cx="3337585" cy="2844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C531402-14DC-4CA7-A6F6-D4F8512DD2FF}"/>
              </a:ext>
            </a:extLst>
          </p:cNvPr>
          <p:cNvSpPr>
            <a:spLocks noGrp="1"/>
          </p:cNvSpPr>
          <p:nvPr>
            <p:ph idx="1"/>
          </p:nvPr>
        </p:nvSpPr>
        <p:spPr>
          <a:xfrm>
            <a:off x="628072" y="2420888"/>
            <a:ext cx="8760412" cy="3512313"/>
          </a:xfrm>
        </p:spPr>
        <p:txBody>
          <a:bodyPr>
            <a:normAutofit/>
          </a:bodyPr>
          <a:lstStyle/>
          <a:p>
            <a:pPr marL="0" indent="0">
              <a:lnSpc>
                <a:spcPct val="80000"/>
              </a:lnSpc>
              <a:buNone/>
            </a:pPr>
            <a:r>
              <a:rPr lang="fr-CA" sz="2489" dirty="0"/>
              <a:t>Les globules rouges (érythrocytes, hématies)</a:t>
            </a:r>
          </a:p>
          <a:p>
            <a:pPr eaLnBrk="1" hangingPunct="1">
              <a:lnSpc>
                <a:spcPct val="80000"/>
              </a:lnSpc>
            </a:pPr>
            <a:endParaRPr lang="fr-CA" sz="889" dirty="0"/>
          </a:p>
          <a:p>
            <a:pPr lvl="1" algn="just">
              <a:lnSpc>
                <a:spcPct val="85000"/>
              </a:lnSpc>
            </a:pPr>
            <a:r>
              <a:rPr lang="fr-CA" dirty="0"/>
              <a:t> «Cellules» anucléées;</a:t>
            </a:r>
          </a:p>
          <a:p>
            <a:pPr marL="178818" lvl="1" indent="0">
              <a:lnSpc>
                <a:spcPct val="80000"/>
              </a:lnSpc>
              <a:buNone/>
            </a:pPr>
            <a:endParaRPr lang="fr-CA" sz="100" dirty="0"/>
          </a:p>
          <a:p>
            <a:pPr lvl="1" algn="just">
              <a:lnSpc>
                <a:spcPct val="85000"/>
              </a:lnSpc>
            </a:pPr>
            <a:r>
              <a:rPr lang="fr-CA" dirty="0"/>
              <a:t> Forme de disque biconcave;</a:t>
            </a:r>
          </a:p>
          <a:p>
            <a:pPr marL="178818" lvl="1" indent="0">
              <a:lnSpc>
                <a:spcPct val="80000"/>
              </a:lnSpc>
              <a:buNone/>
            </a:pPr>
            <a:endParaRPr lang="fr-CA" sz="711" dirty="0"/>
          </a:p>
          <a:p>
            <a:pPr lvl="1" algn="just">
              <a:lnSpc>
                <a:spcPct val="85000"/>
              </a:lnSpc>
            </a:pPr>
            <a:r>
              <a:rPr lang="fr-CA" sz="1956" dirty="0"/>
              <a:t> </a:t>
            </a:r>
            <a:r>
              <a:rPr lang="fr-CA" dirty="0"/>
              <a:t>Diamètre normal varie entre 7,2 et 7.9 µm;</a:t>
            </a:r>
          </a:p>
          <a:p>
            <a:pPr marL="178818" lvl="1" indent="0">
              <a:lnSpc>
                <a:spcPct val="80000"/>
              </a:lnSpc>
              <a:buNone/>
            </a:pPr>
            <a:endParaRPr lang="fr-CA" sz="711" dirty="0"/>
          </a:p>
          <a:p>
            <a:pPr lvl="1" algn="just">
              <a:lnSpc>
                <a:spcPct val="85000"/>
              </a:lnSpc>
            </a:pPr>
            <a:r>
              <a:rPr lang="fr-CA" dirty="0"/>
              <a:t> Leur nombre est d’environ 4 à 6 x 10</a:t>
            </a:r>
            <a:r>
              <a:rPr lang="fr-CA" baseline="30000" dirty="0"/>
              <a:t>12</a:t>
            </a:r>
            <a:r>
              <a:rPr lang="fr-CA" dirty="0"/>
              <a:t>/L;</a:t>
            </a:r>
          </a:p>
          <a:p>
            <a:pPr marL="177802" lvl="1" indent="0">
              <a:lnSpc>
                <a:spcPct val="80000"/>
              </a:lnSpc>
              <a:buNone/>
            </a:pPr>
            <a:endParaRPr lang="fr-CA" sz="711" dirty="0"/>
          </a:p>
          <a:p>
            <a:pPr lvl="1" algn="just">
              <a:lnSpc>
                <a:spcPct val="85000"/>
              </a:lnSpc>
            </a:pPr>
            <a:r>
              <a:rPr lang="fr-CA" dirty="0"/>
              <a:t>Contiennent de l’hémoglobine (responsable de la couleur rouge du sang).</a:t>
            </a:r>
          </a:p>
          <a:p>
            <a:endParaRPr lang="fr-CA" dirty="0"/>
          </a:p>
        </p:txBody>
      </p:sp>
      <p:sp>
        <p:nvSpPr>
          <p:cNvPr id="4" name="Rectangle 2">
            <a:extLst>
              <a:ext uri="{FF2B5EF4-FFF2-40B4-BE49-F238E27FC236}">
                <a16:creationId xmlns:a16="http://schemas.microsoft.com/office/drawing/2014/main" id="{E151C62E-F8B7-49B3-ACA1-A2B1C08E7415}"/>
              </a:ext>
            </a:extLst>
          </p:cNvPr>
          <p:cNvSpPr>
            <a:spLocks noGrp="1" noChangeArrowheads="1"/>
          </p:cNvSpPr>
          <p:nvPr>
            <p:ph type="title"/>
            <p:custDataLst>
              <p:tags r:id="rId1"/>
            </p:custDataLst>
          </p:nvPr>
        </p:nvSpPr>
        <p:spPr>
          <a:xfrm>
            <a:off x="1371600" y="157017"/>
            <a:ext cx="7543800" cy="1288344"/>
          </a:xfrm>
        </p:spPr>
        <p:txBody>
          <a:bodyPr>
            <a:normAutofit/>
          </a:bodyPr>
          <a:lstStyle/>
          <a:p>
            <a:pPr eaLnBrk="1" hangingPunct="1">
              <a:defRPr/>
            </a:pPr>
            <a:r>
              <a:rPr lang="fr-CA" sz="3600" b="1" cap="all" dirty="0"/>
              <a:t>Système circulatoire</a:t>
            </a:r>
            <a:r>
              <a:rPr lang="fr-CA" sz="4000" b="1" cap="all" dirty="0"/>
              <a:t> </a:t>
            </a:r>
            <a:endParaRPr lang="fr-FR" sz="1400" b="1" cap="all" dirty="0"/>
          </a:p>
        </p:txBody>
      </p:sp>
      <p:pic>
        <p:nvPicPr>
          <p:cNvPr id="14" name="Image 13">
            <a:extLst>
              <a:ext uri="{FF2B5EF4-FFF2-40B4-BE49-F238E27FC236}">
                <a16:creationId xmlns:a16="http://schemas.microsoft.com/office/drawing/2014/main" id="{E12835FF-CD20-439E-82C2-2B5DC5CF48EB}"/>
              </a:ext>
            </a:extLst>
          </p:cNvPr>
          <p:cNvPicPr>
            <a:picLocks noChangeAspect="1"/>
          </p:cNvPicPr>
          <p:nvPr/>
        </p:nvPicPr>
        <p:blipFill rotWithShape="1">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835" t="24648" r="50068" b="18261"/>
          <a:stretch/>
        </p:blipFill>
        <p:spPr>
          <a:xfrm>
            <a:off x="7638537" y="2780928"/>
            <a:ext cx="2041467" cy="1855993"/>
          </a:xfrm>
          <a:prstGeom prst="rect">
            <a:avLst/>
          </a:prstGeom>
        </p:spPr>
      </p:pic>
    </p:spTree>
    <p:extLst>
      <p:ext uri="{BB962C8B-B14F-4D97-AF65-F5344CB8AC3E}">
        <p14:creationId xmlns:p14="http://schemas.microsoft.com/office/powerpoint/2010/main" val="20301227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Espace réservé du contenu 2"/>
          <p:cNvSpPr>
            <a:spLocks noGrp="1"/>
          </p:cNvSpPr>
          <p:nvPr>
            <p:ph idx="1"/>
            <p:custDataLst>
              <p:tags r:id="rId1"/>
            </p:custDataLst>
          </p:nvPr>
        </p:nvSpPr>
        <p:spPr>
          <a:xfrm>
            <a:off x="1030071" y="1844824"/>
            <a:ext cx="8433909" cy="4721225"/>
          </a:xfrm>
        </p:spPr>
        <p:txBody>
          <a:bodyPr>
            <a:normAutofit/>
          </a:bodyPr>
          <a:lstStyle/>
          <a:p>
            <a:pPr algn="just"/>
            <a:r>
              <a:rPr lang="fr-CA" dirty="0"/>
              <a:t>Questions sur les hématimètres</a:t>
            </a:r>
          </a:p>
          <a:p>
            <a:pPr lvl="1" algn="just"/>
            <a:r>
              <a:rPr lang="fr-CA" sz="2000" dirty="0"/>
              <a:t>4: Quelle est l’épaisseur de l’espace entre l’hématimètre de Fuchs </a:t>
            </a:r>
            <a:r>
              <a:rPr lang="fr-CA" sz="2000" dirty="0" err="1"/>
              <a:t>Rosenthal</a:t>
            </a:r>
            <a:r>
              <a:rPr lang="fr-CA" sz="2000" dirty="0"/>
              <a:t> et la lamelle?</a:t>
            </a:r>
          </a:p>
          <a:p>
            <a:pPr lvl="1" algn="just"/>
            <a:r>
              <a:rPr lang="fr-CA" sz="2000" dirty="0"/>
              <a:t>5: Quelle est la surface en mm</a:t>
            </a:r>
            <a:r>
              <a:rPr lang="fr-CA" sz="2000" baseline="30000" dirty="0"/>
              <a:t>2</a:t>
            </a:r>
            <a:r>
              <a:rPr lang="fr-CA" sz="2000" dirty="0"/>
              <a:t> d’un grand carré d’un hématimètre de Fuchs </a:t>
            </a:r>
            <a:r>
              <a:rPr lang="fr-CA" sz="2000" dirty="0" err="1"/>
              <a:t>Rosenthal</a:t>
            </a:r>
            <a:r>
              <a:rPr lang="fr-CA" sz="2000" dirty="0"/>
              <a:t> ?</a:t>
            </a:r>
          </a:p>
          <a:p>
            <a:pPr lvl="1" algn="just"/>
            <a:r>
              <a:rPr lang="fr-CA" sz="2000" dirty="0"/>
              <a:t>6: Quel est le volume total en mm</a:t>
            </a:r>
            <a:r>
              <a:rPr lang="fr-CA" sz="2000" baseline="30000" dirty="0"/>
              <a:t>3</a:t>
            </a:r>
            <a:r>
              <a:rPr lang="fr-CA" sz="2000" dirty="0"/>
              <a:t> d’une seule chambre de lecture d’un hématimètre de Fuchs </a:t>
            </a:r>
            <a:r>
              <a:rPr lang="fr-CA" sz="2000" dirty="0" err="1"/>
              <a:t>Rosenthal</a:t>
            </a:r>
            <a:r>
              <a:rPr lang="fr-CA" sz="2000" dirty="0"/>
              <a:t> ?</a:t>
            </a:r>
          </a:p>
          <a:p>
            <a:pPr lvl="1" algn="just"/>
            <a:endParaRPr lang="fr-CA" sz="2000" dirty="0"/>
          </a:p>
        </p:txBody>
      </p:sp>
      <p:graphicFrame>
        <p:nvGraphicFramePr>
          <p:cNvPr id="41985" name="Object 2048"/>
          <p:cNvGraphicFramePr>
            <a:graphicFrameLocks noChangeAspect="1"/>
          </p:cNvGraphicFramePr>
          <p:nvPr>
            <p:custDataLst>
              <p:tags r:id="rId2"/>
            </p:custDataLst>
          </p:nvPr>
        </p:nvGraphicFramePr>
        <p:xfrm>
          <a:off x="1399084" y="4026680"/>
          <a:ext cx="3532766" cy="2844000"/>
        </p:xfrm>
        <a:graphic>
          <a:graphicData uri="http://schemas.openxmlformats.org/presentationml/2006/ole">
            <mc:AlternateContent xmlns:mc="http://schemas.openxmlformats.org/markup-compatibility/2006">
              <mc:Choice xmlns:v="urn:schemas-microsoft-com:vml" Requires="v">
                <p:oleObj name="Document" r:id="rId6" imgW="3115800" imgH="3009240" progId="Word.Document.8">
                  <p:embed/>
                </p:oleObj>
              </mc:Choice>
              <mc:Fallback>
                <p:oleObj name="Document" r:id="rId6" imgW="3115800" imgH="3009240" progId="Word.Document.8">
                  <p:embed/>
                  <p:pic>
                    <p:nvPicPr>
                      <p:cNvPr id="41985" name="Object 20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9084" y="4026680"/>
                        <a:ext cx="3532766" cy="28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986" name="Picture 2"/>
          <p:cNvPicPr>
            <a:picLocks noChangeAspect="1" noChangeArrowheads="1"/>
          </p:cNvPicPr>
          <p:nvPr>
            <p:custDataLst>
              <p:tags r:id="rId3"/>
            </p:custDataLst>
          </p:nvPr>
        </p:nvPicPr>
        <p:blipFill>
          <a:blip r:embed="rId8" cstate="print"/>
          <a:srcRect/>
          <a:stretch>
            <a:fillRect/>
          </a:stretch>
        </p:blipFill>
        <p:spPr bwMode="auto">
          <a:xfrm>
            <a:off x="5928700" y="4040744"/>
            <a:ext cx="3337585" cy="2844000"/>
          </a:xfrm>
          <a:prstGeom prst="rect">
            <a:avLst/>
          </a:prstGeom>
          <a:noFill/>
          <a:ln w="9525">
            <a:noFill/>
            <a:miter lim="800000"/>
            <a:headEnd/>
            <a:tailEnd/>
          </a:ln>
          <a:effectLst/>
        </p:spPr>
      </p:pic>
      <p:sp>
        <p:nvSpPr>
          <p:cNvPr id="6" name="Titre 1">
            <a:extLst>
              <a:ext uri="{FF2B5EF4-FFF2-40B4-BE49-F238E27FC236}">
                <a16:creationId xmlns:a16="http://schemas.microsoft.com/office/drawing/2014/main" id="{79EDFE18-9BD7-4F71-9D69-B73CE8B818F7}"/>
              </a:ext>
            </a:extLst>
          </p:cNvPr>
          <p:cNvSpPr>
            <a:spLocks noGrp="1"/>
          </p:cNvSpPr>
          <p:nvPr>
            <p:ph type="title"/>
            <p:custDataLst>
              <p:tags r:id="rId4"/>
            </p:custDataLst>
          </p:nvPr>
        </p:nvSpPr>
        <p:spPr>
          <a:xfrm>
            <a:off x="1030071" y="980728"/>
            <a:ext cx="10367963" cy="788969"/>
          </a:xfrm>
        </p:spPr>
        <p:txBody>
          <a:bodyPr>
            <a:normAutofit/>
          </a:bodyPr>
          <a:lstStyle/>
          <a:p>
            <a:pPr>
              <a:defRPr/>
            </a:pPr>
            <a:r>
              <a:rPr lang="fr-CA" sz="4000" b="1" cap="all" dirty="0">
                <a:solidFill>
                  <a:srgbClr val="C00000"/>
                </a:solidFill>
              </a:rPr>
              <a:t>Exercice (consulter votre livre)</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970360" y="980728"/>
            <a:ext cx="10367963" cy="788969"/>
          </a:xfrm>
        </p:spPr>
        <p:txBody>
          <a:bodyPr>
            <a:normAutofit/>
          </a:bodyPr>
          <a:lstStyle/>
          <a:p>
            <a:pPr>
              <a:defRPr/>
            </a:pPr>
            <a:r>
              <a:rPr lang="fr-CA" sz="4000" b="1" cap="all" dirty="0">
                <a:solidFill>
                  <a:srgbClr val="C00000"/>
                </a:solidFill>
              </a:rPr>
              <a:t>CORRIGÉ Exercice</a:t>
            </a:r>
            <a:endParaRPr lang="fr-CA" sz="2400" b="1" cap="all" dirty="0">
              <a:solidFill>
                <a:srgbClr val="C00000"/>
              </a:solidFill>
            </a:endParaRPr>
          </a:p>
        </p:txBody>
      </p:sp>
      <p:sp>
        <p:nvSpPr>
          <p:cNvPr id="27651" name="Espace réservé du contenu 2"/>
          <p:cNvSpPr>
            <a:spLocks noGrp="1"/>
          </p:cNvSpPr>
          <p:nvPr>
            <p:ph idx="1"/>
            <p:custDataLst>
              <p:tags r:id="rId2"/>
            </p:custDataLst>
          </p:nvPr>
        </p:nvSpPr>
        <p:spPr>
          <a:xfrm>
            <a:off x="967036" y="1844824"/>
            <a:ext cx="8424936" cy="5572164"/>
          </a:xfrm>
        </p:spPr>
        <p:txBody>
          <a:bodyPr>
            <a:normAutofit/>
          </a:bodyPr>
          <a:lstStyle/>
          <a:p>
            <a:r>
              <a:rPr lang="fr-CA" sz="2200" dirty="0"/>
              <a:t>Question sur les hématimètres</a:t>
            </a:r>
          </a:p>
          <a:p>
            <a:pPr lvl="1"/>
            <a:r>
              <a:rPr lang="fr-CA" sz="2200" dirty="0"/>
              <a:t>1: Quelle est l’épaisseur de l’espace entre l’hématimètre de </a:t>
            </a:r>
            <a:r>
              <a:rPr lang="fr-CA" sz="2200" dirty="0" err="1"/>
              <a:t>Neubauer</a:t>
            </a:r>
            <a:r>
              <a:rPr lang="fr-CA" sz="2200" dirty="0"/>
              <a:t> et la lamelle?   </a:t>
            </a:r>
            <a:r>
              <a:rPr lang="fr-CA" sz="2200" dirty="0">
                <a:solidFill>
                  <a:srgbClr val="FF0000"/>
                </a:solidFill>
              </a:rPr>
              <a:t>0.1 mm</a:t>
            </a:r>
            <a:endParaRPr lang="fr-CA" sz="2200" dirty="0"/>
          </a:p>
          <a:p>
            <a:pPr lvl="1"/>
            <a:r>
              <a:rPr lang="fr-CA" sz="2200" dirty="0"/>
              <a:t>2: Quelle est la surface en mm</a:t>
            </a:r>
            <a:r>
              <a:rPr lang="fr-CA" sz="2200" baseline="30000" dirty="0"/>
              <a:t>2</a:t>
            </a:r>
            <a:r>
              <a:rPr lang="fr-CA" sz="2200" dirty="0"/>
              <a:t> d’un grand carré d’un hématimètre de </a:t>
            </a:r>
            <a:r>
              <a:rPr lang="fr-CA" sz="2200" dirty="0" err="1"/>
              <a:t>Neubauer</a:t>
            </a:r>
            <a:r>
              <a:rPr lang="fr-CA" sz="2200" dirty="0"/>
              <a:t>?  </a:t>
            </a:r>
            <a:r>
              <a:rPr lang="fr-CA" sz="2200" dirty="0">
                <a:solidFill>
                  <a:srgbClr val="FF0000"/>
                </a:solidFill>
              </a:rPr>
              <a:t>1 mm</a:t>
            </a:r>
            <a:r>
              <a:rPr lang="fr-CA" sz="2200" baseline="30000" dirty="0">
                <a:solidFill>
                  <a:srgbClr val="FF0000"/>
                </a:solidFill>
              </a:rPr>
              <a:t>2</a:t>
            </a:r>
            <a:r>
              <a:rPr lang="fr-CA" sz="2200" dirty="0">
                <a:solidFill>
                  <a:srgbClr val="FF0000"/>
                </a:solidFill>
              </a:rPr>
              <a:t> (1 mm X 1 mm)</a:t>
            </a:r>
          </a:p>
          <a:p>
            <a:pPr lvl="1"/>
            <a:r>
              <a:rPr lang="fr-CA" sz="2200" dirty="0"/>
              <a:t>3: Quel est le volume total en mm</a:t>
            </a:r>
            <a:r>
              <a:rPr lang="fr-CA" sz="2200" baseline="30000" dirty="0"/>
              <a:t>3</a:t>
            </a:r>
            <a:r>
              <a:rPr lang="fr-CA" sz="2200" dirty="0"/>
              <a:t> d’une seule chambre de lecture d’un hématimètre de </a:t>
            </a:r>
            <a:r>
              <a:rPr lang="fr-CA" sz="2200" dirty="0" err="1"/>
              <a:t>Neubauer</a:t>
            </a:r>
            <a:r>
              <a:rPr lang="fr-CA" sz="2200" dirty="0"/>
              <a:t>?  </a:t>
            </a:r>
            <a:r>
              <a:rPr lang="fr-CA" sz="2200" dirty="0">
                <a:solidFill>
                  <a:srgbClr val="FF0000"/>
                </a:solidFill>
              </a:rPr>
              <a:t>0.9 mm</a:t>
            </a:r>
            <a:r>
              <a:rPr lang="fr-CA" sz="2200" baseline="30000" dirty="0">
                <a:solidFill>
                  <a:srgbClr val="FF0000"/>
                </a:solidFill>
              </a:rPr>
              <a:t>3 </a:t>
            </a:r>
            <a:r>
              <a:rPr lang="fr-CA" sz="2200" dirty="0">
                <a:solidFill>
                  <a:srgbClr val="FF0000"/>
                </a:solidFill>
              </a:rPr>
              <a:t> (3 mm X 3 mm X 0.1 mm)</a:t>
            </a:r>
          </a:p>
          <a:p>
            <a:pPr lvl="1"/>
            <a:r>
              <a:rPr lang="fr-CA" sz="2200" dirty="0"/>
              <a:t>4: Quel est l’épaisseur de l’espace entre l’hématimètre de Fuchs </a:t>
            </a:r>
            <a:r>
              <a:rPr lang="fr-CA" sz="2200" dirty="0" err="1"/>
              <a:t>Rosenthal</a:t>
            </a:r>
            <a:r>
              <a:rPr lang="fr-CA" sz="2200" dirty="0"/>
              <a:t> et la lamelle?  </a:t>
            </a:r>
            <a:r>
              <a:rPr lang="fr-CA" sz="2200" dirty="0">
                <a:solidFill>
                  <a:srgbClr val="FF0000"/>
                </a:solidFill>
              </a:rPr>
              <a:t>0.2 mm</a:t>
            </a:r>
          </a:p>
          <a:p>
            <a:pPr lvl="1"/>
            <a:r>
              <a:rPr lang="fr-CA" sz="2200" dirty="0"/>
              <a:t>5: Quelle est la surface en mm</a:t>
            </a:r>
            <a:r>
              <a:rPr lang="fr-CA" sz="2200" baseline="30000" dirty="0"/>
              <a:t>2</a:t>
            </a:r>
            <a:r>
              <a:rPr lang="fr-CA" sz="2200" dirty="0"/>
              <a:t> d’un grand carré d’un hématimètre de Fuchs Rosenthal ? </a:t>
            </a:r>
            <a:r>
              <a:rPr lang="fr-CA" sz="2200" dirty="0">
                <a:solidFill>
                  <a:srgbClr val="FF0000"/>
                </a:solidFill>
              </a:rPr>
              <a:t>1 mm</a:t>
            </a:r>
            <a:r>
              <a:rPr lang="fr-CA" sz="2200" baseline="30000" dirty="0">
                <a:solidFill>
                  <a:srgbClr val="FF0000"/>
                </a:solidFill>
              </a:rPr>
              <a:t>2</a:t>
            </a:r>
            <a:r>
              <a:rPr lang="fr-CA" sz="2200" dirty="0">
                <a:solidFill>
                  <a:srgbClr val="FF0000"/>
                </a:solidFill>
              </a:rPr>
              <a:t> (1 mm X 1 mm)</a:t>
            </a:r>
            <a:endParaRPr lang="fr-CA" sz="2200" dirty="0"/>
          </a:p>
          <a:p>
            <a:pPr lvl="1"/>
            <a:r>
              <a:rPr lang="fr-CA" sz="2200" dirty="0"/>
              <a:t>6: Quel est le volume total en mm</a:t>
            </a:r>
            <a:r>
              <a:rPr lang="fr-CA" sz="2200" baseline="30000" dirty="0"/>
              <a:t>3</a:t>
            </a:r>
            <a:r>
              <a:rPr lang="fr-CA" sz="2200" dirty="0"/>
              <a:t> d’une seule chambre de lecture d’un hématimètre de Fuchs </a:t>
            </a:r>
            <a:r>
              <a:rPr lang="fr-CA" sz="2200" dirty="0" err="1"/>
              <a:t>Rosenthal</a:t>
            </a:r>
            <a:r>
              <a:rPr lang="fr-CA" sz="2200" dirty="0"/>
              <a:t> ? </a:t>
            </a:r>
            <a:r>
              <a:rPr lang="fr-CA" sz="2200" dirty="0">
                <a:solidFill>
                  <a:srgbClr val="FF0000"/>
                </a:solidFill>
              </a:rPr>
              <a:t>3.2 mm</a:t>
            </a:r>
            <a:r>
              <a:rPr lang="fr-CA" sz="2200" baseline="30000" dirty="0">
                <a:solidFill>
                  <a:srgbClr val="FF0000"/>
                </a:solidFill>
              </a:rPr>
              <a:t>3 </a:t>
            </a:r>
            <a:r>
              <a:rPr lang="fr-CA" sz="2200" dirty="0">
                <a:solidFill>
                  <a:srgbClr val="FF0000"/>
                </a:solidFill>
              </a:rPr>
              <a:t> (4 mm X 4 mm X 0.2 mm)</a:t>
            </a:r>
            <a:endParaRPr lang="fr-CA" sz="2200" dirty="0"/>
          </a:p>
          <a:p>
            <a:pPr lvl="1"/>
            <a:endParaRPr lang="fr-CA" sz="2200" dirty="0"/>
          </a:p>
          <a:p>
            <a:pPr lvl="1">
              <a:buNone/>
            </a:pPr>
            <a:endParaRPr lang="fr-CA" sz="22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895028" y="1055855"/>
            <a:ext cx="10367963" cy="788969"/>
          </a:xfrm>
        </p:spPr>
        <p:txBody>
          <a:bodyPr>
            <a:normAutofit/>
          </a:bodyPr>
          <a:lstStyle/>
          <a:p>
            <a:pPr>
              <a:defRPr/>
            </a:pPr>
            <a:r>
              <a:rPr lang="fr-CA" sz="4000" b="1" cap="all" dirty="0">
                <a:solidFill>
                  <a:srgbClr val="C00000"/>
                </a:solidFill>
              </a:rPr>
              <a:t>Exercice</a:t>
            </a:r>
          </a:p>
        </p:txBody>
      </p:sp>
      <p:sp>
        <p:nvSpPr>
          <p:cNvPr id="27651" name="Espace réservé du contenu 2"/>
          <p:cNvSpPr>
            <a:spLocks noGrp="1"/>
          </p:cNvSpPr>
          <p:nvPr>
            <p:ph idx="1"/>
            <p:custDataLst>
              <p:tags r:id="rId2"/>
            </p:custDataLst>
          </p:nvPr>
        </p:nvSpPr>
        <p:spPr>
          <a:xfrm>
            <a:off x="1039044" y="1844824"/>
            <a:ext cx="8496944" cy="5572164"/>
          </a:xfrm>
        </p:spPr>
        <p:txBody>
          <a:bodyPr/>
          <a:lstStyle/>
          <a:p>
            <a:pPr algn="just"/>
            <a:r>
              <a:rPr lang="fr-CA" sz="2400" dirty="0"/>
              <a:t>Quel est le nombre </a:t>
            </a:r>
            <a:r>
              <a:rPr lang="fr-CA" sz="2400" u="sng" dirty="0"/>
              <a:t>absolu</a:t>
            </a:r>
            <a:r>
              <a:rPr lang="fr-CA" sz="2400" dirty="0"/>
              <a:t> des éléments comptés dans les cas suivants ? Vous utilisez un hématimètre de Neubauer.</a:t>
            </a:r>
          </a:p>
          <a:p>
            <a:pPr algn="just"/>
            <a:endParaRPr lang="fr-CA" sz="600" dirty="0"/>
          </a:p>
          <a:p>
            <a:pPr lvl="1" algn="just"/>
            <a:r>
              <a:rPr lang="fr-CA" sz="2200" dirty="0"/>
              <a:t>1: Vous avez compté 16, 14, 12 et 15 leucocytes dans les carrés 1, 2, 3 et 4 :</a:t>
            </a:r>
          </a:p>
          <a:p>
            <a:pPr marL="201168" lvl="1" indent="0" algn="just">
              <a:buNone/>
            </a:pPr>
            <a:endParaRPr lang="fr-CA" sz="2200" dirty="0"/>
          </a:p>
          <a:p>
            <a:pPr lvl="1" algn="just"/>
            <a:r>
              <a:rPr lang="fr-CA" sz="2200" dirty="0"/>
              <a:t>2: Vous avez compté 16, 14, 12, 13 et 15 hématies dans les carrés A, B, C, D et E du carré central : </a:t>
            </a:r>
          </a:p>
          <a:p>
            <a:pPr marL="201168" lvl="1" indent="0" algn="just">
              <a:buNone/>
            </a:pPr>
            <a:endParaRPr lang="fr-CA" sz="2200" dirty="0"/>
          </a:p>
          <a:p>
            <a:pPr lvl="1" algn="just"/>
            <a:r>
              <a:rPr lang="fr-CA" sz="2200" dirty="0"/>
              <a:t>3: Vous avez compté 118 plaquettes dans les 25 petits carrés du Grand carré du centre sur </a:t>
            </a:r>
            <a:r>
              <a:rPr lang="fr-CA" sz="2200" u="sng" dirty="0"/>
              <a:t>un des cotés </a:t>
            </a:r>
            <a:r>
              <a:rPr lang="fr-CA" sz="2200" dirty="0"/>
              <a:t>et 128 plaquettes dans les 25 petits carrés du Grand carré du centre sur </a:t>
            </a:r>
            <a:r>
              <a:rPr lang="fr-CA" sz="2200" u="sng" dirty="0"/>
              <a:t>l’autre côté :</a:t>
            </a:r>
            <a:endParaRPr lang="fr-CA" sz="2200" dirty="0"/>
          </a:p>
          <a:p>
            <a:pPr marL="542925" lvl="1" indent="0" algn="just">
              <a:buNone/>
            </a:pPr>
            <a:endParaRPr lang="fr-CA" sz="2200" dirty="0"/>
          </a:p>
          <a:p>
            <a:pPr lvl="1" algn="just"/>
            <a:endParaRPr lang="fr-CA" sz="2400" dirty="0"/>
          </a:p>
          <a:p>
            <a:pPr lvl="1" algn="just">
              <a:buNone/>
            </a:pPr>
            <a:endParaRPr lang="fr-CA" sz="2400" dirty="0"/>
          </a:p>
        </p:txBody>
      </p:sp>
    </p:spTree>
    <p:extLst>
      <p:ext uri="{BB962C8B-B14F-4D97-AF65-F5344CB8AC3E}">
        <p14:creationId xmlns:p14="http://schemas.microsoft.com/office/powerpoint/2010/main" val="30065431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1026"/>
          <p:cNvSpPr>
            <a:spLocks noGrp="1" noChangeArrowheads="1"/>
          </p:cNvSpPr>
          <p:nvPr>
            <p:ph type="title"/>
            <p:custDataLst>
              <p:tags r:id="rId1"/>
            </p:custDataLst>
          </p:nvPr>
        </p:nvSpPr>
        <p:spPr>
          <a:xfrm>
            <a:off x="1039044" y="572666"/>
            <a:ext cx="10367963" cy="1200150"/>
          </a:xfrm>
        </p:spPr>
        <p:txBody>
          <a:bodyPr>
            <a:normAutofit/>
          </a:bodyPr>
          <a:lstStyle/>
          <a:p>
            <a:pPr defTabSz="914400" eaLnBrk="1" hangingPunct="1">
              <a:defRPr/>
            </a:pPr>
            <a:r>
              <a:rPr lang="fr-CA" sz="4000" b="1" cap="all" dirty="0">
                <a:solidFill>
                  <a:srgbClr val="C00000"/>
                </a:solidFill>
              </a:rPr>
              <a:t>Hématimètre de Rosenthal</a:t>
            </a:r>
          </a:p>
        </p:txBody>
      </p:sp>
      <p:sp>
        <p:nvSpPr>
          <p:cNvPr id="4100" name="Text Box 1028"/>
          <p:cNvSpPr txBox="1">
            <a:spLocks noChangeArrowheads="1"/>
          </p:cNvSpPr>
          <p:nvPr>
            <p:custDataLst>
              <p:tags r:id="rId2"/>
            </p:custDataLst>
          </p:nvPr>
        </p:nvSpPr>
        <p:spPr bwMode="auto">
          <a:xfrm>
            <a:off x="390972" y="5156200"/>
            <a:ext cx="5313361" cy="1485900"/>
          </a:xfrm>
          <a:prstGeom prst="rect">
            <a:avLst/>
          </a:prstGeom>
          <a:noFill/>
          <a:ln w="9525">
            <a:noFill/>
            <a:miter lim="800000"/>
            <a:headEnd/>
            <a:tailEnd/>
          </a:ln>
        </p:spPr>
        <p:txBody>
          <a:bodyPr wrap="square" lIns="106985" tIns="53492" rIns="106985" bIns="53492">
            <a:spAutoFit/>
          </a:bodyPr>
          <a:lstStyle/>
          <a:p>
            <a:pPr algn="l" defTabSz="1069975"/>
            <a:r>
              <a:rPr lang="fr-CA" sz="2100" dirty="0">
                <a:solidFill>
                  <a:schemeClr val="tx1"/>
                </a:solidFill>
                <a:effectLst/>
              </a:rPr>
              <a:t>16 grands carrés :   1 mm de côté</a:t>
            </a:r>
          </a:p>
          <a:p>
            <a:pPr marL="1069975" lvl="2" algn="l" defTabSz="1069975">
              <a:lnSpc>
                <a:spcPct val="90000"/>
              </a:lnSpc>
              <a:spcBef>
                <a:spcPct val="20000"/>
              </a:spcBef>
            </a:pPr>
            <a:r>
              <a:rPr lang="fr-CA" sz="2100" dirty="0">
                <a:solidFill>
                  <a:schemeClr val="tx1"/>
                </a:solidFill>
                <a:effectLst/>
              </a:rPr>
              <a:t>                  1 mm</a:t>
            </a:r>
            <a:r>
              <a:rPr lang="fr-CA" sz="2100" baseline="30000" dirty="0">
                <a:solidFill>
                  <a:schemeClr val="tx1"/>
                </a:solidFill>
                <a:effectLst/>
              </a:rPr>
              <a:t>2</a:t>
            </a:r>
            <a:r>
              <a:rPr lang="fr-CA" sz="2100" dirty="0">
                <a:solidFill>
                  <a:schemeClr val="tx1"/>
                </a:solidFill>
                <a:effectLst/>
              </a:rPr>
              <a:t> de surface</a:t>
            </a:r>
          </a:p>
          <a:p>
            <a:pPr marL="1069975" lvl="2" algn="l" defTabSz="1069975">
              <a:lnSpc>
                <a:spcPct val="90000"/>
              </a:lnSpc>
              <a:spcBef>
                <a:spcPct val="20000"/>
              </a:spcBef>
            </a:pPr>
            <a:r>
              <a:rPr lang="fr-CA" sz="2100" dirty="0">
                <a:solidFill>
                  <a:schemeClr val="tx1"/>
                </a:solidFill>
                <a:effectLst/>
              </a:rPr>
              <a:t>                  </a:t>
            </a:r>
            <a:r>
              <a:rPr lang="fr-CA" sz="2100" b="1" dirty="0">
                <a:solidFill>
                  <a:schemeClr val="tx1"/>
                </a:solidFill>
                <a:effectLst/>
              </a:rPr>
              <a:t>0,2 mm</a:t>
            </a:r>
            <a:r>
              <a:rPr lang="fr-CA" sz="2100" b="1" baseline="30000" dirty="0">
                <a:solidFill>
                  <a:schemeClr val="tx1"/>
                </a:solidFill>
                <a:effectLst/>
              </a:rPr>
              <a:t>3</a:t>
            </a:r>
            <a:r>
              <a:rPr lang="fr-CA" sz="2100" b="1" dirty="0">
                <a:solidFill>
                  <a:schemeClr val="tx1"/>
                </a:solidFill>
                <a:effectLst/>
              </a:rPr>
              <a:t> de volume</a:t>
            </a:r>
          </a:p>
          <a:p>
            <a:pPr marL="1069975" lvl="2" algn="l" defTabSz="1069975">
              <a:lnSpc>
                <a:spcPct val="90000"/>
              </a:lnSpc>
              <a:spcBef>
                <a:spcPct val="20000"/>
              </a:spcBef>
            </a:pPr>
            <a:endParaRPr lang="fr-CA" sz="2100" dirty="0">
              <a:solidFill>
                <a:schemeClr val="tx1"/>
              </a:solidFill>
              <a:effectLst/>
            </a:endParaRPr>
          </a:p>
        </p:txBody>
      </p:sp>
      <p:sp>
        <p:nvSpPr>
          <p:cNvPr id="4101" name="Text Box 1029"/>
          <p:cNvSpPr txBox="1">
            <a:spLocks noChangeArrowheads="1"/>
          </p:cNvSpPr>
          <p:nvPr>
            <p:custDataLst>
              <p:tags r:id="rId3"/>
            </p:custDataLst>
          </p:nvPr>
        </p:nvSpPr>
        <p:spPr bwMode="auto">
          <a:xfrm>
            <a:off x="5092888" y="4887504"/>
            <a:ext cx="5602288" cy="1422400"/>
          </a:xfrm>
          <a:prstGeom prst="rect">
            <a:avLst/>
          </a:prstGeom>
          <a:noFill/>
          <a:ln w="9525">
            <a:noFill/>
            <a:miter lim="800000"/>
            <a:headEnd/>
            <a:tailEnd/>
          </a:ln>
        </p:spPr>
        <p:txBody>
          <a:bodyPr lIns="106985" tIns="53492" rIns="106985" bIns="53492">
            <a:spAutoFit/>
          </a:bodyPr>
          <a:lstStyle/>
          <a:p>
            <a:pPr marL="1069975" lvl="2" algn="l" defTabSz="1069975">
              <a:lnSpc>
                <a:spcPct val="90000"/>
              </a:lnSpc>
              <a:spcBef>
                <a:spcPct val="20000"/>
              </a:spcBef>
            </a:pPr>
            <a:endParaRPr lang="fr-CA" sz="2100" dirty="0">
              <a:solidFill>
                <a:schemeClr val="tx1"/>
              </a:solidFill>
              <a:effectLst/>
            </a:endParaRPr>
          </a:p>
          <a:p>
            <a:pPr algn="l" defTabSz="1069975"/>
            <a:r>
              <a:rPr lang="fr-CA" sz="2100" dirty="0">
                <a:solidFill>
                  <a:schemeClr val="tx1"/>
                </a:solidFill>
                <a:effectLst/>
              </a:rPr>
              <a:t>16 petits carrés :      0,25 mm de côté</a:t>
            </a:r>
          </a:p>
          <a:p>
            <a:pPr marL="1069975" lvl="2" algn="l" defTabSz="1069975">
              <a:lnSpc>
                <a:spcPct val="90000"/>
              </a:lnSpc>
              <a:spcBef>
                <a:spcPct val="20000"/>
              </a:spcBef>
            </a:pPr>
            <a:r>
              <a:rPr lang="fr-CA" sz="2100" dirty="0">
                <a:solidFill>
                  <a:schemeClr val="tx1"/>
                </a:solidFill>
                <a:effectLst/>
              </a:rPr>
              <a:t>                  0,0625 mm</a:t>
            </a:r>
            <a:r>
              <a:rPr lang="fr-CA" sz="2100" baseline="30000" dirty="0">
                <a:solidFill>
                  <a:schemeClr val="tx1"/>
                </a:solidFill>
                <a:effectLst/>
              </a:rPr>
              <a:t>2</a:t>
            </a:r>
            <a:r>
              <a:rPr lang="fr-CA" sz="2100" dirty="0">
                <a:solidFill>
                  <a:schemeClr val="tx1"/>
                </a:solidFill>
                <a:effectLst/>
              </a:rPr>
              <a:t> de surface</a:t>
            </a:r>
          </a:p>
          <a:p>
            <a:pPr marL="1069975" lvl="2" algn="l" defTabSz="1069975">
              <a:lnSpc>
                <a:spcPct val="90000"/>
              </a:lnSpc>
              <a:spcBef>
                <a:spcPct val="20000"/>
              </a:spcBef>
            </a:pPr>
            <a:r>
              <a:rPr lang="fr-CA" sz="2100" dirty="0">
                <a:solidFill>
                  <a:schemeClr val="tx1"/>
                </a:solidFill>
                <a:effectLst/>
              </a:rPr>
              <a:t>                  0,0125 mm</a:t>
            </a:r>
            <a:r>
              <a:rPr lang="fr-CA" sz="2100" baseline="30000" dirty="0">
                <a:solidFill>
                  <a:schemeClr val="tx1"/>
                </a:solidFill>
                <a:effectLst/>
              </a:rPr>
              <a:t>3</a:t>
            </a:r>
            <a:r>
              <a:rPr lang="fr-CA" sz="2100" dirty="0">
                <a:solidFill>
                  <a:schemeClr val="tx1"/>
                </a:solidFill>
                <a:effectLst/>
              </a:rPr>
              <a:t> de volume</a:t>
            </a:r>
          </a:p>
        </p:txBody>
      </p:sp>
      <p:sp>
        <p:nvSpPr>
          <p:cNvPr id="250886" name="Text Box 1030"/>
          <p:cNvSpPr txBox="1">
            <a:spLocks noChangeArrowheads="1"/>
          </p:cNvSpPr>
          <p:nvPr>
            <p:custDataLst>
              <p:tags r:id="rId4"/>
            </p:custDataLst>
          </p:nvPr>
        </p:nvSpPr>
        <p:spPr bwMode="auto">
          <a:xfrm>
            <a:off x="5150688" y="4759741"/>
            <a:ext cx="4648200" cy="386779"/>
          </a:xfrm>
          <a:prstGeom prst="rect">
            <a:avLst/>
          </a:prstGeom>
          <a:solidFill>
            <a:srgbClr val="C00000"/>
          </a:solidFill>
          <a:ln w="9525">
            <a:noFill/>
            <a:miter lim="800000"/>
            <a:headEnd/>
            <a:tailEnd/>
          </a:ln>
          <a:effectLst/>
        </p:spPr>
        <p:txBody>
          <a:bodyPr lIns="108719" tIns="54359" rIns="108719" bIns="54359">
            <a:spAutoFit/>
          </a:bodyPr>
          <a:lstStyle/>
          <a:p>
            <a:pPr algn="ctr">
              <a:spcBef>
                <a:spcPct val="50000"/>
              </a:spcBef>
              <a:defRPr/>
            </a:pPr>
            <a:r>
              <a:rPr lang="fr-CA" dirty="0"/>
              <a:t>4mm x 4mm x 0.2mm = 3.2mm</a:t>
            </a:r>
            <a:r>
              <a:rPr lang="fr-CA" baseline="30000" dirty="0"/>
              <a:t>3</a:t>
            </a:r>
          </a:p>
        </p:txBody>
      </p:sp>
      <p:graphicFrame>
        <p:nvGraphicFramePr>
          <p:cNvPr id="7" name="Object 2048">
            <a:extLst>
              <a:ext uri="{FF2B5EF4-FFF2-40B4-BE49-F238E27FC236}">
                <a16:creationId xmlns:a16="http://schemas.microsoft.com/office/drawing/2014/main" id="{4664E0FA-F556-45D3-B2DF-BF2981F16A24}"/>
              </a:ext>
            </a:extLst>
          </p:cNvPr>
          <p:cNvGraphicFramePr>
            <a:graphicFrameLocks noChangeAspect="1"/>
          </p:cNvGraphicFramePr>
          <p:nvPr>
            <p:custDataLst>
              <p:tags r:id="rId5"/>
            </p:custDataLst>
          </p:nvPr>
        </p:nvGraphicFramePr>
        <p:xfrm>
          <a:off x="1756333" y="1781338"/>
          <a:ext cx="7023100" cy="2982912"/>
        </p:xfrm>
        <a:graphic>
          <a:graphicData uri="http://schemas.openxmlformats.org/presentationml/2006/ole">
            <mc:AlternateContent xmlns:mc="http://schemas.openxmlformats.org/markup-compatibility/2006">
              <mc:Choice xmlns:v="urn:schemas-microsoft-com:vml" Requires="v">
                <p:oleObj name="Document" r:id="rId7" imgW="5602865" imgH="2372896" progId="Word.Document.8">
                  <p:embed/>
                </p:oleObj>
              </mc:Choice>
              <mc:Fallback>
                <p:oleObj name="Document" r:id="rId7" imgW="5602865" imgH="2372896" progId="Word.Document.8">
                  <p:embed/>
                  <p:pic>
                    <p:nvPicPr>
                      <p:cNvPr id="7" name="Object 2048">
                        <a:extLst>
                          <a:ext uri="{FF2B5EF4-FFF2-40B4-BE49-F238E27FC236}">
                            <a16:creationId xmlns:a16="http://schemas.microsoft.com/office/drawing/2014/main" id="{4664E0FA-F556-45D3-B2DF-BF2981F16A24}"/>
                          </a:ext>
                        </a:extLst>
                      </p:cNvPr>
                      <p:cNvPicPr>
                        <a:picLocks noChangeAspect="1" noChangeArrowheads="1"/>
                      </p:cNvPicPr>
                      <p:nvPr/>
                    </p:nvPicPr>
                    <p:blipFill>
                      <a:blip r:embed="rId8"/>
                      <a:srcRect/>
                      <a:stretch>
                        <a:fillRect/>
                      </a:stretch>
                    </p:blipFill>
                    <p:spPr bwMode="auto">
                      <a:xfrm>
                        <a:off x="1756333" y="1781338"/>
                        <a:ext cx="7023100" cy="2982912"/>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08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6" grpId="0" animBg="1"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41947" y="983847"/>
            <a:ext cx="8350025" cy="788969"/>
          </a:xfrm>
        </p:spPr>
        <p:txBody>
          <a:bodyPr>
            <a:normAutofit/>
          </a:bodyPr>
          <a:lstStyle/>
          <a:p>
            <a:pPr>
              <a:defRPr/>
            </a:pPr>
            <a:r>
              <a:rPr lang="fr-CA" sz="4000" b="1" cap="all" dirty="0">
                <a:solidFill>
                  <a:srgbClr val="C00000"/>
                </a:solidFill>
              </a:rPr>
              <a:t>Exercice</a:t>
            </a:r>
          </a:p>
        </p:txBody>
      </p:sp>
      <p:sp>
        <p:nvSpPr>
          <p:cNvPr id="27651" name="Espace réservé du contenu 2"/>
          <p:cNvSpPr>
            <a:spLocks noGrp="1"/>
          </p:cNvSpPr>
          <p:nvPr>
            <p:ph idx="1"/>
            <p:custDataLst>
              <p:tags r:id="rId2"/>
            </p:custDataLst>
          </p:nvPr>
        </p:nvSpPr>
        <p:spPr>
          <a:xfrm>
            <a:off x="1039044" y="1988840"/>
            <a:ext cx="8452483" cy="5572164"/>
          </a:xfrm>
        </p:spPr>
        <p:txBody>
          <a:bodyPr/>
          <a:lstStyle/>
          <a:p>
            <a:r>
              <a:rPr lang="fr-CA" sz="2400" dirty="0"/>
              <a:t>Quel est le nombre absolu des éléments comptés dans les cas suivants ? Vous utilisez un hématimètre de Rosenthal :</a:t>
            </a:r>
          </a:p>
          <a:p>
            <a:endParaRPr lang="fr-CA" sz="1600" dirty="0"/>
          </a:p>
          <a:p>
            <a:pPr lvl="1"/>
            <a:r>
              <a:rPr lang="fr-CA" sz="2200" dirty="0"/>
              <a:t>1: Vous avez compté 36 éosinophiles au total dans les 16 carrés :</a:t>
            </a:r>
          </a:p>
          <a:p>
            <a:pPr lvl="1"/>
            <a:endParaRPr lang="fr-CA" sz="2200" dirty="0"/>
          </a:p>
          <a:p>
            <a:pPr lvl="1"/>
            <a:endParaRPr lang="fr-CA" sz="2200" dirty="0"/>
          </a:p>
          <a:p>
            <a:pPr marL="542925" lvl="1" indent="0">
              <a:buNone/>
            </a:pPr>
            <a:endParaRPr lang="fr-CA" sz="2200" dirty="0"/>
          </a:p>
          <a:p>
            <a:pPr lvl="1"/>
            <a:r>
              <a:rPr lang="fr-CA" sz="2200" dirty="0"/>
              <a:t>2: Vous avez compté 8 éosinophiles au total dans les 16 carrés :</a:t>
            </a:r>
          </a:p>
          <a:p>
            <a:pPr lvl="1"/>
            <a:endParaRPr lang="fr-CA" sz="2200" dirty="0"/>
          </a:p>
          <a:p>
            <a:pPr lvl="1">
              <a:buNone/>
            </a:pPr>
            <a:endParaRPr lang="fr-CA" sz="2400" dirty="0"/>
          </a:p>
        </p:txBody>
      </p:sp>
    </p:spTree>
    <p:extLst>
      <p:ext uri="{BB962C8B-B14F-4D97-AF65-F5344CB8AC3E}">
        <p14:creationId xmlns:p14="http://schemas.microsoft.com/office/powerpoint/2010/main" val="3306198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C531402-14DC-4CA7-A6F6-D4F8512DD2FF}"/>
              </a:ext>
            </a:extLst>
          </p:cNvPr>
          <p:cNvSpPr>
            <a:spLocks noGrp="1"/>
          </p:cNvSpPr>
          <p:nvPr>
            <p:ph idx="1"/>
          </p:nvPr>
        </p:nvSpPr>
        <p:spPr>
          <a:xfrm>
            <a:off x="606996" y="1916832"/>
            <a:ext cx="8676148" cy="4294152"/>
          </a:xfrm>
        </p:spPr>
        <p:txBody>
          <a:bodyPr>
            <a:normAutofit/>
          </a:bodyPr>
          <a:lstStyle/>
          <a:p>
            <a:pPr marL="178818" lvl="1" indent="0" algn="just">
              <a:lnSpc>
                <a:spcPct val="80000"/>
              </a:lnSpc>
              <a:buNone/>
            </a:pPr>
            <a:r>
              <a:rPr lang="fr-CA" sz="2800" dirty="0"/>
              <a:t>Les globules rouges (suite)</a:t>
            </a:r>
          </a:p>
          <a:p>
            <a:pPr marL="178818" lvl="1" indent="0" algn="just">
              <a:lnSpc>
                <a:spcPct val="80000"/>
              </a:lnSpc>
              <a:buNone/>
            </a:pPr>
            <a:endParaRPr lang="fr-CA" dirty="0"/>
          </a:p>
          <a:p>
            <a:pPr lvl="1" algn="just">
              <a:lnSpc>
                <a:spcPct val="80000"/>
              </a:lnSpc>
            </a:pPr>
            <a:r>
              <a:rPr lang="fr-CA" dirty="0"/>
              <a:t>Transportent l’oxygène des poumons aux tissus;</a:t>
            </a:r>
          </a:p>
          <a:p>
            <a:pPr lvl="1" algn="just">
              <a:lnSpc>
                <a:spcPct val="80000"/>
              </a:lnSpc>
            </a:pPr>
            <a:endParaRPr lang="fr-CA" dirty="0"/>
          </a:p>
          <a:p>
            <a:pPr lvl="1" algn="just">
              <a:lnSpc>
                <a:spcPct val="80000"/>
              </a:lnSpc>
            </a:pPr>
            <a:r>
              <a:rPr lang="fr-CA" dirty="0"/>
              <a:t>Ils ont besoin de beaucoup d’énergie pour maintenir leur intégrité; l’énergie provient de la dégradation du glucose;</a:t>
            </a:r>
          </a:p>
          <a:p>
            <a:pPr marL="178818" lvl="1" indent="0" algn="just">
              <a:lnSpc>
                <a:spcPct val="80000"/>
              </a:lnSpc>
              <a:buNone/>
            </a:pPr>
            <a:endParaRPr lang="fr-CA" dirty="0"/>
          </a:p>
          <a:p>
            <a:pPr lvl="1" algn="just">
              <a:lnSpc>
                <a:spcPct val="80000"/>
              </a:lnSpc>
            </a:pPr>
            <a:r>
              <a:rPr lang="fr-CA" dirty="0"/>
              <a:t>La membrane des GR porte les antigènes des groupes sanguins;</a:t>
            </a:r>
          </a:p>
          <a:p>
            <a:pPr marL="178818" lvl="1" indent="0" algn="just">
              <a:lnSpc>
                <a:spcPct val="80000"/>
              </a:lnSpc>
              <a:buNone/>
            </a:pPr>
            <a:endParaRPr lang="fr-CA" dirty="0"/>
          </a:p>
          <a:p>
            <a:pPr lvl="1" algn="just">
              <a:lnSpc>
                <a:spcPct val="80000"/>
              </a:lnSpc>
            </a:pPr>
            <a:r>
              <a:rPr lang="fr-CA" dirty="0"/>
              <a:t>Pathologies des globules rouges : </a:t>
            </a:r>
          </a:p>
          <a:p>
            <a:pPr lvl="2" algn="just">
              <a:lnSpc>
                <a:spcPct val="80000"/>
              </a:lnSpc>
            </a:pPr>
            <a:r>
              <a:rPr lang="fr-CA" sz="1800" dirty="0"/>
              <a:t>Anémies, </a:t>
            </a:r>
          </a:p>
          <a:p>
            <a:pPr lvl="2" algn="just">
              <a:lnSpc>
                <a:spcPct val="80000"/>
              </a:lnSpc>
            </a:pPr>
            <a:r>
              <a:rPr lang="fr-CA" sz="1800" dirty="0"/>
              <a:t>Thalassémies, </a:t>
            </a:r>
          </a:p>
          <a:p>
            <a:pPr lvl="2" algn="just">
              <a:lnSpc>
                <a:spcPct val="80000"/>
              </a:lnSpc>
            </a:pPr>
            <a:r>
              <a:rPr lang="fr-CA" sz="1800" dirty="0"/>
              <a:t>Hémoglobinopathies (↓</a:t>
            </a:r>
            <a:r>
              <a:rPr lang="fr-CA" sz="1800" dirty="0" err="1"/>
              <a:t>Hb</a:t>
            </a:r>
            <a:r>
              <a:rPr lang="fr-CA" sz="1800" dirty="0"/>
              <a:t> ou ↓ fonctionnelle de l’</a:t>
            </a:r>
            <a:r>
              <a:rPr lang="fr-CA" sz="1800" dirty="0" err="1"/>
              <a:t>Hb</a:t>
            </a:r>
            <a:r>
              <a:rPr lang="fr-CA" sz="1800" dirty="0"/>
              <a:t>), </a:t>
            </a:r>
          </a:p>
          <a:p>
            <a:pPr lvl="2" algn="just">
              <a:lnSpc>
                <a:spcPct val="80000"/>
              </a:lnSpc>
            </a:pPr>
            <a:r>
              <a:rPr lang="fr-CA" sz="1800" dirty="0"/>
              <a:t>etc.</a:t>
            </a:r>
          </a:p>
          <a:p>
            <a:pPr algn="just"/>
            <a:endParaRPr lang="fr-CA" dirty="0"/>
          </a:p>
        </p:txBody>
      </p:sp>
      <p:sp>
        <p:nvSpPr>
          <p:cNvPr id="4" name="Rectangle 2">
            <a:extLst>
              <a:ext uri="{FF2B5EF4-FFF2-40B4-BE49-F238E27FC236}">
                <a16:creationId xmlns:a16="http://schemas.microsoft.com/office/drawing/2014/main" id="{E151C62E-F8B7-49B3-ACA1-A2B1C08E7415}"/>
              </a:ext>
            </a:extLst>
          </p:cNvPr>
          <p:cNvSpPr>
            <a:spLocks noGrp="1" noChangeArrowheads="1"/>
          </p:cNvSpPr>
          <p:nvPr>
            <p:ph type="title"/>
            <p:custDataLst>
              <p:tags r:id="rId1"/>
            </p:custDataLst>
          </p:nvPr>
        </p:nvSpPr>
        <p:spPr>
          <a:xfrm>
            <a:off x="1383584" y="102093"/>
            <a:ext cx="7543800" cy="1288344"/>
          </a:xfrm>
        </p:spPr>
        <p:txBody>
          <a:bodyPr>
            <a:normAutofit/>
          </a:bodyPr>
          <a:lstStyle/>
          <a:p>
            <a:pPr eaLnBrk="1" hangingPunct="1">
              <a:defRPr/>
            </a:pPr>
            <a:r>
              <a:rPr lang="fr-CA" sz="3600" b="1" cap="all" dirty="0"/>
              <a:t>Système circulatoire</a:t>
            </a:r>
            <a:r>
              <a:rPr lang="fr-CA" sz="4000" b="1" cap="all" dirty="0"/>
              <a:t> </a:t>
            </a:r>
            <a:endParaRPr lang="fr-FR" sz="1400" b="1" cap="all" dirty="0"/>
          </a:p>
        </p:txBody>
      </p:sp>
    </p:spTree>
    <p:extLst>
      <p:ext uri="{BB962C8B-B14F-4D97-AF65-F5344CB8AC3E}">
        <p14:creationId xmlns:p14="http://schemas.microsoft.com/office/powerpoint/2010/main" val="4129861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4"/>
</p:tagLst>
</file>

<file path=ppt/tags/tag113.xml><?xml version="1.0" encoding="utf-8"?>
<p:tagLst xmlns:a="http://schemas.openxmlformats.org/drawingml/2006/main" xmlns:r="http://schemas.openxmlformats.org/officeDocument/2006/relationships" xmlns:p="http://schemas.openxmlformats.org/presentationml/2006/main">
  <p:tag name="NUM" val="5"/>
</p:tagLst>
</file>

<file path=ppt/tags/tag114.xml><?xml version="1.0" encoding="utf-8"?>
<p:tagLst xmlns:a="http://schemas.openxmlformats.org/drawingml/2006/main" xmlns:r="http://schemas.openxmlformats.org/officeDocument/2006/relationships" xmlns:p="http://schemas.openxmlformats.org/presentationml/2006/main">
  <p:tag name="NUM" val="6"/>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4"/>
</p:tagLst>
</file>

<file path=ppt/tags/tag122.xml><?xml version="1.0" encoding="utf-8"?>
<p:tagLst xmlns:a="http://schemas.openxmlformats.org/drawingml/2006/main" xmlns:r="http://schemas.openxmlformats.org/officeDocument/2006/relationships" xmlns:p="http://schemas.openxmlformats.org/presentationml/2006/main">
  <p:tag name="NUM" val="5"/>
</p:tagLst>
</file>

<file path=ppt/tags/tag123.xml><?xml version="1.0" encoding="utf-8"?>
<p:tagLst xmlns:a="http://schemas.openxmlformats.org/drawingml/2006/main" xmlns:r="http://schemas.openxmlformats.org/officeDocument/2006/relationships" xmlns:p="http://schemas.openxmlformats.org/presentationml/2006/main">
  <p:tag name="NUM" val="6"/>
</p:tagLst>
</file>

<file path=ppt/tags/tag124.xml><?xml version="1.0" encoding="utf-8"?>
<p:tagLst xmlns:a="http://schemas.openxmlformats.org/drawingml/2006/main" xmlns:r="http://schemas.openxmlformats.org/officeDocument/2006/relationships" xmlns:p="http://schemas.openxmlformats.org/presentationml/2006/main">
  <p:tag name="NUM" val="7"/>
</p:tagLst>
</file>

<file path=ppt/tags/tag125.xml><?xml version="1.0" encoding="utf-8"?>
<p:tagLst xmlns:a="http://schemas.openxmlformats.org/drawingml/2006/main" xmlns:r="http://schemas.openxmlformats.org/officeDocument/2006/relationships" xmlns:p="http://schemas.openxmlformats.org/presentationml/2006/main">
  <p:tag name="NUM" val="8"/>
</p:tagLst>
</file>

<file path=ppt/tags/tag126.xml><?xml version="1.0" encoding="utf-8"?>
<p:tagLst xmlns:a="http://schemas.openxmlformats.org/drawingml/2006/main" xmlns:r="http://schemas.openxmlformats.org/officeDocument/2006/relationships" xmlns:p="http://schemas.openxmlformats.org/presentationml/2006/main">
  <p:tag name="NUM" val="4"/>
</p:tagLst>
</file>

<file path=ppt/tags/tag127.xml><?xml version="1.0" encoding="utf-8"?>
<p:tagLst xmlns:a="http://schemas.openxmlformats.org/drawingml/2006/main" xmlns:r="http://schemas.openxmlformats.org/officeDocument/2006/relationships" xmlns:p="http://schemas.openxmlformats.org/presentationml/2006/main">
  <p:tag name="NUM" val="8"/>
</p:tagLst>
</file>

<file path=ppt/tags/tag128.xml><?xml version="1.0" encoding="utf-8"?>
<p:tagLst xmlns:a="http://schemas.openxmlformats.org/drawingml/2006/main" xmlns:r="http://schemas.openxmlformats.org/officeDocument/2006/relationships" xmlns:p="http://schemas.openxmlformats.org/presentationml/2006/main">
  <p:tag name="NUM" val="3"/>
</p:tagLst>
</file>

<file path=ppt/tags/tag129.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6"/>
</p:tagLst>
</file>

<file path=ppt/tags/tag131.xml><?xml version="1.0" encoding="utf-8"?>
<p:tagLst xmlns:a="http://schemas.openxmlformats.org/drawingml/2006/main" xmlns:r="http://schemas.openxmlformats.org/officeDocument/2006/relationships" xmlns:p="http://schemas.openxmlformats.org/presentationml/2006/main">
  <p:tag name="NUM" val="7"/>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7"/>
</p:tagLst>
</file>

<file path=ppt/tags/tag134.xml><?xml version="1.0" encoding="utf-8"?>
<p:tagLst xmlns:a="http://schemas.openxmlformats.org/drawingml/2006/main" xmlns:r="http://schemas.openxmlformats.org/officeDocument/2006/relationships" xmlns:p="http://schemas.openxmlformats.org/presentationml/2006/main">
  <p:tag name="NUM" val="3"/>
</p:tagLst>
</file>

<file path=ppt/tags/tag135.xml><?xml version="1.0" encoding="utf-8"?>
<p:tagLst xmlns:a="http://schemas.openxmlformats.org/drawingml/2006/main" xmlns:r="http://schemas.openxmlformats.org/officeDocument/2006/relationships" xmlns:p="http://schemas.openxmlformats.org/presentationml/2006/main">
  <p:tag name="NUM" val="5"/>
</p:tagLst>
</file>

<file path=ppt/tags/tag136.xml><?xml version="1.0" encoding="utf-8"?>
<p:tagLst xmlns:a="http://schemas.openxmlformats.org/drawingml/2006/main" xmlns:r="http://schemas.openxmlformats.org/officeDocument/2006/relationships" xmlns:p="http://schemas.openxmlformats.org/presentationml/2006/main">
  <p:tag name="NUM" val="4"/>
</p:tagLst>
</file>

<file path=ppt/tags/tag137.xml><?xml version="1.0" encoding="utf-8"?>
<p:tagLst xmlns:a="http://schemas.openxmlformats.org/drawingml/2006/main" xmlns:r="http://schemas.openxmlformats.org/officeDocument/2006/relationships" xmlns:p="http://schemas.openxmlformats.org/presentationml/2006/main">
  <p:tag name="NUM" val="6"/>
</p:tagLst>
</file>

<file path=ppt/tags/tag138.xml><?xml version="1.0" encoding="utf-8"?>
<p:tagLst xmlns:a="http://schemas.openxmlformats.org/drawingml/2006/main" xmlns:r="http://schemas.openxmlformats.org/officeDocument/2006/relationships" xmlns:p="http://schemas.openxmlformats.org/presentationml/2006/main">
  <p:tag name="NUM" val="2"/>
</p:tagLst>
</file>

<file path=ppt/tags/tag139.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4"/>
</p:tagLst>
</file>

<file path=ppt/tags/tag142.xml><?xml version="1.0" encoding="utf-8"?>
<p:tagLst xmlns:a="http://schemas.openxmlformats.org/drawingml/2006/main" xmlns:r="http://schemas.openxmlformats.org/officeDocument/2006/relationships" xmlns:p="http://schemas.openxmlformats.org/presentationml/2006/main">
  <p:tag name="NUM" val="5"/>
</p:tagLst>
</file>

<file path=ppt/tags/tag143.xml><?xml version="1.0" encoding="utf-8"?>
<p:tagLst xmlns:a="http://schemas.openxmlformats.org/drawingml/2006/main" xmlns:r="http://schemas.openxmlformats.org/officeDocument/2006/relationships" xmlns:p="http://schemas.openxmlformats.org/presentationml/2006/main">
  <p:tag name="NUM" val="7"/>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3"/>
</p:tagLst>
</file>

<file path=ppt/tags/tag146.xml><?xml version="1.0" encoding="utf-8"?>
<p:tagLst xmlns:a="http://schemas.openxmlformats.org/drawingml/2006/main" xmlns:r="http://schemas.openxmlformats.org/officeDocument/2006/relationships" xmlns:p="http://schemas.openxmlformats.org/presentationml/2006/main">
  <p:tag name="NUM" val="4"/>
</p:tagLst>
</file>

<file path=ppt/tags/tag147.xml><?xml version="1.0" encoding="utf-8"?>
<p:tagLst xmlns:a="http://schemas.openxmlformats.org/drawingml/2006/main" xmlns:r="http://schemas.openxmlformats.org/officeDocument/2006/relationships" xmlns:p="http://schemas.openxmlformats.org/presentationml/2006/main">
  <p:tag name="NUM" val="5"/>
</p:tagLst>
</file>

<file path=ppt/tags/tag148.xml><?xml version="1.0" encoding="utf-8"?>
<p:tagLst xmlns:a="http://schemas.openxmlformats.org/drawingml/2006/main" xmlns:r="http://schemas.openxmlformats.org/officeDocument/2006/relationships" xmlns:p="http://schemas.openxmlformats.org/presentationml/2006/main">
  <p:tag name="NUM" val="6"/>
</p:tagLst>
</file>

<file path=ppt/tags/tag149.xml><?xml version="1.0" encoding="utf-8"?>
<p:tagLst xmlns:a="http://schemas.openxmlformats.org/drawingml/2006/main" xmlns:r="http://schemas.openxmlformats.org/officeDocument/2006/relationships" xmlns:p="http://schemas.openxmlformats.org/presentationml/2006/main">
  <p:tag name="NUM" val="7"/>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2"/>
</p:tagLst>
</file>

<file path=ppt/tags/tag151.xml><?xml version="1.0" encoding="utf-8"?>
<p:tagLst xmlns:a="http://schemas.openxmlformats.org/drawingml/2006/main" xmlns:r="http://schemas.openxmlformats.org/officeDocument/2006/relationships" xmlns:p="http://schemas.openxmlformats.org/presentationml/2006/main">
  <p:tag name="NUM" val="7"/>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4"/>
</p:tagLst>
</file>

<file path=ppt/tags/tag154.xml><?xml version="1.0" encoding="utf-8"?>
<p:tagLst xmlns:a="http://schemas.openxmlformats.org/drawingml/2006/main" xmlns:r="http://schemas.openxmlformats.org/officeDocument/2006/relationships" xmlns:p="http://schemas.openxmlformats.org/presentationml/2006/main">
  <p:tag name="NUM" val="5"/>
</p:tagLst>
</file>

<file path=ppt/tags/tag155.xml><?xml version="1.0" encoding="utf-8"?>
<p:tagLst xmlns:a="http://schemas.openxmlformats.org/drawingml/2006/main" xmlns:r="http://schemas.openxmlformats.org/officeDocument/2006/relationships" xmlns:p="http://schemas.openxmlformats.org/presentationml/2006/main">
  <p:tag name="NUM" val="6"/>
</p:tagLst>
</file>

<file path=ppt/tags/tag156.xml><?xml version="1.0" encoding="utf-8"?>
<p:tagLst xmlns:a="http://schemas.openxmlformats.org/drawingml/2006/main" xmlns:r="http://schemas.openxmlformats.org/officeDocument/2006/relationships" xmlns:p="http://schemas.openxmlformats.org/presentationml/2006/main">
  <p:tag name="NUM" val="2"/>
</p:tagLst>
</file>

<file path=ppt/tags/tag157.xml><?xml version="1.0" encoding="utf-8"?>
<p:tagLst xmlns:a="http://schemas.openxmlformats.org/drawingml/2006/main" xmlns:r="http://schemas.openxmlformats.org/officeDocument/2006/relationships" xmlns:p="http://schemas.openxmlformats.org/presentationml/2006/main">
  <p:tag name="NUM" val="5"/>
</p:tagLst>
</file>

<file path=ppt/tags/tag158.xml><?xml version="1.0" encoding="utf-8"?>
<p:tagLst xmlns:a="http://schemas.openxmlformats.org/drawingml/2006/main" xmlns:r="http://schemas.openxmlformats.org/officeDocument/2006/relationships" xmlns:p="http://schemas.openxmlformats.org/presentationml/2006/main">
  <p:tag name="NUM" val="4"/>
</p:tagLst>
</file>

<file path=ppt/tags/tag159.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60.xml><?xml version="1.0" encoding="utf-8"?>
<p:tagLst xmlns:a="http://schemas.openxmlformats.org/drawingml/2006/main" xmlns:r="http://schemas.openxmlformats.org/officeDocument/2006/relationships" xmlns:p="http://schemas.openxmlformats.org/presentationml/2006/main">
  <p:tag name="NUM" val="3"/>
</p:tagLst>
</file>

<file path=ppt/tags/tag161.xml><?xml version="1.0" encoding="utf-8"?>
<p:tagLst xmlns:a="http://schemas.openxmlformats.org/drawingml/2006/main" xmlns:r="http://schemas.openxmlformats.org/officeDocument/2006/relationships" xmlns:p="http://schemas.openxmlformats.org/presentationml/2006/main">
  <p:tag name="NUM" val="7"/>
</p:tagLst>
</file>

<file path=ppt/tags/tag162.xml><?xml version="1.0" encoding="utf-8"?>
<p:tagLst xmlns:a="http://schemas.openxmlformats.org/drawingml/2006/main" xmlns:r="http://schemas.openxmlformats.org/officeDocument/2006/relationships" xmlns:p="http://schemas.openxmlformats.org/presentationml/2006/main">
  <p:tag name="NUM" val="3"/>
</p:tagLst>
</file>

<file path=ppt/tags/tag163.xml><?xml version="1.0" encoding="utf-8"?>
<p:tagLst xmlns:a="http://schemas.openxmlformats.org/drawingml/2006/main" xmlns:r="http://schemas.openxmlformats.org/officeDocument/2006/relationships" xmlns:p="http://schemas.openxmlformats.org/presentationml/2006/main">
  <p:tag name="NUM" val="5"/>
</p:tagLst>
</file>

<file path=ppt/tags/tag164.xml><?xml version="1.0" encoding="utf-8"?>
<p:tagLst xmlns:a="http://schemas.openxmlformats.org/drawingml/2006/main" xmlns:r="http://schemas.openxmlformats.org/officeDocument/2006/relationships" xmlns:p="http://schemas.openxmlformats.org/presentationml/2006/main">
  <p:tag name="NUM" val="2"/>
</p:tagLst>
</file>

<file path=ppt/tags/tag165.xml><?xml version="1.0" encoding="utf-8"?>
<p:tagLst xmlns:a="http://schemas.openxmlformats.org/drawingml/2006/main" xmlns:r="http://schemas.openxmlformats.org/officeDocument/2006/relationships" xmlns:p="http://schemas.openxmlformats.org/presentationml/2006/main">
  <p:tag name="NUM" val="4"/>
</p:tagLst>
</file>

<file path=ppt/tags/tag166.xml><?xml version="1.0" encoding="utf-8"?>
<p:tagLst xmlns:a="http://schemas.openxmlformats.org/drawingml/2006/main" xmlns:r="http://schemas.openxmlformats.org/officeDocument/2006/relationships" xmlns:p="http://schemas.openxmlformats.org/presentationml/2006/main">
  <p:tag name="NUM" val="6"/>
</p:tagLst>
</file>

<file path=ppt/tags/tag167.xml><?xml version="1.0" encoding="utf-8"?>
<p:tagLst xmlns:a="http://schemas.openxmlformats.org/drawingml/2006/main" xmlns:r="http://schemas.openxmlformats.org/officeDocument/2006/relationships" xmlns:p="http://schemas.openxmlformats.org/presentationml/2006/main">
  <p:tag name="NUM" val="7"/>
</p:tagLst>
</file>

<file path=ppt/tags/tag168.xml><?xml version="1.0" encoding="utf-8"?>
<p:tagLst xmlns:a="http://schemas.openxmlformats.org/drawingml/2006/main" xmlns:r="http://schemas.openxmlformats.org/officeDocument/2006/relationships" xmlns:p="http://schemas.openxmlformats.org/presentationml/2006/main">
  <p:tag name="NUM" val="3"/>
</p:tagLst>
</file>

<file path=ppt/tags/tag169.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70.xml><?xml version="1.0" encoding="utf-8"?>
<p:tagLst xmlns:a="http://schemas.openxmlformats.org/drawingml/2006/main" xmlns:r="http://schemas.openxmlformats.org/officeDocument/2006/relationships" xmlns:p="http://schemas.openxmlformats.org/presentationml/2006/main">
  <p:tag name="NUM" val="5"/>
</p:tagLst>
</file>

<file path=ppt/tags/tag171.xml><?xml version="1.0" encoding="utf-8"?>
<p:tagLst xmlns:a="http://schemas.openxmlformats.org/drawingml/2006/main" xmlns:r="http://schemas.openxmlformats.org/officeDocument/2006/relationships" xmlns:p="http://schemas.openxmlformats.org/presentationml/2006/main">
  <p:tag name="NUM" val="6"/>
</p:tagLst>
</file>

<file path=ppt/tags/tag172.xml><?xml version="1.0" encoding="utf-8"?>
<p:tagLst xmlns:a="http://schemas.openxmlformats.org/drawingml/2006/main" xmlns:r="http://schemas.openxmlformats.org/officeDocument/2006/relationships" xmlns:p="http://schemas.openxmlformats.org/presentationml/2006/main">
  <p:tag name="NUM" val="7"/>
</p:tagLst>
</file>

<file path=ppt/tags/tag173.xml><?xml version="1.0" encoding="utf-8"?>
<p:tagLst xmlns:a="http://schemas.openxmlformats.org/drawingml/2006/main" xmlns:r="http://schemas.openxmlformats.org/officeDocument/2006/relationships" xmlns:p="http://schemas.openxmlformats.org/presentationml/2006/main">
  <p:tag name="NUM" val="8"/>
</p:tagLst>
</file>

<file path=ppt/tags/tag174.xml><?xml version="1.0" encoding="utf-8"?>
<p:tagLst xmlns:a="http://schemas.openxmlformats.org/drawingml/2006/main" xmlns:r="http://schemas.openxmlformats.org/officeDocument/2006/relationships" xmlns:p="http://schemas.openxmlformats.org/presentationml/2006/main">
  <p:tag name="NUM" val="4"/>
</p:tagLst>
</file>

<file path=ppt/tags/tag175.xml><?xml version="1.0" encoding="utf-8"?>
<p:tagLst xmlns:a="http://schemas.openxmlformats.org/drawingml/2006/main" xmlns:r="http://schemas.openxmlformats.org/officeDocument/2006/relationships" xmlns:p="http://schemas.openxmlformats.org/presentationml/2006/main">
  <p:tag name="NUM" val="8"/>
</p:tagLst>
</file>

<file path=ppt/tags/tag176.xml><?xml version="1.0" encoding="utf-8"?>
<p:tagLst xmlns:a="http://schemas.openxmlformats.org/drawingml/2006/main" xmlns:r="http://schemas.openxmlformats.org/officeDocument/2006/relationships" xmlns:p="http://schemas.openxmlformats.org/presentationml/2006/main">
  <p:tag name="NUM" val="3"/>
</p:tagLst>
</file>

<file path=ppt/tags/tag177.xml><?xml version="1.0" encoding="utf-8"?>
<p:tagLst xmlns:a="http://schemas.openxmlformats.org/drawingml/2006/main" xmlns:r="http://schemas.openxmlformats.org/officeDocument/2006/relationships" xmlns:p="http://schemas.openxmlformats.org/presentationml/2006/main">
  <p:tag name="NUM" val="5"/>
</p:tagLst>
</file>

<file path=ppt/tags/tag178.xml><?xml version="1.0" encoding="utf-8"?>
<p:tagLst xmlns:a="http://schemas.openxmlformats.org/drawingml/2006/main" xmlns:r="http://schemas.openxmlformats.org/officeDocument/2006/relationships" xmlns:p="http://schemas.openxmlformats.org/presentationml/2006/main">
  <p:tag name="NUM" val="6"/>
</p:tagLst>
</file>

<file path=ppt/tags/tag179.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80.xml><?xml version="1.0" encoding="utf-8"?>
<p:tagLst xmlns:a="http://schemas.openxmlformats.org/drawingml/2006/main" xmlns:r="http://schemas.openxmlformats.org/officeDocument/2006/relationships" xmlns:p="http://schemas.openxmlformats.org/presentationml/2006/main">
  <p:tag name="NUM" val="2"/>
</p:tagLst>
</file>

<file path=ppt/tags/tag181.xml><?xml version="1.0" encoding="utf-8"?>
<p:tagLst xmlns:a="http://schemas.openxmlformats.org/drawingml/2006/main" xmlns:r="http://schemas.openxmlformats.org/officeDocument/2006/relationships" xmlns:p="http://schemas.openxmlformats.org/presentationml/2006/main">
  <p:tag name="NUM" val="7"/>
</p:tagLst>
</file>

<file path=ppt/tags/tag182.xml><?xml version="1.0" encoding="utf-8"?>
<p:tagLst xmlns:a="http://schemas.openxmlformats.org/drawingml/2006/main" xmlns:r="http://schemas.openxmlformats.org/officeDocument/2006/relationships" xmlns:p="http://schemas.openxmlformats.org/presentationml/2006/main">
  <p:tag name="NUM" val="3"/>
</p:tagLst>
</file>

<file path=ppt/tags/tag183.xml><?xml version="1.0" encoding="utf-8"?>
<p:tagLst xmlns:a="http://schemas.openxmlformats.org/drawingml/2006/main" xmlns:r="http://schemas.openxmlformats.org/officeDocument/2006/relationships" xmlns:p="http://schemas.openxmlformats.org/presentationml/2006/main">
  <p:tag name="NUM" val="5"/>
</p:tagLst>
</file>

<file path=ppt/tags/tag184.xml><?xml version="1.0" encoding="utf-8"?>
<p:tagLst xmlns:a="http://schemas.openxmlformats.org/drawingml/2006/main" xmlns:r="http://schemas.openxmlformats.org/officeDocument/2006/relationships" xmlns:p="http://schemas.openxmlformats.org/presentationml/2006/main">
  <p:tag name="NUM" val="4"/>
</p:tagLst>
</file>

<file path=ppt/tags/tag185.xml><?xml version="1.0" encoding="utf-8"?>
<p:tagLst xmlns:a="http://schemas.openxmlformats.org/drawingml/2006/main" xmlns:r="http://schemas.openxmlformats.org/officeDocument/2006/relationships" xmlns:p="http://schemas.openxmlformats.org/presentationml/2006/main">
  <p:tag name="NUM" val="6"/>
</p:tagLst>
</file>

<file path=ppt/tags/tag186.xml><?xml version="1.0" encoding="utf-8"?>
<p:tagLst xmlns:a="http://schemas.openxmlformats.org/drawingml/2006/main" xmlns:r="http://schemas.openxmlformats.org/officeDocument/2006/relationships" xmlns:p="http://schemas.openxmlformats.org/presentationml/2006/main">
  <p:tag name="NUM" val="2"/>
</p:tagLst>
</file>

<file path=ppt/tags/tag187.xml><?xml version="1.0" encoding="utf-8"?>
<p:tagLst xmlns:a="http://schemas.openxmlformats.org/drawingml/2006/main" xmlns:r="http://schemas.openxmlformats.org/officeDocument/2006/relationships" xmlns:p="http://schemas.openxmlformats.org/presentationml/2006/main">
  <p:tag name="NUM" val="6"/>
</p:tagLst>
</file>

<file path=ppt/tags/tag188.xml><?xml version="1.0" encoding="utf-8"?>
<p:tagLst xmlns:a="http://schemas.openxmlformats.org/drawingml/2006/main" xmlns:r="http://schemas.openxmlformats.org/officeDocument/2006/relationships" xmlns:p="http://schemas.openxmlformats.org/presentationml/2006/main">
  <p:tag name="NUM" val="3"/>
</p:tagLst>
</file>

<file path=ppt/tags/tag189.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190.xml><?xml version="1.0" encoding="utf-8"?>
<p:tagLst xmlns:a="http://schemas.openxmlformats.org/drawingml/2006/main" xmlns:r="http://schemas.openxmlformats.org/officeDocument/2006/relationships" xmlns:p="http://schemas.openxmlformats.org/presentationml/2006/main">
  <p:tag name="NUM" val="5"/>
</p:tagLst>
</file>

<file path=ppt/tags/tag191.xml><?xml version="1.0" encoding="utf-8"?>
<p:tagLst xmlns:a="http://schemas.openxmlformats.org/drawingml/2006/main" xmlns:r="http://schemas.openxmlformats.org/officeDocument/2006/relationships" xmlns:p="http://schemas.openxmlformats.org/presentationml/2006/main">
  <p:tag name="NUM" val="7"/>
</p:tagLst>
</file>

<file path=ppt/tags/tag192.xml><?xml version="1.0" encoding="utf-8"?>
<p:tagLst xmlns:a="http://schemas.openxmlformats.org/drawingml/2006/main" xmlns:r="http://schemas.openxmlformats.org/officeDocument/2006/relationships" xmlns:p="http://schemas.openxmlformats.org/presentationml/2006/main">
  <p:tag name="NUM" val="2"/>
</p:tagLst>
</file>

<file path=ppt/tags/tag193.xml><?xml version="1.0" encoding="utf-8"?>
<p:tagLst xmlns:a="http://schemas.openxmlformats.org/drawingml/2006/main" xmlns:r="http://schemas.openxmlformats.org/officeDocument/2006/relationships" xmlns:p="http://schemas.openxmlformats.org/presentationml/2006/main">
  <p:tag name="NUM" val="3"/>
</p:tagLst>
</file>

<file path=ppt/tags/tag194.xml><?xml version="1.0" encoding="utf-8"?>
<p:tagLst xmlns:a="http://schemas.openxmlformats.org/drawingml/2006/main" xmlns:r="http://schemas.openxmlformats.org/officeDocument/2006/relationships" xmlns:p="http://schemas.openxmlformats.org/presentationml/2006/main">
  <p:tag name="NUM" val="4"/>
</p:tagLst>
</file>

<file path=ppt/tags/tag195.xml><?xml version="1.0" encoding="utf-8"?>
<p:tagLst xmlns:a="http://schemas.openxmlformats.org/drawingml/2006/main" xmlns:r="http://schemas.openxmlformats.org/officeDocument/2006/relationships" xmlns:p="http://schemas.openxmlformats.org/presentationml/2006/main">
  <p:tag name="NUM" val="5"/>
</p:tagLst>
</file>

<file path=ppt/tags/tag196.xml><?xml version="1.0" encoding="utf-8"?>
<p:tagLst xmlns:a="http://schemas.openxmlformats.org/drawingml/2006/main" xmlns:r="http://schemas.openxmlformats.org/officeDocument/2006/relationships" xmlns:p="http://schemas.openxmlformats.org/presentationml/2006/main">
  <p:tag name="NUM" val="6"/>
</p:tagLst>
</file>

<file path=ppt/tags/tag197.xml><?xml version="1.0" encoding="utf-8"?>
<p:tagLst xmlns:a="http://schemas.openxmlformats.org/drawingml/2006/main" xmlns:r="http://schemas.openxmlformats.org/officeDocument/2006/relationships" xmlns:p="http://schemas.openxmlformats.org/presentationml/2006/main">
  <p:tag name="NUM" val="7"/>
</p:tagLst>
</file>

<file path=ppt/tags/tag198.xml><?xml version="1.0" encoding="utf-8"?>
<p:tagLst xmlns:a="http://schemas.openxmlformats.org/drawingml/2006/main" xmlns:r="http://schemas.openxmlformats.org/officeDocument/2006/relationships" xmlns:p="http://schemas.openxmlformats.org/presentationml/2006/main">
  <p:tag name="NUM" val="2"/>
</p:tagLst>
</file>

<file path=ppt/tags/tag199.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00.xml><?xml version="1.0" encoding="utf-8"?>
<p:tagLst xmlns:a="http://schemas.openxmlformats.org/drawingml/2006/main" xmlns:r="http://schemas.openxmlformats.org/officeDocument/2006/relationships" xmlns:p="http://schemas.openxmlformats.org/presentationml/2006/main">
  <p:tag name="NUM" val="6"/>
</p:tagLst>
</file>

<file path=ppt/tags/tag201.xml><?xml version="1.0" encoding="utf-8"?>
<p:tagLst xmlns:a="http://schemas.openxmlformats.org/drawingml/2006/main" xmlns:r="http://schemas.openxmlformats.org/officeDocument/2006/relationships" xmlns:p="http://schemas.openxmlformats.org/presentationml/2006/main">
  <p:tag name="NUM" val="7"/>
</p:tagLst>
</file>

<file path=ppt/tags/tag202.xml><?xml version="1.0" encoding="utf-8"?>
<p:tagLst xmlns:a="http://schemas.openxmlformats.org/drawingml/2006/main" xmlns:r="http://schemas.openxmlformats.org/officeDocument/2006/relationships" xmlns:p="http://schemas.openxmlformats.org/presentationml/2006/main">
  <p:tag name="NUM" val="7"/>
</p:tagLst>
</file>

<file path=ppt/tags/tag203.xml><?xml version="1.0" encoding="utf-8"?>
<p:tagLst xmlns:a="http://schemas.openxmlformats.org/drawingml/2006/main" xmlns:r="http://schemas.openxmlformats.org/officeDocument/2006/relationships" xmlns:p="http://schemas.openxmlformats.org/presentationml/2006/main">
  <p:tag name="NUM" val="3"/>
</p:tagLst>
</file>

<file path=ppt/tags/tag204.xml><?xml version="1.0" encoding="utf-8"?>
<p:tagLst xmlns:a="http://schemas.openxmlformats.org/drawingml/2006/main" xmlns:r="http://schemas.openxmlformats.org/officeDocument/2006/relationships" xmlns:p="http://schemas.openxmlformats.org/presentationml/2006/main">
  <p:tag name="NUM" val="4"/>
</p:tagLst>
</file>

<file path=ppt/tags/tag205.xml><?xml version="1.0" encoding="utf-8"?>
<p:tagLst xmlns:a="http://schemas.openxmlformats.org/drawingml/2006/main" xmlns:r="http://schemas.openxmlformats.org/officeDocument/2006/relationships" xmlns:p="http://schemas.openxmlformats.org/presentationml/2006/main">
  <p:tag name="NUM" val="5"/>
</p:tagLst>
</file>

<file path=ppt/tags/tag206.xml><?xml version="1.0" encoding="utf-8"?>
<p:tagLst xmlns:a="http://schemas.openxmlformats.org/drawingml/2006/main" xmlns:r="http://schemas.openxmlformats.org/officeDocument/2006/relationships" xmlns:p="http://schemas.openxmlformats.org/presentationml/2006/main">
  <p:tag name="NUM" val="6"/>
</p:tagLst>
</file>

<file path=ppt/tags/tag207.xml><?xml version="1.0" encoding="utf-8"?>
<p:tagLst xmlns:a="http://schemas.openxmlformats.org/drawingml/2006/main" xmlns:r="http://schemas.openxmlformats.org/officeDocument/2006/relationships" xmlns:p="http://schemas.openxmlformats.org/presentationml/2006/main">
  <p:tag name="NUM" val="2"/>
</p:tagLst>
</file>

<file path=ppt/tags/tag208.xml><?xml version="1.0" encoding="utf-8"?>
<p:tagLst xmlns:a="http://schemas.openxmlformats.org/drawingml/2006/main" xmlns:r="http://schemas.openxmlformats.org/officeDocument/2006/relationships" xmlns:p="http://schemas.openxmlformats.org/presentationml/2006/main">
  <p:tag name="NUM" val="5"/>
</p:tagLst>
</file>

<file path=ppt/tags/tag209.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10.xml><?xml version="1.0" encoding="utf-8"?>
<p:tagLst xmlns:a="http://schemas.openxmlformats.org/drawingml/2006/main" xmlns:r="http://schemas.openxmlformats.org/officeDocument/2006/relationships" xmlns:p="http://schemas.openxmlformats.org/presentationml/2006/main">
  <p:tag name="NUM" val="6"/>
</p:tagLst>
</file>

<file path=ppt/tags/tag211.xml><?xml version="1.0" encoding="utf-8"?>
<p:tagLst xmlns:a="http://schemas.openxmlformats.org/drawingml/2006/main" xmlns:r="http://schemas.openxmlformats.org/officeDocument/2006/relationships" xmlns:p="http://schemas.openxmlformats.org/presentationml/2006/main">
  <p:tag name="NUM" val="3"/>
</p:tagLst>
</file>

<file path=ppt/tags/tag212.xml><?xml version="1.0" encoding="utf-8"?>
<p:tagLst xmlns:a="http://schemas.openxmlformats.org/drawingml/2006/main" xmlns:r="http://schemas.openxmlformats.org/officeDocument/2006/relationships" xmlns:p="http://schemas.openxmlformats.org/presentationml/2006/main">
  <p:tag name="NUM" val="7"/>
</p:tagLst>
</file>

<file path=ppt/tags/tag213.xml><?xml version="1.0" encoding="utf-8"?>
<p:tagLst xmlns:a="http://schemas.openxmlformats.org/drawingml/2006/main" xmlns:r="http://schemas.openxmlformats.org/officeDocument/2006/relationships" xmlns:p="http://schemas.openxmlformats.org/presentationml/2006/main">
  <p:tag name="NUM" val="3"/>
</p:tagLst>
</file>

<file path=ppt/tags/tag214.xml><?xml version="1.0" encoding="utf-8"?>
<p:tagLst xmlns:a="http://schemas.openxmlformats.org/drawingml/2006/main" xmlns:r="http://schemas.openxmlformats.org/officeDocument/2006/relationships" xmlns:p="http://schemas.openxmlformats.org/presentationml/2006/main">
  <p:tag name="NUM" val="5"/>
</p:tagLst>
</file>

<file path=ppt/tags/tag215.xml><?xml version="1.0" encoding="utf-8"?>
<p:tagLst xmlns:a="http://schemas.openxmlformats.org/drawingml/2006/main" xmlns:r="http://schemas.openxmlformats.org/officeDocument/2006/relationships" xmlns:p="http://schemas.openxmlformats.org/presentationml/2006/main">
  <p:tag name="NUM" val="2"/>
</p:tagLst>
</file>

<file path=ppt/tags/tag216.xml><?xml version="1.0" encoding="utf-8"?>
<p:tagLst xmlns:a="http://schemas.openxmlformats.org/drawingml/2006/main" xmlns:r="http://schemas.openxmlformats.org/officeDocument/2006/relationships" xmlns:p="http://schemas.openxmlformats.org/presentationml/2006/main">
  <p:tag name="NUM" val="4"/>
</p:tagLst>
</file>

<file path=ppt/tags/tag217.xml><?xml version="1.0" encoding="utf-8"?>
<p:tagLst xmlns:a="http://schemas.openxmlformats.org/drawingml/2006/main" xmlns:r="http://schemas.openxmlformats.org/officeDocument/2006/relationships" xmlns:p="http://schemas.openxmlformats.org/presentationml/2006/main">
  <p:tag name="NUM" val="6"/>
</p:tagLst>
</file>

<file path=ppt/tags/tag218.xml><?xml version="1.0" encoding="utf-8"?>
<p:tagLst xmlns:a="http://schemas.openxmlformats.org/drawingml/2006/main" xmlns:r="http://schemas.openxmlformats.org/officeDocument/2006/relationships" xmlns:p="http://schemas.openxmlformats.org/presentationml/2006/main">
  <p:tag name="NUM" val="7"/>
</p:tagLst>
</file>

<file path=ppt/tags/tag219.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20.xml><?xml version="1.0" encoding="utf-8"?>
<p:tagLst xmlns:a="http://schemas.openxmlformats.org/drawingml/2006/main" xmlns:r="http://schemas.openxmlformats.org/officeDocument/2006/relationships" xmlns:p="http://schemas.openxmlformats.org/presentationml/2006/main">
  <p:tag name="NUM" val="3"/>
</p:tagLst>
</file>

<file path=ppt/tags/tag221.xml><?xml version="1.0" encoding="utf-8"?>
<p:tagLst xmlns:a="http://schemas.openxmlformats.org/drawingml/2006/main" xmlns:r="http://schemas.openxmlformats.org/officeDocument/2006/relationships" xmlns:p="http://schemas.openxmlformats.org/presentationml/2006/main">
  <p:tag name="NUM" val="1"/>
</p:tagLst>
</file>

<file path=ppt/tags/tag222.xml><?xml version="1.0" encoding="utf-8"?>
<p:tagLst xmlns:a="http://schemas.openxmlformats.org/drawingml/2006/main" xmlns:r="http://schemas.openxmlformats.org/officeDocument/2006/relationships" xmlns:p="http://schemas.openxmlformats.org/presentationml/2006/main">
  <p:tag name="NUM" val="2"/>
</p:tagLst>
</file>

<file path=ppt/tags/tag223.xml><?xml version="1.0" encoding="utf-8"?>
<p:tagLst xmlns:a="http://schemas.openxmlformats.org/drawingml/2006/main" xmlns:r="http://schemas.openxmlformats.org/officeDocument/2006/relationships" xmlns:p="http://schemas.openxmlformats.org/presentationml/2006/main">
  <p:tag name="NUM" val="3"/>
</p:tagLst>
</file>

<file path=ppt/tags/tag224.xml><?xml version="1.0" encoding="utf-8"?>
<p:tagLst xmlns:a="http://schemas.openxmlformats.org/drawingml/2006/main" xmlns:r="http://schemas.openxmlformats.org/officeDocument/2006/relationships" xmlns:p="http://schemas.openxmlformats.org/presentationml/2006/main">
  <p:tag name="NUM" val="4"/>
</p:tagLst>
</file>

<file path=ppt/tags/tag225.xml><?xml version="1.0" encoding="utf-8"?>
<p:tagLst xmlns:a="http://schemas.openxmlformats.org/drawingml/2006/main" xmlns:r="http://schemas.openxmlformats.org/officeDocument/2006/relationships" xmlns:p="http://schemas.openxmlformats.org/presentationml/2006/main">
  <p:tag name="NUM" val="1"/>
</p:tagLst>
</file>

<file path=ppt/tags/tag226.xml><?xml version="1.0" encoding="utf-8"?>
<p:tagLst xmlns:a="http://schemas.openxmlformats.org/drawingml/2006/main" xmlns:r="http://schemas.openxmlformats.org/officeDocument/2006/relationships" xmlns:p="http://schemas.openxmlformats.org/presentationml/2006/main">
  <p:tag name="NUM" val="2"/>
</p:tagLst>
</file>

<file path=ppt/tags/tag227.xml><?xml version="1.0" encoding="utf-8"?>
<p:tagLst xmlns:a="http://schemas.openxmlformats.org/drawingml/2006/main" xmlns:r="http://schemas.openxmlformats.org/officeDocument/2006/relationships" xmlns:p="http://schemas.openxmlformats.org/presentationml/2006/main">
  <p:tag name="NUM" val="1"/>
</p:tagLst>
</file>

<file path=ppt/tags/tag228.xml><?xml version="1.0" encoding="utf-8"?>
<p:tagLst xmlns:a="http://schemas.openxmlformats.org/drawingml/2006/main" xmlns:r="http://schemas.openxmlformats.org/officeDocument/2006/relationships" xmlns:p="http://schemas.openxmlformats.org/presentationml/2006/main">
  <p:tag name="NUM" val="2"/>
</p:tagLst>
</file>

<file path=ppt/tags/tag229.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30.xml><?xml version="1.0" encoding="utf-8"?>
<p:tagLst xmlns:a="http://schemas.openxmlformats.org/drawingml/2006/main" xmlns:r="http://schemas.openxmlformats.org/officeDocument/2006/relationships" xmlns:p="http://schemas.openxmlformats.org/presentationml/2006/main">
  <p:tag name="NUM" val="1"/>
</p:tagLst>
</file>

<file path=ppt/tags/tag231.xml><?xml version="1.0" encoding="utf-8"?>
<p:tagLst xmlns:a="http://schemas.openxmlformats.org/drawingml/2006/main" xmlns:r="http://schemas.openxmlformats.org/officeDocument/2006/relationships" xmlns:p="http://schemas.openxmlformats.org/presentationml/2006/main">
  <p:tag name="NUM" val="2"/>
</p:tagLst>
</file>

<file path=ppt/tags/tag232.xml><?xml version="1.0" encoding="utf-8"?>
<p:tagLst xmlns:a="http://schemas.openxmlformats.org/drawingml/2006/main" xmlns:r="http://schemas.openxmlformats.org/officeDocument/2006/relationships" xmlns:p="http://schemas.openxmlformats.org/presentationml/2006/main">
  <p:tag name="NUM" val="3"/>
</p:tagLst>
</file>

<file path=ppt/tags/tag233.xml><?xml version="1.0" encoding="utf-8"?>
<p:tagLst xmlns:a="http://schemas.openxmlformats.org/drawingml/2006/main" xmlns:r="http://schemas.openxmlformats.org/officeDocument/2006/relationships" xmlns:p="http://schemas.openxmlformats.org/presentationml/2006/main">
  <p:tag name="NUM" val="1"/>
</p:tagLst>
</file>

<file path=ppt/tags/tag234.xml><?xml version="1.0" encoding="utf-8"?>
<p:tagLst xmlns:a="http://schemas.openxmlformats.org/drawingml/2006/main" xmlns:r="http://schemas.openxmlformats.org/officeDocument/2006/relationships" xmlns:p="http://schemas.openxmlformats.org/presentationml/2006/main">
  <p:tag name="NUM" val="2"/>
</p:tagLst>
</file>

<file path=ppt/tags/tag235.xml><?xml version="1.0" encoding="utf-8"?>
<p:tagLst xmlns:a="http://schemas.openxmlformats.org/drawingml/2006/main" xmlns:r="http://schemas.openxmlformats.org/officeDocument/2006/relationships" xmlns:p="http://schemas.openxmlformats.org/presentationml/2006/main">
  <p:tag name="NUM" val="3"/>
</p:tagLst>
</file>

<file path=ppt/tags/tag236.xml><?xml version="1.0" encoding="utf-8"?>
<p:tagLst xmlns:a="http://schemas.openxmlformats.org/drawingml/2006/main" xmlns:r="http://schemas.openxmlformats.org/officeDocument/2006/relationships" xmlns:p="http://schemas.openxmlformats.org/presentationml/2006/main">
  <p:tag name="NUM" val="1"/>
</p:tagLst>
</file>

<file path=ppt/tags/tag237.xml><?xml version="1.0" encoding="utf-8"?>
<p:tagLst xmlns:a="http://schemas.openxmlformats.org/drawingml/2006/main" xmlns:r="http://schemas.openxmlformats.org/officeDocument/2006/relationships" xmlns:p="http://schemas.openxmlformats.org/presentationml/2006/main">
  <p:tag name="NUM" val="2"/>
</p:tagLst>
</file>

<file path=ppt/tags/tag238.xml><?xml version="1.0" encoding="utf-8"?>
<p:tagLst xmlns:a="http://schemas.openxmlformats.org/drawingml/2006/main" xmlns:r="http://schemas.openxmlformats.org/officeDocument/2006/relationships" xmlns:p="http://schemas.openxmlformats.org/presentationml/2006/main">
  <p:tag name="NUM" val="3"/>
</p:tagLst>
</file>

<file path=ppt/tags/tag239.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40.xml><?xml version="1.0" encoding="utf-8"?>
<p:tagLst xmlns:a="http://schemas.openxmlformats.org/drawingml/2006/main" xmlns:r="http://schemas.openxmlformats.org/officeDocument/2006/relationships" xmlns:p="http://schemas.openxmlformats.org/presentationml/2006/main">
  <p:tag name="NUM" val="1"/>
</p:tagLst>
</file>

<file path=ppt/tags/tag241.xml><?xml version="1.0" encoding="utf-8"?>
<p:tagLst xmlns:a="http://schemas.openxmlformats.org/drawingml/2006/main" xmlns:r="http://schemas.openxmlformats.org/officeDocument/2006/relationships" xmlns:p="http://schemas.openxmlformats.org/presentationml/2006/main">
  <p:tag name="NUM" val="4"/>
</p:tagLst>
</file>

<file path=ppt/tags/tag242.xml><?xml version="1.0" encoding="utf-8"?>
<p:tagLst xmlns:a="http://schemas.openxmlformats.org/drawingml/2006/main" xmlns:r="http://schemas.openxmlformats.org/officeDocument/2006/relationships" xmlns:p="http://schemas.openxmlformats.org/presentationml/2006/main">
  <p:tag name="NUM" val="2"/>
</p:tagLst>
</file>

<file path=ppt/tags/tag243.xml><?xml version="1.0" encoding="utf-8"?>
<p:tagLst xmlns:a="http://schemas.openxmlformats.org/drawingml/2006/main" xmlns:r="http://schemas.openxmlformats.org/officeDocument/2006/relationships" xmlns:p="http://schemas.openxmlformats.org/presentationml/2006/main">
  <p:tag name="NUM" val="3"/>
</p:tagLst>
</file>

<file path=ppt/tags/tag244.xml><?xml version="1.0" encoding="utf-8"?>
<p:tagLst xmlns:a="http://schemas.openxmlformats.org/drawingml/2006/main" xmlns:r="http://schemas.openxmlformats.org/officeDocument/2006/relationships" xmlns:p="http://schemas.openxmlformats.org/presentationml/2006/main">
  <p:tag name="NUM" val="1"/>
</p:tagLst>
</file>

<file path=ppt/tags/tag245.xml><?xml version="1.0" encoding="utf-8"?>
<p:tagLst xmlns:a="http://schemas.openxmlformats.org/drawingml/2006/main" xmlns:r="http://schemas.openxmlformats.org/officeDocument/2006/relationships" xmlns:p="http://schemas.openxmlformats.org/presentationml/2006/main">
  <p:tag name="NUM" val="4"/>
</p:tagLst>
</file>

<file path=ppt/tags/tag246.xml><?xml version="1.0" encoding="utf-8"?>
<p:tagLst xmlns:a="http://schemas.openxmlformats.org/drawingml/2006/main" xmlns:r="http://schemas.openxmlformats.org/officeDocument/2006/relationships" xmlns:p="http://schemas.openxmlformats.org/presentationml/2006/main">
  <p:tag name="NUM" val="2"/>
</p:tagLst>
</file>

<file path=ppt/tags/tag247.xml><?xml version="1.0" encoding="utf-8"?>
<p:tagLst xmlns:a="http://schemas.openxmlformats.org/drawingml/2006/main" xmlns:r="http://schemas.openxmlformats.org/officeDocument/2006/relationships" xmlns:p="http://schemas.openxmlformats.org/presentationml/2006/main">
  <p:tag name="NUM" val="3"/>
</p:tagLst>
</file>

<file path=ppt/tags/tag248.xml><?xml version="1.0" encoding="utf-8"?>
<p:tagLst xmlns:a="http://schemas.openxmlformats.org/drawingml/2006/main" xmlns:r="http://schemas.openxmlformats.org/officeDocument/2006/relationships" xmlns:p="http://schemas.openxmlformats.org/presentationml/2006/main">
  <p:tag name="NUM" val="1"/>
</p:tagLst>
</file>

<file path=ppt/tags/tag249.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7"/>
</p:tagLst>
</file>

<file path=ppt/tags/tag250.xml><?xml version="1.0" encoding="utf-8"?>
<p:tagLst xmlns:a="http://schemas.openxmlformats.org/drawingml/2006/main" xmlns:r="http://schemas.openxmlformats.org/officeDocument/2006/relationships" xmlns:p="http://schemas.openxmlformats.org/presentationml/2006/main">
  <p:tag name="NUM" val="2"/>
</p:tagLst>
</file>

<file path=ppt/tags/tag251.xml><?xml version="1.0" encoding="utf-8"?>
<p:tagLst xmlns:a="http://schemas.openxmlformats.org/drawingml/2006/main" xmlns:r="http://schemas.openxmlformats.org/officeDocument/2006/relationships" xmlns:p="http://schemas.openxmlformats.org/presentationml/2006/main">
  <p:tag name="NUM" val="1"/>
</p:tagLst>
</file>

<file path=ppt/tags/tag252.xml><?xml version="1.0" encoding="utf-8"?>
<p:tagLst xmlns:a="http://schemas.openxmlformats.org/drawingml/2006/main" xmlns:r="http://schemas.openxmlformats.org/officeDocument/2006/relationships" xmlns:p="http://schemas.openxmlformats.org/presentationml/2006/main">
  <p:tag name="NUM" val="4"/>
</p:tagLst>
</file>

<file path=ppt/tags/tag253.xml><?xml version="1.0" encoding="utf-8"?>
<p:tagLst xmlns:a="http://schemas.openxmlformats.org/drawingml/2006/main" xmlns:r="http://schemas.openxmlformats.org/officeDocument/2006/relationships" xmlns:p="http://schemas.openxmlformats.org/presentationml/2006/main">
  <p:tag name="NUM" val="2"/>
</p:tagLst>
</file>

<file path=ppt/tags/tag254.xml><?xml version="1.0" encoding="utf-8"?>
<p:tagLst xmlns:a="http://schemas.openxmlformats.org/drawingml/2006/main" xmlns:r="http://schemas.openxmlformats.org/officeDocument/2006/relationships" xmlns:p="http://schemas.openxmlformats.org/presentationml/2006/main">
  <p:tag name="NUM" val="3"/>
</p:tagLst>
</file>

<file path=ppt/tags/tag255.xml><?xml version="1.0" encoding="utf-8"?>
<p:tagLst xmlns:a="http://schemas.openxmlformats.org/drawingml/2006/main" xmlns:r="http://schemas.openxmlformats.org/officeDocument/2006/relationships" xmlns:p="http://schemas.openxmlformats.org/presentationml/2006/main">
  <p:tag name="NUM" val="1"/>
</p:tagLst>
</file>

<file path=ppt/tags/tag256.xml><?xml version="1.0" encoding="utf-8"?>
<p:tagLst xmlns:a="http://schemas.openxmlformats.org/drawingml/2006/main" xmlns:r="http://schemas.openxmlformats.org/officeDocument/2006/relationships" xmlns:p="http://schemas.openxmlformats.org/presentationml/2006/main">
  <p:tag name="NUM" val="4"/>
</p:tagLst>
</file>

<file path=ppt/tags/tag257.xml><?xml version="1.0" encoding="utf-8"?>
<p:tagLst xmlns:a="http://schemas.openxmlformats.org/drawingml/2006/main" xmlns:r="http://schemas.openxmlformats.org/officeDocument/2006/relationships" xmlns:p="http://schemas.openxmlformats.org/presentationml/2006/main">
  <p:tag name="NUM" val="2"/>
</p:tagLst>
</file>

<file path=ppt/tags/tag258.xml><?xml version="1.0" encoding="utf-8"?>
<p:tagLst xmlns:a="http://schemas.openxmlformats.org/drawingml/2006/main" xmlns:r="http://schemas.openxmlformats.org/officeDocument/2006/relationships" xmlns:p="http://schemas.openxmlformats.org/presentationml/2006/main">
  <p:tag name="NUM" val="3"/>
</p:tagLst>
</file>

<file path=ppt/tags/tag259.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60.xml><?xml version="1.0" encoding="utf-8"?>
<p:tagLst xmlns:a="http://schemas.openxmlformats.org/drawingml/2006/main" xmlns:r="http://schemas.openxmlformats.org/officeDocument/2006/relationships" xmlns:p="http://schemas.openxmlformats.org/presentationml/2006/main">
  <p:tag name="NUM" val="4"/>
</p:tagLst>
</file>

<file path=ppt/tags/tag261.xml><?xml version="1.0" encoding="utf-8"?>
<p:tagLst xmlns:a="http://schemas.openxmlformats.org/drawingml/2006/main" xmlns:r="http://schemas.openxmlformats.org/officeDocument/2006/relationships" xmlns:p="http://schemas.openxmlformats.org/presentationml/2006/main">
  <p:tag name="NUM" val="2"/>
</p:tagLst>
</file>

<file path=ppt/tags/tag262.xml><?xml version="1.0" encoding="utf-8"?>
<p:tagLst xmlns:a="http://schemas.openxmlformats.org/drawingml/2006/main" xmlns:r="http://schemas.openxmlformats.org/officeDocument/2006/relationships" xmlns:p="http://schemas.openxmlformats.org/presentationml/2006/main">
  <p:tag name="NUM" val="3"/>
</p:tagLst>
</file>

<file path=ppt/tags/tag263.xml><?xml version="1.0" encoding="utf-8"?>
<p:tagLst xmlns:a="http://schemas.openxmlformats.org/drawingml/2006/main" xmlns:r="http://schemas.openxmlformats.org/officeDocument/2006/relationships" xmlns:p="http://schemas.openxmlformats.org/presentationml/2006/main">
  <p:tag name="NUM" val="1"/>
</p:tagLst>
</file>

<file path=ppt/tags/tag264.xml><?xml version="1.0" encoding="utf-8"?>
<p:tagLst xmlns:a="http://schemas.openxmlformats.org/drawingml/2006/main" xmlns:r="http://schemas.openxmlformats.org/officeDocument/2006/relationships" xmlns:p="http://schemas.openxmlformats.org/presentationml/2006/main">
  <p:tag name="NUM" val="2"/>
</p:tagLst>
</file>

<file path=ppt/tags/tag265.xml><?xml version="1.0" encoding="utf-8"?>
<p:tagLst xmlns:a="http://schemas.openxmlformats.org/drawingml/2006/main" xmlns:r="http://schemas.openxmlformats.org/officeDocument/2006/relationships" xmlns:p="http://schemas.openxmlformats.org/presentationml/2006/main">
  <p:tag name="NUM" val="3"/>
</p:tagLst>
</file>

<file path=ppt/tags/tag266.xml><?xml version="1.0" encoding="utf-8"?>
<p:tagLst xmlns:a="http://schemas.openxmlformats.org/drawingml/2006/main" xmlns:r="http://schemas.openxmlformats.org/officeDocument/2006/relationships" xmlns:p="http://schemas.openxmlformats.org/presentationml/2006/main">
  <p:tag name="NUM" val="1"/>
</p:tagLst>
</file>

<file path=ppt/tags/tag267.xml><?xml version="1.0" encoding="utf-8"?>
<p:tagLst xmlns:a="http://schemas.openxmlformats.org/drawingml/2006/main" xmlns:r="http://schemas.openxmlformats.org/officeDocument/2006/relationships" xmlns:p="http://schemas.openxmlformats.org/presentationml/2006/main">
  <p:tag name="NUM" val="2"/>
</p:tagLst>
</file>

<file path=ppt/tags/tag268.xml><?xml version="1.0" encoding="utf-8"?>
<p:tagLst xmlns:a="http://schemas.openxmlformats.org/drawingml/2006/main" xmlns:r="http://schemas.openxmlformats.org/officeDocument/2006/relationships" xmlns:p="http://schemas.openxmlformats.org/presentationml/2006/main">
  <p:tag name="NUM" val="3"/>
</p:tagLst>
</file>

<file path=ppt/tags/tag269.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70.xml><?xml version="1.0" encoding="utf-8"?>
<p:tagLst xmlns:a="http://schemas.openxmlformats.org/drawingml/2006/main" xmlns:r="http://schemas.openxmlformats.org/officeDocument/2006/relationships" xmlns:p="http://schemas.openxmlformats.org/presentationml/2006/main">
  <p:tag name="NUM" val="1"/>
</p:tagLst>
</file>

<file path=ppt/tags/tag271.xml><?xml version="1.0" encoding="utf-8"?>
<p:tagLst xmlns:a="http://schemas.openxmlformats.org/drawingml/2006/main" xmlns:r="http://schemas.openxmlformats.org/officeDocument/2006/relationships" xmlns:p="http://schemas.openxmlformats.org/presentationml/2006/main">
  <p:tag name="NUM" val="2"/>
</p:tagLst>
</file>

<file path=ppt/tags/tag272.xml><?xml version="1.0" encoding="utf-8"?>
<p:tagLst xmlns:a="http://schemas.openxmlformats.org/drawingml/2006/main" xmlns:r="http://schemas.openxmlformats.org/officeDocument/2006/relationships" xmlns:p="http://schemas.openxmlformats.org/presentationml/2006/main">
  <p:tag name="NUM" val="3"/>
</p:tagLst>
</file>

<file path=ppt/tags/tag273.xml><?xml version="1.0" encoding="utf-8"?>
<p:tagLst xmlns:a="http://schemas.openxmlformats.org/drawingml/2006/main" xmlns:r="http://schemas.openxmlformats.org/officeDocument/2006/relationships" xmlns:p="http://schemas.openxmlformats.org/presentationml/2006/main">
  <p:tag name="NUM" val="4"/>
</p:tagLst>
</file>

<file path=ppt/tags/tag274.xml><?xml version="1.0" encoding="utf-8"?>
<p:tagLst xmlns:a="http://schemas.openxmlformats.org/drawingml/2006/main" xmlns:r="http://schemas.openxmlformats.org/officeDocument/2006/relationships" xmlns:p="http://schemas.openxmlformats.org/presentationml/2006/main">
  <p:tag name="NUM" val="5"/>
</p:tagLst>
</file>

<file path=ppt/tags/tag275.xml><?xml version="1.0" encoding="utf-8"?>
<p:tagLst xmlns:a="http://schemas.openxmlformats.org/drawingml/2006/main" xmlns:r="http://schemas.openxmlformats.org/officeDocument/2006/relationships" xmlns:p="http://schemas.openxmlformats.org/presentationml/2006/main">
  <p:tag name="NUM" val="6"/>
</p:tagLst>
</file>

<file path=ppt/tags/tag276.xml><?xml version="1.0" encoding="utf-8"?>
<p:tagLst xmlns:a="http://schemas.openxmlformats.org/drawingml/2006/main" xmlns:r="http://schemas.openxmlformats.org/officeDocument/2006/relationships" xmlns:p="http://schemas.openxmlformats.org/presentationml/2006/main">
  <p:tag name="NUM" val="1"/>
</p:tagLst>
</file>

<file path=ppt/tags/tag277.xml><?xml version="1.0" encoding="utf-8"?>
<p:tagLst xmlns:a="http://schemas.openxmlformats.org/drawingml/2006/main" xmlns:r="http://schemas.openxmlformats.org/officeDocument/2006/relationships" xmlns:p="http://schemas.openxmlformats.org/presentationml/2006/main">
  <p:tag name="NUM" val="2"/>
</p:tagLst>
</file>

<file path=ppt/tags/tag278.xml><?xml version="1.0" encoding="utf-8"?>
<p:tagLst xmlns:a="http://schemas.openxmlformats.org/drawingml/2006/main" xmlns:r="http://schemas.openxmlformats.org/officeDocument/2006/relationships" xmlns:p="http://schemas.openxmlformats.org/presentationml/2006/main">
  <p:tag name="NUM" val="3"/>
</p:tagLst>
</file>

<file path=ppt/tags/tag279.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80.xml><?xml version="1.0" encoding="utf-8"?>
<p:tagLst xmlns:a="http://schemas.openxmlformats.org/drawingml/2006/main" xmlns:r="http://schemas.openxmlformats.org/officeDocument/2006/relationships" xmlns:p="http://schemas.openxmlformats.org/presentationml/2006/main">
  <p:tag name="NUM" val="2"/>
</p:tagLst>
</file>

<file path=ppt/tags/tag281.xml><?xml version="1.0" encoding="utf-8"?>
<p:tagLst xmlns:a="http://schemas.openxmlformats.org/drawingml/2006/main" xmlns:r="http://schemas.openxmlformats.org/officeDocument/2006/relationships" xmlns:p="http://schemas.openxmlformats.org/presentationml/2006/main">
  <p:tag name="NUM" val="3"/>
</p:tagLst>
</file>

<file path=ppt/tags/tag282.xml><?xml version="1.0" encoding="utf-8"?>
<p:tagLst xmlns:a="http://schemas.openxmlformats.org/drawingml/2006/main" xmlns:r="http://schemas.openxmlformats.org/officeDocument/2006/relationships" xmlns:p="http://schemas.openxmlformats.org/presentationml/2006/main">
  <p:tag name="NUM" val="4"/>
</p:tagLst>
</file>

<file path=ppt/tags/tag283.xml><?xml version="1.0" encoding="utf-8"?>
<p:tagLst xmlns:a="http://schemas.openxmlformats.org/drawingml/2006/main" xmlns:r="http://schemas.openxmlformats.org/officeDocument/2006/relationships" xmlns:p="http://schemas.openxmlformats.org/presentationml/2006/main">
  <p:tag name="NUM" val="1"/>
</p:tagLst>
</file>

<file path=ppt/tags/tag284.xml><?xml version="1.0" encoding="utf-8"?>
<p:tagLst xmlns:a="http://schemas.openxmlformats.org/drawingml/2006/main" xmlns:r="http://schemas.openxmlformats.org/officeDocument/2006/relationships" xmlns:p="http://schemas.openxmlformats.org/presentationml/2006/main">
  <p:tag name="NUM" val="1"/>
</p:tagLst>
</file>

<file path=ppt/tags/tag285.xml><?xml version="1.0" encoding="utf-8"?>
<p:tagLst xmlns:a="http://schemas.openxmlformats.org/drawingml/2006/main" xmlns:r="http://schemas.openxmlformats.org/officeDocument/2006/relationships" xmlns:p="http://schemas.openxmlformats.org/presentationml/2006/main">
  <p:tag name="NUM" val="2"/>
</p:tagLst>
</file>

<file path=ppt/tags/tag286.xml><?xml version="1.0" encoding="utf-8"?>
<p:tagLst xmlns:a="http://schemas.openxmlformats.org/drawingml/2006/main" xmlns:r="http://schemas.openxmlformats.org/officeDocument/2006/relationships" xmlns:p="http://schemas.openxmlformats.org/presentationml/2006/main">
  <p:tag name="NUM" val="1"/>
</p:tagLst>
</file>

<file path=ppt/tags/tag287.xml><?xml version="1.0" encoding="utf-8"?>
<p:tagLst xmlns:a="http://schemas.openxmlformats.org/drawingml/2006/main" xmlns:r="http://schemas.openxmlformats.org/officeDocument/2006/relationships" xmlns:p="http://schemas.openxmlformats.org/presentationml/2006/main">
  <p:tag name="NUM" val="2"/>
</p:tagLst>
</file>

<file path=ppt/tags/tag288.xml><?xml version="1.0" encoding="utf-8"?>
<p:tagLst xmlns:a="http://schemas.openxmlformats.org/drawingml/2006/main" xmlns:r="http://schemas.openxmlformats.org/officeDocument/2006/relationships" xmlns:p="http://schemas.openxmlformats.org/presentationml/2006/main">
  <p:tag name="NUM" val="1"/>
</p:tagLst>
</file>

<file path=ppt/tags/tag289.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6"/>
</p:tagLst>
</file>

<file path=ppt/tags/tag290.xml><?xml version="1.0" encoding="utf-8"?>
<p:tagLst xmlns:a="http://schemas.openxmlformats.org/drawingml/2006/main" xmlns:r="http://schemas.openxmlformats.org/officeDocument/2006/relationships" xmlns:p="http://schemas.openxmlformats.org/presentationml/2006/main">
  <p:tag name="NUM" val="4"/>
</p:tagLst>
</file>

<file path=ppt/tags/tag291.xml><?xml version="1.0" encoding="utf-8"?>
<p:tagLst xmlns:a="http://schemas.openxmlformats.org/drawingml/2006/main" xmlns:r="http://schemas.openxmlformats.org/officeDocument/2006/relationships" xmlns:p="http://schemas.openxmlformats.org/presentationml/2006/main">
  <p:tag name="NUM" val="5"/>
</p:tagLst>
</file>

<file path=ppt/tags/tag292.xml><?xml version="1.0" encoding="utf-8"?>
<p:tagLst xmlns:a="http://schemas.openxmlformats.org/drawingml/2006/main" xmlns:r="http://schemas.openxmlformats.org/officeDocument/2006/relationships" xmlns:p="http://schemas.openxmlformats.org/presentationml/2006/main">
  <p:tag name="NUM" val="2"/>
</p:tagLst>
</file>

<file path=ppt/tags/tag293.xml><?xml version="1.0" encoding="utf-8"?>
<p:tagLst xmlns:a="http://schemas.openxmlformats.org/drawingml/2006/main" xmlns:r="http://schemas.openxmlformats.org/officeDocument/2006/relationships" xmlns:p="http://schemas.openxmlformats.org/presentationml/2006/main">
  <p:tag name="NUM" val="1"/>
</p:tagLst>
</file>

<file path=ppt/tags/tag294.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7"/>
</p:tagLst>
</file>

<file path=ppt/tags/tag31.xml><?xml version="1.0" encoding="utf-8"?>
<p:tagLst xmlns:a="http://schemas.openxmlformats.org/drawingml/2006/main" xmlns:r="http://schemas.openxmlformats.org/officeDocument/2006/relationships" xmlns:p="http://schemas.openxmlformats.org/presentationml/2006/main">
  <p:tag name="NUM" val="8"/>
</p:tagLst>
</file>

<file path=ppt/tags/tag32.xml><?xml version="1.0" encoding="utf-8"?>
<p:tagLst xmlns:a="http://schemas.openxmlformats.org/drawingml/2006/main" xmlns:r="http://schemas.openxmlformats.org/officeDocument/2006/relationships" xmlns:p="http://schemas.openxmlformats.org/presentationml/2006/main">
  <p:tag name="NUM" val="9"/>
</p:tagLst>
</file>

<file path=ppt/tags/tag33.xml><?xml version="1.0" encoding="utf-8"?>
<p:tagLst xmlns:a="http://schemas.openxmlformats.org/drawingml/2006/main" xmlns:r="http://schemas.openxmlformats.org/officeDocument/2006/relationships" xmlns:p="http://schemas.openxmlformats.org/presentationml/2006/main">
  <p:tag name="NUM" val="10"/>
</p:tagLst>
</file>

<file path=ppt/tags/tag34.xml><?xml version="1.0" encoding="utf-8"?>
<p:tagLst xmlns:a="http://schemas.openxmlformats.org/drawingml/2006/main" xmlns:r="http://schemas.openxmlformats.org/officeDocument/2006/relationships" xmlns:p="http://schemas.openxmlformats.org/presentationml/2006/main">
  <p:tag name="NUM" val="11"/>
</p:tagLst>
</file>

<file path=ppt/tags/tag35.xml><?xml version="1.0" encoding="utf-8"?>
<p:tagLst xmlns:a="http://schemas.openxmlformats.org/drawingml/2006/main" xmlns:r="http://schemas.openxmlformats.org/officeDocument/2006/relationships" xmlns:p="http://schemas.openxmlformats.org/presentationml/2006/main">
  <p:tag name="NUM" val="12"/>
</p:tagLst>
</file>

<file path=ppt/tags/tag36.xml><?xml version="1.0" encoding="utf-8"?>
<p:tagLst xmlns:a="http://schemas.openxmlformats.org/drawingml/2006/main" xmlns:r="http://schemas.openxmlformats.org/officeDocument/2006/relationships" xmlns:p="http://schemas.openxmlformats.org/presentationml/2006/main">
  <p:tag name="NUM" val="13"/>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6"/>
</p:tagLst>
</file>

<file path=ppt/tags/tag43.xml><?xml version="1.0" encoding="utf-8"?>
<p:tagLst xmlns:a="http://schemas.openxmlformats.org/drawingml/2006/main" xmlns:r="http://schemas.openxmlformats.org/officeDocument/2006/relationships" xmlns:p="http://schemas.openxmlformats.org/presentationml/2006/main">
  <p:tag name="NUM" val="7"/>
</p:tagLst>
</file>

<file path=ppt/tags/tag44.xml><?xml version="1.0" encoding="utf-8"?>
<p:tagLst xmlns:a="http://schemas.openxmlformats.org/drawingml/2006/main" xmlns:r="http://schemas.openxmlformats.org/officeDocument/2006/relationships" xmlns:p="http://schemas.openxmlformats.org/presentationml/2006/main">
  <p:tag name="NUM" val="8"/>
</p:tagLst>
</file>

<file path=ppt/tags/tag45.xml><?xml version="1.0" encoding="utf-8"?>
<p:tagLst xmlns:a="http://schemas.openxmlformats.org/drawingml/2006/main" xmlns:r="http://schemas.openxmlformats.org/officeDocument/2006/relationships" xmlns:p="http://schemas.openxmlformats.org/presentationml/2006/main">
  <p:tag name="NUM" val="9"/>
</p:tagLst>
</file>

<file path=ppt/tags/tag46.xml><?xml version="1.0" encoding="utf-8"?>
<p:tagLst xmlns:a="http://schemas.openxmlformats.org/drawingml/2006/main" xmlns:r="http://schemas.openxmlformats.org/officeDocument/2006/relationships" xmlns:p="http://schemas.openxmlformats.org/presentationml/2006/main">
  <p:tag name="NUM" val="10"/>
</p:tagLst>
</file>

<file path=ppt/tags/tag47.xml><?xml version="1.0" encoding="utf-8"?>
<p:tagLst xmlns:a="http://schemas.openxmlformats.org/drawingml/2006/main" xmlns:r="http://schemas.openxmlformats.org/officeDocument/2006/relationships" xmlns:p="http://schemas.openxmlformats.org/presentationml/2006/main">
  <p:tag name="NUM" val="11"/>
</p:tagLst>
</file>

<file path=ppt/tags/tag48.xml><?xml version="1.0" encoding="utf-8"?>
<p:tagLst xmlns:a="http://schemas.openxmlformats.org/drawingml/2006/main" xmlns:r="http://schemas.openxmlformats.org/officeDocument/2006/relationships" xmlns:p="http://schemas.openxmlformats.org/presentationml/2006/main">
  <p:tag name="NUM" val="12"/>
</p:tagLst>
</file>

<file path=ppt/tags/tag49.xml><?xml version="1.0" encoding="utf-8"?>
<p:tagLst xmlns:a="http://schemas.openxmlformats.org/drawingml/2006/main" xmlns:r="http://schemas.openxmlformats.org/officeDocument/2006/relationships" xmlns:p="http://schemas.openxmlformats.org/presentationml/2006/main">
  <p:tag name="NUM" val="13"/>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14"/>
</p:tagLst>
</file>

<file path=ppt/tags/tag51.xml><?xml version="1.0" encoding="utf-8"?>
<p:tagLst xmlns:a="http://schemas.openxmlformats.org/drawingml/2006/main" xmlns:r="http://schemas.openxmlformats.org/officeDocument/2006/relationships" xmlns:p="http://schemas.openxmlformats.org/presentationml/2006/main">
  <p:tag name="NUM" val="15"/>
</p:tagLst>
</file>

<file path=ppt/tags/tag52.xml><?xml version="1.0" encoding="utf-8"?>
<p:tagLst xmlns:a="http://schemas.openxmlformats.org/drawingml/2006/main" xmlns:r="http://schemas.openxmlformats.org/officeDocument/2006/relationships" xmlns:p="http://schemas.openxmlformats.org/presentationml/2006/main">
  <p:tag name="NUM" val="16"/>
</p:tagLst>
</file>

<file path=ppt/tags/tag53.xml><?xml version="1.0" encoding="utf-8"?>
<p:tagLst xmlns:a="http://schemas.openxmlformats.org/drawingml/2006/main" xmlns:r="http://schemas.openxmlformats.org/officeDocument/2006/relationships" xmlns:p="http://schemas.openxmlformats.org/presentationml/2006/main">
  <p:tag name="NUM" val="5"/>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13"/>
</p:tagLst>
</file>

<file path=ppt/tags/tag56.xml><?xml version="1.0" encoding="utf-8"?>
<p:tagLst xmlns:a="http://schemas.openxmlformats.org/drawingml/2006/main" xmlns:r="http://schemas.openxmlformats.org/officeDocument/2006/relationships" xmlns:p="http://schemas.openxmlformats.org/presentationml/2006/main">
  <p:tag name="NUM" val="14"/>
</p:tagLst>
</file>

<file path=ppt/tags/tag57.xml><?xml version="1.0" encoding="utf-8"?>
<p:tagLst xmlns:a="http://schemas.openxmlformats.org/drawingml/2006/main" xmlns:r="http://schemas.openxmlformats.org/officeDocument/2006/relationships" xmlns:p="http://schemas.openxmlformats.org/presentationml/2006/main">
  <p:tag name="NUM" val="15"/>
</p:tagLst>
</file>

<file path=ppt/tags/tag58.xml><?xml version="1.0" encoding="utf-8"?>
<p:tagLst xmlns:a="http://schemas.openxmlformats.org/drawingml/2006/main" xmlns:r="http://schemas.openxmlformats.org/officeDocument/2006/relationships" xmlns:p="http://schemas.openxmlformats.org/presentationml/2006/main">
  <p:tag name="NUM" val="16"/>
</p:tagLst>
</file>

<file path=ppt/tags/tag59.xml><?xml version="1.0" encoding="utf-8"?>
<p:tagLst xmlns:a="http://schemas.openxmlformats.org/drawingml/2006/main" xmlns:r="http://schemas.openxmlformats.org/officeDocument/2006/relationships" xmlns:p="http://schemas.openxmlformats.org/presentationml/2006/main">
  <p:tag name="NUM" val="17"/>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10"/>
</p:tagLst>
</file>

<file path=ppt/tags/tag61.xml><?xml version="1.0" encoding="utf-8"?>
<p:tagLst xmlns:a="http://schemas.openxmlformats.org/drawingml/2006/main" xmlns:r="http://schemas.openxmlformats.org/officeDocument/2006/relationships" xmlns:p="http://schemas.openxmlformats.org/presentationml/2006/main">
  <p:tag name="NUM" val="12"/>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6"/>
</p:tagLst>
</file>

<file path=ppt/tags/tag68.xml><?xml version="1.0" encoding="utf-8"?>
<p:tagLst xmlns:a="http://schemas.openxmlformats.org/drawingml/2006/main" xmlns:r="http://schemas.openxmlformats.org/officeDocument/2006/relationships" xmlns:p="http://schemas.openxmlformats.org/presentationml/2006/main">
  <p:tag name="NUM" val="7"/>
</p:tagLst>
</file>

<file path=ppt/tags/tag69.xml><?xml version="1.0" encoding="utf-8"?>
<p:tagLst xmlns:a="http://schemas.openxmlformats.org/drawingml/2006/main" xmlns:r="http://schemas.openxmlformats.org/officeDocument/2006/relationships" xmlns:p="http://schemas.openxmlformats.org/presentationml/2006/main">
  <p:tag name="NUM" val="8"/>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6"/>
</p:tagLst>
</file>

<file path=ppt/tags/tag72.xml><?xml version="1.0" encoding="utf-8"?>
<p:tagLst xmlns:a="http://schemas.openxmlformats.org/drawingml/2006/main" xmlns:r="http://schemas.openxmlformats.org/officeDocument/2006/relationships" xmlns:p="http://schemas.openxmlformats.org/presentationml/2006/main">
  <p:tag name="NUM" val="7"/>
</p:tagLst>
</file>

<file path=ppt/tags/tag73.xml><?xml version="1.0" encoding="utf-8"?>
<p:tagLst xmlns:a="http://schemas.openxmlformats.org/drawingml/2006/main" xmlns:r="http://schemas.openxmlformats.org/officeDocument/2006/relationships" xmlns:p="http://schemas.openxmlformats.org/presentationml/2006/main">
  <p:tag name="NUM" val="8"/>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5"/>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Rétrospective">
  <a:themeElements>
    <a:clrScheme name="Rétrospectiv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D8D5FC27827CC42A00F1668BD9BFBC6" ma:contentTypeVersion="16" ma:contentTypeDescription="Crée un document." ma:contentTypeScope="" ma:versionID="be7b77bda9eb4857f4f835b911bfcfdb">
  <xsd:schema xmlns:xsd="http://www.w3.org/2001/XMLSchema" xmlns:xs="http://www.w3.org/2001/XMLSchema" xmlns:p="http://schemas.microsoft.com/office/2006/metadata/properties" xmlns:ns2="ac443fea-8077-4df0-97f6-0cfd2b7b8355" xmlns:ns3="dd3ef7de-1ef7-491f-9aae-e0962053c733" targetNamespace="http://schemas.microsoft.com/office/2006/metadata/properties" ma:root="true" ma:fieldsID="005bd8c107def4d4b6f337a7fac768cc" ns2:_="" ns3:_="">
    <xsd:import namespace="ac443fea-8077-4df0-97f6-0cfd2b7b8355"/>
    <xsd:import namespace="dd3ef7de-1ef7-491f-9aae-e0962053c73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443fea-8077-4df0-97f6-0cfd2b7b8355"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f96d8e17-6309-4c22-9204-2707cfa0b541}" ma:internalName="TaxCatchAll" ma:showField="CatchAllData" ma:web="ac443fea-8077-4df0-97f6-0cfd2b7b835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3ef7de-1ef7-491f-9aae-e0962053c73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4ee7099c-c430-4f29-be0f-2cf3fe76823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d3ef7de-1ef7-491f-9aae-e0962053c733">
      <Terms xmlns="http://schemas.microsoft.com/office/infopath/2007/PartnerControls"/>
    </lcf76f155ced4ddcb4097134ff3c332f>
    <TaxCatchAll xmlns="ac443fea-8077-4df0-97f6-0cfd2b7b8355" xsi:nil="true"/>
  </documentManagement>
</p:properties>
</file>

<file path=customXml/itemProps1.xml><?xml version="1.0" encoding="utf-8"?>
<ds:datastoreItem xmlns:ds="http://schemas.openxmlformats.org/officeDocument/2006/customXml" ds:itemID="{7F8651B5-9281-457C-9016-CE949B081CC2}">
  <ds:schemaRefs>
    <ds:schemaRef ds:uri="http://schemas.microsoft.com/sharepoint/v3/contenttype/forms"/>
  </ds:schemaRefs>
</ds:datastoreItem>
</file>

<file path=customXml/itemProps2.xml><?xml version="1.0" encoding="utf-8"?>
<ds:datastoreItem xmlns:ds="http://schemas.openxmlformats.org/officeDocument/2006/customXml" ds:itemID="{03AFB1CC-D679-4F7E-A37F-491C9BF112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443fea-8077-4df0-97f6-0cfd2b7b8355"/>
    <ds:schemaRef ds:uri="dd3ef7de-1ef7-491f-9aae-e0962053c7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306700-137B-4AA3-AE50-1F22A221B7F7}">
  <ds:schemaRefs>
    <ds:schemaRef ds:uri="ac443fea-8077-4df0-97f6-0cfd2b7b8355"/>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dd3ef7de-1ef7-491f-9aae-e0962053c73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3737</TotalTime>
  <Words>3982</Words>
  <Application>Microsoft Office PowerPoint</Application>
  <PresentationFormat>Diapositives 35 mm</PresentationFormat>
  <Paragraphs>1046</Paragraphs>
  <Slides>84</Slides>
  <Notes>3</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84</vt:i4>
      </vt:variant>
    </vt:vector>
  </HeadingPairs>
  <TitlesOfParts>
    <vt:vector size="92" baseType="lpstr">
      <vt:lpstr>Arial</vt:lpstr>
      <vt:lpstr>Calibri</vt:lpstr>
      <vt:lpstr>Calibri Light</vt:lpstr>
      <vt:lpstr>Courier New</vt:lpstr>
      <vt:lpstr>Times New Roman</vt:lpstr>
      <vt:lpstr>Wingdings</vt:lpstr>
      <vt:lpstr>Rétrospective</vt:lpstr>
      <vt:lpstr>Document</vt:lpstr>
      <vt:lpstr>Cours 7 Connaissances de base relatives à l’hématologie. Automation Lignée des GR</vt:lpstr>
      <vt:lpstr>Introduction à l’hématologie et à l’hémostase</vt:lpstr>
      <vt:lpstr>Introduction</vt:lpstr>
      <vt:lpstr>Introduction</vt:lpstr>
      <vt:lpstr>Introduction</vt:lpstr>
      <vt:lpstr>Introduction   </vt:lpstr>
      <vt:lpstr>Introduction   </vt:lpstr>
      <vt:lpstr>Système circulatoire </vt:lpstr>
      <vt:lpstr>Système circulatoire </vt:lpstr>
      <vt:lpstr>Système circulatoire </vt:lpstr>
      <vt:lpstr>Système circulatoire </vt:lpstr>
      <vt:lpstr>Système circulatoire </vt:lpstr>
      <vt:lpstr>Système circulatoire </vt:lpstr>
      <vt:lpstr>Présentation PowerPoint</vt:lpstr>
      <vt:lpstr>Présentation PowerPoint</vt:lpstr>
      <vt:lpstr>Présentation PowerPoint</vt:lpstr>
      <vt:lpstr>Système circulatoire </vt:lpstr>
      <vt:lpstr>Présentation PowerPoint</vt:lpstr>
      <vt:lpstr>Présentation PowerPoint</vt:lpstr>
      <vt:lpstr>Système circulatoire </vt:lpstr>
      <vt:lpstr>Système circulatoire </vt:lpstr>
      <vt:lpstr>Système circulatoire </vt:lpstr>
      <vt:lpstr>QUESTIONS</vt:lpstr>
      <vt:lpstr>Connaitre les unités de mesure</vt:lpstr>
      <vt:lpstr>Valeurs de référence de l’hémogramme</vt:lpstr>
      <vt:lpstr>Voici un résultat de FSC généré par un appareil automatisé et un technologiste médical </vt:lpstr>
      <vt:lpstr>Quelle est la définition des indices érythrocytaire et plaquettaire? </vt:lpstr>
      <vt:lpstr>Présentation PowerPoint</vt:lpstr>
      <vt:lpstr>L’hémogramme (chapitre 10)</vt:lpstr>
      <vt:lpstr>Présentation PowerPoint</vt:lpstr>
      <vt:lpstr>Présentation PowerPoint</vt:lpstr>
      <vt:lpstr>Dosage de l’hématocrite</vt:lpstr>
      <vt:lpstr> L’hémogramme  « suite » (chapitre 10)</vt:lpstr>
      <vt:lpstr>Valeurs de référence de l’hémogramme  Formule différentielle</vt:lpstr>
      <vt:lpstr>L’hémogramme (chapitre 10)</vt:lpstr>
      <vt:lpstr>Formule leucocytaire (manuelle)</vt:lpstr>
      <vt:lpstr>Lecture de  frottis</vt:lpstr>
      <vt:lpstr>Présentation PowerPoint</vt:lpstr>
      <vt:lpstr>Présentation PowerPoint</vt:lpstr>
      <vt:lpstr>Principe du Sysmex</vt:lpstr>
      <vt:lpstr>Présentation PowerPoint</vt:lpstr>
      <vt:lpstr>Présentation PowerPoint</vt:lpstr>
      <vt:lpstr>Présentation PowerPoint</vt:lpstr>
      <vt:lpstr>Système circulatoire</vt:lpstr>
      <vt:lpstr>AJOUT pour H2025</vt:lpstr>
      <vt:lpstr>Introduction aux lignées cellulaires </vt:lpstr>
      <vt:lpstr>Exercice d’identification</vt:lpstr>
      <vt:lpstr>Présentation PowerPoint</vt:lpstr>
      <vt:lpstr>Présentation PowerPoint</vt:lpstr>
      <vt:lpstr>Présentation PowerPoint</vt:lpstr>
      <vt:lpstr>Présentation PowerPoint</vt:lpstr>
      <vt:lpstr>Présentation PowerPoint</vt:lpstr>
      <vt:lpstr>Présentation PowerPoint</vt:lpstr>
      <vt:lpstr>CORRIGÉ</vt:lpstr>
      <vt:lpstr>Présentation PowerPoint</vt:lpstr>
      <vt:lpstr>Présentation PowerPoint</vt:lpstr>
      <vt:lpstr>Présentation PowerPoint</vt:lpstr>
      <vt:lpstr>Présentation PowerPoint</vt:lpstr>
      <vt:lpstr>Présentation PowerPoint</vt:lpstr>
      <vt:lpstr>Présentation PowerPoint</vt:lpstr>
      <vt:lpstr>Exercice sur la morphologie des GR Définition:</vt:lpstr>
      <vt:lpstr>L’hémogramme   (suite)</vt:lpstr>
      <vt:lpstr>Structure du globule rouge</vt:lpstr>
      <vt:lpstr>Structure du globule rouge</vt:lpstr>
      <vt:lpstr>Structure du globule rouge</vt:lpstr>
      <vt:lpstr>Inclusions dans les globules rouges</vt:lpstr>
      <vt:lpstr>Exercice</vt:lpstr>
      <vt:lpstr>Exercice : Morphologie des GR</vt:lpstr>
      <vt:lpstr>Exercice : Morphologie des GR</vt:lpstr>
      <vt:lpstr>Exercice : Morphologie des GR</vt:lpstr>
      <vt:lpstr>Exercice : Morphologie des GR</vt:lpstr>
      <vt:lpstr>Exercice : Morphologie des GR</vt:lpstr>
      <vt:lpstr>Exercice : Morphologie des GR</vt:lpstr>
      <vt:lpstr>Exercice : Morphologie des GR</vt:lpstr>
      <vt:lpstr>Corrigé Exercice : Identification des GR</vt:lpstr>
      <vt:lpstr>Présentation PowerPoint</vt:lpstr>
      <vt:lpstr>Décompte manuel des GB, Plt et GR</vt:lpstr>
      <vt:lpstr>Hématimètre de Neubauer</vt:lpstr>
      <vt:lpstr>Exercice (consulter votre livre)</vt:lpstr>
      <vt:lpstr>Exercice (consulter votre livre)</vt:lpstr>
      <vt:lpstr>CORRIGÉ Exercice</vt:lpstr>
      <vt:lpstr>Exercice</vt:lpstr>
      <vt:lpstr>Hématimètre de Rosenthal</vt:lpstr>
      <vt:lpstr>Exercice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Lachance, Jean-François</dc:creator>
  <cp:lastModifiedBy>Lachance, Jean-François</cp:lastModifiedBy>
  <cp:revision>144</cp:revision>
  <cp:lastPrinted>2024-03-21T16:43:02Z</cp:lastPrinted>
  <dcterms:created xsi:type="dcterms:W3CDTF">1601-01-01T00:00:00Z</dcterms:created>
  <dcterms:modified xsi:type="dcterms:W3CDTF">2024-04-04T18:27:22Z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0x0101002D8D5FC27827CC42A00F1668BD9BFBC6</vt:lpwstr>
  </property>
  <property fmtid="{D5CDD505-2E9C-101B-9397-08002B2CF9AE}" pid="3" name="MediaServiceImageTags">
    <vt:lpwstr/>
  </property>
</Properties>
</file>