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5" r:id="rId4"/>
    <p:sldId id="26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7" r:id="rId15"/>
    <p:sldId id="285" r:id="rId16"/>
    <p:sldId id="286" r:id="rId17"/>
    <p:sldId id="288" r:id="rId18"/>
    <p:sldId id="289" r:id="rId19"/>
    <p:sldId id="290" r:id="rId20"/>
    <p:sldId id="291" r:id="rId21"/>
    <p:sldId id="292" r:id="rId22"/>
    <p:sldId id="27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2022-03-20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r.quord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r.quordl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BM9LPDjOw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57zGAkNKI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1900 av. J.-C.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Un </a:t>
            </a: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scribe égyptien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a employé des hiéroglyphes non conformes à la langue correcte dans une inscription. Premier exemple documenté de cryptographie écrite ?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D9CB59-0C48-41A0-A36D-CF8C944A8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21" y="3429000"/>
            <a:ext cx="4717557" cy="29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0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487 av. J.-C.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Les </a:t>
            </a: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grecs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emploient un dispositif appelé la scytale - un bâton autour duquel une bande longue et mince de cuir était enveloppée et sur laquelle on écrivait le message. Le cuir était ensuite porté comme une ceinture par le messager.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4" descr="Une image contenant fermer, sombre&#10;&#10;Description générée automatiquement">
            <a:extLst>
              <a:ext uri="{FF2B5EF4-FFF2-40B4-BE49-F238E27FC236}">
                <a16:creationId xmlns:a16="http://schemas.microsoft.com/office/drawing/2014/main" id="{6E722186-A199-4D14-BBB7-8153D1CF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17" y="3429000"/>
            <a:ext cx="4877965" cy="27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av. J.-C.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Jules César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employait une substitution simple avec l'alphabet normal (il s'agissait simplement de décaler les lettres de l'alphabet d'une quantité fixe) dans les communications du gouvernement.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5" descr="Une image contenant bâtiment, extérieur, sculpture&#10;&#10;Description générée automatiquement">
            <a:extLst>
              <a:ext uri="{FF2B5EF4-FFF2-40B4-BE49-F238E27FC236}">
                <a16:creationId xmlns:a16="http://schemas.microsoft.com/office/drawing/2014/main" id="{A99915D7-3D58-41F6-9798-0EC50CA6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1" y="3429000"/>
            <a:ext cx="5341257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fr-CA" b="1" baseline="30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siècle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Al-Kindi 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rédige </a:t>
            </a:r>
            <a:r>
              <a:rPr lang="fr-CA" i="1" dirty="0">
                <a:latin typeface="Cambria" panose="02040503050406030204" pitchFamily="18" charset="0"/>
                <a:ea typeface="Cambria" panose="02040503050406030204" pitchFamily="18" charset="0"/>
              </a:rPr>
              <a:t>Manuscrit sur le déchiffrement des messages cryptographiques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, le plus ancien texte connu décrivant la technique de décryptement appelée analyse des fréquences.</a:t>
            </a:r>
          </a:p>
        </p:txBody>
      </p:sp>
      <p:pic>
        <p:nvPicPr>
          <p:cNvPr id="5" name="Image 4" descr="Une image contenant texte, cadre&#10;&#10;Description générée automatiquement">
            <a:extLst>
              <a:ext uri="{FF2B5EF4-FFF2-40B4-BE49-F238E27FC236}">
                <a16:creationId xmlns:a16="http://schemas.microsoft.com/office/drawing/2014/main" id="{B7A1E0EC-7060-47AB-9011-3E8378060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32" y="3158412"/>
            <a:ext cx="24517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1916"/>
            <a:ext cx="10515600" cy="8750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https://fr.quordle.com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F39021-2AE8-44C2-A1E5-D8A2C2EBA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71" y="709233"/>
            <a:ext cx="10621857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1916"/>
            <a:ext cx="10515600" cy="8750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https://fr.quordle.com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3D164D-F1DA-439A-8EC1-9DFB1B8D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69" y="458955"/>
            <a:ext cx="8751062" cy="45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7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1466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Leon Battista Alberti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invente et publie le premier chiffre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polyalphabétique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. Cette classe de chiffre n'a pas été apparemment cassée jusqu'aux années 1800. Ces chiffres étaient plus robustes que le nomenclateur qu'utilisaient les diplomates de l'époque.</a:t>
            </a:r>
          </a:p>
        </p:txBody>
      </p:sp>
      <p:pic>
        <p:nvPicPr>
          <p:cNvPr id="6" name="Image 5" descr="Une image contenant texte, homme, personne, livre&#10;&#10;Description générée automatiquement">
            <a:extLst>
              <a:ext uri="{FF2B5EF4-FFF2-40B4-BE49-F238E27FC236}">
                <a16:creationId xmlns:a16="http://schemas.microsoft.com/office/drawing/2014/main" id="{520BD2FB-3517-4496-8A7E-EE1B214B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61" y="3610947"/>
            <a:ext cx="2504678" cy="29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9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Vidéo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Les codes secrets 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ScienceEtonnante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https://www.youtube.com/watch?v=8BM9LPDjOw0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4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1918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Arthur </a:t>
            </a:r>
            <a:r>
              <a:rPr lang="fr-CA" b="1" dirty="0" err="1">
                <a:latin typeface="Cambria" panose="02040503050406030204" pitchFamily="18" charset="0"/>
                <a:ea typeface="Cambria" panose="02040503050406030204" pitchFamily="18" charset="0"/>
              </a:rPr>
              <a:t>Scherbius</a:t>
            </a: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fait breveter sa machine à chiffrer Enigma. Le prix d'un exemplaire s'élevait à 20000 livres en valeur actuelle. Ce prix sembla décourager les acheteurs potentiels.</a:t>
            </a:r>
          </a:p>
        </p:txBody>
      </p:sp>
      <p:pic>
        <p:nvPicPr>
          <p:cNvPr id="8" name="Image 7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826DD35C-D1A4-4F61-8DC6-97F2DF825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30" y="3216441"/>
            <a:ext cx="2841339" cy="30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8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46AEE4-EA73-4494-9E0F-C4CD7C4C4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84" y="3593432"/>
            <a:ext cx="2232832" cy="30327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1933-45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La machine Enigma fut la machine cryptographique de l'Allemagne nazie. Pendant la guerre, les messages furent régulièrement décryptés par </a:t>
            </a: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Alan Turing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et d'autres à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Bletchley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Parc, en Angleterre, à l'aide des premiers ordinateurs.</a:t>
            </a:r>
          </a:p>
        </p:txBody>
      </p:sp>
    </p:spTree>
    <p:extLst>
      <p:ext uri="{BB962C8B-B14F-4D97-AF65-F5344CB8AC3E}">
        <p14:creationId xmlns:p14="http://schemas.microsoft.com/office/powerpoint/2010/main" val="350211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FB9AC-C552-4534-9593-B3F4E24DF759}"/>
              </a:ext>
            </a:extLst>
          </p:cNvPr>
          <p:cNvSpPr/>
          <p:nvPr/>
        </p:nvSpPr>
        <p:spPr>
          <a:xfrm>
            <a:off x="0" y="-11506"/>
            <a:ext cx="12192000" cy="6869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EB2BE7-8035-488A-B9F7-ED777FB6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RSA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a été inventé en 1977 par Rivest-Shamir-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Adleman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. C’est un algorithme à clé publique qui sert aussi bien à la cryptographie de documents, qu'à l'authentification. L'algorithme est devenu un standard de facto dans le monde.</a:t>
            </a:r>
          </a:p>
        </p:txBody>
      </p:sp>
      <p:pic>
        <p:nvPicPr>
          <p:cNvPr id="6" name="Image 5" descr="Une image contenant mur, personne, intérieur, debout&#10;&#10;Description générée automatiquement">
            <a:extLst>
              <a:ext uri="{FF2B5EF4-FFF2-40B4-BE49-F238E27FC236}">
                <a16:creationId xmlns:a16="http://schemas.microsoft.com/office/drawing/2014/main" id="{8C99133B-985C-4B14-8CAA-7E3B45082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94" y="3679104"/>
            <a:ext cx="3890212" cy="27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Vidéo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Rivest, Shamir, Adleman - The RSA Algorithm Explained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https://www.youtube.com/watch?v=b57zGAkNKIc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7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Vos questions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Introduction à la cryptographie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1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Motivation du sujet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Qui n'a jamais envoyé, d'une façon ou d'une autre, un message confidentiel, voire secret, à l'un de ses proches en s'assurant que personne d'autre ne puisse y accéder ? En général, cela ne pose aucun problème si le destinataire est à deux pas de vous puisque vous pouvez simplement le lui murmurer à l'oreille.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1800" dirty="0">
                <a:solidFill>
                  <a:srgbClr val="FAFAF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dirty="0" err="1">
                <a:solidFill>
                  <a:srgbClr val="FAFAF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1800" dirty="0">
                <a:solidFill>
                  <a:srgbClr val="FAFAF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800" dirty="0" err="1">
                <a:solidFill>
                  <a:srgbClr val="FAFAF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FR" sz="1800" dirty="0">
                <a:solidFill>
                  <a:srgbClr val="FAFAF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AFAF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fr-FR" sz="1800" dirty="0">
                <a:solidFill>
                  <a:srgbClr val="FAFAF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A" dirty="0">
              <a:solidFill>
                <a:srgbClr val="FAFAF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0C1FF2-3A52-4D5D-8FA1-4DF27E98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79" y="3522354"/>
            <a:ext cx="3822441" cy="21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89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Motivation du sujet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Par contre, si vous voulez envoyer un message à quelqu'un qui se trouve à plusieurs kilomètres, comment pouvez-vous vous assurer que personne d'autre n'ait accès au message ?</a:t>
            </a:r>
          </a:p>
        </p:txBody>
      </p:sp>
    </p:spTree>
    <p:extLst>
      <p:ext uri="{BB962C8B-B14F-4D97-AF65-F5344CB8AC3E}">
        <p14:creationId xmlns:p14="http://schemas.microsoft.com/office/powerpoint/2010/main" val="80021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Motivation du sujet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Cette problématique a vu le jour au moment où l'être humain a commencé à utiliser des moyens de télécommunications. Prenons l'exemple classique d'un roi (disons dans l'Antiquité, pour se situer dans le temps) qui, pendant une guerre, doit communiquer une stratégie à ses troupes, sans que l'ennemi n'intercepte son message. Le roi peut, entre autres, envoyer une lettre via un messager.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099E21-1686-4033-AE65-E0811E07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56" y="4170324"/>
            <a:ext cx="2240287" cy="18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9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CRYPTOGRAPHIE : Ensemble des principes, méthodes et techniques dont l'application assure le chiffrement et le déchiffrement des données, afin d'en préserver la confidentialité et l'authenticité. Provient du grec : </a:t>
            </a:r>
            <a:r>
              <a:rPr lang="fr-CA" i="1" dirty="0" err="1">
                <a:latin typeface="Cambria" panose="02040503050406030204" pitchFamily="18" charset="0"/>
                <a:ea typeface="Cambria" panose="02040503050406030204" pitchFamily="18" charset="0"/>
              </a:rPr>
              <a:t>kruptov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(caché) et </a:t>
            </a:r>
            <a:r>
              <a:rPr lang="fr-CA" i="1" dirty="0" err="1">
                <a:latin typeface="Cambria" panose="02040503050406030204" pitchFamily="18" charset="0"/>
                <a:ea typeface="Cambria" panose="02040503050406030204" pitchFamily="18" charset="0"/>
              </a:rPr>
              <a:t>grajein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(écrire).</a:t>
            </a:r>
          </a:p>
        </p:txBody>
      </p:sp>
    </p:spTree>
    <p:extLst>
      <p:ext uri="{BB962C8B-B14F-4D97-AF65-F5344CB8AC3E}">
        <p14:creationId xmlns:p14="http://schemas.microsoft.com/office/powerpoint/2010/main" val="37961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     Hergé, Le lotus bleu, Casterman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FD84E90-101D-4F70-9941-34F7F16C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7747"/>
            <a:ext cx="6256319" cy="22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5CEDF3F-1A20-4A93-BD27-E6B80A9E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71" y="3003995"/>
            <a:ext cx="4138029" cy="317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8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Revue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Motivée par ce besoin d'assurer la confidentialité des communications, la cryptographie a astucieusement évolué au fil des siècles. Une multitude de méthodes cryptographiques ont été inventées, certaines ayant joué un rôle majeur au cours de l'histoire.</a:t>
            </a:r>
          </a:p>
        </p:txBody>
      </p:sp>
    </p:spTree>
    <p:extLst>
      <p:ext uri="{BB962C8B-B14F-4D97-AF65-F5344CB8AC3E}">
        <p14:creationId xmlns:p14="http://schemas.microsoft.com/office/powerpoint/2010/main" val="36892112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643</Words>
  <Application>Microsoft Office PowerPoint</Application>
  <PresentationFormat>Grand écran</PresentationFormat>
  <Paragraphs>56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Cambria</vt:lpstr>
      <vt:lpstr>Verdana</vt:lpstr>
      <vt:lpstr>Thème Office</vt:lpstr>
      <vt:lpstr>Présentation PowerPoint</vt:lpstr>
      <vt:lpstr>Présentation PowerPoint</vt:lpstr>
      <vt:lpstr>Introduction à la cryptographie</vt:lpstr>
      <vt:lpstr>Motivation du sujet</vt:lpstr>
      <vt:lpstr>Motivation du sujet</vt:lpstr>
      <vt:lpstr>Motivation du sujet</vt:lpstr>
      <vt:lpstr>Définition</vt:lpstr>
      <vt:lpstr>Exemple</vt:lpstr>
      <vt:lpstr>Revue historique</vt:lpstr>
      <vt:lpstr>Revue historique</vt:lpstr>
      <vt:lpstr>Revue historique</vt:lpstr>
      <vt:lpstr>Revue historique</vt:lpstr>
      <vt:lpstr>Revue historique</vt:lpstr>
      <vt:lpstr>Présentation PowerPoint</vt:lpstr>
      <vt:lpstr>Présentation PowerPoint</vt:lpstr>
      <vt:lpstr>Revue historique</vt:lpstr>
      <vt:lpstr>Vidéo</vt:lpstr>
      <vt:lpstr>Revue historique</vt:lpstr>
      <vt:lpstr>Revue historique</vt:lpstr>
      <vt:lpstr>Revue historique</vt:lpstr>
      <vt:lpstr>Vidéo</vt:lpstr>
      <vt:lpstr>Vos questions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62</cp:revision>
  <dcterms:created xsi:type="dcterms:W3CDTF">2021-08-28T16:47:35Z</dcterms:created>
  <dcterms:modified xsi:type="dcterms:W3CDTF">2022-03-21T03:56:46Z</dcterms:modified>
</cp:coreProperties>
</file>