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93" r:id="rId4"/>
    <p:sldId id="294" r:id="rId5"/>
    <p:sldId id="295" r:id="rId6"/>
    <p:sldId id="275" r:id="rId7"/>
    <p:sldId id="269" r:id="rId8"/>
    <p:sldId id="276" r:id="rId9"/>
    <p:sldId id="296" r:id="rId10"/>
    <p:sldId id="277" r:id="rId11"/>
    <p:sldId id="297" r:id="rId12"/>
    <p:sldId id="278" r:id="rId13"/>
    <p:sldId id="298" r:id="rId14"/>
    <p:sldId id="280" r:id="rId15"/>
    <p:sldId id="299" r:id="rId16"/>
    <p:sldId id="292" r:id="rId17"/>
    <p:sldId id="274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4F29F-C7A8-4487-8F72-42886618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CC1373-7E9A-4DEB-87F1-B69489A8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E8C92-EB7B-41EF-AA82-EDBD8349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BDF723-0171-4D16-9551-BDED5041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D4043-EFDC-4196-B5D6-AD9FC3F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58674-D668-4201-A8CA-245A57BD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6F2A5F-72DE-486D-9998-89A886D5B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04CDA-7FAD-4619-84EF-21AE56B4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B42EC-0D40-4B71-B80A-603DBC8B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8D9E20-55FF-4CE7-9E27-2335117D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42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6606CC-4CF9-4B8A-9D94-3B8511F9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0257CC-FE74-4687-A46E-168E3AECF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BF1D0-0CD3-46C8-AE84-B6AFF11A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99B18-F35B-4DD4-9228-C4182606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7E35E-4856-4A2F-B035-5328EDB2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97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F7EBB-2F7E-466D-8690-DAE82E37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FB3105-6563-4516-AD7A-6CAD9D9A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EB67A-BE33-45AB-87E3-815F519B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B4DF8-94F4-4CCB-8F55-DFD2C231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2AB63-7C04-4D06-82EE-D93C0D9D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95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38D17-9E9B-4E6E-8B07-FDE3F8B0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0E60E5-2AA3-40D5-8406-24658C7D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06DA8D-5B50-4F66-8EAB-69B0FA4A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77C11-0F76-45C2-B3D6-C8932A09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1A272-B72E-4773-BEE6-72C86BAA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11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09149-B7A4-4F71-A8FD-7F1BFB84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565C84-9090-42AE-BF9A-B7634B5F3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801D4B-96E2-484C-860D-AECA45CC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163F74-4472-42EE-82CC-378A6757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27CC9-177A-4002-8304-81097B79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5E456-C758-407E-8C84-6894483E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25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DC544-DFF3-4583-A7A3-4995A963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C9C7BD-B9D6-4EB4-A6DA-8D5CF011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8BD29A-22C3-4496-9C3B-67049A37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A78DC-A59F-44AF-AD8A-103DB2833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C0512-803E-49A2-B648-595C5132E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4403F-EAF3-4D2E-8640-D84E9DA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1C8716-877B-46DA-AAA7-1DEF9D14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13DCF7-7569-407C-AD71-4220FCAE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29E62-653B-4FD8-BC3C-4852D20C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6B205C-C04D-49E7-9E5F-ED3140FD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1EE735-9087-42DA-A1B1-D686E28E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FA05E1-0833-47A6-986B-75AD63C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3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BEF1A0-14FD-42D3-8447-FD45EE4E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8AAB03-3145-48DE-B8D3-778EF520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BD5AA-C2D6-4000-95BD-FE80BCA7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1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5A3F3-FDD5-4B0F-B076-6C6B47ED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A77D5-2D44-4DC4-A5EF-CF2395A1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CD9353-FC34-40AB-A307-B780FDEE9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3406B-1257-4DEF-B730-525D411D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84565-08E5-4D6B-9B8A-EE8CB1D5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643B3-32B0-414B-B32D-5655902E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61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8E5B7-2B54-4ADD-8229-15251CB5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AF50CC-1E3E-44FD-883D-269A2759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2418E5-3B61-4A76-882D-6F49923B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2ED898-BBE5-47D1-A47B-E9F48168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C6961-E780-40C8-9076-32E0044A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93ADE4-6606-4C85-ACAC-F50364F7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79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EB49B3-33B7-4ACA-9690-04248D87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7B4E6A-8C41-4F14-82C7-3FDA132AF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435BD-81B2-4EC6-9501-BFD2C91AF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A174-71B0-4064-A01A-0DFA23FC9B24}" type="datetimeFigureOut">
              <a:rPr lang="fr-CA" smtClean="0"/>
              <a:t>2022-03-28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73CC64-BA23-44CD-AC3E-AC3E5D2F7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66C64-8941-459B-867B-9C4C0C5D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6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t3XYNxnUBs" TargetMode="External"/><Relationship Id="rId2" Type="http://schemas.openxmlformats.org/officeDocument/2006/relationships/hyperlink" Target="https://www.youtube.com/watch?v=51dFGX5g4S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CpLWbHVNh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vre, carte de visite&#10;&#10;Description générée automatiquement">
            <a:extLst>
              <a:ext uri="{FF2B5EF4-FFF2-40B4-BE49-F238E27FC236}">
                <a16:creationId xmlns:a16="http://schemas.microsoft.com/office/drawing/2014/main" id="{67CEB620-C7E9-4CF2-ABA4-483F5724D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65" y="0"/>
            <a:ext cx="4434841" cy="6858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3AC71CC-4DC2-468F-84A9-F0A86C42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59" y="1"/>
            <a:ext cx="2216973" cy="3429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8267DA3-6BDF-4623-859E-5872BEAC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70" y="-2452"/>
            <a:ext cx="2214772" cy="342559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B9764F3-C4BD-4DFB-8A1C-9E2904A5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295" y="3425594"/>
            <a:ext cx="2220512" cy="343447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F5CCF619-DA63-43FB-9C76-85605E3D7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880" y="3423143"/>
            <a:ext cx="2218928" cy="34320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AC3225A-5D7B-4813-A844-5CAECF99C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" y="847306"/>
            <a:ext cx="1671362" cy="258510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9726904-272C-4B8D-B5FB-EED8FA87F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" y="3430443"/>
            <a:ext cx="1671362" cy="258510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2E9D2D9-62F6-476D-B328-2482D30EB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0638" y="838042"/>
            <a:ext cx="1671362" cy="258510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05CC405-BB40-4F5F-B4C2-2204E8CB5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6873" y="3423143"/>
            <a:ext cx="1671362" cy="25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Triangle de </a:t>
            </a:r>
            <a:r>
              <a:rPr lang="fr-CA" b="1" dirty="0" err="1">
                <a:latin typeface="Abadi" panose="020B0604020104020204" pitchFamily="34" charset="0"/>
                <a:ea typeface="Cambria" panose="02040503050406030204" pitchFamily="18" charset="0"/>
              </a:rPr>
              <a:t>Sierpinski</a:t>
            </a:r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 (1915)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0815D5-9278-4618-A66C-B13977576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194225"/>
            <a:ext cx="11687175" cy="1908297"/>
          </a:xfrm>
          <a:prstGeom prst="rect">
            <a:avLst/>
          </a:prstGeom>
        </p:spPr>
      </p:pic>
      <p:pic>
        <p:nvPicPr>
          <p:cNvPr id="8" name="Image 7" descr="Une image contenant texte, extérieur, montagne&#10;&#10;Description générée automatiquement">
            <a:extLst>
              <a:ext uri="{FF2B5EF4-FFF2-40B4-BE49-F238E27FC236}">
                <a16:creationId xmlns:a16="http://schemas.microsoft.com/office/drawing/2014/main" id="{CF938152-BDDF-4AE5-80AD-D10E143F1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052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9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Tapis de </a:t>
            </a:r>
            <a:r>
              <a:rPr lang="fr-CA" b="1" dirty="0" err="1">
                <a:latin typeface="Abadi" panose="020B0604020104020204" pitchFamily="34" charset="0"/>
                <a:ea typeface="Cambria" panose="02040503050406030204" pitchFamily="18" charset="0"/>
              </a:rPr>
              <a:t>Sierpinski</a:t>
            </a:r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 (1916)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9D06A6-286B-47E1-A0AE-F77A1810C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1228724"/>
            <a:ext cx="49434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Éponge de Menger (1926)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910552-827C-44F3-AA76-44C61442E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23" y="867747"/>
            <a:ext cx="7484353" cy="56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Ensemble de Mandelbrot (1978)</a:t>
            </a:r>
          </a:p>
        </p:txBody>
      </p:sp>
      <p:pic>
        <p:nvPicPr>
          <p:cNvPr id="7" name="Image 6" descr="Une image contenant arbre, silhouette, nuages&#10;&#10;Description générée automatiquement">
            <a:extLst>
              <a:ext uri="{FF2B5EF4-FFF2-40B4-BE49-F238E27FC236}">
                <a16:creationId xmlns:a16="http://schemas.microsoft.com/office/drawing/2014/main" id="{13843475-0FC6-4D52-9CB5-CE1DB1194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81" y="867747"/>
            <a:ext cx="6929438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Ensemble de Mandelbrot (1978)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8CEBCF0-9E26-4CFC-92E2-B44BD08F59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67747"/>
                <a:ext cx="10515600" cy="530921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Ensemble des points </a:t>
                </a:r>
                <a14:m>
                  <m:oMath xmlns:m="http://schemas.openxmlformats.org/officeDocument/2006/math">
                    <m:r>
                      <a:rPr lang="fr-CA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𝑐</m:t>
                    </m:r>
                  </m:oMath>
                </a14:m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du plan complexe pour lesquels la suite de nombres complexes définie par récurrence par :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CA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CA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CA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fr-CA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lang="fr-CA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fr-CA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CA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CA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fr-CA" dirty="0">
                    <a:latin typeface="Cambria" panose="02040503050406030204" pitchFamily="18" charset="0"/>
                    <a:ea typeface="Cambria" panose="02040503050406030204" pitchFamily="18" charset="0"/>
                  </a:rPr>
                  <a:t>est bornée. 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8CEBCF0-9E26-4CFC-92E2-B44BD08F59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67747"/>
                <a:ext cx="10515600" cy="5309215"/>
              </a:xfrm>
              <a:blipFill>
                <a:blip r:embed="rId2"/>
                <a:stretch>
                  <a:fillRect l="-1217" t="-45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F26656A9-C726-4BA2-8204-A63B26D2B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64" y="1871662"/>
            <a:ext cx="5875036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1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Ensemble de Mandelbrot (1978)</a:t>
            </a:r>
          </a:p>
        </p:txBody>
      </p:sp>
      <p:pic>
        <p:nvPicPr>
          <p:cNvPr id="4" name="Image 3" descr="Une image contenant lumière, sombre&#10;&#10;Description générée automatiquement">
            <a:extLst>
              <a:ext uri="{FF2B5EF4-FFF2-40B4-BE49-F238E27FC236}">
                <a16:creationId xmlns:a16="http://schemas.microsoft.com/office/drawing/2014/main" id="{FCB57AA0-BEC4-47B5-B7BE-0463E6F8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788670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7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Vidéos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EBCF0-9E26-4CFC-92E2-B44BD08F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7747"/>
            <a:ext cx="10515600" cy="530921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sz="2600" b="1" dirty="0">
                <a:latin typeface="Cambria" panose="02040503050406030204" pitchFamily="18" charset="0"/>
                <a:ea typeface="Cambria" panose="02040503050406030204" pitchFamily="18" charset="0"/>
              </a:rPr>
              <a:t>Cette FORME va changer le MONDE ! (Science Trash)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sz="26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https://www.youtube.com/watch?v=51dFGX5g4So</a:t>
            </a:r>
            <a:endParaRPr lang="fr-CA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CA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NEW 2016 Psychedelic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Psychill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3D Visual Progressive Music Mix</a:t>
            </a:r>
            <a:endParaRPr lang="fr-CA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CA" sz="26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https://www.youtube.com/watch?v=8t3XYNxnUBs</a:t>
            </a:r>
            <a:endParaRPr lang="fr-CA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CA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CA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78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Vos questions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EBCF0-9E26-4CFC-92E2-B44BD08F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7747"/>
            <a:ext cx="10515600" cy="530921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6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BFB9AC-C552-4534-9593-B3F4E24DF759}"/>
              </a:ext>
            </a:extLst>
          </p:cNvPr>
          <p:cNvSpPr/>
          <p:nvPr/>
        </p:nvSpPr>
        <p:spPr>
          <a:xfrm>
            <a:off x="0" y="-11506"/>
            <a:ext cx="12192000" cy="68695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 descr="Une image contenant intérieur, très coloré&#10;&#10;Description générée automatiquement">
            <a:extLst>
              <a:ext uri="{FF2B5EF4-FFF2-40B4-BE49-F238E27FC236}">
                <a16:creationId xmlns:a16="http://schemas.microsoft.com/office/drawing/2014/main" id="{59904DB7-793F-4675-B122-8D594254F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6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BFB9AC-C552-4534-9593-B3F4E24DF759}"/>
              </a:ext>
            </a:extLst>
          </p:cNvPr>
          <p:cNvSpPr/>
          <p:nvPr/>
        </p:nvSpPr>
        <p:spPr>
          <a:xfrm>
            <a:off x="0" y="-11506"/>
            <a:ext cx="12192000" cy="68695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AF19D7-D868-4DBE-B690-3B5D16D62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22" y="0"/>
            <a:ext cx="916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BFB9AC-C552-4534-9593-B3F4E24DF759}"/>
              </a:ext>
            </a:extLst>
          </p:cNvPr>
          <p:cNvSpPr/>
          <p:nvPr/>
        </p:nvSpPr>
        <p:spPr>
          <a:xfrm>
            <a:off x="0" y="-11506"/>
            <a:ext cx="12192000" cy="68695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24EE81-D661-4848-B999-8A0875D7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79" y="0"/>
            <a:ext cx="9148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BFB9AC-C552-4534-9593-B3F4E24DF759}"/>
              </a:ext>
            </a:extLst>
          </p:cNvPr>
          <p:cNvSpPr/>
          <p:nvPr/>
        </p:nvSpPr>
        <p:spPr>
          <a:xfrm>
            <a:off x="0" y="-11506"/>
            <a:ext cx="12192000" cy="68695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90163C-C81C-4BF2-8523-E54CCD86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0"/>
            <a:ext cx="912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Vidéo de Mandelbrot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EBCF0-9E26-4CFC-92E2-B44BD08F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7747"/>
            <a:ext cx="10515600" cy="530921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Eye of the Universe - Mandelbrot Fractal Zoom (e1091)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https://www.youtube.com/watch?v=pCpLWbHVNhk</a:t>
            </a: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1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Définition d'une fractale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EBCF0-9E26-4CFC-92E2-B44BD08F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7747"/>
            <a:ext cx="10515600" cy="530921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Forme géométrique infiniment fragmentée de telle sorte que chaque échantillon, à n'importe quelle échelle, possède une apparence semblable à l'ensemble.</a:t>
            </a:r>
            <a:endParaRPr lang="fr-CA" dirty="0">
              <a:solidFill>
                <a:srgbClr val="FAFAF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89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Flocon de Koch (1906)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E08A05-E0C9-4C1F-988A-98CB90625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37" y="1129003"/>
            <a:ext cx="5113176" cy="51131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5BF6CC-80C9-4FB2-BC6F-04FBA01B234B}"/>
              </a:ext>
            </a:extLst>
          </p:cNvPr>
          <p:cNvPicPr>
            <a:picLocks noChangeAspect="1"/>
          </p:cNvPicPr>
          <p:nvPr/>
        </p:nvPicPr>
        <p:blipFill>
          <a:blip r:link="rId3">
            <a:lum/>
            <a:alphaModFix/>
          </a:blip>
          <a:srcRect/>
          <a:stretch>
            <a:fillRect/>
          </a:stretch>
        </p:blipFill>
        <p:spPr>
          <a:xfrm>
            <a:off x="5365909" y="1129003"/>
            <a:ext cx="2381039" cy="28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35FE95-DC45-41AB-956D-7E48A30867ED}"/>
              </a:ext>
            </a:extLst>
          </p:cNvPr>
          <p:cNvPicPr>
            <a:picLocks noChangeAspect="1"/>
          </p:cNvPicPr>
          <p:nvPr/>
        </p:nvPicPr>
        <p:blipFill>
          <a:blip r:link="rId4">
            <a:lum/>
            <a:alphaModFix/>
          </a:blip>
          <a:srcRect/>
          <a:stretch>
            <a:fillRect/>
          </a:stretch>
        </p:blipFill>
        <p:spPr>
          <a:xfrm>
            <a:off x="8496480" y="3270739"/>
            <a:ext cx="2857320" cy="2971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21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Flocon de Koch (1906)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FF7992B-AC38-4644-9885-64089442E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7747"/>
            <a:ext cx="10515600" cy="530921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Aire 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Périmètre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F40D11-9408-4EFA-BD2F-67652CF99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24" y="1063786"/>
            <a:ext cx="5113176" cy="51131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496667-1196-4DAB-94DC-E31A017A3456}"/>
              </a:ext>
            </a:extLst>
          </p:cNvPr>
          <p:cNvPicPr>
            <a:picLocks noChangeAspect="1"/>
          </p:cNvPicPr>
          <p:nvPr/>
        </p:nvPicPr>
        <p:blipFill>
          <a:blip r:link="rId3">
            <a:lum/>
            <a:alphaModFix/>
          </a:blip>
          <a:srcRect/>
          <a:stretch>
            <a:fillRect/>
          </a:stretch>
        </p:blipFill>
        <p:spPr>
          <a:xfrm>
            <a:off x="838200" y="3132933"/>
            <a:ext cx="2381039" cy="285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0099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178</Words>
  <Application>Microsoft Office PowerPoint</Application>
  <PresentationFormat>Grand écran</PresentationFormat>
  <Paragraphs>26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Abadi</vt:lpstr>
      <vt:lpstr>Arial</vt:lpstr>
      <vt:lpstr>Calibri</vt:lpstr>
      <vt:lpstr>Calibri Light</vt:lpstr>
      <vt:lpstr>Cambria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Vidéo de Mandelbrot</vt:lpstr>
      <vt:lpstr>Définition d'une fractale</vt:lpstr>
      <vt:lpstr>Flocon de Koch (1906)</vt:lpstr>
      <vt:lpstr>Flocon de Koch (1906)</vt:lpstr>
      <vt:lpstr>Triangle de Sierpinski (1915)</vt:lpstr>
      <vt:lpstr>Tapis de Sierpinski (1916)</vt:lpstr>
      <vt:lpstr>Éponge de Menger (1926)</vt:lpstr>
      <vt:lpstr>Ensemble de Mandelbrot (1978)</vt:lpstr>
      <vt:lpstr>Ensemble de Mandelbrot (1978)</vt:lpstr>
      <vt:lpstr>Ensemble de Mandelbrot (1978)</vt:lpstr>
      <vt:lpstr>Vidéos</vt:lpstr>
      <vt:lpstr>Vos questions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72</cp:revision>
  <dcterms:created xsi:type="dcterms:W3CDTF">2021-08-28T16:47:35Z</dcterms:created>
  <dcterms:modified xsi:type="dcterms:W3CDTF">2022-03-28T06:02:14Z</dcterms:modified>
</cp:coreProperties>
</file>