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5" r:id="rId3"/>
    <p:sldId id="257" r:id="rId4"/>
    <p:sldId id="261" r:id="rId5"/>
    <p:sldId id="262" r:id="rId6"/>
    <p:sldId id="263" r:id="rId7"/>
    <p:sldId id="267" r:id="rId8"/>
    <p:sldId id="266" r:id="rId9"/>
    <p:sldId id="268" r:id="rId10"/>
    <p:sldId id="270" r:id="rId11"/>
    <p:sldId id="269" r:id="rId12"/>
    <p:sldId id="287" r:id="rId13"/>
    <p:sldId id="259" r:id="rId14"/>
    <p:sldId id="271" r:id="rId15"/>
    <p:sldId id="264" r:id="rId16"/>
    <p:sldId id="272" r:id="rId17"/>
    <p:sldId id="275" r:id="rId18"/>
    <p:sldId id="273" r:id="rId19"/>
    <p:sldId id="279" r:id="rId20"/>
    <p:sldId id="274" r:id="rId21"/>
    <p:sldId id="285" r:id="rId22"/>
    <p:sldId id="276" r:id="rId23"/>
    <p:sldId id="260" r:id="rId24"/>
    <p:sldId id="282" r:id="rId25"/>
    <p:sldId id="286" r:id="rId26"/>
    <p:sldId id="281" r:id="rId27"/>
    <p:sldId id="284" r:id="rId28"/>
    <p:sldId id="280" r:id="rId29"/>
    <p:sldId id="283" r:id="rId30"/>
    <p:sldId id="278" r:id="rId31"/>
    <p:sldId id="277" r:id="rId32"/>
  </p:sldIdLst>
  <p:sldSz cx="9144000" cy="6858000" type="screen4x3"/>
  <p:notesSz cx="6858000" cy="91440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462"/>
    <a:srgbClr val="719424"/>
    <a:srgbClr val="AED557"/>
    <a:srgbClr val="3D5014"/>
    <a:srgbClr val="FFFFFF"/>
    <a:srgbClr val="080121"/>
    <a:srgbClr val="CAF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8B4BF3-CC66-4315-A658-7537C6F2E471}" v="977" dt="2022-04-11T12:07:28.6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4" autoAdjust="0"/>
    <p:restoredTop sz="93997" autoAdjust="0"/>
  </p:normalViewPr>
  <p:slideViewPr>
    <p:cSldViewPr snapToGrid="0">
      <p:cViewPr>
        <p:scale>
          <a:sx n="75" d="100"/>
          <a:sy n="75" d="100"/>
        </p:scale>
        <p:origin x="926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in, Jean-Philippe" userId="903e30c2-fb1e-41a3-9520-20cb624d7859" providerId="ADAL" clId="{668B4BF3-CC66-4315-A658-7537C6F2E471}"/>
    <pc:docChg chg="undo custSel addSld modSld sldOrd">
      <pc:chgData name="Morin, Jean-Philippe" userId="903e30c2-fb1e-41a3-9520-20cb624d7859" providerId="ADAL" clId="{668B4BF3-CC66-4315-A658-7537C6F2E471}" dt="2022-04-11T12:08:33.561" v="2724"/>
      <pc:docMkLst>
        <pc:docMk/>
      </pc:docMkLst>
      <pc:sldChg chg="modSp modAnim">
        <pc:chgData name="Morin, Jean-Philippe" userId="903e30c2-fb1e-41a3-9520-20cb624d7859" providerId="ADAL" clId="{668B4BF3-CC66-4315-A658-7537C6F2E471}" dt="2022-04-04T12:09:30.265" v="56" actId="313"/>
        <pc:sldMkLst>
          <pc:docMk/>
          <pc:sldMk cId="0" sldId="257"/>
        </pc:sldMkLst>
        <pc:spChg chg="mod">
          <ac:chgData name="Morin, Jean-Philippe" userId="903e30c2-fb1e-41a3-9520-20cb624d7859" providerId="ADAL" clId="{668B4BF3-CC66-4315-A658-7537C6F2E471}" dt="2022-04-04T12:08:25.580" v="44" actId="113"/>
          <ac:spMkLst>
            <pc:docMk/>
            <pc:sldMk cId="0" sldId="257"/>
            <ac:spMk id="5123" creationId="{30153B9F-62FC-4016-BA50-749D457EB225}"/>
          </ac:spMkLst>
        </pc:spChg>
        <pc:spChg chg="mod">
          <ac:chgData name="Morin, Jean-Philippe" userId="903e30c2-fb1e-41a3-9520-20cb624d7859" providerId="ADAL" clId="{668B4BF3-CC66-4315-A658-7537C6F2E471}" dt="2022-04-04T12:09:30.265" v="56" actId="313"/>
          <ac:spMkLst>
            <pc:docMk/>
            <pc:sldMk cId="0" sldId="257"/>
            <ac:spMk id="5124" creationId="{2E25AE15-69C4-4801-9ADE-1F0B6A21D51E}"/>
          </ac:spMkLst>
        </pc:spChg>
      </pc:sldChg>
      <pc:sldChg chg="modSp mod modAnim">
        <pc:chgData name="Morin, Jean-Philippe" userId="903e30c2-fb1e-41a3-9520-20cb624d7859" providerId="ADAL" clId="{668B4BF3-CC66-4315-A658-7537C6F2E471}" dt="2022-04-11T11:44:15.852" v="1956" actId="114"/>
        <pc:sldMkLst>
          <pc:docMk/>
          <pc:sldMk cId="0" sldId="259"/>
        </pc:sldMkLst>
        <pc:spChg chg="mod">
          <ac:chgData name="Morin, Jean-Philippe" userId="903e30c2-fb1e-41a3-9520-20cb624d7859" providerId="ADAL" clId="{668B4BF3-CC66-4315-A658-7537C6F2E471}" dt="2022-04-11T11:44:15.852" v="1956" actId="114"/>
          <ac:spMkLst>
            <pc:docMk/>
            <pc:sldMk cId="0" sldId="259"/>
            <ac:spMk id="17411" creationId="{C6C8E7C5-A74E-493E-9F7C-49080A449B48}"/>
          </ac:spMkLst>
        </pc:spChg>
      </pc:sldChg>
      <pc:sldChg chg="modSp mod ord">
        <pc:chgData name="Morin, Jean-Philippe" userId="903e30c2-fb1e-41a3-9520-20cb624d7859" providerId="ADAL" clId="{668B4BF3-CC66-4315-A658-7537C6F2E471}" dt="2022-04-11T11:55:49.147" v="2417" actId="6549"/>
        <pc:sldMkLst>
          <pc:docMk/>
          <pc:sldMk cId="0" sldId="260"/>
        </pc:sldMkLst>
        <pc:spChg chg="mod">
          <ac:chgData name="Morin, Jean-Philippe" userId="903e30c2-fb1e-41a3-9520-20cb624d7859" providerId="ADAL" clId="{668B4BF3-CC66-4315-A658-7537C6F2E471}" dt="2022-04-11T11:54:56.047" v="2317" actId="20577"/>
          <ac:spMkLst>
            <pc:docMk/>
            <pc:sldMk cId="0" sldId="260"/>
            <ac:spMk id="32770" creationId="{AF194A08-B6F1-4835-BAAF-A2278A600D94}"/>
          </ac:spMkLst>
        </pc:spChg>
        <pc:spChg chg="mod">
          <ac:chgData name="Morin, Jean-Philippe" userId="903e30c2-fb1e-41a3-9520-20cb624d7859" providerId="ADAL" clId="{668B4BF3-CC66-4315-A658-7537C6F2E471}" dt="2022-04-11T11:55:49.147" v="2417" actId="6549"/>
          <ac:spMkLst>
            <pc:docMk/>
            <pc:sldMk cId="0" sldId="260"/>
            <ac:spMk id="32771" creationId="{DCE19DE9-3404-4B85-B76D-18D83DEA08EF}"/>
          </ac:spMkLst>
        </pc:spChg>
      </pc:sldChg>
      <pc:sldChg chg="modSp mod modAnim">
        <pc:chgData name="Morin, Jean-Philippe" userId="903e30c2-fb1e-41a3-9520-20cb624d7859" providerId="ADAL" clId="{668B4BF3-CC66-4315-A658-7537C6F2E471}" dt="2022-04-04T12:11:14.492" v="154"/>
        <pc:sldMkLst>
          <pc:docMk/>
          <pc:sldMk cId="0" sldId="261"/>
        </pc:sldMkLst>
        <pc:spChg chg="mod">
          <ac:chgData name="Morin, Jean-Philippe" userId="903e30c2-fb1e-41a3-9520-20cb624d7859" providerId="ADAL" clId="{668B4BF3-CC66-4315-A658-7537C6F2E471}" dt="2022-04-04T12:10:50.460" v="149" actId="20577"/>
          <ac:spMkLst>
            <pc:docMk/>
            <pc:sldMk cId="0" sldId="261"/>
            <ac:spMk id="9219" creationId="{58C14ADC-6B0A-42AB-9C69-B74D9F518424}"/>
          </ac:spMkLst>
        </pc:spChg>
      </pc:sldChg>
      <pc:sldChg chg="addSp modSp mod modAnim">
        <pc:chgData name="Morin, Jean-Philippe" userId="903e30c2-fb1e-41a3-9520-20cb624d7859" providerId="ADAL" clId="{668B4BF3-CC66-4315-A658-7537C6F2E471}" dt="2022-04-04T14:35:02.594" v="485" actId="1076"/>
        <pc:sldMkLst>
          <pc:docMk/>
          <pc:sldMk cId="0" sldId="262"/>
        </pc:sldMkLst>
        <pc:spChg chg="add mod">
          <ac:chgData name="Morin, Jean-Philippe" userId="903e30c2-fb1e-41a3-9520-20cb624d7859" providerId="ADAL" clId="{668B4BF3-CC66-4315-A658-7537C6F2E471}" dt="2022-04-04T14:35:02.594" v="485" actId="1076"/>
          <ac:spMkLst>
            <pc:docMk/>
            <pc:sldMk cId="0" sldId="262"/>
            <ac:spMk id="4" creationId="{A8283E8D-A03D-47E4-86D9-FC45B12C12FC}"/>
          </ac:spMkLst>
        </pc:spChg>
        <pc:spChg chg="mod">
          <ac:chgData name="Morin, Jean-Philippe" userId="903e30c2-fb1e-41a3-9520-20cb624d7859" providerId="ADAL" clId="{668B4BF3-CC66-4315-A658-7537C6F2E471}" dt="2022-04-04T12:12:25.579" v="163" actId="164"/>
          <ac:spMkLst>
            <pc:docMk/>
            <pc:sldMk cId="0" sldId="262"/>
            <ac:spMk id="10242" creationId="{BD86162D-CBCB-4313-B480-2FF524E7CA01}"/>
          </ac:spMkLst>
        </pc:spChg>
        <pc:spChg chg="mod">
          <ac:chgData name="Morin, Jean-Philippe" userId="903e30c2-fb1e-41a3-9520-20cb624d7859" providerId="ADAL" clId="{668B4BF3-CC66-4315-A658-7537C6F2E471}" dt="2022-04-04T12:12:00.819" v="159" actId="164"/>
          <ac:spMkLst>
            <pc:docMk/>
            <pc:sldMk cId="0" sldId="262"/>
            <ac:spMk id="10248" creationId="{8F1F4631-3069-45DE-BB4E-69DC6F66EC7A}"/>
          </ac:spMkLst>
        </pc:spChg>
        <pc:spChg chg="mod">
          <ac:chgData name="Morin, Jean-Philippe" userId="903e30c2-fb1e-41a3-9520-20cb624d7859" providerId="ADAL" clId="{668B4BF3-CC66-4315-A658-7537C6F2E471}" dt="2022-04-04T12:12:25.579" v="163" actId="164"/>
          <ac:spMkLst>
            <pc:docMk/>
            <pc:sldMk cId="0" sldId="262"/>
            <ac:spMk id="10249" creationId="{CD634807-CD49-4886-B800-3BA84D4AB9CB}"/>
          </ac:spMkLst>
        </pc:spChg>
        <pc:spChg chg="mod">
          <ac:chgData name="Morin, Jean-Philippe" userId="903e30c2-fb1e-41a3-9520-20cb624d7859" providerId="ADAL" clId="{668B4BF3-CC66-4315-A658-7537C6F2E471}" dt="2022-04-04T12:12:00.819" v="159" actId="164"/>
          <ac:spMkLst>
            <pc:docMk/>
            <pc:sldMk cId="0" sldId="262"/>
            <ac:spMk id="10250" creationId="{10ECFFE0-CF25-4D1F-8047-76CFE95BB3A2}"/>
          </ac:spMkLst>
        </pc:spChg>
        <pc:spChg chg="mod">
          <ac:chgData name="Morin, Jean-Philippe" userId="903e30c2-fb1e-41a3-9520-20cb624d7859" providerId="ADAL" clId="{668B4BF3-CC66-4315-A658-7537C6F2E471}" dt="2022-04-04T12:12:00.819" v="159" actId="164"/>
          <ac:spMkLst>
            <pc:docMk/>
            <pc:sldMk cId="0" sldId="262"/>
            <ac:spMk id="10251" creationId="{CDDBD59E-4D01-498C-A70F-87D8E3AFE590}"/>
          </ac:spMkLst>
        </pc:spChg>
        <pc:spChg chg="mod">
          <ac:chgData name="Morin, Jean-Philippe" userId="903e30c2-fb1e-41a3-9520-20cb624d7859" providerId="ADAL" clId="{668B4BF3-CC66-4315-A658-7537C6F2E471}" dt="2022-04-04T12:12:00.819" v="159" actId="164"/>
          <ac:spMkLst>
            <pc:docMk/>
            <pc:sldMk cId="0" sldId="262"/>
            <ac:spMk id="10252" creationId="{E1E70DDF-E683-45BE-96C2-633E1CEB0A8F}"/>
          </ac:spMkLst>
        </pc:spChg>
        <pc:spChg chg="mod">
          <ac:chgData name="Morin, Jean-Philippe" userId="903e30c2-fb1e-41a3-9520-20cb624d7859" providerId="ADAL" clId="{668B4BF3-CC66-4315-A658-7537C6F2E471}" dt="2022-04-04T12:12:25.579" v="163" actId="164"/>
          <ac:spMkLst>
            <pc:docMk/>
            <pc:sldMk cId="0" sldId="262"/>
            <ac:spMk id="10253" creationId="{54B107BD-5691-4323-850B-E7EFD91ACEC2}"/>
          </ac:spMkLst>
        </pc:spChg>
        <pc:spChg chg="mod">
          <ac:chgData name="Morin, Jean-Philippe" userId="903e30c2-fb1e-41a3-9520-20cb624d7859" providerId="ADAL" clId="{668B4BF3-CC66-4315-A658-7537C6F2E471}" dt="2022-04-04T12:12:25.579" v="163" actId="164"/>
          <ac:spMkLst>
            <pc:docMk/>
            <pc:sldMk cId="0" sldId="262"/>
            <ac:spMk id="10254" creationId="{E8B414E9-4577-4BB8-82CC-5F6BA094D6B6}"/>
          </ac:spMkLst>
        </pc:spChg>
        <pc:spChg chg="mod">
          <ac:chgData name="Morin, Jean-Philippe" userId="903e30c2-fb1e-41a3-9520-20cb624d7859" providerId="ADAL" clId="{668B4BF3-CC66-4315-A658-7537C6F2E471}" dt="2022-04-04T12:12:25.579" v="163" actId="164"/>
          <ac:spMkLst>
            <pc:docMk/>
            <pc:sldMk cId="0" sldId="262"/>
            <ac:spMk id="10255" creationId="{21D6D9AF-8958-4E75-80E9-944352E6AD94}"/>
          </ac:spMkLst>
        </pc:spChg>
        <pc:grpChg chg="add mod">
          <ac:chgData name="Morin, Jean-Philippe" userId="903e30c2-fb1e-41a3-9520-20cb624d7859" providerId="ADAL" clId="{668B4BF3-CC66-4315-A658-7537C6F2E471}" dt="2022-04-04T12:12:00.819" v="159" actId="164"/>
          <ac:grpSpMkLst>
            <pc:docMk/>
            <pc:sldMk cId="0" sldId="262"/>
            <ac:grpSpMk id="2" creationId="{9201CB96-4182-45DD-B56A-20FB922B9587}"/>
          </ac:grpSpMkLst>
        </pc:grpChg>
        <pc:grpChg chg="add mod">
          <ac:chgData name="Morin, Jean-Philippe" userId="903e30c2-fb1e-41a3-9520-20cb624d7859" providerId="ADAL" clId="{668B4BF3-CC66-4315-A658-7537C6F2E471}" dt="2022-04-04T12:12:25.579" v="163" actId="164"/>
          <ac:grpSpMkLst>
            <pc:docMk/>
            <pc:sldMk cId="0" sldId="262"/>
            <ac:grpSpMk id="3" creationId="{8EDF027B-7E9C-46AD-A6A9-C2AD4B96D23B}"/>
          </ac:grpSpMkLst>
        </pc:grpChg>
      </pc:sldChg>
      <pc:sldChg chg="modSp mod modAnim">
        <pc:chgData name="Morin, Jean-Philippe" userId="903e30c2-fb1e-41a3-9520-20cb624d7859" providerId="ADAL" clId="{668B4BF3-CC66-4315-A658-7537C6F2E471}" dt="2022-04-04T12:15:47.032" v="215" actId="1076"/>
        <pc:sldMkLst>
          <pc:docMk/>
          <pc:sldMk cId="0" sldId="263"/>
        </pc:sldMkLst>
        <pc:graphicFrameChg chg="mod">
          <ac:chgData name="Morin, Jean-Philippe" userId="903e30c2-fb1e-41a3-9520-20cb624d7859" providerId="ADAL" clId="{668B4BF3-CC66-4315-A658-7537C6F2E471}" dt="2022-04-04T12:15:47.032" v="215" actId="1076"/>
          <ac:graphicFrameMkLst>
            <pc:docMk/>
            <pc:sldMk cId="0" sldId="263"/>
            <ac:graphicFrameMk id="11267" creationId="{C10ABAE1-C985-475F-AEB3-3337223FF8A3}"/>
          </ac:graphicFrameMkLst>
        </pc:graphicFrameChg>
      </pc:sldChg>
      <pc:sldChg chg="addSp modSp mod modAnim">
        <pc:chgData name="Morin, Jean-Philippe" userId="903e30c2-fb1e-41a3-9520-20cb624d7859" providerId="ADAL" clId="{668B4BF3-CC66-4315-A658-7537C6F2E471}" dt="2022-04-11T11:45:27.463" v="1966" actId="20577"/>
        <pc:sldMkLst>
          <pc:docMk/>
          <pc:sldMk cId="0" sldId="264"/>
        </pc:sldMkLst>
        <pc:spChg chg="add mod">
          <ac:chgData name="Morin, Jean-Philippe" userId="903e30c2-fb1e-41a3-9520-20cb624d7859" providerId="ADAL" clId="{668B4BF3-CC66-4315-A658-7537C6F2E471}" dt="2022-04-11T11:45:26.132" v="1965" actId="1076"/>
          <ac:spMkLst>
            <pc:docMk/>
            <pc:sldMk cId="0" sldId="264"/>
            <ac:spMk id="2" creationId="{AACC4CC6-F088-4203-ABA2-9C8FC4960A74}"/>
          </ac:spMkLst>
        </pc:spChg>
        <pc:spChg chg="add mod">
          <ac:chgData name="Morin, Jean-Philippe" userId="903e30c2-fb1e-41a3-9520-20cb624d7859" providerId="ADAL" clId="{668B4BF3-CC66-4315-A658-7537C6F2E471}" dt="2022-04-11T11:45:19.186" v="1963" actId="207"/>
          <ac:spMkLst>
            <pc:docMk/>
            <pc:sldMk cId="0" sldId="264"/>
            <ac:spMk id="8" creationId="{DBFFFAC0-978C-4025-B6AF-2FE8EDBAE7EE}"/>
          </ac:spMkLst>
        </pc:spChg>
        <pc:spChg chg="mod">
          <ac:chgData name="Morin, Jean-Philippe" userId="903e30c2-fb1e-41a3-9520-20cb624d7859" providerId="ADAL" clId="{668B4BF3-CC66-4315-A658-7537C6F2E471}" dt="2022-04-11T11:45:27.463" v="1966" actId="20577"/>
          <ac:spMkLst>
            <pc:docMk/>
            <pc:sldMk cId="0" sldId="264"/>
            <ac:spMk id="19459" creationId="{092CC4F1-C9C1-424C-8788-8DC04A1C091B}"/>
          </ac:spMkLst>
        </pc:spChg>
        <pc:spChg chg="mod">
          <ac:chgData name="Morin, Jean-Philippe" userId="903e30c2-fb1e-41a3-9520-20cb624d7859" providerId="ADAL" clId="{668B4BF3-CC66-4315-A658-7537C6F2E471}" dt="2022-04-04T15:13:02.936" v="1556" actId="207"/>
          <ac:spMkLst>
            <pc:docMk/>
            <pc:sldMk cId="0" sldId="264"/>
            <ac:spMk id="19460" creationId="{E1088F3A-F716-471B-898C-F43DF0BCE87E}"/>
          </ac:spMkLst>
        </pc:spChg>
      </pc:sldChg>
      <pc:sldChg chg="modSp mod modAnim">
        <pc:chgData name="Morin, Jean-Philippe" userId="903e30c2-fb1e-41a3-9520-20cb624d7859" providerId="ADAL" clId="{668B4BF3-CC66-4315-A658-7537C6F2E471}" dt="2022-04-04T12:07:43.486" v="29"/>
        <pc:sldMkLst>
          <pc:docMk/>
          <pc:sldMk cId="0" sldId="265"/>
        </pc:sldMkLst>
        <pc:spChg chg="mod">
          <ac:chgData name="Morin, Jean-Philippe" userId="903e30c2-fb1e-41a3-9520-20cb624d7859" providerId="ADAL" clId="{668B4BF3-CC66-4315-A658-7537C6F2E471}" dt="2022-04-04T12:07:36.006" v="27" actId="6549"/>
          <ac:spMkLst>
            <pc:docMk/>
            <pc:sldMk cId="0" sldId="265"/>
            <ac:spMk id="6147" creationId="{8A439C1D-FF03-43B5-B780-7675801812C4}"/>
          </ac:spMkLst>
        </pc:spChg>
        <pc:spChg chg="mod">
          <ac:chgData name="Morin, Jean-Philippe" userId="903e30c2-fb1e-41a3-9520-20cb624d7859" providerId="ADAL" clId="{668B4BF3-CC66-4315-A658-7537C6F2E471}" dt="2022-04-04T12:06:53.633" v="19" actId="1076"/>
          <ac:spMkLst>
            <pc:docMk/>
            <pc:sldMk cId="0" sldId="265"/>
            <ac:spMk id="6149" creationId="{3367082C-1859-4EB0-9FE0-AF12D3383E93}"/>
          </ac:spMkLst>
        </pc:spChg>
        <pc:picChg chg="mod">
          <ac:chgData name="Morin, Jean-Philippe" userId="903e30c2-fb1e-41a3-9520-20cb624d7859" providerId="ADAL" clId="{668B4BF3-CC66-4315-A658-7537C6F2E471}" dt="2022-04-04T12:07:00.076" v="20" actId="1440"/>
          <ac:picMkLst>
            <pc:docMk/>
            <pc:sldMk cId="0" sldId="265"/>
            <ac:picMk id="6148" creationId="{CC553B16-E0FD-4108-91D5-B6A42569E166}"/>
          </ac:picMkLst>
        </pc:picChg>
      </pc:sldChg>
      <pc:sldChg chg="addSp modSp mod modAnim">
        <pc:chgData name="Morin, Jean-Philippe" userId="903e30c2-fb1e-41a3-9520-20cb624d7859" providerId="ADAL" clId="{668B4BF3-CC66-4315-A658-7537C6F2E471}" dt="2022-04-04T12:20:39.731" v="298"/>
        <pc:sldMkLst>
          <pc:docMk/>
          <pc:sldMk cId="0" sldId="266"/>
        </pc:sldMkLst>
        <pc:spChg chg="add mod">
          <ac:chgData name="Morin, Jean-Philippe" userId="903e30c2-fb1e-41a3-9520-20cb624d7859" providerId="ADAL" clId="{668B4BF3-CC66-4315-A658-7537C6F2E471}" dt="2022-04-04T12:17:29.669" v="249" actId="1076"/>
          <ac:spMkLst>
            <pc:docMk/>
            <pc:sldMk cId="0" sldId="266"/>
            <ac:spMk id="2" creationId="{275D2D4E-1E2D-4034-8F92-8FF71978C248}"/>
          </ac:spMkLst>
        </pc:spChg>
        <pc:spChg chg="add mod">
          <ac:chgData name="Morin, Jean-Philippe" userId="903e30c2-fb1e-41a3-9520-20cb624d7859" providerId="ADAL" clId="{668B4BF3-CC66-4315-A658-7537C6F2E471}" dt="2022-04-04T12:20:17.520" v="293" actId="164"/>
          <ac:spMkLst>
            <pc:docMk/>
            <pc:sldMk cId="0" sldId="266"/>
            <ac:spMk id="3" creationId="{F9F3BAA7-2EC8-49AD-B27B-78A45A3CCEB4}"/>
          </ac:spMkLst>
        </pc:spChg>
        <pc:spChg chg="add mod">
          <ac:chgData name="Morin, Jean-Philippe" userId="903e30c2-fb1e-41a3-9520-20cb624d7859" providerId="ADAL" clId="{668B4BF3-CC66-4315-A658-7537C6F2E471}" dt="2022-04-04T12:20:33.684" v="296" actId="164"/>
          <ac:spMkLst>
            <pc:docMk/>
            <pc:sldMk cId="0" sldId="266"/>
            <ac:spMk id="6" creationId="{9317ACEE-5AEE-42F8-A68C-3231A8E1056A}"/>
          </ac:spMkLst>
        </pc:spChg>
        <pc:spChg chg="add mod">
          <ac:chgData name="Morin, Jean-Philippe" userId="903e30c2-fb1e-41a3-9520-20cb624d7859" providerId="ADAL" clId="{668B4BF3-CC66-4315-A658-7537C6F2E471}" dt="2022-04-04T12:20:17.520" v="293" actId="164"/>
          <ac:spMkLst>
            <pc:docMk/>
            <pc:sldMk cId="0" sldId="266"/>
            <ac:spMk id="7" creationId="{3890BC15-5815-406F-8C75-72710492C08D}"/>
          </ac:spMkLst>
        </pc:spChg>
        <pc:spChg chg="add mod">
          <ac:chgData name="Morin, Jean-Philippe" userId="903e30c2-fb1e-41a3-9520-20cb624d7859" providerId="ADAL" clId="{668B4BF3-CC66-4315-A658-7537C6F2E471}" dt="2022-04-04T12:20:33.684" v="296" actId="164"/>
          <ac:spMkLst>
            <pc:docMk/>
            <pc:sldMk cId="0" sldId="266"/>
            <ac:spMk id="8" creationId="{045DA814-AD8A-4A0B-8442-E6F5E7936379}"/>
          </ac:spMkLst>
        </pc:spChg>
        <pc:grpChg chg="add mod">
          <ac:chgData name="Morin, Jean-Philippe" userId="903e30c2-fb1e-41a3-9520-20cb624d7859" providerId="ADAL" clId="{668B4BF3-CC66-4315-A658-7537C6F2E471}" dt="2022-04-04T12:20:17.520" v="293" actId="164"/>
          <ac:grpSpMkLst>
            <pc:docMk/>
            <pc:sldMk cId="0" sldId="266"/>
            <ac:grpSpMk id="11" creationId="{4F2C58EE-6E52-4DD4-BA2A-AF9B66944140}"/>
          </ac:grpSpMkLst>
        </pc:grpChg>
        <pc:grpChg chg="add mod">
          <ac:chgData name="Morin, Jean-Philippe" userId="903e30c2-fb1e-41a3-9520-20cb624d7859" providerId="ADAL" clId="{668B4BF3-CC66-4315-A658-7537C6F2E471}" dt="2022-04-04T12:20:33.684" v="296" actId="164"/>
          <ac:grpSpMkLst>
            <pc:docMk/>
            <pc:sldMk cId="0" sldId="266"/>
            <ac:grpSpMk id="13" creationId="{7A7FAF5B-9648-4860-8B94-07B9FFD95ADD}"/>
          </ac:grpSpMkLst>
        </pc:grpChg>
        <pc:picChg chg="mod">
          <ac:chgData name="Morin, Jean-Philippe" userId="903e30c2-fb1e-41a3-9520-20cb624d7859" providerId="ADAL" clId="{668B4BF3-CC66-4315-A658-7537C6F2E471}" dt="2022-04-04T12:16:36.512" v="223" actId="14100"/>
          <ac:picMkLst>
            <pc:docMk/>
            <pc:sldMk cId="0" sldId="266"/>
            <ac:picMk id="13315" creationId="{9A0C562A-1674-422E-AC53-684E5C4E12BC}"/>
          </ac:picMkLst>
        </pc:picChg>
        <pc:cxnChg chg="add mod">
          <ac:chgData name="Morin, Jean-Philippe" userId="903e30c2-fb1e-41a3-9520-20cb624d7859" providerId="ADAL" clId="{668B4BF3-CC66-4315-A658-7537C6F2E471}" dt="2022-04-04T12:20:33.684" v="296" actId="164"/>
          <ac:cxnSpMkLst>
            <pc:docMk/>
            <pc:sldMk cId="0" sldId="266"/>
            <ac:cxnSpMk id="5" creationId="{AE4EAF07-462C-4FDB-97BA-4006ECC41475}"/>
          </ac:cxnSpMkLst>
        </pc:cxnChg>
        <pc:cxnChg chg="add mod">
          <ac:chgData name="Morin, Jean-Philippe" userId="903e30c2-fb1e-41a3-9520-20cb624d7859" providerId="ADAL" clId="{668B4BF3-CC66-4315-A658-7537C6F2E471}" dt="2022-04-04T12:20:17.520" v="293" actId="164"/>
          <ac:cxnSpMkLst>
            <pc:docMk/>
            <pc:sldMk cId="0" sldId="266"/>
            <ac:cxnSpMk id="12" creationId="{4F65D00B-9444-4BFB-A84B-D502211753F2}"/>
          </ac:cxnSpMkLst>
        </pc:cxnChg>
      </pc:sldChg>
      <pc:sldChg chg="modAnim">
        <pc:chgData name="Morin, Jean-Philippe" userId="903e30c2-fb1e-41a3-9520-20cb624d7859" providerId="ADAL" clId="{668B4BF3-CC66-4315-A658-7537C6F2E471}" dt="2022-04-04T12:16:19.260" v="221"/>
        <pc:sldMkLst>
          <pc:docMk/>
          <pc:sldMk cId="0" sldId="267"/>
        </pc:sldMkLst>
      </pc:sldChg>
      <pc:sldChg chg="addSp modSp mod modAnim">
        <pc:chgData name="Morin, Jean-Philippe" userId="903e30c2-fb1e-41a3-9520-20cb624d7859" providerId="ADAL" clId="{668B4BF3-CC66-4315-A658-7537C6F2E471}" dt="2022-04-04T12:24:12.868" v="421"/>
        <pc:sldMkLst>
          <pc:docMk/>
          <pc:sldMk cId="0" sldId="268"/>
        </pc:sldMkLst>
        <pc:spChg chg="add mod">
          <ac:chgData name="Morin, Jean-Philippe" userId="903e30c2-fb1e-41a3-9520-20cb624d7859" providerId="ADAL" clId="{668B4BF3-CC66-4315-A658-7537C6F2E471}" dt="2022-04-04T12:22:43.087" v="327" actId="1582"/>
          <ac:spMkLst>
            <pc:docMk/>
            <pc:sldMk cId="0" sldId="268"/>
            <ac:spMk id="2" creationId="{8F8ED12F-F2AB-4C38-A9E3-3299C4F00465}"/>
          </ac:spMkLst>
        </pc:spChg>
        <pc:spChg chg="add mod">
          <ac:chgData name="Morin, Jean-Philippe" userId="903e30c2-fb1e-41a3-9520-20cb624d7859" providerId="ADAL" clId="{668B4BF3-CC66-4315-A658-7537C6F2E471}" dt="2022-04-04T12:23:57.206" v="409" actId="20577"/>
          <ac:spMkLst>
            <pc:docMk/>
            <pc:sldMk cId="0" sldId="268"/>
            <ac:spMk id="3" creationId="{C0401C3B-30A5-48C1-AB9E-CC187E397BA0}"/>
          </ac:spMkLst>
        </pc:spChg>
        <pc:spChg chg="mod">
          <ac:chgData name="Morin, Jean-Philippe" userId="903e30c2-fb1e-41a3-9520-20cb624d7859" providerId="ADAL" clId="{668B4BF3-CC66-4315-A658-7537C6F2E471}" dt="2022-04-04T12:24:02.520" v="419" actId="20577"/>
          <ac:spMkLst>
            <pc:docMk/>
            <pc:sldMk cId="0" sldId="268"/>
            <ac:spMk id="14341" creationId="{A7986169-8AD0-408E-9D16-4A7FE16088F1}"/>
          </ac:spMkLst>
        </pc:spChg>
        <pc:spChg chg="mod">
          <ac:chgData name="Morin, Jean-Philippe" userId="903e30c2-fb1e-41a3-9520-20cb624d7859" providerId="ADAL" clId="{668B4BF3-CC66-4315-A658-7537C6F2E471}" dt="2022-04-04T12:22:50.740" v="329" actId="1076"/>
          <ac:spMkLst>
            <pc:docMk/>
            <pc:sldMk cId="0" sldId="268"/>
            <ac:spMk id="26681" creationId="{CA77B9ED-6332-4603-9AC8-D58E263D751E}"/>
          </ac:spMkLst>
        </pc:spChg>
      </pc:sldChg>
      <pc:sldChg chg="addSp modSp mod modAnim">
        <pc:chgData name="Morin, Jean-Philippe" userId="903e30c2-fb1e-41a3-9520-20cb624d7859" providerId="ADAL" clId="{668B4BF3-CC66-4315-A658-7537C6F2E471}" dt="2022-04-04T15:28:22.022" v="1645" actId="1076"/>
        <pc:sldMkLst>
          <pc:docMk/>
          <pc:sldMk cId="0" sldId="269"/>
        </pc:sldMkLst>
        <pc:spChg chg="add mod">
          <ac:chgData name="Morin, Jean-Philippe" userId="903e30c2-fb1e-41a3-9520-20cb624d7859" providerId="ADAL" clId="{668B4BF3-CC66-4315-A658-7537C6F2E471}" dt="2022-04-04T15:23:14.084" v="1643" actId="1076"/>
          <ac:spMkLst>
            <pc:docMk/>
            <pc:sldMk cId="0" sldId="269"/>
            <ac:spMk id="16" creationId="{F816CF03-A878-40D5-8257-7003C469B54B}"/>
          </ac:spMkLst>
        </pc:spChg>
        <pc:spChg chg="add mod">
          <ac:chgData name="Morin, Jean-Philippe" userId="903e30c2-fb1e-41a3-9520-20cb624d7859" providerId="ADAL" clId="{668B4BF3-CC66-4315-A658-7537C6F2E471}" dt="2022-04-04T15:28:22.022" v="1645" actId="1076"/>
          <ac:spMkLst>
            <pc:docMk/>
            <pc:sldMk cId="0" sldId="269"/>
            <ac:spMk id="18" creationId="{89CB24C5-7C6D-43D6-B67D-9E90CA444FA6}"/>
          </ac:spMkLst>
        </pc:spChg>
        <pc:spChg chg="mod">
          <ac:chgData name="Morin, Jean-Philippe" userId="903e30c2-fb1e-41a3-9520-20cb624d7859" providerId="ADAL" clId="{668B4BF3-CC66-4315-A658-7537C6F2E471}" dt="2022-04-04T14:45:56.755" v="624" actId="20577"/>
          <ac:spMkLst>
            <pc:docMk/>
            <pc:sldMk cId="0" sldId="269"/>
            <ac:spMk id="16386" creationId="{A7117F35-CDE1-43EF-8AD4-0CFC96ED56FC}"/>
          </ac:spMkLst>
        </pc:spChg>
      </pc:sldChg>
      <pc:sldChg chg="addSp delSp modSp mod">
        <pc:chgData name="Morin, Jean-Philippe" userId="903e30c2-fb1e-41a3-9520-20cb624d7859" providerId="ADAL" clId="{668B4BF3-CC66-4315-A658-7537C6F2E471}" dt="2022-04-04T14:39:07.305" v="610" actId="113"/>
        <pc:sldMkLst>
          <pc:docMk/>
          <pc:sldMk cId="0" sldId="270"/>
        </pc:sldMkLst>
        <pc:spChg chg="add mod">
          <ac:chgData name="Morin, Jean-Philippe" userId="903e30c2-fb1e-41a3-9520-20cb624d7859" providerId="ADAL" clId="{668B4BF3-CC66-4315-A658-7537C6F2E471}" dt="2022-04-04T14:37:49.960" v="554" actId="255"/>
          <ac:spMkLst>
            <pc:docMk/>
            <pc:sldMk cId="0" sldId="270"/>
            <ac:spMk id="2" creationId="{436DA604-9BE4-4150-9526-91ED9FC16FF5}"/>
          </ac:spMkLst>
        </pc:spChg>
        <pc:spChg chg="del">
          <ac:chgData name="Morin, Jean-Philippe" userId="903e30c2-fb1e-41a3-9520-20cb624d7859" providerId="ADAL" clId="{668B4BF3-CC66-4315-A658-7537C6F2E471}" dt="2022-04-04T14:36:06.265" v="525" actId="478"/>
          <ac:spMkLst>
            <pc:docMk/>
            <pc:sldMk cId="0" sldId="270"/>
            <ac:spMk id="15365" creationId="{2AB83546-AE04-47AC-AFF2-ACD5A9499D7A}"/>
          </ac:spMkLst>
        </pc:spChg>
        <pc:spChg chg="del">
          <ac:chgData name="Morin, Jean-Philippe" userId="903e30c2-fb1e-41a3-9520-20cb624d7859" providerId="ADAL" clId="{668B4BF3-CC66-4315-A658-7537C6F2E471}" dt="2022-04-04T14:36:06.265" v="525" actId="478"/>
          <ac:spMkLst>
            <pc:docMk/>
            <pc:sldMk cId="0" sldId="270"/>
            <ac:spMk id="15366" creationId="{A62D2051-2EEE-4A6F-A3D5-74A67DB8B498}"/>
          </ac:spMkLst>
        </pc:spChg>
        <pc:spChg chg="del">
          <ac:chgData name="Morin, Jean-Philippe" userId="903e30c2-fb1e-41a3-9520-20cb624d7859" providerId="ADAL" clId="{668B4BF3-CC66-4315-A658-7537C6F2E471}" dt="2022-04-04T14:36:23.479" v="528" actId="478"/>
          <ac:spMkLst>
            <pc:docMk/>
            <pc:sldMk cId="0" sldId="270"/>
            <ac:spMk id="15367" creationId="{17791A2A-76A8-4A3D-AE2D-7CDEA740574B}"/>
          </ac:spMkLst>
        </pc:spChg>
        <pc:spChg chg="del">
          <ac:chgData name="Morin, Jean-Philippe" userId="903e30c2-fb1e-41a3-9520-20cb624d7859" providerId="ADAL" clId="{668B4BF3-CC66-4315-A658-7537C6F2E471}" dt="2022-04-04T14:36:23.479" v="528" actId="478"/>
          <ac:spMkLst>
            <pc:docMk/>
            <pc:sldMk cId="0" sldId="270"/>
            <ac:spMk id="15368" creationId="{53B44652-5BA9-4C97-8BB7-D33914B747EF}"/>
          </ac:spMkLst>
        </pc:spChg>
        <pc:spChg chg="del">
          <ac:chgData name="Morin, Jean-Philippe" userId="903e30c2-fb1e-41a3-9520-20cb624d7859" providerId="ADAL" clId="{668B4BF3-CC66-4315-A658-7537C6F2E471}" dt="2022-04-04T14:36:06.265" v="525" actId="478"/>
          <ac:spMkLst>
            <pc:docMk/>
            <pc:sldMk cId="0" sldId="270"/>
            <ac:spMk id="15369" creationId="{03656F2D-6B19-4495-83BD-CBB3DC5E63A5}"/>
          </ac:spMkLst>
        </pc:spChg>
        <pc:spChg chg="del">
          <ac:chgData name="Morin, Jean-Philippe" userId="903e30c2-fb1e-41a3-9520-20cb624d7859" providerId="ADAL" clId="{668B4BF3-CC66-4315-A658-7537C6F2E471}" dt="2022-04-04T14:36:06.265" v="525" actId="478"/>
          <ac:spMkLst>
            <pc:docMk/>
            <pc:sldMk cId="0" sldId="270"/>
            <ac:spMk id="15370" creationId="{FE241A73-FFF7-41B9-8C99-7D71F94A8E4A}"/>
          </ac:spMkLst>
        </pc:spChg>
        <pc:spChg chg="del">
          <ac:chgData name="Morin, Jean-Philippe" userId="903e30c2-fb1e-41a3-9520-20cb624d7859" providerId="ADAL" clId="{668B4BF3-CC66-4315-A658-7537C6F2E471}" dt="2022-04-04T14:36:06.265" v="525" actId="478"/>
          <ac:spMkLst>
            <pc:docMk/>
            <pc:sldMk cId="0" sldId="270"/>
            <ac:spMk id="15371" creationId="{3A700EC0-4ED6-4BA8-BEC4-5A6A06C0BBB9}"/>
          </ac:spMkLst>
        </pc:spChg>
        <pc:spChg chg="del">
          <ac:chgData name="Morin, Jean-Philippe" userId="903e30c2-fb1e-41a3-9520-20cb624d7859" providerId="ADAL" clId="{668B4BF3-CC66-4315-A658-7537C6F2E471}" dt="2022-04-04T14:36:06.265" v="525" actId="478"/>
          <ac:spMkLst>
            <pc:docMk/>
            <pc:sldMk cId="0" sldId="270"/>
            <ac:spMk id="15372" creationId="{85042CA4-9238-433A-AE9D-017EF9CF5D5E}"/>
          </ac:spMkLst>
        </pc:spChg>
        <pc:spChg chg="del">
          <ac:chgData name="Morin, Jean-Philippe" userId="903e30c2-fb1e-41a3-9520-20cb624d7859" providerId="ADAL" clId="{668B4BF3-CC66-4315-A658-7537C6F2E471}" dt="2022-04-04T14:36:06.265" v="525" actId="478"/>
          <ac:spMkLst>
            <pc:docMk/>
            <pc:sldMk cId="0" sldId="270"/>
            <ac:spMk id="15373" creationId="{231D121E-7272-448F-9E02-9A3517CC7E2E}"/>
          </ac:spMkLst>
        </pc:spChg>
        <pc:spChg chg="del">
          <ac:chgData name="Morin, Jean-Philippe" userId="903e30c2-fb1e-41a3-9520-20cb624d7859" providerId="ADAL" clId="{668B4BF3-CC66-4315-A658-7537C6F2E471}" dt="2022-04-04T14:36:06.265" v="525" actId="478"/>
          <ac:spMkLst>
            <pc:docMk/>
            <pc:sldMk cId="0" sldId="270"/>
            <ac:spMk id="15374" creationId="{856315FC-DB81-418E-98D6-85407570AA81}"/>
          </ac:spMkLst>
        </pc:spChg>
        <pc:spChg chg="del">
          <ac:chgData name="Morin, Jean-Philippe" userId="903e30c2-fb1e-41a3-9520-20cb624d7859" providerId="ADAL" clId="{668B4BF3-CC66-4315-A658-7537C6F2E471}" dt="2022-04-04T14:36:06.265" v="525" actId="478"/>
          <ac:spMkLst>
            <pc:docMk/>
            <pc:sldMk cId="0" sldId="270"/>
            <ac:spMk id="15375" creationId="{055DA99E-C504-4455-B902-8E2DE2E97FD6}"/>
          </ac:spMkLst>
        </pc:spChg>
        <pc:spChg chg="del">
          <ac:chgData name="Morin, Jean-Philippe" userId="903e30c2-fb1e-41a3-9520-20cb624d7859" providerId="ADAL" clId="{668B4BF3-CC66-4315-A658-7537C6F2E471}" dt="2022-04-04T14:36:06.265" v="525" actId="478"/>
          <ac:spMkLst>
            <pc:docMk/>
            <pc:sldMk cId="0" sldId="270"/>
            <ac:spMk id="15376" creationId="{6FB30E7B-F37B-4E20-967A-1B5B989DCE24}"/>
          </ac:spMkLst>
        </pc:spChg>
        <pc:spChg chg="del">
          <ac:chgData name="Morin, Jean-Philippe" userId="903e30c2-fb1e-41a3-9520-20cb624d7859" providerId="ADAL" clId="{668B4BF3-CC66-4315-A658-7537C6F2E471}" dt="2022-04-04T14:36:06.265" v="525" actId="478"/>
          <ac:spMkLst>
            <pc:docMk/>
            <pc:sldMk cId="0" sldId="270"/>
            <ac:spMk id="15377" creationId="{385064C5-A0A6-4F63-97C0-A6AB099AAF79}"/>
          </ac:spMkLst>
        </pc:spChg>
        <pc:spChg chg="del">
          <ac:chgData name="Morin, Jean-Philippe" userId="903e30c2-fb1e-41a3-9520-20cb624d7859" providerId="ADAL" clId="{668B4BF3-CC66-4315-A658-7537C6F2E471}" dt="2022-04-04T14:36:06.265" v="525" actId="478"/>
          <ac:spMkLst>
            <pc:docMk/>
            <pc:sldMk cId="0" sldId="270"/>
            <ac:spMk id="15378" creationId="{6FF4DCA5-C409-40DC-A080-F1BD2D6DB33A}"/>
          </ac:spMkLst>
        </pc:spChg>
        <pc:spChg chg="del">
          <ac:chgData name="Morin, Jean-Philippe" userId="903e30c2-fb1e-41a3-9520-20cb624d7859" providerId="ADAL" clId="{668B4BF3-CC66-4315-A658-7537C6F2E471}" dt="2022-04-04T14:36:06.265" v="525" actId="478"/>
          <ac:spMkLst>
            <pc:docMk/>
            <pc:sldMk cId="0" sldId="270"/>
            <ac:spMk id="15379" creationId="{A67D88FF-9A71-4068-8E09-4AA8CCFEC320}"/>
          </ac:spMkLst>
        </pc:spChg>
        <pc:spChg chg="del">
          <ac:chgData name="Morin, Jean-Philippe" userId="903e30c2-fb1e-41a3-9520-20cb624d7859" providerId="ADAL" clId="{668B4BF3-CC66-4315-A658-7537C6F2E471}" dt="2022-04-04T14:36:06.265" v="525" actId="478"/>
          <ac:spMkLst>
            <pc:docMk/>
            <pc:sldMk cId="0" sldId="270"/>
            <ac:spMk id="15380" creationId="{C62331EC-C075-4EE7-918A-B8CEED9BCF7A}"/>
          </ac:spMkLst>
        </pc:spChg>
        <pc:spChg chg="del">
          <ac:chgData name="Morin, Jean-Philippe" userId="903e30c2-fb1e-41a3-9520-20cb624d7859" providerId="ADAL" clId="{668B4BF3-CC66-4315-A658-7537C6F2E471}" dt="2022-04-04T14:36:06.265" v="525" actId="478"/>
          <ac:spMkLst>
            <pc:docMk/>
            <pc:sldMk cId="0" sldId="270"/>
            <ac:spMk id="15381" creationId="{C5CF3D35-0C29-433B-A82E-BCE0B4F1509D}"/>
          </ac:spMkLst>
        </pc:spChg>
        <pc:spChg chg="del">
          <ac:chgData name="Morin, Jean-Philippe" userId="903e30c2-fb1e-41a3-9520-20cb624d7859" providerId="ADAL" clId="{668B4BF3-CC66-4315-A658-7537C6F2E471}" dt="2022-04-04T14:36:06.265" v="525" actId="478"/>
          <ac:spMkLst>
            <pc:docMk/>
            <pc:sldMk cId="0" sldId="270"/>
            <ac:spMk id="15382" creationId="{875B4E89-B3B6-4D28-B0CF-5F166B2935B0}"/>
          </ac:spMkLst>
        </pc:spChg>
        <pc:spChg chg="del">
          <ac:chgData name="Morin, Jean-Philippe" userId="903e30c2-fb1e-41a3-9520-20cb624d7859" providerId="ADAL" clId="{668B4BF3-CC66-4315-A658-7537C6F2E471}" dt="2022-04-04T14:36:06.265" v="525" actId="478"/>
          <ac:spMkLst>
            <pc:docMk/>
            <pc:sldMk cId="0" sldId="270"/>
            <ac:spMk id="15383" creationId="{17F544D9-46E3-44A1-988D-7C44BFB05B45}"/>
          </ac:spMkLst>
        </pc:spChg>
        <pc:spChg chg="del">
          <ac:chgData name="Morin, Jean-Philippe" userId="903e30c2-fb1e-41a3-9520-20cb624d7859" providerId="ADAL" clId="{668B4BF3-CC66-4315-A658-7537C6F2E471}" dt="2022-04-04T14:36:06.265" v="525" actId="478"/>
          <ac:spMkLst>
            <pc:docMk/>
            <pc:sldMk cId="0" sldId="270"/>
            <ac:spMk id="15384" creationId="{A87F0012-2ABD-489B-A3B7-CAC126559002}"/>
          </ac:spMkLst>
        </pc:spChg>
        <pc:spChg chg="del">
          <ac:chgData name="Morin, Jean-Philippe" userId="903e30c2-fb1e-41a3-9520-20cb624d7859" providerId="ADAL" clId="{668B4BF3-CC66-4315-A658-7537C6F2E471}" dt="2022-04-04T14:36:06.265" v="525" actId="478"/>
          <ac:spMkLst>
            <pc:docMk/>
            <pc:sldMk cId="0" sldId="270"/>
            <ac:spMk id="15385" creationId="{8D896FCC-151B-4155-A57F-9BF7289D59D6}"/>
          </ac:spMkLst>
        </pc:spChg>
        <pc:spChg chg="del">
          <ac:chgData name="Morin, Jean-Philippe" userId="903e30c2-fb1e-41a3-9520-20cb624d7859" providerId="ADAL" clId="{668B4BF3-CC66-4315-A658-7537C6F2E471}" dt="2022-04-04T14:36:06.265" v="525" actId="478"/>
          <ac:spMkLst>
            <pc:docMk/>
            <pc:sldMk cId="0" sldId="270"/>
            <ac:spMk id="15386" creationId="{7449CCE7-9D11-49D2-9AB1-5B9B187D2AA1}"/>
          </ac:spMkLst>
        </pc:spChg>
        <pc:spChg chg="del">
          <ac:chgData name="Morin, Jean-Philippe" userId="903e30c2-fb1e-41a3-9520-20cb624d7859" providerId="ADAL" clId="{668B4BF3-CC66-4315-A658-7537C6F2E471}" dt="2022-04-04T14:36:06.265" v="525" actId="478"/>
          <ac:spMkLst>
            <pc:docMk/>
            <pc:sldMk cId="0" sldId="270"/>
            <ac:spMk id="15387" creationId="{800F66C8-4EE1-4DD5-807A-ED52990A0511}"/>
          </ac:spMkLst>
        </pc:spChg>
        <pc:spChg chg="del">
          <ac:chgData name="Morin, Jean-Philippe" userId="903e30c2-fb1e-41a3-9520-20cb624d7859" providerId="ADAL" clId="{668B4BF3-CC66-4315-A658-7537C6F2E471}" dt="2022-04-04T14:36:06.265" v="525" actId="478"/>
          <ac:spMkLst>
            <pc:docMk/>
            <pc:sldMk cId="0" sldId="270"/>
            <ac:spMk id="15388" creationId="{0C555657-2C39-44BC-8B5E-08111BB3162D}"/>
          </ac:spMkLst>
        </pc:spChg>
        <pc:spChg chg="del">
          <ac:chgData name="Morin, Jean-Philippe" userId="903e30c2-fb1e-41a3-9520-20cb624d7859" providerId="ADAL" clId="{668B4BF3-CC66-4315-A658-7537C6F2E471}" dt="2022-04-04T14:36:06.265" v="525" actId="478"/>
          <ac:spMkLst>
            <pc:docMk/>
            <pc:sldMk cId="0" sldId="270"/>
            <ac:spMk id="15389" creationId="{DE16887B-46E4-4F50-8642-3A1919CF18BF}"/>
          </ac:spMkLst>
        </pc:spChg>
        <pc:spChg chg="del">
          <ac:chgData name="Morin, Jean-Philippe" userId="903e30c2-fb1e-41a3-9520-20cb624d7859" providerId="ADAL" clId="{668B4BF3-CC66-4315-A658-7537C6F2E471}" dt="2022-04-04T14:36:06.265" v="525" actId="478"/>
          <ac:spMkLst>
            <pc:docMk/>
            <pc:sldMk cId="0" sldId="270"/>
            <ac:spMk id="15390" creationId="{719A855B-D403-4656-B6DF-AC4211442DFC}"/>
          </ac:spMkLst>
        </pc:spChg>
        <pc:spChg chg="del">
          <ac:chgData name="Morin, Jean-Philippe" userId="903e30c2-fb1e-41a3-9520-20cb624d7859" providerId="ADAL" clId="{668B4BF3-CC66-4315-A658-7537C6F2E471}" dt="2022-04-04T14:36:06.265" v="525" actId="478"/>
          <ac:spMkLst>
            <pc:docMk/>
            <pc:sldMk cId="0" sldId="270"/>
            <ac:spMk id="15391" creationId="{D79D95C6-E42C-4A40-BCDD-B1D14138EB65}"/>
          </ac:spMkLst>
        </pc:spChg>
        <pc:spChg chg="mod">
          <ac:chgData name="Morin, Jean-Philippe" userId="903e30c2-fb1e-41a3-9520-20cb624d7859" providerId="ADAL" clId="{668B4BF3-CC66-4315-A658-7537C6F2E471}" dt="2022-04-04T14:39:07.305" v="610" actId="113"/>
          <ac:spMkLst>
            <pc:docMk/>
            <pc:sldMk cId="0" sldId="270"/>
            <ac:spMk id="15392" creationId="{CDF1E5B1-9B4D-45BB-917A-4C732AD88019}"/>
          </ac:spMkLst>
        </pc:spChg>
        <pc:graphicFrameChg chg="mod">
          <ac:chgData name="Morin, Jean-Philippe" userId="903e30c2-fb1e-41a3-9520-20cb624d7859" providerId="ADAL" clId="{668B4BF3-CC66-4315-A658-7537C6F2E471}" dt="2022-04-04T14:35:52.146" v="522" actId="1076"/>
          <ac:graphicFrameMkLst>
            <pc:docMk/>
            <pc:sldMk cId="0" sldId="270"/>
            <ac:graphicFrameMk id="15363" creationId="{84126AD8-8069-480B-B071-70A21D77BCFF}"/>
          </ac:graphicFrameMkLst>
        </pc:graphicFrameChg>
      </pc:sldChg>
      <pc:sldChg chg="modSp modAnim">
        <pc:chgData name="Morin, Jean-Philippe" userId="903e30c2-fb1e-41a3-9520-20cb624d7859" providerId="ADAL" clId="{668B4BF3-CC66-4315-A658-7537C6F2E471}" dt="2022-04-04T14:54:21.935" v="1047" actId="20577"/>
        <pc:sldMkLst>
          <pc:docMk/>
          <pc:sldMk cId="0" sldId="271"/>
        </pc:sldMkLst>
        <pc:spChg chg="mod">
          <ac:chgData name="Morin, Jean-Philippe" userId="903e30c2-fb1e-41a3-9520-20cb624d7859" providerId="ADAL" clId="{668B4BF3-CC66-4315-A658-7537C6F2E471}" dt="2022-04-04T14:54:21.935" v="1047" actId="20577"/>
          <ac:spMkLst>
            <pc:docMk/>
            <pc:sldMk cId="0" sldId="271"/>
            <ac:spMk id="18436" creationId="{3ED03930-D4D1-41C6-A328-589BD6056D58}"/>
          </ac:spMkLst>
        </pc:spChg>
      </pc:sldChg>
      <pc:sldChg chg="modSp mod modAnim">
        <pc:chgData name="Morin, Jean-Philippe" userId="903e30c2-fb1e-41a3-9520-20cb624d7859" providerId="ADAL" clId="{668B4BF3-CC66-4315-A658-7537C6F2E471}" dt="2022-04-11T11:46:39.111" v="1976" actId="20577"/>
        <pc:sldMkLst>
          <pc:docMk/>
          <pc:sldMk cId="0" sldId="272"/>
        </pc:sldMkLst>
        <pc:spChg chg="mod">
          <ac:chgData name="Morin, Jean-Philippe" userId="903e30c2-fb1e-41a3-9520-20cb624d7859" providerId="ADAL" clId="{668B4BF3-CC66-4315-A658-7537C6F2E471}" dt="2022-04-04T15:15:14.335" v="1609" actId="1076"/>
          <ac:spMkLst>
            <pc:docMk/>
            <pc:sldMk cId="0" sldId="272"/>
            <ac:spMk id="20482" creationId="{CAA624EB-4709-46FA-8508-F425A1B48A77}"/>
          </ac:spMkLst>
        </pc:spChg>
        <pc:spChg chg="mod">
          <ac:chgData name="Morin, Jean-Philippe" userId="903e30c2-fb1e-41a3-9520-20cb624d7859" providerId="ADAL" clId="{668B4BF3-CC66-4315-A658-7537C6F2E471}" dt="2022-04-11T11:46:17.919" v="1974" actId="20577"/>
          <ac:spMkLst>
            <pc:docMk/>
            <pc:sldMk cId="0" sldId="272"/>
            <ac:spMk id="20484" creationId="{90D8C876-35CE-4186-970C-0655CBCAA4E4}"/>
          </ac:spMkLst>
        </pc:spChg>
        <pc:spChg chg="mod">
          <ac:chgData name="Morin, Jean-Philippe" userId="903e30c2-fb1e-41a3-9520-20cb624d7859" providerId="ADAL" clId="{668B4BF3-CC66-4315-A658-7537C6F2E471}" dt="2022-04-11T11:46:39.111" v="1976" actId="20577"/>
          <ac:spMkLst>
            <pc:docMk/>
            <pc:sldMk cId="0" sldId="272"/>
            <ac:spMk id="20485" creationId="{A035F87C-1A78-4C61-B24C-589220366FC3}"/>
          </ac:spMkLst>
        </pc:spChg>
      </pc:sldChg>
      <pc:sldChg chg="modSp mod">
        <pc:chgData name="Morin, Jean-Philippe" userId="903e30c2-fb1e-41a3-9520-20cb624d7859" providerId="ADAL" clId="{668B4BF3-CC66-4315-A658-7537C6F2E471}" dt="2022-04-04T15:16:01.060" v="1641" actId="313"/>
        <pc:sldMkLst>
          <pc:docMk/>
          <pc:sldMk cId="0" sldId="273"/>
        </pc:sldMkLst>
        <pc:spChg chg="mod">
          <ac:chgData name="Morin, Jean-Philippe" userId="903e30c2-fb1e-41a3-9520-20cb624d7859" providerId="ADAL" clId="{668B4BF3-CC66-4315-A658-7537C6F2E471}" dt="2022-04-04T15:16:01.060" v="1641" actId="313"/>
          <ac:spMkLst>
            <pc:docMk/>
            <pc:sldMk cId="0" sldId="273"/>
            <ac:spMk id="22531" creationId="{07E7E167-8D63-47ED-BB2E-455CF2EF34CA}"/>
          </ac:spMkLst>
        </pc:spChg>
      </pc:sldChg>
      <pc:sldChg chg="addSp modSp mod addAnim delAnim modAnim">
        <pc:chgData name="Morin, Jean-Philippe" userId="903e30c2-fb1e-41a3-9520-20cb624d7859" providerId="ADAL" clId="{668B4BF3-CC66-4315-A658-7537C6F2E471}" dt="2022-04-11T11:53:38.470" v="2224" actId="115"/>
        <pc:sldMkLst>
          <pc:docMk/>
          <pc:sldMk cId="0" sldId="274"/>
        </pc:sldMkLst>
        <pc:spChg chg="add mod">
          <ac:chgData name="Morin, Jean-Philippe" userId="903e30c2-fb1e-41a3-9520-20cb624d7859" providerId="ADAL" clId="{668B4BF3-CC66-4315-A658-7537C6F2E471}" dt="2022-04-11T11:52:39.900" v="2140" actId="1582"/>
          <ac:spMkLst>
            <pc:docMk/>
            <pc:sldMk cId="0" sldId="274"/>
            <ac:spMk id="2" creationId="{A1378263-2764-4D17-802F-EFBAAB5D8CF9}"/>
          </ac:spMkLst>
        </pc:spChg>
        <pc:spChg chg="add mod">
          <ac:chgData name="Morin, Jean-Philippe" userId="903e30c2-fb1e-41a3-9520-20cb624d7859" providerId="ADAL" clId="{668B4BF3-CC66-4315-A658-7537C6F2E471}" dt="2022-04-11T11:53:32.829" v="2216" actId="20577"/>
          <ac:spMkLst>
            <pc:docMk/>
            <pc:sldMk cId="0" sldId="274"/>
            <ac:spMk id="3" creationId="{643307CC-2148-4859-B2F0-B17ECD45B7C6}"/>
          </ac:spMkLst>
        </pc:spChg>
        <pc:spChg chg="add mod">
          <ac:chgData name="Morin, Jean-Philippe" userId="903e30c2-fb1e-41a3-9520-20cb624d7859" providerId="ADAL" clId="{668B4BF3-CC66-4315-A658-7537C6F2E471}" dt="2022-04-11T11:53:38.470" v="2224" actId="115"/>
          <ac:spMkLst>
            <pc:docMk/>
            <pc:sldMk cId="0" sldId="274"/>
            <ac:spMk id="6" creationId="{99DDF6E9-F120-4530-9F17-AD20B4B26604}"/>
          </ac:spMkLst>
        </pc:spChg>
        <pc:spChg chg="mod">
          <ac:chgData name="Morin, Jean-Philippe" userId="903e30c2-fb1e-41a3-9520-20cb624d7859" providerId="ADAL" clId="{668B4BF3-CC66-4315-A658-7537C6F2E471}" dt="2022-04-11T11:52:10.133" v="2136"/>
          <ac:spMkLst>
            <pc:docMk/>
            <pc:sldMk cId="0" sldId="274"/>
            <ac:spMk id="24579" creationId="{327EA6D4-62EC-4FEF-817D-43D4C51F71A8}"/>
          </ac:spMkLst>
        </pc:spChg>
      </pc:sldChg>
      <pc:sldChg chg="addSp delSp modSp mod modAnim">
        <pc:chgData name="Morin, Jean-Philippe" userId="903e30c2-fb1e-41a3-9520-20cb624d7859" providerId="ADAL" clId="{668B4BF3-CC66-4315-A658-7537C6F2E471}" dt="2022-04-11T11:47:44.577" v="2037" actId="6549"/>
        <pc:sldMkLst>
          <pc:docMk/>
          <pc:sldMk cId="0" sldId="275"/>
        </pc:sldMkLst>
        <pc:spChg chg="add mod">
          <ac:chgData name="Morin, Jean-Philippe" userId="903e30c2-fb1e-41a3-9520-20cb624d7859" providerId="ADAL" clId="{668B4BF3-CC66-4315-A658-7537C6F2E471}" dt="2022-04-04T15:11:56.411" v="1547" actId="207"/>
          <ac:spMkLst>
            <pc:docMk/>
            <pc:sldMk cId="0" sldId="275"/>
            <ac:spMk id="2" creationId="{9461F9DC-5467-45AF-B746-266B5E71EA20}"/>
          </ac:spMkLst>
        </pc:spChg>
        <pc:spChg chg="add del mod">
          <ac:chgData name="Morin, Jean-Philippe" userId="903e30c2-fb1e-41a3-9520-20cb624d7859" providerId="ADAL" clId="{668B4BF3-CC66-4315-A658-7537C6F2E471}" dt="2022-04-04T15:07:44.341" v="1399" actId="478"/>
          <ac:spMkLst>
            <pc:docMk/>
            <pc:sldMk cId="0" sldId="275"/>
            <ac:spMk id="3" creationId="{C215DE54-5DE8-4E83-A24E-612B2CB7D2A4}"/>
          </ac:spMkLst>
        </pc:spChg>
        <pc:spChg chg="add mod">
          <ac:chgData name="Morin, Jean-Philippe" userId="903e30c2-fb1e-41a3-9520-20cb624d7859" providerId="ADAL" clId="{668B4BF3-CC66-4315-A658-7537C6F2E471}" dt="2022-04-04T15:09:10.391" v="1438" actId="1076"/>
          <ac:spMkLst>
            <pc:docMk/>
            <pc:sldMk cId="0" sldId="275"/>
            <ac:spMk id="17" creationId="{325810AB-F746-42A5-BC50-429C2B44E430}"/>
          </ac:spMkLst>
        </pc:spChg>
        <pc:spChg chg="add mod">
          <ac:chgData name="Morin, Jean-Philippe" userId="903e30c2-fb1e-41a3-9520-20cb624d7859" providerId="ADAL" clId="{668B4BF3-CC66-4315-A658-7537C6F2E471}" dt="2022-04-04T15:12:34.407" v="1552" actId="164"/>
          <ac:spMkLst>
            <pc:docMk/>
            <pc:sldMk cId="0" sldId="275"/>
            <ac:spMk id="18" creationId="{D96B4637-9B8E-442F-9452-2AA7FE69785D}"/>
          </ac:spMkLst>
        </pc:spChg>
        <pc:spChg chg="add mod">
          <ac:chgData name="Morin, Jean-Philippe" userId="903e30c2-fb1e-41a3-9520-20cb624d7859" providerId="ADAL" clId="{668B4BF3-CC66-4315-A658-7537C6F2E471}" dt="2022-04-04T15:12:34.407" v="1552" actId="164"/>
          <ac:spMkLst>
            <pc:docMk/>
            <pc:sldMk cId="0" sldId="275"/>
            <ac:spMk id="19" creationId="{8D8EBC6E-68CB-4EA7-9E7C-9672C1A8F84A}"/>
          </ac:spMkLst>
        </pc:spChg>
        <pc:spChg chg="add mod">
          <ac:chgData name="Morin, Jean-Philippe" userId="903e30c2-fb1e-41a3-9520-20cb624d7859" providerId="ADAL" clId="{668B4BF3-CC66-4315-A658-7537C6F2E471}" dt="2022-04-04T15:12:34.407" v="1552" actId="164"/>
          <ac:spMkLst>
            <pc:docMk/>
            <pc:sldMk cId="0" sldId="275"/>
            <ac:spMk id="20" creationId="{8FDAFE01-E258-459C-964D-941479066B3A}"/>
          </ac:spMkLst>
        </pc:spChg>
        <pc:spChg chg="add mod">
          <ac:chgData name="Morin, Jean-Philippe" userId="903e30c2-fb1e-41a3-9520-20cb624d7859" providerId="ADAL" clId="{668B4BF3-CC66-4315-A658-7537C6F2E471}" dt="2022-04-04T15:12:34.407" v="1552" actId="164"/>
          <ac:spMkLst>
            <pc:docMk/>
            <pc:sldMk cId="0" sldId="275"/>
            <ac:spMk id="21" creationId="{0DEBBEE1-9473-412D-9BEB-352F17BFBF74}"/>
          </ac:spMkLst>
        </pc:spChg>
        <pc:spChg chg="add mod">
          <ac:chgData name="Morin, Jean-Philippe" userId="903e30c2-fb1e-41a3-9520-20cb624d7859" providerId="ADAL" clId="{668B4BF3-CC66-4315-A658-7537C6F2E471}" dt="2022-04-04T15:12:34.407" v="1552" actId="164"/>
          <ac:spMkLst>
            <pc:docMk/>
            <pc:sldMk cId="0" sldId="275"/>
            <ac:spMk id="22" creationId="{990CFDA6-0749-4446-A0EE-9EFADC241F3A}"/>
          </ac:spMkLst>
        </pc:spChg>
        <pc:spChg chg="add mod">
          <ac:chgData name="Morin, Jean-Philippe" userId="903e30c2-fb1e-41a3-9520-20cb624d7859" providerId="ADAL" clId="{668B4BF3-CC66-4315-A658-7537C6F2E471}" dt="2022-04-11T11:47:44.577" v="2037" actId="6549"/>
          <ac:spMkLst>
            <pc:docMk/>
            <pc:sldMk cId="0" sldId="275"/>
            <ac:spMk id="23" creationId="{F2363274-164E-4059-9452-82EC7C9D9138}"/>
          </ac:spMkLst>
        </pc:spChg>
        <pc:spChg chg="mod">
          <ac:chgData name="Morin, Jean-Philippe" userId="903e30c2-fb1e-41a3-9520-20cb624d7859" providerId="ADAL" clId="{668B4BF3-CC66-4315-A658-7537C6F2E471}" dt="2022-04-04T15:10:24.170" v="1508" actId="14100"/>
          <ac:spMkLst>
            <pc:docMk/>
            <pc:sldMk cId="0" sldId="275"/>
            <ac:spMk id="21507" creationId="{81124E82-0CC8-430B-9A13-E28F3F50C611}"/>
          </ac:spMkLst>
        </pc:spChg>
        <pc:spChg chg="mod">
          <ac:chgData name="Morin, Jean-Philippe" userId="903e30c2-fb1e-41a3-9520-20cb624d7859" providerId="ADAL" clId="{668B4BF3-CC66-4315-A658-7537C6F2E471}" dt="2022-04-04T15:10:41.037" v="1511" actId="207"/>
          <ac:spMkLst>
            <pc:docMk/>
            <pc:sldMk cId="0" sldId="275"/>
            <ac:spMk id="21510" creationId="{DC2D2AD1-0E5D-49EA-82DB-5AD1B10D9233}"/>
          </ac:spMkLst>
        </pc:spChg>
        <pc:spChg chg="mod">
          <ac:chgData name="Morin, Jean-Philippe" userId="903e30c2-fb1e-41a3-9520-20cb624d7859" providerId="ADAL" clId="{668B4BF3-CC66-4315-A658-7537C6F2E471}" dt="2022-04-04T15:11:03.747" v="1516" actId="207"/>
          <ac:spMkLst>
            <pc:docMk/>
            <pc:sldMk cId="0" sldId="275"/>
            <ac:spMk id="21512" creationId="{50818615-D11C-4AC7-8DCF-46615553C04D}"/>
          </ac:spMkLst>
        </pc:spChg>
        <pc:spChg chg="mod">
          <ac:chgData name="Morin, Jean-Philippe" userId="903e30c2-fb1e-41a3-9520-20cb624d7859" providerId="ADAL" clId="{668B4BF3-CC66-4315-A658-7537C6F2E471}" dt="2022-04-11T11:47:40.474" v="2036" actId="14100"/>
          <ac:spMkLst>
            <pc:docMk/>
            <pc:sldMk cId="0" sldId="275"/>
            <ac:spMk id="21515" creationId="{6EB980EA-9C80-4A6D-90A1-D48DFBBF057C}"/>
          </ac:spMkLst>
        </pc:spChg>
        <pc:spChg chg="del">
          <ac:chgData name="Morin, Jean-Philippe" userId="903e30c2-fb1e-41a3-9520-20cb624d7859" providerId="ADAL" clId="{668B4BF3-CC66-4315-A658-7537C6F2E471}" dt="2022-04-04T15:11:35.550" v="1543" actId="478"/>
          <ac:spMkLst>
            <pc:docMk/>
            <pc:sldMk cId="0" sldId="275"/>
            <ac:spMk id="42007" creationId="{25F4B91C-ED1F-4350-BAAE-BECD5542AE90}"/>
          </ac:spMkLst>
        </pc:spChg>
        <pc:spChg chg="del">
          <ac:chgData name="Morin, Jean-Philippe" userId="903e30c2-fb1e-41a3-9520-20cb624d7859" providerId="ADAL" clId="{668B4BF3-CC66-4315-A658-7537C6F2E471}" dt="2022-04-04T15:08:25.908" v="1424" actId="478"/>
          <ac:spMkLst>
            <pc:docMk/>
            <pc:sldMk cId="0" sldId="275"/>
            <ac:spMk id="42011" creationId="{2A184FFB-CF1F-42A3-BBC5-2D1966F31B37}"/>
          </ac:spMkLst>
        </pc:spChg>
        <pc:grpChg chg="add mod">
          <ac:chgData name="Morin, Jean-Philippe" userId="903e30c2-fb1e-41a3-9520-20cb624d7859" providerId="ADAL" clId="{668B4BF3-CC66-4315-A658-7537C6F2E471}" dt="2022-04-04T15:12:34.407" v="1552" actId="164"/>
          <ac:grpSpMkLst>
            <pc:docMk/>
            <pc:sldMk cId="0" sldId="275"/>
            <ac:grpSpMk id="4" creationId="{A145EEC9-F0AD-4287-B503-2B5FAD7C2604}"/>
          </ac:grpSpMkLst>
        </pc:grpChg>
      </pc:sldChg>
      <pc:sldChg chg="addSp delSp modSp mod ord modAnim">
        <pc:chgData name="Morin, Jean-Philippe" userId="903e30c2-fb1e-41a3-9520-20cb624d7859" providerId="ADAL" clId="{668B4BF3-CC66-4315-A658-7537C6F2E471}" dt="2022-04-11T12:07:53.350" v="2720"/>
        <pc:sldMkLst>
          <pc:docMk/>
          <pc:sldMk cId="0" sldId="276"/>
        </pc:sldMkLst>
        <pc:spChg chg="add mod">
          <ac:chgData name="Morin, Jean-Philippe" userId="903e30c2-fb1e-41a3-9520-20cb624d7859" providerId="ADAL" clId="{668B4BF3-CC66-4315-A658-7537C6F2E471}" dt="2022-04-04T15:48:02.692" v="1752" actId="1076"/>
          <ac:spMkLst>
            <pc:docMk/>
            <pc:sldMk cId="0" sldId="276"/>
            <ac:spMk id="46" creationId="{2B63B189-B592-4E98-B685-68505C321E6A}"/>
          </ac:spMkLst>
        </pc:spChg>
        <pc:spChg chg="add mod">
          <ac:chgData name="Morin, Jean-Philippe" userId="903e30c2-fb1e-41a3-9520-20cb624d7859" providerId="ADAL" clId="{668B4BF3-CC66-4315-A658-7537C6F2E471}" dt="2022-04-04T15:47:58.394" v="1751" actId="207"/>
          <ac:spMkLst>
            <pc:docMk/>
            <pc:sldMk cId="0" sldId="276"/>
            <ac:spMk id="50" creationId="{DC7A9A74-A995-4F96-904E-85E3D205D123}"/>
          </ac:spMkLst>
        </pc:spChg>
        <pc:cxnChg chg="add mod">
          <ac:chgData name="Morin, Jean-Philippe" userId="903e30c2-fb1e-41a3-9520-20cb624d7859" providerId="ADAL" clId="{668B4BF3-CC66-4315-A658-7537C6F2E471}" dt="2022-04-04T15:42:00.946" v="1684" actId="14100"/>
          <ac:cxnSpMkLst>
            <pc:docMk/>
            <pc:sldMk cId="0" sldId="276"/>
            <ac:cxnSpMk id="3" creationId="{9F92245C-EAD1-4C13-98B4-B8E874DA2F27}"/>
          </ac:cxnSpMkLst>
        </pc:cxnChg>
        <pc:cxnChg chg="add mod">
          <ac:chgData name="Morin, Jean-Philippe" userId="903e30c2-fb1e-41a3-9520-20cb624d7859" providerId="ADAL" clId="{668B4BF3-CC66-4315-A658-7537C6F2E471}" dt="2022-04-04T15:42:10.824" v="1687" actId="14100"/>
          <ac:cxnSpMkLst>
            <pc:docMk/>
            <pc:sldMk cId="0" sldId="276"/>
            <ac:cxnSpMk id="8" creationId="{0411B9EC-0D84-4A41-9E14-9A5DEB97FA04}"/>
          </ac:cxnSpMkLst>
        </pc:cxnChg>
        <pc:cxnChg chg="add mod">
          <ac:chgData name="Morin, Jean-Philippe" userId="903e30c2-fb1e-41a3-9520-20cb624d7859" providerId="ADAL" clId="{668B4BF3-CC66-4315-A658-7537C6F2E471}" dt="2022-04-04T15:42:18.341" v="1690" actId="14100"/>
          <ac:cxnSpMkLst>
            <pc:docMk/>
            <pc:sldMk cId="0" sldId="276"/>
            <ac:cxnSpMk id="11" creationId="{E349B678-38FE-4972-B6AC-C3F36F0DF29D}"/>
          </ac:cxnSpMkLst>
        </pc:cxnChg>
        <pc:cxnChg chg="add mod">
          <ac:chgData name="Morin, Jean-Philippe" userId="903e30c2-fb1e-41a3-9520-20cb624d7859" providerId="ADAL" clId="{668B4BF3-CC66-4315-A658-7537C6F2E471}" dt="2022-04-04T15:42:25.912" v="1693" actId="14100"/>
          <ac:cxnSpMkLst>
            <pc:docMk/>
            <pc:sldMk cId="0" sldId="276"/>
            <ac:cxnSpMk id="14" creationId="{F26F98B1-C7F3-46EE-82E0-8DAEA7F8CBC4}"/>
          </ac:cxnSpMkLst>
        </pc:cxnChg>
        <pc:cxnChg chg="add mod">
          <ac:chgData name="Morin, Jean-Philippe" userId="903e30c2-fb1e-41a3-9520-20cb624d7859" providerId="ADAL" clId="{668B4BF3-CC66-4315-A658-7537C6F2E471}" dt="2022-04-04T15:44:25.361" v="1708" actId="14100"/>
          <ac:cxnSpMkLst>
            <pc:docMk/>
            <pc:sldMk cId="0" sldId="276"/>
            <ac:cxnSpMk id="17" creationId="{0C8E3EF8-E18C-4CB0-9D71-1C960342DD34}"/>
          </ac:cxnSpMkLst>
        </pc:cxnChg>
        <pc:cxnChg chg="add mod">
          <ac:chgData name="Morin, Jean-Philippe" userId="903e30c2-fb1e-41a3-9520-20cb624d7859" providerId="ADAL" clId="{668B4BF3-CC66-4315-A658-7537C6F2E471}" dt="2022-04-04T15:46:31.705" v="1728" actId="14100"/>
          <ac:cxnSpMkLst>
            <pc:docMk/>
            <pc:sldMk cId="0" sldId="276"/>
            <ac:cxnSpMk id="20" creationId="{06EA46C0-B9C5-4BBD-996B-E04D2965F561}"/>
          </ac:cxnSpMkLst>
        </pc:cxnChg>
        <pc:cxnChg chg="add mod">
          <ac:chgData name="Morin, Jean-Philippe" userId="903e30c2-fb1e-41a3-9520-20cb624d7859" providerId="ADAL" clId="{668B4BF3-CC66-4315-A658-7537C6F2E471}" dt="2022-04-04T15:44:33.650" v="1711" actId="14100"/>
          <ac:cxnSpMkLst>
            <pc:docMk/>
            <pc:sldMk cId="0" sldId="276"/>
            <ac:cxnSpMk id="24" creationId="{AB2D7F5B-6675-4BCD-B797-36CD0FAA005A}"/>
          </ac:cxnSpMkLst>
        </pc:cxnChg>
        <pc:cxnChg chg="add mod">
          <ac:chgData name="Morin, Jean-Philippe" userId="903e30c2-fb1e-41a3-9520-20cb624d7859" providerId="ADAL" clId="{668B4BF3-CC66-4315-A658-7537C6F2E471}" dt="2022-04-04T15:44:41.820" v="1714" actId="14100"/>
          <ac:cxnSpMkLst>
            <pc:docMk/>
            <pc:sldMk cId="0" sldId="276"/>
            <ac:cxnSpMk id="27" creationId="{54E206CE-137A-480F-BD95-62565A142BAE}"/>
          </ac:cxnSpMkLst>
        </pc:cxnChg>
        <pc:cxnChg chg="add mod">
          <ac:chgData name="Morin, Jean-Philippe" userId="903e30c2-fb1e-41a3-9520-20cb624d7859" providerId="ADAL" clId="{668B4BF3-CC66-4315-A658-7537C6F2E471}" dt="2022-04-04T15:45:04.987" v="1722" actId="14100"/>
          <ac:cxnSpMkLst>
            <pc:docMk/>
            <pc:sldMk cId="0" sldId="276"/>
            <ac:cxnSpMk id="30" creationId="{F0492F45-B176-45DE-B8D0-6138D2B2723A}"/>
          </ac:cxnSpMkLst>
        </pc:cxnChg>
        <pc:cxnChg chg="add mod">
          <ac:chgData name="Morin, Jean-Philippe" userId="903e30c2-fb1e-41a3-9520-20cb624d7859" providerId="ADAL" clId="{668B4BF3-CC66-4315-A658-7537C6F2E471}" dt="2022-04-04T15:45:07.197" v="1723" actId="14100"/>
          <ac:cxnSpMkLst>
            <pc:docMk/>
            <pc:sldMk cId="0" sldId="276"/>
            <ac:cxnSpMk id="33" creationId="{3D3EFF36-1A32-40E7-8B27-50F319DFE422}"/>
          </ac:cxnSpMkLst>
        </pc:cxnChg>
        <pc:cxnChg chg="add mod">
          <ac:chgData name="Morin, Jean-Philippe" userId="903e30c2-fb1e-41a3-9520-20cb624d7859" providerId="ADAL" clId="{668B4BF3-CC66-4315-A658-7537C6F2E471}" dt="2022-04-04T15:45:18.836" v="1726" actId="14100"/>
          <ac:cxnSpMkLst>
            <pc:docMk/>
            <pc:sldMk cId="0" sldId="276"/>
            <ac:cxnSpMk id="39" creationId="{B5EBAC98-D5E9-4840-93A2-A37A34871D0C}"/>
          </ac:cxnSpMkLst>
        </pc:cxnChg>
        <pc:cxnChg chg="add mod">
          <ac:chgData name="Morin, Jean-Philippe" userId="903e30c2-fb1e-41a3-9520-20cb624d7859" providerId="ADAL" clId="{668B4BF3-CC66-4315-A658-7537C6F2E471}" dt="2022-04-04T15:47:39.698" v="1740" actId="14100"/>
          <ac:cxnSpMkLst>
            <pc:docMk/>
            <pc:sldMk cId="0" sldId="276"/>
            <ac:cxnSpMk id="42" creationId="{D7F56991-213A-4E39-827F-24F6E5F174D6}"/>
          </ac:cxnSpMkLst>
        </pc:cxnChg>
        <pc:cxnChg chg="add del mod">
          <ac:chgData name="Morin, Jean-Philippe" userId="903e30c2-fb1e-41a3-9520-20cb624d7859" providerId="ADAL" clId="{668B4BF3-CC66-4315-A658-7537C6F2E471}" dt="2022-04-04T15:47:48.539" v="1745"/>
          <ac:cxnSpMkLst>
            <pc:docMk/>
            <pc:sldMk cId="0" sldId="276"/>
            <ac:cxnSpMk id="49" creationId="{073B7739-3A03-4242-B664-8CF592EFBB6A}"/>
          </ac:cxnSpMkLst>
        </pc:cxnChg>
      </pc:sldChg>
      <pc:sldChg chg="addSp modSp mod">
        <pc:chgData name="Morin, Jean-Philippe" userId="903e30c2-fb1e-41a3-9520-20cb624d7859" providerId="ADAL" clId="{668B4BF3-CC66-4315-A658-7537C6F2E471}" dt="2022-04-04T15:59:24.588" v="1874" actId="1076"/>
        <pc:sldMkLst>
          <pc:docMk/>
          <pc:sldMk cId="0" sldId="277"/>
        </pc:sldMkLst>
        <pc:spChg chg="add mod">
          <ac:chgData name="Morin, Jean-Philippe" userId="903e30c2-fb1e-41a3-9520-20cb624d7859" providerId="ADAL" clId="{668B4BF3-CC66-4315-A658-7537C6F2E471}" dt="2022-04-04T15:59:24.588" v="1874" actId="1076"/>
          <ac:spMkLst>
            <pc:docMk/>
            <pc:sldMk cId="0" sldId="277"/>
            <ac:spMk id="6" creationId="{0664FD8D-CB07-4B56-86FB-CFBEC2BF32A4}"/>
          </ac:spMkLst>
        </pc:spChg>
        <pc:spChg chg="mod">
          <ac:chgData name="Morin, Jean-Philippe" userId="903e30c2-fb1e-41a3-9520-20cb624d7859" providerId="ADAL" clId="{668B4BF3-CC66-4315-A658-7537C6F2E471}" dt="2022-04-04T15:59:20.547" v="1872" actId="20577"/>
          <ac:spMkLst>
            <pc:docMk/>
            <pc:sldMk cId="0" sldId="277"/>
            <ac:spMk id="35842" creationId="{E392B60B-EF10-4E31-9FE4-E5895E0D1F95}"/>
          </ac:spMkLst>
        </pc:spChg>
      </pc:sldChg>
      <pc:sldChg chg="addSp modSp mod">
        <pc:chgData name="Morin, Jean-Philippe" userId="903e30c2-fb1e-41a3-9520-20cb624d7859" providerId="ADAL" clId="{668B4BF3-CC66-4315-A658-7537C6F2E471}" dt="2022-04-04T15:56:03.859" v="1842" actId="1076"/>
        <pc:sldMkLst>
          <pc:docMk/>
          <pc:sldMk cId="0" sldId="278"/>
        </pc:sldMkLst>
        <pc:spChg chg="add mod">
          <ac:chgData name="Morin, Jean-Philippe" userId="903e30c2-fb1e-41a3-9520-20cb624d7859" providerId="ADAL" clId="{668B4BF3-CC66-4315-A658-7537C6F2E471}" dt="2022-04-04T15:56:03.859" v="1842" actId="1076"/>
          <ac:spMkLst>
            <pc:docMk/>
            <pc:sldMk cId="0" sldId="278"/>
            <ac:spMk id="10" creationId="{5DC805C3-E4BA-4810-87AF-1A752E2432EE}"/>
          </ac:spMkLst>
        </pc:spChg>
        <pc:spChg chg="mod">
          <ac:chgData name="Morin, Jean-Philippe" userId="903e30c2-fb1e-41a3-9520-20cb624d7859" providerId="ADAL" clId="{668B4BF3-CC66-4315-A658-7537C6F2E471}" dt="2022-04-04T15:51:52.357" v="1840"/>
          <ac:spMkLst>
            <pc:docMk/>
            <pc:sldMk cId="0" sldId="278"/>
            <ac:spMk id="34822" creationId="{0A3C2979-C8D0-43CD-95C8-708D2A3FF88F}"/>
          </ac:spMkLst>
        </pc:spChg>
      </pc:sldChg>
      <pc:sldChg chg="modSp mod">
        <pc:chgData name="Morin, Jean-Philippe" userId="903e30c2-fb1e-41a3-9520-20cb624d7859" providerId="ADAL" clId="{668B4BF3-CC66-4315-A658-7537C6F2E471}" dt="2022-04-11T11:49:04.115" v="2051" actId="20577"/>
        <pc:sldMkLst>
          <pc:docMk/>
          <pc:sldMk cId="0" sldId="279"/>
        </pc:sldMkLst>
        <pc:spChg chg="mod">
          <ac:chgData name="Morin, Jean-Philippe" userId="903e30c2-fb1e-41a3-9520-20cb624d7859" providerId="ADAL" clId="{668B4BF3-CC66-4315-A658-7537C6F2E471}" dt="2022-04-11T11:49:04.115" v="2051" actId="20577"/>
          <ac:spMkLst>
            <pc:docMk/>
            <pc:sldMk cId="0" sldId="279"/>
            <ac:spMk id="23555" creationId="{B5C039E2-06C8-45E1-8932-01792C3A96BE}"/>
          </ac:spMkLst>
        </pc:spChg>
      </pc:sldChg>
      <pc:sldChg chg="addSp modSp mod">
        <pc:chgData name="Morin, Jean-Philippe" userId="903e30c2-fb1e-41a3-9520-20cb624d7859" providerId="ADAL" clId="{668B4BF3-CC66-4315-A658-7537C6F2E471}" dt="2022-04-11T12:04:54.029" v="2641" actId="1076"/>
        <pc:sldMkLst>
          <pc:docMk/>
          <pc:sldMk cId="0" sldId="280"/>
        </pc:sldMkLst>
        <pc:spChg chg="mod">
          <ac:chgData name="Morin, Jean-Philippe" userId="903e30c2-fb1e-41a3-9520-20cb624d7859" providerId="ADAL" clId="{668B4BF3-CC66-4315-A658-7537C6F2E471}" dt="2022-04-11T12:04:50.393" v="2640" actId="20577"/>
          <ac:spMkLst>
            <pc:docMk/>
            <pc:sldMk cId="0" sldId="280"/>
            <ac:spMk id="27651" creationId="{5CB85DC2-040D-411E-B4DF-55219A97F8E7}"/>
          </ac:spMkLst>
        </pc:spChg>
        <pc:picChg chg="add mod modCrop">
          <ac:chgData name="Morin, Jean-Philippe" userId="903e30c2-fb1e-41a3-9520-20cb624d7859" providerId="ADAL" clId="{668B4BF3-CC66-4315-A658-7537C6F2E471}" dt="2022-04-11T12:04:54.029" v="2641" actId="1076"/>
          <ac:picMkLst>
            <pc:docMk/>
            <pc:sldMk cId="0" sldId="280"/>
            <ac:picMk id="3" creationId="{5A449BBE-BD49-472E-89B5-734B49411108}"/>
          </ac:picMkLst>
        </pc:picChg>
      </pc:sldChg>
      <pc:sldChg chg="ord">
        <pc:chgData name="Morin, Jean-Philippe" userId="903e30c2-fb1e-41a3-9520-20cb624d7859" providerId="ADAL" clId="{668B4BF3-CC66-4315-A658-7537C6F2E471}" dt="2022-04-11T12:08:33.561" v="2724"/>
        <pc:sldMkLst>
          <pc:docMk/>
          <pc:sldMk cId="0" sldId="281"/>
        </pc:sldMkLst>
      </pc:sldChg>
      <pc:sldChg chg="delSp modSp mod ord">
        <pc:chgData name="Morin, Jean-Philippe" userId="903e30c2-fb1e-41a3-9520-20cb624d7859" providerId="ADAL" clId="{668B4BF3-CC66-4315-A658-7537C6F2E471}" dt="2022-04-11T12:08:01.376" v="2722"/>
        <pc:sldMkLst>
          <pc:docMk/>
          <pc:sldMk cId="0" sldId="282"/>
        </pc:sldMkLst>
        <pc:spChg chg="mod">
          <ac:chgData name="Morin, Jean-Philippe" userId="903e30c2-fb1e-41a3-9520-20cb624d7859" providerId="ADAL" clId="{668B4BF3-CC66-4315-A658-7537C6F2E471}" dt="2022-04-04T16:01:08.628" v="1922" actId="404"/>
          <ac:spMkLst>
            <pc:docMk/>
            <pc:sldMk cId="0" sldId="282"/>
            <ac:spMk id="29699" creationId="{6D5CE96C-08B4-420C-AC47-AA3767F99944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16" creationId="{73057143-D640-4375-8CD9-D1BB855D2DD0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17" creationId="{B6EC7E3D-21E6-40B9-AAFE-73BDEE1CA62E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18" creationId="{C73C2745-E3F9-4A56-9E0B-357A63416E57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19" creationId="{3A817FBA-33EA-4C2D-9097-8849494FFA64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20" creationId="{FE3B00B9-5BA4-4404-A558-89AA32B056F1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21" creationId="{E60D3AEC-BC78-4396-9126-731809553AEE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22" creationId="{692D152E-71D3-4D4E-A84E-156BA41E345A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23" creationId="{544411AF-DA82-4B5A-A52E-EB79E13B4DD3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24" creationId="{7E09CE2C-EBEB-4ABC-9489-42FD61067A90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25" creationId="{EA502EA3-E8FB-4F5B-86DF-94E3ED7E06C4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26" creationId="{DE66C997-055F-4A90-9E2B-868386A5EED5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27" creationId="{4921F1CF-C299-45D9-8ECF-E241F184CD55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28" creationId="{EDF1A369-2952-469E-BE80-CC088EA90882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29" creationId="{436E3184-673A-4B83-920B-416E9EC57064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30" creationId="{8E819939-8885-40C2-B2B3-9BC604472891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31" creationId="{138E58F0-E3AC-42E5-84E7-591EF20B1E16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32" creationId="{743DA606-8321-41A2-A8D5-04FFACFAFC9D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33" creationId="{8B92E385-D251-4189-AC02-7C8CFC71525F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34" creationId="{46221BD6-E3F9-41A7-BB1C-825D59162584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35" creationId="{D6A79F2F-0A44-4FD9-B120-E0A29E1E4E22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36" creationId="{BE9F2F34-71B3-443D-8FEF-96F0F0E821B3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37" creationId="{AB83E597-CD89-4C61-AB7C-7F51F97799DD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38" creationId="{26AAED3C-E6BF-4375-A4D9-0EE0BA31C031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39" creationId="{80D9F46E-E7FD-4C8E-8224-DDDD53F0EC62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40" creationId="{C2B8DC21-EAC9-4A81-AAE7-17DBCC137963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41" creationId="{55AED058-3FA0-46D7-9EFF-997C1551DD32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42" creationId="{BEC82793-AC80-4477-80B7-F4D7B66D53FD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43" creationId="{49B9AAD4-0329-4AFD-B9A1-976DB0AAEC0A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44" creationId="{0FC49D7A-78A2-452F-A2B3-6018504F108E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45" creationId="{3244E710-6566-4E25-BFA4-69DB82C87471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46" creationId="{09D76C51-E765-4E82-B297-F92A20889B05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47" creationId="{B4BF4B45-E6F1-4B64-8F0D-1C86DE180CC1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48" creationId="{34AF8698-954D-4A37-A182-46863B2FC540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49" creationId="{A7A33BE2-9CE8-49D4-99F0-2AE188BD892A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50" creationId="{404EB231-EEFC-457F-8FA0-297CA2BB0B0F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51" creationId="{1B3F2F31-34A7-42F4-A322-3CB4740F612D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52" creationId="{FA1AA055-8DB1-4A40-B139-2D058BBAE112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53" creationId="{574131FC-E94C-4C11-A7E9-501876A18741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54" creationId="{E0A0F1FE-F25F-4989-BEA2-0BE6B21D6C98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55" creationId="{D4190E33-C5FD-4231-9E48-5F92C757EC51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56" creationId="{519A71E1-6AFF-4D1E-91C5-4DFE6C9EECF4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57" creationId="{61A757EC-46B7-4057-814E-D03AC3D4A43C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58" creationId="{2ED77727-D65C-4654-AD5F-61BC2D951522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59" creationId="{72048714-502B-42BD-910F-2223199A8ADD}"/>
          </ac:spMkLst>
        </pc:spChg>
        <pc:spChg chg="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60" creationId="{0C78839C-7B95-4302-B98A-44920DA94AB6}"/>
          </ac:spMkLst>
        </pc:spChg>
        <pc:spChg chg="del mod">
          <ac:chgData name="Morin, Jean-Philippe" userId="903e30c2-fb1e-41a3-9520-20cb624d7859" providerId="ADAL" clId="{668B4BF3-CC66-4315-A658-7537C6F2E471}" dt="2022-04-04T16:01:32.515" v="1926" actId="478"/>
          <ac:spMkLst>
            <pc:docMk/>
            <pc:sldMk cId="0" sldId="282"/>
            <ac:spMk id="29761" creationId="{20DB91B6-BFB2-43AF-BECA-CC6952163679}"/>
          </ac:spMkLst>
        </pc:spChg>
        <pc:spChg chg="del mod">
          <ac:chgData name="Morin, Jean-Philippe" userId="903e30c2-fb1e-41a3-9520-20cb624d7859" providerId="ADAL" clId="{668B4BF3-CC66-4315-A658-7537C6F2E471}" dt="2022-04-04T16:01:30.983" v="1925" actId="478"/>
          <ac:spMkLst>
            <pc:docMk/>
            <pc:sldMk cId="0" sldId="282"/>
            <ac:spMk id="29762" creationId="{05419DB6-4BF9-41E2-BB29-EF91F132305D}"/>
          </ac:spMkLst>
        </pc:spChg>
        <pc:spChg chg="del mod">
          <ac:chgData name="Morin, Jean-Philippe" userId="903e30c2-fb1e-41a3-9520-20cb624d7859" providerId="ADAL" clId="{668B4BF3-CC66-4315-A658-7537C6F2E471}" dt="2022-04-04T16:01:36.109" v="1927" actId="478"/>
          <ac:spMkLst>
            <pc:docMk/>
            <pc:sldMk cId="0" sldId="282"/>
            <ac:spMk id="29763" creationId="{84D68A23-63A0-42AB-93AD-A95826EBC405}"/>
          </ac:spMkLst>
        </pc:spChg>
        <pc:grpChg chg="mod">
          <ac:chgData name="Morin, Jean-Philippe" userId="903e30c2-fb1e-41a3-9520-20cb624d7859" providerId="ADAL" clId="{668B4BF3-CC66-4315-A658-7537C6F2E471}" dt="2022-04-04T16:01:36.109" v="1927" actId="478"/>
          <ac:grpSpMkLst>
            <pc:docMk/>
            <pc:sldMk cId="0" sldId="282"/>
            <ac:grpSpMk id="29715" creationId="{86671910-764F-471C-8273-C0E29F24B82B}"/>
          </ac:grpSpMkLst>
        </pc:grpChg>
      </pc:sldChg>
      <pc:sldChg chg="addSp delSp modSp mod">
        <pc:chgData name="Morin, Jean-Philippe" userId="903e30c2-fb1e-41a3-9520-20cb624d7859" providerId="ADAL" clId="{668B4BF3-CC66-4315-A658-7537C6F2E471}" dt="2022-04-11T12:07:28.576" v="2716" actId="14100"/>
        <pc:sldMkLst>
          <pc:docMk/>
          <pc:sldMk cId="0" sldId="283"/>
        </pc:sldMkLst>
        <pc:spChg chg="add mod">
          <ac:chgData name="Morin, Jean-Philippe" userId="903e30c2-fb1e-41a3-9520-20cb624d7859" providerId="ADAL" clId="{668B4BF3-CC66-4315-A658-7537C6F2E471}" dt="2022-04-11T12:06:31.740" v="2702" actId="1076"/>
          <ac:spMkLst>
            <pc:docMk/>
            <pc:sldMk cId="0" sldId="283"/>
            <ac:spMk id="2" creationId="{BC25978C-39C5-4E86-8834-8A780E33A44D}"/>
          </ac:spMkLst>
        </pc:spChg>
        <pc:spChg chg="add del mod">
          <ac:chgData name="Morin, Jean-Philippe" userId="903e30c2-fb1e-41a3-9520-20cb624d7859" providerId="ADAL" clId="{668B4BF3-CC66-4315-A658-7537C6F2E471}" dt="2022-04-11T12:06:19.869" v="2690" actId="478"/>
          <ac:spMkLst>
            <pc:docMk/>
            <pc:sldMk cId="0" sldId="283"/>
            <ac:spMk id="5" creationId="{DA9D82EB-74C5-4005-9476-02F8CBE066B0}"/>
          </ac:spMkLst>
        </pc:spChg>
        <pc:spChg chg="mod">
          <ac:chgData name="Morin, Jean-Philippe" userId="903e30c2-fb1e-41a3-9520-20cb624d7859" providerId="ADAL" clId="{668B4BF3-CC66-4315-A658-7537C6F2E471}" dt="2022-04-11T12:07:28.576" v="2716" actId="14100"/>
          <ac:spMkLst>
            <pc:docMk/>
            <pc:sldMk cId="0" sldId="283"/>
            <ac:spMk id="28675" creationId="{78F2F84E-8363-4C00-B90D-A6B930FC00D0}"/>
          </ac:spMkLst>
        </pc:spChg>
        <pc:spChg chg="del">
          <ac:chgData name="Morin, Jean-Philippe" userId="903e30c2-fb1e-41a3-9520-20cb624d7859" providerId="ADAL" clId="{668B4BF3-CC66-4315-A658-7537C6F2E471}" dt="2022-04-11T12:05:34.877" v="2643" actId="21"/>
          <ac:spMkLst>
            <pc:docMk/>
            <pc:sldMk cId="0" sldId="283"/>
            <ac:spMk id="57348" creationId="{FF6AF904-EA95-418E-BA1D-AEBEF90D5F6C}"/>
          </ac:spMkLst>
        </pc:spChg>
      </pc:sldChg>
      <pc:sldChg chg="modSp mod ord">
        <pc:chgData name="Morin, Jean-Philippe" userId="903e30c2-fb1e-41a3-9520-20cb624d7859" providerId="ADAL" clId="{668B4BF3-CC66-4315-A658-7537C6F2E471}" dt="2022-04-11T12:01:18.226" v="2615" actId="20577"/>
        <pc:sldMkLst>
          <pc:docMk/>
          <pc:sldMk cId="0" sldId="284"/>
        </pc:sldMkLst>
        <pc:spChg chg="mod">
          <ac:chgData name="Morin, Jean-Philippe" userId="903e30c2-fb1e-41a3-9520-20cb624d7859" providerId="ADAL" clId="{668B4BF3-CC66-4315-A658-7537C6F2E471}" dt="2022-04-11T12:01:18.226" v="2615" actId="20577"/>
          <ac:spMkLst>
            <pc:docMk/>
            <pc:sldMk cId="0" sldId="284"/>
            <ac:spMk id="30723" creationId="{170E5621-CE74-4BBE-8418-00861D978AFA}"/>
          </ac:spMkLst>
        </pc:spChg>
      </pc:sldChg>
      <pc:sldChg chg="addSp delSp modSp mod">
        <pc:chgData name="Morin, Jean-Philippe" userId="903e30c2-fb1e-41a3-9520-20cb624d7859" providerId="ADAL" clId="{668B4BF3-CC66-4315-A658-7537C6F2E471}" dt="2022-04-11T11:54:44.853" v="2299" actId="404"/>
        <pc:sldMkLst>
          <pc:docMk/>
          <pc:sldMk cId="0" sldId="285"/>
        </pc:sldMkLst>
        <pc:spChg chg="add mod ord">
          <ac:chgData name="Morin, Jean-Philippe" userId="903e30c2-fb1e-41a3-9520-20cb624d7859" providerId="ADAL" clId="{668B4BF3-CC66-4315-A658-7537C6F2E471}" dt="2022-04-04T16:22:02.856" v="1953" actId="207"/>
          <ac:spMkLst>
            <pc:docMk/>
            <pc:sldMk cId="0" sldId="285"/>
            <ac:spMk id="3" creationId="{494F2389-ED34-41B0-994B-BAEA28602C8E}"/>
          </ac:spMkLst>
        </pc:spChg>
        <pc:spChg chg="add mod">
          <ac:chgData name="Morin, Jean-Philippe" userId="903e30c2-fb1e-41a3-9520-20cb624d7859" providerId="ADAL" clId="{668B4BF3-CC66-4315-A658-7537C6F2E471}" dt="2022-04-04T16:11:39.312" v="1931" actId="20577"/>
          <ac:spMkLst>
            <pc:docMk/>
            <pc:sldMk cId="0" sldId="285"/>
            <ac:spMk id="5" creationId="{99C51AFA-7EB2-465B-8133-D5AFFEAB529F}"/>
          </ac:spMkLst>
        </pc:spChg>
        <pc:spChg chg="mod">
          <ac:chgData name="Morin, Jean-Philippe" userId="903e30c2-fb1e-41a3-9520-20cb624d7859" providerId="ADAL" clId="{668B4BF3-CC66-4315-A658-7537C6F2E471}" dt="2022-04-11T11:54:44.853" v="2299" actId="404"/>
          <ac:spMkLst>
            <pc:docMk/>
            <pc:sldMk cId="0" sldId="285"/>
            <ac:spMk id="25603" creationId="{E2CD6066-EE9C-4401-983E-6D89D1FF51F5}"/>
          </ac:spMkLst>
        </pc:spChg>
        <pc:picChg chg="add del mod">
          <ac:chgData name="Morin, Jean-Philippe" userId="903e30c2-fb1e-41a3-9520-20cb624d7859" providerId="ADAL" clId="{668B4BF3-CC66-4315-A658-7537C6F2E471}" dt="2022-04-04T16:21:26.771" v="1947" actId="478"/>
          <ac:picMkLst>
            <pc:docMk/>
            <pc:sldMk cId="0" sldId="285"/>
            <ac:picMk id="25605" creationId="{F7DA49F0-FFA7-42C5-BAFC-0FEFAF8C3828}"/>
          </ac:picMkLst>
        </pc:picChg>
        <pc:picChg chg="add mod">
          <ac:chgData name="Morin, Jean-Philippe" userId="903e30c2-fb1e-41a3-9520-20cb624d7859" providerId="ADAL" clId="{668B4BF3-CC66-4315-A658-7537C6F2E471}" dt="2022-04-04T16:21:53.611" v="1952" actId="1076"/>
          <ac:picMkLst>
            <pc:docMk/>
            <pc:sldMk cId="0" sldId="285"/>
            <ac:picMk id="25607" creationId="{C32DF944-ED02-4C63-9408-ECA5B62E98A2}"/>
          </ac:picMkLst>
        </pc:picChg>
      </pc:sldChg>
      <pc:sldChg chg="addSp delSp modSp mod">
        <pc:chgData name="Morin, Jean-Philippe" userId="903e30c2-fb1e-41a3-9520-20cb624d7859" providerId="ADAL" clId="{668B4BF3-CC66-4315-A658-7537C6F2E471}" dt="2022-04-11T11:58:29.364" v="2442" actId="478"/>
        <pc:sldMkLst>
          <pc:docMk/>
          <pc:sldMk cId="0" sldId="286"/>
        </pc:sldMkLst>
        <pc:spChg chg="add del mod">
          <ac:chgData name="Morin, Jean-Philippe" userId="903e30c2-fb1e-41a3-9520-20cb624d7859" providerId="ADAL" clId="{668B4BF3-CC66-4315-A658-7537C6F2E471}" dt="2022-04-11T11:57:35.406" v="2436" actId="21"/>
          <ac:spMkLst>
            <pc:docMk/>
            <pc:sldMk cId="0" sldId="286"/>
            <ac:spMk id="2" creationId="{41AD6D9B-4D1F-4DD7-8B3A-7CDE578138C7}"/>
          </ac:spMkLst>
        </pc:spChg>
        <pc:spChg chg="add del mod">
          <ac:chgData name="Morin, Jean-Philippe" userId="903e30c2-fb1e-41a3-9520-20cb624d7859" providerId="ADAL" clId="{668B4BF3-CC66-4315-A658-7537C6F2E471}" dt="2022-04-11T11:57:34.544" v="2434" actId="21"/>
          <ac:spMkLst>
            <pc:docMk/>
            <pc:sldMk cId="0" sldId="286"/>
            <ac:spMk id="3" creationId="{EC5CD813-B797-4111-A6CC-F7F5C497789A}"/>
          </ac:spMkLst>
        </pc:spChg>
        <pc:spChg chg="add del mod">
          <ac:chgData name="Morin, Jean-Philippe" userId="903e30c2-fb1e-41a3-9520-20cb624d7859" providerId="ADAL" clId="{668B4BF3-CC66-4315-A658-7537C6F2E471}" dt="2022-04-11T11:57:34.719" v="2435"/>
          <ac:spMkLst>
            <pc:docMk/>
            <pc:sldMk cId="0" sldId="286"/>
            <ac:spMk id="5" creationId="{F8B8D8F3-C2D7-4BEF-88CF-39107E9023CA}"/>
          </ac:spMkLst>
        </pc:spChg>
        <pc:spChg chg="add del mod">
          <ac:chgData name="Morin, Jean-Philippe" userId="903e30c2-fb1e-41a3-9520-20cb624d7859" providerId="ADAL" clId="{668B4BF3-CC66-4315-A658-7537C6F2E471}" dt="2022-04-11T11:56:33.992" v="2423"/>
          <ac:spMkLst>
            <pc:docMk/>
            <pc:sldMk cId="0" sldId="286"/>
            <ac:spMk id="7" creationId="{AD7A8AAE-C898-4056-AE42-BB9A5F7106E4}"/>
          </ac:spMkLst>
        </pc:spChg>
        <pc:spChg chg="mod">
          <ac:chgData name="Morin, Jean-Philippe" userId="903e30c2-fb1e-41a3-9520-20cb624d7859" providerId="ADAL" clId="{668B4BF3-CC66-4315-A658-7537C6F2E471}" dt="2022-04-11T11:56:55.896" v="2427" actId="1076"/>
          <ac:spMkLst>
            <pc:docMk/>
            <pc:sldMk cId="0" sldId="286"/>
            <ac:spMk id="8" creationId="{138DC888-0F9E-47AE-BED8-9F8711EA1386}"/>
          </ac:spMkLst>
        </pc:spChg>
        <pc:spChg chg="mod">
          <ac:chgData name="Morin, Jean-Philippe" userId="903e30c2-fb1e-41a3-9520-20cb624d7859" providerId="ADAL" clId="{668B4BF3-CC66-4315-A658-7537C6F2E471}" dt="2022-04-11T11:58:28.049" v="2441" actId="478"/>
          <ac:spMkLst>
            <pc:docMk/>
            <pc:sldMk cId="0" sldId="286"/>
            <ac:spMk id="11" creationId="{1A6BC76C-ED2E-4AFB-AD8D-F442FB6624B6}"/>
          </ac:spMkLst>
        </pc:spChg>
        <pc:spChg chg="mod">
          <ac:chgData name="Morin, Jean-Philippe" userId="903e30c2-fb1e-41a3-9520-20cb624d7859" providerId="ADAL" clId="{668B4BF3-CC66-4315-A658-7537C6F2E471}" dt="2022-04-11T11:58:18.420" v="2438" actId="338"/>
          <ac:spMkLst>
            <pc:docMk/>
            <pc:sldMk cId="0" sldId="286"/>
            <ac:spMk id="26626" creationId="{1B36FBED-866C-455B-B091-A32BE484CD82}"/>
          </ac:spMkLst>
        </pc:spChg>
        <pc:spChg chg="add del mod">
          <ac:chgData name="Morin, Jean-Philippe" userId="903e30c2-fb1e-41a3-9520-20cb624d7859" providerId="ADAL" clId="{668B4BF3-CC66-4315-A658-7537C6F2E471}" dt="2022-04-11T11:58:18.420" v="2438" actId="338"/>
          <ac:spMkLst>
            <pc:docMk/>
            <pc:sldMk cId="0" sldId="286"/>
            <ac:spMk id="54275" creationId="{6131A69E-2A45-47E9-AAA3-E629F91EB8F9}"/>
          </ac:spMkLst>
        </pc:spChg>
        <pc:grpChg chg="mod">
          <ac:chgData name="Morin, Jean-Philippe" userId="903e30c2-fb1e-41a3-9520-20cb624d7859" providerId="ADAL" clId="{668B4BF3-CC66-4315-A658-7537C6F2E471}" dt="2022-04-11T11:58:18.420" v="2438" actId="338"/>
          <ac:grpSpMkLst>
            <pc:docMk/>
            <pc:sldMk cId="0" sldId="286"/>
            <ac:grpSpMk id="1" creationId="{00000000-0000-0000-0000-000000000000}"/>
          </ac:grpSpMkLst>
        </pc:grpChg>
        <pc:grpChg chg="mod">
          <ac:chgData name="Morin, Jean-Philippe" userId="903e30c2-fb1e-41a3-9520-20cb624d7859" providerId="ADAL" clId="{668B4BF3-CC66-4315-A658-7537C6F2E471}" dt="2022-04-11T11:56:55.896" v="2427" actId="1076"/>
          <ac:grpSpMkLst>
            <pc:docMk/>
            <pc:sldMk cId="0" sldId="286"/>
            <ac:grpSpMk id="6" creationId="{D19D58C8-133F-4032-93DB-671498BC08D6}"/>
          </ac:grpSpMkLst>
        </pc:grpChg>
        <pc:grpChg chg="del mod">
          <ac:chgData name="Morin, Jean-Philippe" userId="903e30c2-fb1e-41a3-9520-20cb624d7859" providerId="ADAL" clId="{668B4BF3-CC66-4315-A658-7537C6F2E471}" dt="2022-04-11T11:58:29.364" v="2442" actId="478"/>
          <ac:grpSpMkLst>
            <pc:docMk/>
            <pc:sldMk cId="0" sldId="286"/>
            <ac:grpSpMk id="10" creationId="{05CBE314-BA62-46E0-B94B-4F06E88E2779}"/>
          </ac:grpSpMkLst>
        </pc:grpChg>
        <pc:picChg chg="add del mod">
          <ac:chgData name="Morin, Jean-Philippe" userId="903e30c2-fb1e-41a3-9520-20cb624d7859" providerId="ADAL" clId="{668B4BF3-CC66-4315-A658-7537C6F2E471}" dt="2022-04-11T11:57:32.808" v="2432"/>
          <ac:picMkLst>
            <pc:docMk/>
            <pc:sldMk cId="0" sldId="286"/>
            <ac:picMk id="4" creationId="{85A4A078-2D78-471B-A461-D1E07ECC5B9A}"/>
          </ac:picMkLst>
        </pc:picChg>
        <pc:picChg chg="del mod">
          <ac:chgData name="Morin, Jean-Philippe" userId="903e30c2-fb1e-41a3-9520-20cb624d7859" providerId="ADAL" clId="{668B4BF3-CC66-4315-A658-7537C6F2E471}" dt="2022-04-11T11:58:18.420" v="2438" actId="338"/>
          <ac:picMkLst>
            <pc:docMk/>
            <pc:sldMk cId="0" sldId="286"/>
            <ac:picMk id="9" creationId="{142C5BA1-6C66-45F0-ACEF-F4CE0F8C09F0}"/>
          </ac:picMkLst>
        </pc:picChg>
        <pc:picChg chg="mod">
          <ac:chgData name="Morin, Jean-Philippe" userId="903e30c2-fb1e-41a3-9520-20cb624d7859" providerId="ADAL" clId="{668B4BF3-CC66-4315-A658-7537C6F2E471}" dt="2022-04-11T11:56:55.896" v="2427" actId="1076"/>
          <ac:picMkLst>
            <pc:docMk/>
            <pc:sldMk cId="0" sldId="286"/>
            <ac:picMk id="1029" creationId="{9FF05045-6FA6-4C8C-B686-F0CE322E0A74}"/>
          </ac:picMkLst>
        </pc:picChg>
        <pc:picChg chg="mod">
          <ac:chgData name="Morin, Jean-Philippe" userId="903e30c2-fb1e-41a3-9520-20cb624d7859" providerId="ADAL" clId="{668B4BF3-CC66-4315-A658-7537C6F2E471}" dt="2022-04-11T11:56:55.896" v="2427" actId="1076"/>
          <ac:picMkLst>
            <pc:docMk/>
            <pc:sldMk cId="0" sldId="286"/>
            <ac:picMk id="1030" creationId="{EE2447E8-653B-4968-B535-4E009F11D81D}"/>
          </ac:picMkLst>
        </pc:picChg>
        <pc:picChg chg="mod">
          <ac:chgData name="Morin, Jean-Philippe" userId="903e30c2-fb1e-41a3-9520-20cb624d7859" providerId="ADAL" clId="{668B4BF3-CC66-4315-A658-7537C6F2E471}" dt="2022-04-11T11:58:28.049" v="2441" actId="478"/>
          <ac:picMkLst>
            <pc:docMk/>
            <pc:sldMk cId="0" sldId="286"/>
            <ac:picMk id="1034" creationId="{744DE390-6C56-4C98-9B10-85904BF4B618}"/>
          </ac:picMkLst>
        </pc:picChg>
        <pc:picChg chg="del mod">
          <ac:chgData name="Morin, Jean-Philippe" userId="903e30c2-fb1e-41a3-9520-20cb624d7859" providerId="ADAL" clId="{668B4BF3-CC66-4315-A658-7537C6F2E471}" dt="2022-04-11T11:58:28.049" v="2441" actId="478"/>
          <ac:picMkLst>
            <pc:docMk/>
            <pc:sldMk cId="0" sldId="286"/>
            <ac:picMk id="1035" creationId="{07D5176E-0304-4071-A7A6-D4913CA26B93}"/>
          </ac:picMkLst>
        </pc:picChg>
      </pc:sldChg>
      <pc:sldChg chg="addSp delSp modSp add mod ord modAnim">
        <pc:chgData name="Morin, Jean-Philippe" userId="903e30c2-fb1e-41a3-9520-20cb624d7859" providerId="ADAL" clId="{668B4BF3-CC66-4315-A658-7537C6F2E471}" dt="2022-04-04T14:49:42.332" v="671"/>
        <pc:sldMkLst>
          <pc:docMk/>
          <pc:sldMk cId="2536343781" sldId="287"/>
        </pc:sldMkLst>
        <pc:spChg chg="del">
          <ac:chgData name="Morin, Jean-Philippe" userId="903e30c2-fb1e-41a3-9520-20cb624d7859" providerId="ADAL" clId="{668B4BF3-CC66-4315-A658-7537C6F2E471}" dt="2022-04-04T14:46:57.960" v="646" actId="478"/>
          <ac:spMkLst>
            <pc:docMk/>
            <pc:sldMk cId="2536343781" sldId="287"/>
            <ac:spMk id="2" creationId="{436DA604-9BE4-4150-9526-91ED9FC16FF5}"/>
          </ac:spMkLst>
        </pc:spChg>
        <pc:spChg chg="add del mod">
          <ac:chgData name="Morin, Jean-Philippe" userId="903e30c2-fb1e-41a3-9520-20cb624d7859" providerId="ADAL" clId="{668B4BF3-CC66-4315-A658-7537C6F2E471}" dt="2022-04-04T14:46:59.359" v="647" actId="478"/>
          <ac:spMkLst>
            <pc:docMk/>
            <pc:sldMk cId="2536343781" sldId="287"/>
            <ac:spMk id="4" creationId="{B71F7385-37FA-457E-96C2-A97C005529E0}"/>
          </ac:spMkLst>
        </pc:spChg>
        <pc:spChg chg="mod">
          <ac:chgData name="Morin, Jean-Philippe" userId="903e30c2-fb1e-41a3-9520-20cb624d7859" providerId="ADAL" clId="{668B4BF3-CC66-4315-A658-7537C6F2E471}" dt="2022-04-04T14:46:21.551" v="641" actId="20577"/>
          <ac:spMkLst>
            <pc:docMk/>
            <pc:sldMk cId="2536343781" sldId="287"/>
            <ac:spMk id="15362" creationId="{921E4EB6-AC4B-4F3B-86FA-521875A1E4BA}"/>
          </ac:spMkLst>
        </pc:spChg>
        <pc:spChg chg="del">
          <ac:chgData name="Morin, Jean-Philippe" userId="903e30c2-fb1e-41a3-9520-20cb624d7859" providerId="ADAL" clId="{668B4BF3-CC66-4315-A658-7537C6F2E471}" dt="2022-04-04T14:47:01.120" v="648" actId="478"/>
          <ac:spMkLst>
            <pc:docMk/>
            <pc:sldMk cId="2536343781" sldId="287"/>
            <ac:spMk id="15392" creationId="{CDF1E5B1-9B4D-45BB-917A-4C732AD88019}"/>
          </ac:spMkLst>
        </pc:spChg>
        <pc:graphicFrameChg chg="del">
          <ac:chgData name="Morin, Jean-Philippe" userId="903e30c2-fb1e-41a3-9520-20cb624d7859" providerId="ADAL" clId="{668B4BF3-CC66-4315-A658-7537C6F2E471}" dt="2022-04-04T14:46:45.918" v="642" actId="478"/>
          <ac:graphicFrameMkLst>
            <pc:docMk/>
            <pc:sldMk cId="2536343781" sldId="287"/>
            <ac:graphicFrameMk id="15363" creationId="{84126AD8-8069-480B-B071-70A21D77BCFF}"/>
          </ac:graphicFrameMkLst>
        </pc:graphicFrameChg>
        <pc:picChg chg="add mod">
          <ac:chgData name="Morin, Jean-Philippe" userId="903e30c2-fb1e-41a3-9520-20cb624d7859" providerId="ADAL" clId="{668B4BF3-CC66-4315-A658-7537C6F2E471}" dt="2022-04-04T14:49:27.639" v="667" actId="1076"/>
          <ac:picMkLst>
            <pc:docMk/>
            <pc:sldMk cId="2536343781" sldId="287"/>
            <ac:picMk id="36866" creationId="{A15312E3-DEDC-4CF9-B979-58875812E433}"/>
          </ac:picMkLst>
        </pc:picChg>
        <pc:picChg chg="add mod">
          <ac:chgData name="Morin, Jean-Philippe" userId="903e30c2-fb1e-41a3-9520-20cb624d7859" providerId="ADAL" clId="{668B4BF3-CC66-4315-A658-7537C6F2E471}" dt="2022-04-04T14:49:25.941" v="666" actId="1076"/>
          <ac:picMkLst>
            <pc:docMk/>
            <pc:sldMk cId="2536343781" sldId="287"/>
            <ac:picMk id="36868" creationId="{356D3010-8D7D-4278-A331-5DEA0F926CED}"/>
          </ac:picMkLst>
        </pc:picChg>
        <pc:picChg chg="add mod">
          <ac:chgData name="Morin, Jean-Philippe" userId="903e30c2-fb1e-41a3-9520-20cb624d7859" providerId="ADAL" clId="{668B4BF3-CC66-4315-A658-7537C6F2E471}" dt="2022-04-04T14:49:06.854" v="662" actId="1076"/>
          <ac:picMkLst>
            <pc:docMk/>
            <pc:sldMk cId="2536343781" sldId="287"/>
            <ac:picMk id="36870" creationId="{05C3236E-FC61-438A-BDFF-496DFA874C7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3FD04EC-F9EE-46EA-9001-43570B56DF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E0ABEC7-9D0B-43C1-9ED2-0A0A123E3F8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D3DF1562-0D3D-4C85-B2B9-C7897AFC0F7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57F6C376-3A90-4942-B0A1-DBFB7C7131D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351690A-E41C-46D6-AF69-ABC28CC6511B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EDE6737-4935-49BE-938E-1B76CD7D0D6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D4325AF-EC2F-4152-AA12-278D7B6B40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C1BD823-F8A7-49B3-AEB1-1FD24928EF6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0816CA3E-C43A-45ED-9D0E-16EF9F4FA22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noProof="0"/>
              <a:t>Cliquez pour modifier les styles du texte du masque</a:t>
            </a:r>
          </a:p>
          <a:p>
            <a:pPr lvl="1"/>
            <a:r>
              <a:rPr lang="fr-CA" altLang="fr-FR" noProof="0"/>
              <a:t>Deuxième niveau</a:t>
            </a:r>
          </a:p>
          <a:p>
            <a:pPr lvl="2"/>
            <a:r>
              <a:rPr lang="fr-CA" altLang="fr-FR" noProof="0"/>
              <a:t>Troisième niveau</a:t>
            </a:r>
          </a:p>
          <a:p>
            <a:pPr lvl="3"/>
            <a:r>
              <a:rPr lang="fr-CA" altLang="fr-FR" noProof="0"/>
              <a:t>Quatrième niveau</a:t>
            </a:r>
          </a:p>
          <a:p>
            <a:pPr lvl="4"/>
            <a:r>
              <a:rPr lang="fr-CA" altLang="fr-FR" noProof="0"/>
              <a:t>Cinquième niveau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2B000EB0-4B8C-4D75-B627-39241EDAE84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B1D4E583-4817-46A1-A3F5-CDA6E5FAB9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4A35F83-8F5E-436A-985A-CB4172A75582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6146D607-6C60-4736-9DF8-7856C7D31E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32DB37-AD78-4509-88F0-DF23300FBB04}" type="slidenum">
              <a:rPr lang="fr-CA" altLang="fr-FR"/>
              <a:pPr/>
              <a:t>1</a:t>
            </a:fld>
            <a:endParaRPr lang="fr-CA" altLang="fr-FR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D82980A1-DF4D-4E5E-A422-68B1874414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B9E8A572-ED51-40FD-8587-0773E58DC0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47E72D2F-B549-4691-9E56-6E930EDFB8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68747E-BBE8-46BF-85A6-579D37D75EAB}" type="slidenum">
              <a:rPr lang="fr-CA" altLang="fr-FR"/>
              <a:pPr/>
              <a:t>3</a:t>
            </a:fld>
            <a:endParaRPr lang="fr-CA" altLang="fr-FR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140C4FF-F97F-4C34-8133-5AD16616FF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34FEF917-D6D8-46A7-BFC4-D238297B9E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223E16-645A-4127-AAC7-F7073BB51F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FB480D-F9E5-4F70-84E3-0776D5C862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5385BA-47C5-4F90-9884-7685110A2A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FEBF1-E90C-4F9B-800A-409EDBE5B90C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20514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DF2C95-8D4D-46B2-9717-0701F80FA9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65CB37-7538-4841-A570-8186DCBC39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DCC823-4E08-4E57-9822-1651C3F93F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271C5-DEB7-416F-ACE4-BEC1A1D69A59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48045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E73AA7-E9C4-482F-A342-C05D313C7E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7EE7AE-094D-4B32-8C3D-4D14F6EB92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1D4C7B-4CDD-4B35-B225-6EF79F37F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C9094-6526-45F3-B9EA-8835B64A3BA6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189661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892CEE-8D19-4B22-BCC1-58563FB179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F390D9-0F39-40E9-B6C9-F7E038225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613A81-A4DD-4BC7-9D83-038F763A71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959BF-3E54-488E-BB82-2F36766D1038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891905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E02593-1B90-4E2C-9EDA-0DF312644D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81D99B-8791-48E2-BF10-D901A778A6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E6E499-20A4-4835-8BE1-C662D8BDC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CD6ED-F784-45A8-B7E6-442D27BD7737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226019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BE83E4F-3384-4373-AF05-CF0540339E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A7FA0CC-FB98-4801-B3D3-BE86474A2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35616BF-D398-4D7D-A28A-51D8064FD1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EB0FE-63EC-44DA-B3A9-6E912C80403A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715560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D48FAE-62A3-4787-9DC4-C0778D983C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3FDC8B-B861-4DC6-B5FF-4EF43BD484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180DDE-1C2C-45E4-BECC-94A8F1CDE3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2B424-7DFD-4032-9787-D1BE94B81002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58498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CD9B39-1257-4CF1-BBD4-28ECC94BC9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6C18D6-1992-4F2A-94E9-6C73D57BC1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13CFD0-A705-4154-B014-9AE7B883B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DC70F-3F00-44E7-A350-F03B2358918F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5626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5566E6-DB14-444C-BA65-AB5A6BE7B3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D5B906-7590-42CD-913D-FBB214A0F4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5BDC81-7555-44EE-A12E-09D25B87F9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867D1-8381-4D09-B223-DAC179974D0A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58956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E4C6F6-F3C8-427B-B378-BD4C885F20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79DA87F-4C48-4E8B-B837-6411C5F823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95DC799-62D8-4CE4-B44A-E0F3FDDA43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CEB3A-CAAB-41B7-AB32-3B1419FCA538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27215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FB2A47-C2CA-409E-8F7C-D59B63FA85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BED2916-0A49-4B06-A75A-878B1406E9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77F63E-7EAC-4B3E-BAA6-1C06BBE550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833C0-31AA-4B1A-A2D5-05206913A1CF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544523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2DA6FD-B2CA-44F5-B42D-168BF6269F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C27B8B7-5871-4972-888C-2305A5E872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E40ED4-0213-45B6-9B29-7C6665ADDC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0EDBA-18B0-45B6-BB43-FEE69FA0879A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18566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0D5EB3-D636-401E-AE4A-7AB22878FE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6B2A65-6AE4-4AE2-9CF3-3B94A44009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4FF0EC-53D6-4D4D-85B8-AD9CE93684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FE51C-EC50-4028-9BAB-22535698A057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42213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364D51-E1FB-4127-A545-00937FB0AC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FF849A-162B-494F-BCF4-39B2A20F2B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456A34-17D2-489E-B026-860342B0F2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C2202-C7A2-48A5-BB6A-D660119A3C06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18889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B50CBDB-ED3C-4DC1-A196-9D20EA0C12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pour modifier le style du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EFACD05-E21B-4E67-B1DA-EB676085CE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pour modifier les styles du texte du masque</a:t>
            </a:r>
          </a:p>
          <a:p>
            <a:pPr lvl="1"/>
            <a:r>
              <a:rPr lang="fr-CA" altLang="fr-FR"/>
              <a:t>Deuxième niveau</a:t>
            </a:r>
          </a:p>
          <a:p>
            <a:pPr lvl="2"/>
            <a:r>
              <a:rPr lang="fr-CA" altLang="fr-FR"/>
              <a:t>Troisième niveau</a:t>
            </a:r>
          </a:p>
          <a:p>
            <a:pPr lvl="3"/>
            <a:r>
              <a:rPr lang="fr-CA" altLang="fr-FR"/>
              <a:t>Quatrième niveau</a:t>
            </a:r>
          </a:p>
          <a:p>
            <a:pPr lvl="4"/>
            <a:r>
              <a:rPr lang="fr-CA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E87EAFE-4C09-44E2-ABE8-0DB81AE26C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973204D-DAC7-4E2E-85EC-2844F556B7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fr-CA" alt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20C69D-F70A-4C6F-85AC-5B5BE2D01A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18985AC-ACDC-4823-A4D2-782942BF75A7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DFDA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FDA00"/>
          </a:solidFill>
          <a:latin typeface="Britannic Bold" panose="020B09030607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FDA00"/>
          </a:solidFill>
          <a:latin typeface="Britannic Bold" panose="020B09030607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FDA00"/>
          </a:solidFill>
          <a:latin typeface="Britannic Bold" panose="020B09030607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FDA00"/>
          </a:solidFill>
          <a:latin typeface="Britannic Bold" panose="020B09030607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DFDA00"/>
          </a:solidFill>
          <a:latin typeface="Britannic Bold" panose="020B09030607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DFDA00"/>
          </a:solidFill>
          <a:latin typeface="Britannic Bold" panose="020B09030607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DFDA00"/>
          </a:solidFill>
          <a:latin typeface="Britannic Bold" panose="020B09030607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DFDA00"/>
          </a:solidFill>
          <a:latin typeface="Britannic Bold" panose="020B09030607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7.png"/><Relationship Id="rId3" Type="http://schemas.openxmlformats.org/officeDocument/2006/relationships/audio" Target="file:///F:\musique\Audio%20-%20Apprendre%20-%20Les%20Sons%20P&#233;riodiques%20-%20Espace%20Cubase_files\sin.wav" TargetMode="External"/><Relationship Id="rId7" Type="http://schemas.openxmlformats.org/officeDocument/2006/relationships/audio" Target="../media/media3.WAV"/><Relationship Id="rId12" Type="http://schemas.openxmlformats.org/officeDocument/2006/relationships/image" Target="../media/image1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media" Target="../media/media3.WAV"/><Relationship Id="rId11" Type="http://schemas.openxmlformats.org/officeDocument/2006/relationships/image" Target="../media/image15.png"/><Relationship Id="rId5" Type="http://schemas.openxmlformats.org/officeDocument/2006/relationships/audio" Target="../media/media2.WAV"/><Relationship Id="rId10" Type="http://schemas.openxmlformats.org/officeDocument/2006/relationships/image" Target="../media/image14.png"/><Relationship Id="rId4" Type="http://schemas.microsoft.com/office/2007/relationships/media" Target="../media/media2.WAV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Documents%20and%20Settings\Owner\Mes%20documents\lune1.wa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Documents%20and%20Settings\Owner\Mes%20documents\lune2.wa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upload.wikimedia.org/wikipedia/commons/f/f0/ChromaticScaleUpDown.ogg" TargetMode="External"/><Relationship Id="rId2" Type="http://schemas.openxmlformats.org/officeDocument/2006/relationships/audio" Target="file:///F:\musique\Exemple%20musical%20de%20deux%20temp&#233;raments_files\cbt-la-flat-meso.mp3" TargetMode="External"/><Relationship Id="rId1" Type="http://schemas.openxmlformats.org/officeDocument/2006/relationships/audio" Target="file:///F:\musique\Exemple%20musical%20de%20deux%20temp&#233;raments_files\cbt-la-flat-egal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39.png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musique\Gdo262-Ddo262-do523-scie-60s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2D783742-14F2-4187-BC9A-5F8408A3D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3573463"/>
            <a:ext cx="5400675" cy="2376487"/>
          </a:xfrm>
          <a:prstGeom prst="rect">
            <a:avLst/>
          </a:prstGeom>
          <a:gradFill rotWithShape="1">
            <a:gsLst>
              <a:gs pos="0">
                <a:schemeClr val="accent1">
                  <a:alpha val="0"/>
                </a:schemeClr>
              </a:gs>
              <a:gs pos="50000">
                <a:schemeClr val="accent1">
                  <a:gamma/>
                  <a:shade val="0"/>
                  <a:invGamma/>
                  <a:alpha val="67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C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E42E8DA-80CE-4E6F-80A8-305DD1820C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908050"/>
            <a:ext cx="7772400" cy="2119313"/>
          </a:xfrm>
        </p:spPr>
        <p:txBody>
          <a:bodyPr anchor="ctr"/>
          <a:lstStyle/>
          <a:p>
            <a:pPr eaLnBrk="1" hangingPunct="1"/>
            <a:r>
              <a:rPr lang="fr-CA" altLang="fr-FR" sz="5400" dirty="0"/>
              <a:t>Rouages mathématiques de la musique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EDCFEA2-9C0C-4E4F-9C4D-6B8FA56A710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fr-CA" altLang="fr-FR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itannic Bold" panose="020B0903060703020204" pitchFamily="34" charset="0"/>
              </a:rPr>
              <a:t>Club mathématique</a:t>
            </a:r>
          </a:p>
          <a:p>
            <a:pPr eaLnBrk="1" hangingPunct="1">
              <a:defRPr/>
            </a:pPr>
            <a:r>
              <a:rPr lang="fr-CA" altLang="fr-FR" dirty="0">
                <a:latin typeface="Rage Italic" panose="03070502040507070304" pitchFamily="66" charset="0"/>
              </a:rPr>
              <a:t>Jean-Philippe Morin</a:t>
            </a:r>
          </a:p>
          <a:p>
            <a:pPr eaLnBrk="1" hangingPunct="1">
              <a:defRPr/>
            </a:pPr>
            <a:r>
              <a:rPr lang="fr-CA" altLang="fr-FR" dirty="0">
                <a:latin typeface="Rage Italic" panose="03070502040507070304" pitchFamily="66" charset="0"/>
              </a:rPr>
              <a:t>avril 2022</a:t>
            </a:r>
          </a:p>
          <a:p>
            <a:pPr eaLnBrk="1" hangingPunct="1">
              <a:defRPr/>
            </a:pPr>
            <a:r>
              <a:rPr lang="fr-CA" altLang="fr-FR" dirty="0">
                <a:latin typeface="Rage Italic" panose="03070502040507070304" pitchFamily="66" charset="0"/>
              </a:rPr>
              <a:t>Cégep de Sherbrooke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921E4EB6-AC4B-4F3B-86FA-521875A1E4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dirty="0"/>
              <a:t>Séries de Fourier</a:t>
            </a:r>
          </a:p>
        </p:txBody>
      </p:sp>
      <p:graphicFrame>
        <p:nvGraphicFramePr>
          <p:cNvPr id="15363" name="Object 46">
            <a:extLst>
              <a:ext uri="{FF2B5EF4-FFF2-40B4-BE49-F238E27FC236}">
                <a16:creationId xmlns:a16="http://schemas.microsoft.com/office/drawing/2014/main" id="{84126AD8-8069-480B-B071-70A21D77BCFF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37163857"/>
              </p:ext>
            </p:extLst>
          </p:nvPr>
        </p:nvGraphicFramePr>
        <p:xfrm>
          <a:off x="239712" y="1244601"/>
          <a:ext cx="6780212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6095238" imgH="3733333" progId="Photoshop.Image.8">
                  <p:embed/>
                </p:oleObj>
              </mc:Choice>
              <mc:Fallback>
                <p:oleObj name="Image" r:id="rId2" imgW="6095238" imgH="3733333" progId="Photoshop.Image.8">
                  <p:embed/>
                  <p:pic>
                    <p:nvPicPr>
                      <p:cNvPr id="15363" name="Object 46">
                        <a:extLst>
                          <a:ext uri="{FF2B5EF4-FFF2-40B4-BE49-F238E27FC236}">
                            <a16:creationId xmlns:a16="http://schemas.microsoft.com/office/drawing/2014/main" id="{84126AD8-8069-480B-B071-70A21D77BC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" y="1244601"/>
                        <a:ext cx="6780212" cy="415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AutoShape 50">
            <a:extLst>
              <a:ext uri="{FF2B5EF4-FFF2-40B4-BE49-F238E27FC236}">
                <a16:creationId xmlns:a16="http://schemas.microsoft.com/office/drawing/2014/main" id="{AEF27451-4673-4B64-AB38-EAFF0696263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81000" y="5119688"/>
            <a:ext cx="8205788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5392" name="Text Box 79">
            <a:extLst>
              <a:ext uri="{FF2B5EF4-FFF2-40B4-BE49-F238E27FC236}">
                <a16:creationId xmlns:a16="http://schemas.microsoft.com/office/drawing/2014/main" id="{CDF1E5B1-9B4D-45BB-917A-4C732AD88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538" y="1703388"/>
            <a:ext cx="320675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altLang="fr-FR" dirty="0"/>
              <a:t>Décomposition harmonique d’un signal acoustique:</a:t>
            </a:r>
          </a:p>
          <a:p>
            <a:pPr eaLnBrk="1" hangingPunct="1">
              <a:spcBef>
                <a:spcPct val="50000"/>
              </a:spcBef>
            </a:pPr>
            <a:r>
              <a:rPr lang="fr-CA" altLang="fr-FR" dirty="0"/>
              <a:t>Chaque « pic » est un </a:t>
            </a:r>
            <a:r>
              <a:rPr lang="fr-CA" altLang="fr-FR" b="1" i="1" dirty="0"/>
              <a:t>harmonique</a:t>
            </a:r>
            <a:r>
              <a:rPr lang="fr-CA" altLang="fr-FR" dirty="0"/>
              <a:t> du 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436DA604-9BE4-4150-9526-91ED9FC16FF5}"/>
                  </a:ext>
                </a:extLst>
              </p:cNvPr>
              <p:cNvSpPr txBox="1"/>
              <p:nvPr/>
            </p:nvSpPr>
            <p:spPr>
              <a:xfrm>
                <a:off x="-103607" y="5055909"/>
                <a:ext cx="9351214" cy="1602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35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5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CA" sz="3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CA" sz="3500" b="0" i="1" smtClean="0">
                          <a:solidFill>
                            <a:srgbClr val="FFFF9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fr-CA" sz="35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CA" sz="3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CA" sz="35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CA" sz="35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fr-CA" sz="35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phant>
                                <m:phantPr>
                                  <m:show m:val="off"/>
                                  <m:zeroWid m:val="on"/>
                                  <m:ctrlPr>
                                    <a:rPr lang="fr-CA" sz="3500" b="0" i="1" smtClean="0">
                                      <a:solidFill>
                                        <a:srgbClr val="FFFF9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f>
                                    <m:fPr>
                                      <m:ctrlPr>
                                        <a:rPr lang="fr-CA" sz="3500" b="0" i="1" smtClean="0">
                                          <a:solidFill>
                                            <a:srgbClr val="FFFF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CA" sz="3500" b="0" i="1" smtClean="0">
                                          <a:solidFill>
                                            <a:srgbClr val="FFFF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fr-CA" sz="3500" b="0" i="1" smtClean="0">
                                          <a:solidFill>
                                            <a:srgbClr val="FFFF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phant>
                              <m:sSub>
                                <m:sSubPr>
                                  <m:ctrlPr>
                                    <a:rPr lang="fr-CA" sz="3500" b="0" i="1" smtClean="0">
                                      <a:solidFill>
                                        <a:srgbClr val="FFFF9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3500" b="0" i="1" smtClean="0">
                                      <a:solidFill>
                                        <a:srgbClr val="FFFF99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CA" sz="3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fr-CA" sz="35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unc>
                                <m:funcPr>
                                  <m:ctrlPr>
                                    <a:rPr lang="fr-CA" sz="3500" b="0" i="1" smtClean="0">
                                      <a:solidFill>
                                        <a:srgbClr val="FFFF9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CA" sz="3500" b="0" i="0" smtClean="0">
                                      <a:solidFill>
                                        <a:srgbClr val="FFFF99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fr-CA" sz="3500" b="0" i="1" smtClean="0">
                                          <a:solidFill>
                                            <a:srgbClr val="FFFF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CA" sz="3500" b="0" i="1" smtClean="0">
                                          <a:solidFill>
                                            <a:srgbClr val="FFFF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fr-CA" sz="35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fr-CA" sz="3500" b="0" i="1" smtClean="0">
                                          <a:solidFill>
                                            <a:srgbClr val="FFFF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fr-CA" sz="3500" b="0" i="1" smtClean="0">
                                          <a:solidFill>
                                            <a:srgbClr val="FFFF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𝑓𝑡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fr-CA" sz="35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CA" sz="3500" b="0" i="1" smtClean="0">
                                      <a:solidFill>
                                        <a:srgbClr val="FFFF9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3500" b="0" i="1" smtClean="0">
                                      <a:solidFill>
                                        <a:srgbClr val="FFFF99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fr-CA" sz="3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fr-CA" sz="35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unc>
                                <m:funcPr>
                                  <m:ctrlPr>
                                    <a:rPr lang="fr-CA" sz="3500" b="0" i="1" smtClean="0">
                                      <a:solidFill>
                                        <a:srgbClr val="FFFF9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CA" sz="3500" b="0" i="0" smtClean="0">
                                      <a:solidFill>
                                        <a:srgbClr val="FFFF99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fr-CA" sz="3500" b="0" i="1" smtClean="0">
                                          <a:solidFill>
                                            <a:srgbClr val="FFFF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CA" sz="3500" b="0" i="1" smtClean="0">
                                          <a:solidFill>
                                            <a:srgbClr val="FFFF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fr-CA" sz="35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fr-CA" sz="3500" b="0" i="1" smtClean="0">
                                          <a:solidFill>
                                            <a:srgbClr val="FFFF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fr-CA" sz="3500" b="0" i="1" smtClean="0">
                                          <a:solidFill>
                                            <a:srgbClr val="FFFF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𝑓𝑡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fr-CA" sz="3500" dirty="0">
                  <a:solidFill>
                    <a:srgbClr val="FFFF99"/>
                  </a:solidFill>
                </a:endParaRP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436DA604-9BE4-4150-9526-91ED9FC16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3607" y="5055909"/>
                <a:ext cx="9351214" cy="16028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A7117F35-CDE1-43EF-8AD4-0CFC96ED56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dirty="0"/>
              <a:t>Quelques exemples de timbres</a:t>
            </a:r>
          </a:p>
        </p:txBody>
      </p:sp>
      <p:pic>
        <p:nvPicPr>
          <p:cNvPr id="16387" name="Picture 52">
            <a:extLst>
              <a:ext uri="{FF2B5EF4-FFF2-40B4-BE49-F238E27FC236}">
                <a16:creationId xmlns:a16="http://schemas.microsoft.com/office/drawing/2014/main" id="{15FCDD3F-9977-4EA9-A60D-296B5688A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3951288"/>
            <a:ext cx="30384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3">
            <a:extLst>
              <a:ext uri="{FF2B5EF4-FFF2-40B4-BE49-F238E27FC236}">
                <a16:creationId xmlns:a16="http://schemas.microsoft.com/office/drawing/2014/main" id="{27B41DC0-69B9-4E4B-B80D-BB2442989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497013"/>
            <a:ext cx="4094162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4">
            <a:extLst>
              <a:ext uri="{FF2B5EF4-FFF2-40B4-BE49-F238E27FC236}">
                <a16:creationId xmlns:a16="http://schemas.microsoft.com/office/drawing/2014/main" id="{2D76E316-F6B5-4534-9235-D6CDF58FF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8" y="1766888"/>
            <a:ext cx="34385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5">
            <a:extLst>
              <a:ext uri="{FF2B5EF4-FFF2-40B4-BE49-F238E27FC236}">
                <a16:creationId xmlns:a16="http://schemas.microsoft.com/office/drawing/2014/main" id="{1E1AE4A7-0203-4AAA-94FD-9E23C536E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4270375"/>
            <a:ext cx="4122737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56">
            <a:extLst>
              <a:ext uri="{FF2B5EF4-FFF2-40B4-BE49-F238E27FC236}">
                <a16:creationId xmlns:a16="http://schemas.microsoft.com/office/drawing/2014/main" id="{3734E6FB-89CA-414E-A3A1-3C4CAE241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108325"/>
            <a:ext cx="210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/>
              <a:t>Sinusoïde « pure »</a:t>
            </a:r>
          </a:p>
        </p:txBody>
      </p:sp>
      <p:sp>
        <p:nvSpPr>
          <p:cNvPr id="16392" name="Text Box 57">
            <a:extLst>
              <a:ext uri="{FF2B5EF4-FFF2-40B4-BE49-F238E27FC236}">
                <a16:creationId xmlns:a16="http://schemas.microsoft.com/office/drawing/2014/main" id="{849276C3-DB2F-4BC4-A389-2DFBD258E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075" y="3281363"/>
            <a:ext cx="1136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/>
              <a:t>Sawthoot</a:t>
            </a:r>
          </a:p>
        </p:txBody>
      </p:sp>
      <p:sp>
        <p:nvSpPr>
          <p:cNvPr id="16393" name="Text Box 58">
            <a:extLst>
              <a:ext uri="{FF2B5EF4-FFF2-40B4-BE49-F238E27FC236}">
                <a16:creationId xmlns:a16="http://schemas.microsoft.com/office/drawing/2014/main" id="{7684EAC1-19C4-40D1-ABAA-7C32D0EF0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25" y="5883275"/>
            <a:ext cx="92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/>
              <a:t>Square</a:t>
            </a:r>
          </a:p>
        </p:txBody>
      </p:sp>
      <p:sp>
        <p:nvSpPr>
          <p:cNvPr id="16394" name="Text Box 59">
            <a:extLst>
              <a:ext uri="{FF2B5EF4-FFF2-40B4-BE49-F238E27FC236}">
                <a16:creationId xmlns:a16="http://schemas.microsoft.com/office/drawing/2014/main" id="{8547BE3C-4311-4616-AA73-1C3AB78ED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4075" y="6076950"/>
            <a:ext cx="2593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 altLang="fr-FR"/>
              <a:t>Violon synthétique </a:t>
            </a:r>
            <a:r>
              <a:rPr lang="fr-CA" altLang="fr-FR" sz="1400"/>
              <a:t>(régime vibratoire)</a:t>
            </a:r>
          </a:p>
        </p:txBody>
      </p:sp>
      <p:pic>
        <p:nvPicPr>
          <p:cNvPr id="27708" name="Picture 60">
            <a:hlinkClick r:id="" action="ppaction://media"/>
            <a:extLst>
              <a:ext uri="{FF2B5EF4-FFF2-40B4-BE49-F238E27FC236}">
                <a16:creationId xmlns:a16="http://schemas.microsoft.com/office/drawing/2014/main" id="{C377499D-68D8-4BE7-9F9B-9D706C95D211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33067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9" name="sin.wav">
            <a:hlinkClick r:id="" action="ppaction://media"/>
            <a:extLst>
              <a:ext uri="{FF2B5EF4-FFF2-40B4-BE49-F238E27FC236}">
                <a16:creationId xmlns:a16="http://schemas.microsoft.com/office/drawing/2014/main" id="{50FE32CF-27E1-433F-9A20-1F69B21399C3}"/>
              </a:ext>
            </a:extLst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3144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10" name="Picture 62">
            <a:hlinkClick r:id="" action="ppaction://media"/>
            <a:extLst>
              <a:ext uri="{FF2B5EF4-FFF2-40B4-BE49-F238E27FC236}">
                <a16:creationId xmlns:a16="http://schemas.microsoft.com/office/drawing/2014/main" id="{D263B153-AE87-4C1C-A804-9B43CABCEEA1}"/>
              </a:ext>
            </a:extLst>
          </p:cNvPr>
          <p:cNvPicPr>
            <a:picLocks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59166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11" name="Picture 63">
            <a:hlinkClick r:id="" action="ppaction://media"/>
            <a:extLst>
              <a:ext uri="{FF2B5EF4-FFF2-40B4-BE49-F238E27FC236}">
                <a16:creationId xmlns:a16="http://schemas.microsoft.com/office/drawing/2014/main" id="{C4BDBA15-FB29-4C0F-8897-3BD3357230F0}"/>
              </a:ext>
            </a:extLst>
          </p:cNvPr>
          <p:cNvPicPr>
            <a:picLocks noChangeAspect="1" noChangeArrowheads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6299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F816CF03-A878-40D5-8257-7003C469B54B}"/>
              </a:ext>
            </a:extLst>
          </p:cNvPr>
          <p:cNvSpPr txBox="1"/>
          <p:nvPr/>
        </p:nvSpPr>
        <p:spPr>
          <a:xfrm>
            <a:off x="522288" y="37327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/>
              <a:t>https://www.szynalski.com/tone-generator/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9CB24C5-7C6D-43D6-B67D-9E90CA444FA6}"/>
              </a:ext>
            </a:extLst>
          </p:cNvPr>
          <p:cNvSpPr txBox="1"/>
          <p:nvPr/>
        </p:nvSpPr>
        <p:spPr>
          <a:xfrm>
            <a:off x="630238" y="62992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/>
              <a:t>https://onlinetonegenerator.com/dtmf.html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7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" fill="hold"/>
                                        <p:tgtEl>
                                          <p:spTgt spid="277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70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7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25" fill="hold"/>
                                        <p:tgtEl>
                                          <p:spTgt spid="277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70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7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63" fill="hold"/>
                                        <p:tgtEl>
                                          <p:spTgt spid="277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1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7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7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99" fill="hold"/>
                                        <p:tgtEl>
                                          <p:spTgt spid="277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11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7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921E4EB6-AC4B-4F3B-86FA-521875A1E4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dirty="0"/>
              <a:t>Enveloppe du son</a:t>
            </a:r>
          </a:p>
        </p:txBody>
      </p:sp>
      <p:sp>
        <p:nvSpPr>
          <p:cNvPr id="15364" name="AutoShape 50">
            <a:extLst>
              <a:ext uri="{FF2B5EF4-FFF2-40B4-BE49-F238E27FC236}">
                <a16:creationId xmlns:a16="http://schemas.microsoft.com/office/drawing/2014/main" id="{AEF27451-4673-4B64-AB38-EAFF0696263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81000" y="5119688"/>
            <a:ext cx="8205788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pic>
        <p:nvPicPr>
          <p:cNvPr id="36866" name="Picture 2">
            <a:extLst>
              <a:ext uri="{FF2B5EF4-FFF2-40B4-BE49-F238E27FC236}">
                <a16:creationId xmlns:a16="http://schemas.microsoft.com/office/drawing/2014/main" id="{A15312E3-DEDC-4CF9-B979-58875812E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534" y="3873103"/>
            <a:ext cx="3324225" cy="249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>
            <a:extLst>
              <a:ext uri="{FF2B5EF4-FFF2-40B4-BE49-F238E27FC236}">
                <a16:creationId xmlns:a16="http://schemas.microsoft.com/office/drawing/2014/main" id="{356D3010-8D7D-4278-A331-5DEA0F926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663752"/>
            <a:ext cx="4876994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>
            <a:extLst>
              <a:ext uri="{FF2B5EF4-FFF2-40B4-BE49-F238E27FC236}">
                <a16:creationId xmlns:a16="http://schemas.microsoft.com/office/drawing/2014/main" id="{05C3236E-FC61-438A-BDFF-496DFA874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303536"/>
            <a:ext cx="3370901" cy="236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34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1D2EE11-EEDD-4631-9BCA-06797A9686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Histoire de la gamme</a:t>
            </a:r>
          </a:p>
        </p:txBody>
      </p:sp>
      <p:sp>
        <p:nvSpPr>
          <p:cNvPr id="17411" name="Rectangle 14">
            <a:extLst>
              <a:ext uri="{FF2B5EF4-FFF2-40B4-BE49-F238E27FC236}">
                <a16:creationId xmlns:a16="http://schemas.microsoft.com/office/drawing/2014/main" id="{C6C8E7C5-A74E-493E-9F7C-49080A449B4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/>
            <a:r>
              <a:rPr lang="fr-CA" altLang="fr-FR" sz="2800" dirty="0"/>
              <a:t>Étant donnée une fréquence </a:t>
            </a:r>
            <a:r>
              <a:rPr lang="fr-CA" altLang="fr-FR" sz="2800" b="1" i="1" u="sng" dirty="0"/>
              <a:t>fondamentale</a:t>
            </a:r>
            <a:r>
              <a:rPr lang="fr-CA" altLang="fr-FR" sz="2800" dirty="0"/>
              <a:t>, on peut construire autour d’elle une suite de fréquences « agréables » selon les multiples entiers de la fréquence fondamentale</a:t>
            </a:r>
          </a:p>
          <a:p>
            <a:pPr eaLnBrk="1" hangingPunct="1"/>
            <a:r>
              <a:rPr lang="fr-CA" altLang="fr-FR" sz="2800" dirty="0"/>
              <a:t>Dans la musique occidentale, on utilise des </a:t>
            </a:r>
            <a:r>
              <a:rPr lang="fr-CA" altLang="fr-FR" sz="2800" b="1" dirty="0"/>
              <a:t>gammes </a:t>
            </a:r>
            <a:r>
              <a:rPr lang="fr-CA" altLang="fr-FR" sz="2800" dirty="0"/>
              <a:t>(suite de sons) à 7 repères = notes</a:t>
            </a:r>
            <a:endParaRPr lang="fr-CA" altLang="fr-FR" sz="2800" b="1" dirty="0"/>
          </a:p>
          <a:p>
            <a:pPr eaLnBrk="1" hangingPunct="1"/>
            <a:r>
              <a:rPr lang="fr-CA" altLang="fr-FR" sz="2800" dirty="0"/>
              <a:t>L'appellation de chacune est basée sur les syllabes initiales de </a:t>
            </a:r>
            <a:r>
              <a:rPr lang="fr-CA" altLang="fr-FR" sz="2800" b="1" i="1" dirty="0"/>
              <a:t>l'hymne à saint Jean </a:t>
            </a:r>
            <a:r>
              <a:rPr lang="fr-CA" altLang="fr-FR" sz="2800" dirty="0"/>
              <a:t>— selon le principe de l'acrostiche.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20ED2B4-0B63-4998-85E9-AFE71A67C6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Hymne à saint Jean</a:t>
            </a:r>
          </a:p>
        </p:txBody>
      </p:sp>
      <p:sp>
        <p:nvSpPr>
          <p:cNvPr id="18435" name="Rectangle 5">
            <a:extLst>
              <a:ext uri="{FF2B5EF4-FFF2-40B4-BE49-F238E27FC236}">
                <a16:creationId xmlns:a16="http://schemas.microsoft.com/office/drawing/2014/main" id="{7C70D5BB-758D-4998-8AA0-C5A7BFF5D66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fr-CA" altLang="fr-FR" sz="2800" b="1" u="sng" dirty="0">
                <a:latin typeface="ESSTIXThirteen" pitchFamily="2" charset="0"/>
              </a:rPr>
              <a:t>Ut</a:t>
            </a:r>
            <a:r>
              <a:rPr lang="fr-CA" altLang="fr-FR" sz="2800" dirty="0">
                <a:latin typeface="ESSTIXThirteen" pitchFamily="2" charset="0"/>
              </a:rPr>
              <a:t> </a:t>
            </a:r>
            <a:r>
              <a:rPr lang="fr-CA" altLang="fr-FR" sz="2800" dirty="0" err="1">
                <a:latin typeface="ESSTIXThirteen" pitchFamily="2" charset="0"/>
              </a:rPr>
              <a:t>queant</a:t>
            </a:r>
            <a:r>
              <a:rPr lang="fr-CA" altLang="fr-FR" sz="2800" dirty="0">
                <a:latin typeface="ESSTIXThirteen" pitchFamily="2" charset="0"/>
              </a:rPr>
              <a:t> </a:t>
            </a:r>
            <a:r>
              <a:rPr lang="fr-CA" altLang="fr-FR" sz="2800" dirty="0" err="1">
                <a:latin typeface="ESSTIXThirteen" pitchFamily="2" charset="0"/>
              </a:rPr>
              <a:t>laxis</a:t>
            </a:r>
            <a:endParaRPr lang="fr-CA" altLang="fr-FR" sz="2800" dirty="0">
              <a:latin typeface="ESSTIXThirteen" pitchFamily="2" charset="0"/>
            </a:endParaRPr>
          </a:p>
          <a:p>
            <a:pPr eaLnBrk="1" hangingPunct="1"/>
            <a:r>
              <a:rPr lang="fr-CA" altLang="fr-FR" sz="2800" b="1" u="sng" dirty="0" err="1">
                <a:latin typeface="ESSTIXThirteen" pitchFamily="2" charset="0"/>
              </a:rPr>
              <a:t>Re</a:t>
            </a:r>
            <a:r>
              <a:rPr lang="fr-CA" altLang="fr-FR" sz="2800" dirty="0" err="1">
                <a:latin typeface="ESSTIXThirteen" pitchFamily="2" charset="0"/>
              </a:rPr>
              <a:t>sonare</a:t>
            </a:r>
            <a:r>
              <a:rPr lang="fr-CA" altLang="fr-FR" sz="2800" dirty="0">
                <a:latin typeface="ESSTIXThirteen" pitchFamily="2" charset="0"/>
              </a:rPr>
              <a:t> </a:t>
            </a:r>
            <a:r>
              <a:rPr lang="fr-CA" altLang="fr-FR" sz="2800" dirty="0" err="1">
                <a:latin typeface="ESSTIXThirteen" pitchFamily="2" charset="0"/>
              </a:rPr>
              <a:t>fibris</a:t>
            </a:r>
            <a:endParaRPr lang="fr-CA" altLang="fr-FR" sz="2800" dirty="0">
              <a:latin typeface="ESSTIXThirteen" pitchFamily="2" charset="0"/>
            </a:endParaRPr>
          </a:p>
          <a:p>
            <a:pPr eaLnBrk="1" hangingPunct="1"/>
            <a:r>
              <a:rPr lang="fr-CA" altLang="fr-FR" sz="2800" b="1" u="sng" dirty="0">
                <a:latin typeface="ESSTIXThirteen" pitchFamily="2" charset="0"/>
              </a:rPr>
              <a:t>Mi</a:t>
            </a:r>
            <a:r>
              <a:rPr lang="fr-CA" altLang="fr-FR" sz="2800" dirty="0">
                <a:latin typeface="ESSTIXThirteen" pitchFamily="2" charset="0"/>
              </a:rPr>
              <a:t>ra </a:t>
            </a:r>
            <a:r>
              <a:rPr lang="fr-CA" altLang="fr-FR" sz="2800" dirty="0" err="1">
                <a:latin typeface="ESSTIXThirteen" pitchFamily="2" charset="0"/>
              </a:rPr>
              <a:t>gestorum</a:t>
            </a:r>
            <a:endParaRPr lang="fr-CA" altLang="fr-FR" sz="2800" dirty="0">
              <a:latin typeface="ESSTIXThirteen" pitchFamily="2" charset="0"/>
            </a:endParaRPr>
          </a:p>
          <a:p>
            <a:pPr eaLnBrk="1" hangingPunct="1"/>
            <a:r>
              <a:rPr lang="fr-CA" altLang="fr-FR" sz="2800" b="1" u="sng" dirty="0" err="1">
                <a:latin typeface="ESSTIXThirteen" pitchFamily="2" charset="0"/>
              </a:rPr>
              <a:t>Fa</a:t>
            </a:r>
            <a:r>
              <a:rPr lang="fr-CA" altLang="fr-FR" sz="2800" dirty="0" err="1">
                <a:latin typeface="ESSTIXThirteen" pitchFamily="2" charset="0"/>
              </a:rPr>
              <a:t>muli</a:t>
            </a:r>
            <a:r>
              <a:rPr lang="fr-CA" altLang="fr-FR" sz="2800" dirty="0">
                <a:latin typeface="ESSTIXThirteen" pitchFamily="2" charset="0"/>
              </a:rPr>
              <a:t> </a:t>
            </a:r>
            <a:r>
              <a:rPr lang="fr-CA" altLang="fr-FR" sz="2800" dirty="0" err="1">
                <a:latin typeface="ESSTIXThirteen" pitchFamily="2" charset="0"/>
              </a:rPr>
              <a:t>tuorum</a:t>
            </a:r>
            <a:endParaRPr lang="fr-CA" altLang="fr-FR" sz="2800" dirty="0">
              <a:latin typeface="ESSTIXThirteen" pitchFamily="2" charset="0"/>
            </a:endParaRPr>
          </a:p>
          <a:p>
            <a:pPr eaLnBrk="1" hangingPunct="1"/>
            <a:r>
              <a:rPr lang="fr-CA" altLang="fr-FR" sz="2800" b="1" u="sng" dirty="0">
                <a:latin typeface="ESSTIXThirteen" pitchFamily="2" charset="0"/>
              </a:rPr>
              <a:t>Sol</a:t>
            </a:r>
            <a:r>
              <a:rPr lang="fr-CA" altLang="fr-FR" sz="2800" dirty="0">
                <a:latin typeface="ESSTIXThirteen" pitchFamily="2" charset="0"/>
              </a:rPr>
              <a:t>ve </a:t>
            </a:r>
            <a:r>
              <a:rPr lang="fr-CA" altLang="fr-FR" sz="2800" dirty="0" err="1">
                <a:latin typeface="ESSTIXThirteen" pitchFamily="2" charset="0"/>
              </a:rPr>
              <a:t>polluti</a:t>
            </a:r>
            <a:endParaRPr lang="fr-CA" altLang="fr-FR" sz="2800" dirty="0">
              <a:latin typeface="ESSTIXThirteen" pitchFamily="2" charset="0"/>
            </a:endParaRPr>
          </a:p>
          <a:p>
            <a:pPr eaLnBrk="1" hangingPunct="1"/>
            <a:r>
              <a:rPr lang="fr-CA" altLang="fr-FR" sz="2800" b="1" u="sng" dirty="0" err="1">
                <a:latin typeface="ESSTIXThirteen" pitchFamily="2" charset="0"/>
              </a:rPr>
              <a:t>La</a:t>
            </a:r>
            <a:r>
              <a:rPr lang="fr-CA" altLang="fr-FR" sz="2800" dirty="0" err="1">
                <a:latin typeface="ESSTIXThirteen" pitchFamily="2" charset="0"/>
              </a:rPr>
              <a:t>bii</a:t>
            </a:r>
            <a:r>
              <a:rPr lang="fr-CA" altLang="fr-FR" sz="2800" dirty="0">
                <a:latin typeface="ESSTIXThirteen" pitchFamily="2" charset="0"/>
              </a:rPr>
              <a:t> </a:t>
            </a:r>
            <a:r>
              <a:rPr lang="fr-CA" altLang="fr-FR" sz="2800" dirty="0" err="1">
                <a:latin typeface="ESSTIXThirteen" pitchFamily="2" charset="0"/>
              </a:rPr>
              <a:t>reatum</a:t>
            </a:r>
            <a:endParaRPr lang="fr-CA" altLang="fr-FR" sz="2800" dirty="0">
              <a:latin typeface="ESSTIXThirteen" pitchFamily="2" charset="0"/>
            </a:endParaRPr>
          </a:p>
          <a:p>
            <a:pPr eaLnBrk="1" hangingPunct="1"/>
            <a:r>
              <a:rPr lang="fr-CA" altLang="fr-FR" sz="2800" b="1" u="sng" dirty="0" err="1">
                <a:latin typeface="ESSTIXThirteen" pitchFamily="2" charset="0"/>
              </a:rPr>
              <a:t>S</a:t>
            </a:r>
            <a:r>
              <a:rPr lang="fr-CA" altLang="fr-FR" sz="2800" dirty="0" err="1">
                <a:latin typeface="ESSTIXThirteen" pitchFamily="2" charset="0"/>
              </a:rPr>
              <a:t>ancte</a:t>
            </a:r>
            <a:r>
              <a:rPr lang="fr-CA" altLang="fr-FR" sz="2800" dirty="0">
                <a:latin typeface="ESSTIXThirteen" pitchFamily="2" charset="0"/>
              </a:rPr>
              <a:t> </a:t>
            </a:r>
            <a:r>
              <a:rPr lang="fr-CA" altLang="fr-FR" sz="2800" b="1" u="sng" dirty="0" err="1">
                <a:latin typeface="ESSTIXThirteen" pitchFamily="2" charset="0"/>
              </a:rPr>
              <a:t>I</a:t>
            </a:r>
            <a:r>
              <a:rPr lang="fr-CA" altLang="fr-FR" sz="2800" dirty="0" err="1">
                <a:latin typeface="ESSTIXThirteen" pitchFamily="2" charset="0"/>
              </a:rPr>
              <a:t>ohannes</a:t>
            </a:r>
            <a:endParaRPr lang="fr-CA" altLang="fr-FR" sz="2800" dirty="0">
              <a:latin typeface="ESSTIXThirteen" pitchFamily="2" charset="0"/>
            </a:endParaRPr>
          </a:p>
          <a:p>
            <a:pPr eaLnBrk="1" hangingPunct="1"/>
            <a:endParaRPr lang="fr-CA" altLang="fr-FR" sz="2800" dirty="0">
              <a:latin typeface="ESSTIXThirteen" pitchFamily="2" charset="0"/>
            </a:endParaRPr>
          </a:p>
          <a:p>
            <a:pPr eaLnBrk="1" hangingPunct="1">
              <a:buFontTx/>
              <a:buNone/>
            </a:pPr>
            <a:r>
              <a:rPr lang="fr-CA" altLang="fr-FR" sz="2000" dirty="0"/>
              <a:t>Plus tard… Ut </a:t>
            </a:r>
            <a:r>
              <a:rPr lang="fr-CA" altLang="fr-FR" sz="2000" dirty="0">
                <a:sym typeface="Symbol" panose="05050102010706020507" pitchFamily="18" charset="2"/>
              </a:rPr>
              <a:t></a:t>
            </a:r>
            <a:r>
              <a:rPr lang="fr-CA" altLang="fr-FR" sz="2000" dirty="0"/>
              <a:t> Do</a:t>
            </a:r>
          </a:p>
        </p:txBody>
      </p:sp>
      <p:sp>
        <p:nvSpPr>
          <p:cNvPr id="18436" name="Rectangle 6">
            <a:extLst>
              <a:ext uri="{FF2B5EF4-FFF2-40B4-BE49-F238E27FC236}">
                <a16:creationId xmlns:a16="http://schemas.microsoft.com/office/drawing/2014/main" id="{3ED03930-D4D1-41C6-A328-589BD6056D5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fr-CA" altLang="fr-FR" sz="2800" i="1" dirty="0"/>
              <a:t>Pour que puissent résonner dans les cœurs détendus les merveilles de tes actions, absous l'erreur de la lèvre indigne de ton serviteur, saint Jean.</a:t>
            </a:r>
            <a:r>
              <a:rPr lang="fr-CA" altLang="fr-FR" sz="28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EE1FCB9-86A7-4253-8466-771548DD8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La gamme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E1088F3A-F716-471B-898C-F43DF0BCE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5699359"/>
            <a:ext cx="9671050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altLang="fr-FR" sz="2400" b="1" i="1" u="sng" dirty="0">
                <a:solidFill>
                  <a:schemeClr val="bg1">
                    <a:lumMod val="20000"/>
                    <a:lumOff val="80000"/>
                  </a:schemeClr>
                </a:solidFill>
              </a:rPr>
              <a:t>Intervalles</a:t>
            </a:r>
            <a:r>
              <a:rPr lang="fr-CA" altLang="fr-FR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associés:</a:t>
            </a:r>
          </a:p>
          <a:p>
            <a:pPr eaLnBrk="1" hangingPunct="1">
              <a:spcBef>
                <a:spcPct val="50000"/>
              </a:spcBef>
            </a:pPr>
            <a:r>
              <a:rPr lang="fr-CA" altLang="fr-FR" sz="22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Unisson, Seconde, Tierce, Quarte, Quinte, Sixte, Septième, (Octave)</a:t>
            </a:r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826C298E-48C9-4CE4-8C3C-5A22E91E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2749550"/>
            <a:ext cx="3681412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>
            <a:extLst>
              <a:ext uri="{FF2B5EF4-FFF2-40B4-BE49-F238E27FC236}">
                <a16:creationId xmlns:a16="http://schemas.microsoft.com/office/drawing/2014/main" id="{FE70BA2A-31F7-4965-95DA-C7090CEF6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25" y="4573588"/>
            <a:ext cx="3349625" cy="10541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lvl="1" eaLnBrk="1" hangingPunct="1">
              <a:defRPr/>
            </a:pPr>
            <a:r>
              <a:rPr lang="fr-CA" altLang="fr-FR" b="1">
                <a:solidFill>
                  <a:srgbClr val="0801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    II    III   IV    V    VI  VII</a:t>
            </a:r>
          </a:p>
          <a:p>
            <a:pPr eaLnBrk="1" hangingPunct="1">
              <a:defRPr/>
            </a:pPr>
            <a:endParaRPr lang="fr-CA" altLang="fr-FR" b="1">
              <a:solidFill>
                <a:srgbClr val="0801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fr-CA" altLang="fr-FR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92CC4F1-C9C1-424C-8788-8DC04A1C09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1519238" algn="ctr"/>
                <a:tab pos="2068513" algn="ctr"/>
                <a:tab pos="2601913" algn="ctr"/>
                <a:tab pos="3235325" algn="ctr"/>
                <a:tab pos="3770313" algn="ctr"/>
                <a:tab pos="4305300" algn="ctr"/>
                <a:tab pos="5022850" algn="ctr"/>
              </a:tabLst>
            </a:pPr>
            <a:r>
              <a:rPr lang="fr-CA" altLang="fr-FR" dirty="0"/>
              <a:t>Notes distinctes sur un clavier: 12 </a:t>
            </a:r>
          </a:p>
          <a:p>
            <a:pPr lvl="1" eaLnBrk="1" hangingPunct="1">
              <a:tabLst>
                <a:tab pos="1519238" algn="ctr"/>
                <a:tab pos="2068513" algn="ctr"/>
                <a:tab pos="2601913" algn="ctr"/>
                <a:tab pos="3235325" algn="ctr"/>
                <a:tab pos="3770313" algn="ctr"/>
                <a:tab pos="4305300" algn="ctr"/>
                <a:tab pos="5022850" algn="ctr"/>
              </a:tabLst>
            </a:pPr>
            <a:r>
              <a:rPr lang="fr-CA" altLang="fr-FR" sz="2000" dirty="0"/>
              <a:t>Do - Do</a:t>
            </a:r>
            <a:r>
              <a:rPr lang="fr-CA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♯</a:t>
            </a:r>
            <a:r>
              <a:rPr lang="fr-CA" altLang="fr-FR" sz="2000" dirty="0"/>
              <a:t> - Ré - Ré</a:t>
            </a:r>
            <a:r>
              <a:rPr lang="fr-CA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♯</a:t>
            </a:r>
            <a:r>
              <a:rPr lang="fr-CA" altLang="fr-FR" sz="2000" dirty="0"/>
              <a:t> - Mi – Fa - Fa</a:t>
            </a:r>
            <a:r>
              <a:rPr lang="fr-CA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♯</a:t>
            </a:r>
            <a:r>
              <a:rPr lang="fr-CA" altLang="fr-FR" sz="2000" dirty="0"/>
              <a:t> - Sol - Sol</a:t>
            </a:r>
            <a:r>
              <a:rPr lang="fr-CA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♯</a:t>
            </a:r>
            <a:r>
              <a:rPr lang="fr-CA" altLang="fr-FR" sz="2000" dirty="0"/>
              <a:t> - La - La</a:t>
            </a:r>
            <a:r>
              <a:rPr lang="fr-CA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♯</a:t>
            </a:r>
            <a:r>
              <a:rPr lang="fr-CA" altLang="fr-FR" sz="2000" dirty="0"/>
              <a:t> - Si</a:t>
            </a:r>
          </a:p>
          <a:p>
            <a:pPr marL="457200" lvl="1" indent="0" eaLnBrk="1" hangingPunct="1">
              <a:buNone/>
              <a:tabLst>
                <a:tab pos="1519238" algn="ctr"/>
                <a:tab pos="2068513" algn="ctr"/>
                <a:tab pos="2601913" algn="ctr"/>
                <a:tab pos="3235325" algn="ctr"/>
                <a:tab pos="3770313" algn="ctr"/>
                <a:tab pos="4305300" algn="ctr"/>
                <a:tab pos="5022850" algn="ctr"/>
              </a:tabLst>
            </a:pPr>
            <a:r>
              <a:rPr lang="fr-CA" altLang="fr-FR" sz="2000" dirty="0"/>
              <a:t>	ré</a:t>
            </a:r>
            <a:r>
              <a:rPr lang="fr-CA" sz="2000" b="1" i="0" dirty="0">
                <a:effectLst/>
                <a:latin typeface="arial" panose="020B0604020202020204" pitchFamily="34" charset="0"/>
              </a:rPr>
              <a:t>♭		</a:t>
            </a:r>
            <a:r>
              <a:rPr lang="fr-CA" altLang="fr-FR" sz="2000" dirty="0"/>
              <a:t>    mi</a:t>
            </a:r>
            <a:r>
              <a:rPr lang="fr-CA" sz="2000" b="1" i="0" dirty="0">
                <a:effectLst/>
                <a:latin typeface="arial" panose="020B0604020202020204" pitchFamily="34" charset="0"/>
              </a:rPr>
              <a:t>♭			</a:t>
            </a:r>
            <a:r>
              <a:rPr lang="fr-CA" altLang="fr-FR" sz="1600" dirty="0"/>
              <a:t>       sol</a:t>
            </a:r>
            <a:r>
              <a:rPr lang="fr-CA" sz="1600" b="1" i="0" dirty="0">
                <a:effectLst/>
                <a:latin typeface="arial" panose="020B0604020202020204" pitchFamily="34" charset="0"/>
              </a:rPr>
              <a:t>♭		</a:t>
            </a:r>
            <a:r>
              <a:rPr lang="fr-CA" altLang="fr-FR" sz="1600" dirty="0"/>
              <a:t> la</a:t>
            </a:r>
            <a:r>
              <a:rPr lang="fr-CA" sz="1600" b="1" i="0" dirty="0">
                <a:effectLst/>
                <a:latin typeface="arial" panose="020B0604020202020204" pitchFamily="34" charset="0"/>
              </a:rPr>
              <a:t>♭	</a:t>
            </a:r>
            <a:r>
              <a:rPr lang="fr-CA" altLang="fr-FR" sz="1600" dirty="0"/>
              <a:t>       si</a:t>
            </a:r>
            <a:r>
              <a:rPr lang="fr-CA" sz="1600" b="1" i="0" dirty="0">
                <a:effectLst/>
                <a:latin typeface="arial" panose="020B0604020202020204" pitchFamily="34" charset="0"/>
              </a:rPr>
              <a:t>♭</a:t>
            </a:r>
            <a:endParaRPr lang="fr-CA" altLang="fr-FR" sz="1600" dirty="0"/>
          </a:p>
          <a:p>
            <a:pPr eaLnBrk="1" hangingPunct="1">
              <a:tabLst>
                <a:tab pos="1519238" algn="ctr"/>
                <a:tab pos="2068513" algn="ctr"/>
                <a:tab pos="2601913" algn="ctr"/>
                <a:tab pos="3235325" algn="ctr"/>
                <a:tab pos="3770313" algn="ctr"/>
                <a:tab pos="4305300" algn="ctr"/>
                <a:tab pos="5022850" algn="ctr"/>
              </a:tabLst>
            </a:pPr>
            <a:endParaRPr lang="fr-CA" altLang="fr-FR" dirty="0"/>
          </a:p>
          <a:p>
            <a:pPr eaLnBrk="1" hangingPunct="1">
              <a:tabLst>
                <a:tab pos="1519238" algn="ctr"/>
                <a:tab pos="2068513" algn="ctr"/>
                <a:tab pos="2601913" algn="ctr"/>
                <a:tab pos="3235325" algn="ctr"/>
                <a:tab pos="3770313" algn="ctr"/>
                <a:tab pos="4305300" algn="ctr"/>
                <a:tab pos="5022850" algn="ctr"/>
              </a:tabLst>
            </a:pPr>
            <a:r>
              <a:rPr lang="fr-CA" altLang="fr-FR" dirty="0"/>
              <a:t>Sous-ensemble usuel</a:t>
            </a:r>
          </a:p>
          <a:p>
            <a:pPr lvl="1" eaLnBrk="1" hangingPunct="1">
              <a:tabLst>
                <a:tab pos="1519238" algn="ctr"/>
                <a:tab pos="2068513" algn="ctr"/>
                <a:tab pos="2601913" algn="ctr"/>
                <a:tab pos="3235325" algn="ctr"/>
                <a:tab pos="3770313" algn="ctr"/>
                <a:tab pos="4305300" algn="ctr"/>
                <a:tab pos="5022850" algn="ctr"/>
              </a:tabLst>
            </a:pPr>
            <a:r>
              <a:rPr lang="fr-CA" altLang="fr-F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Do</a:t>
            </a:r>
            <a:r>
              <a:rPr lang="fr-CA" altLang="fr-FR" dirty="0"/>
              <a:t>-Ré-Mi-Fa-</a:t>
            </a:r>
            <a:r>
              <a:rPr lang="fr-CA" altLang="fr-FR" dirty="0">
                <a:solidFill>
                  <a:srgbClr val="FFC000"/>
                </a:solidFill>
              </a:rPr>
              <a:t>Sol</a:t>
            </a:r>
            <a:r>
              <a:rPr lang="fr-CA" altLang="fr-FR" dirty="0"/>
              <a:t>-La-Si</a:t>
            </a:r>
          </a:p>
          <a:p>
            <a:pPr lvl="1" eaLnBrk="1" hangingPunct="1">
              <a:tabLst>
                <a:tab pos="1519238" algn="ctr"/>
                <a:tab pos="2068513" algn="ctr"/>
                <a:tab pos="2601913" algn="ctr"/>
                <a:tab pos="3235325" algn="ctr"/>
                <a:tab pos="3770313" algn="ctr"/>
                <a:tab pos="4305300" algn="ctr"/>
                <a:tab pos="5022850" algn="ctr"/>
              </a:tabLst>
            </a:pPr>
            <a:r>
              <a:rPr lang="fr-CA" altLang="fr-FR" sz="2400" dirty="0"/>
              <a:t>  </a:t>
            </a:r>
            <a:r>
              <a:rPr lang="fr-CA" altLang="fr-FR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</a:t>
            </a:r>
            <a:r>
              <a:rPr lang="fr-CA" altLang="fr-FR" sz="2400" dirty="0"/>
              <a:t> – D – E – F – </a:t>
            </a:r>
            <a:r>
              <a:rPr lang="fr-CA" altLang="fr-FR" sz="2400" dirty="0">
                <a:solidFill>
                  <a:srgbClr val="FFC000"/>
                </a:solidFill>
              </a:rPr>
              <a:t>G</a:t>
            </a:r>
            <a:r>
              <a:rPr lang="fr-CA" altLang="fr-FR" sz="2400" dirty="0"/>
              <a:t> – A – B </a:t>
            </a:r>
          </a:p>
          <a:p>
            <a:pPr lvl="1" eaLnBrk="1" hangingPunct="1">
              <a:tabLst>
                <a:tab pos="1519238" algn="ctr"/>
                <a:tab pos="2068513" algn="ctr"/>
                <a:tab pos="2601913" algn="ctr"/>
                <a:tab pos="3235325" algn="ctr"/>
                <a:tab pos="3770313" algn="ctr"/>
                <a:tab pos="4305300" algn="ctr"/>
                <a:tab pos="5022850" algn="ctr"/>
              </a:tabLst>
            </a:pPr>
            <a:r>
              <a:rPr lang="fr-CA" altLang="fr-FR" dirty="0"/>
              <a:t>  </a:t>
            </a:r>
            <a:r>
              <a:rPr lang="fr-CA" altLang="fr-F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</a:t>
            </a:r>
            <a:r>
              <a:rPr lang="fr-CA" altLang="fr-FR" dirty="0"/>
              <a:t>	II	III	IV	</a:t>
            </a:r>
            <a:r>
              <a:rPr lang="fr-CA" altLang="fr-FR" dirty="0">
                <a:solidFill>
                  <a:srgbClr val="FFC000"/>
                </a:solidFill>
              </a:rPr>
              <a:t>V</a:t>
            </a:r>
            <a:r>
              <a:rPr lang="fr-CA" altLang="fr-FR" dirty="0"/>
              <a:t>	VI	VII</a:t>
            </a:r>
          </a:p>
          <a:p>
            <a:pPr eaLnBrk="1" hangingPunct="1">
              <a:tabLst>
                <a:tab pos="1519238" algn="ctr"/>
                <a:tab pos="2068513" algn="ctr"/>
                <a:tab pos="2601913" algn="ctr"/>
                <a:tab pos="3235325" algn="ctr"/>
                <a:tab pos="3770313" algn="ctr"/>
                <a:tab pos="4305300" algn="ctr"/>
                <a:tab pos="5022850" algn="ctr"/>
              </a:tabLst>
            </a:pPr>
            <a:endParaRPr lang="fr-CA" altLang="fr-FR" dirty="0"/>
          </a:p>
          <a:p>
            <a:pPr eaLnBrk="1" hangingPunct="1">
              <a:buFontTx/>
              <a:buNone/>
              <a:tabLst>
                <a:tab pos="1519238" algn="ctr"/>
                <a:tab pos="2068513" algn="ctr"/>
                <a:tab pos="2601913" algn="ctr"/>
                <a:tab pos="3235325" algn="ctr"/>
                <a:tab pos="3770313" algn="ctr"/>
                <a:tab pos="4305300" algn="ctr"/>
                <a:tab pos="5022850" algn="ctr"/>
              </a:tabLst>
            </a:pPr>
            <a:endParaRPr lang="fr-CA" altLang="fr-FR" sz="2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ACC4CC6-F088-4203-ABA2-9C8FC4960A74}"/>
              </a:ext>
            </a:extLst>
          </p:cNvPr>
          <p:cNvSpPr txBox="1"/>
          <p:nvPr/>
        </p:nvSpPr>
        <p:spPr>
          <a:xfrm>
            <a:off x="1056684" y="5436303"/>
            <a:ext cx="90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Tonique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BFFFAC0-978C-4025-B6AF-2FE8EDBAE7EE}"/>
              </a:ext>
            </a:extLst>
          </p:cNvPr>
          <p:cNvSpPr txBox="1"/>
          <p:nvPr/>
        </p:nvSpPr>
        <p:spPr>
          <a:xfrm>
            <a:off x="3122419" y="5443022"/>
            <a:ext cx="1175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i="1" dirty="0">
                <a:solidFill>
                  <a:srgbClr val="FFC000"/>
                </a:solidFill>
              </a:rPr>
              <a:t>Dominante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9">
            <a:extLst>
              <a:ext uri="{FF2B5EF4-FFF2-40B4-BE49-F238E27FC236}">
                <a16:creationId xmlns:a16="http://schemas.microsoft.com/office/drawing/2014/main" id="{CAA624EB-4709-46FA-8508-F425A1B48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638" y="5482431"/>
            <a:ext cx="717550" cy="1266825"/>
          </a:xfrm>
          <a:prstGeom prst="ellipse">
            <a:avLst/>
          </a:prstGeom>
          <a:solidFill>
            <a:srgbClr val="719424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FD26890-E4DF-41FF-9BDD-33D9F9BF5A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Axiomatique des notes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484" name="Rectangle 3">
                <a:extLst>
                  <a:ext uri="{FF2B5EF4-FFF2-40B4-BE49-F238E27FC236}">
                    <a16:creationId xmlns:a16="http://schemas.microsoft.com/office/drawing/2014/main" id="{90D8C876-35CE-4186-970C-0655CBCAA4E4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8286750" cy="4919663"/>
              </a:xfrm>
            </p:spPr>
            <p:txBody>
              <a:bodyPr/>
              <a:lstStyle/>
              <a:p>
                <a:pPr eaLnBrk="1" hangingPunct="1"/>
                <a:r>
                  <a:rPr lang="fr-CA" altLang="fr-FR" sz="2800" b="1" u="sng" dirty="0"/>
                  <a:t>Axiome de l’octave</a:t>
                </a:r>
                <a:r>
                  <a:rPr lang="fr-CA" altLang="fr-FR" sz="2800" b="1" dirty="0"/>
                  <a:t>: </a:t>
                </a:r>
                <a:br>
                  <a:rPr lang="fr-CA" altLang="fr-FR" sz="2800" b="1" dirty="0"/>
                </a:br>
                <a:r>
                  <a:rPr lang="fr-CA" altLang="fr-FR" sz="2800" i="1" dirty="0"/>
                  <a:t>L’être humain perçoit un son de fréquence donnée et le son de fréquence double comme «la même note».</a:t>
                </a:r>
              </a:p>
              <a:p>
                <a:pPr eaLnBrk="1" hangingPunct="1"/>
                <a:endParaRPr lang="fr-CA" altLang="fr-FR" sz="2800" i="1" dirty="0"/>
              </a:p>
              <a:p>
                <a:pPr eaLnBrk="1" hangingPunct="1"/>
                <a:r>
                  <a:rPr lang="fr-CA" altLang="fr-FR" sz="2800" b="1" i="1" u="sng" dirty="0"/>
                  <a:t>Définition</a:t>
                </a:r>
                <a:r>
                  <a:rPr lang="fr-CA" altLang="fr-FR" sz="2800" b="1" i="1" dirty="0"/>
                  <a:t>:</a:t>
                </a:r>
                <a:r>
                  <a:rPr lang="fr-CA" altLang="fr-FR" sz="2800" i="1" dirty="0"/>
                  <a:t> l</a:t>
                </a:r>
                <a:r>
                  <a:rPr lang="fr-CA" altLang="fr-FR" sz="2800" dirty="0"/>
                  <a:t>a note </a:t>
                </a:r>
                <a:r>
                  <a:rPr lang="fr-CA" altLang="fr-FR" sz="2800" i="1" dirty="0"/>
                  <a:t>N</a:t>
                </a:r>
                <a:r>
                  <a:rPr lang="fr-CA" altLang="fr-FR" sz="2800" dirty="0"/>
                  <a:t> associée à une fréquence </a:t>
                </a:r>
                <a:br>
                  <a:rPr lang="fr-CA" altLang="fr-FR" sz="2800" dirty="0"/>
                </a:br>
                <a:r>
                  <a:rPr lang="fr-CA" altLang="fr-FR" sz="2800" i="1" dirty="0"/>
                  <a:t>f </a:t>
                </a:r>
                <a:r>
                  <a:rPr lang="fr-CA" altLang="fr-FR" sz="2800" dirty="0"/>
                  <a:t>est </a:t>
                </a:r>
                <a:r>
                  <a:rPr lang="fr-CA" altLang="fr-FR" sz="2800" b="1" i="1" dirty="0"/>
                  <a:t>l’ensemble</a:t>
                </a:r>
                <a:r>
                  <a:rPr lang="fr-CA" altLang="fr-FR" sz="2800" dirty="0"/>
                  <a:t> de fréquences de la forme</a:t>
                </a: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fr-FR" sz="280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fr-CA" altLang="fr-FR" sz="2800" i="1" dirty="0" smtClean="0">
                          <a:latin typeface="Cambria Math" panose="02040503050406030204" pitchFamily="18" charset="0"/>
                        </a:rPr>
                        <m:t>={…</m:t>
                      </m:r>
                      <m:r>
                        <m:rPr>
                          <m:nor/>
                        </m:rPr>
                        <a:rPr lang="fr-CA" altLang="fr-FR" sz="2800" b="0" i="0" dirty="0" smtClean="0">
                          <a:latin typeface="Cambria Math" panose="02040503050406030204" pitchFamily="18" charset="0"/>
                        </a:rPr>
                        <m:t> , </m:t>
                      </m:r>
                      <m:sSup>
                        <m:sSupPr>
                          <m:ctrlPr>
                            <a:rPr lang="fr-CA" altLang="fr-FR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altLang="fr-FR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fr-CA" altLang="fr-FR" sz="2800" b="0" i="1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fr-CA" altLang="fr-FR" sz="28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m:rPr>
                          <m:nor/>
                        </m:rPr>
                        <a:rPr lang="fr-CA" altLang="fr-FR" sz="2800" b="0" i="0" dirty="0" smtClean="0">
                          <a:latin typeface="Cambria Math" panose="02040503050406030204" pitchFamily="18" charset="0"/>
                        </a:rPr>
                        <m:t> , </m:t>
                      </m:r>
                      <m:sSup>
                        <m:sSupPr>
                          <m:ctrlPr>
                            <a:rPr lang="fr-CA" altLang="fr-FR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altLang="fr-FR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fr-CA" altLang="fr-FR" sz="28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CA" altLang="fr-FR" sz="28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CA" altLang="fr-FR" sz="2800" b="0" i="1" dirty="0" smtClean="0">
                          <a:latin typeface="Cambria Math" panose="02040503050406030204" pitchFamily="18" charset="0"/>
                        </a:rPr>
                        <m:t> ,</m:t>
                      </m:r>
                      <m:r>
                        <a:rPr lang="fr-CA" altLang="fr-FR" sz="28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fr-FR" sz="2800" b="1" i="1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m:rPr>
                          <m:nor/>
                        </m:rPr>
                        <a:rPr lang="fr-CA" altLang="fr-FR" sz="2800" b="0" i="0" dirty="0" smtClean="0">
                          <a:latin typeface="Cambria Math" panose="02040503050406030204" pitchFamily="18" charset="0"/>
                        </a:rPr>
                        <m:t>   , </m:t>
                      </m:r>
                      <m:r>
                        <a:rPr lang="fr-CA" altLang="fr-FR" sz="2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altLang="fr-FR" sz="28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CA" altLang="fr-FR" sz="28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m:rPr>
                          <m:nor/>
                        </m:rPr>
                        <a:rPr lang="fr-CA" altLang="fr-FR" sz="2800" b="0" i="0" dirty="0" smtClean="0">
                          <a:latin typeface="Cambria Math" panose="02040503050406030204" pitchFamily="18" charset="0"/>
                        </a:rPr>
                        <m:t> , </m:t>
                      </m:r>
                      <m:sSup>
                        <m:sSupPr>
                          <m:ctrlPr>
                            <a:rPr lang="fr-CA" altLang="fr-FR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altLang="fr-FR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fr-CA" altLang="fr-FR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CA" altLang="fr-FR" sz="28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m:rPr>
                          <m:nor/>
                        </m:rPr>
                        <a:rPr lang="fr-CA" altLang="fr-FR" sz="2800" b="0" i="0" dirty="0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fr-CA" altLang="fr-FR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CA" altLang="fr-FR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altLang="fr-FR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fr-CA" altLang="fr-FR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fr-CA" altLang="fr-FR" sz="28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CA" altLang="fr-FR" sz="2800" i="1" dirty="0" smtClean="0">
                          <a:latin typeface="Cambria Math" panose="02040503050406030204" pitchFamily="18" charset="0"/>
                        </a:rPr>
                        <m:t>, …} .</m:t>
                      </m:r>
                    </m:oMath>
                  </m:oMathPara>
                </a14:m>
                <a:endParaRPr lang="fr-CA" altLang="fr-FR" sz="2800" dirty="0"/>
              </a:p>
              <a:p>
                <a:pPr eaLnBrk="1" hangingPunct="1">
                  <a:buFontTx/>
                  <a:buNone/>
                </a:pPr>
                <a:endParaRPr lang="fr-CA" altLang="fr-FR" sz="2800" b="1" i="1" u="sng" dirty="0"/>
              </a:p>
              <a:p>
                <a:pPr eaLnBrk="1" hangingPunct="1">
                  <a:buFontTx/>
                  <a:buNone/>
                </a:pPr>
                <a:r>
                  <a:rPr lang="fr-CA" altLang="fr-FR" sz="2800" dirty="0"/>
                  <a:t>Ainsi LA = {</a:t>
                </a:r>
                <a:r>
                  <a:rPr lang="fr-CA" altLang="fr-FR" sz="2800" i="1" dirty="0"/>
                  <a:t>..., </a:t>
                </a:r>
                <a:r>
                  <a:rPr lang="fr-CA" altLang="fr-FR" sz="2800" dirty="0"/>
                  <a:t>55</a:t>
                </a:r>
                <a:r>
                  <a:rPr lang="fr-CA" altLang="fr-FR" sz="2800" i="1" dirty="0"/>
                  <a:t>, </a:t>
                </a:r>
                <a:r>
                  <a:rPr lang="fr-CA" altLang="fr-FR" sz="2800" dirty="0"/>
                  <a:t>110</a:t>
                </a:r>
                <a:r>
                  <a:rPr lang="fr-CA" altLang="fr-FR" sz="2800" i="1" dirty="0"/>
                  <a:t>, </a:t>
                </a:r>
                <a:r>
                  <a:rPr lang="fr-CA" altLang="fr-FR" sz="2800" dirty="0"/>
                  <a:t>220</a:t>
                </a:r>
                <a:r>
                  <a:rPr lang="fr-CA" altLang="fr-FR" sz="2800" i="1" dirty="0"/>
                  <a:t>, </a:t>
                </a:r>
                <a:r>
                  <a:rPr lang="fr-CA" altLang="fr-FR" sz="2800" dirty="0"/>
                  <a:t>440</a:t>
                </a:r>
                <a:r>
                  <a:rPr lang="fr-CA" altLang="fr-FR" sz="2800" i="1" dirty="0"/>
                  <a:t>, </a:t>
                </a:r>
                <a:r>
                  <a:rPr lang="fr-CA" altLang="fr-FR" sz="2800" dirty="0"/>
                  <a:t>880</a:t>
                </a:r>
                <a:r>
                  <a:rPr lang="fr-CA" altLang="fr-FR" sz="2800" i="1" dirty="0"/>
                  <a:t>, </a:t>
                </a:r>
                <a:r>
                  <a:rPr lang="fr-CA" altLang="fr-FR" sz="2800" dirty="0"/>
                  <a:t>1760</a:t>
                </a:r>
                <a:r>
                  <a:rPr lang="fr-CA" altLang="fr-FR" sz="2800" i="1" dirty="0"/>
                  <a:t>,</a:t>
                </a:r>
                <a:r>
                  <a:rPr lang="fr-CA" altLang="fr-FR" sz="2800" dirty="0"/>
                  <a:t> ...}</a:t>
                </a:r>
              </a:p>
            </p:txBody>
          </p:sp>
        </mc:Choice>
        <mc:Fallback>
          <p:sp>
            <p:nvSpPr>
              <p:cNvPr id="20484" name="Rectangle 3">
                <a:extLst>
                  <a:ext uri="{FF2B5EF4-FFF2-40B4-BE49-F238E27FC236}">
                    <a16:creationId xmlns:a16="http://schemas.microsoft.com/office/drawing/2014/main" id="{90D8C876-35CE-4186-970C-0655CBCAA4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8286750" cy="4919663"/>
              </a:xfrm>
              <a:blipFill>
                <a:blip r:embed="rId2"/>
                <a:stretch>
                  <a:fillRect l="-1472" t="-136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5" name="Text Box 8">
            <a:extLst>
              <a:ext uri="{FF2B5EF4-FFF2-40B4-BE49-F238E27FC236}">
                <a16:creationId xmlns:a16="http://schemas.microsoft.com/office/drawing/2014/main" id="{A035F87C-1A78-4C61-B24C-589220366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307" y="6336507"/>
            <a:ext cx="957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altLang="fr-FR" dirty="0"/>
              <a:t>La</a:t>
            </a:r>
            <a:r>
              <a:rPr lang="fr-CA" altLang="fr-FR" baseline="-25000" dirty="0"/>
              <a:t>4</a:t>
            </a:r>
            <a:endParaRPr lang="fr-CA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4" grpId="0" build="p"/>
      <p:bldP spid="204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9C35415C-5735-4C60-B6F9-338AF86C37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Axiomatique des notes</a:t>
            </a: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81124E82-0CC8-430B-9A13-E28F3F50C61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199" y="1600200"/>
            <a:ext cx="7361854" cy="1827213"/>
          </a:xfrm>
        </p:spPr>
        <p:txBody>
          <a:bodyPr/>
          <a:lstStyle/>
          <a:p>
            <a:pPr eaLnBrk="1" hangingPunct="1"/>
            <a:r>
              <a:rPr lang="fr-CA" altLang="fr-FR" sz="2800" dirty="0"/>
              <a:t>Il y a donc une </a:t>
            </a:r>
            <a:r>
              <a:rPr lang="fr-CA" altLang="fr-FR" sz="2800" b="1" dirty="0"/>
              <a:t>relation d’équivalence</a:t>
            </a:r>
          </a:p>
          <a:p>
            <a:pPr marL="0" indent="0" eaLnBrk="1" hangingPunct="1">
              <a:buNone/>
            </a:pPr>
            <a:r>
              <a:rPr lang="fr-CA" altLang="fr-FR" sz="2800" b="1" dirty="0"/>
              <a:t>	« modulo les puissances de 2 »</a:t>
            </a:r>
          </a:p>
          <a:p>
            <a:pPr marL="0" indent="0" eaLnBrk="1" hangingPunct="1">
              <a:buNone/>
            </a:pPr>
            <a:r>
              <a:rPr lang="fr-CA" altLang="fr-FR" sz="2800" dirty="0"/>
              <a:t> que l’on peut traduire en notation additive:</a:t>
            </a:r>
          </a:p>
          <a:p>
            <a:pPr eaLnBrk="1" hangingPunct="1">
              <a:buFontTx/>
              <a:buNone/>
            </a:pPr>
            <a:endParaRPr lang="fr-CA" altLang="fr-FR" sz="2800" dirty="0"/>
          </a:p>
        </p:txBody>
      </p:sp>
      <p:sp>
        <p:nvSpPr>
          <p:cNvPr id="41996" name="Rectangle 12">
            <a:extLst>
              <a:ext uri="{FF2B5EF4-FFF2-40B4-BE49-F238E27FC236}">
                <a16:creationId xmlns:a16="http://schemas.microsoft.com/office/drawing/2014/main" id="{05101D1C-A04B-4E21-B048-1C288A91D4F5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482725" y="3743325"/>
            <a:ext cx="471283" cy="55399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fr-CA">
                <a:noFill/>
              </a:rPr>
              <a:t> </a:t>
            </a:r>
          </a:p>
        </p:txBody>
      </p:sp>
      <p:sp>
        <p:nvSpPr>
          <p:cNvPr id="41998" name="Rectangle 14">
            <a:extLst>
              <a:ext uri="{FF2B5EF4-FFF2-40B4-BE49-F238E27FC236}">
                <a16:creationId xmlns:a16="http://schemas.microsoft.com/office/drawing/2014/main" id="{D1F0CA39-D140-4EBE-9938-F4512511067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284538" y="3743325"/>
            <a:ext cx="471283" cy="55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fr-CA" dirty="0">
                <a:noFill/>
              </a:rPr>
              <a:t> </a:t>
            </a:r>
          </a:p>
        </p:txBody>
      </p:sp>
      <p:sp>
        <p:nvSpPr>
          <p:cNvPr id="21510" name="Rectangle 15">
            <a:extLst>
              <a:ext uri="{FF2B5EF4-FFF2-40B4-BE49-F238E27FC236}">
                <a16:creationId xmlns:a16="http://schemas.microsoft.com/office/drawing/2014/main" id="{DC2D2AD1-0E5D-49EA-82DB-5AD1B10D9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8913" y="4376738"/>
            <a:ext cx="6270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3600" i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</a:rPr>
              <a:t>f</a:t>
            </a:r>
            <a:endParaRPr lang="fr-CA" altLang="fr-FR" sz="3600" i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42000" name="Rectangle 16">
            <a:extLst>
              <a:ext uri="{FF2B5EF4-FFF2-40B4-BE49-F238E27FC236}">
                <a16:creationId xmlns:a16="http://schemas.microsoft.com/office/drawing/2014/main" id="{1451B493-7611-4168-B828-67CBB93034E9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168525" y="4316413"/>
            <a:ext cx="666750" cy="5492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fr-CA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Rectangle 17">
                <a:extLst>
                  <a:ext uri="{FF2B5EF4-FFF2-40B4-BE49-F238E27FC236}">
                    <a16:creationId xmlns:a16="http://schemas.microsoft.com/office/drawing/2014/main" id="{50818615-D11C-4AC7-8DCF-46615553C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4513" y="4376738"/>
                <a:ext cx="1420812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CA" altLang="fr-FR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fr-CA" altLang="fr-F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CA" altLang="fr-FR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fr-CA" altLang="fr-FR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fr-CA" altLang="fr-F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altLang="fr-FR" sz="3600" b="0" i="1" smtClean="0">
                                  <a:solidFill>
                                    <a:schemeClr val="tx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CA" altLang="fr-FR" sz="3600" i="1" dirty="0"/>
              </a:p>
            </p:txBody>
          </p:sp>
        </mc:Choice>
        <mc:Fallback xmlns="">
          <p:sp>
            <p:nvSpPr>
              <p:cNvPr id="21512" name="Rectangle 17">
                <a:extLst>
                  <a:ext uri="{FF2B5EF4-FFF2-40B4-BE49-F238E27FC236}">
                    <a16:creationId xmlns:a16="http://schemas.microsoft.com/office/drawing/2014/main" id="{50818615-D11C-4AC7-8DCF-46615553C0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84513" y="4376738"/>
                <a:ext cx="1420812" cy="553998"/>
              </a:xfrm>
              <a:prstGeom prst="rect">
                <a:avLst/>
              </a:prstGeom>
              <a:blipFill>
                <a:blip r:embed="rId5"/>
                <a:stretch>
                  <a:fillRect r="-4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008" name="Rectangle 24">
            <a:extLst>
              <a:ext uri="{FF2B5EF4-FFF2-40B4-BE49-F238E27FC236}">
                <a16:creationId xmlns:a16="http://schemas.microsoft.com/office/drawing/2014/main" id="{D0C16B43-721F-4DA2-B327-74AE80EB9BE9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646613" y="4348163"/>
            <a:ext cx="666750" cy="54927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fr-CA">
                <a:noFill/>
              </a:rPr>
              <a:t> 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515" name="Rectangle 25">
                <a:extLst>
                  <a:ext uri="{FF2B5EF4-FFF2-40B4-BE49-F238E27FC236}">
                    <a16:creationId xmlns:a16="http://schemas.microsoft.com/office/drawing/2014/main" id="{6EB980EA-9C80-4A6D-90A1-D48DFBBF05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2599" y="4408488"/>
                <a:ext cx="3488803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CA" altLang="fr-FR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fr-CA" altLang="fr-F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CA" altLang="fr-FR" sz="32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fr-CA" altLang="fr-F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fr-CA" altLang="fr-F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altLang="fr-FR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func>
                      <m:r>
                        <a:rPr lang="fr-CA" altLang="fr-FR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⌊"/>
                          <m:endChr m:val="⌋"/>
                          <m:ctrlPr>
                            <a:rPr lang="fr-CA" altLang="fr-FR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A" altLang="fr-F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CA" altLang="fr-FR" sz="32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fr-CA" altLang="fr-F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fr-CA" altLang="fr-F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altLang="fr-FR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r-CA" altLang="fr-FR" sz="3200" i="1" dirty="0"/>
              </a:p>
            </p:txBody>
          </p:sp>
        </mc:Choice>
        <mc:Fallback>
          <p:sp>
            <p:nvSpPr>
              <p:cNvPr id="21515" name="Rectangle 25">
                <a:extLst>
                  <a:ext uri="{FF2B5EF4-FFF2-40B4-BE49-F238E27FC236}">
                    <a16:creationId xmlns:a16="http://schemas.microsoft.com/office/drawing/2014/main" id="{6EB980EA-9C80-4A6D-90A1-D48DFBBF0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2599" y="4408488"/>
                <a:ext cx="348880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7" name="Line 28">
            <a:extLst>
              <a:ext uri="{FF2B5EF4-FFF2-40B4-BE49-F238E27FC236}">
                <a16:creationId xmlns:a16="http://schemas.microsoft.com/office/drawing/2014/main" id="{458A2D0C-53AD-486E-8D90-A192494ABC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2163" y="4027488"/>
            <a:ext cx="10271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1518" name="Line 29">
            <a:extLst>
              <a:ext uri="{FF2B5EF4-FFF2-40B4-BE49-F238E27FC236}">
                <a16:creationId xmlns:a16="http://schemas.microsoft.com/office/drawing/2014/main" id="{E6D1FB8C-34C0-4D0F-92B1-9BB7F12F97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2863" y="4032250"/>
            <a:ext cx="1562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461F9DC-5467-45AF-B746-266B5E71EA20}"/>
              </a:ext>
            </a:extLst>
          </p:cNvPr>
          <p:cNvSpPr txBox="1"/>
          <p:nvPr/>
        </p:nvSpPr>
        <p:spPr>
          <a:xfrm>
            <a:off x="1215725" y="545840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chemeClr val="tx2">
                    <a:lumMod val="90000"/>
                  </a:schemeClr>
                </a:solidFill>
              </a:rPr>
              <a:t>440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25810AB-F746-42A5-BC50-429C2B44E430}"/>
              </a:ext>
            </a:extLst>
          </p:cNvPr>
          <p:cNvSpPr txBox="1"/>
          <p:nvPr/>
        </p:nvSpPr>
        <p:spPr>
          <a:xfrm>
            <a:off x="3471989" y="545840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8,781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145EEC9-F0AD-4287-B503-2B5FAD7C2604}"/>
              </a:ext>
            </a:extLst>
          </p:cNvPr>
          <p:cNvGrpSpPr/>
          <p:nvPr/>
        </p:nvGrpSpPr>
        <p:grpSpPr>
          <a:xfrm>
            <a:off x="6060565" y="5022347"/>
            <a:ext cx="767269" cy="1472949"/>
            <a:chOff x="6060565" y="5022347"/>
            <a:chExt cx="767269" cy="1472949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D96B4637-9B8E-442F-9452-2AA7FE69785D}"/>
                </a:ext>
              </a:extLst>
            </p:cNvPr>
            <p:cNvSpPr txBox="1"/>
            <p:nvPr/>
          </p:nvSpPr>
          <p:spPr>
            <a:xfrm>
              <a:off x="6066087" y="5874478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/>
                <a:t>8,781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8D8EBC6E-68CB-4EA7-9E7C-9672C1A8F84A}"/>
                </a:ext>
              </a:extLst>
            </p:cNvPr>
            <p:cNvSpPr txBox="1"/>
            <p:nvPr/>
          </p:nvSpPr>
          <p:spPr>
            <a:xfrm>
              <a:off x="6060565" y="6125964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/>
                <a:t>9,781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8FDAFE01-E258-459C-964D-941479066B3A}"/>
                </a:ext>
              </a:extLst>
            </p:cNvPr>
            <p:cNvSpPr txBox="1"/>
            <p:nvPr/>
          </p:nvSpPr>
          <p:spPr>
            <a:xfrm>
              <a:off x="6060565" y="5577536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/>
                <a:t>7,781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0DEBBEE1-9473-412D-9BEB-352F17BFBF74}"/>
                </a:ext>
              </a:extLst>
            </p:cNvPr>
            <p:cNvSpPr txBox="1"/>
            <p:nvPr/>
          </p:nvSpPr>
          <p:spPr>
            <a:xfrm>
              <a:off x="6066087" y="5022347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/>
                <a:t>0,781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ZoneTexte 21">
                  <a:extLst>
                    <a:ext uri="{FF2B5EF4-FFF2-40B4-BE49-F238E27FC236}">
                      <a16:creationId xmlns:a16="http://schemas.microsoft.com/office/drawing/2014/main" id="{990CFDA6-0749-4446-A0EE-9EFADC241F3A}"/>
                    </a:ext>
                  </a:extLst>
                </p:cNvPr>
                <p:cNvSpPr txBox="1"/>
                <p:nvPr/>
              </p:nvSpPr>
              <p:spPr>
                <a:xfrm>
                  <a:off x="6280977" y="5283473"/>
                  <a:ext cx="32092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fr-CA" dirty="0"/>
                </a:p>
              </p:txBody>
            </p:sp>
          </mc:Choice>
          <mc:Fallback xmlns="">
            <p:sp>
              <p:nvSpPr>
                <p:cNvPr id="22" name="ZoneTexte 21">
                  <a:extLst>
                    <a:ext uri="{FF2B5EF4-FFF2-40B4-BE49-F238E27FC236}">
                      <a16:creationId xmlns:a16="http://schemas.microsoft.com/office/drawing/2014/main" id="{990CFDA6-0749-4446-A0EE-9EFADC241F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0977" y="5283473"/>
                  <a:ext cx="32092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5">
                <a:extLst>
                  <a:ext uri="{FF2B5EF4-FFF2-40B4-BE49-F238E27FC236}">
                    <a16:creationId xmlns:a16="http://schemas.microsoft.com/office/drawing/2014/main" id="{F2363274-164E-4059-9452-82EC7C9D9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7247" y="3739513"/>
                <a:ext cx="2508380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fr-FR" sz="3600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fr-CA" altLang="fr-FR" sz="3600" i="1" dirty="0"/>
              </a:p>
            </p:txBody>
          </p:sp>
        </mc:Choice>
        <mc:Fallback>
          <p:sp>
            <p:nvSpPr>
              <p:cNvPr id="23" name="Rectangle 25">
                <a:extLst>
                  <a:ext uri="{FF2B5EF4-FFF2-40B4-BE49-F238E27FC236}">
                    <a16:creationId xmlns:a16="http://schemas.microsoft.com/office/drawing/2014/main" id="{F2363274-164E-4059-9452-82EC7C9D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7247" y="3739513"/>
                <a:ext cx="2508380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41996" grpId="0" animBg="1"/>
      <p:bldP spid="41998" grpId="0" animBg="1"/>
      <p:bldP spid="21510" grpId="0"/>
      <p:bldP spid="42000" grpId="0" animBg="1"/>
      <p:bldP spid="21512" grpId="0"/>
      <p:bldP spid="42008" grpId="0" animBg="1"/>
      <p:bldP spid="21515" grpId="0"/>
      <p:bldP spid="21517" grpId="0" animBg="1"/>
      <p:bldP spid="21518" grpId="0" animBg="1"/>
      <p:bldP spid="2" grpId="0"/>
      <p:bldP spid="17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D767060B-0AC8-44BE-B794-200C1E9258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Axiomatique des notes</a:t>
            </a:r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07E7E167-8D63-47ED-BB2E-455CF2EF34C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12763" y="1543050"/>
            <a:ext cx="8286750" cy="4919663"/>
          </a:xfrm>
        </p:spPr>
        <p:txBody>
          <a:bodyPr/>
          <a:lstStyle/>
          <a:p>
            <a:pPr eaLnBrk="1" hangingPunct="1"/>
            <a:r>
              <a:rPr lang="fr-CA" altLang="fr-FR" sz="2800" b="1" u="sng" dirty="0"/>
              <a:t>Axiome de la transposition:</a:t>
            </a:r>
            <a:r>
              <a:rPr lang="fr-CA" altLang="fr-FR" sz="2800" b="1" dirty="0"/>
              <a:t> </a:t>
            </a:r>
            <a:br>
              <a:rPr lang="fr-CA" altLang="fr-FR" sz="2800" b="1" dirty="0"/>
            </a:br>
            <a:r>
              <a:rPr lang="fr-CA" altLang="fr-FR" sz="2800" i="1" dirty="0"/>
              <a:t>Si on multiplie toutes les fréquences d’une mélodie par un même facteur, l’oreille humaine y reconnaît «la même mélodie, jouée à une hauteur différente».</a:t>
            </a:r>
            <a:endParaRPr lang="fr-CA" altLang="fr-FR" sz="2800" dirty="0"/>
          </a:p>
          <a:p>
            <a:pPr eaLnBrk="1" hangingPunct="1">
              <a:buFontTx/>
              <a:buNone/>
            </a:pPr>
            <a:endParaRPr lang="fr-CA" altLang="fr-FR" sz="2800" i="1" dirty="0"/>
          </a:p>
          <a:p>
            <a:pPr eaLnBrk="1" hangingPunct="1"/>
            <a:r>
              <a:rPr lang="fr-CA" altLang="fr-FR" sz="2800" b="1" i="1" u="sng" dirty="0"/>
              <a:t>Définition:</a:t>
            </a:r>
            <a:r>
              <a:rPr lang="fr-CA" altLang="fr-FR" sz="2800" i="1" dirty="0"/>
              <a:t> Une mélodie « rudimentaire » M est une suite de fréquences.</a:t>
            </a:r>
          </a:p>
          <a:p>
            <a:pPr eaLnBrk="1" hangingPunct="1"/>
            <a:r>
              <a:rPr lang="fr-CA" altLang="fr-FR" sz="2800" i="1" dirty="0"/>
              <a:t>Par exemple, on a « Au clair de la lune »</a:t>
            </a:r>
            <a:endParaRPr lang="fr-CA" altLang="fr-FR" sz="2800" b="1" i="1" u="sng" dirty="0"/>
          </a:p>
          <a:p>
            <a:pPr algn="ctr" eaLnBrk="1" hangingPunct="1">
              <a:buFontTx/>
              <a:buNone/>
            </a:pPr>
            <a:r>
              <a:rPr lang="fr-CA" altLang="fr-FR" sz="2000" dirty="0"/>
              <a:t>M = (440</a:t>
            </a:r>
            <a:r>
              <a:rPr lang="fr-CA" altLang="fr-FR" sz="2000" i="1" dirty="0"/>
              <a:t>, </a:t>
            </a:r>
            <a:r>
              <a:rPr lang="fr-CA" altLang="fr-FR" sz="2000" dirty="0"/>
              <a:t>440</a:t>
            </a:r>
            <a:r>
              <a:rPr lang="fr-CA" altLang="fr-FR" sz="2000" i="1" dirty="0"/>
              <a:t>, </a:t>
            </a:r>
            <a:r>
              <a:rPr lang="fr-CA" altLang="fr-FR" sz="2000" dirty="0"/>
              <a:t>440</a:t>
            </a:r>
            <a:r>
              <a:rPr lang="fr-CA" altLang="fr-FR" sz="2000" i="1" dirty="0"/>
              <a:t>, </a:t>
            </a:r>
            <a:r>
              <a:rPr lang="fr-CA" altLang="fr-FR" sz="2000" dirty="0"/>
              <a:t>493</a:t>
            </a:r>
            <a:r>
              <a:rPr lang="fr-CA" altLang="fr-FR" sz="2000" i="1" dirty="0"/>
              <a:t>, </a:t>
            </a:r>
            <a:r>
              <a:rPr lang="fr-CA" altLang="fr-FR" sz="2000" dirty="0"/>
              <a:t>552</a:t>
            </a:r>
            <a:r>
              <a:rPr lang="fr-CA" altLang="fr-FR" sz="2000" i="1" dirty="0"/>
              <a:t>, </a:t>
            </a:r>
            <a:r>
              <a:rPr lang="fr-CA" altLang="fr-FR" sz="2000" dirty="0"/>
              <a:t>493</a:t>
            </a:r>
            <a:r>
              <a:rPr lang="fr-CA" altLang="fr-FR" sz="2000" i="1" dirty="0"/>
              <a:t>, </a:t>
            </a:r>
            <a:r>
              <a:rPr lang="fr-CA" altLang="fr-FR" sz="2000" dirty="0"/>
              <a:t>440</a:t>
            </a:r>
            <a:r>
              <a:rPr lang="fr-CA" altLang="fr-FR" sz="2000" i="1" dirty="0"/>
              <a:t>, </a:t>
            </a:r>
            <a:r>
              <a:rPr lang="fr-CA" altLang="fr-FR" sz="2000" dirty="0"/>
              <a:t>552</a:t>
            </a:r>
            <a:r>
              <a:rPr lang="fr-CA" altLang="fr-FR" sz="2000" i="1" dirty="0"/>
              <a:t>, </a:t>
            </a:r>
            <a:r>
              <a:rPr lang="fr-CA" altLang="fr-FR" sz="2000" dirty="0"/>
              <a:t>493</a:t>
            </a:r>
            <a:r>
              <a:rPr lang="fr-CA" altLang="fr-FR" sz="2000" i="1" dirty="0"/>
              <a:t>, </a:t>
            </a:r>
            <a:r>
              <a:rPr lang="fr-CA" altLang="fr-FR" sz="2000" dirty="0"/>
              <a:t>493</a:t>
            </a:r>
            <a:r>
              <a:rPr lang="fr-CA" altLang="fr-FR" sz="2000" i="1" dirty="0"/>
              <a:t>, </a:t>
            </a:r>
            <a:r>
              <a:rPr lang="fr-CA" altLang="fr-FR" sz="2000" dirty="0"/>
              <a:t>440)</a:t>
            </a:r>
            <a:endParaRPr lang="fr-CA" altLang="fr-FR" sz="2800" dirty="0"/>
          </a:p>
        </p:txBody>
      </p:sp>
      <p:pic>
        <p:nvPicPr>
          <p:cNvPr id="39942" name="lune1.wav">
            <a:hlinkClick r:id="" action="ppaction://media"/>
            <a:extLst>
              <a:ext uri="{FF2B5EF4-FFF2-40B4-BE49-F238E27FC236}">
                <a16:creationId xmlns:a16="http://schemas.microsoft.com/office/drawing/2014/main" id="{E70433A3-023C-4CCC-8A25-ECAB5C7F9578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56943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9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399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E8CCFBB-B1F0-49C3-B353-3A0E5A83F3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Axiomatique des notes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5C039E2-06C8-45E1-8932-01792C3A96B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12763" y="1543050"/>
            <a:ext cx="8286750" cy="4919663"/>
          </a:xfrm>
        </p:spPr>
        <p:txBody>
          <a:bodyPr/>
          <a:lstStyle/>
          <a:p>
            <a:pPr eaLnBrk="1" hangingPunct="1"/>
            <a:r>
              <a:rPr lang="fr-CA" altLang="fr-FR" sz="2800" dirty="0"/>
              <a:t>Si on multiplie cette mélodie par une constante, disons </a:t>
            </a:r>
            <a:r>
              <a:rPr lang="fr-CA" altLang="fr-FR" sz="2800" dirty="0">
                <a:sym typeface="Symbol" panose="05050102010706020507" pitchFamily="18" charset="2"/>
              </a:rPr>
              <a:t>2, on aura </a:t>
            </a:r>
            <a:r>
              <a:rPr lang="fr-CA" altLang="fr-FR" sz="2800" i="1" dirty="0">
                <a:sym typeface="Symbol" panose="05050102010706020507" pitchFamily="18" charset="2"/>
              </a:rPr>
              <a:t>p</a:t>
            </a:r>
            <a:r>
              <a:rPr lang="fr-CA" altLang="fr-FR" sz="2800" i="1" dirty="0"/>
              <a:t>ar exemple, </a:t>
            </a:r>
            <a:endParaRPr lang="fr-CA" altLang="fr-FR" sz="2800" b="1" i="1" u="sng" dirty="0"/>
          </a:p>
          <a:p>
            <a:pPr algn="ctr" eaLnBrk="1" hangingPunct="1">
              <a:buFontTx/>
              <a:buNone/>
            </a:pPr>
            <a:r>
              <a:rPr lang="fr-CA" altLang="fr-FR" sz="2000" i="1" dirty="0"/>
              <a:t>M’ </a:t>
            </a:r>
            <a:r>
              <a:rPr lang="fr-CA" altLang="fr-FR" sz="2000" dirty="0"/>
              <a:t>= (622</a:t>
            </a:r>
            <a:r>
              <a:rPr lang="fr-CA" altLang="fr-FR" sz="2000" i="1" dirty="0"/>
              <a:t>, </a:t>
            </a:r>
            <a:r>
              <a:rPr lang="fr-CA" altLang="fr-FR" sz="2000" dirty="0"/>
              <a:t>622</a:t>
            </a:r>
            <a:r>
              <a:rPr lang="fr-CA" altLang="fr-FR" sz="2000" i="1" dirty="0"/>
              <a:t>, </a:t>
            </a:r>
            <a:r>
              <a:rPr lang="fr-CA" altLang="fr-FR" sz="2000" dirty="0"/>
              <a:t>622</a:t>
            </a:r>
            <a:r>
              <a:rPr lang="fr-CA" altLang="fr-FR" sz="2000" i="1" dirty="0"/>
              <a:t>, </a:t>
            </a:r>
            <a:r>
              <a:rPr lang="fr-CA" altLang="fr-FR" sz="2000" dirty="0"/>
              <a:t>697</a:t>
            </a:r>
            <a:r>
              <a:rPr lang="fr-CA" altLang="fr-FR" sz="2000" i="1" dirty="0"/>
              <a:t>, </a:t>
            </a:r>
            <a:r>
              <a:rPr lang="fr-CA" altLang="fr-FR" sz="2000" dirty="0"/>
              <a:t>780</a:t>
            </a:r>
            <a:r>
              <a:rPr lang="fr-CA" altLang="fr-FR" sz="2000" i="1" dirty="0"/>
              <a:t>, </a:t>
            </a:r>
            <a:r>
              <a:rPr lang="fr-CA" altLang="fr-FR" sz="2000" dirty="0"/>
              <a:t>697</a:t>
            </a:r>
            <a:r>
              <a:rPr lang="fr-CA" altLang="fr-FR" sz="2000" i="1" dirty="0"/>
              <a:t>, </a:t>
            </a:r>
            <a:r>
              <a:rPr lang="fr-CA" altLang="fr-FR" sz="2000" dirty="0"/>
              <a:t>622</a:t>
            </a:r>
            <a:r>
              <a:rPr lang="fr-CA" altLang="fr-FR" sz="2000" i="1" dirty="0"/>
              <a:t>, </a:t>
            </a:r>
            <a:r>
              <a:rPr lang="fr-CA" altLang="fr-FR" sz="2000" dirty="0"/>
              <a:t>780</a:t>
            </a:r>
            <a:r>
              <a:rPr lang="fr-CA" altLang="fr-FR" sz="2000" i="1" dirty="0"/>
              <a:t>, </a:t>
            </a:r>
            <a:r>
              <a:rPr lang="fr-CA" altLang="fr-FR" sz="2000" dirty="0"/>
              <a:t>697</a:t>
            </a:r>
            <a:r>
              <a:rPr lang="fr-CA" altLang="fr-FR" sz="2000" i="1" dirty="0"/>
              <a:t>, </a:t>
            </a:r>
            <a:r>
              <a:rPr lang="fr-CA" altLang="fr-FR" sz="2000" dirty="0"/>
              <a:t>697</a:t>
            </a:r>
            <a:r>
              <a:rPr lang="fr-CA" altLang="fr-FR" sz="2000" i="1" dirty="0"/>
              <a:t>, </a:t>
            </a:r>
            <a:r>
              <a:rPr lang="fr-CA" altLang="fr-FR" sz="2000" dirty="0"/>
              <a:t>622)</a:t>
            </a:r>
          </a:p>
          <a:p>
            <a:pPr eaLnBrk="1" hangingPunct="1">
              <a:buFontTx/>
              <a:buNone/>
            </a:pPr>
            <a:endParaRPr lang="fr-CA" altLang="fr-FR" sz="2000" dirty="0"/>
          </a:p>
          <a:p>
            <a:pPr eaLnBrk="1" hangingPunct="1">
              <a:buFontTx/>
              <a:buNone/>
            </a:pPr>
            <a:endParaRPr lang="fr-CA" altLang="fr-FR" sz="2000" dirty="0"/>
          </a:p>
          <a:p>
            <a:pPr eaLnBrk="1" hangingPunct="1"/>
            <a:r>
              <a:rPr lang="fr-CA" altLang="fr-FR" sz="2800" b="1" u="sng" dirty="0"/>
              <a:t>Transposition:</a:t>
            </a:r>
            <a:r>
              <a:rPr lang="fr-CA" altLang="fr-FR" sz="2800" i="1" dirty="0"/>
              <a:t> </a:t>
            </a:r>
            <a:r>
              <a:rPr lang="fr-CA" altLang="fr-FR" sz="2800" dirty="0"/>
              <a:t>toute opération consistant à multiplier tous les éléments d’un ensemble de fréquences par un facteur constant positif.</a:t>
            </a:r>
            <a:br>
              <a:rPr lang="fr-CA" altLang="fr-FR" sz="2800" dirty="0"/>
            </a:br>
            <a:endParaRPr lang="fr-CA" altLang="fr-FR" sz="2800" dirty="0"/>
          </a:p>
          <a:p>
            <a:pPr marL="0" indent="0" eaLnBrk="1" hangingPunct="1">
              <a:buNone/>
            </a:pPr>
            <a:r>
              <a:rPr lang="fr-CA" altLang="fr-FR" sz="2800" dirty="0"/>
              <a:t>	</a:t>
            </a:r>
            <a:r>
              <a:rPr lang="fr-CA" altLang="fr-FR" sz="2800" i="1" dirty="0"/>
              <a:t>REMARQUE: En échelle logarithmique, </a:t>
            </a:r>
            <a:br>
              <a:rPr lang="fr-CA" altLang="fr-FR" sz="2800" i="1" dirty="0"/>
            </a:br>
            <a:r>
              <a:rPr lang="fr-CA" altLang="fr-FR" sz="2800" i="1" dirty="0"/>
              <a:t>				c’est une </a:t>
            </a:r>
            <a:r>
              <a:rPr lang="fr-CA" altLang="fr-FR" sz="2800" b="1" i="1" dirty="0"/>
              <a:t>translation</a:t>
            </a:r>
            <a:r>
              <a:rPr lang="fr-CA" altLang="fr-FR" sz="2800" i="1" dirty="0"/>
              <a:t>.</a:t>
            </a:r>
          </a:p>
          <a:p>
            <a:pPr eaLnBrk="1" hangingPunct="1">
              <a:buFontTx/>
              <a:buNone/>
            </a:pPr>
            <a:endParaRPr lang="fr-CA" altLang="fr-FR" sz="2000" dirty="0"/>
          </a:p>
        </p:txBody>
      </p:sp>
      <p:pic>
        <p:nvPicPr>
          <p:cNvPr id="53252" name="lune2.wav">
            <a:hlinkClick r:id="" action="ppaction://media"/>
            <a:extLst>
              <a:ext uri="{FF2B5EF4-FFF2-40B4-BE49-F238E27FC236}">
                <a16:creationId xmlns:a16="http://schemas.microsoft.com/office/drawing/2014/main" id="{FA16EFDB-7C20-4526-B4C2-B03108A5342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34686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532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5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BBF0C59-6AB1-4DE4-A08B-15098B578C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dirty="0"/>
              <a:t>Introduction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A439C1D-FF03-43B5-B780-7675801812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044700"/>
          </a:xfrm>
        </p:spPr>
        <p:txBody>
          <a:bodyPr/>
          <a:lstStyle/>
          <a:p>
            <a:pPr eaLnBrk="1" hangingPunct="1"/>
            <a:r>
              <a:rPr lang="fr-CA" altLang="fr-FR" dirty="0"/>
              <a:t>Mathématiques et musique: </a:t>
            </a:r>
          </a:p>
          <a:p>
            <a:pPr marL="0" indent="0" eaLnBrk="1" hangingPunct="1">
              <a:buNone/>
            </a:pPr>
            <a:r>
              <a:rPr lang="fr-CA" altLang="fr-FR" dirty="0"/>
              <a:t>		</a:t>
            </a:r>
            <a:r>
              <a:rPr lang="fr-CA" altLang="fr-FR" b="1" i="1" dirty="0"/>
              <a:t>deux langages universels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CC553B16-E0FD-4108-91D5-B6A42569E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500438"/>
            <a:ext cx="2536825" cy="3213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>
            <a:extLst>
              <a:ext uri="{FF2B5EF4-FFF2-40B4-BE49-F238E27FC236}">
                <a16:creationId xmlns:a16="http://schemas.microsoft.com/office/drawing/2014/main" id="{3367082C-1859-4EB0-9FE0-AF12D3383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75938"/>
            <a:ext cx="6447977" cy="236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CA" altLang="fr-FR" sz="4400" dirty="0">
                <a:latin typeface="Edwardian Script ITC" panose="030303020407070D0804" pitchFamily="66" charset="0"/>
              </a:rPr>
              <a:t>« La musique est un exercice d’arithmétique secrète et celui qui s’y livre ignore qu’il manie les nombres. » 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CA" altLang="fr-FR" sz="4000" dirty="0">
                <a:latin typeface="Edwardian Script ITC" panose="030303020407070D0804" pitchFamily="66" charset="0"/>
              </a:rPr>
              <a:t>			( Leibniz, 1712 )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D2546F54-F53B-4DCE-8F5D-B67D99350D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Axiomatique des notes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579" name="Rectangle 4">
                <a:extLst>
                  <a:ext uri="{FF2B5EF4-FFF2-40B4-BE49-F238E27FC236}">
                    <a16:creationId xmlns:a16="http://schemas.microsoft.com/office/drawing/2014/main" id="{327EA6D4-62EC-4FEF-817D-43D4C51F71A8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8286750" cy="5369560"/>
              </a:xfrm>
            </p:spPr>
            <p:txBody>
              <a:bodyPr/>
              <a:lstStyle/>
              <a:p>
                <a:pPr eaLnBrk="1" hangingPunct="1"/>
                <a:r>
                  <a:rPr lang="fr-CA" altLang="fr-FR" sz="2400" b="1" u="sng" dirty="0"/>
                  <a:t>Axiome logarithmique:</a:t>
                </a:r>
                <a:r>
                  <a:rPr lang="fr-CA" altLang="fr-FR" sz="2400" b="1" dirty="0"/>
                  <a:t> </a:t>
                </a:r>
              </a:p>
              <a:p>
                <a:pPr marL="0" indent="0" eaLnBrk="1" hangingPunct="1">
                  <a:buNone/>
                </a:pPr>
                <a:r>
                  <a:rPr lang="fr-CA" altLang="fr-FR" sz="2400" i="1" dirty="0"/>
                  <a:t>les rapports entre fréquences sont perçus comme des intervalles entre les sons correspondants.</a:t>
                </a:r>
              </a:p>
              <a:p>
                <a:pPr eaLnBrk="1" hangingPunct="1"/>
                <a:r>
                  <a:rPr lang="fr-CA" altLang="fr-FR" sz="2400" b="1" i="1" dirty="0"/>
                  <a:t>L’oreille fonctionne logarithmiquement.</a:t>
                </a:r>
              </a:p>
              <a:p>
                <a:pPr marL="0" indent="0" eaLnBrk="1" hangingPunct="1">
                  <a:buNone/>
                </a:pPr>
                <a:r>
                  <a:rPr lang="fr-CA" altLang="fr-FR" sz="2400" dirty="0"/>
                  <a:t>	Fréquence(La) = 440 Hz</a:t>
                </a:r>
              </a:p>
              <a:p>
                <a:pPr marL="0" indent="0" eaLnBrk="1" hangingPunct="1">
                  <a:buNone/>
                </a:pPr>
                <a:r>
                  <a:rPr lang="fr-CA" altLang="fr-FR" sz="2400" dirty="0"/>
                  <a:t>	Fréquence(Do#) = 554 Hz</a:t>
                </a:r>
              </a:p>
              <a:p>
                <a:pPr marL="0" indent="0" eaLnBrk="1" hangingPunct="1">
                  <a:buNone/>
                </a:pPr>
                <a:r>
                  <a:rPr lang="fr-CA" altLang="fr-FR" sz="2400" dirty="0"/>
                  <a:t>	Fréquence(Fa) = 698 Hz</a:t>
                </a:r>
              </a:p>
              <a:p>
                <a:pPr eaLnBrk="1" hangingPunct="1"/>
                <a:endParaRPr lang="fr-CA" altLang="fr-FR" sz="1600" dirty="0"/>
              </a:p>
              <a:p>
                <a:pPr lvl="1" eaLnBrk="1" hangingPunct="1"/>
                <a:r>
                  <a:rPr lang="fr-CA" altLang="fr-FR" sz="2000" dirty="0"/>
                  <a:t>fréquence(DO#) </a:t>
                </a:r>
                <a:r>
                  <a:rPr lang="fr-CA" altLang="fr-FR" sz="2000" i="1" dirty="0"/>
                  <a:t>− </a:t>
                </a:r>
                <a:r>
                  <a:rPr lang="fr-CA" altLang="fr-FR" sz="2000" dirty="0"/>
                  <a:t>fréquence(LA) = 114</a:t>
                </a:r>
                <a:r>
                  <a:rPr lang="fr-CA" altLang="fr-FR" sz="2000" i="1" dirty="0"/>
                  <a:t>Hz</a:t>
                </a:r>
              </a:p>
              <a:p>
                <a:pPr lvl="1" eaLnBrk="1" hangingPunct="1"/>
                <a:r>
                  <a:rPr lang="fr-CA" altLang="fr-FR" sz="2000" dirty="0"/>
                  <a:t>fréquence(FA) </a:t>
                </a:r>
                <a:r>
                  <a:rPr lang="fr-CA" altLang="fr-FR" sz="2000" i="1" dirty="0"/>
                  <a:t>− </a:t>
                </a:r>
                <a:r>
                  <a:rPr lang="fr-CA" altLang="fr-FR" sz="2000" dirty="0"/>
                  <a:t>fréquence(Do#) = 144</a:t>
                </a:r>
                <a:r>
                  <a:rPr lang="fr-CA" altLang="fr-FR" sz="2000" i="1" dirty="0"/>
                  <a:t>Hz</a:t>
                </a:r>
              </a:p>
              <a:p>
                <a:pPr eaLnBrk="1" hangingPunct="1"/>
                <a:r>
                  <a:rPr lang="fr-CA" altLang="fr-FR" sz="2400" dirty="0"/>
                  <a:t>Mais  554/440 = 698/554</a:t>
                </a:r>
              </a:p>
              <a:p>
                <a:pPr marL="0" indent="0" eaLnBrk="1" hangingPunct="1">
                  <a:buNone/>
                </a:pPr>
                <a:r>
                  <a:rPr lang="fr-CA" altLang="fr-FR" sz="2400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CA" altLang="fr-FR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fr-CA" alt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CA" altLang="fr-FR" sz="1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fr-CA" altLang="fr-F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fr-CA" altLang="fr-F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altLang="fr-FR" sz="1600" i="1">
                                <a:latin typeface="Cambria Math" panose="02040503050406030204" pitchFamily="18" charset="0"/>
                              </a:rPr>
                              <m:t>554</m:t>
                            </m:r>
                          </m:e>
                        </m:d>
                      </m:e>
                    </m:func>
                    <m:r>
                      <a:rPr lang="fr-CA" altLang="fr-FR" sz="16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fr-CA" altLang="fr-FR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fr-CA" alt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CA" altLang="fr-FR" sz="1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fr-CA" altLang="fr-F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fr-CA" altLang="fr-F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altLang="fr-FR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fr-CA" altLang="fr-FR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fr-CA" altLang="fr-FR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 lang="fr-CA" altLang="fr-FR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CA" altLang="fr-FR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fr-CA" alt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CA" altLang="fr-FR" sz="1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fr-CA" altLang="fr-F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fr-CA" altLang="fr-F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CA" alt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CA" altLang="fr-FR" sz="1600" i="1">
                                    <a:latin typeface="Cambria Math" panose="02040503050406030204" pitchFamily="18" charset="0"/>
                                  </a:rPr>
                                  <m:t>554</m:t>
                                </m:r>
                              </m:num>
                              <m:den>
                                <m:r>
                                  <a:rPr lang="fr-CA" altLang="fr-FR" sz="1600" i="1">
                                    <a:latin typeface="Cambria Math" panose="02040503050406030204" pitchFamily="18" charset="0"/>
                                  </a:rPr>
                                  <m:t>440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fr-CA" altLang="fr-FR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CA" altLang="fr-FR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fr-CA" alt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CA" altLang="fr-FR" sz="1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fr-CA" altLang="fr-F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fr-CA" altLang="fr-F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CA" alt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CA" altLang="fr-FR" sz="1600" b="0" i="1" smtClean="0">
                                    <a:latin typeface="Cambria Math" panose="02040503050406030204" pitchFamily="18" charset="0"/>
                                  </a:rPr>
                                  <m:t>698</m:t>
                                </m:r>
                              </m:num>
                              <m:den>
                                <m:r>
                                  <a:rPr lang="fr-CA" altLang="fr-FR" sz="1600" b="0" i="1" smtClean="0">
                                    <a:latin typeface="Cambria Math" panose="02040503050406030204" pitchFamily="18" charset="0"/>
                                  </a:rPr>
                                  <m:t>554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fr-CA" altLang="fr-FR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CA" altLang="fr-FR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fr-CA" alt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CA" altLang="fr-FR" sz="1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fr-CA" altLang="fr-F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fr-CA" altLang="fr-F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altLang="fr-FR" sz="1600" b="0" i="1" smtClean="0">
                                <a:latin typeface="Cambria Math" panose="02040503050406030204" pitchFamily="18" charset="0"/>
                              </a:rPr>
                              <m:t>698</m:t>
                            </m:r>
                          </m:e>
                        </m:d>
                      </m:e>
                    </m:func>
                    <m:r>
                      <a:rPr lang="fr-CA" altLang="fr-FR" sz="16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fr-CA" altLang="fr-FR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fr-CA" alt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CA" altLang="fr-FR" sz="1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fr-CA" altLang="fr-F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fr-CA" altLang="fr-F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altLang="fr-FR" sz="1600" i="1">
                                <a:latin typeface="Cambria Math" panose="02040503050406030204" pitchFamily="18" charset="0"/>
                              </a:rPr>
                              <m:t>554</m:t>
                            </m:r>
                          </m:e>
                        </m:d>
                      </m:e>
                    </m:func>
                  </m:oMath>
                </a14:m>
                <a:endParaRPr lang="fr-CA" altLang="fr-FR" sz="2000" dirty="0"/>
              </a:p>
              <a:p>
                <a:pPr eaLnBrk="1" hangingPunct="1"/>
                <a:endParaRPr lang="fr-CA" altLang="fr-FR" sz="2400" dirty="0"/>
              </a:p>
            </p:txBody>
          </p:sp>
        </mc:Choice>
        <mc:Fallback>
          <p:sp>
            <p:nvSpPr>
              <p:cNvPr id="24579" name="Rectangle 4">
                <a:extLst>
                  <a:ext uri="{FF2B5EF4-FFF2-40B4-BE49-F238E27FC236}">
                    <a16:creationId xmlns:a16="http://schemas.microsoft.com/office/drawing/2014/main" id="{327EA6D4-62EC-4FEF-817D-43D4C51F71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8286750" cy="5369560"/>
              </a:xfrm>
              <a:blipFill>
                <a:blip r:embed="rId2"/>
                <a:stretch>
                  <a:fillRect l="-1104" t="-79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ccolade fermante 1">
            <a:extLst>
              <a:ext uri="{FF2B5EF4-FFF2-40B4-BE49-F238E27FC236}">
                <a16:creationId xmlns:a16="http://schemas.microsoft.com/office/drawing/2014/main" id="{A1378263-2764-4D17-802F-EFBAAB5D8CF9}"/>
              </a:ext>
            </a:extLst>
          </p:cNvPr>
          <p:cNvSpPr/>
          <p:nvPr/>
        </p:nvSpPr>
        <p:spPr>
          <a:xfrm>
            <a:off x="6042660" y="4869180"/>
            <a:ext cx="190500" cy="754380"/>
          </a:xfrm>
          <a:prstGeom prst="rightBrace">
            <a:avLst>
              <a:gd name="adj1" fmla="val 98999"/>
              <a:gd name="adj2" fmla="val 50000"/>
            </a:avLst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43307CC-2148-4859-B2F0-B17ECD45B7C6}"/>
              </a:ext>
            </a:extLst>
          </p:cNvPr>
          <p:cNvSpPr txBox="1"/>
          <p:nvPr/>
        </p:nvSpPr>
        <p:spPr>
          <a:xfrm>
            <a:off x="6322060" y="5125720"/>
            <a:ext cx="2637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i="1" dirty="0">
                <a:solidFill>
                  <a:schemeClr val="tx2">
                    <a:lumMod val="90000"/>
                  </a:schemeClr>
                </a:solidFill>
              </a:rPr>
              <a:t>Différences de fréquences </a:t>
            </a:r>
            <a:br>
              <a:rPr lang="fr-CA" sz="1600" i="1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fr-CA" sz="1600" i="1" dirty="0">
                <a:solidFill>
                  <a:schemeClr val="tx2">
                    <a:lumMod val="90000"/>
                  </a:schemeClr>
                </a:solidFill>
              </a:rPr>
              <a:t>pas égales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9DDF6E9-F120-4530-9F17-AD20B4B26604}"/>
              </a:ext>
            </a:extLst>
          </p:cNvPr>
          <p:cNvSpPr txBox="1"/>
          <p:nvPr/>
        </p:nvSpPr>
        <p:spPr>
          <a:xfrm>
            <a:off x="3017520" y="6461185"/>
            <a:ext cx="5696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i="1" dirty="0">
                <a:solidFill>
                  <a:schemeClr val="tx2">
                    <a:lumMod val="90000"/>
                  </a:schemeClr>
                </a:solidFill>
              </a:rPr>
              <a:t>Différences des </a:t>
            </a:r>
            <a:r>
              <a:rPr lang="fr-CA" sz="1600" b="1" i="1" u="sng" dirty="0">
                <a:solidFill>
                  <a:schemeClr val="tx2">
                    <a:lumMod val="90000"/>
                  </a:schemeClr>
                </a:solidFill>
              </a:rPr>
              <a:t>logarithmes</a:t>
            </a:r>
            <a:r>
              <a:rPr lang="fr-CA" sz="1600" i="1" dirty="0">
                <a:solidFill>
                  <a:schemeClr val="tx2">
                    <a:lumMod val="90000"/>
                  </a:schemeClr>
                </a:solidFill>
              </a:rPr>
              <a:t> de fréquences égales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4F2389-ED34-41B0-994B-BAEA28602C8E}"/>
              </a:ext>
            </a:extLst>
          </p:cNvPr>
          <p:cNvSpPr/>
          <p:nvPr/>
        </p:nvSpPr>
        <p:spPr>
          <a:xfrm>
            <a:off x="6753225" y="2076450"/>
            <a:ext cx="2390775" cy="26860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2288287C-DF77-4103-A0F5-252B5BAB20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dirty="0"/>
              <a:t>Intervalles perçus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2CD6066-EE9C-4401-983E-6D89D1FF5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54720" cy="4525963"/>
          </a:xfrm>
        </p:spPr>
        <p:txBody>
          <a:bodyPr/>
          <a:lstStyle/>
          <a:p>
            <a:pPr eaLnBrk="1" hangingPunct="1"/>
            <a:r>
              <a:rPr lang="fr-CA" altLang="fr-FR" b="1" dirty="0"/>
              <a:t>L’</a:t>
            </a:r>
            <a:r>
              <a:rPr lang="fr-CA" altLang="fr-FR" b="1" dirty="0">
                <a:solidFill>
                  <a:schemeClr val="tx2">
                    <a:lumMod val="90000"/>
                  </a:schemeClr>
                </a:solidFill>
              </a:rPr>
              <a:t>octave</a:t>
            </a:r>
            <a:r>
              <a:rPr lang="fr-CA" altLang="fr-FR" dirty="0"/>
              <a:t> est l’intervalle entre une fréquence et son double</a:t>
            </a:r>
          </a:p>
          <a:p>
            <a:pPr eaLnBrk="1" hangingPunct="1"/>
            <a:r>
              <a:rPr lang="fr-CA" altLang="fr-FR" dirty="0"/>
              <a:t>La </a:t>
            </a:r>
            <a:r>
              <a:rPr lang="fr-CA" altLang="fr-FR" b="1" dirty="0">
                <a:solidFill>
                  <a:schemeClr val="tx2">
                    <a:lumMod val="90000"/>
                  </a:schemeClr>
                </a:solidFill>
              </a:rPr>
              <a:t>quinte</a:t>
            </a:r>
            <a:r>
              <a:rPr lang="fr-CA" altLang="fr-FR" dirty="0"/>
              <a:t> sera perçue entre </a:t>
            </a:r>
            <a:br>
              <a:rPr lang="fr-CA" altLang="fr-FR" dirty="0"/>
            </a:br>
            <a:r>
              <a:rPr lang="fr-CA" altLang="fr-FR" dirty="0"/>
              <a:t>une fréquence et son triple</a:t>
            </a:r>
          </a:p>
          <a:p>
            <a:pPr eaLnBrk="1" hangingPunct="1"/>
            <a:r>
              <a:rPr lang="fr-CA" altLang="fr-FR" dirty="0"/>
              <a:t>De quinte en quinte, on </a:t>
            </a:r>
            <a:br>
              <a:rPr lang="fr-CA" altLang="fr-FR" dirty="0"/>
            </a:br>
            <a:r>
              <a:rPr lang="fr-CA" altLang="fr-FR" dirty="0"/>
              <a:t>construit le « cycle des quintes »</a:t>
            </a:r>
          </a:p>
          <a:p>
            <a:pPr marL="0" indent="0" eaLnBrk="1" hangingPunct="1">
              <a:buNone/>
            </a:pPr>
            <a:r>
              <a:rPr lang="fr-CA" altLang="fr-FR" dirty="0"/>
              <a:t>	Fa – Do – Sol – Ré – La – Mi – Si – …</a:t>
            </a:r>
          </a:p>
          <a:p>
            <a:pPr eaLnBrk="1" hangingPunct="1"/>
            <a:r>
              <a:rPr lang="fr-CA" altLang="fr-FR" dirty="0"/>
              <a:t>Une quinte renversée « induit » une </a:t>
            </a:r>
            <a:r>
              <a:rPr lang="fr-CA" altLang="fr-FR" b="1" dirty="0">
                <a:solidFill>
                  <a:schemeClr val="tx2">
                    <a:lumMod val="90000"/>
                  </a:schemeClr>
                </a:solidFill>
              </a:rPr>
              <a:t>quarte</a:t>
            </a:r>
          </a:p>
          <a:p>
            <a:pPr eaLnBrk="1" hangingPunct="1"/>
            <a:r>
              <a:rPr lang="fr-CA" altLang="fr-FR" sz="2800" dirty="0">
                <a:solidFill>
                  <a:schemeClr val="tx2">
                    <a:lumMod val="90000"/>
                  </a:schemeClr>
                </a:solidFill>
              </a:rPr>
              <a:t>Éventuellement, on obtient toutes « nos » notes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C51AFA-7EB2-465B-8133-D5AFFEAB529F}"/>
              </a:ext>
            </a:extLst>
          </p:cNvPr>
          <p:cNvSpPr txBox="1"/>
          <p:nvPr/>
        </p:nvSpPr>
        <p:spPr>
          <a:xfrm>
            <a:off x="4238625" y="10944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/>
              <a:t>commons.wikimedia.org/wiki/</a:t>
            </a:r>
            <a:r>
              <a:rPr lang="fr-CA" dirty="0" err="1"/>
              <a:t>File:Harmonic_series_klang.mid?embedplayer</a:t>
            </a:r>
            <a:r>
              <a:rPr lang="fr-CA" dirty="0"/>
              <a:t>=yes" </a:t>
            </a:r>
          </a:p>
        </p:txBody>
      </p:sp>
      <p:pic>
        <p:nvPicPr>
          <p:cNvPr id="25607" name="Picture 7">
            <a:extLst>
              <a:ext uri="{FF2B5EF4-FFF2-40B4-BE49-F238E27FC236}">
                <a16:creationId xmlns:a16="http://schemas.microsoft.com/office/drawing/2014/main" id="{C32DF944-ED02-4C63-9408-ECA5B62E9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334" y="2148568"/>
            <a:ext cx="2306556" cy="256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6">
            <a:extLst>
              <a:ext uri="{FF2B5EF4-FFF2-40B4-BE49-F238E27FC236}">
                <a16:creationId xmlns:a16="http://schemas.microsoft.com/office/drawing/2014/main" id="{73AD2A08-EC7B-4B0E-8F24-FE46267789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Construction de la gamme</a:t>
            </a:r>
          </a:p>
        </p:txBody>
      </p:sp>
      <p:graphicFrame>
        <p:nvGraphicFramePr>
          <p:cNvPr id="31747" name="Object 68">
            <a:extLst>
              <a:ext uri="{FF2B5EF4-FFF2-40B4-BE49-F238E27FC236}">
                <a16:creationId xmlns:a16="http://schemas.microsoft.com/office/drawing/2014/main" id="{60217F23-2AEB-407C-9D60-5C82E9CEB4FB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225675" y="1784350"/>
          <a:ext cx="4833938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4812698" imgH="4558730" progId="Photoshop.Image.8">
                  <p:embed/>
                </p:oleObj>
              </mc:Choice>
              <mc:Fallback>
                <p:oleObj name="Image" r:id="rId2" imgW="4812698" imgH="4558730" progId="Photoshop.Image.8">
                  <p:embed/>
                  <p:pic>
                    <p:nvPicPr>
                      <p:cNvPr id="31747" name="Object 68">
                        <a:extLst>
                          <a:ext uri="{FF2B5EF4-FFF2-40B4-BE49-F238E27FC236}">
                            <a16:creationId xmlns:a16="http://schemas.microsoft.com/office/drawing/2014/main" id="{60217F23-2AEB-407C-9D60-5C82E9CEB4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9"/>
                      <a:stretch>
                        <a:fillRect/>
                      </a:stretch>
                    </p:blipFill>
                    <p:spPr bwMode="auto">
                      <a:xfrm>
                        <a:off x="2225675" y="1784350"/>
                        <a:ext cx="4833938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9F92245C-EAD1-4C13-98B4-B8E874DA2F27}"/>
              </a:ext>
            </a:extLst>
          </p:cNvPr>
          <p:cNvCxnSpPr>
            <a:cxnSpLocks/>
          </p:cNvCxnSpPr>
          <p:nvPr/>
        </p:nvCxnSpPr>
        <p:spPr>
          <a:xfrm flipH="1">
            <a:off x="3562350" y="2419350"/>
            <a:ext cx="895350" cy="3028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0411B9EC-0D84-4A41-9E14-9A5DEB97FA04}"/>
              </a:ext>
            </a:extLst>
          </p:cNvPr>
          <p:cNvCxnSpPr>
            <a:cxnSpLocks/>
          </p:cNvCxnSpPr>
          <p:nvPr/>
        </p:nvCxnSpPr>
        <p:spPr>
          <a:xfrm flipV="1">
            <a:off x="3667125" y="3295650"/>
            <a:ext cx="2276475" cy="2219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E349B678-38FE-4972-B6AC-C3F36F0DF29D}"/>
              </a:ext>
            </a:extLst>
          </p:cNvPr>
          <p:cNvCxnSpPr>
            <a:cxnSpLocks/>
          </p:cNvCxnSpPr>
          <p:nvPr/>
        </p:nvCxnSpPr>
        <p:spPr>
          <a:xfrm flipH="1">
            <a:off x="2819401" y="3209925"/>
            <a:ext cx="3124199" cy="800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26F98B1-C7F3-46EE-82E0-8DAEA7F8CBC4}"/>
              </a:ext>
            </a:extLst>
          </p:cNvPr>
          <p:cNvCxnSpPr>
            <a:cxnSpLocks/>
          </p:cNvCxnSpPr>
          <p:nvPr/>
        </p:nvCxnSpPr>
        <p:spPr>
          <a:xfrm>
            <a:off x="2819401" y="4162426"/>
            <a:ext cx="3124199" cy="695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0C8E3EF8-E18C-4CB0-9D71-1C960342DD34}"/>
              </a:ext>
            </a:extLst>
          </p:cNvPr>
          <p:cNvCxnSpPr>
            <a:cxnSpLocks/>
          </p:cNvCxnSpPr>
          <p:nvPr/>
        </p:nvCxnSpPr>
        <p:spPr>
          <a:xfrm flipH="1" flipV="1">
            <a:off x="3562350" y="2781300"/>
            <a:ext cx="2381250" cy="198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06EA46C0-B9C5-4BBD-996B-E04D2965F561}"/>
              </a:ext>
            </a:extLst>
          </p:cNvPr>
          <p:cNvCxnSpPr>
            <a:cxnSpLocks/>
          </p:cNvCxnSpPr>
          <p:nvPr/>
        </p:nvCxnSpPr>
        <p:spPr>
          <a:xfrm>
            <a:off x="3486150" y="2838450"/>
            <a:ext cx="971550" cy="2905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AB2D7F5B-6675-4BCD-B797-36CD0FAA005A}"/>
              </a:ext>
            </a:extLst>
          </p:cNvPr>
          <p:cNvCxnSpPr>
            <a:cxnSpLocks/>
          </p:cNvCxnSpPr>
          <p:nvPr/>
        </p:nvCxnSpPr>
        <p:spPr>
          <a:xfrm flipV="1">
            <a:off x="4572000" y="2781300"/>
            <a:ext cx="866775" cy="2962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54E206CE-137A-480F-BD95-62565A142BAE}"/>
              </a:ext>
            </a:extLst>
          </p:cNvPr>
          <p:cNvCxnSpPr>
            <a:cxnSpLocks/>
          </p:cNvCxnSpPr>
          <p:nvPr/>
        </p:nvCxnSpPr>
        <p:spPr>
          <a:xfrm flipH="1">
            <a:off x="3067050" y="2695574"/>
            <a:ext cx="2276475" cy="2162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F0492F45-B176-45DE-B8D0-6138D2B2723A}"/>
              </a:ext>
            </a:extLst>
          </p:cNvPr>
          <p:cNvCxnSpPr>
            <a:cxnSpLocks/>
          </p:cNvCxnSpPr>
          <p:nvPr/>
        </p:nvCxnSpPr>
        <p:spPr>
          <a:xfrm flipV="1">
            <a:off x="3067050" y="4095750"/>
            <a:ext cx="3057525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3D3EFF36-1A32-40E7-8B27-50F319DFE422}"/>
              </a:ext>
            </a:extLst>
          </p:cNvPr>
          <p:cNvCxnSpPr>
            <a:cxnSpLocks/>
          </p:cNvCxnSpPr>
          <p:nvPr/>
        </p:nvCxnSpPr>
        <p:spPr>
          <a:xfrm flipH="1" flipV="1">
            <a:off x="3067051" y="3295650"/>
            <a:ext cx="3057524" cy="714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B5EBAC98-D5E9-4840-93A2-A37A34871D0C}"/>
              </a:ext>
            </a:extLst>
          </p:cNvPr>
          <p:cNvCxnSpPr>
            <a:cxnSpLocks/>
          </p:cNvCxnSpPr>
          <p:nvPr/>
        </p:nvCxnSpPr>
        <p:spPr>
          <a:xfrm>
            <a:off x="3067050" y="3429000"/>
            <a:ext cx="2371725" cy="2019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D7F56991-213A-4E39-827F-24F6E5F174D6}"/>
              </a:ext>
            </a:extLst>
          </p:cNvPr>
          <p:cNvCxnSpPr>
            <a:cxnSpLocks/>
          </p:cNvCxnSpPr>
          <p:nvPr/>
        </p:nvCxnSpPr>
        <p:spPr>
          <a:xfrm flipH="1" flipV="1">
            <a:off x="4686302" y="2333625"/>
            <a:ext cx="885824" cy="29622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2B63B189-B592-4E98-B685-68505C321E6A}"/>
              </a:ext>
            </a:extLst>
          </p:cNvPr>
          <p:cNvSpPr txBox="1"/>
          <p:nvPr/>
        </p:nvSpPr>
        <p:spPr>
          <a:xfrm>
            <a:off x="5970912" y="5743575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Mi#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C7A9A74-A995-4F96-904E-85E3D205D123}"/>
              </a:ext>
            </a:extLst>
          </p:cNvPr>
          <p:cNvSpPr txBox="1"/>
          <p:nvPr/>
        </p:nvSpPr>
        <p:spPr>
          <a:xfrm>
            <a:off x="4595812" y="1743075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FF0000"/>
                </a:solidFill>
              </a:rPr>
              <a:t>Si#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F194A08-B6F1-4835-BAAF-A2278A600D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/>
              <a:t>Pourquoi 12 notes?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DCE19DE9-3404-4B85-B76D-18D83DEA08EF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/>
                <a:r>
                  <a:rPr lang="fr-CA" altLang="fr-FR" dirty="0"/>
                  <a:t>Puisque 2 et 3 sont </a:t>
                </a:r>
                <a:r>
                  <a:rPr lang="fr-CA" altLang="fr-FR" dirty="0" err="1"/>
                  <a:t>copremiers</a:t>
                </a:r>
                <a:r>
                  <a:rPr lang="fr-CA" altLang="fr-FR" dirty="0"/>
                  <a:t>, il n’existe pas de solution entière non triviale à</a:t>
                </a:r>
                <a:br>
                  <a:rPr lang="fr-CA" altLang="fr-FR" dirty="0"/>
                </a:br>
                <a:r>
                  <a:rPr lang="fr-CA" altLang="fr-FR" dirty="0"/>
                  <a:t>2</a:t>
                </a:r>
                <a:r>
                  <a:rPr lang="fr-CA" altLang="fr-FR" baseline="30000" dirty="0"/>
                  <a:t>m</a:t>
                </a:r>
                <a:r>
                  <a:rPr lang="fr-CA" altLang="fr-FR" dirty="0"/>
                  <a:t>=3</a:t>
                </a:r>
                <a:r>
                  <a:rPr lang="fr-CA" altLang="fr-FR" baseline="30000" dirty="0"/>
                  <a:t>n</a:t>
                </a:r>
              </a:p>
              <a:p>
                <a:pPr eaLnBrk="1" hangingPunct="1"/>
                <a:r>
                  <a:rPr lang="fr-CA" altLang="fr-FR" dirty="0"/>
                  <a:t>Donc 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altLang="fr-F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altLang="fr-FR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altLang="fr-F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altLang="fr-FR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fr-CA" altLang="fr-FR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CA" altLang="fr-FR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fr-CA" altLang="fr-FR" i="1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fr-CA" altLang="fr-FR" b="0" i="1" baseline="30000" dirty="0" smtClean="0">
                          <a:latin typeface="Cambria Math" panose="02040503050406030204" pitchFamily="18" charset="0"/>
                        </a:rPr>
                        <m:t>ℓ</m:t>
                      </m:r>
                      <m:r>
                        <a:rPr lang="fr-CA" altLang="fr-FR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CA" altLang="fr-FR" dirty="0"/>
              </a:p>
              <a:p>
                <a:pPr marL="0" indent="0" eaLnBrk="1" hangingPunct="1">
                  <a:buNone/>
                </a:pPr>
                <a:r>
                  <a:rPr lang="fr-CA" altLang="fr-FR" dirty="0"/>
                  <a:t>	ne peut pas survenir « parfaitement »… </a:t>
                </a:r>
              </a:p>
              <a:p>
                <a:pPr marL="0" indent="0" eaLnBrk="1" hangingPunct="1">
                  <a:buNone/>
                </a:pPr>
                <a:r>
                  <a:rPr lang="fr-CA" altLang="fr-FR" sz="3000" dirty="0"/>
                  <a:t>On aurait donc, techniquement, une infinité de notes… mais on </a:t>
                </a:r>
                <a:r>
                  <a:rPr lang="fr-CA" altLang="fr-FR" sz="3000" i="1" dirty="0"/>
                  <a:t>force </a:t>
                </a:r>
                <a:r>
                  <a:rPr lang="fr-CA" altLang="fr-FR" sz="3000" dirty="0"/>
                  <a:t>les choses à boucler!</a:t>
                </a:r>
              </a:p>
            </p:txBody>
          </p:sp>
        </mc:Choice>
        <mc:Fallback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DCE19DE9-3404-4B85-B76D-18D83DEA08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704" t="-1752" r="-3111" b="-11995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F8287F2-AC7B-419E-BFBD-20C795F16B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Cycle des quintes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6D5CE96C-08B4-420C-AC47-AA3767F999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altLang="fr-FR" dirty="0"/>
              <a:t>Pourquoi 12 notes? Hypothèse:</a:t>
            </a:r>
          </a:p>
          <a:p>
            <a:pPr eaLnBrk="1" hangingPunct="1"/>
            <a:r>
              <a:rPr lang="fr-CA" altLang="fr-FR" dirty="0"/>
              <a:t>Retour aux harmoniques</a:t>
            </a:r>
          </a:p>
          <a:p>
            <a:pPr eaLnBrk="1" hangingPunct="1"/>
            <a:r>
              <a:rPr lang="fr-CA" altLang="fr-FR" dirty="0"/>
              <a:t>Addition de fréquences </a:t>
            </a:r>
            <a:r>
              <a:rPr lang="fr-CA" altLang="fr-FR" b="1" i="1" dirty="0" err="1"/>
              <a:t>consonnantes</a:t>
            </a:r>
            <a:br>
              <a:rPr lang="fr-CA" altLang="fr-FR" b="1" i="1" dirty="0"/>
            </a:br>
            <a:r>
              <a:rPr lang="fr-CA" altLang="fr-FR" sz="2400" i="1" dirty="0"/>
              <a:t>			(= qui renforcent les harmoniques)</a:t>
            </a:r>
            <a:endParaRPr lang="fr-CA" altLang="fr-FR" i="1" dirty="0"/>
          </a:p>
          <a:p>
            <a:pPr eaLnBrk="1" hangingPunct="1"/>
            <a:endParaRPr lang="fr-CA" altLang="fr-FR" dirty="0"/>
          </a:p>
        </p:txBody>
      </p:sp>
      <p:grpSp>
        <p:nvGrpSpPr>
          <p:cNvPr id="29700" name="Group 66">
            <a:extLst>
              <a:ext uri="{FF2B5EF4-FFF2-40B4-BE49-F238E27FC236}">
                <a16:creationId xmlns:a16="http://schemas.microsoft.com/office/drawing/2014/main" id="{C76D7631-A504-4BA1-B9F1-460DED4D109E}"/>
              </a:ext>
            </a:extLst>
          </p:cNvPr>
          <p:cNvGrpSpPr>
            <a:grpSpLocks/>
          </p:cNvGrpSpPr>
          <p:nvPr/>
        </p:nvGrpSpPr>
        <p:grpSpPr bwMode="auto">
          <a:xfrm>
            <a:off x="652463" y="3717925"/>
            <a:ext cx="1798637" cy="1179513"/>
            <a:chOff x="411" y="2342"/>
            <a:chExt cx="1514" cy="1115"/>
          </a:xfrm>
        </p:grpSpPr>
        <p:sp>
          <p:nvSpPr>
            <p:cNvPr id="29764" name="Line 8">
              <a:extLst>
                <a:ext uri="{FF2B5EF4-FFF2-40B4-BE49-F238E27FC236}">
                  <a16:creationId xmlns:a16="http://schemas.microsoft.com/office/drawing/2014/main" id="{1B4CB999-09A7-49F1-8405-13B915C707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9" y="2886"/>
              <a:ext cx="1" cy="1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65" name="Line 10">
              <a:extLst>
                <a:ext uri="{FF2B5EF4-FFF2-40B4-BE49-F238E27FC236}">
                  <a16:creationId xmlns:a16="http://schemas.microsoft.com/office/drawing/2014/main" id="{7987F373-D7BD-4F55-A6F7-72A38871C3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0" y="2886"/>
              <a:ext cx="1" cy="1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66" name="Line 12">
              <a:extLst>
                <a:ext uri="{FF2B5EF4-FFF2-40B4-BE49-F238E27FC236}">
                  <a16:creationId xmlns:a16="http://schemas.microsoft.com/office/drawing/2014/main" id="{EDCCF957-2C7B-43B6-8CEE-F289A03935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8" y="2886"/>
              <a:ext cx="1" cy="1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67" name="Line 14">
              <a:extLst>
                <a:ext uri="{FF2B5EF4-FFF2-40B4-BE49-F238E27FC236}">
                  <a16:creationId xmlns:a16="http://schemas.microsoft.com/office/drawing/2014/main" id="{BC8901D7-9A81-48F4-B28F-90D6427644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16" y="2886"/>
              <a:ext cx="1" cy="1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68" name="Line 16">
              <a:extLst>
                <a:ext uri="{FF2B5EF4-FFF2-40B4-BE49-F238E27FC236}">
                  <a16:creationId xmlns:a16="http://schemas.microsoft.com/office/drawing/2014/main" id="{5CBB89D7-C9F1-414B-9518-F23FAA2FF0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3" y="2893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69" name="Line 17">
              <a:extLst>
                <a:ext uri="{FF2B5EF4-FFF2-40B4-BE49-F238E27FC236}">
                  <a16:creationId xmlns:a16="http://schemas.microsoft.com/office/drawing/2014/main" id="{2395ECEE-ECAE-48F5-9A55-C6EA07F323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6" y="2893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70" name="Line 18">
              <a:extLst>
                <a:ext uri="{FF2B5EF4-FFF2-40B4-BE49-F238E27FC236}">
                  <a16:creationId xmlns:a16="http://schemas.microsoft.com/office/drawing/2014/main" id="{DD7BEDAD-3BC6-41DF-A5BE-7543389B76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" y="2893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71" name="Line 19">
              <a:extLst>
                <a:ext uri="{FF2B5EF4-FFF2-40B4-BE49-F238E27FC236}">
                  <a16:creationId xmlns:a16="http://schemas.microsoft.com/office/drawing/2014/main" id="{42EE2567-D1A9-4E29-B752-92F38FF1E9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1" y="2893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72" name="Line 20">
              <a:extLst>
                <a:ext uri="{FF2B5EF4-FFF2-40B4-BE49-F238E27FC236}">
                  <a16:creationId xmlns:a16="http://schemas.microsoft.com/office/drawing/2014/main" id="{69D9C008-E64C-4AFD-969C-4F5B632B91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1" y="2893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73" name="Line 21">
              <a:extLst>
                <a:ext uri="{FF2B5EF4-FFF2-40B4-BE49-F238E27FC236}">
                  <a16:creationId xmlns:a16="http://schemas.microsoft.com/office/drawing/2014/main" id="{D9F86DC2-532B-482E-95F4-738AC2D92D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3" y="2893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74" name="Line 22">
              <a:extLst>
                <a:ext uri="{FF2B5EF4-FFF2-40B4-BE49-F238E27FC236}">
                  <a16:creationId xmlns:a16="http://schemas.microsoft.com/office/drawing/2014/main" id="{A897E655-6C02-4569-8016-896908D63C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6" y="2893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75" name="Line 23">
              <a:extLst>
                <a:ext uri="{FF2B5EF4-FFF2-40B4-BE49-F238E27FC236}">
                  <a16:creationId xmlns:a16="http://schemas.microsoft.com/office/drawing/2014/main" id="{1D79AF66-6E93-4768-94D9-1011F041A2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8" y="2893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76" name="Line 24">
              <a:extLst>
                <a:ext uri="{FF2B5EF4-FFF2-40B4-BE49-F238E27FC236}">
                  <a16:creationId xmlns:a16="http://schemas.microsoft.com/office/drawing/2014/main" id="{EEB42081-25F1-4356-9B00-E791157031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3" y="2893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77" name="Line 25">
              <a:extLst>
                <a:ext uri="{FF2B5EF4-FFF2-40B4-BE49-F238E27FC236}">
                  <a16:creationId xmlns:a16="http://schemas.microsoft.com/office/drawing/2014/main" id="{BFE0787A-FAD8-4E69-B50B-1C5268584E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1" y="2893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78" name="Line 26">
              <a:extLst>
                <a:ext uri="{FF2B5EF4-FFF2-40B4-BE49-F238E27FC236}">
                  <a16:creationId xmlns:a16="http://schemas.microsoft.com/office/drawing/2014/main" id="{10F64192-BD65-4E8F-ABB3-394C9AC2BE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3" y="2893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79" name="Line 27">
              <a:extLst>
                <a:ext uri="{FF2B5EF4-FFF2-40B4-BE49-F238E27FC236}">
                  <a16:creationId xmlns:a16="http://schemas.microsoft.com/office/drawing/2014/main" id="{E56F7A08-74A9-4FE5-B4F2-A76CCFC71B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6" y="2893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80" name="Line 28">
              <a:extLst>
                <a:ext uri="{FF2B5EF4-FFF2-40B4-BE49-F238E27FC236}">
                  <a16:creationId xmlns:a16="http://schemas.microsoft.com/office/drawing/2014/main" id="{DEF288D2-7B21-4883-9638-34494AB53E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60" y="2893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81" name="Line 29">
              <a:extLst>
                <a:ext uri="{FF2B5EF4-FFF2-40B4-BE49-F238E27FC236}">
                  <a16:creationId xmlns:a16="http://schemas.microsoft.com/office/drawing/2014/main" id="{9D83767D-4753-46D0-ACF0-C081EDD43C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3" y="2893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82" name="Line 30">
              <a:extLst>
                <a:ext uri="{FF2B5EF4-FFF2-40B4-BE49-F238E27FC236}">
                  <a16:creationId xmlns:a16="http://schemas.microsoft.com/office/drawing/2014/main" id="{7DC5596D-AEBE-42B2-BB20-602551AD4B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5" y="2893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83" name="Line 31">
              <a:extLst>
                <a:ext uri="{FF2B5EF4-FFF2-40B4-BE49-F238E27FC236}">
                  <a16:creationId xmlns:a16="http://schemas.microsoft.com/office/drawing/2014/main" id="{4E248184-1476-4751-9BF8-D7611E97B2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3" y="2893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84" name="Line 32">
              <a:extLst>
                <a:ext uri="{FF2B5EF4-FFF2-40B4-BE49-F238E27FC236}">
                  <a16:creationId xmlns:a16="http://schemas.microsoft.com/office/drawing/2014/main" id="{9DF15E40-2254-4778-8B84-AA4B079872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8" y="2893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85" name="Line 33">
              <a:extLst>
                <a:ext uri="{FF2B5EF4-FFF2-40B4-BE49-F238E27FC236}">
                  <a16:creationId xmlns:a16="http://schemas.microsoft.com/office/drawing/2014/main" id="{818D6D36-FDE7-4DDB-9F50-6352A6FBFD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0" y="2893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86" name="Line 34">
              <a:extLst>
                <a:ext uri="{FF2B5EF4-FFF2-40B4-BE49-F238E27FC236}">
                  <a16:creationId xmlns:a16="http://schemas.microsoft.com/office/drawing/2014/main" id="{086EE2EF-995B-45DF-8401-C6AF76F6A5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3" y="2893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87" name="Line 35">
              <a:extLst>
                <a:ext uri="{FF2B5EF4-FFF2-40B4-BE49-F238E27FC236}">
                  <a16:creationId xmlns:a16="http://schemas.microsoft.com/office/drawing/2014/main" id="{18F2C433-070B-48D7-B21B-F7116438D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" y="2900"/>
              <a:ext cx="151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88" name="Line 36">
              <a:extLst>
                <a:ext uri="{FF2B5EF4-FFF2-40B4-BE49-F238E27FC236}">
                  <a16:creationId xmlns:a16="http://schemas.microsoft.com/office/drawing/2014/main" id="{DBD01836-C2EF-4801-A2B1-19F6477645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3430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89" name="Line 38">
              <a:extLst>
                <a:ext uri="{FF2B5EF4-FFF2-40B4-BE49-F238E27FC236}">
                  <a16:creationId xmlns:a16="http://schemas.microsoft.com/office/drawing/2014/main" id="{C7445D7B-8D33-4F2F-9480-BD5174632B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3165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90" name="Line 40">
              <a:extLst>
                <a:ext uri="{FF2B5EF4-FFF2-40B4-BE49-F238E27FC236}">
                  <a16:creationId xmlns:a16="http://schemas.microsoft.com/office/drawing/2014/main" id="{5E9793A7-C941-4E0C-93EC-8E1FA3CCBB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2634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91" name="Line 42">
              <a:extLst>
                <a:ext uri="{FF2B5EF4-FFF2-40B4-BE49-F238E27FC236}">
                  <a16:creationId xmlns:a16="http://schemas.microsoft.com/office/drawing/2014/main" id="{246C3F84-456D-45AD-9AD8-FF81C9CAD5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2369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92" name="Line 44">
              <a:extLst>
                <a:ext uri="{FF2B5EF4-FFF2-40B4-BE49-F238E27FC236}">
                  <a16:creationId xmlns:a16="http://schemas.microsoft.com/office/drawing/2014/main" id="{A7884787-ECE3-4ABA-BB2D-CA8DDC8150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3376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93" name="Line 45">
              <a:extLst>
                <a:ext uri="{FF2B5EF4-FFF2-40B4-BE49-F238E27FC236}">
                  <a16:creationId xmlns:a16="http://schemas.microsoft.com/office/drawing/2014/main" id="{B0FB6C6D-D55F-49ED-8473-B7452A93D6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3328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94" name="Line 46">
              <a:extLst>
                <a:ext uri="{FF2B5EF4-FFF2-40B4-BE49-F238E27FC236}">
                  <a16:creationId xmlns:a16="http://schemas.microsoft.com/office/drawing/2014/main" id="{F0577DE7-C8B4-4BB6-8FD8-511150370F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3274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95" name="Line 47">
              <a:extLst>
                <a:ext uri="{FF2B5EF4-FFF2-40B4-BE49-F238E27FC236}">
                  <a16:creationId xmlns:a16="http://schemas.microsoft.com/office/drawing/2014/main" id="{748488FF-B757-4C57-BC37-4D4F0D1A31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3219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96" name="Line 48">
              <a:extLst>
                <a:ext uri="{FF2B5EF4-FFF2-40B4-BE49-F238E27FC236}">
                  <a16:creationId xmlns:a16="http://schemas.microsoft.com/office/drawing/2014/main" id="{6D033457-25AD-4D8C-85FC-0AE09E3AD0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3110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97" name="Line 49">
              <a:extLst>
                <a:ext uri="{FF2B5EF4-FFF2-40B4-BE49-F238E27FC236}">
                  <a16:creationId xmlns:a16="http://schemas.microsoft.com/office/drawing/2014/main" id="{E739EF91-4F5D-48D7-916F-78FB97ACAA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3056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98" name="Line 50">
              <a:extLst>
                <a:ext uri="{FF2B5EF4-FFF2-40B4-BE49-F238E27FC236}">
                  <a16:creationId xmlns:a16="http://schemas.microsoft.com/office/drawing/2014/main" id="{C85B875D-F0F3-40D9-85B0-8B82AABC2E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3008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99" name="Line 51">
              <a:extLst>
                <a:ext uri="{FF2B5EF4-FFF2-40B4-BE49-F238E27FC236}">
                  <a16:creationId xmlns:a16="http://schemas.microsoft.com/office/drawing/2014/main" id="{9F9986E8-205F-49C1-B8AF-FC19FA373B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2954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800" name="Line 52">
              <a:extLst>
                <a:ext uri="{FF2B5EF4-FFF2-40B4-BE49-F238E27FC236}">
                  <a16:creationId xmlns:a16="http://schemas.microsoft.com/office/drawing/2014/main" id="{8253288F-49B2-4433-8CB0-EEEB54087C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2845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801" name="Line 53">
              <a:extLst>
                <a:ext uri="{FF2B5EF4-FFF2-40B4-BE49-F238E27FC236}">
                  <a16:creationId xmlns:a16="http://schemas.microsoft.com/office/drawing/2014/main" id="{2170F3E8-BDA3-466C-A27F-0F542E8B6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2791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802" name="Line 54">
              <a:extLst>
                <a:ext uri="{FF2B5EF4-FFF2-40B4-BE49-F238E27FC236}">
                  <a16:creationId xmlns:a16="http://schemas.microsoft.com/office/drawing/2014/main" id="{B56866DE-E9B8-4235-B79B-B2AF25E7C7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2736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803" name="Line 55">
              <a:extLst>
                <a:ext uri="{FF2B5EF4-FFF2-40B4-BE49-F238E27FC236}">
                  <a16:creationId xmlns:a16="http://schemas.microsoft.com/office/drawing/2014/main" id="{6D0F4A89-0378-4360-A7C4-A2F1C8E6A3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2689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804" name="Line 56">
              <a:extLst>
                <a:ext uri="{FF2B5EF4-FFF2-40B4-BE49-F238E27FC236}">
                  <a16:creationId xmlns:a16="http://schemas.microsoft.com/office/drawing/2014/main" id="{83CDC726-E240-4DA2-9C85-F43F06BB49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2580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805" name="Line 57">
              <a:extLst>
                <a:ext uri="{FF2B5EF4-FFF2-40B4-BE49-F238E27FC236}">
                  <a16:creationId xmlns:a16="http://schemas.microsoft.com/office/drawing/2014/main" id="{7344E024-BB75-44CD-A903-E5E1E07ADE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2525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806" name="Line 58">
              <a:extLst>
                <a:ext uri="{FF2B5EF4-FFF2-40B4-BE49-F238E27FC236}">
                  <a16:creationId xmlns:a16="http://schemas.microsoft.com/office/drawing/2014/main" id="{4360E381-662E-451B-BCB4-C49A6034B1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2471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807" name="Line 59">
              <a:extLst>
                <a:ext uri="{FF2B5EF4-FFF2-40B4-BE49-F238E27FC236}">
                  <a16:creationId xmlns:a16="http://schemas.microsoft.com/office/drawing/2014/main" id="{41135E06-EC55-4635-AC41-68AE79170E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2423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808" name="Line 60">
              <a:extLst>
                <a:ext uri="{FF2B5EF4-FFF2-40B4-BE49-F238E27FC236}">
                  <a16:creationId xmlns:a16="http://schemas.microsoft.com/office/drawing/2014/main" id="{9F831F22-B578-4F76-AA24-1F1832E0DD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" y="2342"/>
              <a:ext cx="1" cy="11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809" name="Freeform 61">
              <a:extLst>
                <a:ext uri="{FF2B5EF4-FFF2-40B4-BE49-F238E27FC236}">
                  <a16:creationId xmlns:a16="http://schemas.microsoft.com/office/drawing/2014/main" id="{0195DC86-6BCD-4C3F-9356-6C8633A6A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" y="2369"/>
              <a:ext cx="533" cy="1061"/>
            </a:xfrm>
            <a:custGeom>
              <a:avLst/>
              <a:gdLst>
                <a:gd name="T0" fmla="*/ 0 w 533"/>
                <a:gd name="T1" fmla="*/ 531 h 1061"/>
                <a:gd name="T2" fmla="*/ 57 w 533"/>
                <a:gd name="T3" fmla="*/ 272 h 1061"/>
                <a:gd name="T4" fmla="*/ 85 w 533"/>
                <a:gd name="T5" fmla="*/ 156 h 1061"/>
                <a:gd name="T6" fmla="*/ 102 w 533"/>
                <a:gd name="T7" fmla="*/ 109 h 1061"/>
                <a:gd name="T8" fmla="*/ 119 w 533"/>
                <a:gd name="T9" fmla="*/ 61 h 1061"/>
                <a:gd name="T10" fmla="*/ 131 w 533"/>
                <a:gd name="T11" fmla="*/ 48 h 1061"/>
                <a:gd name="T12" fmla="*/ 136 w 533"/>
                <a:gd name="T13" fmla="*/ 34 h 1061"/>
                <a:gd name="T14" fmla="*/ 148 w 533"/>
                <a:gd name="T15" fmla="*/ 20 h 1061"/>
                <a:gd name="T16" fmla="*/ 153 w 533"/>
                <a:gd name="T17" fmla="*/ 14 h 1061"/>
                <a:gd name="T18" fmla="*/ 159 w 533"/>
                <a:gd name="T19" fmla="*/ 7 h 1061"/>
                <a:gd name="T20" fmla="*/ 165 w 533"/>
                <a:gd name="T21" fmla="*/ 7 h 1061"/>
                <a:gd name="T22" fmla="*/ 165 w 533"/>
                <a:gd name="T23" fmla="*/ 0 h 1061"/>
                <a:gd name="T24" fmla="*/ 170 w 533"/>
                <a:gd name="T25" fmla="*/ 0 h 1061"/>
                <a:gd name="T26" fmla="*/ 170 w 533"/>
                <a:gd name="T27" fmla="*/ 0 h 1061"/>
                <a:gd name="T28" fmla="*/ 170 w 533"/>
                <a:gd name="T29" fmla="*/ 0 h 1061"/>
                <a:gd name="T30" fmla="*/ 170 w 533"/>
                <a:gd name="T31" fmla="*/ 0 h 1061"/>
                <a:gd name="T32" fmla="*/ 176 w 533"/>
                <a:gd name="T33" fmla="*/ 0 h 1061"/>
                <a:gd name="T34" fmla="*/ 176 w 533"/>
                <a:gd name="T35" fmla="*/ 0 h 1061"/>
                <a:gd name="T36" fmla="*/ 176 w 533"/>
                <a:gd name="T37" fmla="*/ 0 h 1061"/>
                <a:gd name="T38" fmla="*/ 176 w 533"/>
                <a:gd name="T39" fmla="*/ 0 h 1061"/>
                <a:gd name="T40" fmla="*/ 182 w 533"/>
                <a:gd name="T41" fmla="*/ 0 h 1061"/>
                <a:gd name="T42" fmla="*/ 182 w 533"/>
                <a:gd name="T43" fmla="*/ 0 h 1061"/>
                <a:gd name="T44" fmla="*/ 182 w 533"/>
                <a:gd name="T45" fmla="*/ 0 h 1061"/>
                <a:gd name="T46" fmla="*/ 182 w 533"/>
                <a:gd name="T47" fmla="*/ 0 h 1061"/>
                <a:gd name="T48" fmla="*/ 187 w 533"/>
                <a:gd name="T49" fmla="*/ 0 h 1061"/>
                <a:gd name="T50" fmla="*/ 187 w 533"/>
                <a:gd name="T51" fmla="*/ 0 h 1061"/>
                <a:gd name="T52" fmla="*/ 193 w 533"/>
                <a:gd name="T53" fmla="*/ 0 h 1061"/>
                <a:gd name="T54" fmla="*/ 193 w 533"/>
                <a:gd name="T55" fmla="*/ 7 h 1061"/>
                <a:gd name="T56" fmla="*/ 204 w 533"/>
                <a:gd name="T57" fmla="*/ 7 h 1061"/>
                <a:gd name="T58" fmla="*/ 210 w 533"/>
                <a:gd name="T59" fmla="*/ 20 h 1061"/>
                <a:gd name="T60" fmla="*/ 227 w 533"/>
                <a:gd name="T61" fmla="*/ 41 h 1061"/>
                <a:gd name="T62" fmla="*/ 238 w 533"/>
                <a:gd name="T63" fmla="*/ 68 h 1061"/>
                <a:gd name="T64" fmla="*/ 267 w 533"/>
                <a:gd name="T65" fmla="*/ 150 h 1061"/>
                <a:gd name="T66" fmla="*/ 301 w 533"/>
                <a:gd name="T67" fmla="*/ 265 h 1061"/>
                <a:gd name="T68" fmla="*/ 357 w 533"/>
                <a:gd name="T69" fmla="*/ 531 h 1061"/>
                <a:gd name="T70" fmla="*/ 420 w 533"/>
                <a:gd name="T71" fmla="*/ 789 h 1061"/>
                <a:gd name="T72" fmla="*/ 448 w 533"/>
                <a:gd name="T73" fmla="*/ 905 h 1061"/>
                <a:gd name="T74" fmla="*/ 465 w 533"/>
                <a:gd name="T75" fmla="*/ 952 h 1061"/>
                <a:gd name="T76" fmla="*/ 476 w 533"/>
                <a:gd name="T77" fmla="*/ 993 h 1061"/>
                <a:gd name="T78" fmla="*/ 493 w 533"/>
                <a:gd name="T79" fmla="*/ 1027 h 1061"/>
                <a:gd name="T80" fmla="*/ 505 w 533"/>
                <a:gd name="T81" fmla="*/ 1041 h 1061"/>
                <a:gd name="T82" fmla="*/ 510 w 533"/>
                <a:gd name="T83" fmla="*/ 1048 h 1061"/>
                <a:gd name="T84" fmla="*/ 516 w 533"/>
                <a:gd name="T85" fmla="*/ 1054 h 1061"/>
                <a:gd name="T86" fmla="*/ 522 w 533"/>
                <a:gd name="T87" fmla="*/ 1054 h 1061"/>
                <a:gd name="T88" fmla="*/ 527 w 533"/>
                <a:gd name="T89" fmla="*/ 1061 h 1061"/>
                <a:gd name="T90" fmla="*/ 527 w 533"/>
                <a:gd name="T91" fmla="*/ 1061 h 1061"/>
                <a:gd name="T92" fmla="*/ 527 w 533"/>
                <a:gd name="T93" fmla="*/ 1061 h 1061"/>
                <a:gd name="T94" fmla="*/ 533 w 533"/>
                <a:gd name="T95" fmla="*/ 1061 h 1061"/>
                <a:gd name="T96" fmla="*/ 533 w 533"/>
                <a:gd name="T97" fmla="*/ 1061 h 1061"/>
                <a:gd name="T98" fmla="*/ 533 w 533"/>
                <a:gd name="T99" fmla="*/ 1061 h 106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33" h="1061">
                  <a:moveTo>
                    <a:pt x="0" y="531"/>
                  </a:moveTo>
                  <a:lnTo>
                    <a:pt x="57" y="272"/>
                  </a:lnTo>
                  <a:lnTo>
                    <a:pt x="85" y="156"/>
                  </a:lnTo>
                  <a:lnTo>
                    <a:pt x="102" y="109"/>
                  </a:lnTo>
                  <a:lnTo>
                    <a:pt x="119" y="61"/>
                  </a:lnTo>
                  <a:lnTo>
                    <a:pt x="131" y="48"/>
                  </a:lnTo>
                  <a:lnTo>
                    <a:pt x="136" y="34"/>
                  </a:lnTo>
                  <a:lnTo>
                    <a:pt x="148" y="20"/>
                  </a:lnTo>
                  <a:lnTo>
                    <a:pt x="153" y="14"/>
                  </a:lnTo>
                  <a:lnTo>
                    <a:pt x="159" y="7"/>
                  </a:lnTo>
                  <a:lnTo>
                    <a:pt x="165" y="7"/>
                  </a:lnTo>
                  <a:lnTo>
                    <a:pt x="165" y="0"/>
                  </a:lnTo>
                  <a:lnTo>
                    <a:pt x="170" y="0"/>
                  </a:lnTo>
                  <a:lnTo>
                    <a:pt x="176" y="0"/>
                  </a:lnTo>
                  <a:lnTo>
                    <a:pt x="182" y="0"/>
                  </a:lnTo>
                  <a:lnTo>
                    <a:pt x="187" y="0"/>
                  </a:lnTo>
                  <a:lnTo>
                    <a:pt x="193" y="0"/>
                  </a:lnTo>
                  <a:lnTo>
                    <a:pt x="193" y="7"/>
                  </a:lnTo>
                  <a:lnTo>
                    <a:pt x="204" y="7"/>
                  </a:lnTo>
                  <a:lnTo>
                    <a:pt x="210" y="20"/>
                  </a:lnTo>
                  <a:lnTo>
                    <a:pt x="227" y="41"/>
                  </a:lnTo>
                  <a:lnTo>
                    <a:pt x="238" y="68"/>
                  </a:lnTo>
                  <a:lnTo>
                    <a:pt x="267" y="150"/>
                  </a:lnTo>
                  <a:lnTo>
                    <a:pt x="301" y="265"/>
                  </a:lnTo>
                  <a:lnTo>
                    <a:pt x="357" y="531"/>
                  </a:lnTo>
                  <a:lnTo>
                    <a:pt x="420" y="789"/>
                  </a:lnTo>
                  <a:lnTo>
                    <a:pt x="448" y="905"/>
                  </a:lnTo>
                  <a:lnTo>
                    <a:pt x="465" y="952"/>
                  </a:lnTo>
                  <a:lnTo>
                    <a:pt x="476" y="993"/>
                  </a:lnTo>
                  <a:lnTo>
                    <a:pt x="493" y="1027"/>
                  </a:lnTo>
                  <a:lnTo>
                    <a:pt x="505" y="1041"/>
                  </a:lnTo>
                  <a:lnTo>
                    <a:pt x="510" y="1048"/>
                  </a:lnTo>
                  <a:lnTo>
                    <a:pt x="516" y="1054"/>
                  </a:lnTo>
                  <a:lnTo>
                    <a:pt x="522" y="1054"/>
                  </a:lnTo>
                  <a:lnTo>
                    <a:pt x="527" y="1061"/>
                  </a:lnTo>
                  <a:lnTo>
                    <a:pt x="533" y="1061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810" name="Freeform 62">
              <a:extLst>
                <a:ext uri="{FF2B5EF4-FFF2-40B4-BE49-F238E27FC236}">
                  <a16:creationId xmlns:a16="http://schemas.microsoft.com/office/drawing/2014/main" id="{4F0B5F21-ADD4-4815-9389-89D969BEB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" y="2369"/>
              <a:ext cx="476" cy="1061"/>
            </a:xfrm>
            <a:custGeom>
              <a:avLst/>
              <a:gdLst>
                <a:gd name="T0" fmla="*/ 0 w 476"/>
                <a:gd name="T1" fmla="*/ 1061 h 1061"/>
                <a:gd name="T2" fmla="*/ 6 w 476"/>
                <a:gd name="T3" fmla="*/ 1061 h 1061"/>
                <a:gd name="T4" fmla="*/ 6 w 476"/>
                <a:gd name="T5" fmla="*/ 1061 h 1061"/>
                <a:gd name="T6" fmla="*/ 6 w 476"/>
                <a:gd name="T7" fmla="*/ 1061 h 1061"/>
                <a:gd name="T8" fmla="*/ 6 w 476"/>
                <a:gd name="T9" fmla="*/ 1061 h 1061"/>
                <a:gd name="T10" fmla="*/ 11 w 476"/>
                <a:gd name="T11" fmla="*/ 1061 h 1061"/>
                <a:gd name="T12" fmla="*/ 11 w 476"/>
                <a:gd name="T13" fmla="*/ 1061 h 1061"/>
                <a:gd name="T14" fmla="*/ 11 w 476"/>
                <a:gd name="T15" fmla="*/ 1061 h 1061"/>
                <a:gd name="T16" fmla="*/ 17 w 476"/>
                <a:gd name="T17" fmla="*/ 1061 h 1061"/>
                <a:gd name="T18" fmla="*/ 23 w 476"/>
                <a:gd name="T19" fmla="*/ 1054 h 1061"/>
                <a:gd name="T20" fmla="*/ 28 w 476"/>
                <a:gd name="T21" fmla="*/ 1054 h 1061"/>
                <a:gd name="T22" fmla="*/ 34 w 476"/>
                <a:gd name="T23" fmla="*/ 1041 h 1061"/>
                <a:gd name="T24" fmla="*/ 45 w 476"/>
                <a:gd name="T25" fmla="*/ 1034 h 1061"/>
                <a:gd name="T26" fmla="*/ 51 w 476"/>
                <a:gd name="T27" fmla="*/ 1020 h 1061"/>
                <a:gd name="T28" fmla="*/ 68 w 476"/>
                <a:gd name="T29" fmla="*/ 986 h 1061"/>
                <a:gd name="T30" fmla="*/ 96 w 476"/>
                <a:gd name="T31" fmla="*/ 898 h 1061"/>
                <a:gd name="T32" fmla="*/ 125 w 476"/>
                <a:gd name="T33" fmla="*/ 796 h 1061"/>
                <a:gd name="T34" fmla="*/ 187 w 476"/>
                <a:gd name="T35" fmla="*/ 531 h 1061"/>
                <a:gd name="T36" fmla="*/ 244 w 476"/>
                <a:gd name="T37" fmla="*/ 279 h 1061"/>
                <a:gd name="T38" fmla="*/ 272 w 476"/>
                <a:gd name="T39" fmla="*/ 156 h 1061"/>
                <a:gd name="T40" fmla="*/ 289 w 476"/>
                <a:gd name="T41" fmla="*/ 116 h 1061"/>
                <a:gd name="T42" fmla="*/ 301 w 476"/>
                <a:gd name="T43" fmla="*/ 75 h 1061"/>
                <a:gd name="T44" fmla="*/ 318 w 476"/>
                <a:gd name="T45" fmla="*/ 41 h 1061"/>
                <a:gd name="T46" fmla="*/ 329 w 476"/>
                <a:gd name="T47" fmla="*/ 20 h 1061"/>
                <a:gd name="T48" fmla="*/ 340 w 476"/>
                <a:gd name="T49" fmla="*/ 14 h 1061"/>
                <a:gd name="T50" fmla="*/ 346 w 476"/>
                <a:gd name="T51" fmla="*/ 7 h 1061"/>
                <a:gd name="T52" fmla="*/ 352 w 476"/>
                <a:gd name="T53" fmla="*/ 0 h 1061"/>
                <a:gd name="T54" fmla="*/ 352 w 476"/>
                <a:gd name="T55" fmla="*/ 0 h 1061"/>
                <a:gd name="T56" fmla="*/ 352 w 476"/>
                <a:gd name="T57" fmla="*/ 0 h 1061"/>
                <a:gd name="T58" fmla="*/ 357 w 476"/>
                <a:gd name="T59" fmla="*/ 0 h 1061"/>
                <a:gd name="T60" fmla="*/ 357 w 476"/>
                <a:gd name="T61" fmla="*/ 0 h 1061"/>
                <a:gd name="T62" fmla="*/ 357 w 476"/>
                <a:gd name="T63" fmla="*/ 0 h 1061"/>
                <a:gd name="T64" fmla="*/ 363 w 476"/>
                <a:gd name="T65" fmla="*/ 0 h 1061"/>
                <a:gd name="T66" fmla="*/ 363 w 476"/>
                <a:gd name="T67" fmla="*/ 0 h 1061"/>
                <a:gd name="T68" fmla="*/ 363 w 476"/>
                <a:gd name="T69" fmla="*/ 0 h 1061"/>
                <a:gd name="T70" fmla="*/ 363 w 476"/>
                <a:gd name="T71" fmla="*/ 0 h 1061"/>
                <a:gd name="T72" fmla="*/ 369 w 476"/>
                <a:gd name="T73" fmla="*/ 0 h 1061"/>
                <a:gd name="T74" fmla="*/ 369 w 476"/>
                <a:gd name="T75" fmla="*/ 0 h 1061"/>
                <a:gd name="T76" fmla="*/ 369 w 476"/>
                <a:gd name="T77" fmla="*/ 0 h 1061"/>
                <a:gd name="T78" fmla="*/ 369 w 476"/>
                <a:gd name="T79" fmla="*/ 0 h 1061"/>
                <a:gd name="T80" fmla="*/ 374 w 476"/>
                <a:gd name="T81" fmla="*/ 0 h 1061"/>
                <a:gd name="T82" fmla="*/ 374 w 476"/>
                <a:gd name="T83" fmla="*/ 0 h 1061"/>
                <a:gd name="T84" fmla="*/ 374 w 476"/>
                <a:gd name="T85" fmla="*/ 0 h 1061"/>
                <a:gd name="T86" fmla="*/ 380 w 476"/>
                <a:gd name="T87" fmla="*/ 0 h 1061"/>
                <a:gd name="T88" fmla="*/ 386 w 476"/>
                <a:gd name="T89" fmla="*/ 7 h 1061"/>
                <a:gd name="T90" fmla="*/ 391 w 476"/>
                <a:gd name="T91" fmla="*/ 14 h 1061"/>
                <a:gd name="T92" fmla="*/ 397 w 476"/>
                <a:gd name="T93" fmla="*/ 20 h 1061"/>
                <a:gd name="T94" fmla="*/ 408 w 476"/>
                <a:gd name="T95" fmla="*/ 34 h 1061"/>
                <a:gd name="T96" fmla="*/ 420 w 476"/>
                <a:gd name="T97" fmla="*/ 61 h 1061"/>
                <a:gd name="T98" fmla="*/ 448 w 476"/>
                <a:gd name="T99" fmla="*/ 143 h 1061"/>
                <a:gd name="T100" fmla="*/ 476 w 476"/>
                <a:gd name="T101" fmla="*/ 238 h 10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6" h="1061">
                  <a:moveTo>
                    <a:pt x="0" y="1061"/>
                  </a:moveTo>
                  <a:lnTo>
                    <a:pt x="6" y="1061"/>
                  </a:lnTo>
                  <a:lnTo>
                    <a:pt x="11" y="1061"/>
                  </a:lnTo>
                  <a:lnTo>
                    <a:pt x="17" y="1061"/>
                  </a:lnTo>
                  <a:lnTo>
                    <a:pt x="23" y="1054"/>
                  </a:lnTo>
                  <a:lnTo>
                    <a:pt x="28" y="1054"/>
                  </a:lnTo>
                  <a:lnTo>
                    <a:pt x="34" y="1041"/>
                  </a:lnTo>
                  <a:lnTo>
                    <a:pt x="45" y="1034"/>
                  </a:lnTo>
                  <a:lnTo>
                    <a:pt x="51" y="1020"/>
                  </a:lnTo>
                  <a:lnTo>
                    <a:pt x="68" y="986"/>
                  </a:lnTo>
                  <a:lnTo>
                    <a:pt x="96" y="898"/>
                  </a:lnTo>
                  <a:lnTo>
                    <a:pt x="125" y="796"/>
                  </a:lnTo>
                  <a:lnTo>
                    <a:pt x="187" y="531"/>
                  </a:lnTo>
                  <a:lnTo>
                    <a:pt x="244" y="279"/>
                  </a:lnTo>
                  <a:lnTo>
                    <a:pt x="272" y="156"/>
                  </a:lnTo>
                  <a:lnTo>
                    <a:pt x="289" y="116"/>
                  </a:lnTo>
                  <a:lnTo>
                    <a:pt x="301" y="75"/>
                  </a:lnTo>
                  <a:lnTo>
                    <a:pt x="318" y="41"/>
                  </a:lnTo>
                  <a:lnTo>
                    <a:pt x="329" y="20"/>
                  </a:lnTo>
                  <a:lnTo>
                    <a:pt x="340" y="14"/>
                  </a:lnTo>
                  <a:lnTo>
                    <a:pt x="346" y="7"/>
                  </a:lnTo>
                  <a:lnTo>
                    <a:pt x="352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0"/>
                  </a:lnTo>
                  <a:lnTo>
                    <a:pt x="374" y="0"/>
                  </a:lnTo>
                  <a:lnTo>
                    <a:pt x="380" y="0"/>
                  </a:lnTo>
                  <a:lnTo>
                    <a:pt x="386" y="7"/>
                  </a:lnTo>
                  <a:lnTo>
                    <a:pt x="391" y="14"/>
                  </a:lnTo>
                  <a:lnTo>
                    <a:pt x="397" y="20"/>
                  </a:lnTo>
                  <a:lnTo>
                    <a:pt x="408" y="34"/>
                  </a:lnTo>
                  <a:lnTo>
                    <a:pt x="420" y="61"/>
                  </a:lnTo>
                  <a:lnTo>
                    <a:pt x="448" y="143"/>
                  </a:lnTo>
                  <a:lnTo>
                    <a:pt x="476" y="238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811" name="Freeform 63">
              <a:extLst>
                <a:ext uri="{FF2B5EF4-FFF2-40B4-BE49-F238E27FC236}">
                  <a16:creationId xmlns:a16="http://schemas.microsoft.com/office/drawing/2014/main" id="{9A1C45AD-E478-4FC1-B0A2-3770D502E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" y="2607"/>
              <a:ext cx="426" cy="823"/>
            </a:xfrm>
            <a:custGeom>
              <a:avLst/>
              <a:gdLst>
                <a:gd name="T0" fmla="*/ 0 w 426"/>
                <a:gd name="T1" fmla="*/ 0 h 823"/>
                <a:gd name="T2" fmla="*/ 63 w 426"/>
                <a:gd name="T3" fmla="*/ 259 h 823"/>
                <a:gd name="T4" fmla="*/ 119 w 426"/>
                <a:gd name="T5" fmla="*/ 517 h 823"/>
                <a:gd name="T6" fmla="*/ 148 w 426"/>
                <a:gd name="T7" fmla="*/ 640 h 823"/>
                <a:gd name="T8" fmla="*/ 176 w 426"/>
                <a:gd name="T9" fmla="*/ 735 h 823"/>
                <a:gd name="T10" fmla="*/ 193 w 426"/>
                <a:gd name="T11" fmla="*/ 769 h 823"/>
                <a:gd name="T12" fmla="*/ 199 w 426"/>
                <a:gd name="T13" fmla="*/ 782 h 823"/>
                <a:gd name="T14" fmla="*/ 210 w 426"/>
                <a:gd name="T15" fmla="*/ 796 h 823"/>
                <a:gd name="T16" fmla="*/ 216 w 426"/>
                <a:gd name="T17" fmla="*/ 803 h 823"/>
                <a:gd name="T18" fmla="*/ 222 w 426"/>
                <a:gd name="T19" fmla="*/ 816 h 823"/>
                <a:gd name="T20" fmla="*/ 227 w 426"/>
                <a:gd name="T21" fmla="*/ 816 h 823"/>
                <a:gd name="T22" fmla="*/ 233 w 426"/>
                <a:gd name="T23" fmla="*/ 816 h 823"/>
                <a:gd name="T24" fmla="*/ 233 w 426"/>
                <a:gd name="T25" fmla="*/ 823 h 823"/>
                <a:gd name="T26" fmla="*/ 239 w 426"/>
                <a:gd name="T27" fmla="*/ 823 h 823"/>
                <a:gd name="T28" fmla="*/ 239 w 426"/>
                <a:gd name="T29" fmla="*/ 823 h 823"/>
                <a:gd name="T30" fmla="*/ 239 w 426"/>
                <a:gd name="T31" fmla="*/ 823 h 823"/>
                <a:gd name="T32" fmla="*/ 244 w 426"/>
                <a:gd name="T33" fmla="*/ 823 h 823"/>
                <a:gd name="T34" fmla="*/ 244 w 426"/>
                <a:gd name="T35" fmla="*/ 823 h 823"/>
                <a:gd name="T36" fmla="*/ 244 w 426"/>
                <a:gd name="T37" fmla="*/ 823 h 823"/>
                <a:gd name="T38" fmla="*/ 250 w 426"/>
                <a:gd name="T39" fmla="*/ 823 h 823"/>
                <a:gd name="T40" fmla="*/ 250 w 426"/>
                <a:gd name="T41" fmla="*/ 823 h 823"/>
                <a:gd name="T42" fmla="*/ 250 w 426"/>
                <a:gd name="T43" fmla="*/ 823 h 823"/>
                <a:gd name="T44" fmla="*/ 250 w 426"/>
                <a:gd name="T45" fmla="*/ 823 h 823"/>
                <a:gd name="T46" fmla="*/ 256 w 426"/>
                <a:gd name="T47" fmla="*/ 823 h 823"/>
                <a:gd name="T48" fmla="*/ 256 w 426"/>
                <a:gd name="T49" fmla="*/ 823 h 823"/>
                <a:gd name="T50" fmla="*/ 261 w 426"/>
                <a:gd name="T51" fmla="*/ 823 h 823"/>
                <a:gd name="T52" fmla="*/ 261 w 426"/>
                <a:gd name="T53" fmla="*/ 816 h 823"/>
                <a:gd name="T54" fmla="*/ 267 w 426"/>
                <a:gd name="T55" fmla="*/ 816 h 823"/>
                <a:gd name="T56" fmla="*/ 273 w 426"/>
                <a:gd name="T57" fmla="*/ 810 h 823"/>
                <a:gd name="T58" fmla="*/ 284 w 426"/>
                <a:gd name="T59" fmla="*/ 796 h 823"/>
                <a:gd name="T60" fmla="*/ 301 w 426"/>
                <a:gd name="T61" fmla="*/ 769 h 823"/>
                <a:gd name="T62" fmla="*/ 312 w 426"/>
                <a:gd name="T63" fmla="*/ 735 h 823"/>
                <a:gd name="T64" fmla="*/ 329 w 426"/>
                <a:gd name="T65" fmla="*/ 687 h 823"/>
                <a:gd name="T66" fmla="*/ 363 w 426"/>
                <a:gd name="T67" fmla="*/ 578 h 823"/>
                <a:gd name="T68" fmla="*/ 426 w 426"/>
                <a:gd name="T69" fmla="*/ 306 h 823"/>
                <a:gd name="T70" fmla="*/ 426 w 426"/>
                <a:gd name="T71" fmla="*/ 293 h 8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26" h="823">
                  <a:moveTo>
                    <a:pt x="0" y="0"/>
                  </a:moveTo>
                  <a:lnTo>
                    <a:pt x="63" y="259"/>
                  </a:lnTo>
                  <a:lnTo>
                    <a:pt x="119" y="517"/>
                  </a:lnTo>
                  <a:lnTo>
                    <a:pt x="148" y="640"/>
                  </a:lnTo>
                  <a:lnTo>
                    <a:pt x="176" y="735"/>
                  </a:lnTo>
                  <a:lnTo>
                    <a:pt x="193" y="769"/>
                  </a:lnTo>
                  <a:lnTo>
                    <a:pt x="199" y="782"/>
                  </a:lnTo>
                  <a:lnTo>
                    <a:pt x="210" y="796"/>
                  </a:lnTo>
                  <a:lnTo>
                    <a:pt x="216" y="803"/>
                  </a:lnTo>
                  <a:lnTo>
                    <a:pt x="222" y="816"/>
                  </a:lnTo>
                  <a:lnTo>
                    <a:pt x="227" y="816"/>
                  </a:lnTo>
                  <a:lnTo>
                    <a:pt x="233" y="816"/>
                  </a:lnTo>
                  <a:lnTo>
                    <a:pt x="233" y="823"/>
                  </a:lnTo>
                  <a:lnTo>
                    <a:pt x="239" y="823"/>
                  </a:lnTo>
                  <a:lnTo>
                    <a:pt x="244" y="823"/>
                  </a:lnTo>
                  <a:lnTo>
                    <a:pt x="250" y="823"/>
                  </a:lnTo>
                  <a:lnTo>
                    <a:pt x="256" y="823"/>
                  </a:lnTo>
                  <a:lnTo>
                    <a:pt x="261" y="823"/>
                  </a:lnTo>
                  <a:lnTo>
                    <a:pt x="261" y="816"/>
                  </a:lnTo>
                  <a:lnTo>
                    <a:pt x="267" y="816"/>
                  </a:lnTo>
                  <a:lnTo>
                    <a:pt x="273" y="810"/>
                  </a:lnTo>
                  <a:lnTo>
                    <a:pt x="284" y="796"/>
                  </a:lnTo>
                  <a:lnTo>
                    <a:pt x="301" y="769"/>
                  </a:lnTo>
                  <a:lnTo>
                    <a:pt x="312" y="735"/>
                  </a:lnTo>
                  <a:lnTo>
                    <a:pt x="329" y="687"/>
                  </a:lnTo>
                  <a:lnTo>
                    <a:pt x="363" y="578"/>
                  </a:lnTo>
                  <a:lnTo>
                    <a:pt x="426" y="306"/>
                  </a:lnTo>
                  <a:lnTo>
                    <a:pt x="426" y="293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29701" name="Line 70">
            <a:extLst>
              <a:ext uri="{FF2B5EF4-FFF2-40B4-BE49-F238E27FC236}">
                <a16:creationId xmlns:a16="http://schemas.microsoft.com/office/drawing/2014/main" id="{B16EB35F-AEA5-47D2-8BC8-4F4BEE0EA5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938" y="5908675"/>
            <a:ext cx="1989137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9702" name="Line 71">
            <a:extLst>
              <a:ext uri="{FF2B5EF4-FFF2-40B4-BE49-F238E27FC236}">
                <a16:creationId xmlns:a16="http://schemas.microsoft.com/office/drawing/2014/main" id="{54B7F8D2-DBAA-4D56-B09E-1736A62D1F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5150" y="5175250"/>
            <a:ext cx="1588" cy="146843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9703" name="Freeform 72">
            <a:extLst>
              <a:ext uri="{FF2B5EF4-FFF2-40B4-BE49-F238E27FC236}">
                <a16:creationId xmlns:a16="http://schemas.microsoft.com/office/drawing/2014/main" id="{731F75C3-BAD2-4A3D-8316-82579C7C5D5A}"/>
              </a:ext>
            </a:extLst>
          </p:cNvPr>
          <p:cNvSpPr>
            <a:spLocks/>
          </p:cNvSpPr>
          <p:nvPr/>
        </p:nvSpPr>
        <p:spPr bwMode="auto">
          <a:xfrm>
            <a:off x="565150" y="5208588"/>
            <a:ext cx="479425" cy="1401762"/>
          </a:xfrm>
          <a:custGeom>
            <a:avLst/>
            <a:gdLst>
              <a:gd name="T0" fmla="*/ 0 w 302"/>
              <a:gd name="T1" fmla="*/ 700087 h 883"/>
              <a:gd name="T2" fmla="*/ 34925 w 302"/>
              <a:gd name="T3" fmla="*/ 441325 h 883"/>
              <a:gd name="T4" fmla="*/ 76200 w 302"/>
              <a:gd name="T5" fmla="*/ 217487 h 883"/>
              <a:gd name="T6" fmla="*/ 96838 w 302"/>
              <a:gd name="T7" fmla="*/ 117475 h 883"/>
              <a:gd name="T8" fmla="*/ 111125 w 302"/>
              <a:gd name="T9" fmla="*/ 58737 h 883"/>
              <a:gd name="T10" fmla="*/ 125413 w 302"/>
              <a:gd name="T11" fmla="*/ 25400 h 883"/>
              <a:gd name="T12" fmla="*/ 131763 w 302"/>
              <a:gd name="T13" fmla="*/ 17462 h 883"/>
              <a:gd name="T14" fmla="*/ 138113 w 302"/>
              <a:gd name="T15" fmla="*/ 7937 h 883"/>
              <a:gd name="T16" fmla="*/ 138113 w 302"/>
              <a:gd name="T17" fmla="*/ 7937 h 883"/>
              <a:gd name="T18" fmla="*/ 146050 w 302"/>
              <a:gd name="T19" fmla="*/ 0 h 883"/>
              <a:gd name="T20" fmla="*/ 146050 w 302"/>
              <a:gd name="T21" fmla="*/ 0 h 883"/>
              <a:gd name="T22" fmla="*/ 146050 w 302"/>
              <a:gd name="T23" fmla="*/ 0 h 883"/>
              <a:gd name="T24" fmla="*/ 152400 w 302"/>
              <a:gd name="T25" fmla="*/ 0 h 883"/>
              <a:gd name="T26" fmla="*/ 152400 w 302"/>
              <a:gd name="T27" fmla="*/ 0 h 883"/>
              <a:gd name="T28" fmla="*/ 152400 w 302"/>
              <a:gd name="T29" fmla="*/ 0 h 883"/>
              <a:gd name="T30" fmla="*/ 152400 w 302"/>
              <a:gd name="T31" fmla="*/ 0 h 883"/>
              <a:gd name="T32" fmla="*/ 158750 w 302"/>
              <a:gd name="T33" fmla="*/ 0 h 883"/>
              <a:gd name="T34" fmla="*/ 158750 w 302"/>
              <a:gd name="T35" fmla="*/ 0 h 883"/>
              <a:gd name="T36" fmla="*/ 158750 w 302"/>
              <a:gd name="T37" fmla="*/ 0 h 883"/>
              <a:gd name="T38" fmla="*/ 158750 w 302"/>
              <a:gd name="T39" fmla="*/ 0 h 883"/>
              <a:gd name="T40" fmla="*/ 166688 w 302"/>
              <a:gd name="T41" fmla="*/ 0 h 883"/>
              <a:gd name="T42" fmla="*/ 166688 w 302"/>
              <a:gd name="T43" fmla="*/ 0 h 883"/>
              <a:gd name="T44" fmla="*/ 166688 w 302"/>
              <a:gd name="T45" fmla="*/ 0 h 883"/>
              <a:gd name="T46" fmla="*/ 173038 w 302"/>
              <a:gd name="T47" fmla="*/ 7937 h 883"/>
              <a:gd name="T48" fmla="*/ 180975 w 302"/>
              <a:gd name="T49" fmla="*/ 17462 h 883"/>
              <a:gd name="T50" fmla="*/ 187325 w 302"/>
              <a:gd name="T51" fmla="*/ 33337 h 883"/>
              <a:gd name="T52" fmla="*/ 193675 w 302"/>
              <a:gd name="T53" fmla="*/ 58737 h 883"/>
              <a:gd name="T54" fmla="*/ 222250 w 302"/>
              <a:gd name="T55" fmla="*/ 133350 h 883"/>
              <a:gd name="T56" fmla="*/ 236538 w 302"/>
              <a:gd name="T57" fmla="*/ 225425 h 883"/>
              <a:gd name="T58" fmla="*/ 319088 w 302"/>
              <a:gd name="T59" fmla="*/ 733425 h 883"/>
              <a:gd name="T60" fmla="*/ 354013 w 302"/>
              <a:gd name="T61" fmla="*/ 976312 h 883"/>
              <a:gd name="T62" fmla="*/ 374650 w 302"/>
              <a:gd name="T63" fmla="*/ 1101725 h 883"/>
              <a:gd name="T64" fmla="*/ 395288 w 302"/>
              <a:gd name="T65" fmla="*/ 1209675 h 883"/>
              <a:gd name="T66" fmla="*/ 417513 w 302"/>
              <a:gd name="T67" fmla="*/ 1292225 h 883"/>
              <a:gd name="T68" fmla="*/ 430213 w 302"/>
              <a:gd name="T69" fmla="*/ 1350962 h 883"/>
              <a:gd name="T70" fmla="*/ 444500 w 302"/>
              <a:gd name="T71" fmla="*/ 1376362 h 883"/>
              <a:gd name="T72" fmla="*/ 452438 w 302"/>
              <a:gd name="T73" fmla="*/ 1384300 h 883"/>
              <a:gd name="T74" fmla="*/ 452438 w 302"/>
              <a:gd name="T75" fmla="*/ 1392237 h 883"/>
              <a:gd name="T76" fmla="*/ 458788 w 302"/>
              <a:gd name="T77" fmla="*/ 1401762 h 883"/>
              <a:gd name="T78" fmla="*/ 465138 w 302"/>
              <a:gd name="T79" fmla="*/ 1401762 h 883"/>
              <a:gd name="T80" fmla="*/ 465138 w 302"/>
              <a:gd name="T81" fmla="*/ 1401762 h 883"/>
              <a:gd name="T82" fmla="*/ 465138 w 302"/>
              <a:gd name="T83" fmla="*/ 1401762 h 883"/>
              <a:gd name="T84" fmla="*/ 465138 w 302"/>
              <a:gd name="T85" fmla="*/ 1401762 h 883"/>
              <a:gd name="T86" fmla="*/ 473075 w 302"/>
              <a:gd name="T87" fmla="*/ 1401762 h 883"/>
              <a:gd name="T88" fmla="*/ 473075 w 302"/>
              <a:gd name="T89" fmla="*/ 1401762 h 883"/>
              <a:gd name="T90" fmla="*/ 473075 w 302"/>
              <a:gd name="T91" fmla="*/ 1401762 h 883"/>
              <a:gd name="T92" fmla="*/ 473075 w 302"/>
              <a:gd name="T93" fmla="*/ 1401762 h 883"/>
              <a:gd name="T94" fmla="*/ 473075 w 302"/>
              <a:gd name="T95" fmla="*/ 1401762 h 883"/>
              <a:gd name="T96" fmla="*/ 479425 w 302"/>
              <a:gd name="T97" fmla="*/ 1401762 h 883"/>
              <a:gd name="T98" fmla="*/ 479425 w 302"/>
              <a:gd name="T99" fmla="*/ 1401762 h 88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02" h="883">
                <a:moveTo>
                  <a:pt x="0" y="441"/>
                </a:moveTo>
                <a:lnTo>
                  <a:pt x="22" y="278"/>
                </a:lnTo>
                <a:lnTo>
                  <a:pt x="48" y="137"/>
                </a:lnTo>
                <a:lnTo>
                  <a:pt x="61" y="74"/>
                </a:lnTo>
                <a:lnTo>
                  <a:pt x="70" y="37"/>
                </a:lnTo>
                <a:lnTo>
                  <a:pt x="79" y="16"/>
                </a:lnTo>
                <a:lnTo>
                  <a:pt x="83" y="11"/>
                </a:lnTo>
                <a:lnTo>
                  <a:pt x="87" y="5"/>
                </a:lnTo>
                <a:lnTo>
                  <a:pt x="92" y="0"/>
                </a:lnTo>
                <a:lnTo>
                  <a:pt x="96" y="0"/>
                </a:lnTo>
                <a:lnTo>
                  <a:pt x="100" y="0"/>
                </a:lnTo>
                <a:lnTo>
                  <a:pt x="105" y="0"/>
                </a:lnTo>
                <a:lnTo>
                  <a:pt x="109" y="5"/>
                </a:lnTo>
                <a:lnTo>
                  <a:pt x="114" y="11"/>
                </a:lnTo>
                <a:lnTo>
                  <a:pt x="118" y="21"/>
                </a:lnTo>
                <a:lnTo>
                  <a:pt x="122" y="37"/>
                </a:lnTo>
                <a:lnTo>
                  <a:pt x="140" y="84"/>
                </a:lnTo>
                <a:lnTo>
                  <a:pt x="149" y="142"/>
                </a:lnTo>
                <a:lnTo>
                  <a:pt x="201" y="462"/>
                </a:lnTo>
                <a:lnTo>
                  <a:pt x="223" y="615"/>
                </a:lnTo>
                <a:lnTo>
                  <a:pt x="236" y="694"/>
                </a:lnTo>
                <a:lnTo>
                  <a:pt x="249" y="762"/>
                </a:lnTo>
                <a:lnTo>
                  <a:pt x="263" y="814"/>
                </a:lnTo>
                <a:lnTo>
                  <a:pt x="271" y="851"/>
                </a:lnTo>
                <a:lnTo>
                  <a:pt x="280" y="867"/>
                </a:lnTo>
                <a:lnTo>
                  <a:pt x="285" y="872"/>
                </a:lnTo>
                <a:lnTo>
                  <a:pt x="285" y="877"/>
                </a:lnTo>
                <a:lnTo>
                  <a:pt x="289" y="883"/>
                </a:lnTo>
                <a:lnTo>
                  <a:pt x="293" y="883"/>
                </a:lnTo>
                <a:lnTo>
                  <a:pt x="298" y="883"/>
                </a:lnTo>
                <a:lnTo>
                  <a:pt x="302" y="883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9704" name="Freeform 73">
            <a:extLst>
              <a:ext uri="{FF2B5EF4-FFF2-40B4-BE49-F238E27FC236}">
                <a16:creationId xmlns:a16="http://schemas.microsoft.com/office/drawing/2014/main" id="{94DBC359-E0C2-4351-BA4D-817807ADE05A}"/>
              </a:ext>
            </a:extLst>
          </p:cNvPr>
          <p:cNvSpPr>
            <a:spLocks/>
          </p:cNvSpPr>
          <p:nvPr/>
        </p:nvSpPr>
        <p:spPr bwMode="auto">
          <a:xfrm>
            <a:off x="1044575" y="5208588"/>
            <a:ext cx="612775" cy="1401762"/>
          </a:xfrm>
          <a:custGeom>
            <a:avLst/>
            <a:gdLst>
              <a:gd name="T0" fmla="*/ 0 w 386"/>
              <a:gd name="T1" fmla="*/ 1401762 h 883"/>
              <a:gd name="T2" fmla="*/ 0 w 386"/>
              <a:gd name="T3" fmla="*/ 1401762 h 883"/>
              <a:gd name="T4" fmla="*/ 6350 w 386"/>
              <a:gd name="T5" fmla="*/ 1392237 h 883"/>
              <a:gd name="T6" fmla="*/ 6350 w 386"/>
              <a:gd name="T7" fmla="*/ 1392237 h 883"/>
              <a:gd name="T8" fmla="*/ 14288 w 386"/>
              <a:gd name="T9" fmla="*/ 1392237 h 883"/>
              <a:gd name="T10" fmla="*/ 14288 w 386"/>
              <a:gd name="T11" fmla="*/ 1384300 h 883"/>
              <a:gd name="T12" fmla="*/ 28575 w 386"/>
              <a:gd name="T13" fmla="*/ 1358900 h 883"/>
              <a:gd name="T14" fmla="*/ 34925 w 386"/>
              <a:gd name="T15" fmla="*/ 1335087 h 883"/>
              <a:gd name="T16" fmla="*/ 55563 w 386"/>
              <a:gd name="T17" fmla="*/ 1276350 h 883"/>
              <a:gd name="T18" fmla="*/ 76200 w 386"/>
              <a:gd name="T19" fmla="*/ 1184275 h 883"/>
              <a:gd name="T20" fmla="*/ 146050 w 386"/>
              <a:gd name="T21" fmla="*/ 709612 h 883"/>
              <a:gd name="T22" fmla="*/ 195263 w 386"/>
              <a:gd name="T23" fmla="*/ 425450 h 883"/>
              <a:gd name="T24" fmla="*/ 230188 w 386"/>
              <a:gd name="T25" fmla="*/ 200025 h 883"/>
              <a:gd name="T26" fmla="*/ 250825 w 386"/>
              <a:gd name="T27" fmla="*/ 117475 h 883"/>
              <a:gd name="T28" fmla="*/ 257175 w 386"/>
              <a:gd name="T29" fmla="*/ 84137 h 883"/>
              <a:gd name="T30" fmla="*/ 271463 w 386"/>
              <a:gd name="T31" fmla="*/ 50800 h 883"/>
              <a:gd name="T32" fmla="*/ 277813 w 386"/>
              <a:gd name="T33" fmla="*/ 25400 h 883"/>
              <a:gd name="T34" fmla="*/ 285750 w 386"/>
              <a:gd name="T35" fmla="*/ 17462 h 883"/>
              <a:gd name="T36" fmla="*/ 292100 w 386"/>
              <a:gd name="T37" fmla="*/ 7937 h 883"/>
              <a:gd name="T38" fmla="*/ 292100 w 386"/>
              <a:gd name="T39" fmla="*/ 7937 h 883"/>
              <a:gd name="T40" fmla="*/ 298450 w 386"/>
              <a:gd name="T41" fmla="*/ 0 h 883"/>
              <a:gd name="T42" fmla="*/ 298450 w 386"/>
              <a:gd name="T43" fmla="*/ 0 h 883"/>
              <a:gd name="T44" fmla="*/ 298450 w 386"/>
              <a:gd name="T45" fmla="*/ 0 h 883"/>
              <a:gd name="T46" fmla="*/ 306388 w 386"/>
              <a:gd name="T47" fmla="*/ 0 h 883"/>
              <a:gd name="T48" fmla="*/ 306388 w 386"/>
              <a:gd name="T49" fmla="*/ 0 h 883"/>
              <a:gd name="T50" fmla="*/ 306388 w 386"/>
              <a:gd name="T51" fmla="*/ 0 h 883"/>
              <a:gd name="T52" fmla="*/ 312738 w 386"/>
              <a:gd name="T53" fmla="*/ 0 h 883"/>
              <a:gd name="T54" fmla="*/ 312738 w 386"/>
              <a:gd name="T55" fmla="*/ 0 h 883"/>
              <a:gd name="T56" fmla="*/ 312738 w 386"/>
              <a:gd name="T57" fmla="*/ 0 h 883"/>
              <a:gd name="T58" fmla="*/ 312738 w 386"/>
              <a:gd name="T59" fmla="*/ 0 h 883"/>
              <a:gd name="T60" fmla="*/ 312738 w 386"/>
              <a:gd name="T61" fmla="*/ 0 h 883"/>
              <a:gd name="T62" fmla="*/ 320675 w 386"/>
              <a:gd name="T63" fmla="*/ 0 h 883"/>
              <a:gd name="T64" fmla="*/ 320675 w 386"/>
              <a:gd name="T65" fmla="*/ 0 h 883"/>
              <a:gd name="T66" fmla="*/ 320675 w 386"/>
              <a:gd name="T67" fmla="*/ 7937 h 883"/>
              <a:gd name="T68" fmla="*/ 327025 w 386"/>
              <a:gd name="T69" fmla="*/ 7937 h 883"/>
              <a:gd name="T70" fmla="*/ 333375 w 386"/>
              <a:gd name="T71" fmla="*/ 17462 h 883"/>
              <a:gd name="T72" fmla="*/ 341313 w 386"/>
              <a:gd name="T73" fmla="*/ 33337 h 883"/>
              <a:gd name="T74" fmla="*/ 347663 w 386"/>
              <a:gd name="T75" fmla="*/ 58737 h 883"/>
              <a:gd name="T76" fmla="*/ 368300 w 386"/>
              <a:gd name="T77" fmla="*/ 117475 h 883"/>
              <a:gd name="T78" fmla="*/ 388938 w 386"/>
              <a:gd name="T79" fmla="*/ 217487 h 883"/>
              <a:gd name="T80" fmla="*/ 473075 w 386"/>
              <a:gd name="T81" fmla="*/ 725487 h 883"/>
              <a:gd name="T82" fmla="*/ 508000 w 386"/>
              <a:gd name="T83" fmla="*/ 976312 h 883"/>
              <a:gd name="T84" fmla="*/ 528638 w 386"/>
              <a:gd name="T85" fmla="*/ 1101725 h 883"/>
              <a:gd name="T86" fmla="*/ 549275 w 386"/>
              <a:gd name="T87" fmla="*/ 1201737 h 883"/>
              <a:gd name="T88" fmla="*/ 569913 w 386"/>
              <a:gd name="T89" fmla="*/ 1292225 h 883"/>
              <a:gd name="T90" fmla="*/ 584200 w 386"/>
              <a:gd name="T91" fmla="*/ 1350962 h 883"/>
              <a:gd name="T92" fmla="*/ 590550 w 386"/>
              <a:gd name="T93" fmla="*/ 1368425 h 883"/>
              <a:gd name="T94" fmla="*/ 598488 w 386"/>
              <a:gd name="T95" fmla="*/ 1376362 h 883"/>
              <a:gd name="T96" fmla="*/ 604838 w 386"/>
              <a:gd name="T97" fmla="*/ 1384300 h 883"/>
              <a:gd name="T98" fmla="*/ 604838 w 386"/>
              <a:gd name="T99" fmla="*/ 1392237 h 883"/>
              <a:gd name="T100" fmla="*/ 612775 w 386"/>
              <a:gd name="T101" fmla="*/ 1401762 h 88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86" h="883">
                <a:moveTo>
                  <a:pt x="0" y="883"/>
                </a:moveTo>
                <a:lnTo>
                  <a:pt x="0" y="883"/>
                </a:lnTo>
                <a:lnTo>
                  <a:pt x="4" y="877"/>
                </a:lnTo>
                <a:lnTo>
                  <a:pt x="9" y="877"/>
                </a:lnTo>
                <a:lnTo>
                  <a:pt x="9" y="872"/>
                </a:lnTo>
                <a:lnTo>
                  <a:pt x="18" y="856"/>
                </a:lnTo>
                <a:lnTo>
                  <a:pt x="22" y="841"/>
                </a:lnTo>
                <a:lnTo>
                  <a:pt x="35" y="804"/>
                </a:lnTo>
                <a:lnTo>
                  <a:pt x="48" y="746"/>
                </a:lnTo>
                <a:lnTo>
                  <a:pt x="92" y="447"/>
                </a:lnTo>
                <a:lnTo>
                  <a:pt x="123" y="268"/>
                </a:lnTo>
                <a:lnTo>
                  <a:pt x="145" y="126"/>
                </a:lnTo>
                <a:lnTo>
                  <a:pt x="158" y="74"/>
                </a:lnTo>
                <a:lnTo>
                  <a:pt x="162" y="53"/>
                </a:lnTo>
                <a:lnTo>
                  <a:pt x="171" y="32"/>
                </a:lnTo>
                <a:lnTo>
                  <a:pt x="175" y="16"/>
                </a:lnTo>
                <a:lnTo>
                  <a:pt x="180" y="11"/>
                </a:lnTo>
                <a:lnTo>
                  <a:pt x="184" y="5"/>
                </a:lnTo>
                <a:lnTo>
                  <a:pt x="188" y="0"/>
                </a:lnTo>
                <a:lnTo>
                  <a:pt x="193" y="0"/>
                </a:lnTo>
                <a:lnTo>
                  <a:pt x="197" y="0"/>
                </a:lnTo>
                <a:lnTo>
                  <a:pt x="202" y="0"/>
                </a:lnTo>
                <a:lnTo>
                  <a:pt x="202" y="5"/>
                </a:lnTo>
                <a:lnTo>
                  <a:pt x="206" y="5"/>
                </a:lnTo>
                <a:lnTo>
                  <a:pt x="210" y="11"/>
                </a:lnTo>
                <a:lnTo>
                  <a:pt x="215" y="21"/>
                </a:lnTo>
                <a:lnTo>
                  <a:pt x="219" y="37"/>
                </a:lnTo>
                <a:lnTo>
                  <a:pt x="232" y="74"/>
                </a:lnTo>
                <a:lnTo>
                  <a:pt x="245" y="137"/>
                </a:lnTo>
                <a:lnTo>
                  <a:pt x="298" y="457"/>
                </a:lnTo>
                <a:lnTo>
                  <a:pt x="320" y="615"/>
                </a:lnTo>
                <a:lnTo>
                  <a:pt x="333" y="694"/>
                </a:lnTo>
                <a:lnTo>
                  <a:pt x="346" y="757"/>
                </a:lnTo>
                <a:lnTo>
                  <a:pt x="359" y="814"/>
                </a:lnTo>
                <a:lnTo>
                  <a:pt x="368" y="851"/>
                </a:lnTo>
                <a:lnTo>
                  <a:pt x="372" y="862"/>
                </a:lnTo>
                <a:lnTo>
                  <a:pt x="377" y="867"/>
                </a:lnTo>
                <a:lnTo>
                  <a:pt x="381" y="872"/>
                </a:lnTo>
                <a:lnTo>
                  <a:pt x="381" y="877"/>
                </a:lnTo>
                <a:lnTo>
                  <a:pt x="386" y="883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9705" name="Freeform 74">
            <a:extLst>
              <a:ext uri="{FF2B5EF4-FFF2-40B4-BE49-F238E27FC236}">
                <a16:creationId xmlns:a16="http://schemas.microsoft.com/office/drawing/2014/main" id="{08FD750F-5BF2-428F-8BA3-C5BB811759E1}"/>
              </a:ext>
            </a:extLst>
          </p:cNvPr>
          <p:cNvSpPr>
            <a:spLocks/>
          </p:cNvSpPr>
          <p:nvPr/>
        </p:nvSpPr>
        <p:spPr bwMode="auto">
          <a:xfrm>
            <a:off x="1657350" y="5208588"/>
            <a:ext cx="493713" cy="1401762"/>
          </a:xfrm>
          <a:custGeom>
            <a:avLst/>
            <a:gdLst>
              <a:gd name="T0" fmla="*/ 0 w 311"/>
              <a:gd name="T1" fmla="*/ 1401762 h 883"/>
              <a:gd name="T2" fmla="*/ 6350 w 311"/>
              <a:gd name="T3" fmla="*/ 1401762 h 883"/>
              <a:gd name="T4" fmla="*/ 6350 w 311"/>
              <a:gd name="T5" fmla="*/ 1401762 h 883"/>
              <a:gd name="T6" fmla="*/ 6350 w 311"/>
              <a:gd name="T7" fmla="*/ 1401762 h 883"/>
              <a:gd name="T8" fmla="*/ 6350 w 311"/>
              <a:gd name="T9" fmla="*/ 1401762 h 883"/>
              <a:gd name="T10" fmla="*/ 12700 w 311"/>
              <a:gd name="T11" fmla="*/ 1401762 h 883"/>
              <a:gd name="T12" fmla="*/ 12700 w 311"/>
              <a:gd name="T13" fmla="*/ 1401762 h 883"/>
              <a:gd name="T14" fmla="*/ 12700 w 311"/>
              <a:gd name="T15" fmla="*/ 1401762 h 883"/>
              <a:gd name="T16" fmla="*/ 12700 w 311"/>
              <a:gd name="T17" fmla="*/ 1401762 h 883"/>
              <a:gd name="T18" fmla="*/ 20638 w 311"/>
              <a:gd name="T19" fmla="*/ 1401762 h 883"/>
              <a:gd name="T20" fmla="*/ 20638 w 311"/>
              <a:gd name="T21" fmla="*/ 1401762 h 883"/>
              <a:gd name="T22" fmla="*/ 20638 w 311"/>
              <a:gd name="T23" fmla="*/ 1401762 h 883"/>
              <a:gd name="T24" fmla="*/ 26988 w 311"/>
              <a:gd name="T25" fmla="*/ 1392237 h 883"/>
              <a:gd name="T26" fmla="*/ 26988 w 311"/>
              <a:gd name="T27" fmla="*/ 1392237 h 883"/>
              <a:gd name="T28" fmla="*/ 34925 w 311"/>
              <a:gd name="T29" fmla="*/ 1392237 h 883"/>
              <a:gd name="T30" fmla="*/ 34925 w 311"/>
              <a:gd name="T31" fmla="*/ 1384300 h 883"/>
              <a:gd name="T32" fmla="*/ 47625 w 311"/>
              <a:gd name="T33" fmla="*/ 1358900 h 883"/>
              <a:gd name="T34" fmla="*/ 55563 w 311"/>
              <a:gd name="T35" fmla="*/ 1335087 h 883"/>
              <a:gd name="T36" fmla="*/ 76200 w 311"/>
              <a:gd name="T37" fmla="*/ 1268412 h 883"/>
              <a:gd name="T38" fmla="*/ 96838 w 311"/>
              <a:gd name="T39" fmla="*/ 1184275 h 883"/>
              <a:gd name="T40" fmla="*/ 173038 w 311"/>
              <a:gd name="T41" fmla="*/ 700087 h 883"/>
              <a:gd name="T42" fmla="*/ 207963 w 311"/>
              <a:gd name="T43" fmla="*/ 433387 h 883"/>
              <a:gd name="T44" fmla="*/ 228600 w 311"/>
              <a:gd name="T45" fmla="*/ 307975 h 883"/>
              <a:gd name="T46" fmla="*/ 249238 w 311"/>
              <a:gd name="T47" fmla="*/ 192087 h 883"/>
              <a:gd name="T48" fmla="*/ 271463 w 311"/>
              <a:gd name="T49" fmla="*/ 100012 h 883"/>
              <a:gd name="T50" fmla="*/ 284163 w 311"/>
              <a:gd name="T51" fmla="*/ 74612 h 883"/>
              <a:gd name="T52" fmla="*/ 292100 w 311"/>
              <a:gd name="T53" fmla="*/ 41275 h 883"/>
              <a:gd name="T54" fmla="*/ 304800 w 311"/>
              <a:gd name="T55" fmla="*/ 25400 h 883"/>
              <a:gd name="T56" fmla="*/ 304800 w 311"/>
              <a:gd name="T57" fmla="*/ 17462 h 883"/>
              <a:gd name="T58" fmla="*/ 312738 w 311"/>
              <a:gd name="T59" fmla="*/ 7937 h 883"/>
              <a:gd name="T60" fmla="*/ 312738 w 311"/>
              <a:gd name="T61" fmla="*/ 7937 h 883"/>
              <a:gd name="T62" fmla="*/ 312738 w 311"/>
              <a:gd name="T63" fmla="*/ 0 h 883"/>
              <a:gd name="T64" fmla="*/ 319088 w 311"/>
              <a:gd name="T65" fmla="*/ 0 h 883"/>
              <a:gd name="T66" fmla="*/ 319088 w 311"/>
              <a:gd name="T67" fmla="*/ 0 h 883"/>
              <a:gd name="T68" fmla="*/ 327025 w 311"/>
              <a:gd name="T69" fmla="*/ 0 h 883"/>
              <a:gd name="T70" fmla="*/ 327025 w 311"/>
              <a:gd name="T71" fmla="*/ 0 h 883"/>
              <a:gd name="T72" fmla="*/ 327025 w 311"/>
              <a:gd name="T73" fmla="*/ 0 h 883"/>
              <a:gd name="T74" fmla="*/ 327025 w 311"/>
              <a:gd name="T75" fmla="*/ 0 h 883"/>
              <a:gd name="T76" fmla="*/ 333375 w 311"/>
              <a:gd name="T77" fmla="*/ 0 h 883"/>
              <a:gd name="T78" fmla="*/ 333375 w 311"/>
              <a:gd name="T79" fmla="*/ 0 h 883"/>
              <a:gd name="T80" fmla="*/ 333375 w 311"/>
              <a:gd name="T81" fmla="*/ 0 h 883"/>
              <a:gd name="T82" fmla="*/ 333375 w 311"/>
              <a:gd name="T83" fmla="*/ 0 h 883"/>
              <a:gd name="T84" fmla="*/ 339725 w 311"/>
              <a:gd name="T85" fmla="*/ 0 h 883"/>
              <a:gd name="T86" fmla="*/ 339725 w 311"/>
              <a:gd name="T87" fmla="*/ 0 h 883"/>
              <a:gd name="T88" fmla="*/ 347663 w 311"/>
              <a:gd name="T89" fmla="*/ 7937 h 883"/>
              <a:gd name="T90" fmla="*/ 347663 w 311"/>
              <a:gd name="T91" fmla="*/ 17462 h 883"/>
              <a:gd name="T92" fmla="*/ 361950 w 311"/>
              <a:gd name="T93" fmla="*/ 33337 h 883"/>
              <a:gd name="T94" fmla="*/ 374650 w 311"/>
              <a:gd name="T95" fmla="*/ 58737 h 883"/>
              <a:gd name="T96" fmla="*/ 388938 w 311"/>
              <a:gd name="T97" fmla="*/ 125412 h 883"/>
              <a:gd name="T98" fmla="*/ 409575 w 311"/>
              <a:gd name="T99" fmla="*/ 225425 h 883"/>
              <a:gd name="T100" fmla="*/ 493713 w 311"/>
              <a:gd name="T101" fmla="*/ 742950 h 88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11" h="883">
                <a:moveTo>
                  <a:pt x="0" y="883"/>
                </a:moveTo>
                <a:lnTo>
                  <a:pt x="4" y="883"/>
                </a:lnTo>
                <a:lnTo>
                  <a:pt x="8" y="883"/>
                </a:lnTo>
                <a:lnTo>
                  <a:pt x="13" y="883"/>
                </a:lnTo>
                <a:lnTo>
                  <a:pt x="17" y="877"/>
                </a:lnTo>
                <a:lnTo>
                  <a:pt x="22" y="877"/>
                </a:lnTo>
                <a:lnTo>
                  <a:pt x="22" y="872"/>
                </a:lnTo>
                <a:lnTo>
                  <a:pt x="30" y="856"/>
                </a:lnTo>
                <a:lnTo>
                  <a:pt x="35" y="841"/>
                </a:lnTo>
                <a:lnTo>
                  <a:pt x="48" y="799"/>
                </a:lnTo>
                <a:lnTo>
                  <a:pt x="61" y="746"/>
                </a:lnTo>
                <a:lnTo>
                  <a:pt x="109" y="441"/>
                </a:lnTo>
                <a:lnTo>
                  <a:pt x="131" y="273"/>
                </a:lnTo>
                <a:lnTo>
                  <a:pt x="144" y="194"/>
                </a:lnTo>
                <a:lnTo>
                  <a:pt x="157" y="121"/>
                </a:lnTo>
                <a:lnTo>
                  <a:pt x="171" y="63"/>
                </a:lnTo>
                <a:lnTo>
                  <a:pt x="179" y="47"/>
                </a:lnTo>
                <a:lnTo>
                  <a:pt x="184" y="26"/>
                </a:lnTo>
                <a:lnTo>
                  <a:pt x="192" y="16"/>
                </a:lnTo>
                <a:lnTo>
                  <a:pt x="192" y="11"/>
                </a:lnTo>
                <a:lnTo>
                  <a:pt x="197" y="5"/>
                </a:lnTo>
                <a:lnTo>
                  <a:pt x="197" y="0"/>
                </a:lnTo>
                <a:lnTo>
                  <a:pt x="201" y="0"/>
                </a:lnTo>
                <a:lnTo>
                  <a:pt x="206" y="0"/>
                </a:lnTo>
                <a:lnTo>
                  <a:pt x="210" y="0"/>
                </a:lnTo>
                <a:lnTo>
                  <a:pt x="214" y="0"/>
                </a:lnTo>
                <a:lnTo>
                  <a:pt x="219" y="5"/>
                </a:lnTo>
                <a:lnTo>
                  <a:pt x="219" y="11"/>
                </a:lnTo>
                <a:lnTo>
                  <a:pt x="228" y="21"/>
                </a:lnTo>
                <a:lnTo>
                  <a:pt x="236" y="37"/>
                </a:lnTo>
                <a:lnTo>
                  <a:pt x="245" y="79"/>
                </a:lnTo>
                <a:lnTo>
                  <a:pt x="258" y="142"/>
                </a:lnTo>
                <a:lnTo>
                  <a:pt x="311" y="468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9706" name="Freeform 75">
            <a:extLst>
              <a:ext uri="{FF2B5EF4-FFF2-40B4-BE49-F238E27FC236}">
                <a16:creationId xmlns:a16="http://schemas.microsoft.com/office/drawing/2014/main" id="{30F563CC-7D49-4ABC-958D-0AE6CCDA9F34}"/>
              </a:ext>
            </a:extLst>
          </p:cNvPr>
          <p:cNvSpPr>
            <a:spLocks/>
          </p:cNvSpPr>
          <p:nvPr/>
        </p:nvSpPr>
        <p:spPr bwMode="auto">
          <a:xfrm>
            <a:off x="2151063" y="5926138"/>
            <a:ext cx="306387" cy="684212"/>
          </a:xfrm>
          <a:custGeom>
            <a:avLst/>
            <a:gdLst>
              <a:gd name="T0" fmla="*/ 0 w 193"/>
              <a:gd name="T1" fmla="*/ 25400 h 431"/>
              <a:gd name="T2" fmla="*/ 34925 w 193"/>
              <a:gd name="T3" fmla="*/ 274637 h 431"/>
              <a:gd name="T4" fmla="*/ 76200 w 193"/>
              <a:gd name="T5" fmla="*/ 500062 h 431"/>
              <a:gd name="T6" fmla="*/ 90487 w 193"/>
              <a:gd name="T7" fmla="*/ 550862 h 431"/>
              <a:gd name="T8" fmla="*/ 96837 w 193"/>
              <a:gd name="T9" fmla="*/ 592137 h 431"/>
              <a:gd name="T10" fmla="*/ 111125 w 193"/>
              <a:gd name="T11" fmla="*/ 625475 h 431"/>
              <a:gd name="T12" fmla="*/ 117475 w 193"/>
              <a:gd name="T13" fmla="*/ 650875 h 431"/>
              <a:gd name="T14" fmla="*/ 131762 w 193"/>
              <a:gd name="T15" fmla="*/ 666750 h 431"/>
              <a:gd name="T16" fmla="*/ 131762 w 193"/>
              <a:gd name="T17" fmla="*/ 674687 h 431"/>
              <a:gd name="T18" fmla="*/ 138112 w 193"/>
              <a:gd name="T19" fmla="*/ 684212 h 431"/>
              <a:gd name="T20" fmla="*/ 138112 w 193"/>
              <a:gd name="T21" fmla="*/ 684212 h 431"/>
              <a:gd name="T22" fmla="*/ 146050 w 193"/>
              <a:gd name="T23" fmla="*/ 684212 h 431"/>
              <a:gd name="T24" fmla="*/ 146050 w 193"/>
              <a:gd name="T25" fmla="*/ 684212 h 431"/>
              <a:gd name="T26" fmla="*/ 146050 w 193"/>
              <a:gd name="T27" fmla="*/ 684212 h 431"/>
              <a:gd name="T28" fmla="*/ 146050 w 193"/>
              <a:gd name="T29" fmla="*/ 684212 h 431"/>
              <a:gd name="T30" fmla="*/ 152400 w 193"/>
              <a:gd name="T31" fmla="*/ 684212 h 431"/>
              <a:gd name="T32" fmla="*/ 152400 w 193"/>
              <a:gd name="T33" fmla="*/ 684212 h 431"/>
              <a:gd name="T34" fmla="*/ 152400 w 193"/>
              <a:gd name="T35" fmla="*/ 684212 h 431"/>
              <a:gd name="T36" fmla="*/ 160337 w 193"/>
              <a:gd name="T37" fmla="*/ 684212 h 431"/>
              <a:gd name="T38" fmla="*/ 160337 w 193"/>
              <a:gd name="T39" fmla="*/ 684212 h 431"/>
              <a:gd name="T40" fmla="*/ 160337 w 193"/>
              <a:gd name="T41" fmla="*/ 684212 h 431"/>
              <a:gd name="T42" fmla="*/ 160337 w 193"/>
              <a:gd name="T43" fmla="*/ 684212 h 431"/>
              <a:gd name="T44" fmla="*/ 166687 w 193"/>
              <a:gd name="T45" fmla="*/ 684212 h 431"/>
              <a:gd name="T46" fmla="*/ 173037 w 193"/>
              <a:gd name="T47" fmla="*/ 674687 h 431"/>
              <a:gd name="T48" fmla="*/ 173037 w 193"/>
              <a:gd name="T49" fmla="*/ 666750 h 431"/>
              <a:gd name="T50" fmla="*/ 180975 w 193"/>
              <a:gd name="T51" fmla="*/ 658812 h 431"/>
              <a:gd name="T52" fmla="*/ 187325 w 193"/>
              <a:gd name="T53" fmla="*/ 641350 h 431"/>
              <a:gd name="T54" fmla="*/ 201612 w 193"/>
              <a:gd name="T55" fmla="*/ 608012 h 431"/>
              <a:gd name="T56" fmla="*/ 222250 w 193"/>
              <a:gd name="T57" fmla="*/ 533400 h 431"/>
              <a:gd name="T58" fmla="*/ 242887 w 193"/>
              <a:gd name="T59" fmla="*/ 433387 h 431"/>
              <a:gd name="T60" fmla="*/ 306387 w 193"/>
              <a:gd name="T61" fmla="*/ 0 h 43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93" h="431">
                <a:moveTo>
                  <a:pt x="0" y="16"/>
                </a:moveTo>
                <a:lnTo>
                  <a:pt x="22" y="173"/>
                </a:lnTo>
                <a:lnTo>
                  <a:pt x="48" y="315"/>
                </a:lnTo>
                <a:lnTo>
                  <a:pt x="57" y="347"/>
                </a:lnTo>
                <a:lnTo>
                  <a:pt x="61" y="373"/>
                </a:lnTo>
                <a:lnTo>
                  <a:pt x="70" y="394"/>
                </a:lnTo>
                <a:lnTo>
                  <a:pt x="74" y="410"/>
                </a:lnTo>
                <a:lnTo>
                  <a:pt x="83" y="420"/>
                </a:lnTo>
                <a:lnTo>
                  <a:pt x="83" y="425"/>
                </a:lnTo>
                <a:lnTo>
                  <a:pt x="87" y="431"/>
                </a:lnTo>
                <a:lnTo>
                  <a:pt x="92" y="431"/>
                </a:lnTo>
                <a:lnTo>
                  <a:pt x="96" y="431"/>
                </a:lnTo>
                <a:lnTo>
                  <a:pt x="101" y="431"/>
                </a:lnTo>
                <a:lnTo>
                  <a:pt x="105" y="431"/>
                </a:lnTo>
                <a:lnTo>
                  <a:pt x="109" y="425"/>
                </a:lnTo>
                <a:lnTo>
                  <a:pt x="109" y="420"/>
                </a:lnTo>
                <a:lnTo>
                  <a:pt x="114" y="415"/>
                </a:lnTo>
                <a:lnTo>
                  <a:pt x="118" y="404"/>
                </a:lnTo>
                <a:lnTo>
                  <a:pt x="127" y="383"/>
                </a:lnTo>
                <a:lnTo>
                  <a:pt x="140" y="336"/>
                </a:lnTo>
                <a:lnTo>
                  <a:pt x="153" y="273"/>
                </a:lnTo>
                <a:lnTo>
                  <a:pt x="193" y="0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9707" name="Line 77">
            <a:extLst>
              <a:ext uri="{FF2B5EF4-FFF2-40B4-BE49-F238E27FC236}">
                <a16:creationId xmlns:a16="http://schemas.microsoft.com/office/drawing/2014/main" id="{DF5575C8-919B-47A2-8529-BE12021ED3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8750" y="4187825"/>
            <a:ext cx="1917700" cy="7080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9708" name="Line 78">
            <a:extLst>
              <a:ext uri="{FF2B5EF4-FFF2-40B4-BE49-F238E27FC236}">
                <a16:creationId xmlns:a16="http://schemas.microsoft.com/office/drawing/2014/main" id="{DFBA1C42-9326-4F2E-AA1E-963CB4DE89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60675" y="5191125"/>
            <a:ext cx="1784350" cy="649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9709" name="Line 82">
            <a:extLst>
              <a:ext uri="{FF2B5EF4-FFF2-40B4-BE49-F238E27FC236}">
                <a16:creationId xmlns:a16="http://schemas.microsoft.com/office/drawing/2014/main" id="{8FDD6D2D-DFBF-4B68-BC79-E5AB53173D7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0463" y="5094288"/>
            <a:ext cx="390683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9710" name="Line 83">
            <a:extLst>
              <a:ext uri="{FF2B5EF4-FFF2-40B4-BE49-F238E27FC236}">
                <a16:creationId xmlns:a16="http://schemas.microsoft.com/office/drawing/2014/main" id="{B0AE083B-E100-49E3-B389-43CCA708D6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65713" y="3652838"/>
            <a:ext cx="1587" cy="2884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9711" name="Freeform 84">
            <a:extLst>
              <a:ext uri="{FF2B5EF4-FFF2-40B4-BE49-F238E27FC236}">
                <a16:creationId xmlns:a16="http://schemas.microsoft.com/office/drawing/2014/main" id="{B95B176A-7B50-4483-B5C4-B5422382F5DD}"/>
              </a:ext>
            </a:extLst>
          </p:cNvPr>
          <p:cNvSpPr>
            <a:spLocks/>
          </p:cNvSpPr>
          <p:nvPr/>
        </p:nvSpPr>
        <p:spPr bwMode="auto">
          <a:xfrm>
            <a:off x="5065713" y="3717925"/>
            <a:ext cx="1065212" cy="2262188"/>
          </a:xfrm>
          <a:custGeom>
            <a:avLst/>
            <a:gdLst>
              <a:gd name="T0" fmla="*/ 0 w 671"/>
              <a:gd name="T1" fmla="*/ 1376363 h 1425"/>
              <a:gd name="T2" fmla="*/ 68262 w 671"/>
              <a:gd name="T3" fmla="*/ 935038 h 1425"/>
              <a:gd name="T4" fmla="*/ 150812 w 671"/>
              <a:gd name="T5" fmla="*/ 525463 h 1425"/>
              <a:gd name="T6" fmla="*/ 192087 w 671"/>
              <a:gd name="T7" fmla="*/ 360363 h 1425"/>
              <a:gd name="T8" fmla="*/ 219075 w 671"/>
              <a:gd name="T9" fmla="*/ 212725 h 1425"/>
              <a:gd name="T10" fmla="*/ 246062 w 671"/>
              <a:gd name="T11" fmla="*/ 131763 h 1425"/>
              <a:gd name="T12" fmla="*/ 273050 w 671"/>
              <a:gd name="T13" fmla="*/ 82550 h 1425"/>
              <a:gd name="T14" fmla="*/ 287337 w 671"/>
              <a:gd name="T15" fmla="*/ 49213 h 1425"/>
              <a:gd name="T16" fmla="*/ 301625 w 671"/>
              <a:gd name="T17" fmla="*/ 33338 h 1425"/>
              <a:gd name="T18" fmla="*/ 314325 w 671"/>
              <a:gd name="T19" fmla="*/ 17463 h 1425"/>
              <a:gd name="T20" fmla="*/ 314325 w 671"/>
              <a:gd name="T21" fmla="*/ 17463 h 1425"/>
              <a:gd name="T22" fmla="*/ 328612 w 671"/>
              <a:gd name="T23" fmla="*/ 0 h 1425"/>
              <a:gd name="T24" fmla="*/ 328612 w 671"/>
              <a:gd name="T25" fmla="*/ 0 h 1425"/>
              <a:gd name="T26" fmla="*/ 341312 w 671"/>
              <a:gd name="T27" fmla="*/ 0 h 1425"/>
              <a:gd name="T28" fmla="*/ 341312 w 671"/>
              <a:gd name="T29" fmla="*/ 0 h 1425"/>
              <a:gd name="T30" fmla="*/ 341312 w 671"/>
              <a:gd name="T31" fmla="*/ 0 h 1425"/>
              <a:gd name="T32" fmla="*/ 355600 w 671"/>
              <a:gd name="T33" fmla="*/ 0 h 1425"/>
              <a:gd name="T34" fmla="*/ 355600 w 671"/>
              <a:gd name="T35" fmla="*/ 0 h 1425"/>
              <a:gd name="T36" fmla="*/ 355600 w 671"/>
              <a:gd name="T37" fmla="*/ 0 h 1425"/>
              <a:gd name="T38" fmla="*/ 355600 w 671"/>
              <a:gd name="T39" fmla="*/ 0 h 1425"/>
              <a:gd name="T40" fmla="*/ 369887 w 671"/>
              <a:gd name="T41" fmla="*/ 0 h 1425"/>
              <a:gd name="T42" fmla="*/ 369887 w 671"/>
              <a:gd name="T43" fmla="*/ 0 h 1425"/>
              <a:gd name="T44" fmla="*/ 369887 w 671"/>
              <a:gd name="T45" fmla="*/ 0 h 1425"/>
              <a:gd name="T46" fmla="*/ 382587 w 671"/>
              <a:gd name="T47" fmla="*/ 0 h 1425"/>
              <a:gd name="T48" fmla="*/ 396875 w 671"/>
              <a:gd name="T49" fmla="*/ 17463 h 1425"/>
              <a:gd name="T50" fmla="*/ 396875 w 671"/>
              <a:gd name="T51" fmla="*/ 17463 h 1425"/>
              <a:gd name="T52" fmla="*/ 409575 w 671"/>
              <a:gd name="T53" fmla="*/ 33338 h 1425"/>
              <a:gd name="T54" fmla="*/ 423862 w 671"/>
              <a:gd name="T55" fmla="*/ 66675 h 1425"/>
              <a:gd name="T56" fmla="*/ 465137 w 671"/>
              <a:gd name="T57" fmla="*/ 147638 h 1425"/>
              <a:gd name="T58" fmla="*/ 506412 w 671"/>
              <a:gd name="T59" fmla="*/ 261938 h 1425"/>
              <a:gd name="T60" fmla="*/ 533400 w 671"/>
              <a:gd name="T61" fmla="*/ 393700 h 1425"/>
              <a:gd name="T62" fmla="*/ 614362 w 671"/>
              <a:gd name="T63" fmla="*/ 754063 h 1425"/>
              <a:gd name="T64" fmla="*/ 765175 w 671"/>
              <a:gd name="T65" fmla="*/ 1524000 h 1425"/>
              <a:gd name="T66" fmla="*/ 847725 w 671"/>
              <a:gd name="T67" fmla="*/ 1852613 h 1425"/>
              <a:gd name="T68" fmla="*/ 915987 w 671"/>
              <a:gd name="T69" fmla="*/ 2081213 h 1425"/>
              <a:gd name="T70" fmla="*/ 957262 w 671"/>
              <a:gd name="T71" fmla="*/ 2163763 h 1425"/>
              <a:gd name="T72" fmla="*/ 969962 w 671"/>
              <a:gd name="T73" fmla="*/ 2195513 h 1425"/>
              <a:gd name="T74" fmla="*/ 996950 w 671"/>
              <a:gd name="T75" fmla="*/ 2228850 h 1425"/>
              <a:gd name="T76" fmla="*/ 1011237 w 671"/>
              <a:gd name="T77" fmla="*/ 2244725 h 1425"/>
              <a:gd name="T78" fmla="*/ 1011237 w 671"/>
              <a:gd name="T79" fmla="*/ 2244725 h 1425"/>
              <a:gd name="T80" fmla="*/ 1025525 w 671"/>
              <a:gd name="T81" fmla="*/ 2244725 h 1425"/>
              <a:gd name="T82" fmla="*/ 1025525 w 671"/>
              <a:gd name="T83" fmla="*/ 2262188 h 1425"/>
              <a:gd name="T84" fmla="*/ 1025525 w 671"/>
              <a:gd name="T85" fmla="*/ 2262188 h 1425"/>
              <a:gd name="T86" fmla="*/ 1038225 w 671"/>
              <a:gd name="T87" fmla="*/ 2262188 h 1425"/>
              <a:gd name="T88" fmla="*/ 1038225 w 671"/>
              <a:gd name="T89" fmla="*/ 2262188 h 1425"/>
              <a:gd name="T90" fmla="*/ 1052512 w 671"/>
              <a:gd name="T91" fmla="*/ 2262188 h 1425"/>
              <a:gd name="T92" fmla="*/ 1052512 w 671"/>
              <a:gd name="T93" fmla="*/ 2262188 h 1425"/>
              <a:gd name="T94" fmla="*/ 1052512 w 671"/>
              <a:gd name="T95" fmla="*/ 2262188 h 1425"/>
              <a:gd name="T96" fmla="*/ 1052512 w 671"/>
              <a:gd name="T97" fmla="*/ 2262188 h 1425"/>
              <a:gd name="T98" fmla="*/ 1065212 w 671"/>
              <a:gd name="T99" fmla="*/ 2262188 h 142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71" h="1425">
                <a:moveTo>
                  <a:pt x="0" y="867"/>
                </a:moveTo>
                <a:lnTo>
                  <a:pt x="43" y="589"/>
                </a:lnTo>
                <a:lnTo>
                  <a:pt x="95" y="331"/>
                </a:lnTo>
                <a:lnTo>
                  <a:pt x="121" y="227"/>
                </a:lnTo>
                <a:lnTo>
                  <a:pt x="138" y="134"/>
                </a:lnTo>
                <a:lnTo>
                  <a:pt x="155" y="83"/>
                </a:lnTo>
                <a:lnTo>
                  <a:pt x="172" y="52"/>
                </a:lnTo>
                <a:lnTo>
                  <a:pt x="181" y="31"/>
                </a:lnTo>
                <a:lnTo>
                  <a:pt x="190" y="21"/>
                </a:lnTo>
                <a:lnTo>
                  <a:pt x="198" y="11"/>
                </a:lnTo>
                <a:lnTo>
                  <a:pt x="207" y="0"/>
                </a:lnTo>
                <a:lnTo>
                  <a:pt x="215" y="0"/>
                </a:lnTo>
                <a:lnTo>
                  <a:pt x="224" y="0"/>
                </a:lnTo>
                <a:lnTo>
                  <a:pt x="233" y="0"/>
                </a:lnTo>
                <a:lnTo>
                  <a:pt x="241" y="0"/>
                </a:lnTo>
                <a:lnTo>
                  <a:pt x="250" y="11"/>
                </a:lnTo>
                <a:lnTo>
                  <a:pt x="258" y="21"/>
                </a:lnTo>
                <a:lnTo>
                  <a:pt x="267" y="42"/>
                </a:lnTo>
                <a:lnTo>
                  <a:pt x="293" y="93"/>
                </a:lnTo>
                <a:lnTo>
                  <a:pt x="319" y="165"/>
                </a:lnTo>
                <a:lnTo>
                  <a:pt x="336" y="248"/>
                </a:lnTo>
                <a:lnTo>
                  <a:pt x="387" y="475"/>
                </a:lnTo>
                <a:lnTo>
                  <a:pt x="482" y="960"/>
                </a:lnTo>
                <a:lnTo>
                  <a:pt x="534" y="1167"/>
                </a:lnTo>
                <a:lnTo>
                  <a:pt x="577" y="1311"/>
                </a:lnTo>
                <a:lnTo>
                  <a:pt x="603" y="1363"/>
                </a:lnTo>
                <a:lnTo>
                  <a:pt x="611" y="1383"/>
                </a:lnTo>
                <a:lnTo>
                  <a:pt x="628" y="1404"/>
                </a:lnTo>
                <a:lnTo>
                  <a:pt x="637" y="1414"/>
                </a:lnTo>
                <a:lnTo>
                  <a:pt x="646" y="1414"/>
                </a:lnTo>
                <a:lnTo>
                  <a:pt x="646" y="1425"/>
                </a:lnTo>
                <a:lnTo>
                  <a:pt x="654" y="1425"/>
                </a:lnTo>
                <a:lnTo>
                  <a:pt x="663" y="1425"/>
                </a:lnTo>
                <a:lnTo>
                  <a:pt x="671" y="1425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9712" name="Freeform 85">
            <a:extLst>
              <a:ext uri="{FF2B5EF4-FFF2-40B4-BE49-F238E27FC236}">
                <a16:creationId xmlns:a16="http://schemas.microsoft.com/office/drawing/2014/main" id="{35CEC0D0-E919-4E6E-B151-5D848E4DCF6E}"/>
              </a:ext>
            </a:extLst>
          </p:cNvPr>
          <p:cNvSpPr>
            <a:spLocks/>
          </p:cNvSpPr>
          <p:nvPr/>
        </p:nvSpPr>
        <p:spPr bwMode="auto">
          <a:xfrm>
            <a:off x="6130925" y="4930775"/>
            <a:ext cx="996950" cy="1049338"/>
          </a:xfrm>
          <a:custGeom>
            <a:avLst/>
            <a:gdLst>
              <a:gd name="T0" fmla="*/ 0 w 628"/>
              <a:gd name="T1" fmla="*/ 1049338 h 661"/>
              <a:gd name="T2" fmla="*/ 0 w 628"/>
              <a:gd name="T3" fmla="*/ 1049338 h 661"/>
              <a:gd name="T4" fmla="*/ 0 w 628"/>
              <a:gd name="T5" fmla="*/ 1049338 h 661"/>
              <a:gd name="T6" fmla="*/ 14288 w 628"/>
              <a:gd name="T7" fmla="*/ 1049338 h 661"/>
              <a:gd name="T8" fmla="*/ 28575 w 628"/>
              <a:gd name="T9" fmla="*/ 1049338 h 661"/>
              <a:gd name="T10" fmla="*/ 28575 w 628"/>
              <a:gd name="T11" fmla="*/ 1031875 h 661"/>
              <a:gd name="T12" fmla="*/ 55563 w 628"/>
              <a:gd name="T13" fmla="*/ 1016000 h 661"/>
              <a:gd name="T14" fmla="*/ 68263 w 628"/>
              <a:gd name="T15" fmla="*/ 1000125 h 661"/>
              <a:gd name="T16" fmla="*/ 96838 w 628"/>
              <a:gd name="T17" fmla="*/ 966788 h 661"/>
              <a:gd name="T18" fmla="*/ 165100 w 628"/>
              <a:gd name="T19" fmla="*/ 819150 h 661"/>
              <a:gd name="T20" fmla="*/ 314325 w 628"/>
              <a:gd name="T21" fmla="*/ 425450 h 661"/>
              <a:gd name="T22" fmla="*/ 396875 w 628"/>
              <a:gd name="T23" fmla="*/ 212725 h 661"/>
              <a:gd name="T24" fmla="*/ 438150 w 628"/>
              <a:gd name="T25" fmla="*/ 147638 h 661"/>
              <a:gd name="T26" fmla="*/ 465138 w 628"/>
              <a:gd name="T27" fmla="*/ 82550 h 661"/>
              <a:gd name="T28" fmla="*/ 506413 w 628"/>
              <a:gd name="T29" fmla="*/ 33338 h 661"/>
              <a:gd name="T30" fmla="*/ 533400 w 628"/>
              <a:gd name="T31" fmla="*/ 15875 h 661"/>
              <a:gd name="T32" fmla="*/ 533400 w 628"/>
              <a:gd name="T33" fmla="*/ 15875 h 661"/>
              <a:gd name="T34" fmla="*/ 547688 w 628"/>
              <a:gd name="T35" fmla="*/ 15875 h 661"/>
              <a:gd name="T36" fmla="*/ 560388 w 628"/>
              <a:gd name="T37" fmla="*/ 0 h 661"/>
              <a:gd name="T38" fmla="*/ 560388 w 628"/>
              <a:gd name="T39" fmla="*/ 0 h 661"/>
              <a:gd name="T40" fmla="*/ 574675 w 628"/>
              <a:gd name="T41" fmla="*/ 0 h 661"/>
              <a:gd name="T42" fmla="*/ 574675 w 628"/>
              <a:gd name="T43" fmla="*/ 0 h 661"/>
              <a:gd name="T44" fmla="*/ 574675 w 628"/>
              <a:gd name="T45" fmla="*/ 0 h 661"/>
              <a:gd name="T46" fmla="*/ 574675 w 628"/>
              <a:gd name="T47" fmla="*/ 0 h 661"/>
              <a:gd name="T48" fmla="*/ 587375 w 628"/>
              <a:gd name="T49" fmla="*/ 0 h 661"/>
              <a:gd name="T50" fmla="*/ 587375 w 628"/>
              <a:gd name="T51" fmla="*/ 0 h 661"/>
              <a:gd name="T52" fmla="*/ 587375 w 628"/>
              <a:gd name="T53" fmla="*/ 0 h 661"/>
              <a:gd name="T54" fmla="*/ 601663 w 628"/>
              <a:gd name="T55" fmla="*/ 0 h 661"/>
              <a:gd name="T56" fmla="*/ 601663 w 628"/>
              <a:gd name="T57" fmla="*/ 0 h 661"/>
              <a:gd name="T58" fmla="*/ 601663 w 628"/>
              <a:gd name="T59" fmla="*/ 0 h 661"/>
              <a:gd name="T60" fmla="*/ 615950 w 628"/>
              <a:gd name="T61" fmla="*/ 0 h 661"/>
              <a:gd name="T62" fmla="*/ 615950 w 628"/>
              <a:gd name="T63" fmla="*/ 0 h 661"/>
              <a:gd name="T64" fmla="*/ 628650 w 628"/>
              <a:gd name="T65" fmla="*/ 0 h 661"/>
              <a:gd name="T66" fmla="*/ 628650 w 628"/>
              <a:gd name="T67" fmla="*/ 15875 h 661"/>
              <a:gd name="T68" fmla="*/ 642938 w 628"/>
              <a:gd name="T69" fmla="*/ 15875 h 661"/>
              <a:gd name="T70" fmla="*/ 669925 w 628"/>
              <a:gd name="T71" fmla="*/ 33338 h 661"/>
              <a:gd name="T72" fmla="*/ 696913 w 628"/>
              <a:gd name="T73" fmla="*/ 49213 h 661"/>
              <a:gd name="T74" fmla="*/ 779463 w 628"/>
              <a:gd name="T75" fmla="*/ 131763 h 661"/>
              <a:gd name="T76" fmla="*/ 860425 w 628"/>
              <a:gd name="T77" fmla="*/ 230188 h 661"/>
              <a:gd name="T78" fmla="*/ 889000 w 628"/>
              <a:gd name="T79" fmla="*/ 261938 h 661"/>
              <a:gd name="T80" fmla="*/ 915988 w 628"/>
              <a:gd name="T81" fmla="*/ 279400 h 661"/>
              <a:gd name="T82" fmla="*/ 928688 w 628"/>
              <a:gd name="T83" fmla="*/ 295275 h 661"/>
              <a:gd name="T84" fmla="*/ 942975 w 628"/>
              <a:gd name="T85" fmla="*/ 311150 h 661"/>
              <a:gd name="T86" fmla="*/ 957263 w 628"/>
              <a:gd name="T87" fmla="*/ 311150 h 661"/>
              <a:gd name="T88" fmla="*/ 969963 w 628"/>
              <a:gd name="T89" fmla="*/ 311150 h 661"/>
              <a:gd name="T90" fmla="*/ 984250 w 628"/>
              <a:gd name="T91" fmla="*/ 328613 h 661"/>
              <a:gd name="T92" fmla="*/ 984250 w 628"/>
              <a:gd name="T93" fmla="*/ 328613 h 661"/>
              <a:gd name="T94" fmla="*/ 984250 w 628"/>
              <a:gd name="T95" fmla="*/ 328613 h 661"/>
              <a:gd name="T96" fmla="*/ 996950 w 628"/>
              <a:gd name="T97" fmla="*/ 328613 h 661"/>
              <a:gd name="T98" fmla="*/ 996950 w 628"/>
              <a:gd name="T99" fmla="*/ 328613 h 661"/>
              <a:gd name="T100" fmla="*/ 996950 w 628"/>
              <a:gd name="T101" fmla="*/ 328613 h 6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28" h="661">
                <a:moveTo>
                  <a:pt x="0" y="661"/>
                </a:moveTo>
                <a:lnTo>
                  <a:pt x="0" y="661"/>
                </a:lnTo>
                <a:lnTo>
                  <a:pt x="9" y="661"/>
                </a:lnTo>
                <a:lnTo>
                  <a:pt x="18" y="661"/>
                </a:lnTo>
                <a:lnTo>
                  <a:pt x="18" y="650"/>
                </a:lnTo>
                <a:lnTo>
                  <a:pt x="35" y="640"/>
                </a:lnTo>
                <a:lnTo>
                  <a:pt x="43" y="630"/>
                </a:lnTo>
                <a:lnTo>
                  <a:pt x="61" y="609"/>
                </a:lnTo>
                <a:lnTo>
                  <a:pt x="104" y="516"/>
                </a:lnTo>
                <a:lnTo>
                  <a:pt x="198" y="268"/>
                </a:lnTo>
                <a:lnTo>
                  <a:pt x="250" y="134"/>
                </a:lnTo>
                <a:lnTo>
                  <a:pt x="276" y="93"/>
                </a:lnTo>
                <a:lnTo>
                  <a:pt x="293" y="52"/>
                </a:lnTo>
                <a:lnTo>
                  <a:pt x="319" y="21"/>
                </a:lnTo>
                <a:lnTo>
                  <a:pt x="336" y="10"/>
                </a:lnTo>
                <a:lnTo>
                  <a:pt x="345" y="10"/>
                </a:lnTo>
                <a:lnTo>
                  <a:pt x="353" y="0"/>
                </a:lnTo>
                <a:lnTo>
                  <a:pt x="362" y="0"/>
                </a:lnTo>
                <a:lnTo>
                  <a:pt x="370" y="0"/>
                </a:lnTo>
                <a:lnTo>
                  <a:pt x="379" y="0"/>
                </a:lnTo>
                <a:lnTo>
                  <a:pt x="388" y="0"/>
                </a:lnTo>
                <a:lnTo>
                  <a:pt x="396" y="0"/>
                </a:lnTo>
                <a:lnTo>
                  <a:pt x="396" y="10"/>
                </a:lnTo>
                <a:lnTo>
                  <a:pt x="405" y="10"/>
                </a:lnTo>
                <a:lnTo>
                  <a:pt x="422" y="21"/>
                </a:lnTo>
                <a:lnTo>
                  <a:pt x="439" y="31"/>
                </a:lnTo>
                <a:lnTo>
                  <a:pt x="491" y="83"/>
                </a:lnTo>
                <a:lnTo>
                  <a:pt x="542" y="145"/>
                </a:lnTo>
                <a:lnTo>
                  <a:pt x="560" y="165"/>
                </a:lnTo>
                <a:lnTo>
                  <a:pt x="577" y="176"/>
                </a:lnTo>
                <a:lnTo>
                  <a:pt x="585" y="186"/>
                </a:lnTo>
                <a:lnTo>
                  <a:pt x="594" y="196"/>
                </a:lnTo>
                <a:lnTo>
                  <a:pt x="603" y="196"/>
                </a:lnTo>
                <a:lnTo>
                  <a:pt x="611" y="196"/>
                </a:lnTo>
                <a:lnTo>
                  <a:pt x="620" y="207"/>
                </a:lnTo>
                <a:lnTo>
                  <a:pt x="628" y="207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9713" name="Freeform 86">
            <a:extLst>
              <a:ext uri="{FF2B5EF4-FFF2-40B4-BE49-F238E27FC236}">
                <a16:creationId xmlns:a16="http://schemas.microsoft.com/office/drawing/2014/main" id="{9C3DB999-5CC4-4558-BD84-87A3CC0A6BD7}"/>
              </a:ext>
            </a:extLst>
          </p:cNvPr>
          <p:cNvSpPr>
            <a:spLocks/>
          </p:cNvSpPr>
          <p:nvPr/>
        </p:nvSpPr>
        <p:spPr bwMode="auto">
          <a:xfrm>
            <a:off x="7127875" y="4225925"/>
            <a:ext cx="1257300" cy="2228850"/>
          </a:xfrm>
          <a:custGeom>
            <a:avLst/>
            <a:gdLst>
              <a:gd name="T0" fmla="*/ 0 w 792"/>
              <a:gd name="T1" fmla="*/ 1033463 h 1404"/>
              <a:gd name="T2" fmla="*/ 14288 w 792"/>
              <a:gd name="T3" fmla="*/ 1033463 h 1404"/>
              <a:gd name="T4" fmla="*/ 14288 w 792"/>
              <a:gd name="T5" fmla="*/ 1033463 h 1404"/>
              <a:gd name="T6" fmla="*/ 14288 w 792"/>
              <a:gd name="T7" fmla="*/ 1033463 h 1404"/>
              <a:gd name="T8" fmla="*/ 28575 w 792"/>
              <a:gd name="T9" fmla="*/ 1033463 h 1404"/>
              <a:gd name="T10" fmla="*/ 28575 w 792"/>
              <a:gd name="T11" fmla="*/ 1016000 h 1404"/>
              <a:gd name="T12" fmla="*/ 41275 w 792"/>
              <a:gd name="T13" fmla="*/ 1016000 h 1404"/>
              <a:gd name="T14" fmla="*/ 55563 w 792"/>
              <a:gd name="T15" fmla="*/ 1016000 h 1404"/>
              <a:gd name="T16" fmla="*/ 55563 w 792"/>
              <a:gd name="T17" fmla="*/ 1016000 h 1404"/>
              <a:gd name="T18" fmla="*/ 82550 w 792"/>
              <a:gd name="T19" fmla="*/ 1000125 h 1404"/>
              <a:gd name="T20" fmla="*/ 96838 w 792"/>
              <a:gd name="T21" fmla="*/ 966788 h 1404"/>
              <a:gd name="T22" fmla="*/ 123825 w 792"/>
              <a:gd name="T23" fmla="*/ 950913 h 1404"/>
              <a:gd name="T24" fmla="*/ 165100 w 792"/>
              <a:gd name="T25" fmla="*/ 885825 h 1404"/>
              <a:gd name="T26" fmla="*/ 246063 w 792"/>
              <a:gd name="T27" fmla="*/ 704850 h 1404"/>
              <a:gd name="T28" fmla="*/ 396875 w 792"/>
              <a:gd name="T29" fmla="*/ 295275 h 1404"/>
              <a:gd name="T30" fmla="*/ 438150 w 792"/>
              <a:gd name="T31" fmla="*/ 196850 h 1404"/>
              <a:gd name="T32" fmla="*/ 479425 w 792"/>
              <a:gd name="T33" fmla="*/ 131763 h 1404"/>
              <a:gd name="T34" fmla="*/ 506413 w 792"/>
              <a:gd name="T35" fmla="*/ 66675 h 1404"/>
              <a:gd name="T36" fmla="*/ 519113 w 792"/>
              <a:gd name="T37" fmla="*/ 49213 h 1404"/>
              <a:gd name="T38" fmla="*/ 547688 w 792"/>
              <a:gd name="T39" fmla="*/ 17463 h 1404"/>
              <a:gd name="T40" fmla="*/ 560388 w 792"/>
              <a:gd name="T41" fmla="*/ 17463 h 1404"/>
              <a:gd name="T42" fmla="*/ 560388 w 792"/>
              <a:gd name="T43" fmla="*/ 0 h 1404"/>
              <a:gd name="T44" fmla="*/ 574675 w 792"/>
              <a:gd name="T45" fmla="*/ 0 h 1404"/>
              <a:gd name="T46" fmla="*/ 574675 w 792"/>
              <a:gd name="T47" fmla="*/ 0 h 1404"/>
              <a:gd name="T48" fmla="*/ 574675 w 792"/>
              <a:gd name="T49" fmla="*/ 0 h 1404"/>
              <a:gd name="T50" fmla="*/ 587375 w 792"/>
              <a:gd name="T51" fmla="*/ 0 h 1404"/>
              <a:gd name="T52" fmla="*/ 587375 w 792"/>
              <a:gd name="T53" fmla="*/ 0 h 1404"/>
              <a:gd name="T54" fmla="*/ 587375 w 792"/>
              <a:gd name="T55" fmla="*/ 0 h 1404"/>
              <a:gd name="T56" fmla="*/ 601663 w 792"/>
              <a:gd name="T57" fmla="*/ 0 h 1404"/>
              <a:gd name="T58" fmla="*/ 601663 w 792"/>
              <a:gd name="T59" fmla="*/ 0 h 1404"/>
              <a:gd name="T60" fmla="*/ 601663 w 792"/>
              <a:gd name="T61" fmla="*/ 0 h 1404"/>
              <a:gd name="T62" fmla="*/ 615950 w 792"/>
              <a:gd name="T63" fmla="*/ 0 h 1404"/>
              <a:gd name="T64" fmla="*/ 615950 w 792"/>
              <a:gd name="T65" fmla="*/ 0 h 1404"/>
              <a:gd name="T66" fmla="*/ 615950 w 792"/>
              <a:gd name="T67" fmla="*/ 0 h 1404"/>
              <a:gd name="T68" fmla="*/ 628650 w 792"/>
              <a:gd name="T69" fmla="*/ 0 h 1404"/>
              <a:gd name="T70" fmla="*/ 642938 w 792"/>
              <a:gd name="T71" fmla="*/ 17463 h 1404"/>
              <a:gd name="T72" fmla="*/ 655638 w 792"/>
              <a:gd name="T73" fmla="*/ 17463 h 1404"/>
              <a:gd name="T74" fmla="*/ 655638 w 792"/>
              <a:gd name="T75" fmla="*/ 33338 h 1404"/>
              <a:gd name="T76" fmla="*/ 684213 w 792"/>
              <a:gd name="T77" fmla="*/ 66675 h 1404"/>
              <a:gd name="T78" fmla="*/ 696913 w 792"/>
              <a:gd name="T79" fmla="*/ 98425 h 1404"/>
              <a:gd name="T80" fmla="*/ 738188 w 792"/>
              <a:gd name="T81" fmla="*/ 180975 h 1404"/>
              <a:gd name="T82" fmla="*/ 779463 w 792"/>
              <a:gd name="T83" fmla="*/ 295275 h 1404"/>
              <a:gd name="T84" fmla="*/ 862013 w 792"/>
              <a:gd name="T85" fmla="*/ 606425 h 1404"/>
              <a:gd name="T86" fmla="*/ 1011238 w 792"/>
              <a:gd name="T87" fmla="*/ 1360488 h 1404"/>
              <a:gd name="T88" fmla="*/ 1093788 w 792"/>
              <a:gd name="T89" fmla="*/ 1736725 h 1404"/>
              <a:gd name="T90" fmla="*/ 1135063 w 792"/>
              <a:gd name="T91" fmla="*/ 1901825 h 1404"/>
              <a:gd name="T92" fmla="*/ 1174750 w 792"/>
              <a:gd name="T93" fmla="*/ 2049463 h 1404"/>
              <a:gd name="T94" fmla="*/ 1216025 w 792"/>
              <a:gd name="T95" fmla="*/ 2146300 h 1404"/>
              <a:gd name="T96" fmla="*/ 1230313 w 792"/>
              <a:gd name="T97" fmla="*/ 2195513 h 1404"/>
              <a:gd name="T98" fmla="*/ 1243013 w 792"/>
              <a:gd name="T99" fmla="*/ 2212975 h 1404"/>
              <a:gd name="T100" fmla="*/ 1257300 w 792"/>
              <a:gd name="T101" fmla="*/ 2228850 h 140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792" h="1404">
                <a:moveTo>
                  <a:pt x="0" y="651"/>
                </a:moveTo>
                <a:lnTo>
                  <a:pt x="9" y="651"/>
                </a:lnTo>
                <a:lnTo>
                  <a:pt x="18" y="651"/>
                </a:lnTo>
                <a:lnTo>
                  <a:pt x="18" y="640"/>
                </a:lnTo>
                <a:lnTo>
                  <a:pt x="26" y="640"/>
                </a:lnTo>
                <a:lnTo>
                  <a:pt x="35" y="640"/>
                </a:lnTo>
                <a:lnTo>
                  <a:pt x="52" y="630"/>
                </a:lnTo>
                <a:lnTo>
                  <a:pt x="61" y="609"/>
                </a:lnTo>
                <a:lnTo>
                  <a:pt x="78" y="599"/>
                </a:lnTo>
                <a:lnTo>
                  <a:pt x="104" y="558"/>
                </a:lnTo>
                <a:lnTo>
                  <a:pt x="155" y="444"/>
                </a:lnTo>
                <a:lnTo>
                  <a:pt x="250" y="186"/>
                </a:lnTo>
                <a:lnTo>
                  <a:pt x="276" y="124"/>
                </a:lnTo>
                <a:lnTo>
                  <a:pt x="302" y="83"/>
                </a:lnTo>
                <a:lnTo>
                  <a:pt x="319" y="42"/>
                </a:lnTo>
                <a:lnTo>
                  <a:pt x="327" y="31"/>
                </a:lnTo>
                <a:lnTo>
                  <a:pt x="345" y="11"/>
                </a:lnTo>
                <a:lnTo>
                  <a:pt x="353" y="11"/>
                </a:lnTo>
                <a:lnTo>
                  <a:pt x="353" y="0"/>
                </a:lnTo>
                <a:lnTo>
                  <a:pt x="362" y="0"/>
                </a:lnTo>
                <a:lnTo>
                  <a:pt x="370" y="0"/>
                </a:lnTo>
                <a:lnTo>
                  <a:pt x="379" y="0"/>
                </a:lnTo>
                <a:lnTo>
                  <a:pt x="388" y="0"/>
                </a:lnTo>
                <a:lnTo>
                  <a:pt x="396" y="0"/>
                </a:lnTo>
                <a:lnTo>
                  <a:pt x="405" y="11"/>
                </a:lnTo>
                <a:lnTo>
                  <a:pt x="413" y="11"/>
                </a:lnTo>
                <a:lnTo>
                  <a:pt x="413" y="21"/>
                </a:lnTo>
                <a:lnTo>
                  <a:pt x="431" y="42"/>
                </a:lnTo>
                <a:lnTo>
                  <a:pt x="439" y="62"/>
                </a:lnTo>
                <a:lnTo>
                  <a:pt x="465" y="114"/>
                </a:lnTo>
                <a:lnTo>
                  <a:pt x="491" y="186"/>
                </a:lnTo>
                <a:lnTo>
                  <a:pt x="543" y="382"/>
                </a:lnTo>
                <a:lnTo>
                  <a:pt x="637" y="857"/>
                </a:lnTo>
                <a:lnTo>
                  <a:pt x="689" y="1094"/>
                </a:lnTo>
                <a:lnTo>
                  <a:pt x="715" y="1198"/>
                </a:lnTo>
                <a:lnTo>
                  <a:pt x="740" y="1291"/>
                </a:lnTo>
                <a:lnTo>
                  <a:pt x="766" y="1352"/>
                </a:lnTo>
                <a:lnTo>
                  <a:pt x="775" y="1383"/>
                </a:lnTo>
                <a:lnTo>
                  <a:pt x="783" y="1394"/>
                </a:lnTo>
                <a:lnTo>
                  <a:pt x="792" y="1404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9714" name="Freeform 87">
            <a:extLst>
              <a:ext uri="{FF2B5EF4-FFF2-40B4-BE49-F238E27FC236}">
                <a16:creationId xmlns:a16="http://schemas.microsoft.com/office/drawing/2014/main" id="{2BBDB60F-BD40-4DC5-A340-0488024667A3}"/>
              </a:ext>
            </a:extLst>
          </p:cNvPr>
          <p:cNvSpPr>
            <a:spLocks/>
          </p:cNvSpPr>
          <p:nvPr/>
        </p:nvSpPr>
        <p:spPr bwMode="auto">
          <a:xfrm>
            <a:off x="8385175" y="5111750"/>
            <a:ext cx="396875" cy="1358900"/>
          </a:xfrm>
          <a:custGeom>
            <a:avLst/>
            <a:gdLst>
              <a:gd name="T0" fmla="*/ 0 w 250"/>
              <a:gd name="T1" fmla="*/ 1343025 h 856"/>
              <a:gd name="T2" fmla="*/ 14288 w 250"/>
              <a:gd name="T3" fmla="*/ 1343025 h 856"/>
              <a:gd name="T4" fmla="*/ 14288 w 250"/>
              <a:gd name="T5" fmla="*/ 1358900 h 856"/>
              <a:gd name="T6" fmla="*/ 26988 w 250"/>
              <a:gd name="T7" fmla="*/ 1358900 h 856"/>
              <a:gd name="T8" fmla="*/ 26988 w 250"/>
              <a:gd name="T9" fmla="*/ 1358900 h 856"/>
              <a:gd name="T10" fmla="*/ 26988 w 250"/>
              <a:gd name="T11" fmla="*/ 1358900 h 856"/>
              <a:gd name="T12" fmla="*/ 41275 w 250"/>
              <a:gd name="T13" fmla="*/ 1358900 h 856"/>
              <a:gd name="T14" fmla="*/ 41275 w 250"/>
              <a:gd name="T15" fmla="*/ 1358900 h 856"/>
              <a:gd name="T16" fmla="*/ 41275 w 250"/>
              <a:gd name="T17" fmla="*/ 1358900 h 856"/>
              <a:gd name="T18" fmla="*/ 53975 w 250"/>
              <a:gd name="T19" fmla="*/ 1358900 h 856"/>
              <a:gd name="T20" fmla="*/ 53975 w 250"/>
              <a:gd name="T21" fmla="*/ 1358900 h 856"/>
              <a:gd name="T22" fmla="*/ 53975 w 250"/>
              <a:gd name="T23" fmla="*/ 1358900 h 856"/>
              <a:gd name="T24" fmla="*/ 53975 w 250"/>
              <a:gd name="T25" fmla="*/ 1358900 h 856"/>
              <a:gd name="T26" fmla="*/ 68263 w 250"/>
              <a:gd name="T27" fmla="*/ 1358900 h 856"/>
              <a:gd name="T28" fmla="*/ 68263 w 250"/>
              <a:gd name="T29" fmla="*/ 1358900 h 856"/>
              <a:gd name="T30" fmla="*/ 82550 w 250"/>
              <a:gd name="T31" fmla="*/ 1343025 h 856"/>
              <a:gd name="T32" fmla="*/ 95250 w 250"/>
              <a:gd name="T33" fmla="*/ 1327150 h 856"/>
              <a:gd name="T34" fmla="*/ 109538 w 250"/>
              <a:gd name="T35" fmla="*/ 1293813 h 856"/>
              <a:gd name="T36" fmla="*/ 136525 w 250"/>
              <a:gd name="T37" fmla="*/ 1260475 h 856"/>
              <a:gd name="T38" fmla="*/ 163513 w 250"/>
              <a:gd name="T39" fmla="*/ 1195388 h 856"/>
              <a:gd name="T40" fmla="*/ 204788 w 250"/>
              <a:gd name="T41" fmla="*/ 1065213 h 856"/>
              <a:gd name="T42" fmla="*/ 231775 w 250"/>
              <a:gd name="T43" fmla="*/ 900113 h 856"/>
              <a:gd name="T44" fmla="*/ 396875 w 250"/>
              <a:gd name="T45" fmla="*/ 65088 h 856"/>
              <a:gd name="T46" fmla="*/ 396875 w 250"/>
              <a:gd name="T47" fmla="*/ 0 h 85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50" h="856">
                <a:moveTo>
                  <a:pt x="0" y="846"/>
                </a:moveTo>
                <a:lnTo>
                  <a:pt x="9" y="846"/>
                </a:lnTo>
                <a:lnTo>
                  <a:pt x="9" y="856"/>
                </a:lnTo>
                <a:lnTo>
                  <a:pt x="17" y="856"/>
                </a:lnTo>
                <a:lnTo>
                  <a:pt x="26" y="856"/>
                </a:lnTo>
                <a:lnTo>
                  <a:pt x="34" y="856"/>
                </a:lnTo>
                <a:lnTo>
                  <a:pt x="43" y="856"/>
                </a:lnTo>
                <a:lnTo>
                  <a:pt x="52" y="846"/>
                </a:lnTo>
                <a:lnTo>
                  <a:pt x="60" y="836"/>
                </a:lnTo>
                <a:lnTo>
                  <a:pt x="69" y="815"/>
                </a:lnTo>
                <a:lnTo>
                  <a:pt x="86" y="794"/>
                </a:lnTo>
                <a:lnTo>
                  <a:pt x="103" y="753"/>
                </a:lnTo>
                <a:lnTo>
                  <a:pt x="129" y="671"/>
                </a:lnTo>
                <a:lnTo>
                  <a:pt x="146" y="567"/>
                </a:lnTo>
                <a:lnTo>
                  <a:pt x="250" y="41"/>
                </a:lnTo>
                <a:lnTo>
                  <a:pt x="250" y="0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/>
          </a:p>
        </p:txBody>
      </p:sp>
      <p:grpSp>
        <p:nvGrpSpPr>
          <p:cNvPr id="29715" name="Group 88">
            <a:extLst>
              <a:ext uri="{FF2B5EF4-FFF2-40B4-BE49-F238E27FC236}">
                <a16:creationId xmlns:a16="http://schemas.microsoft.com/office/drawing/2014/main" id="{86671910-764F-471C-8273-C0E29F24B82B}"/>
              </a:ext>
            </a:extLst>
          </p:cNvPr>
          <p:cNvGrpSpPr>
            <a:grpSpLocks/>
          </p:cNvGrpSpPr>
          <p:nvPr/>
        </p:nvGrpSpPr>
        <p:grpSpPr bwMode="auto">
          <a:xfrm>
            <a:off x="4954588" y="3624263"/>
            <a:ext cx="3937000" cy="2921000"/>
            <a:chOff x="411" y="2342"/>
            <a:chExt cx="1514" cy="1115"/>
          </a:xfrm>
        </p:grpSpPr>
        <p:sp>
          <p:nvSpPr>
            <p:cNvPr id="29716" name="Line 89">
              <a:extLst>
                <a:ext uri="{FF2B5EF4-FFF2-40B4-BE49-F238E27FC236}">
                  <a16:creationId xmlns:a16="http://schemas.microsoft.com/office/drawing/2014/main" id="{73057143-D640-4375-8CD9-D1BB855D2D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9" y="2886"/>
              <a:ext cx="1" cy="14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17" name="Line 90">
              <a:extLst>
                <a:ext uri="{FF2B5EF4-FFF2-40B4-BE49-F238E27FC236}">
                  <a16:creationId xmlns:a16="http://schemas.microsoft.com/office/drawing/2014/main" id="{B6EC7E3D-21E6-40B9-AAFE-73BDEE1CA6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0" y="2886"/>
              <a:ext cx="1" cy="14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18" name="Line 91">
              <a:extLst>
                <a:ext uri="{FF2B5EF4-FFF2-40B4-BE49-F238E27FC236}">
                  <a16:creationId xmlns:a16="http://schemas.microsoft.com/office/drawing/2014/main" id="{C73C2745-E3F9-4A56-9E0B-357A63416E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8" y="2886"/>
              <a:ext cx="1" cy="14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19" name="Line 92">
              <a:extLst>
                <a:ext uri="{FF2B5EF4-FFF2-40B4-BE49-F238E27FC236}">
                  <a16:creationId xmlns:a16="http://schemas.microsoft.com/office/drawing/2014/main" id="{3A817FBA-33EA-4C2D-9097-8849494FFA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16" y="2886"/>
              <a:ext cx="1" cy="14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20" name="Line 93">
              <a:extLst>
                <a:ext uri="{FF2B5EF4-FFF2-40B4-BE49-F238E27FC236}">
                  <a16:creationId xmlns:a16="http://schemas.microsoft.com/office/drawing/2014/main" id="{FE3B00B9-5BA4-4404-A558-89AA32B056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3" y="2893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21" name="Line 94">
              <a:extLst>
                <a:ext uri="{FF2B5EF4-FFF2-40B4-BE49-F238E27FC236}">
                  <a16:creationId xmlns:a16="http://schemas.microsoft.com/office/drawing/2014/main" id="{E60D3AEC-BC78-4396-9126-731809553A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6" y="2893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22" name="Line 95">
              <a:extLst>
                <a:ext uri="{FF2B5EF4-FFF2-40B4-BE49-F238E27FC236}">
                  <a16:creationId xmlns:a16="http://schemas.microsoft.com/office/drawing/2014/main" id="{692D152E-71D3-4D4E-A84E-156BA41E34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" y="2893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23" name="Line 96">
              <a:extLst>
                <a:ext uri="{FF2B5EF4-FFF2-40B4-BE49-F238E27FC236}">
                  <a16:creationId xmlns:a16="http://schemas.microsoft.com/office/drawing/2014/main" id="{544411AF-DA82-4B5A-A52E-EB79E13B4D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1" y="2893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24" name="Line 97">
              <a:extLst>
                <a:ext uri="{FF2B5EF4-FFF2-40B4-BE49-F238E27FC236}">
                  <a16:creationId xmlns:a16="http://schemas.microsoft.com/office/drawing/2014/main" id="{7E09CE2C-EBEB-4ABC-9489-42FD61067A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1" y="2893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25" name="Line 98">
              <a:extLst>
                <a:ext uri="{FF2B5EF4-FFF2-40B4-BE49-F238E27FC236}">
                  <a16:creationId xmlns:a16="http://schemas.microsoft.com/office/drawing/2014/main" id="{EA502EA3-E8FB-4F5B-86DF-94E3ED7E06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3" y="2893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26" name="Line 99">
              <a:extLst>
                <a:ext uri="{FF2B5EF4-FFF2-40B4-BE49-F238E27FC236}">
                  <a16:creationId xmlns:a16="http://schemas.microsoft.com/office/drawing/2014/main" id="{DE66C997-055F-4A90-9E2B-868386A5EE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6" y="2893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27" name="Line 100">
              <a:extLst>
                <a:ext uri="{FF2B5EF4-FFF2-40B4-BE49-F238E27FC236}">
                  <a16:creationId xmlns:a16="http://schemas.microsoft.com/office/drawing/2014/main" id="{4921F1CF-C299-45D9-8ECF-E241F184CD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8" y="2893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28" name="Line 101">
              <a:extLst>
                <a:ext uri="{FF2B5EF4-FFF2-40B4-BE49-F238E27FC236}">
                  <a16:creationId xmlns:a16="http://schemas.microsoft.com/office/drawing/2014/main" id="{EDF1A369-2952-469E-BE80-CC088EA908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3" y="2893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29" name="Line 102">
              <a:extLst>
                <a:ext uri="{FF2B5EF4-FFF2-40B4-BE49-F238E27FC236}">
                  <a16:creationId xmlns:a16="http://schemas.microsoft.com/office/drawing/2014/main" id="{436E3184-673A-4B83-920B-416E9EC570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1" y="2893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30" name="Line 103">
              <a:extLst>
                <a:ext uri="{FF2B5EF4-FFF2-40B4-BE49-F238E27FC236}">
                  <a16:creationId xmlns:a16="http://schemas.microsoft.com/office/drawing/2014/main" id="{8E819939-8885-40C2-B2B3-9BC6044728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3" y="2893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31" name="Line 104">
              <a:extLst>
                <a:ext uri="{FF2B5EF4-FFF2-40B4-BE49-F238E27FC236}">
                  <a16:creationId xmlns:a16="http://schemas.microsoft.com/office/drawing/2014/main" id="{138E58F0-E3AC-42E5-84E7-591EF20B1E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6" y="2893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32" name="Line 105">
              <a:extLst>
                <a:ext uri="{FF2B5EF4-FFF2-40B4-BE49-F238E27FC236}">
                  <a16:creationId xmlns:a16="http://schemas.microsoft.com/office/drawing/2014/main" id="{743DA606-8321-41A2-A8D5-04FFACFAFC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60" y="2893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33" name="Line 106">
              <a:extLst>
                <a:ext uri="{FF2B5EF4-FFF2-40B4-BE49-F238E27FC236}">
                  <a16:creationId xmlns:a16="http://schemas.microsoft.com/office/drawing/2014/main" id="{8B92E385-D251-4189-AC02-7C8CFC7152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3" y="2893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34" name="Line 107">
              <a:extLst>
                <a:ext uri="{FF2B5EF4-FFF2-40B4-BE49-F238E27FC236}">
                  <a16:creationId xmlns:a16="http://schemas.microsoft.com/office/drawing/2014/main" id="{46221BD6-E3F9-41A7-BB1C-825D591625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5" y="2893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35" name="Line 108">
              <a:extLst>
                <a:ext uri="{FF2B5EF4-FFF2-40B4-BE49-F238E27FC236}">
                  <a16:creationId xmlns:a16="http://schemas.microsoft.com/office/drawing/2014/main" id="{D6A79F2F-0A44-4FD9-B120-E0A29E1E4E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3" y="2893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36" name="Line 109">
              <a:extLst>
                <a:ext uri="{FF2B5EF4-FFF2-40B4-BE49-F238E27FC236}">
                  <a16:creationId xmlns:a16="http://schemas.microsoft.com/office/drawing/2014/main" id="{BE9F2F34-71B3-443D-8FEF-96F0F0E821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8" y="2893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37" name="Line 110">
              <a:extLst>
                <a:ext uri="{FF2B5EF4-FFF2-40B4-BE49-F238E27FC236}">
                  <a16:creationId xmlns:a16="http://schemas.microsoft.com/office/drawing/2014/main" id="{AB83E597-CD89-4C61-AB7C-7F51F97799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0" y="2893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38" name="Line 111">
              <a:extLst>
                <a:ext uri="{FF2B5EF4-FFF2-40B4-BE49-F238E27FC236}">
                  <a16:creationId xmlns:a16="http://schemas.microsoft.com/office/drawing/2014/main" id="{26AAED3C-E6BF-4375-A4D9-0EE0BA31C0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3" y="2893"/>
              <a:ext cx="1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39" name="Line 112">
              <a:extLst>
                <a:ext uri="{FF2B5EF4-FFF2-40B4-BE49-F238E27FC236}">
                  <a16:creationId xmlns:a16="http://schemas.microsoft.com/office/drawing/2014/main" id="{80D9F46E-E7FD-4C8E-8224-DDDD53F0EC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" y="2900"/>
              <a:ext cx="151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40" name="Line 113">
              <a:extLst>
                <a:ext uri="{FF2B5EF4-FFF2-40B4-BE49-F238E27FC236}">
                  <a16:creationId xmlns:a16="http://schemas.microsoft.com/office/drawing/2014/main" id="{C2B8DC21-EAC9-4A81-AAE7-17DBCC1379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3430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41" name="Line 114">
              <a:extLst>
                <a:ext uri="{FF2B5EF4-FFF2-40B4-BE49-F238E27FC236}">
                  <a16:creationId xmlns:a16="http://schemas.microsoft.com/office/drawing/2014/main" id="{55AED058-3FA0-46D7-9EFF-997C1551DD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3165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42" name="Line 115">
              <a:extLst>
                <a:ext uri="{FF2B5EF4-FFF2-40B4-BE49-F238E27FC236}">
                  <a16:creationId xmlns:a16="http://schemas.microsoft.com/office/drawing/2014/main" id="{BEC82793-AC80-4477-80B7-F4D7B66D5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2634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43" name="Line 116">
              <a:extLst>
                <a:ext uri="{FF2B5EF4-FFF2-40B4-BE49-F238E27FC236}">
                  <a16:creationId xmlns:a16="http://schemas.microsoft.com/office/drawing/2014/main" id="{49B9AAD4-0329-4AFD-B9A1-976DB0AAEC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2369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44" name="Line 117">
              <a:extLst>
                <a:ext uri="{FF2B5EF4-FFF2-40B4-BE49-F238E27FC236}">
                  <a16:creationId xmlns:a16="http://schemas.microsoft.com/office/drawing/2014/main" id="{0FC49D7A-78A2-452F-A2B3-6018504F10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3376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45" name="Line 118">
              <a:extLst>
                <a:ext uri="{FF2B5EF4-FFF2-40B4-BE49-F238E27FC236}">
                  <a16:creationId xmlns:a16="http://schemas.microsoft.com/office/drawing/2014/main" id="{3244E710-6566-4E25-BFA4-69DB82C874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3328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46" name="Line 119">
              <a:extLst>
                <a:ext uri="{FF2B5EF4-FFF2-40B4-BE49-F238E27FC236}">
                  <a16:creationId xmlns:a16="http://schemas.microsoft.com/office/drawing/2014/main" id="{09D76C51-E765-4E82-B297-F92A20889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3274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47" name="Line 120">
              <a:extLst>
                <a:ext uri="{FF2B5EF4-FFF2-40B4-BE49-F238E27FC236}">
                  <a16:creationId xmlns:a16="http://schemas.microsoft.com/office/drawing/2014/main" id="{B4BF4B45-E6F1-4B64-8F0D-1C86DE180C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3219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48" name="Line 121">
              <a:extLst>
                <a:ext uri="{FF2B5EF4-FFF2-40B4-BE49-F238E27FC236}">
                  <a16:creationId xmlns:a16="http://schemas.microsoft.com/office/drawing/2014/main" id="{34AF8698-954D-4A37-A182-46863B2FC5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3110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49" name="Line 122">
              <a:extLst>
                <a:ext uri="{FF2B5EF4-FFF2-40B4-BE49-F238E27FC236}">
                  <a16:creationId xmlns:a16="http://schemas.microsoft.com/office/drawing/2014/main" id="{A7A33BE2-9CE8-49D4-99F0-2AE188BD89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3056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50" name="Line 123">
              <a:extLst>
                <a:ext uri="{FF2B5EF4-FFF2-40B4-BE49-F238E27FC236}">
                  <a16:creationId xmlns:a16="http://schemas.microsoft.com/office/drawing/2014/main" id="{404EB231-EEFC-457F-8FA0-297CA2BB0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3008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51" name="Line 124">
              <a:extLst>
                <a:ext uri="{FF2B5EF4-FFF2-40B4-BE49-F238E27FC236}">
                  <a16:creationId xmlns:a16="http://schemas.microsoft.com/office/drawing/2014/main" id="{1B3F2F31-34A7-42F4-A322-3CB4740F61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2954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52" name="Line 125">
              <a:extLst>
                <a:ext uri="{FF2B5EF4-FFF2-40B4-BE49-F238E27FC236}">
                  <a16:creationId xmlns:a16="http://schemas.microsoft.com/office/drawing/2014/main" id="{FA1AA055-8DB1-4A40-B139-2D058BBAE1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2845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53" name="Line 126">
              <a:extLst>
                <a:ext uri="{FF2B5EF4-FFF2-40B4-BE49-F238E27FC236}">
                  <a16:creationId xmlns:a16="http://schemas.microsoft.com/office/drawing/2014/main" id="{574131FC-E94C-4C11-A7E9-501876A187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2791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54" name="Line 127">
              <a:extLst>
                <a:ext uri="{FF2B5EF4-FFF2-40B4-BE49-F238E27FC236}">
                  <a16:creationId xmlns:a16="http://schemas.microsoft.com/office/drawing/2014/main" id="{E0A0F1FE-F25F-4989-BEA2-0BE6B21D6C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2736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55" name="Line 128">
              <a:extLst>
                <a:ext uri="{FF2B5EF4-FFF2-40B4-BE49-F238E27FC236}">
                  <a16:creationId xmlns:a16="http://schemas.microsoft.com/office/drawing/2014/main" id="{D4190E33-C5FD-4231-9E48-5F92C757EC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2689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56" name="Line 129">
              <a:extLst>
                <a:ext uri="{FF2B5EF4-FFF2-40B4-BE49-F238E27FC236}">
                  <a16:creationId xmlns:a16="http://schemas.microsoft.com/office/drawing/2014/main" id="{519A71E1-6AFF-4D1E-91C5-4DFE6C9EEC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2580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57" name="Line 130">
              <a:extLst>
                <a:ext uri="{FF2B5EF4-FFF2-40B4-BE49-F238E27FC236}">
                  <a16:creationId xmlns:a16="http://schemas.microsoft.com/office/drawing/2014/main" id="{61A757EC-46B7-4057-814E-D03AC3D4A4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2525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58" name="Line 131">
              <a:extLst>
                <a:ext uri="{FF2B5EF4-FFF2-40B4-BE49-F238E27FC236}">
                  <a16:creationId xmlns:a16="http://schemas.microsoft.com/office/drawing/2014/main" id="{2ED77727-D65C-4654-AD5F-61BC2D951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2471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59" name="Line 132">
              <a:extLst>
                <a:ext uri="{FF2B5EF4-FFF2-40B4-BE49-F238E27FC236}">
                  <a16:creationId xmlns:a16="http://schemas.microsoft.com/office/drawing/2014/main" id="{72048714-502B-42BD-910F-2223199A8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" y="2423"/>
              <a:ext cx="6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60" name="Line 133">
              <a:extLst>
                <a:ext uri="{FF2B5EF4-FFF2-40B4-BE49-F238E27FC236}">
                  <a16:creationId xmlns:a16="http://schemas.microsoft.com/office/drawing/2014/main" id="{0C78839C-7B95-4302-B98A-44920DA94A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" y="2342"/>
              <a:ext cx="1" cy="1115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B36FBED-866C-455B-B091-A32BE484CD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Intervalles perçus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6131A69E-2A45-47E9-AAA3-E629F91EB8F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blipFill>
            <a:blip r:embed="rId2"/>
            <a:stretch>
              <a:fillRect l="-1852" t="-1752" b="-539"/>
            </a:stretch>
          </a:blipFill>
        </p:spPr>
        <p:txBody>
          <a:bodyPr/>
          <a:lstStyle/>
          <a:p>
            <a:r>
              <a:rPr lang="fr-CA" dirty="0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D648EE0-2A06-4B85-B69F-616469DE26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Patch: tempéraments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92998BBA-9F11-429A-B80B-A65C95FAE8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Corrections apportées pour conserver certains intervalles (en général 5te et 8ve)</a:t>
            </a:r>
          </a:p>
          <a:p>
            <a:pPr eaLnBrk="1" hangingPunct="1"/>
            <a:endParaRPr lang="fr-CA" altLang="fr-FR"/>
          </a:p>
          <a:p>
            <a:pPr eaLnBrk="1" hangingPunct="1"/>
            <a:r>
              <a:rPr lang="fr-CA" altLang="fr-FR"/>
              <a:t>Plusieurs tentatives effectuées</a:t>
            </a:r>
          </a:p>
          <a:p>
            <a:pPr eaLnBrk="1" hangingPunct="1"/>
            <a:r>
              <a:rPr lang="fr-CA" altLang="fr-FR"/>
              <a:t>Plusieurs analyses mathématiques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FFBDDBC-6591-4DC1-B6A8-84F1F80D3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Cycle des quintes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723" name="Rectangle 3">
                <a:extLst>
                  <a:ext uri="{FF2B5EF4-FFF2-40B4-BE49-F238E27FC236}">
                    <a16:creationId xmlns:a16="http://schemas.microsoft.com/office/drawing/2014/main" id="{170E5621-CE74-4BBE-8418-00861D978AFA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fr-CA" altLang="fr-FR" dirty="0"/>
                  <a:t>Donc</a:t>
                </a:r>
              </a:p>
              <a:p>
                <a:pPr marL="0" indent="0" eaLnBrk="1" hangingPunct="1">
                  <a:buNone/>
                </a:pPr>
                <a:r>
                  <a:rPr lang="fr-CA" altLang="fr-FR" dirty="0"/>
                  <a:t>		(3/2)</a:t>
                </a:r>
                <a:r>
                  <a:rPr lang="fr-CA" altLang="fr-FR" baseline="30000" dirty="0"/>
                  <a:t>12 </a:t>
                </a:r>
                <a:r>
                  <a:rPr lang="fr-CA" altLang="fr-FR" dirty="0">
                    <a:sym typeface="Symbol" panose="05050102010706020507" pitchFamily="18" charset="2"/>
                  </a:rPr>
                  <a:t> </a:t>
                </a:r>
                <a:r>
                  <a:rPr lang="fr-CA" altLang="fr-FR" dirty="0"/>
                  <a:t>2</a:t>
                </a:r>
                <a:r>
                  <a:rPr lang="fr-CA" altLang="fr-FR" baseline="30000" dirty="0"/>
                  <a:t>7 </a:t>
                </a:r>
              </a:p>
              <a:p>
                <a:pPr marL="0" indent="0" eaLnBrk="1" hangingPunct="1">
                  <a:buNone/>
                </a:pPr>
                <a:r>
                  <a:rPr lang="fr-CA" altLang="fr-FR" baseline="30000" dirty="0"/>
                  <a:t>	à la 12e quinte, on retombe « presque » sur </a:t>
                </a:r>
                <a:br>
                  <a:rPr lang="fr-CA" altLang="fr-FR" baseline="30000" dirty="0"/>
                </a:br>
                <a:r>
                  <a:rPr lang="fr-CA" altLang="fr-FR" baseline="30000" dirty="0"/>
                  <a:t>		une note équivalente par octaves</a:t>
                </a:r>
              </a:p>
              <a:p>
                <a:pPr eaLnBrk="1" hangingPunct="1"/>
                <a:endParaRPr lang="fr-CA" altLang="fr-FR" baseline="30000" dirty="0"/>
              </a:p>
              <a:p>
                <a:pPr eaLnBrk="1" hangingPunct="1"/>
                <a:r>
                  <a:rPr lang="fr-CA" altLang="fr-FR" dirty="0"/>
                  <a:t>erreur relative commise: </a:t>
                </a:r>
              </a:p>
              <a:p>
                <a:pPr marL="0" indent="0" eaLnBrk="1" hangingPunct="1">
                  <a:buNone/>
                </a:pPr>
                <a:r>
                  <a:rPr lang="fr-CA" altLang="fr-FR" dirty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altLang="fr-F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altLang="fr-FR" i="1" dirty="0" smtClean="0">
                            <a:latin typeface="Cambria Math" panose="02040503050406030204" pitchFamily="18" charset="0"/>
                          </a:rPr>
                          <m:t>74</m:t>
                        </m:r>
                      </m:num>
                      <m:den>
                        <m:r>
                          <a:rPr lang="fr-CA" altLang="fr-FR" i="1" dirty="0" smtClean="0">
                            <a:latin typeface="Cambria Math" panose="02040503050406030204" pitchFamily="18" charset="0"/>
                          </a:rPr>
                          <m:t>73</m:t>
                        </m:r>
                      </m:den>
                    </m:f>
                    <m:r>
                      <a:rPr lang="fr-CA" altLang="fr-FR" b="0" i="1" dirty="0" smtClean="0">
                        <a:latin typeface="Cambria Math" panose="02040503050406030204" pitchFamily="18" charset="0"/>
                      </a:rPr>
                      <m:t>≈1,014</m:t>
                    </m:r>
                  </m:oMath>
                </a14:m>
                <a:r>
                  <a:rPr lang="fr-CA" altLang="fr-FR" dirty="0"/>
                  <a:t> → un </a:t>
                </a:r>
                <a:r>
                  <a:rPr lang="fr-CA" altLang="fr-FR" b="1" i="1" dirty="0"/>
                  <a:t>comma</a:t>
                </a:r>
                <a:endParaRPr lang="fr-CA" altLang="fr-FR" dirty="0"/>
              </a:p>
            </p:txBody>
          </p:sp>
        </mc:Choice>
        <mc:Fallback>
          <p:sp>
            <p:nvSpPr>
              <p:cNvPr id="30723" name="Rectangle 3">
                <a:extLst>
                  <a:ext uri="{FF2B5EF4-FFF2-40B4-BE49-F238E27FC236}">
                    <a16:creationId xmlns:a16="http://schemas.microsoft.com/office/drawing/2014/main" id="{170E5621-CE74-4BBE-8418-00861D978A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EC5EBA7-1FBF-4761-ABCF-5B66E52145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Intervalles perçus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CB85DC2-040D-411E-B4DF-55219A97F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altLang="fr-FR" dirty="0"/>
              <a:t>Une oreille humaine exercée percevra un intervalle de rapport 1,03</a:t>
            </a:r>
          </a:p>
          <a:p>
            <a:pPr eaLnBrk="1" hangingPunct="1"/>
            <a:r>
              <a:rPr lang="fr-CA" altLang="fr-FR" dirty="0"/>
              <a:t>En général, un rapport de 1,01 est imperceptible.</a:t>
            </a:r>
          </a:p>
          <a:p>
            <a:pPr eaLnBrk="1" hangingPunct="1"/>
            <a:r>
              <a:rPr lang="fr-CA" altLang="fr-FR" i="1" u="sng" dirty="0"/>
              <a:t>Toutefois</a:t>
            </a:r>
            <a:r>
              <a:rPr lang="fr-CA" altLang="fr-FR" dirty="0"/>
              <a:t>, lorsque les deux fréquences sont jouées simultanément, on peut percevoir ces écarts, notamment par des </a:t>
            </a:r>
            <a:r>
              <a:rPr lang="fr-CA" altLang="fr-FR" b="1" dirty="0"/>
              <a:t>fréquences de battement</a:t>
            </a:r>
            <a:endParaRPr lang="fr-CA" alt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A449BBE-BD49-472E-89B5-734B494111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7" b="22580"/>
          <a:stretch/>
        </p:blipFill>
        <p:spPr>
          <a:xfrm>
            <a:off x="5935980" y="5334000"/>
            <a:ext cx="3208020" cy="136112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1EAB9F0-14A5-4C39-B88B-1CED02E71B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dirty="0"/>
              <a:t>Convention du dodécaphonisme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8F2F84E-8363-4C00-B90D-A6B930FC00D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81925" cy="507492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altLang="fr-FR" sz="2400" i="1" dirty="0"/>
              <a:t>On fixe (par décret, ou par accord international) la fréquence d’une note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fr-FR" sz="2000" i="1" dirty="0"/>
              <a:t>en général, une fréquence de référence pour le LA, </a:t>
            </a:r>
            <a:br>
              <a:rPr lang="fr-CA" altLang="fr-FR" sz="2000" i="1" dirty="0"/>
            </a:br>
            <a:r>
              <a:rPr lang="fr-CA" altLang="fr-FR" sz="2000" i="1" dirty="0"/>
              <a:t>souvent fixée à 440 Hz</a:t>
            </a:r>
          </a:p>
          <a:p>
            <a:pPr lvl="1" eaLnBrk="1" hangingPunct="1">
              <a:lnSpc>
                <a:spcPct val="90000"/>
              </a:lnSpc>
            </a:pPr>
            <a:endParaRPr lang="fr-CA" altLang="fr-FR" sz="2000" i="1" dirty="0"/>
          </a:p>
          <a:p>
            <a:pPr eaLnBrk="1" hangingPunct="1">
              <a:lnSpc>
                <a:spcPct val="90000"/>
              </a:lnSpc>
            </a:pPr>
            <a:r>
              <a:rPr lang="fr-CA" altLang="fr-FR" sz="2400" dirty="0"/>
              <a:t>D</a:t>
            </a:r>
            <a:r>
              <a:rPr lang="fr-CA" altLang="fr-FR" sz="2400" i="1" dirty="0"/>
              <a:t>eux fréquences successives ont toujours </a:t>
            </a:r>
            <a:br>
              <a:rPr lang="fr-CA" altLang="fr-FR" sz="2400" i="1" dirty="0"/>
            </a:br>
            <a:r>
              <a:rPr lang="fr-CA" altLang="fr-FR" sz="2400" i="1" dirty="0"/>
              <a:t>	le même intervalle.</a:t>
            </a:r>
            <a:endParaRPr lang="fr-CA" altLang="fr-FR" sz="2400" dirty="0"/>
          </a:p>
          <a:p>
            <a:pPr eaLnBrk="1" hangingPunct="1">
              <a:lnSpc>
                <a:spcPct val="90000"/>
              </a:lnSpc>
            </a:pPr>
            <a:endParaRPr lang="fr-CA" altLang="fr-FR" sz="2400" dirty="0"/>
          </a:p>
          <a:p>
            <a:pPr eaLnBrk="1" hangingPunct="1">
              <a:lnSpc>
                <a:spcPct val="90000"/>
              </a:lnSpc>
            </a:pPr>
            <a:r>
              <a:rPr lang="fr-CA" altLang="fr-FR" sz="2400" dirty="0"/>
              <a:t>Les fréquences des 12 notes sont donc déterminées à partir de la fréquence f</a:t>
            </a:r>
            <a:r>
              <a:rPr lang="fr-CA" altLang="fr-FR" sz="2400" baseline="-25000" dirty="0"/>
              <a:t>1</a:t>
            </a:r>
            <a:r>
              <a:rPr lang="fr-CA" altLang="fr-FR" sz="2400" dirty="0"/>
              <a:t> de LA: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fr-FR" sz="2000" i="1" dirty="0"/>
              <a:t>f</a:t>
            </a:r>
            <a:r>
              <a:rPr lang="fr-CA" altLang="fr-FR" sz="2000" baseline="-25000" dirty="0"/>
              <a:t>2</a:t>
            </a:r>
            <a:r>
              <a:rPr lang="fr-CA" altLang="fr-FR" sz="2000" dirty="0"/>
              <a:t> = </a:t>
            </a:r>
            <a:r>
              <a:rPr lang="fr-CA" altLang="fr-FR" sz="2000" i="1" dirty="0"/>
              <a:t>δf</a:t>
            </a:r>
            <a:r>
              <a:rPr lang="fr-CA" altLang="fr-FR" sz="2000" baseline="-25000" dirty="0"/>
              <a:t>1</a:t>
            </a:r>
            <a:r>
              <a:rPr lang="fr-CA" altLang="fr-FR" sz="2000" dirty="0"/>
              <a:t> </a:t>
            </a:r>
            <a:r>
              <a:rPr lang="fr-CA" altLang="fr-FR" sz="2000" i="1" dirty="0"/>
              <a:t>,   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fr-FR" sz="2000" i="1" dirty="0"/>
              <a:t>f</a:t>
            </a:r>
            <a:r>
              <a:rPr lang="fr-CA" altLang="fr-FR" sz="2000" baseline="-25000" dirty="0"/>
              <a:t>3</a:t>
            </a:r>
            <a:r>
              <a:rPr lang="fr-CA" altLang="fr-FR" sz="2000" dirty="0"/>
              <a:t> = </a:t>
            </a:r>
            <a:r>
              <a:rPr lang="fr-CA" altLang="fr-FR" sz="2000" i="1" dirty="0"/>
              <a:t>δf</a:t>
            </a:r>
            <a:r>
              <a:rPr lang="fr-CA" altLang="fr-FR" sz="2000" baseline="-25000" dirty="0"/>
              <a:t>2</a:t>
            </a:r>
            <a:r>
              <a:rPr lang="fr-CA" altLang="fr-FR" sz="2000" dirty="0"/>
              <a:t> = </a:t>
            </a:r>
            <a:r>
              <a:rPr lang="fr-CA" altLang="fr-FR" sz="2000" i="1" dirty="0"/>
              <a:t>δ</a:t>
            </a:r>
            <a:r>
              <a:rPr lang="fr-CA" altLang="fr-FR" sz="2000" baseline="30000" dirty="0"/>
              <a:t>2</a:t>
            </a:r>
            <a:r>
              <a:rPr lang="fr-CA" altLang="fr-FR" sz="2000" i="1" dirty="0"/>
              <a:t>f</a:t>
            </a:r>
            <a:r>
              <a:rPr lang="fr-CA" altLang="fr-FR" sz="2000" baseline="-25000" dirty="0"/>
              <a:t>1</a:t>
            </a:r>
            <a:r>
              <a:rPr lang="fr-CA" altLang="fr-FR" sz="2000" dirty="0"/>
              <a:t> </a:t>
            </a:r>
            <a:r>
              <a:rPr lang="fr-CA" altLang="fr-FR" sz="2000" i="1" dirty="0"/>
              <a:t>,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fr-FR" sz="2000" i="1" dirty="0"/>
              <a:t> . . . 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fr-FR" sz="2000" i="1" dirty="0"/>
              <a:t>f</a:t>
            </a:r>
            <a:r>
              <a:rPr lang="fr-CA" altLang="fr-FR" sz="2000" baseline="-25000" dirty="0"/>
              <a:t>12</a:t>
            </a:r>
            <a:r>
              <a:rPr lang="fr-CA" altLang="fr-FR" sz="2000" dirty="0"/>
              <a:t> = </a:t>
            </a:r>
            <a:r>
              <a:rPr lang="fr-CA" altLang="fr-FR" sz="2000" i="1" dirty="0"/>
              <a:t>δ</a:t>
            </a:r>
            <a:r>
              <a:rPr lang="fr-CA" altLang="fr-FR" sz="2000" baseline="30000" dirty="0"/>
              <a:t>11</a:t>
            </a:r>
            <a:r>
              <a:rPr lang="fr-CA" altLang="fr-FR" sz="2000" i="1" dirty="0"/>
              <a:t>f</a:t>
            </a:r>
            <a:r>
              <a:rPr lang="fr-CA" altLang="fr-FR" sz="2000" baseline="-25000" dirty="0"/>
              <a:t>1</a:t>
            </a:r>
            <a:r>
              <a:rPr lang="fr-CA" altLang="fr-FR" sz="2000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BC25978C-39C5-4E86-8834-8A780E33A44D}"/>
                  </a:ext>
                </a:extLst>
              </p:cNvPr>
              <p:cNvSpPr txBox="1"/>
              <p:nvPr/>
            </p:nvSpPr>
            <p:spPr>
              <a:xfrm>
                <a:off x="4228624" y="5882977"/>
                <a:ext cx="4613955" cy="700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3600" dirty="0"/>
                  <a:t>D’où </a:t>
                </a:r>
                <a14:m>
                  <m:oMath xmlns:m="http://schemas.openxmlformats.org/officeDocument/2006/math">
                    <m:r>
                      <a:rPr lang="fr-CA" sz="36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fr-CA" sz="3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fr-CA" sz="3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g>
                      <m:e>
                        <m:r>
                          <a:rPr lang="fr-CA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fr-CA" sz="3600" b="0" i="1" smtClean="0">
                        <a:latin typeface="Cambria Math" panose="02040503050406030204" pitchFamily="18" charset="0"/>
                      </a:rPr>
                      <m:t>≈1,059</m:t>
                    </m:r>
                  </m:oMath>
                </a14:m>
                <a:endParaRPr lang="fr-CA" sz="3600" dirty="0"/>
              </a:p>
            </p:txBody>
          </p:sp>
        </mc:Choice>
        <mc:Fallback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BC25978C-39C5-4E86-8834-8A780E33A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624" y="5882977"/>
                <a:ext cx="4613955" cy="700385"/>
              </a:xfrm>
              <a:prstGeom prst="rect">
                <a:avLst/>
              </a:prstGeom>
              <a:blipFill>
                <a:blip r:embed="rId2"/>
                <a:stretch>
                  <a:fillRect l="-4095" t="-5217" b="-32174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AutoShape 6">
            <a:extLst>
              <a:ext uri="{FF2B5EF4-FFF2-40B4-BE49-F238E27FC236}">
                <a16:creationId xmlns:a16="http://schemas.microsoft.com/office/drawing/2014/main" id="{DC34BA6A-9063-4A08-986F-69841347F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412875"/>
            <a:ext cx="8280400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DA00">
                  <a:gamma/>
                  <a:shade val="63137"/>
                  <a:invGamma/>
                  <a:alpha val="37000"/>
                </a:srgbClr>
              </a:gs>
              <a:gs pos="50000">
                <a:srgbClr val="DFDA00">
                  <a:alpha val="6000"/>
                </a:srgbClr>
              </a:gs>
              <a:gs pos="100000">
                <a:srgbClr val="DFDA00">
                  <a:gamma/>
                  <a:shade val="63137"/>
                  <a:invGamma/>
                  <a:alpha val="37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CA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190FBEDA-8CF2-4B79-8D4B-8AF8C34BE2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Plan de la présentation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0153B9F-62FC-4016-BA50-749D457EB22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fr-CA" altLang="fr-F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itannic Bold" panose="020B0903060703020204" pitchFamily="34" charset="0"/>
              </a:rPr>
              <a:t>La mélodie du bonheur…</a:t>
            </a:r>
          </a:p>
          <a:p>
            <a:pPr lvl="1" eaLnBrk="1" hangingPunct="1">
              <a:defRPr/>
            </a:pPr>
            <a:endParaRPr lang="fr-CA" altLang="fr-FR" sz="2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itannic Bold" panose="020B0903060703020204" pitchFamily="34" charset="0"/>
            </a:endParaRPr>
          </a:p>
          <a:p>
            <a:pPr eaLnBrk="1" hangingPunct="1">
              <a:defRPr/>
            </a:pPr>
            <a:r>
              <a:rPr lang="fr-CA" altLang="fr-FR" sz="2400" b="1" dirty="0"/>
              <a:t>Le son</a:t>
            </a:r>
          </a:p>
          <a:p>
            <a:pPr lvl="1" eaLnBrk="1" hangingPunct="1">
              <a:defRPr/>
            </a:pPr>
            <a:r>
              <a:rPr lang="fr-CA" altLang="fr-FR" sz="2000" dirty="0"/>
              <a:t>Modèle ondulatoire</a:t>
            </a:r>
          </a:p>
          <a:p>
            <a:pPr eaLnBrk="1" hangingPunct="1">
              <a:defRPr/>
            </a:pPr>
            <a:r>
              <a:rPr lang="fr-CA" altLang="fr-FR" sz="2400" b="1" dirty="0"/>
              <a:t>L’oreille</a:t>
            </a:r>
          </a:p>
          <a:p>
            <a:pPr lvl="1" eaLnBrk="1" hangingPunct="1">
              <a:defRPr/>
            </a:pPr>
            <a:r>
              <a:rPr lang="fr-CA" altLang="fr-FR" sz="2000" dirty="0"/>
              <a:t>Physiologie et perception</a:t>
            </a:r>
          </a:p>
          <a:p>
            <a:pPr eaLnBrk="1" hangingPunct="1">
              <a:defRPr/>
            </a:pPr>
            <a:r>
              <a:rPr lang="fr-CA" altLang="fr-FR" sz="2400" b="1" dirty="0"/>
              <a:t>Les timbres</a:t>
            </a:r>
          </a:p>
          <a:p>
            <a:pPr lvl="1" eaLnBrk="1" hangingPunct="1">
              <a:defRPr/>
            </a:pPr>
            <a:r>
              <a:rPr lang="fr-CA" altLang="fr-FR" sz="2000" dirty="0"/>
              <a:t>Empreinte digitale d’un son</a:t>
            </a:r>
          </a:p>
          <a:p>
            <a:pPr eaLnBrk="1" hangingPunct="1">
              <a:defRPr/>
            </a:pPr>
            <a:r>
              <a:rPr lang="fr-CA" altLang="fr-FR" sz="2400" dirty="0"/>
              <a:t>Transformer pour </a:t>
            </a:r>
            <a:r>
              <a:rPr lang="fr-CA" altLang="fr-FR" sz="2400" b="1" dirty="0"/>
              <a:t>imiter</a:t>
            </a:r>
          </a:p>
          <a:p>
            <a:pPr lvl="1" eaLnBrk="1" hangingPunct="1">
              <a:defRPr/>
            </a:pPr>
            <a:r>
              <a:rPr lang="fr-CA" altLang="fr-FR" sz="2000" dirty="0"/>
              <a:t>Le spectre de Fourier</a:t>
            </a:r>
          </a:p>
          <a:p>
            <a:pPr lvl="1" eaLnBrk="1" hangingPunct="1">
              <a:defRPr/>
            </a:pPr>
            <a:endParaRPr lang="fr-CA" altLang="fr-FR" sz="2000" dirty="0"/>
          </a:p>
          <a:p>
            <a:pPr eaLnBrk="1" hangingPunct="1">
              <a:defRPr/>
            </a:pPr>
            <a:endParaRPr lang="fr-CA" altLang="fr-FR" sz="2400" dirty="0"/>
          </a:p>
          <a:p>
            <a:pPr eaLnBrk="1" hangingPunct="1">
              <a:buFontTx/>
              <a:buNone/>
              <a:defRPr/>
            </a:pPr>
            <a:endParaRPr lang="fr-CA" altLang="fr-FR" sz="2400" dirty="0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2E25AE15-69C4-4801-9ADE-1F0B6A21D51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392613" cy="4525963"/>
          </a:xfrm>
        </p:spPr>
        <p:txBody>
          <a:bodyPr/>
          <a:lstStyle/>
          <a:p>
            <a:pPr marL="266700" indent="-266700" algn="ctr" eaLnBrk="1" hangingPunct="1">
              <a:buFontTx/>
              <a:buNone/>
              <a:defRPr/>
            </a:pPr>
            <a:r>
              <a:rPr lang="fr-CA" altLang="fr-F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itannic Bold" panose="020B0903060703020204" pitchFamily="34" charset="0"/>
              </a:rPr>
              <a:t>…pour vivre l’enharmonie</a:t>
            </a:r>
          </a:p>
          <a:p>
            <a:pPr marL="900113" lvl="1" indent="-266700" eaLnBrk="1" hangingPunct="1">
              <a:defRPr/>
            </a:pPr>
            <a:endParaRPr lang="fr-CA" altLang="fr-FR" sz="2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66700" indent="-266700" eaLnBrk="1" hangingPunct="1">
              <a:defRPr/>
            </a:pPr>
            <a:r>
              <a:rPr lang="fr-CA" altLang="fr-FR" sz="2400" dirty="0"/>
              <a:t>Rappels musicaux</a:t>
            </a:r>
          </a:p>
          <a:p>
            <a:pPr marL="266700" indent="-266700" eaLnBrk="1" hangingPunct="1">
              <a:defRPr/>
            </a:pPr>
            <a:r>
              <a:rPr lang="fr-CA" altLang="fr-FR" sz="2400" dirty="0"/>
              <a:t>Des fréquences et des notes</a:t>
            </a:r>
          </a:p>
          <a:p>
            <a:pPr marL="900113" lvl="1" indent="-266700" eaLnBrk="1" hangingPunct="1">
              <a:defRPr/>
            </a:pPr>
            <a:r>
              <a:rPr lang="fr-CA" altLang="fr-FR" sz="2000" dirty="0"/>
              <a:t>Algèbre et logarithme</a:t>
            </a:r>
          </a:p>
          <a:p>
            <a:pPr marL="266700" indent="-266700" eaLnBrk="1" hangingPunct="1">
              <a:defRPr/>
            </a:pPr>
            <a:r>
              <a:rPr lang="fr-CA" altLang="fr-FR" sz="2400" dirty="0"/>
              <a:t>Battement d’ondes: l’addition  </a:t>
            </a:r>
          </a:p>
          <a:p>
            <a:pPr marL="900113" lvl="1" indent="-266700" eaLnBrk="1" hangingPunct="1">
              <a:defRPr/>
            </a:pPr>
            <a:r>
              <a:rPr lang="fr-CA" altLang="fr-FR" sz="2000" dirty="0"/>
              <a:t>Consonance perdue</a:t>
            </a:r>
          </a:p>
          <a:p>
            <a:pPr marL="266700" indent="-266700" eaLnBrk="1" hangingPunct="1">
              <a:defRPr/>
            </a:pPr>
            <a:r>
              <a:rPr lang="fr-CA" altLang="fr-FR" sz="2400" dirty="0"/>
              <a:t>Une </a:t>
            </a:r>
            <a:r>
              <a:rPr lang="fr-CA" altLang="fr-FR" sz="2400" b="1" dirty="0"/>
              <a:t>gamme</a:t>
            </a:r>
            <a:r>
              <a:rPr lang="fr-CA" altLang="fr-FR" sz="2400" dirty="0"/>
              <a:t> de possibilités</a:t>
            </a:r>
          </a:p>
          <a:p>
            <a:pPr marL="900113" lvl="1" indent="-266700" eaLnBrk="1" hangingPunct="1">
              <a:defRPr/>
            </a:pPr>
            <a:r>
              <a:rPr lang="fr-CA" altLang="fr-FR" sz="2000" dirty="0"/>
              <a:t>Tempéraments </a:t>
            </a:r>
          </a:p>
          <a:p>
            <a:pPr marL="266700" indent="-266700" eaLnBrk="1" hangingPunct="1">
              <a:defRPr/>
            </a:pPr>
            <a:endParaRPr lang="fr-CA" altLang="fr-FR" sz="2400" dirty="0"/>
          </a:p>
          <a:p>
            <a:pPr marL="266700" indent="-266700" eaLnBrk="1" hangingPunct="1">
              <a:defRPr/>
            </a:pPr>
            <a:endParaRPr lang="fr-CA" alt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3" grpId="0" build="p"/>
      <p:bldP spid="512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>
            <a:extLst>
              <a:ext uri="{FF2B5EF4-FFF2-40B4-BE49-F238E27FC236}">
                <a16:creationId xmlns:a16="http://schemas.microsoft.com/office/drawing/2014/main" id="{33B28EE4-56D7-4903-BE20-0781AAEFD7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Tempéraments comparés</a:t>
            </a:r>
          </a:p>
        </p:txBody>
      </p:sp>
      <p:graphicFrame>
        <p:nvGraphicFramePr>
          <p:cNvPr id="34819" name="Object 4">
            <a:extLst>
              <a:ext uri="{FF2B5EF4-FFF2-40B4-BE49-F238E27FC236}">
                <a16:creationId xmlns:a16="http://schemas.microsoft.com/office/drawing/2014/main" id="{38EA6E42-CC4B-4430-9892-C3C5BB8C8A82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512763" y="3381375"/>
          <a:ext cx="82296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22793651" imgH="5346032" progId="Photoshop.Image.8">
                  <p:embed/>
                </p:oleObj>
              </mc:Choice>
              <mc:Fallback>
                <p:oleObj name="Image" r:id="rId4" imgW="22793651" imgH="5346032" progId="Photoshop.Image.8">
                  <p:embed/>
                  <p:pic>
                    <p:nvPicPr>
                      <p:cNvPr id="34819" name="Object 4">
                        <a:extLst>
                          <a:ext uri="{FF2B5EF4-FFF2-40B4-BE49-F238E27FC236}">
                            <a16:creationId xmlns:a16="http://schemas.microsoft.com/office/drawing/2014/main" id="{38EA6E42-CC4B-4430-9892-C3C5BB8C8A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3381375"/>
                        <a:ext cx="8229600" cy="193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07" name="cbt-la-flat-egal.mp3">
            <a:hlinkClick r:id="" action="ppaction://media"/>
            <a:extLst>
              <a:ext uri="{FF2B5EF4-FFF2-40B4-BE49-F238E27FC236}">
                <a16:creationId xmlns:a16="http://schemas.microsoft.com/office/drawing/2014/main" id="{2408AE30-4147-42F4-A9A6-80782A3E68E3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5526088"/>
            <a:ext cx="1106487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cbt-la-flat-meso.mp3">
            <a:hlinkClick r:id="" action="ppaction://media"/>
            <a:extLst>
              <a:ext uri="{FF2B5EF4-FFF2-40B4-BE49-F238E27FC236}">
                <a16:creationId xmlns:a16="http://schemas.microsoft.com/office/drawing/2014/main" id="{E1ECB608-0536-495F-A0FC-3CED4FD110E0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5414963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9">
            <a:hlinkClick r:id="rId7"/>
            <a:extLst>
              <a:ext uri="{FF2B5EF4-FFF2-40B4-BE49-F238E27FC236}">
                <a16:creationId xmlns:a16="http://schemas.microsoft.com/office/drawing/2014/main" id="{0A3C2979-C8D0-43CD-95C8-708D2A3FF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588" y="5851525"/>
            <a:ext cx="19145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altLang="fr-FR" dirty="0"/>
              <a:t>Gamme « tempérée »</a:t>
            </a:r>
          </a:p>
        </p:txBody>
      </p:sp>
      <p:sp>
        <p:nvSpPr>
          <p:cNvPr id="34823" name="Text Box 10">
            <a:extLst>
              <a:ext uri="{FF2B5EF4-FFF2-40B4-BE49-F238E27FC236}">
                <a16:creationId xmlns:a16="http://schemas.microsoft.com/office/drawing/2014/main" id="{B0574790-49D4-4928-AB35-E13FBF9E4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1603375"/>
            <a:ext cx="82994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/>
              <a:t>Prélude en la mineur, 2</a:t>
            </a:r>
            <a:r>
              <a:rPr lang="fr-CA" altLang="fr-FR" baseline="30000"/>
              <a:t>e</a:t>
            </a:r>
            <a:r>
              <a:rPr lang="fr-CA" altLang="fr-FR"/>
              <a:t> livre du </a:t>
            </a:r>
            <a:r>
              <a:rPr lang="fr-CA" altLang="fr-FR" i="1"/>
              <a:t>Clavier Bien Tempéré</a:t>
            </a:r>
            <a:r>
              <a:rPr lang="fr-CA" altLang="fr-FR"/>
              <a:t> de J.S. Bach.</a:t>
            </a:r>
            <a:br>
              <a:rPr lang="fr-CA" altLang="fr-FR"/>
            </a:br>
            <a:br>
              <a:rPr lang="fr-CA" altLang="fr-FR"/>
            </a:br>
            <a:br>
              <a:rPr lang="fr-CA" altLang="fr-FR"/>
            </a:br>
            <a:r>
              <a:rPr lang="fr-CA" altLang="fr-FR"/>
              <a:t>Cet exemple est destiné à montrer que certains intervalles sonnent très faux en tempérament mésotonique. C'est le cas de la fameuse "quinte des loups", qu'on rencontre au deuxième temps de la première mesure (sol# - ré#):</a:t>
            </a:r>
          </a:p>
        </p:txBody>
      </p:sp>
      <p:sp>
        <p:nvSpPr>
          <p:cNvPr id="34824" name="Text Box 11">
            <a:extLst>
              <a:ext uri="{FF2B5EF4-FFF2-40B4-BE49-F238E27FC236}">
                <a16:creationId xmlns:a16="http://schemas.microsoft.com/office/drawing/2014/main" id="{66FDC866-8570-4834-A0A8-420C590E6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0175" y="5829300"/>
            <a:ext cx="2392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altLang="fr-FR"/>
              <a:t>Tempérament mésotonique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DC805C3-E4BA-4810-87AF-1A752E2432EE}"/>
              </a:ext>
            </a:extLst>
          </p:cNvPr>
          <p:cNvSpPr txBox="1"/>
          <p:nvPr/>
        </p:nvSpPr>
        <p:spPr>
          <a:xfrm>
            <a:off x="2178844" y="5349875"/>
            <a:ext cx="4629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/>
              <a:t>https://www.youtube.com/watch?v=fRshAJIPGko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1" fill="hold"/>
                                        <p:tgtEl>
                                          <p:spTgt spid="512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0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999" fill="hold"/>
                                        <p:tgtEl>
                                          <p:spTgt spid="51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08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>
            <a:extLst>
              <a:ext uri="{FF2B5EF4-FFF2-40B4-BE49-F238E27FC236}">
                <a16:creationId xmlns:a16="http://schemas.microsoft.com/office/drawing/2014/main" id="{E392B60B-EF10-4E31-9FE4-E5895E0D1F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dirty="0"/>
              <a:t>Un petit exercice de détection des consonnances</a:t>
            </a:r>
          </a:p>
        </p:txBody>
      </p:sp>
      <p:graphicFrame>
        <p:nvGraphicFramePr>
          <p:cNvPr id="35843" name="Object 4">
            <a:extLst>
              <a:ext uri="{FF2B5EF4-FFF2-40B4-BE49-F238E27FC236}">
                <a16:creationId xmlns:a16="http://schemas.microsoft.com/office/drawing/2014/main" id="{FD208C50-7A80-4A44-B33B-C533C17383B9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403225" y="2005013"/>
          <a:ext cx="8480425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0907937" imgH="12152381" progId="Photoshop.Image.8">
                  <p:embed/>
                </p:oleObj>
              </mc:Choice>
              <mc:Fallback>
                <p:oleObj name="Image" r:id="rId3" imgW="30907937" imgH="12152381" progId="Photoshop.Image.8">
                  <p:embed/>
                  <p:pic>
                    <p:nvPicPr>
                      <p:cNvPr id="35843" name="Object 4">
                        <a:extLst>
                          <a:ext uri="{FF2B5EF4-FFF2-40B4-BE49-F238E27FC236}">
                            <a16:creationId xmlns:a16="http://schemas.microsoft.com/office/drawing/2014/main" id="{FD208C50-7A80-4A44-B33B-C533C17383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2005013"/>
                        <a:ext cx="8480425" cy="333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59" name="Gdo262-Ddo262-do523-scie-60s.mp3">
            <a:hlinkClick r:id="" action="ppaction://media"/>
            <a:extLst>
              <a:ext uri="{FF2B5EF4-FFF2-40B4-BE49-F238E27FC236}">
                <a16:creationId xmlns:a16="http://schemas.microsoft.com/office/drawing/2014/main" id="{607A4E53-B677-4950-884F-0E314880906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822950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664FD8D-CB07-4B56-86FB-CFBEC2BF32A4}"/>
              </a:ext>
            </a:extLst>
          </p:cNvPr>
          <p:cNvSpPr txBox="1"/>
          <p:nvPr/>
        </p:nvSpPr>
        <p:spPr>
          <a:xfrm>
            <a:off x="1933575" y="572521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/>
              <a:t>http://patrice.bailhache.free.fr/sons/helmholtz/Gdo262-Ddo262-do523-scie-60s.mp3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62" fill="hold"/>
                                        <p:tgtEl>
                                          <p:spTgt spid="49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5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A858203-22F8-46E5-A67D-858EBF7A4F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Le son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8C14ADC-6B0A-42AB-9C69-B74D9F518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66700" indent="-266700" eaLnBrk="1" hangingPunct="1">
              <a:lnSpc>
                <a:spcPct val="90000"/>
              </a:lnSpc>
            </a:pPr>
            <a:r>
              <a:rPr lang="fr-CA" altLang="fr-FR" sz="2400" b="1" u="sng" dirty="0"/>
              <a:t>Son</a:t>
            </a:r>
            <a:r>
              <a:rPr lang="fr-CA" altLang="fr-FR" sz="2400" b="1" dirty="0"/>
              <a:t>:</a:t>
            </a:r>
            <a:endParaRPr lang="fr-CA" altLang="fr-FR" sz="2400" dirty="0"/>
          </a:p>
          <a:p>
            <a:pPr marL="1182688" lvl="1" eaLnBrk="1" hangingPunct="1">
              <a:lnSpc>
                <a:spcPct val="90000"/>
              </a:lnSpc>
            </a:pPr>
            <a:r>
              <a:rPr lang="fr-CA" altLang="fr-FR" sz="2000" dirty="0"/>
              <a:t>Vibration d’un corps transmise par une onde élastique (compression) via le milieu ambient (l’air… habituellement).</a:t>
            </a:r>
          </a:p>
          <a:p>
            <a:pPr marL="1182688" lvl="1" eaLnBrk="1" hangingPunct="1">
              <a:lnSpc>
                <a:spcPct val="90000"/>
              </a:lnSpc>
            </a:pPr>
            <a:r>
              <a:rPr lang="fr-CA" altLang="fr-FR" sz="2000" dirty="0"/>
              <a:t>Résultat perçu: créé par la stimulation des cellules ciliées </a:t>
            </a:r>
            <a:br>
              <a:rPr lang="fr-CA" altLang="fr-FR" sz="2000" dirty="0"/>
            </a:br>
            <a:r>
              <a:rPr lang="fr-CA" altLang="fr-FR" sz="2000" dirty="0"/>
              <a:t>			dans l’oreille interne. 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01E1C0CA-3299-4734-A191-C49BC5291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6" r="34874" b="57776"/>
          <a:stretch>
            <a:fillRect/>
          </a:stretch>
        </p:blipFill>
        <p:spPr bwMode="auto">
          <a:xfrm>
            <a:off x="5724525" y="3860800"/>
            <a:ext cx="2951163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28FA4B44-6F03-404A-BCF0-3B14DE692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76700"/>
            <a:ext cx="3827463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Oval 6">
            <a:extLst>
              <a:ext uri="{FF2B5EF4-FFF2-40B4-BE49-F238E27FC236}">
                <a16:creationId xmlns:a16="http://schemas.microsoft.com/office/drawing/2014/main" id="{34355D16-71CA-467B-BB82-ACAED20C7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763" y="3141663"/>
            <a:ext cx="6049962" cy="3284537"/>
          </a:xfrm>
          <a:prstGeom prst="ellipse">
            <a:avLst/>
          </a:prstGeom>
          <a:gradFill rotWithShape="1">
            <a:gsLst>
              <a:gs pos="0">
                <a:srgbClr val="000082">
                  <a:alpha val="16000"/>
                </a:srgbClr>
              </a:gs>
              <a:gs pos="13000">
                <a:srgbClr val="0047FF">
                  <a:alpha val="22630"/>
                </a:srgbClr>
              </a:gs>
              <a:gs pos="28000">
                <a:srgbClr val="000082">
                  <a:alpha val="30280"/>
                </a:srgbClr>
              </a:gs>
              <a:gs pos="42999">
                <a:srgbClr val="0047FF">
                  <a:alpha val="37930"/>
                </a:srgbClr>
              </a:gs>
              <a:gs pos="58000">
                <a:srgbClr val="000082">
                  <a:alpha val="45580"/>
                </a:srgbClr>
              </a:gs>
              <a:gs pos="72000">
                <a:srgbClr val="0047FF">
                  <a:alpha val="52720"/>
                </a:srgbClr>
              </a:gs>
              <a:gs pos="87000">
                <a:srgbClr val="000082">
                  <a:alpha val="60370"/>
                </a:srgbClr>
              </a:gs>
              <a:gs pos="100000">
                <a:srgbClr val="0047FF">
                  <a:alpha val="67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163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EA9E7878-3A2E-4FF3-8F80-64009371E7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Modèle ondulatoire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09D0B699-CA1A-4460-8CB2-B779EDAC25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2016125"/>
          </a:xfrm>
        </p:spPr>
        <p:txBody>
          <a:bodyPr/>
          <a:lstStyle/>
          <a:p>
            <a:pPr eaLnBrk="1" hangingPunct="1"/>
            <a:r>
              <a:rPr lang="fr-CA" altLang="fr-FR" dirty="0"/>
              <a:t>Amplitude: 	</a:t>
            </a:r>
            <a:r>
              <a:rPr lang="fr-CA" altLang="fr-FR" i="1" dirty="0">
                <a:latin typeface="Times New Roman" panose="02020603050405020304" pitchFamily="18" charset="0"/>
              </a:rPr>
              <a:t>A</a:t>
            </a:r>
            <a:r>
              <a:rPr lang="fr-CA" altLang="fr-FR" dirty="0">
                <a:latin typeface="Times New Roman" panose="02020603050405020304" pitchFamily="18" charset="0"/>
              </a:rPr>
              <a:t> = max – min</a:t>
            </a:r>
          </a:p>
          <a:p>
            <a:pPr eaLnBrk="1" hangingPunct="1"/>
            <a:r>
              <a:rPr lang="fr-CA" altLang="fr-FR" dirty="0"/>
              <a:t>Fréquence: 	</a:t>
            </a:r>
            <a:r>
              <a:rPr lang="fr-CA" altLang="fr-FR" i="1" dirty="0">
                <a:latin typeface="Times New Roman" panose="02020603050405020304" pitchFamily="18" charset="0"/>
              </a:rPr>
              <a:t>f</a:t>
            </a:r>
            <a:r>
              <a:rPr lang="fr-CA" altLang="fr-FR" dirty="0">
                <a:latin typeface="Times New Roman" panose="02020603050405020304" pitchFamily="18" charset="0"/>
              </a:rPr>
              <a:t> = 1 / </a:t>
            </a:r>
            <a:r>
              <a:rPr lang="fr-CA" altLang="fr-FR" sz="2000" dirty="0">
                <a:latin typeface="Times New Roman" panose="02020603050405020304" pitchFamily="18" charset="0"/>
              </a:rPr>
              <a:t>Période d’une oscillation</a:t>
            </a:r>
          </a:p>
          <a:p>
            <a:pPr eaLnBrk="1" hangingPunct="1"/>
            <a:r>
              <a:rPr lang="fr-CA" altLang="fr-FR" dirty="0"/>
              <a:t>Hertz (Hz) = seconde</a:t>
            </a:r>
            <a:r>
              <a:rPr lang="fr-CA" altLang="fr-FR" baseline="30000" dirty="0"/>
              <a:t>-1</a:t>
            </a:r>
            <a:endParaRPr lang="fr-CA" altLang="fr-FR" dirty="0"/>
          </a:p>
        </p:txBody>
      </p:sp>
      <p:sp>
        <p:nvSpPr>
          <p:cNvPr id="10245" name="Line 9">
            <a:extLst>
              <a:ext uri="{FF2B5EF4-FFF2-40B4-BE49-F238E27FC236}">
                <a16:creationId xmlns:a16="http://schemas.microsoft.com/office/drawing/2014/main" id="{F697121D-88ED-419A-81F9-7286E6360F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8175" y="5373688"/>
            <a:ext cx="72009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0246" name="Line 10">
            <a:extLst>
              <a:ext uri="{FF2B5EF4-FFF2-40B4-BE49-F238E27FC236}">
                <a16:creationId xmlns:a16="http://schemas.microsoft.com/office/drawing/2014/main" id="{5D715FBF-C221-4C8C-8529-68E7E84C83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84388" y="3933825"/>
            <a:ext cx="4762" cy="2879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grpSp>
        <p:nvGrpSpPr>
          <p:cNvPr id="10247" name="Group 16">
            <a:extLst>
              <a:ext uri="{FF2B5EF4-FFF2-40B4-BE49-F238E27FC236}">
                <a16:creationId xmlns:a16="http://schemas.microsoft.com/office/drawing/2014/main" id="{1D8DC788-BFFE-4FAC-8EB3-667A88A37616}"/>
              </a:ext>
            </a:extLst>
          </p:cNvPr>
          <p:cNvGrpSpPr>
            <a:grpSpLocks/>
          </p:cNvGrpSpPr>
          <p:nvPr/>
        </p:nvGrpSpPr>
        <p:grpSpPr bwMode="auto">
          <a:xfrm>
            <a:off x="2116138" y="3998913"/>
            <a:ext cx="6848475" cy="2749550"/>
            <a:chOff x="2060" y="2864"/>
            <a:chExt cx="1632" cy="1008"/>
          </a:xfrm>
        </p:grpSpPr>
        <p:sp>
          <p:nvSpPr>
            <p:cNvPr id="10256" name="Freeform 11">
              <a:extLst>
                <a:ext uri="{FF2B5EF4-FFF2-40B4-BE49-F238E27FC236}">
                  <a16:creationId xmlns:a16="http://schemas.microsoft.com/office/drawing/2014/main" id="{FA893ABA-304E-41BF-B88C-020C649FA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2864"/>
              <a:ext cx="414" cy="1008"/>
            </a:xfrm>
            <a:custGeom>
              <a:avLst/>
              <a:gdLst>
                <a:gd name="T0" fmla="*/ 0 w 414"/>
                <a:gd name="T1" fmla="*/ 504 h 1008"/>
                <a:gd name="T2" fmla="*/ 30 w 414"/>
                <a:gd name="T3" fmla="*/ 318 h 1008"/>
                <a:gd name="T4" fmla="*/ 66 w 414"/>
                <a:gd name="T5" fmla="*/ 156 h 1008"/>
                <a:gd name="T6" fmla="*/ 84 w 414"/>
                <a:gd name="T7" fmla="*/ 84 h 1008"/>
                <a:gd name="T8" fmla="*/ 96 w 414"/>
                <a:gd name="T9" fmla="*/ 42 h 1008"/>
                <a:gd name="T10" fmla="*/ 108 w 414"/>
                <a:gd name="T11" fmla="*/ 18 h 1008"/>
                <a:gd name="T12" fmla="*/ 114 w 414"/>
                <a:gd name="T13" fmla="*/ 12 h 1008"/>
                <a:gd name="T14" fmla="*/ 120 w 414"/>
                <a:gd name="T15" fmla="*/ 6 h 1008"/>
                <a:gd name="T16" fmla="*/ 120 w 414"/>
                <a:gd name="T17" fmla="*/ 6 h 1008"/>
                <a:gd name="T18" fmla="*/ 126 w 414"/>
                <a:gd name="T19" fmla="*/ 0 h 1008"/>
                <a:gd name="T20" fmla="*/ 126 w 414"/>
                <a:gd name="T21" fmla="*/ 0 h 1008"/>
                <a:gd name="T22" fmla="*/ 126 w 414"/>
                <a:gd name="T23" fmla="*/ 0 h 1008"/>
                <a:gd name="T24" fmla="*/ 126 w 414"/>
                <a:gd name="T25" fmla="*/ 0 h 1008"/>
                <a:gd name="T26" fmla="*/ 132 w 414"/>
                <a:gd name="T27" fmla="*/ 0 h 1008"/>
                <a:gd name="T28" fmla="*/ 132 w 414"/>
                <a:gd name="T29" fmla="*/ 0 h 1008"/>
                <a:gd name="T30" fmla="*/ 132 w 414"/>
                <a:gd name="T31" fmla="*/ 0 h 1008"/>
                <a:gd name="T32" fmla="*/ 132 w 414"/>
                <a:gd name="T33" fmla="*/ 0 h 1008"/>
                <a:gd name="T34" fmla="*/ 138 w 414"/>
                <a:gd name="T35" fmla="*/ 0 h 1008"/>
                <a:gd name="T36" fmla="*/ 138 w 414"/>
                <a:gd name="T37" fmla="*/ 0 h 1008"/>
                <a:gd name="T38" fmla="*/ 138 w 414"/>
                <a:gd name="T39" fmla="*/ 0 h 1008"/>
                <a:gd name="T40" fmla="*/ 138 w 414"/>
                <a:gd name="T41" fmla="*/ 0 h 1008"/>
                <a:gd name="T42" fmla="*/ 144 w 414"/>
                <a:gd name="T43" fmla="*/ 0 h 1008"/>
                <a:gd name="T44" fmla="*/ 144 w 414"/>
                <a:gd name="T45" fmla="*/ 0 h 1008"/>
                <a:gd name="T46" fmla="*/ 144 w 414"/>
                <a:gd name="T47" fmla="*/ 0 h 1008"/>
                <a:gd name="T48" fmla="*/ 150 w 414"/>
                <a:gd name="T49" fmla="*/ 6 h 1008"/>
                <a:gd name="T50" fmla="*/ 156 w 414"/>
                <a:gd name="T51" fmla="*/ 12 h 1008"/>
                <a:gd name="T52" fmla="*/ 162 w 414"/>
                <a:gd name="T53" fmla="*/ 30 h 1008"/>
                <a:gd name="T54" fmla="*/ 174 w 414"/>
                <a:gd name="T55" fmla="*/ 48 h 1008"/>
                <a:gd name="T56" fmla="*/ 186 w 414"/>
                <a:gd name="T57" fmla="*/ 96 h 1008"/>
                <a:gd name="T58" fmla="*/ 204 w 414"/>
                <a:gd name="T59" fmla="*/ 150 h 1008"/>
                <a:gd name="T60" fmla="*/ 270 w 414"/>
                <a:gd name="T61" fmla="*/ 498 h 1008"/>
                <a:gd name="T62" fmla="*/ 306 w 414"/>
                <a:gd name="T63" fmla="*/ 690 h 1008"/>
                <a:gd name="T64" fmla="*/ 318 w 414"/>
                <a:gd name="T65" fmla="*/ 780 h 1008"/>
                <a:gd name="T66" fmla="*/ 342 w 414"/>
                <a:gd name="T67" fmla="*/ 864 h 1008"/>
                <a:gd name="T68" fmla="*/ 360 w 414"/>
                <a:gd name="T69" fmla="*/ 930 h 1008"/>
                <a:gd name="T70" fmla="*/ 366 w 414"/>
                <a:gd name="T71" fmla="*/ 954 h 1008"/>
                <a:gd name="T72" fmla="*/ 372 w 414"/>
                <a:gd name="T73" fmla="*/ 972 h 1008"/>
                <a:gd name="T74" fmla="*/ 384 w 414"/>
                <a:gd name="T75" fmla="*/ 990 h 1008"/>
                <a:gd name="T76" fmla="*/ 390 w 414"/>
                <a:gd name="T77" fmla="*/ 1002 h 1008"/>
                <a:gd name="T78" fmla="*/ 396 w 414"/>
                <a:gd name="T79" fmla="*/ 1002 h 1008"/>
                <a:gd name="T80" fmla="*/ 396 w 414"/>
                <a:gd name="T81" fmla="*/ 1008 h 1008"/>
                <a:gd name="T82" fmla="*/ 402 w 414"/>
                <a:gd name="T83" fmla="*/ 1008 h 1008"/>
                <a:gd name="T84" fmla="*/ 402 w 414"/>
                <a:gd name="T85" fmla="*/ 1008 h 1008"/>
                <a:gd name="T86" fmla="*/ 402 w 414"/>
                <a:gd name="T87" fmla="*/ 1008 h 1008"/>
                <a:gd name="T88" fmla="*/ 408 w 414"/>
                <a:gd name="T89" fmla="*/ 1008 h 1008"/>
                <a:gd name="T90" fmla="*/ 408 w 414"/>
                <a:gd name="T91" fmla="*/ 1008 h 1008"/>
                <a:gd name="T92" fmla="*/ 408 w 414"/>
                <a:gd name="T93" fmla="*/ 1008 h 1008"/>
                <a:gd name="T94" fmla="*/ 414 w 414"/>
                <a:gd name="T95" fmla="*/ 1008 h 1008"/>
                <a:gd name="T96" fmla="*/ 414 w 414"/>
                <a:gd name="T97" fmla="*/ 1008 h 1008"/>
                <a:gd name="T98" fmla="*/ 414 w 414"/>
                <a:gd name="T99" fmla="*/ 1008 h 100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14" h="1008">
                  <a:moveTo>
                    <a:pt x="0" y="504"/>
                  </a:moveTo>
                  <a:lnTo>
                    <a:pt x="30" y="318"/>
                  </a:lnTo>
                  <a:lnTo>
                    <a:pt x="66" y="156"/>
                  </a:lnTo>
                  <a:lnTo>
                    <a:pt x="84" y="84"/>
                  </a:lnTo>
                  <a:lnTo>
                    <a:pt x="96" y="42"/>
                  </a:lnTo>
                  <a:lnTo>
                    <a:pt x="108" y="18"/>
                  </a:lnTo>
                  <a:lnTo>
                    <a:pt x="114" y="12"/>
                  </a:lnTo>
                  <a:lnTo>
                    <a:pt x="120" y="6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0" y="6"/>
                  </a:lnTo>
                  <a:lnTo>
                    <a:pt x="156" y="12"/>
                  </a:lnTo>
                  <a:lnTo>
                    <a:pt x="162" y="30"/>
                  </a:lnTo>
                  <a:lnTo>
                    <a:pt x="174" y="48"/>
                  </a:lnTo>
                  <a:lnTo>
                    <a:pt x="186" y="96"/>
                  </a:lnTo>
                  <a:lnTo>
                    <a:pt x="204" y="150"/>
                  </a:lnTo>
                  <a:lnTo>
                    <a:pt x="270" y="498"/>
                  </a:lnTo>
                  <a:lnTo>
                    <a:pt x="306" y="690"/>
                  </a:lnTo>
                  <a:lnTo>
                    <a:pt x="318" y="780"/>
                  </a:lnTo>
                  <a:lnTo>
                    <a:pt x="342" y="864"/>
                  </a:lnTo>
                  <a:lnTo>
                    <a:pt x="360" y="930"/>
                  </a:lnTo>
                  <a:lnTo>
                    <a:pt x="366" y="954"/>
                  </a:lnTo>
                  <a:lnTo>
                    <a:pt x="372" y="972"/>
                  </a:lnTo>
                  <a:lnTo>
                    <a:pt x="384" y="990"/>
                  </a:lnTo>
                  <a:lnTo>
                    <a:pt x="390" y="1002"/>
                  </a:lnTo>
                  <a:lnTo>
                    <a:pt x="396" y="1002"/>
                  </a:lnTo>
                  <a:lnTo>
                    <a:pt x="396" y="1008"/>
                  </a:lnTo>
                  <a:lnTo>
                    <a:pt x="402" y="1008"/>
                  </a:lnTo>
                  <a:lnTo>
                    <a:pt x="408" y="1008"/>
                  </a:lnTo>
                  <a:lnTo>
                    <a:pt x="414" y="1008"/>
                  </a:lnTo>
                </a:path>
              </a:pathLst>
            </a:custGeom>
            <a:noFill/>
            <a:ln w="76200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scene3d>
              <a:camera prst="legacyPerspectiveTopRight"/>
              <a:lightRig rig="legacyNormal1" dir="t"/>
            </a:scene3d>
            <a:sp3d extrusionH="290500" prstMaterial="legacyMatte">
              <a:bevelT w="13500" h="13500" prst="angle"/>
              <a:bevelB w="13500" h="13500" prst="angle"/>
              <a:extrusionClr>
                <a:srgbClr val="0000FF"/>
              </a:extrusionClr>
              <a:contourClr>
                <a:srgbClr val="0000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fr-CA"/>
            </a:p>
          </p:txBody>
        </p:sp>
        <p:sp>
          <p:nvSpPr>
            <p:cNvPr id="10257" name="Freeform 12">
              <a:extLst>
                <a:ext uri="{FF2B5EF4-FFF2-40B4-BE49-F238E27FC236}">
                  <a16:creationId xmlns:a16="http://schemas.microsoft.com/office/drawing/2014/main" id="{E8594A9B-BBF5-4A7F-80F1-81177A290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2864"/>
              <a:ext cx="534" cy="1008"/>
            </a:xfrm>
            <a:custGeom>
              <a:avLst/>
              <a:gdLst>
                <a:gd name="T0" fmla="*/ 0 w 534"/>
                <a:gd name="T1" fmla="*/ 1008 h 1008"/>
                <a:gd name="T2" fmla="*/ 6 w 534"/>
                <a:gd name="T3" fmla="*/ 1002 h 1008"/>
                <a:gd name="T4" fmla="*/ 12 w 534"/>
                <a:gd name="T5" fmla="*/ 1002 h 1008"/>
                <a:gd name="T6" fmla="*/ 12 w 534"/>
                <a:gd name="T7" fmla="*/ 996 h 1008"/>
                <a:gd name="T8" fmla="*/ 18 w 534"/>
                <a:gd name="T9" fmla="*/ 990 h 1008"/>
                <a:gd name="T10" fmla="*/ 24 w 534"/>
                <a:gd name="T11" fmla="*/ 972 h 1008"/>
                <a:gd name="T12" fmla="*/ 42 w 534"/>
                <a:gd name="T13" fmla="*/ 930 h 1008"/>
                <a:gd name="T14" fmla="*/ 60 w 534"/>
                <a:gd name="T15" fmla="*/ 870 h 1008"/>
                <a:gd name="T16" fmla="*/ 90 w 534"/>
                <a:gd name="T17" fmla="*/ 708 h 1008"/>
                <a:gd name="T18" fmla="*/ 126 w 534"/>
                <a:gd name="T19" fmla="*/ 504 h 1008"/>
                <a:gd name="T20" fmla="*/ 162 w 534"/>
                <a:gd name="T21" fmla="*/ 312 h 1008"/>
                <a:gd name="T22" fmla="*/ 192 w 534"/>
                <a:gd name="T23" fmla="*/ 162 h 1008"/>
                <a:gd name="T24" fmla="*/ 210 w 534"/>
                <a:gd name="T25" fmla="*/ 96 h 1008"/>
                <a:gd name="T26" fmla="*/ 228 w 534"/>
                <a:gd name="T27" fmla="*/ 48 h 1008"/>
                <a:gd name="T28" fmla="*/ 234 w 534"/>
                <a:gd name="T29" fmla="*/ 24 h 1008"/>
                <a:gd name="T30" fmla="*/ 246 w 534"/>
                <a:gd name="T31" fmla="*/ 12 h 1008"/>
                <a:gd name="T32" fmla="*/ 252 w 534"/>
                <a:gd name="T33" fmla="*/ 6 h 1008"/>
                <a:gd name="T34" fmla="*/ 252 w 534"/>
                <a:gd name="T35" fmla="*/ 0 h 1008"/>
                <a:gd name="T36" fmla="*/ 258 w 534"/>
                <a:gd name="T37" fmla="*/ 0 h 1008"/>
                <a:gd name="T38" fmla="*/ 258 w 534"/>
                <a:gd name="T39" fmla="*/ 0 h 1008"/>
                <a:gd name="T40" fmla="*/ 258 w 534"/>
                <a:gd name="T41" fmla="*/ 0 h 1008"/>
                <a:gd name="T42" fmla="*/ 258 w 534"/>
                <a:gd name="T43" fmla="*/ 0 h 1008"/>
                <a:gd name="T44" fmla="*/ 264 w 534"/>
                <a:gd name="T45" fmla="*/ 0 h 1008"/>
                <a:gd name="T46" fmla="*/ 264 w 534"/>
                <a:gd name="T47" fmla="*/ 0 h 1008"/>
                <a:gd name="T48" fmla="*/ 264 w 534"/>
                <a:gd name="T49" fmla="*/ 0 h 1008"/>
                <a:gd name="T50" fmla="*/ 264 w 534"/>
                <a:gd name="T51" fmla="*/ 0 h 1008"/>
                <a:gd name="T52" fmla="*/ 270 w 534"/>
                <a:gd name="T53" fmla="*/ 0 h 1008"/>
                <a:gd name="T54" fmla="*/ 270 w 534"/>
                <a:gd name="T55" fmla="*/ 0 h 1008"/>
                <a:gd name="T56" fmla="*/ 270 w 534"/>
                <a:gd name="T57" fmla="*/ 0 h 1008"/>
                <a:gd name="T58" fmla="*/ 270 w 534"/>
                <a:gd name="T59" fmla="*/ 0 h 1008"/>
                <a:gd name="T60" fmla="*/ 276 w 534"/>
                <a:gd name="T61" fmla="*/ 0 h 1008"/>
                <a:gd name="T62" fmla="*/ 282 w 534"/>
                <a:gd name="T63" fmla="*/ 6 h 1008"/>
                <a:gd name="T64" fmla="*/ 282 w 534"/>
                <a:gd name="T65" fmla="*/ 6 h 1008"/>
                <a:gd name="T66" fmla="*/ 288 w 534"/>
                <a:gd name="T67" fmla="*/ 18 h 1008"/>
                <a:gd name="T68" fmla="*/ 300 w 534"/>
                <a:gd name="T69" fmla="*/ 30 h 1008"/>
                <a:gd name="T70" fmla="*/ 312 w 534"/>
                <a:gd name="T71" fmla="*/ 78 h 1008"/>
                <a:gd name="T72" fmla="*/ 336 w 534"/>
                <a:gd name="T73" fmla="*/ 144 h 1008"/>
                <a:gd name="T74" fmla="*/ 366 w 534"/>
                <a:gd name="T75" fmla="*/ 306 h 1008"/>
                <a:gd name="T76" fmla="*/ 402 w 534"/>
                <a:gd name="T77" fmla="*/ 510 h 1008"/>
                <a:gd name="T78" fmla="*/ 438 w 534"/>
                <a:gd name="T79" fmla="*/ 702 h 1008"/>
                <a:gd name="T80" fmla="*/ 468 w 534"/>
                <a:gd name="T81" fmla="*/ 852 h 1008"/>
                <a:gd name="T82" fmla="*/ 486 w 534"/>
                <a:gd name="T83" fmla="*/ 918 h 1008"/>
                <a:gd name="T84" fmla="*/ 504 w 534"/>
                <a:gd name="T85" fmla="*/ 966 h 1008"/>
                <a:gd name="T86" fmla="*/ 510 w 534"/>
                <a:gd name="T87" fmla="*/ 984 h 1008"/>
                <a:gd name="T88" fmla="*/ 516 w 534"/>
                <a:gd name="T89" fmla="*/ 996 h 1008"/>
                <a:gd name="T90" fmla="*/ 522 w 534"/>
                <a:gd name="T91" fmla="*/ 1002 h 1008"/>
                <a:gd name="T92" fmla="*/ 528 w 534"/>
                <a:gd name="T93" fmla="*/ 1008 h 1008"/>
                <a:gd name="T94" fmla="*/ 528 w 534"/>
                <a:gd name="T95" fmla="*/ 1008 h 1008"/>
                <a:gd name="T96" fmla="*/ 534 w 534"/>
                <a:gd name="T97" fmla="*/ 1008 h 1008"/>
                <a:gd name="T98" fmla="*/ 534 w 534"/>
                <a:gd name="T99" fmla="*/ 1008 h 1008"/>
                <a:gd name="T100" fmla="*/ 534 w 534"/>
                <a:gd name="T101" fmla="*/ 1008 h 10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34" h="1008">
                  <a:moveTo>
                    <a:pt x="0" y="1008"/>
                  </a:moveTo>
                  <a:lnTo>
                    <a:pt x="6" y="1002"/>
                  </a:lnTo>
                  <a:lnTo>
                    <a:pt x="12" y="1002"/>
                  </a:lnTo>
                  <a:lnTo>
                    <a:pt x="12" y="996"/>
                  </a:lnTo>
                  <a:lnTo>
                    <a:pt x="18" y="990"/>
                  </a:lnTo>
                  <a:lnTo>
                    <a:pt x="24" y="972"/>
                  </a:lnTo>
                  <a:lnTo>
                    <a:pt x="42" y="930"/>
                  </a:lnTo>
                  <a:lnTo>
                    <a:pt x="60" y="870"/>
                  </a:lnTo>
                  <a:lnTo>
                    <a:pt x="90" y="708"/>
                  </a:lnTo>
                  <a:lnTo>
                    <a:pt x="126" y="504"/>
                  </a:lnTo>
                  <a:lnTo>
                    <a:pt x="162" y="312"/>
                  </a:lnTo>
                  <a:lnTo>
                    <a:pt x="192" y="162"/>
                  </a:lnTo>
                  <a:lnTo>
                    <a:pt x="210" y="96"/>
                  </a:lnTo>
                  <a:lnTo>
                    <a:pt x="228" y="48"/>
                  </a:lnTo>
                  <a:lnTo>
                    <a:pt x="234" y="24"/>
                  </a:lnTo>
                  <a:lnTo>
                    <a:pt x="246" y="12"/>
                  </a:lnTo>
                  <a:lnTo>
                    <a:pt x="252" y="6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82" y="6"/>
                  </a:lnTo>
                  <a:lnTo>
                    <a:pt x="288" y="18"/>
                  </a:lnTo>
                  <a:lnTo>
                    <a:pt x="300" y="30"/>
                  </a:lnTo>
                  <a:lnTo>
                    <a:pt x="312" y="78"/>
                  </a:lnTo>
                  <a:lnTo>
                    <a:pt x="336" y="144"/>
                  </a:lnTo>
                  <a:lnTo>
                    <a:pt x="366" y="306"/>
                  </a:lnTo>
                  <a:lnTo>
                    <a:pt x="402" y="510"/>
                  </a:lnTo>
                  <a:lnTo>
                    <a:pt x="438" y="702"/>
                  </a:lnTo>
                  <a:lnTo>
                    <a:pt x="468" y="852"/>
                  </a:lnTo>
                  <a:lnTo>
                    <a:pt x="486" y="918"/>
                  </a:lnTo>
                  <a:lnTo>
                    <a:pt x="504" y="966"/>
                  </a:lnTo>
                  <a:lnTo>
                    <a:pt x="510" y="984"/>
                  </a:lnTo>
                  <a:lnTo>
                    <a:pt x="516" y="996"/>
                  </a:lnTo>
                  <a:lnTo>
                    <a:pt x="522" y="1002"/>
                  </a:lnTo>
                  <a:lnTo>
                    <a:pt x="528" y="1008"/>
                  </a:lnTo>
                  <a:lnTo>
                    <a:pt x="534" y="1008"/>
                  </a:lnTo>
                </a:path>
              </a:pathLst>
            </a:custGeom>
            <a:noFill/>
            <a:ln w="76200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scene3d>
              <a:camera prst="legacyPerspectiveTopRight"/>
              <a:lightRig rig="legacyNormal1" dir="t"/>
            </a:scene3d>
            <a:sp3d extrusionH="290500" prstMaterial="legacyMatte">
              <a:bevelT w="13500" h="13500" prst="angle"/>
              <a:bevelB w="13500" h="13500" prst="angle"/>
              <a:extrusionClr>
                <a:srgbClr val="0000FF"/>
              </a:extrusionClr>
              <a:contourClr>
                <a:srgbClr val="0000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fr-CA"/>
            </a:p>
          </p:txBody>
        </p:sp>
        <p:sp>
          <p:nvSpPr>
            <p:cNvPr id="10258" name="Freeform 13">
              <a:extLst>
                <a:ext uri="{FF2B5EF4-FFF2-40B4-BE49-F238E27FC236}">
                  <a16:creationId xmlns:a16="http://schemas.microsoft.com/office/drawing/2014/main" id="{51D7D60F-61F8-4D58-BED3-A5DEA1A9E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8" y="2864"/>
              <a:ext cx="486" cy="1008"/>
            </a:xfrm>
            <a:custGeom>
              <a:avLst/>
              <a:gdLst>
                <a:gd name="T0" fmla="*/ 0 w 486"/>
                <a:gd name="T1" fmla="*/ 1008 h 1008"/>
                <a:gd name="T2" fmla="*/ 0 w 486"/>
                <a:gd name="T3" fmla="*/ 1008 h 1008"/>
                <a:gd name="T4" fmla="*/ 6 w 486"/>
                <a:gd name="T5" fmla="*/ 1008 h 1008"/>
                <a:gd name="T6" fmla="*/ 6 w 486"/>
                <a:gd name="T7" fmla="*/ 1008 h 1008"/>
                <a:gd name="T8" fmla="*/ 6 w 486"/>
                <a:gd name="T9" fmla="*/ 1008 h 1008"/>
                <a:gd name="T10" fmla="*/ 12 w 486"/>
                <a:gd name="T11" fmla="*/ 1008 h 1008"/>
                <a:gd name="T12" fmla="*/ 12 w 486"/>
                <a:gd name="T13" fmla="*/ 1008 h 1008"/>
                <a:gd name="T14" fmla="*/ 12 w 486"/>
                <a:gd name="T15" fmla="*/ 1008 h 1008"/>
                <a:gd name="T16" fmla="*/ 18 w 486"/>
                <a:gd name="T17" fmla="*/ 1002 h 1008"/>
                <a:gd name="T18" fmla="*/ 18 w 486"/>
                <a:gd name="T19" fmla="*/ 1002 h 1008"/>
                <a:gd name="T20" fmla="*/ 30 w 486"/>
                <a:gd name="T21" fmla="*/ 990 h 1008"/>
                <a:gd name="T22" fmla="*/ 36 w 486"/>
                <a:gd name="T23" fmla="*/ 972 h 1008"/>
                <a:gd name="T24" fmla="*/ 48 w 486"/>
                <a:gd name="T25" fmla="*/ 954 h 1008"/>
                <a:gd name="T26" fmla="*/ 54 w 486"/>
                <a:gd name="T27" fmla="*/ 924 h 1008"/>
                <a:gd name="T28" fmla="*/ 72 w 486"/>
                <a:gd name="T29" fmla="*/ 858 h 1008"/>
                <a:gd name="T30" fmla="*/ 138 w 486"/>
                <a:gd name="T31" fmla="*/ 522 h 1008"/>
                <a:gd name="T32" fmla="*/ 174 w 486"/>
                <a:gd name="T33" fmla="*/ 312 h 1008"/>
                <a:gd name="T34" fmla="*/ 210 w 486"/>
                <a:gd name="T35" fmla="*/ 150 h 1008"/>
                <a:gd name="T36" fmla="*/ 222 w 486"/>
                <a:gd name="T37" fmla="*/ 90 h 1008"/>
                <a:gd name="T38" fmla="*/ 234 w 486"/>
                <a:gd name="T39" fmla="*/ 66 h 1008"/>
                <a:gd name="T40" fmla="*/ 240 w 486"/>
                <a:gd name="T41" fmla="*/ 42 h 1008"/>
                <a:gd name="T42" fmla="*/ 252 w 486"/>
                <a:gd name="T43" fmla="*/ 24 h 1008"/>
                <a:gd name="T44" fmla="*/ 252 w 486"/>
                <a:gd name="T45" fmla="*/ 18 h 1008"/>
                <a:gd name="T46" fmla="*/ 258 w 486"/>
                <a:gd name="T47" fmla="*/ 12 h 1008"/>
                <a:gd name="T48" fmla="*/ 264 w 486"/>
                <a:gd name="T49" fmla="*/ 6 h 1008"/>
                <a:gd name="T50" fmla="*/ 264 w 486"/>
                <a:gd name="T51" fmla="*/ 6 h 1008"/>
                <a:gd name="T52" fmla="*/ 264 w 486"/>
                <a:gd name="T53" fmla="*/ 0 h 1008"/>
                <a:gd name="T54" fmla="*/ 270 w 486"/>
                <a:gd name="T55" fmla="*/ 0 h 1008"/>
                <a:gd name="T56" fmla="*/ 270 w 486"/>
                <a:gd name="T57" fmla="*/ 0 h 1008"/>
                <a:gd name="T58" fmla="*/ 270 w 486"/>
                <a:gd name="T59" fmla="*/ 0 h 1008"/>
                <a:gd name="T60" fmla="*/ 276 w 486"/>
                <a:gd name="T61" fmla="*/ 0 h 1008"/>
                <a:gd name="T62" fmla="*/ 276 w 486"/>
                <a:gd name="T63" fmla="*/ 0 h 1008"/>
                <a:gd name="T64" fmla="*/ 276 w 486"/>
                <a:gd name="T65" fmla="*/ 0 h 1008"/>
                <a:gd name="T66" fmla="*/ 276 w 486"/>
                <a:gd name="T67" fmla="*/ 0 h 1008"/>
                <a:gd name="T68" fmla="*/ 282 w 486"/>
                <a:gd name="T69" fmla="*/ 0 h 1008"/>
                <a:gd name="T70" fmla="*/ 282 w 486"/>
                <a:gd name="T71" fmla="*/ 0 h 1008"/>
                <a:gd name="T72" fmla="*/ 282 w 486"/>
                <a:gd name="T73" fmla="*/ 0 h 1008"/>
                <a:gd name="T74" fmla="*/ 282 w 486"/>
                <a:gd name="T75" fmla="*/ 0 h 1008"/>
                <a:gd name="T76" fmla="*/ 288 w 486"/>
                <a:gd name="T77" fmla="*/ 0 h 1008"/>
                <a:gd name="T78" fmla="*/ 288 w 486"/>
                <a:gd name="T79" fmla="*/ 0 h 1008"/>
                <a:gd name="T80" fmla="*/ 294 w 486"/>
                <a:gd name="T81" fmla="*/ 6 h 1008"/>
                <a:gd name="T82" fmla="*/ 294 w 486"/>
                <a:gd name="T83" fmla="*/ 12 h 1008"/>
                <a:gd name="T84" fmla="*/ 300 w 486"/>
                <a:gd name="T85" fmla="*/ 18 h 1008"/>
                <a:gd name="T86" fmla="*/ 312 w 486"/>
                <a:gd name="T87" fmla="*/ 36 h 1008"/>
                <a:gd name="T88" fmla="*/ 318 w 486"/>
                <a:gd name="T89" fmla="*/ 60 h 1008"/>
                <a:gd name="T90" fmla="*/ 330 w 486"/>
                <a:gd name="T91" fmla="*/ 84 h 1008"/>
                <a:gd name="T92" fmla="*/ 348 w 486"/>
                <a:gd name="T93" fmla="*/ 150 h 1008"/>
                <a:gd name="T94" fmla="*/ 414 w 486"/>
                <a:gd name="T95" fmla="*/ 522 h 1008"/>
                <a:gd name="T96" fmla="*/ 450 w 486"/>
                <a:gd name="T97" fmla="*/ 720 h 1008"/>
                <a:gd name="T98" fmla="*/ 468 w 486"/>
                <a:gd name="T99" fmla="*/ 804 h 1008"/>
                <a:gd name="T100" fmla="*/ 486 w 486"/>
                <a:gd name="T101" fmla="*/ 870 h 10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86" h="1008">
                  <a:moveTo>
                    <a:pt x="0" y="1008"/>
                  </a:moveTo>
                  <a:lnTo>
                    <a:pt x="0" y="1008"/>
                  </a:lnTo>
                  <a:lnTo>
                    <a:pt x="6" y="1008"/>
                  </a:lnTo>
                  <a:lnTo>
                    <a:pt x="12" y="1008"/>
                  </a:lnTo>
                  <a:lnTo>
                    <a:pt x="18" y="1002"/>
                  </a:lnTo>
                  <a:lnTo>
                    <a:pt x="30" y="990"/>
                  </a:lnTo>
                  <a:lnTo>
                    <a:pt x="36" y="972"/>
                  </a:lnTo>
                  <a:lnTo>
                    <a:pt x="48" y="954"/>
                  </a:lnTo>
                  <a:lnTo>
                    <a:pt x="54" y="924"/>
                  </a:lnTo>
                  <a:lnTo>
                    <a:pt x="72" y="858"/>
                  </a:lnTo>
                  <a:lnTo>
                    <a:pt x="138" y="522"/>
                  </a:lnTo>
                  <a:lnTo>
                    <a:pt x="174" y="312"/>
                  </a:lnTo>
                  <a:lnTo>
                    <a:pt x="210" y="150"/>
                  </a:lnTo>
                  <a:lnTo>
                    <a:pt x="222" y="90"/>
                  </a:lnTo>
                  <a:lnTo>
                    <a:pt x="234" y="66"/>
                  </a:lnTo>
                  <a:lnTo>
                    <a:pt x="240" y="42"/>
                  </a:lnTo>
                  <a:lnTo>
                    <a:pt x="252" y="24"/>
                  </a:lnTo>
                  <a:lnTo>
                    <a:pt x="252" y="18"/>
                  </a:lnTo>
                  <a:lnTo>
                    <a:pt x="258" y="12"/>
                  </a:lnTo>
                  <a:lnTo>
                    <a:pt x="264" y="6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4" y="6"/>
                  </a:lnTo>
                  <a:lnTo>
                    <a:pt x="294" y="12"/>
                  </a:lnTo>
                  <a:lnTo>
                    <a:pt x="300" y="18"/>
                  </a:lnTo>
                  <a:lnTo>
                    <a:pt x="312" y="36"/>
                  </a:lnTo>
                  <a:lnTo>
                    <a:pt x="318" y="60"/>
                  </a:lnTo>
                  <a:lnTo>
                    <a:pt x="330" y="84"/>
                  </a:lnTo>
                  <a:lnTo>
                    <a:pt x="348" y="150"/>
                  </a:lnTo>
                  <a:lnTo>
                    <a:pt x="414" y="522"/>
                  </a:lnTo>
                  <a:lnTo>
                    <a:pt x="450" y="720"/>
                  </a:lnTo>
                  <a:lnTo>
                    <a:pt x="468" y="804"/>
                  </a:lnTo>
                  <a:lnTo>
                    <a:pt x="486" y="870"/>
                  </a:lnTo>
                </a:path>
              </a:pathLst>
            </a:custGeom>
            <a:noFill/>
            <a:ln w="76200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scene3d>
              <a:camera prst="legacyPerspectiveTopRight"/>
              <a:lightRig rig="legacyNormal1" dir="t"/>
            </a:scene3d>
            <a:sp3d extrusionH="290500" prstMaterial="legacyMatte">
              <a:bevelT w="13500" h="13500" prst="angle"/>
              <a:bevelB w="13500" h="13500" prst="angle"/>
              <a:extrusionClr>
                <a:srgbClr val="0000FF"/>
              </a:extrusionClr>
              <a:contourClr>
                <a:srgbClr val="0000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fr-CA"/>
            </a:p>
          </p:txBody>
        </p:sp>
        <p:sp>
          <p:nvSpPr>
            <p:cNvPr id="10259" name="Freeform 14">
              <a:extLst>
                <a:ext uri="{FF2B5EF4-FFF2-40B4-BE49-F238E27FC236}">
                  <a16:creationId xmlns:a16="http://schemas.microsoft.com/office/drawing/2014/main" id="{1CE8B65F-ED4A-4FEC-A590-6ADA5EFAE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" y="3368"/>
              <a:ext cx="198" cy="504"/>
            </a:xfrm>
            <a:custGeom>
              <a:avLst/>
              <a:gdLst>
                <a:gd name="T0" fmla="*/ 0 w 198"/>
                <a:gd name="T1" fmla="*/ 366 h 504"/>
                <a:gd name="T2" fmla="*/ 12 w 198"/>
                <a:gd name="T3" fmla="*/ 420 h 504"/>
                <a:gd name="T4" fmla="*/ 30 w 198"/>
                <a:gd name="T5" fmla="*/ 468 h 504"/>
                <a:gd name="T6" fmla="*/ 36 w 198"/>
                <a:gd name="T7" fmla="*/ 486 h 504"/>
                <a:gd name="T8" fmla="*/ 42 w 198"/>
                <a:gd name="T9" fmla="*/ 492 h 504"/>
                <a:gd name="T10" fmla="*/ 48 w 198"/>
                <a:gd name="T11" fmla="*/ 498 h 504"/>
                <a:gd name="T12" fmla="*/ 54 w 198"/>
                <a:gd name="T13" fmla="*/ 498 h 504"/>
                <a:gd name="T14" fmla="*/ 54 w 198"/>
                <a:gd name="T15" fmla="*/ 504 h 504"/>
                <a:gd name="T16" fmla="*/ 60 w 198"/>
                <a:gd name="T17" fmla="*/ 504 h 504"/>
                <a:gd name="T18" fmla="*/ 60 w 198"/>
                <a:gd name="T19" fmla="*/ 504 h 504"/>
                <a:gd name="T20" fmla="*/ 60 w 198"/>
                <a:gd name="T21" fmla="*/ 504 h 504"/>
                <a:gd name="T22" fmla="*/ 66 w 198"/>
                <a:gd name="T23" fmla="*/ 504 h 504"/>
                <a:gd name="T24" fmla="*/ 66 w 198"/>
                <a:gd name="T25" fmla="*/ 504 h 504"/>
                <a:gd name="T26" fmla="*/ 66 w 198"/>
                <a:gd name="T27" fmla="*/ 504 h 504"/>
                <a:gd name="T28" fmla="*/ 66 w 198"/>
                <a:gd name="T29" fmla="*/ 504 h 504"/>
                <a:gd name="T30" fmla="*/ 72 w 198"/>
                <a:gd name="T31" fmla="*/ 504 h 504"/>
                <a:gd name="T32" fmla="*/ 72 w 198"/>
                <a:gd name="T33" fmla="*/ 504 h 504"/>
                <a:gd name="T34" fmla="*/ 78 w 198"/>
                <a:gd name="T35" fmla="*/ 498 h 504"/>
                <a:gd name="T36" fmla="*/ 78 w 198"/>
                <a:gd name="T37" fmla="*/ 498 h 504"/>
                <a:gd name="T38" fmla="*/ 84 w 198"/>
                <a:gd name="T39" fmla="*/ 492 h 504"/>
                <a:gd name="T40" fmla="*/ 90 w 198"/>
                <a:gd name="T41" fmla="*/ 486 h 504"/>
                <a:gd name="T42" fmla="*/ 96 w 198"/>
                <a:gd name="T43" fmla="*/ 468 h 504"/>
                <a:gd name="T44" fmla="*/ 114 w 198"/>
                <a:gd name="T45" fmla="*/ 426 h 504"/>
                <a:gd name="T46" fmla="*/ 126 w 198"/>
                <a:gd name="T47" fmla="*/ 366 h 504"/>
                <a:gd name="T48" fmla="*/ 162 w 198"/>
                <a:gd name="T49" fmla="*/ 216 h 504"/>
                <a:gd name="T50" fmla="*/ 198 w 198"/>
                <a:gd name="T51" fmla="*/ 18 h 504"/>
                <a:gd name="T52" fmla="*/ 198 w 198"/>
                <a:gd name="T53" fmla="*/ 0 h 50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98" h="504">
                  <a:moveTo>
                    <a:pt x="0" y="366"/>
                  </a:moveTo>
                  <a:lnTo>
                    <a:pt x="12" y="420"/>
                  </a:lnTo>
                  <a:lnTo>
                    <a:pt x="30" y="468"/>
                  </a:lnTo>
                  <a:lnTo>
                    <a:pt x="36" y="486"/>
                  </a:lnTo>
                  <a:lnTo>
                    <a:pt x="42" y="492"/>
                  </a:lnTo>
                  <a:lnTo>
                    <a:pt x="48" y="498"/>
                  </a:lnTo>
                  <a:lnTo>
                    <a:pt x="54" y="498"/>
                  </a:lnTo>
                  <a:lnTo>
                    <a:pt x="54" y="504"/>
                  </a:lnTo>
                  <a:lnTo>
                    <a:pt x="60" y="504"/>
                  </a:lnTo>
                  <a:lnTo>
                    <a:pt x="66" y="504"/>
                  </a:lnTo>
                  <a:lnTo>
                    <a:pt x="72" y="504"/>
                  </a:lnTo>
                  <a:lnTo>
                    <a:pt x="78" y="498"/>
                  </a:lnTo>
                  <a:lnTo>
                    <a:pt x="84" y="492"/>
                  </a:lnTo>
                  <a:lnTo>
                    <a:pt x="90" y="486"/>
                  </a:lnTo>
                  <a:lnTo>
                    <a:pt x="96" y="468"/>
                  </a:lnTo>
                  <a:lnTo>
                    <a:pt x="114" y="426"/>
                  </a:lnTo>
                  <a:lnTo>
                    <a:pt x="126" y="366"/>
                  </a:lnTo>
                  <a:lnTo>
                    <a:pt x="162" y="216"/>
                  </a:lnTo>
                  <a:lnTo>
                    <a:pt x="198" y="18"/>
                  </a:lnTo>
                  <a:lnTo>
                    <a:pt x="198" y="0"/>
                  </a:lnTo>
                </a:path>
              </a:pathLst>
            </a:custGeom>
            <a:noFill/>
            <a:ln w="76200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scene3d>
              <a:camera prst="legacyPerspectiveTopRight"/>
              <a:lightRig rig="legacyNormal1" dir="t"/>
            </a:scene3d>
            <a:sp3d extrusionH="290500" prstMaterial="legacyMatte">
              <a:bevelT w="13500" h="13500" prst="angle"/>
              <a:bevelB w="13500" h="13500" prst="angle"/>
              <a:extrusionClr>
                <a:srgbClr val="0000FF"/>
              </a:extrusionClr>
              <a:contourClr>
                <a:srgbClr val="0000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fr-CA"/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9201CB96-4182-45DD-B56A-20FB922B9587}"/>
              </a:ext>
            </a:extLst>
          </p:cNvPr>
          <p:cNvGrpSpPr/>
          <p:nvPr/>
        </p:nvGrpSpPr>
        <p:grpSpPr>
          <a:xfrm>
            <a:off x="1081088" y="4005263"/>
            <a:ext cx="2698750" cy="2736850"/>
            <a:chOff x="1081088" y="4005263"/>
            <a:chExt cx="2698750" cy="2736850"/>
          </a:xfrm>
        </p:grpSpPr>
        <p:sp>
          <p:nvSpPr>
            <p:cNvPr id="10248" name="AutoShape 19">
              <a:extLst>
                <a:ext uri="{FF2B5EF4-FFF2-40B4-BE49-F238E27FC236}">
                  <a16:creationId xmlns:a16="http://schemas.microsoft.com/office/drawing/2014/main" id="{8F1F4631-3069-45DE-BB4E-69DC6F66E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375" y="4005263"/>
              <a:ext cx="144463" cy="2735262"/>
            </a:xfrm>
            <a:prstGeom prst="leftBrace">
              <a:avLst>
                <a:gd name="adj1" fmla="val 157783"/>
                <a:gd name="adj2" fmla="val 50000"/>
              </a:avLst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250" name="Line 21">
              <a:extLst>
                <a:ext uri="{FF2B5EF4-FFF2-40B4-BE49-F238E27FC236}">
                  <a16:creationId xmlns:a16="http://schemas.microsoft.com/office/drawing/2014/main" id="{10ECFFE0-CF25-4D1F-8047-76CFE95BB3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92275" y="4005263"/>
              <a:ext cx="1008063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251" name="Line 22">
              <a:extLst>
                <a:ext uri="{FF2B5EF4-FFF2-40B4-BE49-F238E27FC236}">
                  <a16:creationId xmlns:a16="http://schemas.microsoft.com/office/drawing/2014/main" id="{CDDBD59E-4D01-498C-A70F-87D8E3AFE5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20838" y="6742113"/>
              <a:ext cx="215900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252" name="Text Box 23">
              <a:extLst>
                <a:ext uri="{FF2B5EF4-FFF2-40B4-BE49-F238E27FC236}">
                  <a16:creationId xmlns:a16="http://schemas.microsoft.com/office/drawing/2014/main" id="{E1E70DDF-E683-45BE-96C2-633E1CEB0A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1088" y="5194300"/>
              <a:ext cx="61118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CA" altLang="fr-FR">
                  <a:solidFill>
                    <a:schemeClr val="tx2"/>
                  </a:solidFill>
                </a:rPr>
                <a:t>A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8EDF027B-7E9C-46AD-A6A9-C2AD4B96D23B}"/>
              </a:ext>
            </a:extLst>
          </p:cNvPr>
          <p:cNvGrpSpPr/>
          <p:nvPr/>
        </p:nvGrpSpPr>
        <p:grpSpPr>
          <a:xfrm>
            <a:off x="4360863" y="3133725"/>
            <a:ext cx="2347912" cy="3648075"/>
            <a:chOff x="4360863" y="3133725"/>
            <a:chExt cx="2347912" cy="3648075"/>
          </a:xfrm>
        </p:grpSpPr>
        <p:sp>
          <p:nvSpPr>
            <p:cNvPr id="10242" name="Rectangle 27">
              <a:extLst>
                <a:ext uri="{FF2B5EF4-FFF2-40B4-BE49-F238E27FC236}">
                  <a16:creationId xmlns:a16="http://schemas.microsoft.com/office/drawing/2014/main" id="{BD86162D-CBCB-4313-B480-2FF524E7C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150" y="3898900"/>
              <a:ext cx="2279650" cy="2882900"/>
            </a:xfrm>
            <a:prstGeom prst="rect">
              <a:avLst/>
            </a:prstGeom>
            <a:solidFill>
              <a:srgbClr val="FFFF99">
                <a:alpha val="1490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249" name="AutoShape 20">
              <a:extLst>
                <a:ext uri="{FF2B5EF4-FFF2-40B4-BE49-F238E27FC236}">
                  <a16:creationId xmlns:a16="http://schemas.microsoft.com/office/drawing/2014/main" id="{CD634807-CD49-4886-B800-3BA84D4AB9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318126" y="2543175"/>
              <a:ext cx="361950" cy="2276475"/>
            </a:xfrm>
            <a:prstGeom prst="leftBrace">
              <a:avLst>
                <a:gd name="adj1" fmla="val 52412"/>
                <a:gd name="adj2" fmla="val 50657"/>
              </a:avLst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0253" name="Text Box 24">
              <a:extLst>
                <a:ext uri="{FF2B5EF4-FFF2-40B4-BE49-F238E27FC236}">
                  <a16:creationId xmlns:a16="http://schemas.microsoft.com/office/drawing/2014/main" id="{54B107BD-5691-4323-850B-E7EFD91ACE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6500" y="3133725"/>
              <a:ext cx="16922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CA" altLang="fr-FR" dirty="0">
                  <a:solidFill>
                    <a:schemeClr val="tx2"/>
                  </a:solidFill>
                </a:rPr>
                <a:t>Période</a:t>
              </a:r>
            </a:p>
          </p:txBody>
        </p:sp>
        <p:sp>
          <p:nvSpPr>
            <p:cNvPr id="10254" name="Line 25">
              <a:extLst>
                <a:ext uri="{FF2B5EF4-FFF2-40B4-BE49-F238E27FC236}">
                  <a16:creationId xmlns:a16="http://schemas.microsoft.com/office/drawing/2014/main" id="{E8B414E9-4577-4BB8-82CC-5F6BA094D6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75150" y="3906838"/>
              <a:ext cx="0" cy="14668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255" name="Line 26">
              <a:extLst>
                <a:ext uri="{FF2B5EF4-FFF2-40B4-BE49-F238E27FC236}">
                  <a16:creationId xmlns:a16="http://schemas.microsoft.com/office/drawing/2014/main" id="{21D6D9AF-8958-4E75-80E9-944352E6AD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661150" y="3925888"/>
              <a:ext cx="0" cy="14668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A8283E8D-A03D-47E4-86D9-FC45B12C12FC}"/>
                  </a:ext>
                </a:extLst>
              </p:cNvPr>
              <p:cNvSpPr txBox="1"/>
              <p:nvPr/>
            </p:nvSpPr>
            <p:spPr>
              <a:xfrm>
                <a:off x="6876029" y="2672060"/>
                <a:ext cx="2088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fr-CA" sz="2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fr-CA" sz="2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CA" sz="2400" b="1" i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fr-CA" sz="24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24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fr-CA" sz="24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fr-CA" sz="24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𝒇𝒕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CA" sz="2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A8283E8D-A03D-47E4-86D9-FC45B12C1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029" y="2672060"/>
                <a:ext cx="2088584" cy="461665"/>
              </a:xfrm>
              <a:prstGeom prst="rect">
                <a:avLst/>
              </a:prstGeom>
              <a:blipFill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uiExpand="1" build="p"/>
      <p:bldP spid="10245" grpId="0" animBg="1"/>
      <p:bldP spid="10246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82C0E6C-4B70-4BD3-968D-6D235757D7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Physiologie de l’oreille</a:t>
            </a:r>
          </a:p>
        </p:txBody>
      </p:sp>
      <p:graphicFrame>
        <p:nvGraphicFramePr>
          <p:cNvPr id="11267" name="Object 8">
            <a:extLst>
              <a:ext uri="{FF2B5EF4-FFF2-40B4-BE49-F238E27FC236}">
                <a16:creationId xmlns:a16="http://schemas.microsoft.com/office/drawing/2014/main" id="{C10ABAE1-C985-475F-AEB3-3337223FF8A3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339998"/>
              </p:ext>
            </p:extLst>
          </p:nvPr>
        </p:nvGraphicFramePr>
        <p:xfrm>
          <a:off x="645767" y="959125"/>
          <a:ext cx="7852465" cy="5988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6311111" imgH="4812698" progId="Photoshop.Image.8">
                  <p:embed/>
                </p:oleObj>
              </mc:Choice>
              <mc:Fallback>
                <p:oleObj name="Image" r:id="rId2" imgW="6311111" imgH="4812698" progId="Photoshop.Image.8">
                  <p:embed/>
                  <p:pic>
                    <p:nvPicPr>
                      <p:cNvPr id="11267" name="Object 8">
                        <a:extLst>
                          <a:ext uri="{FF2B5EF4-FFF2-40B4-BE49-F238E27FC236}">
                            <a16:creationId xmlns:a16="http://schemas.microsoft.com/office/drawing/2014/main" id="{C10ABAE1-C985-475F-AEB3-3337223FF8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767" y="959125"/>
                        <a:ext cx="7852465" cy="5988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C7F3EA5-1820-4A0C-AAB7-4A1209CDA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Physiologie de l’oreille</a:t>
            </a:r>
          </a:p>
        </p:txBody>
      </p:sp>
      <p:pic>
        <p:nvPicPr>
          <p:cNvPr id="12291" name="Picture 7">
            <a:extLst>
              <a:ext uri="{FF2B5EF4-FFF2-40B4-BE49-F238E27FC236}">
                <a16:creationId xmlns:a16="http://schemas.microsoft.com/office/drawing/2014/main" id="{8D2D09DD-312D-468C-BBAA-90DB1F359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7" b="16974"/>
          <a:stretch>
            <a:fillRect/>
          </a:stretch>
        </p:blipFill>
        <p:spPr bwMode="auto">
          <a:xfrm>
            <a:off x="0" y="1414463"/>
            <a:ext cx="2382838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AutoShape 8">
            <a:extLst>
              <a:ext uri="{FF2B5EF4-FFF2-40B4-BE49-F238E27FC236}">
                <a16:creationId xmlns:a16="http://schemas.microsoft.com/office/drawing/2014/main" id="{B9C4CFC7-9C93-4497-B30F-A21EC8C864B4}"/>
              </a:ext>
            </a:extLst>
          </p:cNvPr>
          <p:cNvSpPr>
            <a:spLocks noChangeArrowheads="1"/>
          </p:cNvSpPr>
          <p:nvPr/>
        </p:nvSpPr>
        <p:spPr bwMode="auto">
          <a:xfrm rot="9631577">
            <a:off x="1058863" y="2152650"/>
            <a:ext cx="2208212" cy="2047875"/>
          </a:xfrm>
          <a:custGeom>
            <a:avLst/>
            <a:gdLst>
              <a:gd name="T0" fmla="*/ 1748168 w 21600"/>
              <a:gd name="T1" fmla="*/ 1023937 h 21600"/>
              <a:gd name="T2" fmla="*/ 1104106 w 21600"/>
              <a:gd name="T3" fmla="*/ 2047875 h 21600"/>
              <a:gd name="T4" fmla="*/ 460044 w 21600"/>
              <a:gd name="T5" fmla="*/ 1023937 h 21600"/>
              <a:gd name="T6" fmla="*/ 110410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300 w 21600"/>
              <a:gd name="T13" fmla="*/ 6300 h 21600"/>
              <a:gd name="T14" fmla="*/ 15300 w 21600"/>
              <a:gd name="T15" fmla="*/ 153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000" y="21600"/>
                </a:lnTo>
                <a:lnTo>
                  <a:pt x="12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AFC4E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06F79A77-B52A-4019-9CA6-51A9E2783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3292475"/>
            <a:ext cx="3486150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4" name="Object 18">
            <a:extLst>
              <a:ext uri="{FF2B5EF4-FFF2-40B4-BE49-F238E27FC236}">
                <a16:creationId xmlns:a16="http://schemas.microsoft.com/office/drawing/2014/main" id="{31CCE5D3-15FF-4750-87C7-63E6302F2390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4337050" y="1517650"/>
          <a:ext cx="5080000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5079365" imgH="3707937" progId="Photoshop.Image.8">
                  <p:embed/>
                </p:oleObj>
              </mc:Choice>
              <mc:Fallback>
                <p:oleObj name="Image" r:id="rId4" imgW="5079365" imgH="3707937" progId="Photoshop.Image.8">
                  <p:embed/>
                  <p:pic>
                    <p:nvPicPr>
                      <p:cNvPr id="12294" name="Object 18">
                        <a:extLst>
                          <a:ext uri="{FF2B5EF4-FFF2-40B4-BE49-F238E27FC236}">
                            <a16:creationId xmlns:a16="http://schemas.microsoft.com/office/drawing/2014/main" id="{31CCE5D3-15FF-4750-87C7-63E6302F23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7050" y="1517650"/>
                        <a:ext cx="5080000" cy="370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EC8CD33-EEDC-4E93-85EB-D88FB4BC8D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Physiologie de l’oreille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9A0C562A-1674-422E-AC53-684E5C4E1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4B4B4B"/>
              </a:clrFrom>
              <a:clrTo>
                <a:srgbClr val="4B4B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1441449"/>
            <a:ext cx="7420044" cy="518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75D2D4E-1E2D-4034-8F92-8FF71978C248}"/>
              </a:ext>
            </a:extLst>
          </p:cNvPr>
          <p:cNvSpPr txBox="1"/>
          <p:nvPr/>
        </p:nvSpPr>
        <p:spPr>
          <a:xfrm rot="5400000">
            <a:off x="7583557" y="3244334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Échelle exponentielle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7A7FAF5B-9648-4860-8B94-07B9FFD95ADD}"/>
              </a:ext>
            </a:extLst>
          </p:cNvPr>
          <p:cNvGrpSpPr/>
          <p:nvPr/>
        </p:nvGrpSpPr>
        <p:grpSpPr>
          <a:xfrm>
            <a:off x="193402" y="1917431"/>
            <a:ext cx="723275" cy="4236216"/>
            <a:chOff x="193402" y="1917431"/>
            <a:chExt cx="723275" cy="4236216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9317ACEE-5AEE-42F8-A68C-3231A8E1056A}"/>
                </a:ext>
              </a:extLst>
            </p:cNvPr>
            <p:cNvSpPr txBox="1"/>
            <p:nvPr/>
          </p:nvSpPr>
          <p:spPr>
            <a:xfrm>
              <a:off x="193402" y="5784315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/>
                <a:t>Doux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45DA814-AD8A-4A0B-8442-E6F5E7936379}"/>
                </a:ext>
              </a:extLst>
            </p:cNvPr>
            <p:cNvSpPr txBox="1"/>
            <p:nvPr/>
          </p:nvSpPr>
          <p:spPr>
            <a:xfrm>
              <a:off x="257522" y="1917431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/>
                <a:t>Fort</a:t>
              </a:r>
            </a:p>
          </p:txBody>
        </p:sp>
        <p:cxnSp>
          <p:nvCxnSpPr>
            <p:cNvPr id="5" name="Connecteur droit avec flèche 4">
              <a:extLst>
                <a:ext uri="{FF2B5EF4-FFF2-40B4-BE49-F238E27FC236}">
                  <a16:creationId xmlns:a16="http://schemas.microsoft.com/office/drawing/2014/main" id="{AE4EAF07-462C-4FDB-97BA-4006ECC41475}"/>
                </a:ext>
              </a:extLst>
            </p:cNvPr>
            <p:cNvCxnSpPr>
              <a:cxnSpLocks/>
              <a:stCxn id="6" idx="0"/>
              <a:endCxn id="8" idx="2"/>
            </p:cNvCxnSpPr>
            <p:nvPr/>
          </p:nvCxnSpPr>
          <p:spPr>
            <a:xfrm flipV="1">
              <a:off x="555040" y="2286763"/>
              <a:ext cx="0" cy="3497552"/>
            </a:xfrm>
            <a:prstGeom prst="straightConnector1">
              <a:avLst/>
            </a:prstGeom>
            <a:ln>
              <a:solidFill>
                <a:schemeClr val="tx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F2C58EE-6E52-4DD4-BA2A-AF9B66944140}"/>
              </a:ext>
            </a:extLst>
          </p:cNvPr>
          <p:cNvGrpSpPr/>
          <p:nvPr/>
        </p:nvGrpSpPr>
        <p:grpSpPr>
          <a:xfrm>
            <a:off x="1590261" y="6281469"/>
            <a:ext cx="6149295" cy="392945"/>
            <a:chOff x="1590261" y="6281469"/>
            <a:chExt cx="6149295" cy="392945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F9F3BAA7-2EC8-49AD-B27B-78A45A3CCEB4}"/>
                </a:ext>
              </a:extLst>
            </p:cNvPr>
            <p:cNvSpPr txBox="1"/>
            <p:nvPr/>
          </p:nvSpPr>
          <p:spPr>
            <a:xfrm>
              <a:off x="1590261" y="6281469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>
                  <a:solidFill>
                    <a:schemeClr val="bg1"/>
                  </a:solidFill>
                </a:rPr>
                <a:t>Grave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3890BC15-5815-406F-8C75-72710492C08D}"/>
                </a:ext>
              </a:extLst>
            </p:cNvPr>
            <p:cNvSpPr txBox="1"/>
            <p:nvPr/>
          </p:nvSpPr>
          <p:spPr>
            <a:xfrm>
              <a:off x="7093225" y="6305082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>
                  <a:solidFill>
                    <a:schemeClr val="bg1"/>
                  </a:solidFill>
                </a:rPr>
                <a:t>Aigu</a:t>
              </a:r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4F65D00B-9444-4BFB-A84B-D502211753F2}"/>
                </a:ext>
              </a:extLst>
            </p:cNvPr>
            <p:cNvCxnSpPr>
              <a:cxnSpLocks/>
            </p:cNvCxnSpPr>
            <p:nvPr/>
          </p:nvCxnSpPr>
          <p:spPr>
            <a:xfrm>
              <a:off x="2403304" y="6469700"/>
              <a:ext cx="4689921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1" name="Oval 57">
            <a:extLst>
              <a:ext uri="{FF2B5EF4-FFF2-40B4-BE49-F238E27FC236}">
                <a16:creationId xmlns:a16="http://schemas.microsoft.com/office/drawing/2014/main" id="{CA77B9ED-6332-4603-9AC8-D58E263D7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378" y="1054272"/>
            <a:ext cx="3109912" cy="5916613"/>
          </a:xfrm>
          <a:prstGeom prst="ellipse">
            <a:avLst/>
          </a:prstGeom>
          <a:gradFill rotWithShape="0">
            <a:gsLst>
              <a:gs pos="0">
                <a:srgbClr val="000082">
                  <a:alpha val="35001"/>
                </a:srgbClr>
              </a:gs>
              <a:gs pos="13000">
                <a:srgbClr val="0047FF">
                  <a:alpha val="37861"/>
                </a:srgbClr>
              </a:gs>
              <a:gs pos="28000">
                <a:srgbClr val="000082">
                  <a:alpha val="41161"/>
                </a:srgbClr>
              </a:gs>
              <a:gs pos="42999">
                <a:srgbClr val="0047FF">
                  <a:alpha val="44460"/>
                </a:srgbClr>
              </a:gs>
              <a:gs pos="58000">
                <a:srgbClr val="000082">
                  <a:alpha val="47761"/>
                </a:srgbClr>
              </a:gs>
              <a:gs pos="72000">
                <a:srgbClr val="0047FF">
                  <a:alpha val="50841"/>
                </a:srgbClr>
              </a:gs>
              <a:gs pos="87000">
                <a:srgbClr val="000082">
                  <a:alpha val="54141"/>
                </a:srgbClr>
              </a:gs>
              <a:gs pos="100000">
                <a:srgbClr val="0047FF">
                  <a:alpha val="57001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CA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A7986169-8AD0-408E-9D16-4A7FE1608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dirty="0"/>
              <a:t>Hauteur et timbre du son</a:t>
            </a:r>
          </a:p>
        </p:txBody>
      </p:sp>
      <p:grpSp>
        <p:nvGrpSpPr>
          <p:cNvPr id="14342" name="Group 20">
            <a:extLst>
              <a:ext uri="{FF2B5EF4-FFF2-40B4-BE49-F238E27FC236}">
                <a16:creationId xmlns:a16="http://schemas.microsoft.com/office/drawing/2014/main" id="{978FCAA3-2FD5-4D10-8741-9FBC4E2BC3A6}"/>
              </a:ext>
            </a:extLst>
          </p:cNvPr>
          <p:cNvGrpSpPr>
            <a:grpSpLocks/>
          </p:cNvGrpSpPr>
          <p:nvPr/>
        </p:nvGrpSpPr>
        <p:grpSpPr bwMode="auto">
          <a:xfrm>
            <a:off x="276225" y="1566863"/>
            <a:ext cx="3979863" cy="1711325"/>
            <a:chOff x="1202" y="2424"/>
            <a:chExt cx="4536" cy="1814"/>
          </a:xfrm>
        </p:grpSpPr>
        <p:sp>
          <p:nvSpPr>
            <p:cNvPr id="14377" name="Line 5">
              <a:extLst>
                <a:ext uri="{FF2B5EF4-FFF2-40B4-BE49-F238E27FC236}">
                  <a16:creationId xmlns:a16="http://schemas.microsoft.com/office/drawing/2014/main" id="{890DF4F2-E21E-4354-B419-BBD4E718AC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3331"/>
              <a:ext cx="453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4378" name="Line 6">
              <a:extLst>
                <a:ext uri="{FF2B5EF4-FFF2-40B4-BE49-F238E27FC236}">
                  <a16:creationId xmlns:a16="http://schemas.microsoft.com/office/drawing/2014/main" id="{80C8F112-48C6-4202-86BC-CB27654563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3" y="2424"/>
              <a:ext cx="3" cy="18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grpSp>
          <p:nvGrpSpPr>
            <p:cNvPr id="14379" name="Group 7">
              <a:extLst>
                <a:ext uri="{FF2B5EF4-FFF2-40B4-BE49-F238E27FC236}">
                  <a16:creationId xmlns:a16="http://schemas.microsoft.com/office/drawing/2014/main" id="{005336C6-A936-4808-9685-F38604AF4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3" y="2465"/>
              <a:ext cx="4314" cy="1732"/>
              <a:chOff x="2060" y="2864"/>
              <a:chExt cx="1632" cy="1008"/>
            </a:xfrm>
          </p:grpSpPr>
          <p:sp>
            <p:nvSpPr>
              <p:cNvPr id="14380" name="Freeform 8">
                <a:extLst>
                  <a:ext uri="{FF2B5EF4-FFF2-40B4-BE49-F238E27FC236}">
                    <a16:creationId xmlns:a16="http://schemas.microsoft.com/office/drawing/2014/main" id="{D5800A8C-BD8A-4138-93F0-FF4A88CD9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0" y="2864"/>
                <a:ext cx="414" cy="1008"/>
              </a:xfrm>
              <a:custGeom>
                <a:avLst/>
                <a:gdLst>
                  <a:gd name="T0" fmla="*/ 0 w 414"/>
                  <a:gd name="T1" fmla="*/ 504 h 1008"/>
                  <a:gd name="T2" fmla="*/ 30 w 414"/>
                  <a:gd name="T3" fmla="*/ 318 h 1008"/>
                  <a:gd name="T4" fmla="*/ 66 w 414"/>
                  <a:gd name="T5" fmla="*/ 156 h 1008"/>
                  <a:gd name="T6" fmla="*/ 84 w 414"/>
                  <a:gd name="T7" fmla="*/ 84 h 1008"/>
                  <a:gd name="T8" fmla="*/ 96 w 414"/>
                  <a:gd name="T9" fmla="*/ 42 h 1008"/>
                  <a:gd name="T10" fmla="*/ 108 w 414"/>
                  <a:gd name="T11" fmla="*/ 18 h 1008"/>
                  <a:gd name="T12" fmla="*/ 114 w 414"/>
                  <a:gd name="T13" fmla="*/ 12 h 1008"/>
                  <a:gd name="T14" fmla="*/ 120 w 414"/>
                  <a:gd name="T15" fmla="*/ 6 h 1008"/>
                  <a:gd name="T16" fmla="*/ 120 w 414"/>
                  <a:gd name="T17" fmla="*/ 6 h 1008"/>
                  <a:gd name="T18" fmla="*/ 126 w 414"/>
                  <a:gd name="T19" fmla="*/ 0 h 1008"/>
                  <a:gd name="T20" fmla="*/ 126 w 414"/>
                  <a:gd name="T21" fmla="*/ 0 h 1008"/>
                  <a:gd name="T22" fmla="*/ 126 w 414"/>
                  <a:gd name="T23" fmla="*/ 0 h 1008"/>
                  <a:gd name="T24" fmla="*/ 126 w 414"/>
                  <a:gd name="T25" fmla="*/ 0 h 1008"/>
                  <a:gd name="T26" fmla="*/ 132 w 414"/>
                  <a:gd name="T27" fmla="*/ 0 h 1008"/>
                  <a:gd name="T28" fmla="*/ 132 w 414"/>
                  <a:gd name="T29" fmla="*/ 0 h 1008"/>
                  <a:gd name="T30" fmla="*/ 132 w 414"/>
                  <a:gd name="T31" fmla="*/ 0 h 1008"/>
                  <a:gd name="T32" fmla="*/ 132 w 414"/>
                  <a:gd name="T33" fmla="*/ 0 h 1008"/>
                  <a:gd name="T34" fmla="*/ 138 w 414"/>
                  <a:gd name="T35" fmla="*/ 0 h 1008"/>
                  <a:gd name="T36" fmla="*/ 138 w 414"/>
                  <a:gd name="T37" fmla="*/ 0 h 1008"/>
                  <a:gd name="T38" fmla="*/ 138 w 414"/>
                  <a:gd name="T39" fmla="*/ 0 h 1008"/>
                  <a:gd name="T40" fmla="*/ 138 w 414"/>
                  <a:gd name="T41" fmla="*/ 0 h 1008"/>
                  <a:gd name="T42" fmla="*/ 144 w 414"/>
                  <a:gd name="T43" fmla="*/ 0 h 1008"/>
                  <a:gd name="T44" fmla="*/ 144 w 414"/>
                  <a:gd name="T45" fmla="*/ 0 h 1008"/>
                  <a:gd name="T46" fmla="*/ 144 w 414"/>
                  <a:gd name="T47" fmla="*/ 0 h 1008"/>
                  <a:gd name="T48" fmla="*/ 150 w 414"/>
                  <a:gd name="T49" fmla="*/ 6 h 1008"/>
                  <a:gd name="T50" fmla="*/ 156 w 414"/>
                  <a:gd name="T51" fmla="*/ 12 h 1008"/>
                  <a:gd name="T52" fmla="*/ 162 w 414"/>
                  <a:gd name="T53" fmla="*/ 30 h 1008"/>
                  <a:gd name="T54" fmla="*/ 174 w 414"/>
                  <a:gd name="T55" fmla="*/ 48 h 1008"/>
                  <a:gd name="T56" fmla="*/ 186 w 414"/>
                  <a:gd name="T57" fmla="*/ 96 h 1008"/>
                  <a:gd name="T58" fmla="*/ 204 w 414"/>
                  <a:gd name="T59" fmla="*/ 150 h 1008"/>
                  <a:gd name="T60" fmla="*/ 270 w 414"/>
                  <a:gd name="T61" fmla="*/ 498 h 1008"/>
                  <a:gd name="T62" fmla="*/ 306 w 414"/>
                  <a:gd name="T63" fmla="*/ 690 h 1008"/>
                  <a:gd name="T64" fmla="*/ 318 w 414"/>
                  <a:gd name="T65" fmla="*/ 780 h 1008"/>
                  <a:gd name="T66" fmla="*/ 342 w 414"/>
                  <a:gd name="T67" fmla="*/ 864 h 1008"/>
                  <a:gd name="T68" fmla="*/ 360 w 414"/>
                  <a:gd name="T69" fmla="*/ 930 h 1008"/>
                  <a:gd name="T70" fmla="*/ 366 w 414"/>
                  <a:gd name="T71" fmla="*/ 954 h 1008"/>
                  <a:gd name="T72" fmla="*/ 372 w 414"/>
                  <a:gd name="T73" fmla="*/ 972 h 1008"/>
                  <a:gd name="T74" fmla="*/ 384 w 414"/>
                  <a:gd name="T75" fmla="*/ 990 h 1008"/>
                  <a:gd name="T76" fmla="*/ 390 w 414"/>
                  <a:gd name="T77" fmla="*/ 1002 h 1008"/>
                  <a:gd name="T78" fmla="*/ 396 w 414"/>
                  <a:gd name="T79" fmla="*/ 1002 h 1008"/>
                  <a:gd name="T80" fmla="*/ 396 w 414"/>
                  <a:gd name="T81" fmla="*/ 1008 h 1008"/>
                  <a:gd name="T82" fmla="*/ 402 w 414"/>
                  <a:gd name="T83" fmla="*/ 1008 h 1008"/>
                  <a:gd name="T84" fmla="*/ 402 w 414"/>
                  <a:gd name="T85" fmla="*/ 1008 h 1008"/>
                  <a:gd name="T86" fmla="*/ 402 w 414"/>
                  <a:gd name="T87" fmla="*/ 1008 h 1008"/>
                  <a:gd name="T88" fmla="*/ 408 w 414"/>
                  <a:gd name="T89" fmla="*/ 1008 h 1008"/>
                  <a:gd name="T90" fmla="*/ 408 w 414"/>
                  <a:gd name="T91" fmla="*/ 1008 h 1008"/>
                  <a:gd name="T92" fmla="*/ 408 w 414"/>
                  <a:gd name="T93" fmla="*/ 1008 h 1008"/>
                  <a:gd name="T94" fmla="*/ 414 w 414"/>
                  <a:gd name="T95" fmla="*/ 1008 h 1008"/>
                  <a:gd name="T96" fmla="*/ 414 w 414"/>
                  <a:gd name="T97" fmla="*/ 1008 h 1008"/>
                  <a:gd name="T98" fmla="*/ 414 w 414"/>
                  <a:gd name="T99" fmla="*/ 1008 h 100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14" h="1008">
                    <a:moveTo>
                      <a:pt x="0" y="504"/>
                    </a:moveTo>
                    <a:lnTo>
                      <a:pt x="30" y="318"/>
                    </a:lnTo>
                    <a:lnTo>
                      <a:pt x="66" y="156"/>
                    </a:lnTo>
                    <a:lnTo>
                      <a:pt x="84" y="84"/>
                    </a:lnTo>
                    <a:lnTo>
                      <a:pt x="96" y="42"/>
                    </a:lnTo>
                    <a:lnTo>
                      <a:pt x="108" y="18"/>
                    </a:lnTo>
                    <a:lnTo>
                      <a:pt x="114" y="12"/>
                    </a:lnTo>
                    <a:lnTo>
                      <a:pt x="120" y="6"/>
                    </a:lnTo>
                    <a:lnTo>
                      <a:pt x="126" y="0"/>
                    </a:lnTo>
                    <a:lnTo>
                      <a:pt x="132" y="0"/>
                    </a:lnTo>
                    <a:lnTo>
                      <a:pt x="138" y="0"/>
                    </a:lnTo>
                    <a:lnTo>
                      <a:pt x="144" y="0"/>
                    </a:lnTo>
                    <a:lnTo>
                      <a:pt x="150" y="6"/>
                    </a:lnTo>
                    <a:lnTo>
                      <a:pt x="156" y="12"/>
                    </a:lnTo>
                    <a:lnTo>
                      <a:pt x="162" y="30"/>
                    </a:lnTo>
                    <a:lnTo>
                      <a:pt x="174" y="48"/>
                    </a:lnTo>
                    <a:lnTo>
                      <a:pt x="186" y="96"/>
                    </a:lnTo>
                    <a:lnTo>
                      <a:pt x="204" y="150"/>
                    </a:lnTo>
                    <a:lnTo>
                      <a:pt x="270" y="498"/>
                    </a:lnTo>
                    <a:lnTo>
                      <a:pt x="306" y="690"/>
                    </a:lnTo>
                    <a:lnTo>
                      <a:pt x="318" y="780"/>
                    </a:lnTo>
                    <a:lnTo>
                      <a:pt x="342" y="864"/>
                    </a:lnTo>
                    <a:lnTo>
                      <a:pt x="360" y="930"/>
                    </a:lnTo>
                    <a:lnTo>
                      <a:pt x="366" y="954"/>
                    </a:lnTo>
                    <a:lnTo>
                      <a:pt x="372" y="972"/>
                    </a:lnTo>
                    <a:lnTo>
                      <a:pt x="384" y="990"/>
                    </a:lnTo>
                    <a:lnTo>
                      <a:pt x="390" y="1002"/>
                    </a:lnTo>
                    <a:lnTo>
                      <a:pt x="396" y="1002"/>
                    </a:lnTo>
                    <a:lnTo>
                      <a:pt x="396" y="1008"/>
                    </a:lnTo>
                    <a:lnTo>
                      <a:pt x="402" y="1008"/>
                    </a:lnTo>
                    <a:lnTo>
                      <a:pt x="408" y="1008"/>
                    </a:lnTo>
                    <a:lnTo>
                      <a:pt x="414" y="1008"/>
                    </a:lnTo>
                  </a:path>
                </a:pathLst>
              </a:custGeom>
              <a:noFill/>
              <a:ln w="7620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scene3d>
                <a:camera prst="legacyPerspectiveTopRight"/>
                <a:lightRig rig="legacyNormal1" dir="t"/>
              </a:scene3d>
              <a:sp3d extrusionH="290500" prstMaterial="legacyMatte">
                <a:bevelT w="13500" h="13500" prst="angle"/>
                <a:bevelB w="13500" h="13500" prst="angle"/>
                <a:extrusionClr>
                  <a:srgbClr val="0000FF"/>
                </a:extrusionClr>
                <a:contourClr>
                  <a:srgbClr val="0000FF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fr-CA"/>
              </a:p>
            </p:txBody>
          </p:sp>
          <p:sp>
            <p:nvSpPr>
              <p:cNvPr id="14381" name="Freeform 9">
                <a:extLst>
                  <a:ext uri="{FF2B5EF4-FFF2-40B4-BE49-F238E27FC236}">
                    <a16:creationId xmlns:a16="http://schemas.microsoft.com/office/drawing/2014/main" id="{E79DB703-69F9-4B12-A0E6-CE212E9F1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" y="2864"/>
                <a:ext cx="534" cy="1008"/>
              </a:xfrm>
              <a:custGeom>
                <a:avLst/>
                <a:gdLst>
                  <a:gd name="T0" fmla="*/ 0 w 534"/>
                  <a:gd name="T1" fmla="*/ 1008 h 1008"/>
                  <a:gd name="T2" fmla="*/ 6 w 534"/>
                  <a:gd name="T3" fmla="*/ 1002 h 1008"/>
                  <a:gd name="T4" fmla="*/ 12 w 534"/>
                  <a:gd name="T5" fmla="*/ 1002 h 1008"/>
                  <a:gd name="T6" fmla="*/ 12 w 534"/>
                  <a:gd name="T7" fmla="*/ 996 h 1008"/>
                  <a:gd name="T8" fmla="*/ 18 w 534"/>
                  <a:gd name="T9" fmla="*/ 990 h 1008"/>
                  <a:gd name="T10" fmla="*/ 24 w 534"/>
                  <a:gd name="T11" fmla="*/ 972 h 1008"/>
                  <a:gd name="T12" fmla="*/ 42 w 534"/>
                  <a:gd name="T13" fmla="*/ 930 h 1008"/>
                  <a:gd name="T14" fmla="*/ 60 w 534"/>
                  <a:gd name="T15" fmla="*/ 870 h 1008"/>
                  <a:gd name="T16" fmla="*/ 90 w 534"/>
                  <a:gd name="T17" fmla="*/ 708 h 1008"/>
                  <a:gd name="T18" fmla="*/ 126 w 534"/>
                  <a:gd name="T19" fmla="*/ 504 h 1008"/>
                  <a:gd name="T20" fmla="*/ 162 w 534"/>
                  <a:gd name="T21" fmla="*/ 312 h 1008"/>
                  <a:gd name="T22" fmla="*/ 192 w 534"/>
                  <a:gd name="T23" fmla="*/ 162 h 1008"/>
                  <a:gd name="T24" fmla="*/ 210 w 534"/>
                  <a:gd name="T25" fmla="*/ 96 h 1008"/>
                  <a:gd name="T26" fmla="*/ 228 w 534"/>
                  <a:gd name="T27" fmla="*/ 48 h 1008"/>
                  <a:gd name="T28" fmla="*/ 234 w 534"/>
                  <a:gd name="T29" fmla="*/ 24 h 1008"/>
                  <a:gd name="T30" fmla="*/ 246 w 534"/>
                  <a:gd name="T31" fmla="*/ 12 h 1008"/>
                  <a:gd name="T32" fmla="*/ 252 w 534"/>
                  <a:gd name="T33" fmla="*/ 6 h 1008"/>
                  <a:gd name="T34" fmla="*/ 252 w 534"/>
                  <a:gd name="T35" fmla="*/ 0 h 1008"/>
                  <a:gd name="T36" fmla="*/ 258 w 534"/>
                  <a:gd name="T37" fmla="*/ 0 h 1008"/>
                  <a:gd name="T38" fmla="*/ 258 w 534"/>
                  <a:gd name="T39" fmla="*/ 0 h 1008"/>
                  <a:gd name="T40" fmla="*/ 258 w 534"/>
                  <a:gd name="T41" fmla="*/ 0 h 1008"/>
                  <a:gd name="T42" fmla="*/ 258 w 534"/>
                  <a:gd name="T43" fmla="*/ 0 h 1008"/>
                  <a:gd name="T44" fmla="*/ 264 w 534"/>
                  <a:gd name="T45" fmla="*/ 0 h 1008"/>
                  <a:gd name="T46" fmla="*/ 264 w 534"/>
                  <a:gd name="T47" fmla="*/ 0 h 1008"/>
                  <a:gd name="T48" fmla="*/ 264 w 534"/>
                  <a:gd name="T49" fmla="*/ 0 h 1008"/>
                  <a:gd name="T50" fmla="*/ 264 w 534"/>
                  <a:gd name="T51" fmla="*/ 0 h 1008"/>
                  <a:gd name="T52" fmla="*/ 270 w 534"/>
                  <a:gd name="T53" fmla="*/ 0 h 1008"/>
                  <a:gd name="T54" fmla="*/ 270 w 534"/>
                  <a:gd name="T55" fmla="*/ 0 h 1008"/>
                  <a:gd name="T56" fmla="*/ 270 w 534"/>
                  <a:gd name="T57" fmla="*/ 0 h 1008"/>
                  <a:gd name="T58" fmla="*/ 270 w 534"/>
                  <a:gd name="T59" fmla="*/ 0 h 1008"/>
                  <a:gd name="T60" fmla="*/ 276 w 534"/>
                  <a:gd name="T61" fmla="*/ 0 h 1008"/>
                  <a:gd name="T62" fmla="*/ 282 w 534"/>
                  <a:gd name="T63" fmla="*/ 6 h 1008"/>
                  <a:gd name="T64" fmla="*/ 282 w 534"/>
                  <a:gd name="T65" fmla="*/ 6 h 1008"/>
                  <a:gd name="T66" fmla="*/ 288 w 534"/>
                  <a:gd name="T67" fmla="*/ 18 h 1008"/>
                  <a:gd name="T68" fmla="*/ 300 w 534"/>
                  <a:gd name="T69" fmla="*/ 30 h 1008"/>
                  <a:gd name="T70" fmla="*/ 312 w 534"/>
                  <a:gd name="T71" fmla="*/ 78 h 1008"/>
                  <a:gd name="T72" fmla="*/ 336 w 534"/>
                  <a:gd name="T73" fmla="*/ 144 h 1008"/>
                  <a:gd name="T74" fmla="*/ 366 w 534"/>
                  <a:gd name="T75" fmla="*/ 306 h 1008"/>
                  <a:gd name="T76" fmla="*/ 402 w 534"/>
                  <a:gd name="T77" fmla="*/ 510 h 1008"/>
                  <a:gd name="T78" fmla="*/ 438 w 534"/>
                  <a:gd name="T79" fmla="*/ 702 h 1008"/>
                  <a:gd name="T80" fmla="*/ 468 w 534"/>
                  <a:gd name="T81" fmla="*/ 852 h 1008"/>
                  <a:gd name="T82" fmla="*/ 486 w 534"/>
                  <a:gd name="T83" fmla="*/ 918 h 1008"/>
                  <a:gd name="T84" fmla="*/ 504 w 534"/>
                  <a:gd name="T85" fmla="*/ 966 h 1008"/>
                  <a:gd name="T86" fmla="*/ 510 w 534"/>
                  <a:gd name="T87" fmla="*/ 984 h 1008"/>
                  <a:gd name="T88" fmla="*/ 516 w 534"/>
                  <a:gd name="T89" fmla="*/ 996 h 1008"/>
                  <a:gd name="T90" fmla="*/ 522 w 534"/>
                  <a:gd name="T91" fmla="*/ 1002 h 1008"/>
                  <a:gd name="T92" fmla="*/ 528 w 534"/>
                  <a:gd name="T93" fmla="*/ 1008 h 1008"/>
                  <a:gd name="T94" fmla="*/ 528 w 534"/>
                  <a:gd name="T95" fmla="*/ 1008 h 1008"/>
                  <a:gd name="T96" fmla="*/ 534 w 534"/>
                  <a:gd name="T97" fmla="*/ 1008 h 1008"/>
                  <a:gd name="T98" fmla="*/ 534 w 534"/>
                  <a:gd name="T99" fmla="*/ 1008 h 1008"/>
                  <a:gd name="T100" fmla="*/ 534 w 534"/>
                  <a:gd name="T101" fmla="*/ 1008 h 100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534" h="1008">
                    <a:moveTo>
                      <a:pt x="0" y="1008"/>
                    </a:moveTo>
                    <a:lnTo>
                      <a:pt x="6" y="1002"/>
                    </a:lnTo>
                    <a:lnTo>
                      <a:pt x="12" y="1002"/>
                    </a:lnTo>
                    <a:lnTo>
                      <a:pt x="12" y="996"/>
                    </a:lnTo>
                    <a:lnTo>
                      <a:pt x="18" y="990"/>
                    </a:lnTo>
                    <a:lnTo>
                      <a:pt x="24" y="972"/>
                    </a:lnTo>
                    <a:lnTo>
                      <a:pt x="42" y="930"/>
                    </a:lnTo>
                    <a:lnTo>
                      <a:pt x="60" y="870"/>
                    </a:lnTo>
                    <a:lnTo>
                      <a:pt x="90" y="708"/>
                    </a:lnTo>
                    <a:lnTo>
                      <a:pt x="126" y="504"/>
                    </a:lnTo>
                    <a:lnTo>
                      <a:pt x="162" y="312"/>
                    </a:lnTo>
                    <a:lnTo>
                      <a:pt x="192" y="162"/>
                    </a:lnTo>
                    <a:lnTo>
                      <a:pt x="210" y="96"/>
                    </a:lnTo>
                    <a:lnTo>
                      <a:pt x="228" y="48"/>
                    </a:lnTo>
                    <a:lnTo>
                      <a:pt x="234" y="24"/>
                    </a:lnTo>
                    <a:lnTo>
                      <a:pt x="246" y="12"/>
                    </a:lnTo>
                    <a:lnTo>
                      <a:pt x="252" y="6"/>
                    </a:lnTo>
                    <a:lnTo>
                      <a:pt x="252" y="0"/>
                    </a:lnTo>
                    <a:lnTo>
                      <a:pt x="258" y="0"/>
                    </a:lnTo>
                    <a:lnTo>
                      <a:pt x="264" y="0"/>
                    </a:lnTo>
                    <a:lnTo>
                      <a:pt x="270" y="0"/>
                    </a:lnTo>
                    <a:lnTo>
                      <a:pt x="276" y="0"/>
                    </a:lnTo>
                    <a:lnTo>
                      <a:pt x="282" y="6"/>
                    </a:lnTo>
                    <a:lnTo>
                      <a:pt x="288" y="18"/>
                    </a:lnTo>
                    <a:lnTo>
                      <a:pt x="300" y="30"/>
                    </a:lnTo>
                    <a:lnTo>
                      <a:pt x="312" y="78"/>
                    </a:lnTo>
                    <a:lnTo>
                      <a:pt x="336" y="144"/>
                    </a:lnTo>
                    <a:lnTo>
                      <a:pt x="366" y="306"/>
                    </a:lnTo>
                    <a:lnTo>
                      <a:pt x="402" y="510"/>
                    </a:lnTo>
                    <a:lnTo>
                      <a:pt x="438" y="702"/>
                    </a:lnTo>
                    <a:lnTo>
                      <a:pt x="468" y="852"/>
                    </a:lnTo>
                    <a:lnTo>
                      <a:pt x="486" y="918"/>
                    </a:lnTo>
                    <a:lnTo>
                      <a:pt x="504" y="966"/>
                    </a:lnTo>
                    <a:lnTo>
                      <a:pt x="510" y="984"/>
                    </a:lnTo>
                    <a:lnTo>
                      <a:pt x="516" y="996"/>
                    </a:lnTo>
                    <a:lnTo>
                      <a:pt x="522" y="1002"/>
                    </a:lnTo>
                    <a:lnTo>
                      <a:pt x="528" y="1008"/>
                    </a:lnTo>
                    <a:lnTo>
                      <a:pt x="534" y="1008"/>
                    </a:lnTo>
                  </a:path>
                </a:pathLst>
              </a:custGeom>
              <a:noFill/>
              <a:ln w="7620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scene3d>
                <a:camera prst="legacyPerspectiveTopRight"/>
                <a:lightRig rig="legacyNormal1" dir="t"/>
              </a:scene3d>
              <a:sp3d extrusionH="290500" prstMaterial="legacyMatte">
                <a:bevelT w="13500" h="13500" prst="angle"/>
                <a:bevelB w="13500" h="13500" prst="angle"/>
                <a:extrusionClr>
                  <a:srgbClr val="0000FF"/>
                </a:extrusionClr>
                <a:contourClr>
                  <a:srgbClr val="0000FF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fr-CA"/>
              </a:p>
            </p:txBody>
          </p:sp>
          <p:sp>
            <p:nvSpPr>
              <p:cNvPr id="14382" name="Freeform 10">
                <a:extLst>
                  <a:ext uri="{FF2B5EF4-FFF2-40B4-BE49-F238E27FC236}">
                    <a16:creationId xmlns:a16="http://schemas.microsoft.com/office/drawing/2014/main" id="{F8501E16-BE12-4B0B-AD6F-212BC84E0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8" y="2864"/>
                <a:ext cx="486" cy="1008"/>
              </a:xfrm>
              <a:custGeom>
                <a:avLst/>
                <a:gdLst>
                  <a:gd name="T0" fmla="*/ 0 w 486"/>
                  <a:gd name="T1" fmla="*/ 1008 h 1008"/>
                  <a:gd name="T2" fmla="*/ 0 w 486"/>
                  <a:gd name="T3" fmla="*/ 1008 h 1008"/>
                  <a:gd name="T4" fmla="*/ 6 w 486"/>
                  <a:gd name="T5" fmla="*/ 1008 h 1008"/>
                  <a:gd name="T6" fmla="*/ 6 w 486"/>
                  <a:gd name="T7" fmla="*/ 1008 h 1008"/>
                  <a:gd name="T8" fmla="*/ 6 w 486"/>
                  <a:gd name="T9" fmla="*/ 1008 h 1008"/>
                  <a:gd name="T10" fmla="*/ 12 w 486"/>
                  <a:gd name="T11" fmla="*/ 1008 h 1008"/>
                  <a:gd name="T12" fmla="*/ 12 w 486"/>
                  <a:gd name="T13" fmla="*/ 1008 h 1008"/>
                  <a:gd name="T14" fmla="*/ 12 w 486"/>
                  <a:gd name="T15" fmla="*/ 1008 h 1008"/>
                  <a:gd name="T16" fmla="*/ 18 w 486"/>
                  <a:gd name="T17" fmla="*/ 1002 h 1008"/>
                  <a:gd name="T18" fmla="*/ 18 w 486"/>
                  <a:gd name="T19" fmla="*/ 1002 h 1008"/>
                  <a:gd name="T20" fmla="*/ 30 w 486"/>
                  <a:gd name="T21" fmla="*/ 990 h 1008"/>
                  <a:gd name="T22" fmla="*/ 36 w 486"/>
                  <a:gd name="T23" fmla="*/ 972 h 1008"/>
                  <a:gd name="T24" fmla="*/ 48 w 486"/>
                  <a:gd name="T25" fmla="*/ 954 h 1008"/>
                  <a:gd name="T26" fmla="*/ 54 w 486"/>
                  <a:gd name="T27" fmla="*/ 924 h 1008"/>
                  <a:gd name="T28" fmla="*/ 72 w 486"/>
                  <a:gd name="T29" fmla="*/ 858 h 1008"/>
                  <a:gd name="T30" fmla="*/ 138 w 486"/>
                  <a:gd name="T31" fmla="*/ 522 h 1008"/>
                  <a:gd name="T32" fmla="*/ 174 w 486"/>
                  <a:gd name="T33" fmla="*/ 312 h 1008"/>
                  <a:gd name="T34" fmla="*/ 210 w 486"/>
                  <a:gd name="T35" fmla="*/ 150 h 1008"/>
                  <a:gd name="T36" fmla="*/ 222 w 486"/>
                  <a:gd name="T37" fmla="*/ 90 h 1008"/>
                  <a:gd name="T38" fmla="*/ 234 w 486"/>
                  <a:gd name="T39" fmla="*/ 66 h 1008"/>
                  <a:gd name="T40" fmla="*/ 240 w 486"/>
                  <a:gd name="T41" fmla="*/ 42 h 1008"/>
                  <a:gd name="T42" fmla="*/ 252 w 486"/>
                  <a:gd name="T43" fmla="*/ 24 h 1008"/>
                  <a:gd name="T44" fmla="*/ 252 w 486"/>
                  <a:gd name="T45" fmla="*/ 18 h 1008"/>
                  <a:gd name="T46" fmla="*/ 258 w 486"/>
                  <a:gd name="T47" fmla="*/ 12 h 1008"/>
                  <a:gd name="T48" fmla="*/ 264 w 486"/>
                  <a:gd name="T49" fmla="*/ 6 h 1008"/>
                  <a:gd name="T50" fmla="*/ 264 w 486"/>
                  <a:gd name="T51" fmla="*/ 6 h 1008"/>
                  <a:gd name="T52" fmla="*/ 264 w 486"/>
                  <a:gd name="T53" fmla="*/ 0 h 1008"/>
                  <a:gd name="T54" fmla="*/ 270 w 486"/>
                  <a:gd name="T55" fmla="*/ 0 h 1008"/>
                  <a:gd name="T56" fmla="*/ 270 w 486"/>
                  <a:gd name="T57" fmla="*/ 0 h 1008"/>
                  <a:gd name="T58" fmla="*/ 270 w 486"/>
                  <a:gd name="T59" fmla="*/ 0 h 1008"/>
                  <a:gd name="T60" fmla="*/ 276 w 486"/>
                  <a:gd name="T61" fmla="*/ 0 h 1008"/>
                  <a:gd name="T62" fmla="*/ 276 w 486"/>
                  <a:gd name="T63" fmla="*/ 0 h 1008"/>
                  <a:gd name="T64" fmla="*/ 276 w 486"/>
                  <a:gd name="T65" fmla="*/ 0 h 1008"/>
                  <a:gd name="T66" fmla="*/ 276 w 486"/>
                  <a:gd name="T67" fmla="*/ 0 h 1008"/>
                  <a:gd name="T68" fmla="*/ 282 w 486"/>
                  <a:gd name="T69" fmla="*/ 0 h 1008"/>
                  <a:gd name="T70" fmla="*/ 282 w 486"/>
                  <a:gd name="T71" fmla="*/ 0 h 1008"/>
                  <a:gd name="T72" fmla="*/ 282 w 486"/>
                  <a:gd name="T73" fmla="*/ 0 h 1008"/>
                  <a:gd name="T74" fmla="*/ 282 w 486"/>
                  <a:gd name="T75" fmla="*/ 0 h 1008"/>
                  <a:gd name="T76" fmla="*/ 288 w 486"/>
                  <a:gd name="T77" fmla="*/ 0 h 1008"/>
                  <a:gd name="T78" fmla="*/ 288 w 486"/>
                  <a:gd name="T79" fmla="*/ 0 h 1008"/>
                  <a:gd name="T80" fmla="*/ 294 w 486"/>
                  <a:gd name="T81" fmla="*/ 6 h 1008"/>
                  <a:gd name="T82" fmla="*/ 294 w 486"/>
                  <a:gd name="T83" fmla="*/ 12 h 1008"/>
                  <a:gd name="T84" fmla="*/ 300 w 486"/>
                  <a:gd name="T85" fmla="*/ 18 h 1008"/>
                  <a:gd name="T86" fmla="*/ 312 w 486"/>
                  <a:gd name="T87" fmla="*/ 36 h 1008"/>
                  <a:gd name="T88" fmla="*/ 318 w 486"/>
                  <a:gd name="T89" fmla="*/ 60 h 1008"/>
                  <a:gd name="T90" fmla="*/ 330 w 486"/>
                  <a:gd name="T91" fmla="*/ 84 h 1008"/>
                  <a:gd name="T92" fmla="*/ 348 w 486"/>
                  <a:gd name="T93" fmla="*/ 150 h 1008"/>
                  <a:gd name="T94" fmla="*/ 414 w 486"/>
                  <a:gd name="T95" fmla="*/ 522 h 1008"/>
                  <a:gd name="T96" fmla="*/ 450 w 486"/>
                  <a:gd name="T97" fmla="*/ 720 h 1008"/>
                  <a:gd name="T98" fmla="*/ 468 w 486"/>
                  <a:gd name="T99" fmla="*/ 804 h 1008"/>
                  <a:gd name="T100" fmla="*/ 486 w 486"/>
                  <a:gd name="T101" fmla="*/ 870 h 100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86" h="1008">
                    <a:moveTo>
                      <a:pt x="0" y="1008"/>
                    </a:moveTo>
                    <a:lnTo>
                      <a:pt x="0" y="1008"/>
                    </a:lnTo>
                    <a:lnTo>
                      <a:pt x="6" y="1008"/>
                    </a:lnTo>
                    <a:lnTo>
                      <a:pt x="12" y="1008"/>
                    </a:lnTo>
                    <a:lnTo>
                      <a:pt x="18" y="1002"/>
                    </a:lnTo>
                    <a:lnTo>
                      <a:pt x="30" y="990"/>
                    </a:lnTo>
                    <a:lnTo>
                      <a:pt x="36" y="972"/>
                    </a:lnTo>
                    <a:lnTo>
                      <a:pt x="48" y="954"/>
                    </a:lnTo>
                    <a:lnTo>
                      <a:pt x="54" y="924"/>
                    </a:lnTo>
                    <a:lnTo>
                      <a:pt x="72" y="858"/>
                    </a:lnTo>
                    <a:lnTo>
                      <a:pt x="138" y="522"/>
                    </a:lnTo>
                    <a:lnTo>
                      <a:pt x="174" y="312"/>
                    </a:lnTo>
                    <a:lnTo>
                      <a:pt x="210" y="150"/>
                    </a:lnTo>
                    <a:lnTo>
                      <a:pt x="222" y="90"/>
                    </a:lnTo>
                    <a:lnTo>
                      <a:pt x="234" y="66"/>
                    </a:lnTo>
                    <a:lnTo>
                      <a:pt x="240" y="42"/>
                    </a:lnTo>
                    <a:lnTo>
                      <a:pt x="252" y="24"/>
                    </a:lnTo>
                    <a:lnTo>
                      <a:pt x="252" y="18"/>
                    </a:lnTo>
                    <a:lnTo>
                      <a:pt x="258" y="12"/>
                    </a:lnTo>
                    <a:lnTo>
                      <a:pt x="264" y="6"/>
                    </a:lnTo>
                    <a:lnTo>
                      <a:pt x="264" y="0"/>
                    </a:lnTo>
                    <a:lnTo>
                      <a:pt x="270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8" y="0"/>
                    </a:lnTo>
                    <a:lnTo>
                      <a:pt x="294" y="6"/>
                    </a:lnTo>
                    <a:lnTo>
                      <a:pt x="294" y="12"/>
                    </a:lnTo>
                    <a:lnTo>
                      <a:pt x="300" y="18"/>
                    </a:lnTo>
                    <a:lnTo>
                      <a:pt x="312" y="36"/>
                    </a:lnTo>
                    <a:lnTo>
                      <a:pt x="318" y="60"/>
                    </a:lnTo>
                    <a:lnTo>
                      <a:pt x="330" y="84"/>
                    </a:lnTo>
                    <a:lnTo>
                      <a:pt x="348" y="150"/>
                    </a:lnTo>
                    <a:lnTo>
                      <a:pt x="414" y="522"/>
                    </a:lnTo>
                    <a:lnTo>
                      <a:pt x="450" y="720"/>
                    </a:lnTo>
                    <a:lnTo>
                      <a:pt x="468" y="804"/>
                    </a:lnTo>
                    <a:lnTo>
                      <a:pt x="486" y="870"/>
                    </a:lnTo>
                  </a:path>
                </a:pathLst>
              </a:custGeom>
              <a:noFill/>
              <a:ln w="7620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scene3d>
                <a:camera prst="legacyPerspectiveTopRight"/>
                <a:lightRig rig="legacyNormal1" dir="t"/>
              </a:scene3d>
              <a:sp3d extrusionH="290500" prstMaterial="legacyMatte">
                <a:bevelT w="13500" h="13500" prst="angle"/>
                <a:bevelB w="13500" h="13500" prst="angle"/>
                <a:extrusionClr>
                  <a:srgbClr val="0000FF"/>
                </a:extrusionClr>
                <a:contourClr>
                  <a:srgbClr val="0000FF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fr-CA"/>
              </a:p>
            </p:txBody>
          </p:sp>
          <p:sp>
            <p:nvSpPr>
              <p:cNvPr id="14383" name="Freeform 11">
                <a:extLst>
                  <a:ext uri="{FF2B5EF4-FFF2-40B4-BE49-F238E27FC236}">
                    <a16:creationId xmlns:a16="http://schemas.microsoft.com/office/drawing/2014/main" id="{9B5F69C7-430D-4DC1-9502-14F4A366C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368"/>
                <a:ext cx="198" cy="504"/>
              </a:xfrm>
              <a:custGeom>
                <a:avLst/>
                <a:gdLst>
                  <a:gd name="T0" fmla="*/ 0 w 198"/>
                  <a:gd name="T1" fmla="*/ 366 h 504"/>
                  <a:gd name="T2" fmla="*/ 12 w 198"/>
                  <a:gd name="T3" fmla="*/ 420 h 504"/>
                  <a:gd name="T4" fmla="*/ 30 w 198"/>
                  <a:gd name="T5" fmla="*/ 468 h 504"/>
                  <a:gd name="T6" fmla="*/ 36 w 198"/>
                  <a:gd name="T7" fmla="*/ 486 h 504"/>
                  <a:gd name="T8" fmla="*/ 42 w 198"/>
                  <a:gd name="T9" fmla="*/ 492 h 504"/>
                  <a:gd name="T10" fmla="*/ 48 w 198"/>
                  <a:gd name="T11" fmla="*/ 498 h 504"/>
                  <a:gd name="T12" fmla="*/ 54 w 198"/>
                  <a:gd name="T13" fmla="*/ 498 h 504"/>
                  <a:gd name="T14" fmla="*/ 54 w 198"/>
                  <a:gd name="T15" fmla="*/ 504 h 504"/>
                  <a:gd name="T16" fmla="*/ 60 w 198"/>
                  <a:gd name="T17" fmla="*/ 504 h 504"/>
                  <a:gd name="T18" fmla="*/ 60 w 198"/>
                  <a:gd name="T19" fmla="*/ 504 h 504"/>
                  <a:gd name="T20" fmla="*/ 60 w 198"/>
                  <a:gd name="T21" fmla="*/ 504 h 504"/>
                  <a:gd name="T22" fmla="*/ 66 w 198"/>
                  <a:gd name="T23" fmla="*/ 504 h 504"/>
                  <a:gd name="T24" fmla="*/ 66 w 198"/>
                  <a:gd name="T25" fmla="*/ 504 h 504"/>
                  <a:gd name="T26" fmla="*/ 66 w 198"/>
                  <a:gd name="T27" fmla="*/ 504 h 504"/>
                  <a:gd name="T28" fmla="*/ 66 w 198"/>
                  <a:gd name="T29" fmla="*/ 504 h 504"/>
                  <a:gd name="T30" fmla="*/ 72 w 198"/>
                  <a:gd name="T31" fmla="*/ 504 h 504"/>
                  <a:gd name="T32" fmla="*/ 72 w 198"/>
                  <a:gd name="T33" fmla="*/ 504 h 504"/>
                  <a:gd name="T34" fmla="*/ 78 w 198"/>
                  <a:gd name="T35" fmla="*/ 498 h 504"/>
                  <a:gd name="T36" fmla="*/ 78 w 198"/>
                  <a:gd name="T37" fmla="*/ 498 h 504"/>
                  <a:gd name="T38" fmla="*/ 84 w 198"/>
                  <a:gd name="T39" fmla="*/ 492 h 504"/>
                  <a:gd name="T40" fmla="*/ 90 w 198"/>
                  <a:gd name="T41" fmla="*/ 486 h 504"/>
                  <a:gd name="T42" fmla="*/ 96 w 198"/>
                  <a:gd name="T43" fmla="*/ 468 h 504"/>
                  <a:gd name="T44" fmla="*/ 114 w 198"/>
                  <a:gd name="T45" fmla="*/ 426 h 504"/>
                  <a:gd name="T46" fmla="*/ 126 w 198"/>
                  <a:gd name="T47" fmla="*/ 366 h 504"/>
                  <a:gd name="T48" fmla="*/ 162 w 198"/>
                  <a:gd name="T49" fmla="*/ 216 h 504"/>
                  <a:gd name="T50" fmla="*/ 198 w 198"/>
                  <a:gd name="T51" fmla="*/ 18 h 504"/>
                  <a:gd name="T52" fmla="*/ 198 w 198"/>
                  <a:gd name="T53" fmla="*/ 0 h 50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8" h="504">
                    <a:moveTo>
                      <a:pt x="0" y="366"/>
                    </a:moveTo>
                    <a:lnTo>
                      <a:pt x="12" y="420"/>
                    </a:lnTo>
                    <a:lnTo>
                      <a:pt x="30" y="468"/>
                    </a:lnTo>
                    <a:lnTo>
                      <a:pt x="36" y="486"/>
                    </a:lnTo>
                    <a:lnTo>
                      <a:pt x="42" y="492"/>
                    </a:lnTo>
                    <a:lnTo>
                      <a:pt x="48" y="498"/>
                    </a:lnTo>
                    <a:lnTo>
                      <a:pt x="54" y="498"/>
                    </a:lnTo>
                    <a:lnTo>
                      <a:pt x="54" y="504"/>
                    </a:lnTo>
                    <a:lnTo>
                      <a:pt x="60" y="504"/>
                    </a:lnTo>
                    <a:lnTo>
                      <a:pt x="66" y="504"/>
                    </a:lnTo>
                    <a:lnTo>
                      <a:pt x="72" y="504"/>
                    </a:lnTo>
                    <a:lnTo>
                      <a:pt x="78" y="498"/>
                    </a:lnTo>
                    <a:lnTo>
                      <a:pt x="84" y="492"/>
                    </a:lnTo>
                    <a:lnTo>
                      <a:pt x="90" y="486"/>
                    </a:lnTo>
                    <a:lnTo>
                      <a:pt x="96" y="468"/>
                    </a:lnTo>
                    <a:lnTo>
                      <a:pt x="114" y="426"/>
                    </a:lnTo>
                    <a:lnTo>
                      <a:pt x="126" y="366"/>
                    </a:lnTo>
                    <a:lnTo>
                      <a:pt x="162" y="216"/>
                    </a:lnTo>
                    <a:lnTo>
                      <a:pt x="198" y="18"/>
                    </a:lnTo>
                    <a:lnTo>
                      <a:pt x="198" y="0"/>
                    </a:lnTo>
                  </a:path>
                </a:pathLst>
              </a:custGeom>
              <a:noFill/>
              <a:ln w="7620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scene3d>
                <a:camera prst="legacyPerspectiveTopRight"/>
                <a:lightRig rig="legacyNormal1" dir="t"/>
              </a:scene3d>
              <a:sp3d extrusionH="290500" prstMaterial="legacyMatte">
                <a:bevelT w="13500" h="13500" prst="angle"/>
                <a:bevelB w="13500" h="13500" prst="angle"/>
                <a:extrusionClr>
                  <a:srgbClr val="0000FF"/>
                </a:extrusionClr>
                <a:contourClr>
                  <a:srgbClr val="0000FF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fr-CA"/>
              </a:p>
            </p:txBody>
          </p:sp>
        </p:grpSp>
      </p:grpSp>
      <p:sp>
        <p:nvSpPr>
          <p:cNvPr id="14343" name="Text Box 21">
            <a:extLst>
              <a:ext uri="{FF2B5EF4-FFF2-40B4-BE49-F238E27FC236}">
                <a16:creationId xmlns:a16="http://schemas.microsoft.com/office/drawing/2014/main" id="{0776E2F4-D720-4881-8B59-20DAA8427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038" y="1882775"/>
            <a:ext cx="3540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4800" i="1" dirty="0">
                <a:latin typeface="Times New Roman" panose="02020603050405020304" pitchFamily="18" charset="0"/>
              </a:rPr>
              <a:t>f</a:t>
            </a:r>
          </a:p>
        </p:txBody>
      </p:sp>
      <p:grpSp>
        <p:nvGrpSpPr>
          <p:cNvPr id="14344" name="Group 53">
            <a:extLst>
              <a:ext uri="{FF2B5EF4-FFF2-40B4-BE49-F238E27FC236}">
                <a16:creationId xmlns:a16="http://schemas.microsoft.com/office/drawing/2014/main" id="{E4D0A511-EAF0-4DF0-B0DA-3D6599978AA9}"/>
              </a:ext>
            </a:extLst>
          </p:cNvPr>
          <p:cNvGrpSpPr>
            <a:grpSpLocks/>
          </p:cNvGrpSpPr>
          <p:nvPr/>
        </p:nvGrpSpPr>
        <p:grpSpPr bwMode="auto">
          <a:xfrm>
            <a:off x="266700" y="3862388"/>
            <a:ext cx="3979863" cy="936625"/>
            <a:chOff x="168" y="2116"/>
            <a:chExt cx="2507" cy="1078"/>
          </a:xfrm>
        </p:grpSpPr>
        <p:sp>
          <p:nvSpPr>
            <p:cNvPr id="14365" name="Line 23">
              <a:extLst>
                <a:ext uri="{FF2B5EF4-FFF2-40B4-BE49-F238E27FC236}">
                  <a16:creationId xmlns:a16="http://schemas.microsoft.com/office/drawing/2014/main" id="{21121B7A-EF75-471E-BF95-83504D834A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" y="2655"/>
              <a:ext cx="2507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4366" name="Line 24">
              <a:extLst>
                <a:ext uri="{FF2B5EF4-FFF2-40B4-BE49-F238E27FC236}">
                  <a16:creationId xmlns:a16="http://schemas.microsoft.com/office/drawing/2014/main" id="{E884E2FF-81CB-43DE-978E-9CA20E6281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" y="2116"/>
              <a:ext cx="2" cy="10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grpSp>
          <p:nvGrpSpPr>
            <p:cNvPr id="14367" name="Group 25">
              <a:extLst>
                <a:ext uri="{FF2B5EF4-FFF2-40B4-BE49-F238E27FC236}">
                  <a16:creationId xmlns:a16="http://schemas.microsoft.com/office/drawing/2014/main" id="{ADC8F8E2-FE2E-49BF-B876-08E2D9D9FF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2140"/>
              <a:ext cx="1198" cy="1030"/>
              <a:chOff x="2060" y="2864"/>
              <a:chExt cx="1632" cy="1008"/>
            </a:xfrm>
          </p:grpSpPr>
          <p:sp>
            <p:nvSpPr>
              <p:cNvPr id="14373" name="Freeform 26">
                <a:extLst>
                  <a:ext uri="{FF2B5EF4-FFF2-40B4-BE49-F238E27FC236}">
                    <a16:creationId xmlns:a16="http://schemas.microsoft.com/office/drawing/2014/main" id="{98644CF3-901D-480C-B003-D8BB70D41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0" y="2864"/>
                <a:ext cx="414" cy="1008"/>
              </a:xfrm>
              <a:custGeom>
                <a:avLst/>
                <a:gdLst>
                  <a:gd name="T0" fmla="*/ 0 w 414"/>
                  <a:gd name="T1" fmla="*/ 504 h 1008"/>
                  <a:gd name="T2" fmla="*/ 30 w 414"/>
                  <a:gd name="T3" fmla="*/ 318 h 1008"/>
                  <a:gd name="T4" fmla="*/ 66 w 414"/>
                  <a:gd name="T5" fmla="*/ 156 h 1008"/>
                  <a:gd name="T6" fmla="*/ 84 w 414"/>
                  <a:gd name="T7" fmla="*/ 84 h 1008"/>
                  <a:gd name="T8" fmla="*/ 96 w 414"/>
                  <a:gd name="T9" fmla="*/ 42 h 1008"/>
                  <a:gd name="T10" fmla="*/ 108 w 414"/>
                  <a:gd name="T11" fmla="*/ 18 h 1008"/>
                  <a:gd name="T12" fmla="*/ 114 w 414"/>
                  <a:gd name="T13" fmla="*/ 12 h 1008"/>
                  <a:gd name="T14" fmla="*/ 120 w 414"/>
                  <a:gd name="T15" fmla="*/ 6 h 1008"/>
                  <a:gd name="T16" fmla="*/ 120 w 414"/>
                  <a:gd name="T17" fmla="*/ 6 h 1008"/>
                  <a:gd name="T18" fmla="*/ 126 w 414"/>
                  <a:gd name="T19" fmla="*/ 0 h 1008"/>
                  <a:gd name="T20" fmla="*/ 126 w 414"/>
                  <a:gd name="T21" fmla="*/ 0 h 1008"/>
                  <a:gd name="T22" fmla="*/ 126 w 414"/>
                  <a:gd name="T23" fmla="*/ 0 h 1008"/>
                  <a:gd name="T24" fmla="*/ 126 w 414"/>
                  <a:gd name="T25" fmla="*/ 0 h 1008"/>
                  <a:gd name="T26" fmla="*/ 132 w 414"/>
                  <a:gd name="T27" fmla="*/ 0 h 1008"/>
                  <a:gd name="T28" fmla="*/ 132 w 414"/>
                  <a:gd name="T29" fmla="*/ 0 h 1008"/>
                  <a:gd name="T30" fmla="*/ 132 w 414"/>
                  <a:gd name="T31" fmla="*/ 0 h 1008"/>
                  <a:gd name="T32" fmla="*/ 132 w 414"/>
                  <a:gd name="T33" fmla="*/ 0 h 1008"/>
                  <a:gd name="T34" fmla="*/ 138 w 414"/>
                  <a:gd name="T35" fmla="*/ 0 h 1008"/>
                  <a:gd name="T36" fmla="*/ 138 w 414"/>
                  <a:gd name="T37" fmla="*/ 0 h 1008"/>
                  <a:gd name="T38" fmla="*/ 138 w 414"/>
                  <a:gd name="T39" fmla="*/ 0 h 1008"/>
                  <a:gd name="T40" fmla="*/ 138 w 414"/>
                  <a:gd name="T41" fmla="*/ 0 h 1008"/>
                  <a:gd name="T42" fmla="*/ 144 w 414"/>
                  <a:gd name="T43" fmla="*/ 0 h 1008"/>
                  <a:gd name="T44" fmla="*/ 144 w 414"/>
                  <a:gd name="T45" fmla="*/ 0 h 1008"/>
                  <a:gd name="T46" fmla="*/ 144 w 414"/>
                  <a:gd name="T47" fmla="*/ 0 h 1008"/>
                  <a:gd name="T48" fmla="*/ 150 w 414"/>
                  <a:gd name="T49" fmla="*/ 6 h 1008"/>
                  <a:gd name="T50" fmla="*/ 156 w 414"/>
                  <a:gd name="T51" fmla="*/ 12 h 1008"/>
                  <a:gd name="T52" fmla="*/ 162 w 414"/>
                  <a:gd name="T53" fmla="*/ 30 h 1008"/>
                  <a:gd name="T54" fmla="*/ 174 w 414"/>
                  <a:gd name="T55" fmla="*/ 48 h 1008"/>
                  <a:gd name="T56" fmla="*/ 186 w 414"/>
                  <a:gd name="T57" fmla="*/ 96 h 1008"/>
                  <a:gd name="T58" fmla="*/ 204 w 414"/>
                  <a:gd name="T59" fmla="*/ 150 h 1008"/>
                  <a:gd name="T60" fmla="*/ 270 w 414"/>
                  <a:gd name="T61" fmla="*/ 498 h 1008"/>
                  <a:gd name="T62" fmla="*/ 306 w 414"/>
                  <a:gd name="T63" fmla="*/ 690 h 1008"/>
                  <a:gd name="T64" fmla="*/ 318 w 414"/>
                  <a:gd name="T65" fmla="*/ 780 h 1008"/>
                  <a:gd name="T66" fmla="*/ 342 w 414"/>
                  <a:gd name="T67" fmla="*/ 864 h 1008"/>
                  <a:gd name="T68" fmla="*/ 360 w 414"/>
                  <a:gd name="T69" fmla="*/ 930 h 1008"/>
                  <a:gd name="T70" fmla="*/ 366 w 414"/>
                  <a:gd name="T71" fmla="*/ 954 h 1008"/>
                  <a:gd name="T72" fmla="*/ 372 w 414"/>
                  <a:gd name="T73" fmla="*/ 972 h 1008"/>
                  <a:gd name="T74" fmla="*/ 384 w 414"/>
                  <a:gd name="T75" fmla="*/ 990 h 1008"/>
                  <a:gd name="T76" fmla="*/ 390 w 414"/>
                  <a:gd name="T77" fmla="*/ 1002 h 1008"/>
                  <a:gd name="T78" fmla="*/ 396 w 414"/>
                  <a:gd name="T79" fmla="*/ 1002 h 1008"/>
                  <a:gd name="T80" fmla="*/ 396 w 414"/>
                  <a:gd name="T81" fmla="*/ 1008 h 1008"/>
                  <a:gd name="T82" fmla="*/ 402 w 414"/>
                  <a:gd name="T83" fmla="*/ 1008 h 1008"/>
                  <a:gd name="T84" fmla="*/ 402 w 414"/>
                  <a:gd name="T85" fmla="*/ 1008 h 1008"/>
                  <a:gd name="T86" fmla="*/ 402 w 414"/>
                  <a:gd name="T87" fmla="*/ 1008 h 1008"/>
                  <a:gd name="T88" fmla="*/ 408 w 414"/>
                  <a:gd name="T89" fmla="*/ 1008 h 1008"/>
                  <a:gd name="T90" fmla="*/ 408 w 414"/>
                  <a:gd name="T91" fmla="*/ 1008 h 1008"/>
                  <a:gd name="T92" fmla="*/ 408 w 414"/>
                  <a:gd name="T93" fmla="*/ 1008 h 1008"/>
                  <a:gd name="T94" fmla="*/ 414 w 414"/>
                  <a:gd name="T95" fmla="*/ 1008 h 1008"/>
                  <a:gd name="T96" fmla="*/ 414 w 414"/>
                  <a:gd name="T97" fmla="*/ 1008 h 1008"/>
                  <a:gd name="T98" fmla="*/ 414 w 414"/>
                  <a:gd name="T99" fmla="*/ 1008 h 100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14" h="1008">
                    <a:moveTo>
                      <a:pt x="0" y="504"/>
                    </a:moveTo>
                    <a:lnTo>
                      <a:pt x="30" y="318"/>
                    </a:lnTo>
                    <a:lnTo>
                      <a:pt x="66" y="156"/>
                    </a:lnTo>
                    <a:lnTo>
                      <a:pt x="84" y="84"/>
                    </a:lnTo>
                    <a:lnTo>
                      <a:pt x="96" y="42"/>
                    </a:lnTo>
                    <a:lnTo>
                      <a:pt x="108" y="18"/>
                    </a:lnTo>
                    <a:lnTo>
                      <a:pt x="114" y="12"/>
                    </a:lnTo>
                    <a:lnTo>
                      <a:pt x="120" y="6"/>
                    </a:lnTo>
                    <a:lnTo>
                      <a:pt x="126" y="0"/>
                    </a:lnTo>
                    <a:lnTo>
                      <a:pt x="132" y="0"/>
                    </a:lnTo>
                    <a:lnTo>
                      <a:pt x="138" y="0"/>
                    </a:lnTo>
                    <a:lnTo>
                      <a:pt x="144" y="0"/>
                    </a:lnTo>
                    <a:lnTo>
                      <a:pt x="150" y="6"/>
                    </a:lnTo>
                    <a:lnTo>
                      <a:pt x="156" y="12"/>
                    </a:lnTo>
                    <a:lnTo>
                      <a:pt x="162" y="30"/>
                    </a:lnTo>
                    <a:lnTo>
                      <a:pt x="174" y="48"/>
                    </a:lnTo>
                    <a:lnTo>
                      <a:pt x="186" y="96"/>
                    </a:lnTo>
                    <a:lnTo>
                      <a:pt x="204" y="150"/>
                    </a:lnTo>
                    <a:lnTo>
                      <a:pt x="270" y="498"/>
                    </a:lnTo>
                    <a:lnTo>
                      <a:pt x="306" y="690"/>
                    </a:lnTo>
                    <a:lnTo>
                      <a:pt x="318" y="780"/>
                    </a:lnTo>
                    <a:lnTo>
                      <a:pt x="342" y="864"/>
                    </a:lnTo>
                    <a:lnTo>
                      <a:pt x="360" y="930"/>
                    </a:lnTo>
                    <a:lnTo>
                      <a:pt x="366" y="954"/>
                    </a:lnTo>
                    <a:lnTo>
                      <a:pt x="372" y="972"/>
                    </a:lnTo>
                    <a:lnTo>
                      <a:pt x="384" y="990"/>
                    </a:lnTo>
                    <a:lnTo>
                      <a:pt x="390" y="1002"/>
                    </a:lnTo>
                    <a:lnTo>
                      <a:pt x="396" y="1002"/>
                    </a:lnTo>
                    <a:lnTo>
                      <a:pt x="396" y="1008"/>
                    </a:lnTo>
                    <a:lnTo>
                      <a:pt x="402" y="1008"/>
                    </a:lnTo>
                    <a:lnTo>
                      <a:pt x="408" y="1008"/>
                    </a:lnTo>
                    <a:lnTo>
                      <a:pt x="414" y="1008"/>
                    </a:lnTo>
                  </a:path>
                </a:pathLst>
              </a:custGeom>
              <a:noFill/>
              <a:ln w="7620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scene3d>
                <a:camera prst="legacyPerspectiveTopRight"/>
                <a:lightRig rig="legacyNormal1" dir="t"/>
              </a:scene3d>
              <a:sp3d extrusionH="290500" prstMaterial="legacyMatte">
                <a:bevelT w="13500" h="13500" prst="angle"/>
                <a:bevelB w="13500" h="13500" prst="angle"/>
                <a:extrusionClr>
                  <a:srgbClr val="0000FF"/>
                </a:extrusionClr>
                <a:contourClr>
                  <a:srgbClr val="0000FF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fr-CA"/>
              </a:p>
            </p:txBody>
          </p:sp>
          <p:sp>
            <p:nvSpPr>
              <p:cNvPr id="14374" name="Freeform 27">
                <a:extLst>
                  <a:ext uri="{FF2B5EF4-FFF2-40B4-BE49-F238E27FC236}">
                    <a16:creationId xmlns:a16="http://schemas.microsoft.com/office/drawing/2014/main" id="{C1CC011B-5207-4693-B6A0-B29123649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" y="2864"/>
                <a:ext cx="534" cy="1008"/>
              </a:xfrm>
              <a:custGeom>
                <a:avLst/>
                <a:gdLst>
                  <a:gd name="T0" fmla="*/ 0 w 534"/>
                  <a:gd name="T1" fmla="*/ 1008 h 1008"/>
                  <a:gd name="T2" fmla="*/ 6 w 534"/>
                  <a:gd name="T3" fmla="*/ 1002 h 1008"/>
                  <a:gd name="T4" fmla="*/ 12 w 534"/>
                  <a:gd name="T5" fmla="*/ 1002 h 1008"/>
                  <a:gd name="T6" fmla="*/ 12 w 534"/>
                  <a:gd name="T7" fmla="*/ 996 h 1008"/>
                  <a:gd name="T8" fmla="*/ 18 w 534"/>
                  <a:gd name="T9" fmla="*/ 990 h 1008"/>
                  <a:gd name="T10" fmla="*/ 24 w 534"/>
                  <a:gd name="T11" fmla="*/ 972 h 1008"/>
                  <a:gd name="T12" fmla="*/ 42 w 534"/>
                  <a:gd name="T13" fmla="*/ 930 h 1008"/>
                  <a:gd name="T14" fmla="*/ 60 w 534"/>
                  <a:gd name="T15" fmla="*/ 870 h 1008"/>
                  <a:gd name="T16" fmla="*/ 90 w 534"/>
                  <a:gd name="T17" fmla="*/ 708 h 1008"/>
                  <a:gd name="T18" fmla="*/ 126 w 534"/>
                  <a:gd name="T19" fmla="*/ 504 h 1008"/>
                  <a:gd name="T20" fmla="*/ 162 w 534"/>
                  <a:gd name="T21" fmla="*/ 312 h 1008"/>
                  <a:gd name="T22" fmla="*/ 192 w 534"/>
                  <a:gd name="T23" fmla="*/ 162 h 1008"/>
                  <a:gd name="T24" fmla="*/ 210 w 534"/>
                  <a:gd name="T25" fmla="*/ 96 h 1008"/>
                  <a:gd name="T26" fmla="*/ 228 w 534"/>
                  <a:gd name="T27" fmla="*/ 48 h 1008"/>
                  <a:gd name="T28" fmla="*/ 234 w 534"/>
                  <a:gd name="T29" fmla="*/ 24 h 1008"/>
                  <a:gd name="T30" fmla="*/ 246 w 534"/>
                  <a:gd name="T31" fmla="*/ 12 h 1008"/>
                  <a:gd name="T32" fmla="*/ 252 w 534"/>
                  <a:gd name="T33" fmla="*/ 6 h 1008"/>
                  <a:gd name="T34" fmla="*/ 252 w 534"/>
                  <a:gd name="T35" fmla="*/ 0 h 1008"/>
                  <a:gd name="T36" fmla="*/ 258 w 534"/>
                  <a:gd name="T37" fmla="*/ 0 h 1008"/>
                  <a:gd name="T38" fmla="*/ 258 w 534"/>
                  <a:gd name="T39" fmla="*/ 0 h 1008"/>
                  <a:gd name="T40" fmla="*/ 258 w 534"/>
                  <a:gd name="T41" fmla="*/ 0 h 1008"/>
                  <a:gd name="T42" fmla="*/ 258 w 534"/>
                  <a:gd name="T43" fmla="*/ 0 h 1008"/>
                  <a:gd name="T44" fmla="*/ 264 w 534"/>
                  <a:gd name="T45" fmla="*/ 0 h 1008"/>
                  <a:gd name="T46" fmla="*/ 264 w 534"/>
                  <a:gd name="T47" fmla="*/ 0 h 1008"/>
                  <a:gd name="T48" fmla="*/ 264 w 534"/>
                  <a:gd name="T49" fmla="*/ 0 h 1008"/>
                  <a:gd name="T50" fmla="*/ 264 w 534"/>
                  <a:gd name="T51" fmla="*/ 0 h 1008"/>
                  <a:gd name="T52" fmla="*/ 270 w 534"/>
                  <a:gd name="T53" fmla="*/ 0 h 1008"/>
                  <a:gd name="T54" fmla="*/ 270 w 534"/>
                  <a:gd name="T55" fmla="*/ 0 h 1008"/>
                  <a:gd name="T56" fmla="*/ 270 w 534"/>
                  <a:gd name="T57" fmla="*/ 0 h 1008"/>
                  <a:gd name="T58" fmla="*/ 270 w 534"/>
                  <a:gd name="T59" fmla="*/ 0 h 1008"/>
                  <a:gd name="T60" fmla="*/ 276 w 534"/>
                  <a:gd name="T61" fmla="*/ 0 h 1008"/>
                  <a:gd name="T62" fmla="*/ 282 w 534"/>
                  <a:gd name="T63" fmla="*/ 6 h 1008"/>
                  <a:gd name="T64" fmla="*/ 282 w 534"/>
                  <a:gd name="T65" fmla="*/ 6 h 1008"/>
                  <a:gd name="T66" fmla="*/ 288 w 534"/>
                  <a:gd name="T67" fmla="*/ 18 h 1008"/>
                  <a:gd name="T68" fmla="*/ 300 w 534"/>
                  <a:gd name="T69" fmla="*/ 30 h 1008"/>
                  <a:gd name="T70" fmla="*/ 312 w 534"/>
                  <a:gd name="T71" fmla="*/ 78 h 1008"/>
                  <a:gd name="T72" fmla="*/ 336 w 534"/>
                  <a:gd name="T73" fmla="*/ 144 h 1008"/>
                  <a:gd name="T74" fmla="*/ 366 w 534"/>
                  <a:gd name="T75" fmla="*/ 306 h 1008"/>
                  <a:gd name="T76" fmla="*/ 402 w 534"/>
                  <a:gd name="T77" fmla="*/ 510 h 1008"/>
                  <a:gd name="T78" fmla="*/ 438 w 534"/>
                  <a:gd name="T79" fmla="*/ 702 h 1008"/>
                  <a:gd name="T80" fmla="*/ 468 w 534"/>
                  <a:gd name="T81" fmla="*/ 852 h 1008"/>
                  <a:gd name="T82" fmla="*/ 486 w 534"/>
                  <a:gd name="T83" fmla="*/ 918 h 1008"/>
                  <a:gd name="T84" fmla="*/ 504 w 534"/>
                  <a:gd name="T85" fmla="*/ 966 h 1008"/>
                  <a:gd name="T86" fmla="*/ 510 w 534"/>
                  <a:gd name="T87" fmla="*/ 984 h 1008"/>
                  <a:gd name="T88" fmla="*/ 516 w 534"/>
                  <a:gd name="T89" fmla="*/ 996 h 1008"/>
                  <a:gd name="T90" fmla="*/ 522 w 534"/>
                  <a:gd name="T91" fmla="*/ 1002 h 1008"/>
                  <a:gd name="T92" fmla="*/ 528 w 534"/>
                  <a:gd name="T93" fmla="*/ 1008 h 1008"/>
                  <a:gd name="T94" fmla="*/ 528 w 534"/>
                  <a:gd name="T95" fmla="*/ 1008 h 1008"/>
                  <a:gd name="T96" fmla="*/ 534 w 534"/>
                  <a:gd name="T97" fmla="*/ 1008 h 1008"/>
                  <a:gd name="T98" fmla="*/ 534 w 534"/>
                  <a:gd name="T99" fmla="*/ 1008 h 1008"/>
                  <a:gd name="T100" fmla="*/ 534 w 534"/>
                  <a:gd name="T101" fmla="*/ 1008 h 100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534" h="1008">
                    <a:moveTo>
                      <a:pt x="0" y="1008"/>
                    </a:moveTo>
                    <a:lnTo>
                      <a:pt x="6" y="1002"/>
                    </a:lnTo>
                    <a:lnTo>
                      <a:pt x="12" y="1002"/>
                    </a:lnTo>
                    <a:lnTo>
                      <a:pt x="12" y="996"/>
                    </a:lnTo>
                    <a:lnTo>
                      <a:pt x="18" y="990"/>
                    </a:lnTo>
                    <a:lnTo>
                      <a:pt x="24" y="972"/>
                    </a:lnTo>
                    <a:lnTo>
                      <a:pt x="42" y="930"/>
                    </a:lnTo>
                    <a:lnTo>
                      <a:pt x="60" y="870"/>
                    </a:lnTo>
                    <a:lnTo>
                      <a:pt x="90" y="708"/>
                    </a:lnTo>
                    <a:lnTo>
                      <a:pt x="126" y="504"/>
                    </a:lnTo>
                    <a:lnTo>
                      <a:pt x="162" y="312"/>
                    </a:lnTo>
                    <a:lnTo>
                      <a:pt x="192" y="162"/>
                    </a:lnTo>
                    <a:lnTo>
                      <a:pt x="210" y="96"/>
                    </a:lnTo>
                    <a:lnTo>
                      <a:pt x="228" y="48"/>
                    </a:lnTo>
                    <a:lnTo>
                      <a:pt x="234" y="24"/>
                    </a:lnTo>
                    <a:lnTo>
                      <a:pt x="246" y="12"/>
                    </a:lnTo>
                    <a:lnTo>
                      <a:pt x="252" y="6"/>
                    </a:lnTo>
                    <a:lnTo>
                      <a:pt x="252" y="0"/>
                    </a:lnTo>
                    <a:lnTo>
                      <a:pt x="258" y="0"/>
                    </a:lnTo>
                    <a:lnTo>
                      <a:pt x="264" y="0"/>
                    </a:lnTo>
                    <a:lnTo>
                      <a:pt x="270" y="0"/>
                    </a:lnTo>
                    <a:lnTo>
                      <a:pt x="276" y="0"/>
                    </a:lnTo>
                    <a:lnTo>
                      <a:pt x="282" y="6"/>
                    </a:lnTo>
                    <a:lnTo>
                      <a:pt x="288" y="18"/>
                    </a:lnTo>
                    <a:lnTo>
                      <a:pt x="300" y="30"/>
                    </a:lnTo>
                    <a:lnTo>
                      <a:pt x="312" y="78"/>
                    </a:lnTo>
                    <a:lnTo>
                      <a:pt x="336" y="144"/>
                    </a:lnTo>
                    <a:lnTo>
                      <a:pt x="366" y="306"/>
                    </a:lnTo>
                    <a:lnTo>
                      <a:pt x="402" y="510"/>
                    </a:lnTo>
                    <a:lnTo>
                      <a:pt x="438" y="702"/>
                    </a:lnTo>
                    <a:lnTo>
                      <a:pt x="468" y="852"/>
                    </a:lnTo>
                    <a:lnTo>
                      <a:pt x="486" y="918"/>
                    </a:lnTo>
                    <a:lnTo>
                      <a:pt x="504" y="966"/>
                    </a:lnTo>
                    <a:lnTo>
                      <a:pt x="510" y="984"/>
                    </a:lnTo>
                    <a:lnTo>
                      <a:pt x="516" y="996"/>
                    </a:lnTo>
                    <a:lnTo>
                      <a:pt x="522" y="1002"/>
                    </a:lnTo>
                    <a:lnTo>
                      <a:pt x="528" y="1008"/>
                    </a:lnTo>
                    <a:lnTo>
                      <a:pt x="534" y="1008"/>
                    </a:lnTo>
                  </a:path>
                </a:pathLst>
              </a:custGeom>
              <a:noFill/>
              <a:ln w="7620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scene3d>
                <a:camera prst="legacyPerspectiveTopRight"/>
                <a:lightRig rig="legacyNormal1" dir="t"/>
              </a:scene3d>
              <a:sp3d extrusionH="290500" prstMaterial="legacyMatte">
                <a:bevelT w="13500" h="13500" prst="angle"/>
                <a:bevelB w="13500" h="13500" prst="angle"/>
                <a:extrusionClr>
                  <a:srgbClr val="0000FF"/>
                </a:extrusionClr>
                <a:contourClr>
                  <a:srgbClr val="0000FF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fr-CA"/>
              </a:p>
            </p:txBody>
          </p:sp>
          <p:sp>
            <p:nvSpPr>
              <p:cNvPr id="14375" name="Freeform 28">
                <a:extLst>
                  <a:ext uri="{FF2B5EF4-FFF2-40B4-BE49-F238E27FC236}">
                    <a16:creationId xmlns:a16="http://schemas.microsoft.com/office/drawing/2014/main" id="{6629C060-2B0E-4E03-9EEC-50E828F13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8" y="2864"/>
                <a:ext cx="486" cy="1008"/>
              </a:xfrm>
              <a:custGeom>
                <a:avLst/>
                <a:gdLst>
                  <a:gd name="T0" fmla="*/ 0 w 486"/>
                  <a:gd name="T1" fmla="*/ 1008 h 1008"/>
                  <a:gd name="T2" fmla="*/ 0 w 486"/>
                  <a:gd name="T3" fmla="*/ 1008 h 1008"/>
                  <a:gd name="T4" fmla="*/ 6 w 486"/>
                  <a:gd name="T5" fmla="*/ 1008 h 1008"/>
                  <a:gd name="T6" fmla="*/ 6 w 486"/>
                  <a:gd name="T7" fmla="*/ 1008 h 1008"/>
                  <a:gd name="T8" fmla="*/ 6 w 486"/>
                  <a:gd name="T9" fmla="*/ 1008 h 1008"/>
                  <a:gd name="T10" fmla="*/ 12 w 486"/>
                  <a:gd name="T11" fmla="*/ 1008 h 1008"/>
                  <a:gd name="T12" fmla="*/ 12 w 486"/>
                  <a:gd name="T13" fmla="*/ 1008 h 1008"/>
                  <a:gd name="T14" fmla="*/ 12 w 486"/>
                  <a:gd name="T15" fmla="*/ 1008 h 1008"/>
                  <a:gd name="T16" fmla="*/ 18 w 486"/>
                  <a:gd name="T17" fmla="*/ 1002 h 1008"/>
                  <a:gd name="T18" fmla="*/ 18 w 486"/>
                  <a:gd name="T19" fmla="*/ 1002 h 1008"/>
                  <a:gd name="T20" fmla="*/ 30 w 486"/>
                  <a:gd name="T21" fmla="*/ 990 h 1008"/>
                  <a:gd name="T22" fmla="*/ 36 w 486"/>
                  <a:gd name="T23" fmla="*/ 972 h 1008"/>
                  <a:gd name="T24" fmla="*/ 48 w 486"/>
                  <a:gd name="T25" fmla="*/ 954 h 1008"/>
                  <a:gd name="T26" fmla="*/ 54 w 486"/>
                  <a:gd name="T27" fmla="*/ 924 h 1008"/>
                  <a:gd name="T28" fmla="*/ 72 w 486"/>
                  <a:gd name="T29" fmla="*/ 858 h 1008"/>
                  <a:gd name="T30" fmla="*/ 138 w 486"/>
                  <a:gd name="T31" fmla="*/ 522 h 1008"/>
                  <a:gd name="T32" fmla="*/ 174 w 486"/>
                  <a:gd name="T33" fmla="*/ 312 h 1008"/>
                  <a:gd name="T34" fmla="*/ 210 w 486"/>
                  <a:gd name="T35" fmla="*/ 150 h 1008"/>
                  <a:gd name="T36" fmla="*/ 222 w 486"/>
                  <a:gd name="T37" fmla="*/ 90 h 1008"/>
                  <a:gd name="T38" fmla="*/ 234 w 486"/>
                  <a:gd name="T39" fmla="*/ 66 h 1008"/>
                  <a:gd name="T40" fmla="*/ 240 w 486"/>
                  <a:gd name="T41" fmla="*/ 42 h 1008"/>
                  <a:gd name="T42" fmla="*/ 252 w 486"/>
                  <a:gd name="T43" fmla="*/ 24 h 1008"/>
                  <a:gd name="T44" fmla="*/ 252 w 486"/>
                  <a:gd name="T45" fmla="*/ 18 h 1008"/>
                  <a:gd name="T46" fmla="*/ 258 w 486"/>
                  <a:gd name="T47" fmla="*/ 12 h 1008"/>
                  <a:gd name="T48" fmla="*/ 264 w 486"/>
                  <a:gd name="T49" fmla="*/ 6 h 1008"/>
                  <a:gd name="T50" fmla="*/ 264 w 486"/>
                  <a:gd name="T51" fmla="*/ 6 h 1008"/>
                  <a:gd name="T52" fmla="*/ 264 w 486"/>
                  <a:gd name="T53" fmla="*/ 0 h 1008"/>
                  <a:gd name="T54" fmla="*/ 270 w 486"/>
                  <a:gd name="T55" fmla="*/ 0 h 1008"/>
                  <a:gd name="T56" fmla="*/ 270 w 486"/>
                  <a:gd name="T57" fmla="*/ 0 h 1008"/>
                  <a:gd name="T58" fmla="*/ 270 w 486"/>
                  <a:gd name="T59" fmla="*/ 0 h 1008"/>
                  <a:gd name="T60" fmla="*/ 276 w 486"/>
                  <a:gd name="T61" fmla="*/ 0 h 1008"/>
                  <a:gd name="T62" fmla="*/ 276 w 486"/>
                  <a:gd name="T63" fmla="*/ 0 h 1008"/>
                  <a:gd name="T64" fmla="*/ 276 w 486"/>
                  <a:gd name="T65" fmla="*/ 0 h 1008"/>
                  <a:gd name="T66" fmla="*/ 276 w 486"/>
                  <a:gd name="T67" fmla="*/ 0 h 1008"/>
                  <a:gd name="T68" fmla="*/ 282 w 486"/>
                  <a:gd name="T69" fmla="*/ 0 h 1008"/>
                  <a:gd name="T70" fmla="*/ 282 w 486"/>
                  <a:gd name="T71" fmla="*/ 0 h 1008"/>
                  <a:gd name="T72" fmla="*/ 282 w 486"/>
                  <a:gd name="T73" fmla="*/ 0 h 1008"/>
                  <a:gd name="T74" fmla="*/ 282 w 486"/>
                  <a:gd name="T75" fmla="*/ 0 h 1008"/>
                  <a:gd name="T76" fmla="*/ 288 w 486"/>
                  <a:gd name="T77" fmla="*/ 0 h 1008"/>
                  <a:gd name="T78" fmla="*/ 288 w 486"/>
                  <a:gd name="T79" fmla="*/ 0 h 1008"/>
                  <a:gd name="T80" fmla="*/ 294 w 486"/>
                  <a:gd name="T81" fmla="*/ 6 h 1008"/>
                  <a:gd name="T82" fmla="*/ 294 w 486"/>
                  <a:gd name="T83" fmla="*/ 12 h 1008"/>
                  <a:gd name="T84" fmla="*/ 300 w 486"/>
                  <a:gd name="T85" fmla="*/ 18 h 1008"/>
                  <a:gd name="T86" fmla="*/ 312 w 486"/>
                  <a:gd name="T87" fmla="*/ 36 h 1008"/>
                  <a:gd name="T88" fmla="*/ 318 w 486"/>
                  <a:gd name="T89" fmla="*/ 60 h 1008"/>
                  <a:gd name="T90" fmla="*/ 330 w 486"/>
                  <a:gd name="T91" fmla="*/ 84 h 1008"/>
                  <a:gd name="T92" fmla="*/ 348 w 486"/>
                  <a:gd name="T93" fmla="*/ 150 h 1008"/>
                  <a:gd name="T94" fmla="*/ 414 w 486"/>
                  <a:gd name="T95" fmla="*/ 522 h 1008"/>
                  <a:gd name="T96" fmla="*/ 450 w 486"/>
                  <a:gd name="T97" fmla="*/ 720 h 1008"/>
                  <a:gd name="T98" fmla="*/ 468 w 486"/>
                  <a:gd name="T99" fmla="*/ 804 h 1008"/>
                  <a:gd name="T100" fmla="*/ 486 w 486"/>
                  <a:gd name="T101" fmla="*/ 870 h 100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86" h="1008">
                    <a:moveTo>
                      <a:pt x="0" y="1008"/>
                    </a:moveTo>
                    <a:lnTo>
                      <a:pt x="0" y="1008"/>
                    </a:lnTo>
                    <a:lnTo>
                      <a:pt x="6" y="1008"/>
                    </a:lnTo>
                    <a:lnTo>
                      <a:pt x="12" y="1008"/>
                    </a:lnTo>
                    <a:lnTo>
                      <a:pt x="18" y="1002"/>
                    </a:lnTo>
                    <a:lnTo>
                      <a:pt x="30" y="990"/>
                    </a:lnTo>
                    <a:lnTo>
                      <a:pt x="36" y="972"/>
                    </a:lnTo>
                    <a:lnTo>
                      <a:pt x="48" y="954"/>
                    </a:lnTo>
                    <a:lnTo>
                      <a:pt x="54" y="924"/>
                    </a:lnTo>
                    <a:lnTo>
                      <a:pt x="72" y="858"/>
                    </a:lnTo>
                    <a:lnTo>
                      <a:pt x="138" y="522"/>
                    </a:lnTo>
                    <a:lnTo>
                      <a:pt x="174" y="312"/>
                    </a:lnTo>
                    <a:lnTo>
                      <a:pt x="210" y="150"/>
                    </a:lnTo>
                    <a:lnTo>
                      <a:pt x="222" y="90"/>
                    </a:lnTo>
                    <a:lnTo>
                      <a:pt x="234" y="66"/>
                    </a:lnTo>
                    <a:lnTo>
                      <a:pt x="240" y="42"/>
                    </a:lnTo>
                    <a:lnTo>
                      <a:pt x="252" y="24"/>
                    </a:lnTo>
                    <a:lnTo>
                      <a:pt x="252" y="18"/>
                    </a:lnTo>
                    <a:lnTo>
                      <a:pt x="258" y="12"/>
                    </a:lnTo>
                    <a:lnTo>
                      <a:pt x="264" y="6"/>
                    </a:lnTo>
                    <a:lnTo>
                      <a:pt x="264" y="0"/>
                    </a:lnTo>
                    <a:lnTo>
                      <a:pt x="270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8" y="0"/>
                    </a:lnTo>
                    <a:lnTo>
                      <a:pt x="294" y="6"/>
                    </a:lnTo>
                    <a:lnTo>
                      <a:pt x="294" y="12"/>
                    </a:lnTo>
                    <a:lnTo>
                      <a:pt x="300" y="18"/>
                    </a:lnTo>
                    <a:lnTo>
                      <a:pt x="312" y="36"/>
                    </a:lnTo>
                    <a:lnTo>
                      <a:pt x="318" y="60"/>
                    </a:lnTo>
                    <a:lnTo>
                      <a:pt x="330" y="84"/>
                    </a:lnTo>
                    <a:lnTo>
                      <a:pt x="348" y="150"/>
                    </a:lnTo>
                    <a:lnTo>
                      <a:pt x="414" y="522"/>
                    </a:lnTo>
                    <a:lnTo>
                      <a:pt x="450" y="720"/>
                    </a:lnTo>
                    <a:lnTo>
                      <a:pt x="468" y="804"/>
                    </a:lnTo>
                    <a:lnTo>
                      <a:pt x="486" y="870"/>
                    </a:lnTo>
                  </a:path>
                </a:pathLst>
              </a:custGeom>
              <a:noFill/>
              <a:ln w="7620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scene3d>
                <a:camera prst="legacyPerspectiveTopRight"/>
                <a:lightRig rig="legacyNormal1" dir="t"/>
              </a:scene3d>
              <a:sp3d extrusionH="290500" prstMaterial="legacyMatte">
                <a:bevelT w="13500" h="13500" prst="angle"/>
                <a:bevelB w="13500" h="13500" prst="angle"/>
                <a:extrusionClr>
                  <a:srgbClr val="0000FF"/>
                </a:extrusionClr>
                <a:contourClr>
                  <a:srgbClr val="0000FF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fr-CA"/>
              </a:p>
            </p:txBody>
          </p:sp>
          <p:sp>
            <p:nvSpPr>
              <p:cNvPr id="14376" name="Freeform 29">
                <a:extLst>
                  <a:ext uri="{FF2B5EF4-FFF2-40B4-BE49-F238E27FC236}">
                    <a16:creationId xmlns:a16="http://schemas.microsoft.com/office/drawing/2014/main" id="{35B22E96-02C8-423B-8941-1601B5D1C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368"/>
                <a:ext cx="198" cy="504"/>
              </a:xfrm>
              <a:custGeom>
                <a:avLst/>
                <a:gdLst>
                  <a:gd name="T0" fmla="*/ 0 w 198"/>
                  <a:gd name="T1" fmla="*/ 366 h 504"/>
                  <a:gd name="T2" fmla="*/ 12 w 198"/>
                  <a:gd name="T3" fmla="*/ 420 h 504"/>
                  <a:gd name="T4" fmla="*/ 30 w 198"/>
                  <a:gd name="T5" fmla="*/ 468 h 504"/>
                  <a:gd name="T6" fmla="*/ 36 w 198"/>
                  <a:gd name="T7" fmla="*/ 486 h 504"/>
                  <a:gd name="T8" fmla="*/ 42 w 198"/>
                  <a:gd name="T9" fmla="*/ 492 h 504"/>
                  <a:gd name="T10" fmla="*/ 48 w 198"/>
                  <a:gd name="T11" fmla="*/ 498 h 504"/>
                  <a:gd name="T12" fmla="*/ 54 w 198"/>
                  <a:gd name="T13" fmla="*/ 498 h 504"/>
                  <a:gd name="T14" fmla="*/ 54 w 198"/>
                  <a:gd name="T15" fmla="*/ 504 h 504"/>
                  <a:gd name="T16" fmla="*/ 60 w 198"/>
                  <a:gd name="T17" fmla="*/ 504 h 504"/>
                  <a:gd name="T18" fmla="*/ 60 w 198"/>
                  <a:gd name="T19" fmla="*/ 504 h 504"/>
                  <a:gd name="T20" fmla="*/ 60 w 198"/>
                  <a:gd name="T21" fmla="*/ 504 h 504"/>
                  <a:gd name="T22" fmla="*/ 66 w 198"/>
                  <a:gd name="T23" fmla="*/ 504 h 504"/>
                  <a:gd name="T24" fmla="*/ 66 w 198"/>
                  <a:gd name="T25" fmla="*/ 504 h 504"/>
                  <a:gd name="T26" fmla="*/ 66 w 198"/>
                  <a:gd name="T27" fmla="*/ 504 h 504"/>
                  <a:gd name="T28" fmla="*/ 66 w 198"/>
                  <a:gd name="T29" fmla="*/ 504 h 504"/>
                  <a:gd name="T30" fmla="*/ 72 w 198"/>
                  <a:gd name="T31" fmla="*/ 504 h 504"/>
                  <a:gd name="T32" fmla="*/ 72 w 198"/>
                  <a:gd name="T33" fmla="*/ 504 h 504"/>
                  <a:gd name="T34" fmla="*/ 78 w 198"/>
                  <a:gd name="T35" fmla="*/ 498 h 504"/>
                  <a:gd name="T36" fmla="*/ 78 w 198"/>
                  <a:gd name="T37" fmla="*/ 498 h 504"/>
                  <a:gd name="T38" fmla="*/ 84 w 198"/>
                  <a:gd name="T39" fmla="*/ 492 h 504"/>
                  <a:gd name="T40" fmla="*/ 90 w 198"/>
                  <a:gd name="T41" fmla="*/ 486 h 504"/>
                  <a:gd name="T42" fmla="*/ 96 w 198"/>
                  <a:gd name="T43" fmla="*/ 468 h 504"/>
                  <a:gd name="T44" fmla="*/ 114 w 198"/>
                  <a:gd name="T45" fmla="*/ 426 h 504"/>
                  <a:gd name="T46" fmla="*/ 126 w 198"/>
                  <a:gd name="T47" fmla="*/ 366 h 504"/>
                  <a:gd name="T48" fmla="*/ 162 w 198"/>
                  <a:gd name="T49" fmla="*/ 216 h 504"/>
                  <a:gd name="T50" fmla="*/ 198 w 198"/>
                  <a:gd name="T51" fmla="*/ 18 h 504"/>
                  <a:gd name="T52" fmla="*/ 198 w 198"/>
                  <a:gd name="T53" fmla="*/ 0 h 50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8" h="504">
                    <a:moveTo>
                      <a:pt x="0" y="366"/>
                    </a:moveTo>
                    <a:lnTo>
                      <a:pt x="12" y="420"/>
                    </a:lnTo>
                    <a:lnTo>
                      <a:pt x="30" y="468"/>
                    </a:lnTo>
                    <a:lnTo>
                      <a:pt x="36" y="486"/>
                    </a:lnTo>
                    <a:lnTo>
                      <a:pt x="42" y="492"/>
                    </a:lnTo>
                    <a:lnTo>
                      <a:pt x="48" y="498"/>
                    </a:lnTo>
                    <a:lnTo>
                      <a:pt x="54" y="498"/>
                    </a:lnTo>
                    <a:lnTo>
                      <a:pt x="54" y="504"/>
                    </a:lnTo>
                    <a:lnTo>
                      <a:pt x="60" y="504"/>
                    </a:lnTo>
                    <a:lnTo>
                      <a:pt x="66" y="504"/>
                    </a:lnTo>
                    <a:lnTo>
                      <a:pt x="72" y="504"/>
                    </a:lnTo>
                    <a:lnTo>
                      <a:pt x="78" y="498"/>
                    </a:lnTo>
                    <a:lnTo>
                      <a:pt x="84" y="492"/>
                    </a:lnTo>
                    <a:lnTo>
                      <a:pt x="90" y="486"/>
                    </a:lnTo>
                    <a:lnTo>
                      <a:pt x="96" y="468"/>
                    </a:lnTo>
                    <a:lnTo>
                      <a:pt x="114" y="426"/>
                    </a:lnTo>
                    <a:lnTo>
                      <a:pt x="126" y="366"/>
                    </a:lnTo>
                    <a:lnTo>
                      <a:pt x="162" y="216"/>
                    </a:lnTo>
                    <a:lnTo>
                      <a:pt x="198" y="18"/>
                    </a:lnTo>
                    <a:lnTo>
                      <a:pt x="198" y="0"/>
                    </a:lnTo>
                  </a:path>
                </a:pathLst>
              </a:custGeom>
              <a:noFill/>
              <a:ln w="7620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scene3d>
                <a:camera prst="legacyPerspectiveTopRight"/>
                <a:lightRig rig="legacyNormal1" dir="t"/>
              </a:scene3d>
              <a:sp3d extrusionH="290500" prstMaterial="legacyMatte">
                <a:bevelT w="13500" h="13500" prst="angle"/>
                <a:bevelB w="13500" h="13500" prst="angle"/>
                <a:extrusionClr>
                  <a:srgbClr val="0000FF"/>
                </a:extrusionClr>
                <a:contourClr>
                  <a:srgbClr val="0000FF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fr-CA"/>
              </a:p>
            </p:txBody>
          </p:sp>
        </p:grpSp>
        <p:grpSp>
          <p:nvGrpSpPr>
            <p:cNvPr id="14368" name="Group 30">
              <a:extLst>
                <a:ext uri="{FF2B5EF4-FFF2-40B4-BE49-F238E27FC236}">
                  <a16:creationId xmlns:a16="http://schemas.microsoft.com/office/drawing/2014/main" id="{9B5B92AA-E6C4-4DC9-9BFD-114F20140E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7" y="2144"/>
              <a:ext cx="1198" cy="1030"/>
              <a:chOff x="2060" y="2864"/>
              <a:chExt cx="1632" cy="1008"/>
            </a:xfrm>
          </p:grpSpPr>
          <p:sp>
            <p:nvSpPr>
              <p:cNvPr id="14369" name="Freeform 31">
                <a:extLst>
                  <a:ext uri="{FF2B5EF4-FFF2-40B4-BE49-F238E27FC236}">
                    <a16:creationId xmlns:a16="http://schemas.microsoft.com/office/drawing/2014/main" id="{40C41DDD-BDEC-4E07-9083-86696FEAA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0" y="2864"/>
                <a:ext cx="414" cy="1008"/>
              </a:xfrm>
              <a:custGeom>
                <a:avLst/>
                <a:gdLst>
                  <a:gd name="T0" fmla="*/ 0 w 414"/>
                  <a:gd name="T1" fmla="*/ 504 h 1008"/>
                  <a:gd name="T2" fmla="*/ 30 w 414"/>
                  <a:gd name="T3" fmla="*/ 318 h 1008"/>
                  <a:gd name="T4" fmla="*/ 66 w 414"/>
                  <a:gd name="T5" fmla="*/ 156 h 1008"/>
                  <a:gd name="T6" fmla="*/ 84 w 414"/>
                  <a:gd name="T7" fmla="*/ 84 h 1008"/>
                  <a:gd name="T8" fmla="*/ 96 w 414"/>
                  <a:gd name="T9" fmla="*/ 42 h 1008"/>
                  <a:gd name="T10" fmla="*/ 108 w 414"/>
                  <a:gd name="T11" fmla="*/ 18 h 1008"/>
                  <a:gd name="T12" fmla="*/ 114 w 414"/>
                  <a:gd name="T13" fmla="*/ 12 h 1008"/>
                  <a:gd name="T14" fmla="*/ 120 w 414"/>
                  <a:gd name="T15" fmla="*/ 6 h 1008"/>
                  <a:gd name="T16" fmla="*/ 120 w 414"/>
                  <a:gd name="T17" fmla="*/ 6 h 1008"/>
                  <a:gd name="T18" fmla="*/ 126 w 414"/>
                  <a:gd name="T19" fmla="*/ 0 h 1008"/>
                  <a:gd name="T20" fmla="*/ 126 w 414"/>
                  <a:gd name="T21" fmla="*/ 0 h 1008"/>
                  <a:gd name="T22" fmla="*/ 126 w 414"/>
                  <a:gd name="T23" fmla="*/ 0 h 1008"/>
                  <a:gd name="T24" fmla="*/ 126 w 414"/>
                  <a:gd name="T25" fmla="*/ 0 h 1008"/>
                  <a:gd name="T26" fmla="*/ 132 w 414"/>
                  <a:gd name="T27" fmla="*/ 0 h 1008"/>
                  <a:gd name="T28" fmla="*/ 132 w 414"/>
                  <a:gd name="T29" fmla="*/ 0 h 1008"/>
                  <a:gd name="T30" fmla="*/ 132 w 414"/>
                  <a:gd name="T31" fmla="*/ 0 h 1008"/>
                  <a:gd name="T32" fmla="*/ 132 w 414"/>
                  <a:gd name="T33" fmla="*/ 0 h 1008"/>
                  <a:gd name="T34" fmla="*/ 138 w 414"/>
                  <a:gd name="T35" fmla="*/ 0 h 1008"/>
                  <a:gd name="T36" fmla="*/ 138 w 414"/>
                  <a:gd name="T37" fmla="*/ 0 h 1008"/>
                  <a:gd name="T38" fmla="*/ 138 w 414"/>
                  <a:gd name="T39" fmla="*/ 0 h 1008"/>
                  <a:gd name="T40" fmla="*/ 138 w 414"/>
                  <a:gd name="T41" fmla="*/ 0 h 1008"/>
                  <a:gd name="T42" fmla="*/ 144 w 414"/>
                  <a:gd name="T43" fmla="*/ 0 h 1008"/>
                  <a:gd name="T44" fmla="*/ 144 w 414"/>
                  <a:gd name="T45" fmla="*/ 0 h 1008"/>
                  <a:gd name="T46" fmla="*/ 144 w 414"/>
                  <a:gd name="T47" fmla="*/ 0 h 1008"/>
                  <a:gd name="T48" fmla="*/ 150 w 414"/>
                  <a:gd name="T49" fmla="*/ 6 h 1008"/>
                  <a:gd name="T50" fmla="*/ 156 w 414"/>
                  <a:gd name="T51" fmla="*/ 12 h 1008"/>
                  <a:gd name="T52" fmla="*/ 162 w 414"/>
                  <a:gd name="T53" fmla="*/ 30 h 1008"/>
                  <a:gd name="T54" fmla="*/ 174 w 414"/>
                  <a:gd name="T55" fmla="*/ 48 h 1008"/>
                  <a:gd name="T56" fmla="*/ 186 w 414"/>
                  <a:gd name="T57" fmla="*/ 96 h 1008"/>
                  <a:gd name="T58" fmla="*/ 204 w 414"/>
                  <a:gd name="T59" fmla="*/ 150 h 1008"/>
                  <a:gd name="T60" fmla="*/ 270 w 414"/>
                  <a:gd name="T61" fmla="*/ 498 h 1008"/>
                  <a:gd name="T62" fmla="*/ 306 w 414"/>
                  <a:gd name="T63" fmla="*/ 690 h 1008"/>
                  <a:gd name="T64" fmla="*/ 318 w 414"/>
                  <a:gd name="T65" fmla="*/ 780 h 1008"/>
                  <a:gd name="T66" fmla="*/ 342 w 414"/>
                  <a:gd name="T67" fmla="*/ 864 h 1008"/>
                  <a:gd name="T68" fmla="*/ 360 w 414"/>
                  <a:gd name="T69" fmla="*/ 930 h 1008"/>
                  <a:gd name="T70" fmla="*/ 366 w 414"/>
                  <a:gd name="T71" fmla="*/ 954 h 1008"/>
                  <a:gd name="T72" fmla="*/ 372 w 414"/>
                  <a:gd name="T73" fmla="*/ 972 h 1008"/>
                  <a:gd name="T74" fmla="*/ 384 w 414"/>
                  <a:gd name="T75" fmla="*/ 990 h 1008"/>
                  <a:gd name="T76" fmla="*/ 390 w 414"/>
                  <a:gd name="T77" fmla="*/ 1002 h 1008"/>
                  <a:gd name="T78" fmla="*/ 396 w 414"/>
                  <a:gd name="T79" fmla="*/ 1002 h 1008"/>
                  <a:gd name="T80" fmla="*/ 396 w 414"/>
                  <a:gd name="T81" fmla="*/ 1008 h 1008"/>
                  <a:gd name="T82" fmla="*/ 402 w 414"/>
                  <a:gd name="T83" fmla="*/ 1008 h 1008"/>
                  <a:gd name="T84" fmla="*/ 402 w 414"/>
                  <a:gd name="T85" fmla="*/ 1008 h 1008"/>
                  <a:gd name="T86" fmla="*/ 402 w 414"/>
                  <a:gd name="T87" fmla="*/ 1008 h 1008"/>
                  <a:gd name="T88" fmla="*/ 408 w 414"/>
                  <a:gd name="T89" fmla="*/ 1008 h 1008"/>
                  <a:gd name="T90" fmla="*/ 408 w 414"/>
                  <a:gd name="T91" fmla="*/ 1008 h 1008"/>
                  <a:gd name="T92" fmla="*/ 408 w 414"/>
                  <a:gd name="T93" fmla="*/ 1008 h 1008"/>
                  <a:gd name="T94" fmla="*/ 414 w 414"/>
                  <a:gd name="T95" fmla="*/ 1008 h 1008"/>
                  <a:gd name="T96" fmla="*/ 414 w 414"/>
                  <a:gd name="T97" fmla="*/ 1008 h 1008"/>
                  <a:gd name="T98" fmla="*/ 414 w 414"/>
                  <a:gd name="T99" fmla="*/ 1008 h 100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14" h="1008">
                    <a:moveTo>
                      <a:pt x="0" y="504"/>
                    </a:moveTo>
                    <a:lnTo>
                      <a:pt x="30" y="318"/>
                    </a:lnTo>
                    <a:lnTo>
                      <a:pt x="66" y="156"/>
                    </a:lnTo>
                    <a:lnTo>
                      <a:pt x="84" y="84"/>
                    </a:lnTo>
                    <a:lnTo>
                      <a:pt x="96" y="42"/>
                    </a:lnTo>
                    <a:lnTo>
                      <a:pt x="108" y="18"/>
                    </a:lnTo>
                    <a:lnTo>
                      <a:pt x="114" y="12"/>
                    </a:lnTo>
                    <a:lnTo>
                      <a:pt x="120" y="6"/>
                    </a:lnTo>
                    <a:lnTo>
                      <a:pt x="126" y="0"/>
                    </a:lnTo>
                    <a:lnTo>
                      <a:pt x="132" y="0"/>
                    </a:lnTo>
                    <a:lnTo>
                      <a:pt x="138" y="0"/>
                    </a:lnTo>
                    <a:lnTo>
                      <a:pt x="144" y="0"/>
                    </a:lnTo>
                    <a:lnTo>
                      <a:pt x="150" y="6"/>
                    </a:lnTo>
                    <a:lnTo>
                      <a:pt x="156" y="12"/>
                    </a:lnTo>
                    <a:lnTo>
                      <a:pt x="162" y="30"/>
                    </a:lnTo>
                    <a:lnTo>
                      <a:pt x="174" y="48"/>
                    </a:lnTo>
                    <a:lnTo>
                      <a:pt x="186" y="96"/>
                    </a:lnTo>
                    <a:lnTo>
                      <a:pt x="204" y="150"/>
                    </a:lnTo>
                    <a:lnTo>
                      <a:pt x="270" y="498"/>
                    </a:lnTo>
                    <a:lnTo>
                      <a:pt x="306" y="690"/>
                    </a:lnTo>
                    <a:lnTo>
                      <a:pt x="318" y="780"/>
                    </a:lnTo>
                    <a:lnTo>
                      <a:pt x="342" y="864"/>
                    </a:lnTo>
                    <a:lnTo>
                      <a:pt x="360" y="930"/>
                    </a:lnTo>
                    <a:lnTo>
                      <a:pt x="366" y="954"/>
                    </a:lnTo>
                    <a:lnTo>
                      <a:pt x="372" y="972"/>
                    </a:lnTo>
                    <a:lnTo>
                      <a:pt x="384" y="990"/>
                    </a:lnTo>
                    <a:lnTo>
                      <a:pt x="390" y="1002"/>
                    </a:lnTo>
                    <a:lnTo>
                      <a:pt x="396" y="1002"/>
                    </a:lnTo>
                    <a:lnTo>
                      <a:pt x="396" y="1008"/>
                    </a:lnTo>
                    <a:lnTo>
                      <a:pt x="402" y="1008"/>
                    </a:lnTo>
                    <a:lnTo>
                      <a:pt x="408" y="1008"/>
                    </a:lnTo>
                    <a:lnTo>
                      <a:pt x="414" y="1008"/>
                    </a:lnTo>
                  </a:path>
                </a:pathLst>
              </a:custGeom>
              <a:noFill/>
              <a:ln w="7620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scene3d>
                <a:camera prst="legacyPerspectiveTopRight"/>
                <a:lightRig rig="legacyNormal1" dir="t"/>
              </a:scene3d>
              <a:sp3d extrusionH="290500" prstMaterial="legacyMatte">
                <a:bevelT w="13500" h="13500" prst="angle"/>
                <a:bevelB w="13500" h="13500" prst="angle"/>
                <a:extrusionClr>
                  <a:srgbClr val="0000FF"/>
                </a:extrusionClr>
                <a:contourClr>
                  <a:srgbClr val="0000FF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fr-CA"/>
              </a:p>
            </p:txBody>
          </p:sp>
          <p:sp>
            <p:nvSpPr>
              <p:cNvPr id="14370" name="Freeform 32">
                <a:extLst>
                  <a:ext uri="{FF2B5EF4-FFF2-40B4-BE49-F238E27FC236}">
                    <a16:creationId xmlns:a16="http://schemas.microsoft.com/office/drawing/2014/main" id="{00BE8F9A-370A-4D92-A89D-3CC591E41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" y="2864"/>
                <a:ext cx="534" cy="1008"/>
              </a:xfrm>
              <a:custGeom>
                <a:avLst/>
                <a:gdLst>
                  <a:gd name="T0" fmla="*/ 0 w 534"/>
                  <a:gd name="T1" fmla="*/ 1008 h 1008"/>
                  <a:gd name="T2" fmla="*/ 6 w 534"/>
                  <a:gd name="T3" fmla="*/ 1002 h 1008"/>
                  <a:gd name="T4" fmla="*/ 12 w 534"/>
                  <a:gd name="T5" fmla="*/ 1002 h 1008"/>
                  <a:gd name="T6" fmla="*/ 12 w 534"/>
                  <a:gd name="T7" fmla="*/ 996 h 1008"/>
                  <a:gd name="T8" fmla="*/ 18 w 534"/>
                  <a:gd name="T9" fmla="*/ 990 h 1008"/>
                  <a:gd name="T10" fmla="*/ 24 w 534"/>
                  <a:gd name="T11" fmla="*/ 972 h 1008"/>
                  <a:gd name="T12" fmla="*/ 42 w 534"/>
                  <a:gd name="T13" fmla="*/ 930 h 1008"/>
                  <a:gd name="T14" fmla="*/ 60 w 534"/>
                  <a:gd name="T15" fmla="*/ 870 h 1008"/>
                  <a:gd name="T16" fmla="*/ 90 w 534"/>
                  <a:gd name="T17" fmla="*/ 708 h 1008"/>
                  <a:gd name="T18" fmla="*/ 126 w 534"/>
                  <a:gd name="T19" fmla="*/ 504 h 1008"/>
                  <a:gd name="T20" fmla="*/ 162 w 534"/>
                  <a:gd name="T21" fmla="*/ 312 h 1008"/>
                  <a:gd name="T22" fmla="*/ 192 w 534"/>
                  <a:gd name="T23" fmla="*/ 162 h 1008"/>
                  <a:gd name="T24" fmla="*/ 210 w 534"/>
                  <a:gd name="T25" fmla="*/ 96 h 1008"/>
                  <a:gd name="T26" fmla="*/ 228 w 534"/>
                  <a:gd name="T27" fmla="*/ 48 h 1008"/>
                  <a:gd name="T28" fmla="*/ 234 w 534"/>
                  <a:gd name="T29" fmla="*/ 24 h 1008"/>
                  <a:gd name="T30" fmla="*/ 246 w 534"/>
                  <a:gd name="T31" fmla="*/ 12 h 1008"/>
                  <a:gd name="T32" fmla="*/ 252 w 534"/>
                  <a:gd name="T33" fmla="*/ 6 h 1008"/>
                  <a:gd name="T34" fmla="*/ 252 w 534"/>
                  <a:gd name="T35" fmla="*/ 0 h 1008"/>
                  <a:gd name="T36" fmla="*/ 258 w 534"/>
                  <a:gd name="T37" fmla="*/ 0 h 1008"/>
                  <a:gd name="T38" fmla="*/ 258 w 534"/>
                  <a:gd name="T39" fmla="*/ 0 h 1008"/>
                  <a:gd name="T40" fmla="*/ 258 w 534"/>
                  <a:gd name="T41" fmla="*/ 0 h 1008"/>
                  <a:gd name="T42" fmla="*/ 258 w 534"/>
                  <a:gd name="T43" fmla="*/ 0 h 1008"/>
                  <a:gd name="T44" fmla="*/ 264 w 534"/>
                  <a:gd name="T45" fmla="*/ 0 h 1008"/>
                  <a:gd name="T46" fmla="*/ 264 w 534"/>
                  <a:gd name="T47" fmla="*/ 0 h 1008"/>
                  <a:gd name="T48" fmla="*/ 264 w 534"/>
                  <a:gd name="T49" fmla="*/ 0 h 1008"/>
                  <a:gd name="T50" fmla="*/ 264 w 534"/>
                  <a:gd name="T51" fmla="*/ 0 h 1008"/>
                  <a:gd name="T52" fmla="*/ 270 w 534"/>
                  <a:gd name="T53" fmla="*/ 0 h 1008"/>
                  <a:gd name="T54" fmla="*/ 270 w 534"/>
                  <a:gd name="T55" fmla="*/ 0 h 1008"/>
                  <a:gd name="T56" fmla="*/ 270 w 534"/>
                  <a:gd name="T57" fmla="*/ 0 h 1008"/>
                  <a:gd name="T58" fmla="*/ 270 w 534"/>
                  <a:gd name="T59" fmla="*/ 0 h 1008"/>
                  <a:gd name="T60" fmla="*/ 276 w 534"/>
                  <a:gd name="T61" fmla="*/ 0 h 1008"/>
                  <a:gd name="T62" fmla="*/ 282 w 534"/>
                  <a:gd name="T63" fmla="*/ 6 h 1008"/>
                  <a:gd name="T64" fmla="*/ 282 w 534"/>
                  <a:gd name="T65" fmla="*/ 6 h 1008"/>
                  <a:gd name="T66" fmla="*/ 288 w 534"/>
                  <a:gd name="T67" fmla="*/ 18 h 1008"/>
                  <a:gd name="T68" fmla="*/ 300 w 534"/>
                  <a:gd name="T69" fmla="*/ 30 h 1008"/>
                  <a:gd name="T70" fmla="*/ 312 w 534"/>
                  <a:gd name="T71" fmla="*/ 78 h 1008"/>
                  <a:gd name="T72" fmla="*/ 336 w 534"/>
                  <a:gd name="T73" fmla="*/ 144 h 1008"/>
                  <a:gd name="T74" fmla="*/ 366 w 534"/>
                  <a:gd name="T75" fmla="*/ 306 h 1008"/>
                  <a:gd name="T76" fmla="*/ 402 w 534"/>
                  <a:gd name="T77" fmla="*/ 510 h 1008"/>
                  <a:gd name="T78" fmla="*/ 438 w 534"/>
                  <a:gd name="T79" fmla="*/ 702 h 1008"/>
                  <a:gd name="T80" fmla="*/ 468 w 534"/>
                  <a:gd name="T81" fmla="*/ 852 h 1008"/>
                  <a:gd name="T82" fmla="*/ 486 w 534"/>
                  <a:gd name="T83" fmla="*/ 918 h 1008"/>
                  <a:gd name="T84" fmla="*/ 504 w 534"/>
                  <a:gd name="T85" fmla="*/ 966 h 1008"/>
                  <a:gd name="T86" fmla="*/ 510 w 534"/>
                  <a:gd name="T87" fmla="*/ 984 h 1008"/>
                  <a:gd name="T88" fmla="*/ 516 w 534"/>
                  <a:gd name="T89" fmla="*/ 996 h 1008"/>
                  <a:gd name="T90" fmla="*/ 522 w 534"/>
                  <a:gd name="T91" fmla="*/ 1002 h 1008"/>
                  <a:gd name="T92" fmla="*/ 528 w 534"/>
                  <a:gd name="T93" fmla="*/ 1008 h 1008"/>
                  <a:gd name="T94" fmla="*/ 528 w 534"/>
                  <a:gd name="T95" fmla="*/ 1008 h 1008"/>
                  <a:gd name="T96" fmla="*/ 534 w 534"/>
                  <a:gd name="T97" fmla="*/ 1008 h 1008"/>
                  <a:gd name="T98" fmla="*/ 534 w 534"/>
                  <a:gd name="T99" fmla="*/ 1008 h 1008"/>
                  <a:gd name="T100" fmla="*/ 534 w 534"/>
                  <a:gd name="T101" fmla="*/ 1008 h 100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534" h="1008">
                    <a:moveTo>
                      <a:pt x="0" y="1008"/>
                    </a:moveTo>
                    <a:lnTo>
                      <a:pt x="6" y="1002"/>
                    </a:lnTo>
                    <a:lnTo>
                      <a:pt x="12" y="1002"/>
                    </a:lnTo>
                    <a:lnTo>
                      <a:pt x="12" y="996"/>
                    </a:lnTo>
                    <a:lnTo>
                      <a:pt x="18" y="990"/>
                    </a:lnTo>
                    <a:lnTo>
                      <a:pt x="24" y="972"/>
                    </a:lnTo>
                    <a:lnTo>
                      <a:pt x="42" y="930"/>
                    </a:lnTo>
                    <a:lnTo>
                      <a:pt x="60" y="870"/>
                    </a:lnTo>
                    <a:lnTo>
                      <a:pt x="90" y="708"/>
                    </a:lnTo>
                    <a:lnTo>
                      <a:pt x="126" y="504"/>
                    </a:lnTo>
                    <a:lnTo>
                      <a:pt x="162" y="312"/>
                    </a:lnTo>
                    <a:lnTo>
                      <a:pt x="192" y="162"/>
                    </a:lnTo>
                    <a:lnTo>
                      <a:pt x="210" y="96"/>
                    </a:lnTo>
                    <a:lnTo>
                      <a:pt x="228" y="48"/>
                    </a:lnTo>
                    <a:lnTo>
                      <a:pt x="234" y="24"/>
                    </a:lnTo>
                    <a:lnTo>
                      <a:pt x="246" y="12"/>
                    </a:lnTo>
                    <a:lnTo>
                      <a:pt x="252" y="6"/>
                    </a:lnTo>
                    <a:lnTo>
                      <a:pt x="252" y="0"/>
                    </a:lnTo>
                    <a:lnTo>
                      <a:pt x="258" y="0"/>
                    </a:lnTo>
                    <a:lnTo>
                      <a:pt x="264" y="0"/>
                    </a:lnTo>
                    <a:lnTo>
                      <a:pt x="270" y="0"/>
                    </a:lnTo>
                    <a:lnTo>
                      <a:pt x="276" y="0"/>
                    </a:lnTo>
                    <a:lnTo>
                      <a:pt x="282" y="6"/>
                    </a:lnTo>
                    <a:lnTo>
                      <a:pt x="288" y="18"/>
                    </a:lnTo>
                    <a:lnTo>
                      <a:pt x="300" y="30"/>
                    </a:lnTo>
                    <a:lnTo>
                      <a:pt x="312" y="78"/>
                    </a:lnTo>
                    <a:lnTo>
                      <a:pt x="336" y="144"/>
                    </a:lnTo>
                    <a:lnTo>
                      <a:pt x="366" y="306"/>
                    </a:lnTo>
                    <a:lnTo>
                      <a:pt x="402" y="510"/>
                    </a:lnTo>
                    <a:lnTo>
                      <a:pt x="438" y="702"/>
                    </a:lnTo>
                    <a:lnTo>
                      <a:pt x="468" y="852"/>
                    </a:lnTo>
                    <a:lnTo>
                      <a:pt x="486" y="918"/>
                    </a:lnTo>
                    <a:lnTo>
                      <a:pt x="504" y="966"/>
                    </a:lnTo>
                    <a:lnTo>
                      <a:pt x="510" y="984"/>
                    </a:lnTo>
                    <a:lnTo>
                      <a:pt x="516" y="996"/>
                    </a:lnTo>
                    <a:lnTo>
                      <a:pt x="522" y="1002"/>
                    </a:lnTo>
                    <a:lnTo>
                      <a:pt x="528" y="1008"/>
                    </a:lnTo>
                    <a:lnTo>
                      <a:pt x="534" y="1008"/>
                    </a:lnTo>
                  </a:path>
                </a:pathLst>
              </a:custGeom>
              <a:noFill/>
              <a:ln w="7620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scene3d>
                <a:camera prst="legacyPerspectiveTopRight"/>
                <a:lightRig rig="legacyNormal1" dir="t"/>
              </a:scene3d>
              <a:sp3d extrusionH="290500" prstMaterial="legacyMatte">
                <a:bevelT w="13500" h="13500" prst="angle"/>
                <a:bevelB w="13500" h="13500" prst="angle"/>
                <a:extrusionClr>
                  <a:srgbClr val="0000FF"/>
                </a:extrusionClr>
                <a:contourClr>
                  <a:srgbClr val="0000FF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fr-CA"/>
              </a:p>
            </p:txBody>
          </p:sp>
          <p:sp>
            <p:nvSpPr>
              <p:cNvPr id="14371" name="Freeform 33">
                <a:extLst>
                  <a:ext uri="{FF2B5EF4-FFF2-40B4-BE49-F238E27FC236}">
                    <a16:creationId xmlns:a16="http://schemas.microsoft.com/office/drawing/2014/main" id="{CA1D6246-7CF9-42E2-894E-ABC869EA4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8" y="2864"/>
                <a:ext cx="486" cy="1008"/>
              </a:xfrm>
              <a:custGeom>
                <a:avLst/>
                <a:gdLst>
                  <a:gd name="T0" fmla="*/ 0 w 486"/>
                  <a:gd name="T1" fmla="*/ 1008 h 1008"/>
                  <a:gd name="T2" fmla="*/ 0 w 486"/>
                  <a:gd name="T3" fmla="*/ 1008 h 1008"/>
                  <a:gd name="T4" fmla="*/ 6 w 486"/>
                  <a:gd name="T5" fmla="*/ 1008 h 1008"/>
                  <a:gd name="T6" fmla="*/ 6 w 486"/>
                  <a:gd name="T7" fmla="*/ 1008 h 1008"/>
                  <a:gd name="T8" fmla="*/ 6 w 486"/>
                  <a:gd name="T9" fmla="*/ 1008 h 1008"/>
                  <a:gd name="T10" fmla="*/ 12 w 486"/>
                  <a:gd name="T11" fmla="*/ 1008 h 1008"/>
                  <a:gd name="T12" fmla="*/ 12 w 486"/>
                  <a:gd name="T13" fmla="*/ 1008 h 1008"/>
                  <a:gd name="T14" fmla="*/ 12 w 486"/>
                  <a:gd name="T15" fmla="*/ 1008 h 1008"/>
                  <a:gd name="T16" fmla="*/ 18 w 486"/>
                  <a:gd name="T17" fmla="*/ 1002 h 1008"/>
                  <a:gd name="T18" fmla="*/ 18 w 486"/>
                  <a:gd name="T19" fmla="*/ 1002 h 1008"/>
                  <a:gd name="T20" fmla="*/ 30 w 486"/>
                  <a:gd name="T21" fmla="*/ 990 h 1008"/>
                  <a:gd name="T22" fmla="*/ 36 w 486"/>
                  <a:gd name="T23" fmla="*/ 972 h 1008"/>
                  <a:gd name="T24" fmla="*/ 48 w 486"/>
                  <a:gd name="T25" fmla="*/ 954 h 1008"/>
                  <a:gd name="T26" fmla="*/ 54 w 486"/>
                  <a:gd name="T27" fmla="*/ 924 h 1008"/>
                  <a:gd name="T28" fmla="*/ 72 w 486"/>
                  <a:gd name="T29" fmla="*/ 858 h 1008"/>
                  <a:gd name="T30" fmla="*/ 138 w 486"/>
                  <a:gd name="T31" fmla="*/ 522 h 1008"/>
                  <a:gd name="T32" fmla="*/ 174 w 486"/>
                  <a:gd name="T33" fmla="*/ 312 h 1008"/>
                  <a:gd name="T34" fmla="*/ 210 w 486"/>
                  <a:gd name="T35" fmla="*/ 150 h 1008"/>
                  <a:gd name="T36" fmla="*/ 222 w 486"/>
                  <a:gd name="T37" fmla="*/ 90 h 1008"/>
                  <a:gd name="T38" fmla="*/ 234 w 486"/>
                  <a:gd name="T39" fmla="*/ 66 h 1008"/>
                  <a:gd name="T40" fmla="*/ 240 w 486"/>
                  <a:gd name="T41" fmla="*/ 42 h 1008"/>
                  <a:gd name="T42" fmla="*/ 252 w 486"/>
                  <a:gd name="T43" fmla="*/ 24 h 1008"/>
                  <a:gd name="T44" fmla="*/ 252 w 486"/>
                  <a:gd name="T45" fmla="*/ 18 h 1008"/>
                  <a:gd name="T46" fmla="*/ 258 w 486"/>
                  <a:gd name="T47" fmla="*/ 12 h 1008"/>
                  <a:gd name="T48" fmla="*/ 264 w 486"/>
                  <a:gd name="T49" fmla="*/ 6 h 1008"/>
                  <a:gd name="T50" fmla="*/ 264 w 486"/>
                  <a:gd name="T51" fmla="*/ 6 h 1008"/>
                  <a:gd name="T52" fmla="*/ 264 w 486"/>
                  <a:gd name="T53" fmla="*/ 0 h 1008"/>
                  <a:gd name="T54" fmla="*/ 270 w 486"/>
                  <a:gd name="T55" fmla="*/ 0 h 1008"/>
                  <a:gd name="T56" fmla="*/ 270 w 486"/>
                  <a:gd name="T57" fmla="*/ 0 h 1008"/>
                  <a:gd name="T58" fmla="*/ 270 w 486"/>
                  <a:gd name="T59" fmla="*/ 0 h 1008"/>
                  <a:gd name="T60" fmla="*/ 276 w 486"/>
                  <a:gd name="T61" fmla="*/ 0 h 1008"/>
                  <a:gd name="T62" fmla="*/ 276 w 486"/>
                  <a:gd name="T63" fmla="*/ 0 h 1008"/>
                  <a:gd name="T64" fmla="*/ 276 w 486"/>
                  <a:gd name="T65" fmla="*/ 0 h 1008"/>
                  <a:gd name="T66" fmla="*/ 276 w 486"/>
                  <a:gd name="T67" fmla="*/ 0 h 1008"/>
                  <a:gd name="T68" fmla="*/ 282 w 486"/>
                  <a:gd name="T69" fmla="*/ 0 h 1008"/>
                  <a:gd name="T70" fmla="*/ 282 w 486"/>
                  <a:gd name="T71" fmla="*/ 0 h 1008"/>
                  <a:gd name="T72" fmla="*/ 282 w 486"/>
                  <a:gd name="T73" fmla="*/ 0 h 1008"/>
                  <a:gd name="T74" fmla="*/ 282 w 486"/>
                  <a:gd name="T75" fmla="*/ 0 h 1008"/>
                  <a:gd name="T76" fmla="*/ 288 w 486"/>
                  <a:gd name="T77" fmla="*/ 0 h 1008"/>
                  <a:gd name="T78" fmla="*/ 288 w 486"/>
                  <a:gd name="T79" fmla="*/ 0 h 1008"/>
                  <a:gd name="T80" fmla="*/ 294 w 486"/>
                  <a:gd name="T81" fmla="*/ 6 h 1008"/>
                  <a:gd name="T82" fmla="*/ 294 w 486"/>
                  <a:gd name="T83" fmla="*/ 12 h 1008"/>
                  <a:gd name="T84" fmla="*/ 300 w 486"/>
                  <a:gd name="T85" fmla="*/ 18 h 1008"/>
                  <a:gd name="T86" fmla="*/ 312 w 486"/>
                  <a:gd name="T87" fmla="*/ 36 h 1008"/>
                  <a:gd name="T88" fmla="*/ 318 w 486"/>
                  <a:gd name="T89" fmla="*/ 60 h 1008"/>
                  <a:gd name="T90" fmla="*/ 330 w 486"/>
                  <a:gd name="T91" fmla="*/ 84 h 1008"/>
                  <a:gd name="T92" fmla="*/ 348 w 486"/>
                  <a:gd name="T93" fmla="*/ 150 h 1008"/>
                  <a:gd name="T94" fmla="*/ 414 w 486"/>
                  <a:gd name="T95" fmla="*/ 522 h 1008"/>
                  <a:gd name="T96" fmla="*/ 450 w 486"/>
                  <a:gd name="T97" fmla="*/ 720 h 1008"/>
                  <a:gd name="T98" fmla="*/ 468 w 486"/>
                  <a:gd name="T99" fmla="*/ 804 h 1008"/>
                  <a:gd name="T100" fmla="*/ 486 w 486"/>
                  <a:gd name="T101" fmla="*/ 870 h 100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86" h="1008">
                    <a:moveTo>
                      <a:pt x="0" y="1008"/>
                    </a:moveTo>
                    <a:lnTo>
                      <a:pt x="0" y="1008"/>
                    </a:lnTo>
                    <a:lnTo>
                      <a:pt x="6" y="1008"/>
                    </a:lnTo>
                    <a:lnTo>
                      <a:pt x="12" y="1008"/>
                    </a:lnTo>
                    <a:lnTo>
                      <a:pt x="18" y="1002"/>
                    </a:lnTo>
                    <a:lnTo>
                      <a:pt x="30" y="990"/>
                    </a:lnTo>
                    <a:lnTo>
                      <a:pt x="36" y="972"/>
                    </a:lnTo>
                    <a:lnTo>
                      <a:pt x="48" y="954"/>
                    </a:lnTo>
                    <a:lnTo>
                      <a:pt x="54" y="924"/>
                    </a:lnTo>
                    <a:lnTo>
                      <a:pt x="72" y="858"/>
                    </a:lnTo>
                    <a:lnTo>
                      <a:pt x="138" y="522"/>
                    </a:lnTo>
                    <a:lnTo>
                      <a:pt x="174" y="312"/>
                    </a:lnTo>
                    <a:lnTo>
                      <a:pt x="210" y="150"/>
                    </a:lnTo>
                    <a:lnTo>
                      <a:pt x="222" y="90"/>
                    </a:lnTo>
                    <a:lnTo>
                      <a:pt x="234" y="66"/>
                    </a:lnTo>
                    <a:lnTo>
                      <a:pt x="240" y="42"/>
                    </a:lnTo>
                    <a:lnTo>
                      <a:pt x="252" y="24"/>
                    </a:lnTo>
                    <a:lnTo>
                      <a:pt x="252" y="18"/>
                    </a:lnTo>
                    <a:lnTo>
                      <a:pt x="258" y="12"/>
                    </a:lnTo>
                    <a:lnTo>
                      <a:pt x="264" y="6"/>
                    </a:lnTo>
                    <a:lnTo>
                      <a:pt x="264" y="0"/>
                    </a:lnTo>
                    <a:lnTo>
                      <a:pt x="270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8" y="0"/>
                    </a:lnTo>
                    <a:lnTo>
                      <a:pt x="294" y="6"/>
                    </a:lnTo>
                    <a:lnTo>
                      <a:pt x="294" y="12"/>
                    </a:lnTo>
                    <a:lnTo>
                      <a:pt x="300" y="18"/>
                    </a:lnTo>
                    <a:lnTo>
                      <a:pt x="312" y="36"/>
                    </a:lnTo>
                    <a:lnTo>
                      <a:pt x="318" y="60"/>
                    </a:lnTo>
                    <a:lnTo>
                      <a:pt x="330" y="84"/>
                    </a:lnTo>
                    <a:lnTo>
                      <a:pt x="348" y="150"/>
                    </a:lnTo>
                    <a:lnTo>
                      <a:pt x="414" y="522"/>
                    </a:lnTo>
                    <a:lnTo>
                      <a:pt x="450" y="720"/>
                    </a:lnTo>
                    <a:lnTo>
                      <a:pt x="468" y="804"/>
                    </a:lnTo>
                    <a:lnTo>
                      <a:pt x="486" y="870"/>
                    </a:lnTo>
                  </a:path>
                </a:pathLst>
              </a:custGeom>
              <a:noFill/>
              <a:ln w="7620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scene3d>
                <a:camera prst="legacyPerspectiveTopRight"/>
                <a:lightRig rig="legacyNormal1" dir="t"/>
              </a:scene3d>
              <a:sp3d extrusionH="290500" prstMaterial="legacyMatte">
                <a:bevelT w="13500" h="13500" prst="angle"/>
                <a:bevelB w="13500" h="13500" prst="angle"/>
                <a:extrusionClr>
                  <a:srgbClr val="0000FF"/>
                </a:extrusionClr>
                <a:contourClr>
                  <a:srgbClr val="0000FF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fr-CA"/>
              </a:p>
            </p:txBody>
          </p:sp>
          <p:sp>
            <p:nvSpPr>
              <p:cNvPr id="14372" name="Freeform 34">
                <a:extLst>
                  <a:ext uri="{FF2B5EF4-FFF2-40B4-BE49-F238E27FC236}">
                    <a16:creationId xmlns:a16="http://schemas.microsoft.com/office/drawing/2014/main" id="{E903F15A-4A98-4FC0-921D-C22FEA8BC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368"/>
                <a:ext cx="198" cy="504"/>
              </a:xfrm>
              <a:custGeom>
                <a:avLst/>
                <a:gdLst>
                  <a:gd name="T0" fmla="*/ 0 w 198"/>
                  <a:gd name="T1" fmla="*/ 366 h 504"/>
                  <a:gd name="T2" fmla="*/ 12 w 198"/>
                  <a:gd name="T3" fmla="*/ 420 h 504"/>
                  <a:gd name="T4" fmla="*/ 30 w 198"/>
                  <a:gd name="T5" fmla="*/ 468 h 504"/>
                  <a:gd name="T6" fmla="*/ 36 w 198"/>
                  <a:gd name="T7" fmla="*/ 486 h 504"/>
                  <a:gd name="T8" fmla="*/ 42 w 198"/>
                  <a:gd name="T9" fmla="*/ 492 h 504"/>
                  <a:gd name="T10" fmla="*/ 48 w 198"/>
                  <a:gd name="T11" fmla="*/ 498 h 504"/>
                  <a:gd name="T12" fmla="*/ 54 w 198"/>
                  <a:gd name="T13" fmla="*/ 498 h 504"/>
                  <a:gd name="T14" fmla="*/ 54 w 198"/>
                  <a:gd name="T15" fmla="*/ 504 h 504"/>
                  <a:gd name="T16" fmla="*/ 60 w 198"/>
                  <a:gd name="T17" fmla="*/ 504 h 504"/>
                  <a:gd name="T18" fmla="*/ 60 w 198"/>
                  <a:gd name="T19" fmla="*/ 504 h 504"/>
                  <a:gd name="T20" fmla="*/ 60 w 198"/>
                  <a:gd name="T21" fmla="*/ 504 h 504"/>
                  <a:gd name="T22" fmla="*/ 66 w 198"/>
                  <a:gd name="T23" fmla="*/ 504 h 504"/>
                  <a:gd name="T24" fmla="*/ 66 w 198"/>
                  <a:gd name="T25" fmla="*/ 504 h 504"/>
                  <a:gd name="T26" fmla="*/ 66 w 198"/>
                  <a:gd name="T27" fmla="*/ 504 h 504"/>
                  <a:gd name="T28" fmla="*/ 66 w 198"/>
                  <a:gd name="T29" fmla="*/ 504 h 504"/>
                  <a:gd name="T30" fmla="*/ 72 w 198"/>
                  <a:gd name="T31" fmla="*/ 504 h 504"/>
                  <a:gd name="T32" fmla="*/ 72 w 198"/>
                  <a:gd name="T33" fmla="*/ 504 h 504"/>
                  <a:gd name="T34" fmla="*/ 78 w 198"/>
                  <a:gd name="T35" fmla="*/ 498 h 504"/>
                  <a:gd name="T36" fmla="*/ 78 w 198"/>
                  <a:gd name="T37" fmla="*/ 498 h 504"/>
                  <a:gd name="T38" fmla="*/ 84 w 198"/>
                  <a:gd name="T39" fmla="*/ 492 h 504"/>
                  <a:gd name="T40" fmla="*/ 90 w 198"/>
                  <a:gd name="T41" fmla="*/ 486 h 504"/>
                  <a:gd name="T42" fmla="*/ 96 w 198"/>
                  <a:gd name="T43" fmla="*/ 468 h 504"/>
                  <a:gd name="T44" fmla="*/ 114 w 198"/>
                  <a:gd name="T45" fmla="*/ 426 h 504"/>
                  <a:gd name="T46" fmla="*/ 126 w 198"/>
                  <a:gd name="T47" fmla="*/ 366 h 504"/>
                  <a:gd name="T48" fmla="*/ 162 w 198"/>
                  <a:gd name="T49" fmla="*/ 216 h 504"/>
                  <a:gd name="T50" fmla="*/ 198 w 198"/>
                  <a:gd name="T51" fmla="*/ 18 h 504"/>
                  <a:gd name="T52" fmla="*/ 198 w 198"/>
                  <a:gd name="T53" fmla="*/ 0 h 50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8" h="504">
                    <a:moveTo>
                      <a:pt x="0" y="366"/>
                    </a:moveTo>
                    <a:lnTo>
                      <a:pt x="12" y="420"/>
                    </a:lnTo>
                    <a:lnTo>
                      <a:pt x="30" y="468"/>
                    </a:lnTo>
                    <a:lnTo>
                      <a:pt x="36" y="486"/>
                    </a:lnTo>
                    <a:lnTo>
                      <a:pt x="42" y="492"/>
                    </a:lnTo>
                    <a:lnTo>
                      <a:pt x="48" y="498"/>
                    </a:lnTo>
                    <a:lnTo>
                      <a:pt x="54" y="498"/>
                    </a:lnTo>
                    <a:lnTo>
                      <a:pt x="54" y="504"/>
                    </a:lnTo>
                    <a:lnTo>
                      <a:pt x="60" y="504"/>
                    </a:lnTo>
                    <a:lnTo>
                      <a:pt x="66" y="504"/>
                    </a:lnTo>
                    <a:lnTo>
                      <a:pt x="72" y="504"/>
                    </a:lnTo>
                    <a:lnTo>
                      <a:pt x="78" y="498"/>
                    </a:lnTo>
                    <a:lnTo>
                      <a:pt x="84" y="492"/>
                    </a:lnTo>
                    <a:lnTo>
                      <a:pt x="90" y="486"/>
                    </a:lnTo>
                    <a:lnTo>
                      <a:pt x="96" y="468"/>
                    </a:lnTo>
                    <a:lnTo>
                      <a:pt x="114" y="426"/>
                    </a:lnTo>
                    <a:lnTo>
                      <a:pt x="126" y="366"/>
                    </a:lnTo>
                    <a:lnTo>
                      <a:pt x="162" y="216"/>
                    </a:lnTo>
                    <a:lnTo>
                      <a:pt x="198" y="18"/>
                    </a:lnTo>
                    <a:lnTo>
                      <a:pt x="198" y="0"/>
                    </a:lnTo>
                  </a:path>
                </a:pathLst>
              </a:custGeom>
              <a:noFill/>
              <a:ln w="7620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scene3d>
                <a:camera prst="legacyPerspectiveTopRight"/>
                <a:lightRig rig="legacyNormal1" dir="t"/>
              </a:scene3d>
              <a:sp3d extrusionH="290500" prstMaterial="legacyMatte">
                <a:bevelT w="13500" h="13500" prst="angle"/>
                <a:bevelB w="13500" h="13500" prst="angle"/>
                <a:extrusionClr>
                  <a:srgbClr val="0000FF"/>
                </a:extrusionClr>
                <a:contourClr>
                  <a:srgbClr val="0000FF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fr-CA"/>
              </a:p>
            </p:txBody>
          </p:sp>
        </p:grpSp>
      </p:grpSp>
      <p:grpSp>
        <p:nvGrpSpPr>
          <p:cNvPr id="14345" name="Group 54">
            <a:extLst>
              <a:ext uri="{FF2B5EF4-FFF2-40B4-BE49-F238E27FC236}">
                <a16:creationId xmlns:a16="http://schemas.microsoft.com/office/drawing/2014/main" id="{510FAC7A-FA84-4991-9BE5-EB6139D25D9B}"/>
              </a:ext>
            </a:extLst>
          </p:cNvPr>
          <p:cNvGrpSpPr>
            <a:grpSpLocks/>
          </p:cNvGrpSpPr>
          <p:nvPr/>
        </p:nvGrpSpPr>
        <p:grpSpPr bwMode="auto">
          <a:xfrm>
            <a:off x="252413" y="5486400"/>
            <a:ext cx="3979862" cy="304800"/>
            <a:chOff x="168" y="3242"/>
            <a:chExt cx="2507" cy="1078"/>
          </a:xfrm>
        </p:grpSpPr>
        <p:sp>
          <p:nvSpPr>
            <p:cNvPr id="14348" name="Line 36">
              <a:extLst>
                <a:ext uri="{FF2B5EF4-FFF2-40B4-BE49-F238E27FC236}">
                  <a16:creationId xmlns:a16="http://schemas.microsoft.com/office/drawing/2014/main" id="{59D1B80F-237C-473C-B3B6-965EBDDF60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" y="3781"/>
              <a:ext cx="2507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4349" name="Line 37">
              <a:extLst>
                <a:ext uri="{FF2B5EF4-FFF2-40B4-BE49-F238E27FC236}">
                  <a16:creationId xmlns:a16="http://schemas.microsoft.com/office/drawing/2014/main" id="{85950D91-5877-48F4-B48C-824C04E34C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" y="3242"/>
              <a:ext cx="2" cy="10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grpSp>
          <p:nvGrpSpPr>
            <p:cNvPr id="14350" name="Group 38">
              <a:extLst>
                <a:ext uri="{FF2B5EF4-FFF2-40B4-BE49-F238E27FC236}">
                  <a16:creationId xmlns:a16="http://schemas.microsoft.com/office/drawing/2014/main" id="{D9ADB9B7-6C3D-49DA-BF06-A4008BA959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3266"/>
              <a:ext cx="772" cy="1030"/>
              <a:chOff x="2060" y="2864"/>
              <a:chExt cx="1632" cy="1008"/>
            </a:xfrm>
          </p:grpSpPr>
          <p:sp>
            <p:nvSpPr>
              <p:cNvPr id="14361" name="Freeform 39">
                <a:extLst>
                  <a:ext uri="{FF2B5EF4-FFF2-40B4-BE49-F238E27FC236}">
                    <a16:creationId xmlns:a16="http://schemas.microsoft.com/office/drawing/2014/main" id="{3CB4A5D4-4D03-47E4-971D-49DCD9B08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0" y="2864"/>
                <a:ext cx="414" cy="1008"/>
              </a:xfrm>
              <a:custGeom>
                <a:avLst/>
                <a:gdLst>
                  <a:gd name="T0" fmla="*/ 0 w 414"/>
                  <a:gd name="T1" fmla="*/ 504 h 1008"/>
                  <a:gd name="T2" fmla="*/ 30 w 414"/>
                  <a:gd name="T3" fmla="*/ 318 h 1008"/>
                  <a:gd name="T4" fmla="*/ 66 w 414"/>
                  <a:gd name="T5" fmla="*/ 156 h 1008"/>
                  <a:gd name="T6" fmla="*/ 84 w 414"/>
                  <a:gd name="T7" fmla="*/ 84 h 1008"/>
                  <a:gd name="T8" fmla="*/ 96 w 414"/>
                  <a:gd name="T9" fmla="*/ 42 h 1008"/>
                  <a:gd name="T10" fmla="*/ 108 w 414"/>
                  <a:gd name="T11" fmla="*/ 18 h 1008"/>
                  <a:gd name="T12" fmla="*/ 114 w 414"/>
                  <a:gd name="T13" fmla="*/ 12 h 1008"/>
                  <a:gd name="T14" fmla="*/ 120 w 414"/>
                  <a:gd name="T15" fmla="*/ 6 h 1008"/>
                  <a:gd name="T16" fmla="*/ 120 w 414"/>
                  <a:gd name="T17" fmla="*/ 6 h 1008"/>
                  <a:gd name="T18" fmla="*/ 126 w 414"/>
                  <a:gd name="T19" fmla="*/ 0 h 1008"/>
                  <a:gd name="T20" fmla="*/ 126 w 414"/>
                  <a:gd name="T21" fmla="*/ 0 h 1008"/>
                  <a:gd name="T22" fmla="*/ 126 w 414"/>
                  <a:gd name="T23" fmla="*/ 0 h 1008"/>
                  <a:gd name="T24" fmla="*/ 126 w 414"/>
                  <a:gd name="T25" fmla="*/ 0 h 1008"/>
                  <a:gd name="T26" fmla="*/ 132 w 414"/>
                  <a:gd name="T27" fmla="*/ 0 h 1008"/>
                  <a:gd name="T28" fmla="*/ 132 w 414"/>
                  <a:gd name="T29" fmla="*/ 0 h 1008"/>
                  <a:gd name="T30" fmla="*/ 132 w 414"/>
                  <a:gd name="T31" fmla="*/ 0 h 1008"/>
                  <a:gd name="T32" fmla="*/ 132 w 414"/>
                  <a:gd name="T33" fmla="*/ 0 h 1008"/>
                  <a:gd name="T34" fmla="*/ 138 w 414"/>
                  <a:gd name="T35" fmla="*/ 0 h 1008"/>
                  <a:gd name="T36" fmla="*/ 138 w 414"/>
                  <a:gd name="T37" fmla="*/ 0 h 1008"/>
                  <a:gd name="T38" fmla="*/ 138 w 414"/>
                  <a:gd name="T39" fmla="*/ 0 h 1008"/>
                  <a:gd name="T40" fmla="*/ 138 w 414"/>
                  <a:gd name="T41" fmla="*/ 0 h 1008"/>
                  <a:gd name="T42" fmla="*/ 144 w 414"/>
                  <a:gd name="T43" fmla="*/ 0 h 1008"/>
                  <a:gd name="T44" fmla="*/ 144 w 414"/>
                  <a:gd name="T45" fmla="*/ 0 h 1008"/>
                  <a:gd name="T46" fmla="*/ 144 w 414"/>
                  <a:gd name="T47" fmla="*/ 0 h 1008"/>
                  <a:gd name="T48" fmla="*/ 150 w 414"/>
                  <a:gd name="T49" fmla="*/ 6 h 1008"/>
                  <a:gd name="T50" fmla="*/ 156 w 414"/>
                  <a:gd name="T51" fmla="*/ 12 h 1008"/>
                  <a:gd name="T52" fmla="*/ 162 w 414"/>
                  <a:gd name="T53" fmla="*/ 30 h 1008"/>
                  <a:gd name="T54" fmla="*/ 174 w 414"/>
                  <a:gd name="T55" fmla="*/ 48 h 1008"/>
                  <a:gd name="T56" fmla="*/ 186 w 414"/>
                  <a:gd name="T57" fmla="*/ 96 h 1008"/>
                  <a:gd name="T58" fmla="*/ 204 w 414"/>
                  <a:gd name="T59" fmla="*/ 150 h 1008"/>
                  <a:gd name="T60" fmla="*/ 270 w 414"/>
                  <a:gd name="T61" fmla="*/ 498 h 1008"/>
                  <a:gd name="T62" fmla="*/ 306 w 414"/>
                  <a:gd name="T63" fmla="*/ 690 h 1008"/>
                  <a:gd name="T64" fmla="*/ 318 w 414"/>
                  <a:gd name="T65" fmla="*/ 780 h 1008"/>
                  <a:gd name="T66" fmla="*/ 342 w 414"/>
                  <a:gd name="T67" fmla="*/ 864 h 1008"/>
                  <a:gd name="T68" fmla="*/ 360 w 414"/>
                  <a:gd name="T69" fmla="*/ 930 h 1008"/>
                  <a:gd name="T70" fmla="*/ 366 w 414"/>
                  <a:gd name="T71" fmla="*/ 954 h 1008"/>
                  <a:gd name="T72" fmla="*/ 372 w 414"/>
                  <a:gd name="T73" fmla="*/ 972 h 1008"/>
                  <a:gd name="T74" fmla="*/ 384 w 414"/>
                  <a:gd name="T75" fmla="*/ 990 h 1008"/>
                  <a:gd name="T76" fmla="*/ 390 w 414"/>
                  <a:gd name="T77" fmla="*/ 1002 h 1008"/>
                  <a:gd name="T78" fmla="*/ 396 w 414"/>
                  <a:gd name="T79" fmla="*/ 1002 h 1008"/>
                  <a:gd name="T80" fmla="*/ 396 w 414"/>
                  <a:gd name="T81" fmla="*/ 1008 h 1008"/>
                  <a:gd name="T82" fmla="*/ 402 w 414"/>
                  <a:gd name="T83" fmla="*/ 1008 h 1008"/>
                  <a:gd name="T84" fmla="*/ 402 w 414"/>
                  <a:gd name="T85" fmla="*/ 1008 h 1008"/>
                  <a:gd name="T86" fmla="*/ 402 w 414"/>
                  <a:gd name="T87" fmla="*/ 1008 h 1008"/>
                  <a:gd name="T88" fmla="*/ 408 w 414"/>
                  <a:gd name="T89" fmla="*/ 1008 h 1008"/>
                  <a:gd name="T90" fmla="*/ 408 w 414"/>
                  <a:gd name="T91" fmla="*/ 1008 h 1008"/>
                  <a:gd name="T92" fmla="*/ 408 w 414"/>
                  <a:gd name="T93" fmla="*/ 1008 h 1008"/>
                  <a:gd name="T94" fmla="*/ 414 w 414"/>
                  <a:gd name="T95" fmla="*/ 1008 h 1008"/>
                  <a:gd name="T96" fmla="*/ 414 w 414"/>
                  <a:gd name="T97" fmla="*/ 1008 h 1008"/>
                  <a:gd name="T98" fmla="*/ 414 w 414"/>
                  <a:gd name="T99" fmla="*/ 1008 h 100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14" h="1008">
                    <a:moveTo>
                      <a:pt x="0" y="504"/>
                    </a:moveTo>
                    <a:lnTo>
                      <a:pt x="30" y="318"/>
                    </a:lnTo>
                    <a:lnTo>
                      <a:pt x="66" y="156"/>
                    </a:lnTo>
                    <a:lnTo>
                      <a:pt x="84" y="84"/>
                    </a:lnTo>
                    <a:lnTo>
                      <a:pt x="96" y="42"/>
                    </a:lnTo>
                    <a:lnTo>
                      <a:pt x="108" y="18"/>
                    </a:lnTo>
                    <a:lnTo>
                      <a:pt x="114" y="12"/>
                    </a:lnTo>
                    <a:lnTo>
                      <a:pt x="120" y="6"/>
                    </a:lnTo>
                    <a:lnTo>
                      <a:pt x="126" y="0"/>
                    </a:lnTo>
                    <a:lnTo>
                      <a:pt x="132" y="0"/>
                    </a:lnTo>
                    <a:lnTo>
                      <a:pt x="138" y="0"/>
                    </a:lnTo>
                    <a:lnTo>
                      <a:pt x="144" y="0"/>
                    </a:lnTo>
                    <a:lnTo>
                      <a:pt x="150" y="6"/>
                    </a:lnTo>
                    <a:lnTo>
                      <a:pt x="156" y="12"/>
                    </a:lnTo>
                    <a:lnTo>
                      <a:pt x="162" y="30"/>
                    </a:lnTo>
                    <a:lnTo>
                      <a:pt x="174" y="48"/>
                    </a:lnTo>
                    <a:lnTo>
                      <a:pt x="186" y="96"/>
                    </a:lnTo>
                    <a:lnTo>
                      <a:pt x="204" y="150"/>
                    </a:lnTo>
                    <a:lnTo>
                      <a:pt x="270" y="498"/>
                    </a:lnTo>
                    <a:lnTo>
                      <a:pt x="306" y="690"/>
                    </a:lnTo>
                    <a:lnTo>
                      <a:pt x="318" y="780"/>
                    </a:lnTo>
                    <a:lnTo>
                      <a:pt x="342" y="864"/>
                    </a:lnTo>
                    <a:lnTo>
                      <a:pt x="360" y="930"/>
                    </a:lnTo>
                    <a:lnTo>
                      <a:pt x="366" y="954"/>
                    </a:lnTo>
                    <a:lnTo>
                      <a:pt x="372" y="972"/>
                    </a:lnTo>
                    <a:lnTo>
                      <a:pt x="384" y="990"/>
                    </a:lnTo>
                    <a:lnTo>
                      <a:pt x="390" y="1002"/>
                    </a:lnTo>
                    <a:lnTo>
                      <a:pt x="396" y="1002"/>
                    </a:lnTo>
                    <a:lnTo>
                      <a:pt x="396" y="1008"/>
                    </a:lnTo>
                    <a:lnTo>
                      <a:pt x="402" y="1008"/>
                    </a:lnTo>
                    <a:lnTo>
                      <a:pt x="408" y="1008"/>
                    </a:lnTo>
                    <a:lnTo>
                      <a:pt x="414" y="1008"/>
                    </a:lnTo>
                  </a:path>
                </a:pathLst>
              </a:custGeom>
              <a:noFill/>
              <a:ln w="7620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scene3d>
                <a:camera prst="legacyPerspectiveTopRight"/>
                <a:lightRig rig="legacyNormal1" dir="t"/>
              </a:scene3d>
              <a:sp3d extrusionH="290500" prstMaterial="legacyMatte">
                <a:bevelT w="13500" h="13500" prst="angle"/>
                <a:bevelB w="13500" h="13500" prst="angle"/>
                <a:extrusionClr>
                  <a:srgbClr val="0000FF"/>
                </a:extrusionClr>
                <a:contourClr>
                  <a:srgbClr val="0000FF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fr-CA"/>
              </a:p>
            </p:txBody>
          </p:sp>
          <p:sp>
            <p:nvSpPr>
              <p:cNvPr id="14362" name="Freeform 40">
                <a:extLst>
                  <a:ext uri="{FF2B5EF4-FFF2-40B4-BE49-F238E27FC236}">
                    <a16:creationId xmlns:a16="http://schemas.microsoft.com/office/drawing/2014/main" id="{25B0574A-D642-4105-BFEC-C4A53DE1C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" y="2864"/>
                <a:ext cx="534" cy="1008"/>
              </a:xfrm>
              <a:custGeom>
                <a:avLst/>
                <a:gdLst>
                  <a:gd name="T0" fmla="*/ 0 w 534"/>
                  <a:gd name="T1" fmla="*/ 1008 h 1008"/>
                  <a:gd name="T2" fmla="*/ 6 w 534"/>
                  <a:gd name="T3" fmla="*/ 1002 h 1008"/>
                  <a:gd name="T4" fmla="*/ 12 w 534"/>
                  <a:gd name="T5" fmla="*/ 1002 h 1008"/>
                  <a:gd name="T6" fmla="*/ 12 w 534"/>
                  <a:gd name="T7" fmla="*/ 996 h 1008"/>
                  <a:gd name="T8" fmla="*/ 18 w 534"/>
                  <a:gd name="T9" fmla="*/ 990 h 1008"/>
                  <a:gd name="T10" fmla="*/ 24 w 534"/>
                  <a:gd name="T11" fmla="*/ 972 h 1008"/>
                  <a:gd name="T12" fmla="*/ 42 w 534"/>
                  <a:gd name="T13" fmla="*/ 930 h 1008"/>
                  <a:gd name="T14" fmla="*/ 60 w 534"/>
                  <a:gd name="T15" fmla="*/ 870 h 1008"/>
                  <a:gd name="T16" fmla="*/ 90 w 534"/>
                  <a:gd name="T17" fmla="*/ 708 h 1008"/>
                  <a:gd name="T18" fmla="*/ 126 w 534"/>
                  <a:gd name="T19" fmla="*/ 504 h 1008"/>
                  <a:gd name="T20" fmla="*/ 162 w 534"/>
                  <a:gd name="T21" fmla="*/ 312 h 1008"/>
                  <a:gd name="T22" fmla="*/ 192 w 534"/>
                  <a:gd name="T23" fmla="*/ 162 h 1008"/>
                  <a:gd name="T24" fmla="*/ 210 w 534"/>
                  <a:gd name="T25" fmla="*/ 96 h 1008"/>
                  <a:gd name="T26" fmla="*/ 228 w 534"/>
                  <a:gd name="T27" fmla="*/ 48 h 1008"/>
                  <a:gd name="T28" fmla="*/ 234 w 534"/>
                  <a:gd name="T29" fmla="*/ 24 h 1008"/>
                  <a:gd name="T30" fmla="*/ 246 w 534"/>
                  <a:gd name="T31" fmla="*/ 12 h 1008"/>
                  <a:gd name="T32" fmla="*/ 252 w 534"/>
                  <a:gd name="T33" fmla="*/ 6 h 1008"/>
                  <a:gd name="T34" fmla="*/ 252 w 534"/>
                  <a:gd name="T35" fmla="*/ 0 h 1008"/>
                  <a:gd name="T36" fmla="*/ 258 w 534"/>
                  <a:gd name="T37" fmla="*/ 0 h 1008"/>
                  <a:gd name="T38" fmla="*/ 258 w 534"/>
                  <a:gd name="T39" fmla="*/ 0 h 1008"/>
                  <a:gd name="T40" fmla="*/ 258 w 534"/>
                  <a:gd name="T41" fmla="*/ 0 h 1008"/>
                  <a:gd name="T42" fmla="*/ 258 w 534"/>
                  <a:gd name="T43" fmla="*/ 0 h 1008"/>
                  <a:gd name="T44" fmla="*/ 264 w 534"/>
                  <a:gd name="T45" fmla="*/ 0 h 1008"/>
                  <a:gd name="T46" fmla="*/ 264 w 534"/>
                  <a:gd name="T47" fmla="*/ 0 h 1008"/>
                  <a:gd name="T48" fmla="*/ 264 w 534"/>
                  <a:gd name="T49" fmla="*/ 0 h 1008"/>
                  <a:gd name="T50" fmla="*/ 264 w 534"/>
                  <a:gd name="T51" fmla="*/ 0 h 1008"/>
                  <a:gd name="T52" fmla="*/ 270 w 534"/>
                  <a:gd name="T53" fmla="*/ 0 h 1008"/>
                  <a:gd name="T54" fmla="*/ 270 w 534"/>
                  <a:gd name="T55" fmla="*/ 0 h 1008"/>
                  <a:gd name="T56" fmla="*/ 270 w 534"/>
                  <a:gd name="T57" fmla="*/ 0 h 1008"/>
                  <a:gd name="T58" fmla="*/ 270 w 534"/>
                  <a:gd name="T59" fmla="*/ 0 h 1008"/>
                  <a:gd name="T60" fmla="*/ 276 w 534"/>
                  <a:gd name="T61" fmla="*/ 0 h 1008"/>
                  <a:gd name="T62" fmla="*/ 282 w 534"/>
                  <a:gd name="T63" fmla="*/ 6 h 1008"/>
                  <a:gd name="T64" fmla="*/ 282 w 534"/>
                  <a:gd name="T65" fmla="*/ 6 h 1008"/>
                  <a:gd name="T66" fmla="*/ 288 w 534"/>
                  <a:gd name="T67" fmla="*/ 18 h 1008"/>
                  <a:gd name="T68" fmla="*/ 300 w 534"/>
                  <a:gd name="T69" fmla="*/ 30 h 1008"/>
                  <a:gd name="T70" fmla="*/ 312 w 534"/>
                  <a:gd name="T71" fmla="*/ 78 h 1008"/>
                  <a:gd name="T72" fmla="*/ 336 w 534"/>
                  <a:gd name="T73" fmla="*/ 144 h 1008"/>
                  <a:gd name="T74" fmla="*/ 366 w 534"/>
                  <a:gd name="T75" fmla="*/ 306 h 1008"/>
                  <a:gd name="T76" fmla="*/ 402 w 534"/>
                  <a:gd name="T77" fmla="*/ 510 h 1008"/>
                  <a:gd name="T78" fmla="*/ 438 w 534"/>
                  <a:gd name="T79" fmla="*/ 702 h 1008"/>
                  <a:gd name="T80" fmla="*/ 468 w 534"/>
                  <a:gd name="T81" fmla="*/ 852 h 1008"/>
                  <a:gd name="T82" fmla="*/ 486 w 534"/>
                  <a:gd name="T83" fmla="*/ 918 h 1008"/>
                  <a:gd name="T84" fmla="*/ 504 w 534"/>
                  <a:gd name="T85" fmla="*/ 966 h 1008"/>
                  <a:gd name="T86" fmla="*/ 510 w 534"/>
                  <a:gd name="T87" fmla="*/ 984 h 1008"/>
                  <a:gd name="T88" fmla="*/ 516 w 534"/>
                  <a:gd name="T89" fmla="*/ 996 h 1008"/>
                  <a:gd name="T90" fmla="*/ 522 w 534"/>
                  <a:gd name="T91" fmla="*/ 1002 h 1008"/>
                  <a:gd name="T92" fmla="*/ 528 w 534"/>
                  <a:gd name="T93" fmla="*/ 1008 h 1008"/>
                  <a:gd name="T94" fmla="*/ 528 w 534"/>
                  <a:gd name="T95" fmla="*/ 1008 h 1008"/>
                  <a:gd name="T96" fmla="*/ 534 w 534"/>
                  <a:gd name="T97" fmla="*/ 1008 h 1008"/>
                  <a:gd name="T98" fmla="*/ 534 w 534"/>
                  <a:gd name="T99" fmla="*/ 1008 h 1008"/>
                  <a:gd name="T100" fmla="*/ 534 w 534"/>
                  <a:gd name="T101" fmla="*/ 1008 h 100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534" h="1008">
                    <a:moveTo>
                      <a:pt x="0" y="1008"/>
                    </a:moveTo>
                    <a:lnTo>
                      <a:pt x="6" y="1002"/>
                    </a:lnTo>
                    <a:lnTo>
                      <a:pt x="12" y="1002"/>
                    </a:lnTo>
                    <a:lnTo>
                      <a:pt x="12" y="996"/>
                    </a:lnTo>
                    <a:lnTo>
                      <a:pt x="18" y="990"/>
                    </a:lnTo>
                    <a:lnTo>
                      <a:pt x="24" y="972"/>
                    </a:lnTo>
                    <a:lnTo>
                      <a:pt x="42" y="930"/>
                    </a:lnTo>
                    <a:lnTo>
                      <a:pt x="60" y="870"/>
                    </a:lnTo>
                    <a:lnTo>
                      <a:pt x="90" y="708"/>
                    </a:lnTo>
                    <a:lnTo>
                      <a:pt x="126" y="504"/>
                    </a:lnTo>
                    <a:lnTo>
                      <a:pt x="162" y="312"/>
                    </a:lnTo>
                    <a:lnTo>
                      <a:pt x="192" y="162"/>
                    </a:lnTo>
                    <a:lnTo>
                      <a:pt x="210" y="96"/>
                    </a:lnTo>
                    <a:lnTo>
                      <a:pt x="228" y="48"/>
                    </a:lnTo>
                    <a:lnTo>
                      <a:pt x="234" y="24"/>
                    </a:lnTo>
                    <a:lnTo>
                      <a:pt x="246" y="12"/>
                    </a:lnTo>
                    <a:lnTo>
                      <a:pt x="252" y="6"/>
                    </a:lnTo>
                    <a:lnTo>
                      <a:pt x="252" y="0"/>
                    </a:lnTo>
                    <a:lnTo>
                      <a:pt x="258" y="0"/>
                    </a:lnTo>
                    <a:lnTo>
                      <a:pt x="264" y="0"/>
                    </a:lnTo>
                    <a:lnTo>
                      <a:pt x="270" y="0"/>
                    </a:lnTo>
                    <a:lnTo>
                      <a:pt x="276" y="0"/>
                    </a:lnTo>
                    <a:lnTo>
                      <a:pt x="282" y="6"/>
                    </a:lnTo>
                    <a:lnTo>
                      <a:pt x="288" y="18"/>
                    </a:lnTo>
                    <a:lnTo>
                      <a:pt x="300" y="30"/>
                    </a:lnTo>
                    <a:lnTo>
                      <a:pt x="312" y="78"/>
                    </a:lnTo>
                    <a:lnTo>
                      <a:pt x="336" y="144"/>
                    </a:lnTo>
                    <a:lnTo>
                      <a:pt x="366" y="306"/>
                    </a:lnTo>
                    <a:lnTo>
                      <a:pt x="402" y="510"/>
                    </a:lnTo>
                    <a:lnTo>
                      <a:pt x="438" y="702"/>
                    </a:lnTo>
                    <a:lnTo>
                      <a:pt x="468" y="852"/>
                    </a:lnTo>
                    <a:lnTo>
                      <a:pt x="486" y="918"/>
                    </a:lnTo>
                    <a:lnTo>
                      <a:pt x="504" y="966"/>
                    </a:lnTo>
                    <a:lnTo>
                      <a:pt x="510" y="984"/>
                    </a:lnTo>
                    <a:lnTo>
                      <a:pt x="516" y="996"/>
                    </a:lnTo>
                    <a:lnTo>
                      <a:pt x="522" y="1002"/>
                    </a:lnTo>
                    <a:lnTo>
                      <a:pt x="528" y="1008"/>
                    </a:lnTo>
                    <a:lnTo>
                      <a:pt x="534" y="1008"/>
                    </a:lnTo>
                  </a:path>
                </a:pathLst>
              </a:custGeom>
              <a:noFill/>
              <a:ln w="7620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scene3d>
                <a:camera prst="legacyPerspectiveTopRight"/>
                <a:lightRig rig="legacyNormal1" dir="t"/>
              </a:scene3d>
              <a:sp3d extrusionH="290500" prstMaterial="legacyMatte">
                <a:bevelT w="13500" h="13500" prst="angle"/>
                <a:bevelB w="13500" h="13500" prst="angle"/>
                <a:extrusionClr>
                  <a:srgbClr val="0000FF"/>
                </a:extrusionClr>
                <a:contourClr>
                  <a:srgbClr val="0000FF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fr-CA"/>
              </a:p>
            </p:txBody>
          </p:sp>
          <p:sp>
            <p:nvSpPr>
              <p:cNvPr id="14363" name="Freeform 41">
                <a:extLst>
                  <a:ext uri="{FF2B5EF4-FFF2-40B4-BE49-F238E27FC236}">
                    <a16:creationId xmlns:a16="http://schemas.microsoft.com/office/drawing/2014/main" id="{A365C053-7D46-48D5-8D11-F205FFFFE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8" y="2864"/>
                <a:ext cx="486" cy="1008"/>
              </a:xfrm>
              <a:custGeom>
                <a:avLst/>
                <a:gdLst>
                  <a:gd name="T0" fmla="*/ 0 w 486"/>
                  <a:gd name="T1" fmla="*/ 1008 h 1008"/>
                  <a:gd name="T2" fmla="*/ 0 w 486"/>
                  <a:gd name="T3" fmla="*/ 1008 h 1008"/>
                  <a:gd name="T4" fmla="*/ 6 w 486"/>
                  <a:gd name="T5" fmla="*/ 1008 h 1008"/>
                  <a:gd name="T6" fmla="*/ 6 w 486"/>
                  <a:gd name="T7" fmla="*/ 1008 h 1008"/>
                  <a:gd name="T8" fmla="*/ 6 w 486"/>
                  <a:gd name="T9" fmla="*/ 1008 h 1008"/>
                  <a:gd name="T10" fmla="*/ 12 w 486"/>
                  <a:gd name="T11" fmla="*/ 1008 h 1008"/>
                  <a:gd name="T12" fmla="*/ 12 w 486"/>
                  <a:gd name="T13" fmla="*/ 1008 h 1008"/>
                  <a:gd name="T14" fmla="*/ 12 w 486"/>
                  <a:gd name="T15" fmla="*/ 1008 h 1008"/>
                  <a:gd name="T16" fmla="*/ 18 w 486"/>
                  <a:gd name="T17" fmla="*/ 1002 h 1008"/>
                  <a:gd name="T18" fmla="*/ 18 w 486"/>
                  <a:gd name="T19" fmla="*/ 1002 h 1008"/>
                  <a:gd name="T20" fmla="*/ 30 w 486"/>
                  <a:gd name="T21" fmla="*/ 990 h 1008"/>
                  <a:gd name="T22" fmla="*/ 36 w 486"/>
                  <a:gd name="T23" fmla="*/ 972 h 1008"/>
                  <a:gd name="T24" fmla="*/ 48 w 486"/>
                  <a:gd name="T25" fmla="*/ 954 h 1008"/>
                  <a:gd name="T26" fmla="*/ 54 w 486"/>
                  <a:gd name="T27" fmla="*/ 924 h 1008"/>
                  <a:gd name="T28" fmla="*/ 72 w 486"/>
                  <a:gd name="T29" fmla="*/ 858 h 1008"/>
                  <a:gd name="T30" fmla="*/ 138 w 486"/>
                  <a:gd name="T31" fmla="*/ 522 h 1008"/>
                  <a:gd name="T32" fmla="*/ 174 w 486"/>
                  <a:gd name="T33" fmla="*/ 312 h 1008"/>
                  <a:gd name="T34" fmla="*/ 210 w 486"/>
                  <a:gd name="T35" fmla="*/ 150 h 1008"/>
                  <a:gd name="T36" fmla="*/ 222 w 486"/>
                  <a:gd name="T37" fmla="*/ 90 h 1008"/>
                  <a:gd name="T38" fmla="*/ 234 w 486"/>
                  <a:gd name="T39" fmla="*/ 66 h 1008"/>
                  <a:gd name="T40" fmla="*/ 240 w 486"/>
                  <a:gd name="T41" fmla="*/ 42 h 1008"/>
                  <a:gd name="T42" fmla="*/ 252 w 486"/>
                  <a:gd name="T43" fmla="*/ 24 h 1008"/>
                  <a:gd name="T44" fmla="*/ 252 w 486"/>
                  <a:gd name="T45" fmla="*/ 18 h 1008"/>
                  <a:gd name="T46" fmla="*/ 258 w 486"/>
                  <a:gd name="T47" fmla="*/ 12 h 1008"/>
                  <a:gd name="T48" fmla="*/ 264 w 486"/>
                  <a:gd name="T49" fmla="*/ 6 h 1008"/>
                  <a:gd name="T50" fmla="*/ 264 w 486"/>
                  <a:gd name="T51" fmla="*/ 6 h 1008"/>
                  <a:gd name="T52" fmla="*/ 264 w 486"/>
                  <a:gd name="T53" fmla="*/ 0 h 1008"/>
                  <a:gd name="T54" fmla="*/ 270 w 486"/>
                  <a:gd name="T55" fmla="*/ 0 h 1008"/>
                  <a:gd name="T56" fmla="*/ 270 w 486"/>
                  <a:gd name="T57" fmla="*/ 0 h 1008"/>
                  <a:gd name="T58" fmla="*/ 270 w 486"/>
                  <a:gd name="T59" fmla="*/ 0 h 1008"/>
                  <a:gd name="T60" fmla="*/ 276 w 486"/>
                  <a:gd name="T61" fmla="*/ 0 h 1008"/>
                  <a:gd name="T62" fmla="*/ 276 w 486"/>
                  <a:gd name="T63" fmla="*/ 0 h 1008"/>
                  <a:gd name="T64" fmla="*/ 276 w 486"/>
                  <a:gd name="T65" fmla="*/ 0 h 1008"/>
                  <a:gd name="T66" fmla="*/ 276 w 486"/>
                  <a:gd name="T67" fmla="*/ 0 h 1008"/>
                  <a:gd name="T68" fmla="*/ 282 w 486"/>
                  <a:gd name="T69" fmla="*/ 0 h 1008"/>
                  <a:gd name="T70" fmla="*/ 282 w 486"/>
                  <a:gd name="T71" fmla="*/ 0 h 1008"/>
                  <a:gd name="T72" fmla="*/ 282 w 486"/>
                  <a:gd name="T73" fmla="*/ 0 h 1008"/>
                  <a:gd name="T74" fmla="*/ 282 w 486"/>
                  <a:gd name="T75" fmla="*/ 0 h 1008"/>
                  <a:gd name="T76" fmla="*/ 288 w 486"/>
                  <a:gd name="T77" fmla="*/ 0 h 1008"/>
                  <a:gd name="T78" fmla="*/ 288 w 486"/>
                  <a:gd name="T79" fmla="*/ 0 h 1008"/>
                  <a:gd name="T80" fmla="*/ 294 w 486"/>
                  <a:gd name="T81" fmla="*/ 6 h 1008"/>
                  <a:gd name="T82" fmla="*/ 294 w 486"/>
                  <a:gd name="T83" fmla="*/ 12 h 1008"/>
                  <a:gd name="T84" fmla="*/ 300 w 486"/>
                  <a:gd name="T85" fmla="*/ 18 h 1008"/>
                  <a:gd name="T86" fmla="*/ 312 w 486"/>
                  <a:gd name="T87" fmla="*/ 36 h 1008"/>
                  <a:gd name="T88" fmla="*/ 318 w 486"/>
                  <a:gd name="T89" fmla="*/ 60 h 1008"/>
                  <a:gd name="T90" fmla="*/ 330 w 486"/>
                  <a:gd name="T91" fmla="*/ 84 h 1008"/>
                  <a:gd name="T92" fmla="*/ 348 w 486"/>
                  <a:gd name="T93" fmla="*/ 150 h 1008"/>
                  <a:gd name="T94" fmla="*/ 414 w 486"/>
                  <a:gd name="T95" fmla="*/ 522 h 1008"/>
                  <a:gd name="T96" fmla="*/ 450 w 486"/>
                  <a:gd name="T97" fmla="*/ 720 h 1008"/>
                  <a:gd name="T98" fmla="*/ 468 w 486"/>
                  <a:gd name="T99" fmla="*/ 804 h 1008"/>
                  <a:gd name="T100" fmla="*/ 486 w 486"/>
                  <a:gd name="T101" fmla="*/ 870 h 100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86" h="1008">
                    <a:moveTo>
                      <a:pt x="0" y="1008"/>
                    </a:moveTo>
                    <a:lnTo>
                      <a:pt x="0" y="1008"/>
                    </a:lnTo>
                    <a:lnTo>
                      <a:pt x="6" y="1008"/>
                    </a:lnTo>
                    <a:lnTo>
                      <a:pt x="12" y="1008"/>
                    </a:lnTo>
                    <a:lnTo>
                      <a:pt x="18" y="1002"/>
                    </a:lnTo>
                    <a:lnTo>
                      <a:pt x="30" y="990"/>
                    </a:lnTo>
                    <a:lnTo>
                      <a:pt x="36" y="972"/>
                    </a:lnTo>
                    <a:lnTo>
                      <a:pt x="48" y="954"/>
                    </a:lnTo>
                    <a:lnTo>
                      <a:pt x="54" y="924"/>
                    </a:lnTo>
                    <a:lnTo>
                      <a:pt x="72" y="858"/>
                    </a:lnTo>
                    <a:lnTo>
                      <a:pt x="138" y="522"/>
                    </a:lnTo>
                    <a:lnTo>
                      <a:pt x="174" y="312"/>
                    </a:lnTo>
                    <a:lnTo>
                      <a:pt x="210" y="150"/>
                    </a:lnTo>
                    <a:lnTo>
                      <a:pt x="222" y="90"/>
                    </a:lnTo>
                    <a:lnTo>
                      <a:pt x="234" y="66"/>
                    </a:lnTo>
                    <a:lnTo>
                      <a:pt x="240" y="42"/>
                    </a:lnTo>
                    <a:lnTo>
                      <a:pt x="252" y="24"/>
                    </a:lnTo>
                    <a:lnTo>
                      <a:pt x="252" y="18"/>
                    </a:lnTo>
                    <a:lnTo>
                      <a:pt x="258" y="12"/>
                    </a:lnTo>
                    <a:lnTo>
                      <a:pt x="264" y="6"/>
                    </a:lnTo>
                    <a:lnTo>
                      <a:pt x="264" y="0"/>
                    </a:lnTo>
                    <a:lnTo>
                      <a:pt x="270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8" y="0"/>
                    </a:lnTo>
                    <a:lnTo>
                      <a:pt x="294" y="6"/>
                    </a:lnTo>
                    <a:lnTo>
                      <a:pt x="294" y="12"/>
                    </a:lnTo>
                    <a:lnTo>
                      <a:pt x="300" y="18"/>
                    </a:lnTo>
                    <a:lnTo>
                      <a:pt x="312" y="36"/>
                    </a:lnTo>
                    <a:lnTo>
                      <a:pt x="318" y="60"/>
                    </a:lnTo>
                    <a:lnTo>
                      <a:pt x="330" y="84"/>
                    </a:lnTo>
                    <a:lnTo>
                      <a:pt x="348" y="150"/>
                    </a:lnTo>
                    <a:lnTo>
                      <a:pt x="414" y="522"/>
                    </a:lnTo>
                    <a:lnTo>
                      <a:pt x="450" y="720"/>
                    </a:lnTo>
                    <a:lnTo>
                      <a:pt x="468" y="804"/>
                    </a:lnTo>
                    <a:lnTo>
                      <a:pt x="486" y="870"/>
                    </a:lnTo>
                  </a:path>
                </a:pathLst>
              </a:custGeom>
              <a:noFill/>
              <a:ln w="7620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scene3d>
                <a:camera prst="legacyPerspectiveTopRight"/>
                <a:lightRig rig="legacyNormal1" dir="t"/>
              </a:scene3d>
              <a:sp3d extrusionH="290500" prstMaterial="legacyMatte">
                <a:bevelT w="13500" h="13500" prst="angle"/>
                <a:bevelB w="13500" h="13500" prst="angle"/>
                <a:extrusionClr>
                  <a:srgbClr val="0000FF"/>
                </a:extrusionClr>
                <a:contourClr>
                  <a:srgbClr val="0000FF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fr-CA"/>
              </a:p>
            </p:txBody>
          </p:sp>
          <p:sp>
            <p:nvSpPr>
              <p:cNvPr id="14364" name="Freeform 42">
                <a:extLst>
                  <a:ext uri="{FF2B5EF4-FFF2-40B4-BE49-F238E27FC236}">
                    <a16:creationId xmlns:a16="http://schemas.microsoft.com/office/drawing/2014/main" id="{1AECCC78-A159-4833-A777-5EEE31CC6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368"/>
                <a:ext cx="198" cy="504"/>
              </a:xfrm>
              <a:custGeom>
                <a:avLst/>
                <a:gdLst>
                  <a:gd name="T0" fmla="*/ 0 w 198"/>
                  <a:gd name="T1" fmla="*/ 366 h 504"/>
                  <a:gd name="T2" fmla="*/ 12 w 198"/>
                  <a:gd name="T3" fmla="*/ 420 h 504"/>
                  <a:gd name="T4" fmla="*/ 30 w 198"/>
                  <a:gd name="T5" fmla="*/ 468 h 504"/>
                  <a:gd name="T6" fmla="*/ 36 w 198"/>
                  <a:gd name="T7" fmla="*/ 486 h 504"/>
                  <a:gd name="T8" fmla="*/ 42 w 198"/>
                  <a:gd name="T9" fmla="*/ 492 h 504"/>
                  <a:gd name="T10" fmla="*/ 48 w 198"/>
                  <a:gd name="T11" fmla="*/ 498 h 504"/>
                  <a:gd name="T12" fmla="*/ 54 w 198"/>
                  <a:gd name="T13" fmla="*/ 498 h 504"/>
                  <a:gd name="T14" fmla="*/ 54 w 198"/>
                  <a:gd name="T15" fmla="*/ 504 h 504"/>
                  <a:gd name="T16" fmla="*/ 60 w 198"/>
                  <a:gd name="T17" fmla="*/ 504 h 504"/>
                  <a:gd name="T18" fmla="*/ 60 w 198"/>
                  <a:gd name="T19" fmla="*/ 504 h 504"/>
                  <a:gd name="T20" fmla="*/ 60 w 198"/>
                  <a:gd name="T21" fmla="*/ 504 h 504"/>
                  <a:gd name="T22" fmla="*/ 66 w 198"/>
                  <a:gd name="T23" fmla="*/ 504 h 504"/>
                  <a:gd name="T24" fmla="*/ 66 w 198"/>
                  <a:gd name="T25" fmla="*/ 504 h 504"/>
                  <a:gd name="T26" fmla="*/ 66 w 198"/>
                  <a:gd name="T27" fmla="*/ 504 h 504"/>
                  <a:gd name="T28" fmla="*/ 66 w 198"/>
                  <a:gd name="T29" fmla="*/ 504 h 504"/>
                  <a:gd name="T30" fmla="*/ 72 w 198"/>
                  <a:gd name="T31" fmla="*/ 504 h 504"/>
                  <a:gd name="T32" fmla="*/ 72 w 198"/>
                  <a:gd name="T33" fmla="*/ 504 h 504"/>
                  <a:gd name="T34" fmla="*/ 78 w 198"/>
                  <a:gd name="T35" fmla="*/ 498 h 504"/>
                  <a:gd name="T36" fmla="*/ 78 w 198"/>
                  <a:gd name="T37" fmla="*/ 498 h 504"/>
                  <a:gd name="T38" fmla="*/ 84 w 198"/>
                  <a:gd name="T39" fmla="*/ 492 h 504"/>
                  <a:gd name="T40" fmla="*/ 90 w 198"/>
                  <a:gd name="T41" fmla="*/ 486 h 504"/>
                  <a:gd name="T42" fmla="*/ 96 w 198"/>
                  <a:gd name="T43" fmla="*/ 468 h 504"/>
                  <a:gd name="T44" fmla="*/ 114 w 198"/>
                  <a:gd name="T45" fmla="*/ 426 h 504"/>
                  <a:gd name="T46" fmla="*/ 126 w 198"/>
                  <a:gd name="T47" fmla="*/ 366 h 504"/>
                  <a:gd name="T48" fmla="*/ 162 w 198"/>
                  <a:gd name="T49" fmla="*/ 216 h 504"/>
                  <a:gd name="T50" fmla="*/ 198 w 198"/>
                  <a:gd name="T51" fmla="*/ 18 h 504"/>
                  <a:gd name="T52" fmla="*/ 198 w 198"/>
                  <a:gd name="T53" fmla="*/ 0 h 50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8" h="504">
                    <a:moveTo>
                      <a:pt x="0" y="366"/>
                    </a:moveTo>
                    <a:lnTo>
                      <a:pt x="12" y="420"/>
                    </a:lnTo>
                    <a:lnTo>
                      <a:pt x="30" y="468"/>
                    </a:lnTo>
                    <a:lnTo>
                      <a:pt x="36" y="486"/>
                    </a:lnTo>
                    <a:lnTo>
                      <a:pt x="42" y="492"/>
                    </a:lnTo>
                    <a:lnTo>
                      <a:pt x="48" y="498"/>
                    </a:lnTo>
                    <a:lnTo>
                      <a:pt x="54" y="498"/>
                    </a:lnTo>
                    <a:lnTo>
                      <a:pt x="54" y="504"/>
                    </a:lnTo>
                    <a:lnTo>
                      <a:pt x="60" y="504"/>
                    </a:lnTo>
                    <a:lnTo>
                      <a:pt x="66" y="504"/>
                    </a:lnTo>
                    <a:lnTo>
                      <a:pt x="72" y="504"/>
                    </a:lnTo>
                    <a:lnTo>
                      <a:pt x="78" y="498"/>
                    </a:lnTo>
                    <a:lnTo>
                      <a:pt x="84" y="492"/>
                    </a:lnTo>
                    <a:lnTo>
                      <a:pt x="90" y="486"/>
                    </a:lnTo>
                    <a:lnTo>
                      <a:pt x="96" y="468"/>
                    </a:lnTo>
                    <a:lnTo>
                      <a:pt x="114" y="426"/>
                    </a:lnTo>
                    <a:lnTo>
                      <a:pt x="126" y="366"/>
                    </a:lnTo>
                    <a:lnTo>
                      <a:pt x="162" y="216"/>
                    </a:lnTo>
                    <a:lnTo>
                      <a:pt x="198" y="18"/>
                    </a:lnTo>
                    <a:lnTo>
                      <a:pt x="198" y="0"/>
                    </a:lnTo>
                  </a:path>
                </a:pathLst>
              </a:custGeom>
              <a:noFill/>
              <a:ln w="7620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scene3d>
                <a:camera prst="legacyPerspectiveTopRight"/>
                <a:lightRig rig="legacyNormal1" dir="t"/>
              </a:scene3d>
              <a:sp3d extrusionH="290500" prstMaterial="legacyMatte">
                <a:bevelT w="13500" h="13500" prst="angle"/>
                <a:bevelB w="13500" h="13500" prst="angle"/>
                <a:extrusionClr>
                  <a:srgbClr val="0000FF"/>
                </a:extrusionClr>
                <a:contourClr>
                  <a:srgbClr val="0000FF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fr-CA"/>
              </a:p>
            </p:txBody>
          </p:sp>
        </p:grpSp>
        <p:grpSp>
          <p:nvGrpSpPr>
            <p:cNvPr id="14351" name="Group 43">
              <a:extLst>
                <a:ext uri="{FF2B5EF4-FFF2-40B4-BE49-F238E27FC236}">
                  <a16:creationId xmlns:a16="http://schemas.microsoft.com/office/drawing/2014/main" id="{87BD467C-5DE1-452E-A017-43AE4CCCE1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0" y="3272"/>
              <a:ext cx="772" cy="1030"/>
              <a:chOff x="2060" y="2864"/>
              <a:chExt cx="1632" cy="1008"/>
            </a:xfrm>
          </p:grpSpPr>
          <p:sp>
            <p:nvSpPr>
              <p:cNvPr id="14357" name="Freeform 44">
                <a:extLst>
                  <a:ext uri="{FF2B5EF4-FFF2-40B4-BE49-F238E27FC236}">
                    <a16:creationId xmlns:a16="http://schemas.microsoft.com/office/drawing/2014/main" id="{FED1F94C-BF69-4CEF-8B3D-8B4B762BF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0" y="2864"/>
                <a:ext cx="414" cy="1008"/>
              </a:xfrm>
              <a:custGeom>
                <a:avLst/>
                <a:gdLst>
                  <a:gd name="T0" fmla="*/ 0 w 414"/>
                  <a:gd name="T1" fmla="*/ 504 h 1008"/>
                  <a:gd name="T2" fmla="*/ 30 w 414"/>
                  <a:gd name="T3" fmla="*/ 318 h 1008"/>
                  <a:gd name="T4" fmla="*/ 66 w 414"/>
                  <a:gd name="T5" fmla="*/ 156 h 1008"/>
                  <a:gd name="T6" fmla="*/ 84 w 414"/>
                  <a:gd name="T7" fmla="*/ 84 h 1008"/>
                  <a:gd name="T8" fmla="*/ 96 w 414"/>
                  <a:gd name="T9" fmla="*/ 42 h 1008"/>
                  <a:gd name="T10" fmla="*/ 108 w 414"/>
                  <a:gd name="T11" fmla="*/ 18 h 1008"/>
                  <a:gd name="T12" fmla="*/ 114 w 414"/>
                  <a:gd name="T13" fmla="*/ 12 h 1008"/>
                  <a:gd name="T14" fmla="*/ 120 w 414"/>
                  <a:gd name="T15" fmla="*/ 6 h 1008"/>
                  <a:gd name="T16" fmla="*/ 120 w 414"/>
                  <a:gd name="T17" fmla="*/ 6 h 1008"/>
                  <a:gd name="T18" fmla="*/ 126 w 414"/>
                  <a:gd name="T19" fmla="*/ 0 h 1008"/>
                  <a:gd name="T20" fmla="*/ 126 w 414"/>
                  <a:gd name="T21" fmla="*/ 0 h 1008"/>
                  <a:gd name="T22" fmla="*/ 126 w 414"/>
                  <a:gd name="T23" fmla="*/ 0 h 1008"/>
                  <a:gd name="T24" fmla="*/ 126 w 414"/>
                  <a:gd name="T25" fmla="*/ 0 h 1008"/>
                  <a:gd name="T26" fmla="*/ 132 w 414"/>
                  <a:gd name="T27" fmla="*/ 0 h 1008"/>
                  <a:gd name="T28" fmla="*/ 132 w 414"/>
                  <a:gd name="T29" fmla="*/ 0 h 1008"/>
                  <a:gd name="T30" fmla="*/ 132 w 414"/>
                  <a:gd name="T31" fmla="*/ 0 h 1008"/>
                  <a:gd name="T32" fmla="*/ 132 w 414"/>
                  <a:gd name="T33" fmla="*/ 0 h 1008"/>
                  <a:gd name="T34" fmla="*/ 138 w 414"/>
                  <a:gd name="T35" fmla="*/ 0 h 1008"/>
                  <a:gd name="T36" fmla="*/ 138 w 414"/>
                  <a:gd name="T37" fmla="*/ 0 h 1008"/>
                  <a:gd name="T38" fmla="*/ 138 w 414"/>
                  <a:gd name="T39" fmla="*/ 0 h 1008"/>
                  <a:gd name="T40" fmla="*/ 138 w 414"/>
                  <a:gd name="T41" fmla="*/ 0 h 1008"/>
                  <a:gd name="T42" fmla="*/ 144 w 414"/>
                  <a:gd name="T43" fmla="*/ 0 h 1008"/>
                  <a:gd name="T44" fmla="*/ 144 w 414"/>
                  <a:gd name="T45" fmla="*/ 0 h 1008"/>
                  <a:gd name="T46" fmla="*/ 144 w 414"/>
                  <a:gd name="T47" fmla="*/ 0 h 1008"/>
                  <a:gd name="T48" fmla="*/ 150 w 414"/>
                  <a:gd name="T49" fmla="*/ 6 h 1008"/>
                  <a:gd name="T50" fmla="*/ 156 w 414"/>
                  <a:gd name="T51" fmla="*/ 12 h 1008"/>
                  <a:gd name="T52" fmla="*/ 162 w 414"/>
                  <a:gd name="T53" fmla="*/ 30 h 1008"/>
                  <a:gd name="T54" fmla="*/ 174 w 414"/>
                  <a:gd name="T55" fmla="*/ 48 h 1008"/>
                  <a:gd name="T56" fmla="*/ 186 w 414"/>
                  <a:gd name="T57" fmla="*/ 96 h 1008"/>
                  <a:gd name="T58" fmla="*/ 204 w 414"/>
                  <a:gd name="T59" fmla="*/ 150 h 1008"/>
                  <a:gd name="T60" fmla="*/ 270 w 414"/>
                  <a:gd name="T61" fmla="*/ 498 h 1008"/>
                  <a:gd name="T62" fmla="*/ 306 w 414"/>
                  <a:gd name="T63" fmla="*/ 690 h 1008"/>
                  <a:gd name="T64" fmla="*/ 318 w 414"/>
                  <a:gd name="T65" fmla="*/ 780 h 1008"/>
                  <a:gd name="T66" fmla="*/ 342 w 414"/>
                  <a:gd name="T67" fmla="*/ 864 h 1008"/>
                  <a:gd name="T68" fmla="*/ 360 w 414"/>
                  <a:gd name="T69" fmla="*/ 930 h 1008"/>
                  <a:gd name="T70" fmla="*/ 366 w 414"/>
                  <a:gd name="T71" fmla="*/ 954 h 1008"/>
                  <a:gd name="T72" fmla="*/ 372 w 414"/>
                  <a:gd name="T73" fmla="*/ 972 h 1008"/>
                  <a:gd name="T74" fmla="*/ 384 w 414"/>
                  <a:gd name="T75" fmla="*/ 990 h 1008"/>
                  <a:gd name="T76" fmla="*/ 390 w 414"/>
                  <a:gd name="T77" fmla="*/ 1002 h 1008"/>
                  <a:gd name="T78" fmla="*/ 396 w 414"/>
                  <a:gd name="T79" fmla="*/ 1002 h 1008"/>
                  <a:gd name="T80" fmla="*/ 396 w 414"/>
                  <a:gd name="T81" fmla="*/ 1008 h 1008"/>
                  <a:gd name="T82" fmla="*/ 402 w 414"/>
                  <a:gd name="T83" fmla="*/ 1008 h 1008"/>
                  <a:gd name="T84" fmla="*/ 402 w 414"/>
                  <a:gd name="T85" fmla="*/ 1008 h 1008"/>
                  <a:gd name="T86" fmla="*/ 402 w 414"/>
                  <a:gd name="T87" fmla="*/ 1008 h 1008"/>
                  <a:gd name="T88" fmla="*/ 408 w 414"/>
                  <a:gd name="T89" fmla="*/ 1008 h 1008"/>
                  <a:gd name="T90" fmla="*/ 408 w 414"/>
                  <a:gd name="T91" fmla="*/ 1008 h 1008"/>
                  <a:gd name="T92" fmla="*/ 408 w 414"/>
                  <a:gd name="T93" fmla="*/ 1008 h 1008"/>
                  <a:gd name="T94" fmla="*/ 414 w 414"/>
                  <a:gd name="T95" fmla="*/ 1008 h 1008"/>
                  <a:gd name="T96" fmla="*/ 414 w 414"/>
                  <a:gd name="T97" fmla="*/ 1008 h 1008"/>
                  <a:gd name="T98" fmla="*/ 414 w 414"/>
                  <a:gd name="T99" fmla="*/ 1008 h 100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14" h="1008">
                    <a:moveTo>
                      <a:pt x="0" y="504"/>
                    </a:moveTo>
                    <a:lnTo>
                      <a:pt x="30" y="318"/>
                    </a:lnTo>
                    <a:lnTo>
                      <a:pt x="66" y="156"/>
                    </a:lnTo>
                    <a:lnTo>
                      <a:pt x="84" y="84"/>
                    </a:lnTo>
                    <a:lnTo>
                      <a:pt x="96" y="42"/>
                    </a:lnTo>
                    <a:lnTo>
                      <a:pt x="108" y="18"/>
                    </a:lnTo>
                    <a:lnTo>
                      <a:pt x="114" y="12"/>
                    </a:lnTo>
                    <a:lnTo>
                      <a:pt x="120" y="6"/>
                    </a:lnTo>
                    <a:lnTo>
                      <a:pt x="126" y="0"/>
                    </a:lnTo>
                    <a:lnTo>
                      <a:pt x="132" y="0"/>
                    </a:lnTo>
                    <a:lnTo>
                      <a:pt x="138" y="0"/>
                    </a:lnTo>
                    <a:lnTo>
                      <a:pt x="144" y="0"/>
                    </a:lnTo>
                    <a:lnTo>
                      <a:pt x="150" y="6"/>
                    </a:lnTo>
                    <a:lnTo>
                      <a:pt x="156" y="12"/>
                    </a:lnTo>
                    <a:lnTo>
                      <a:pt x="162" y="30"/>
                    </a:lnTo>
                    <a:lnTo>
                      <a:pt x="174" y="48"/>
                    </a:lnTo>
                    <a:lnTo>
                      <a:pt x="186" y="96"/>
                    </a:lnTo>
                    <a:lnTo>
                      <a:pt x="204" y="150"/>
                    </a:lnTo>
                    <a:lnTo>
                      <a:pt x="270" y="498"/>
                    </a:lnTo>
                    <a:lnTo>
                      <a:pt x="306" y="690"/>
                    </a:lnTo>
                    <a:lnTo>
                      <a:pt x="318" y="780"/>
                    </a:lnTo>
                    <a:lnTo>
                      <a:pt x="342" y="864"/>
                    </a:lnTo>
                    <a:lnTo>
                      <a:pt x="360" y="930"/>
                    </a:lnTo>
                    <a:lnTo>
                      <a:pt x="366" y="954"/>
                    </a:lnTo>
                    <a:lnTo>
                      <a:pt x="372" y="972"/>
                    </a:lnTo>
                    <a:lnTo>
                      <a:pt x="384" y="990"/>
                    </a:lnTo>
                    <a:lnTo>
                      <a:pt x="390" y="1002"/>
                    </a:lnTo>
                    <a:lnTo>
                      <a:pt x="396" y="1002"/>
                    </a:lnTo>
                    <a:lnTo>
                      <a:pt x="396" y="1008"/>
                    </a:lnTo>
                    <a:lnTo>
                      <a:pt x="402" y="1008"/>
                    </a:lnTo>
                    <a:lnTo>
                      <a:pt x="408" y="1008"/>
                    </a:lnTo>
                    <a:lnTo>
                      <a:pt x="414" y="1008"/>
                    </a:lnTo>
                  </a:path>
                </a:pathLst>
              </a:custGeom>
              <a:noFill/>
              <a:ln w="7620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scene3d>
                <a:camera prst="legacyPerspectiveTopRight"/>
                <a:lightRig rig="legacyNormal1" dir="t"/>
              </a:scene3d>
              <a:sp3d extrusionH="290500" prstMaterial="legacyMatte">
                <a:bevelT w="13500" h="13500" prst="angle"/>
                <a:bevelB w="13500" h="13500" prst="angle"/>
                <a:extrusionClr>
                  <a:srgbClr val="0000FF"/>
                </a:extrusionClr>
                <a:contourClr>
                  <a:srgbClr val="0000FF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fr-CA"/>
              </a:p>
            </p:txBody>
          </p:sp>
          <p:sp>
            <p:nvSpPr>
              <p:cNvPr id="14358" name="Freeform 45">
                <a:extLst>
                  <a:ext uri="{FF2B5EF4-FFF2-40B4-BE49-F238E27FC236}">
                    <a16:creationId xmlns:a16="http://schemas.microsoft.com/office/drawing/2014/main" id="{694100E2-EBCE-4B98-A248-FFBB73FED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" y="2864"/>
                <a:ext cx="534" cy="1008"/>
              </a:xfrm>
              <a:custGeom>
                <a:avLst/>
                <a:gdLst>
                  <a:gd name="T0" fmla="*/ 0 w 534"/>
                  <a:gd name="T1" fmla="*/ 1008 h 1008"/>
                  <a:gd name="T2" fmla="*/ 6 w 534"/>
                  <a:gd name="T3" fmla="*/ 1002 h 1008"/>
                  <a:gd name="T4" fmla="*/ 12 w 534"/>
                  <a:gd name="T5" fmla="*/ 1002 h 1008"/>
                  <a:gd name="T6" fmla="*/ 12 w 534"/>
                  <a:gd name="T7" fmla="*/ 996 h 1008"/>
                  <a:gd name="T8" fmla="*/ 18 w 534"/>
                  <a:gd name="T9" fmla="*/ 990 h 1008"/>
                  <a:gd name="T10" fmla="*/ 24 w 534"/>
                  <a:gd name="T11" fmla="*/ 972 h 1008"/>
                  <a:gd name="T12" fmla="*/ 42 w 534"/>
                  <a:gd name="T13" fmla="*/ 930 h 1008"/>
                  <a:gd name="T14" fmla="*/ 60 w 534"/>
                  <a:gd name="T15" fmla="*/ 870 h 1008"/>
                  <a:gd name="T16" fmla="*/ 90 w 534"/>
                  <a:gd name="T17" fmla="*/ 708 h 1008"/>
                  <a:gd name="T18" fmla="*/ 126 w 534"/>
                  <a:gd name="T19" fmla="*/ 504 h 1008"/>
                  <a:gd name="T20" fmla="*/ 162 w 534"/>
                  <a:gd name="T21" fmla="*/ 312 h 1008"/>
                  <a:gd name="T22" fmla="*/ 192 w 534"/>
                  <a:gd name="T23" fmla="*/ 162 h 1008"/>
                  <a:gd name="T24" fmla="*/ 210 w 534"/>
                  <a:gd name="T25" fmla="*/ 96 h 1008"/>
                  <a:gd name="T26" fmla="*/ 228 w 534"/>
                  <a:gd name="T27" fmla="*/ 48 h 1008"/>
                  <a:gd name="T28" fmla="*/ 234 w 534"/>
                  <a:gd name="T29" fmla="*/ 24 h 1008"/>
                  <a:gd name="T30" fmla="*/ 246 w 534"/>
                  <a:gd name="T31" fmla="*/ 12 h 1008"/>
                  <a:gd name="T32" fmla="*/ 252 w 534"/>
                  <a:gd name="T33" fmla="*/ 6 h 1008"/>
                  <a:gd name="T34" fmla="*/ 252 w 534"/>
                  <a:gd name="T35" fmla="*/ 0 h 1008"/>
                  <a:gd name="T36" fmla="*/ 258 w 534"/>
                  <a:gd name="T37" fmla="*/ 0 h 1008"/>
                  <a:gd name="T38" fmla="*/ 258 w 534"/>
                  <a:gd name="T39" fmla="*/ 0 h 1008"/>
                  <a:gd name="T40" fmla="*/ 258 w 534"/>
                  <a:gd name="T41" fmla="*/ 0 h 1008"/>
                  <a:gd name="T42" fmla="*/ 258 w 534"/>
                  <a:gd name="T43" fmla="*/ 0 h 1008"/>
                  <a:gd name="T44" fmla="*/ 264 w 534"/>
                  <a:gd name="T45" fmla="*/ 0 h 1008"/>
                  <a:gd name="T46" fmla="*/ 264 w 534"/>
                  <a:gd name="T47" fmla="*/ 0 h 1008"/>
                  <a:gd name="T48" fmla="*/ 264 w 534"/>
                  <a:gd name="T49" fmla="*/ 0 h 1008"/>
                  <a:gd name="T50" fmla="*/ 264 w 534"/>
                  <a:gd name="T51" fmla="*/ 0 h 1008"/>
                  <a:gd name="T52" fmla="*/ 270 w 534"/>
                  <a:gd name="T53" fmla="*/ 0 h 1008"/>
                  <a:gd name="T54" fmla="*/ 270 w 534"/>
                  <a:gd name="T55" fmla="*/ 0 h 1008"/>
                  <a:gd name="T56" fmla="*/ 270 w 534"/>
                  <a:gd name="T57" fmla="*/ 0 h 1008"/>
                  <a:gd name="T58" fmla="*/ 270 w 534"/>
                  <a:gd name="T59" fmla="*/ 0 h 1008"/>
                  <a:gd name="T60" fmla="*/ 276 w 534"/>
                  <a:gd name="T61" fmla="*/ 0 h 1008"/>
                  <a:gd name="T62" fmla="*/ 282 w 534"/>
                  <a:gd name="T63" fmla="*/ 6 h 1008"/>
                  <a:gd name="T64" fmla="*/ 282 w 534"/>
                  <a:gd name="T65" fmla="*/ 6 h 1008"/>
                  <a:gd name="T66" fmla="*/ 288 w 534"/>
                  <a:gd name="T67" fmla="*/ 18 h 1008"/>
                  <a:gd name="T68" fmla="*/ 300 w 534"/>
                  <a:gd name="T69" fmla="*/ 30 h 1008"/>
                  <a:gd name="T70" fmla="*/ 312 w 534"/>
                  <a:gd name="T71" fmla="*/ 78 h 1008"/>
                  <a:gd name="T72" fmla="*/ 336 w 534"/>
                  <a:gd name="T73" fmla="*/ 144 h 1008"/>
                  <a:gd name="T74" fmla="*/ 366 w 534"/>
                  <a:gd name="T75" fmla="*/ 306 h 1008"/>
                  <a:gd name="T76" fmla="*/ 402 w 534"/>
                  <a:gd name="T77" fmla="*/ 510 h 1008"/>
                  <a:gd name="T78" fmla="*/ 438 w 534"/>
                  <a:gd name="T79" fmla="*/ 702 h 1008"/>
                  <a:gd name="T80" fmla="*/ 468 w 534"/>
                  <a:gd name="T81" fmla="*/ 852 h 1008"/>
                  <a:gd name="T82" fmla="*/ 486 w 534"/>
                  <a:gd name="T83" fmla="*/ 918 h 1008"/>
                  <a:gd name="T84" fmla="*/ 504 w 534"/>
                  <a:gd name="T85" fmla="*/ 966 h 1008"/>
                  <a:gd name="T86" fmla="*/ 510 w 534"/>
                  <a:gd name="T87" fmla="*/ 984 h 1008"/>
                  <a:gd name="T88" fmla="*/ 516 w 534"/>
                  <a:gd name="T89" fmla="*/ 996 h 1008"/>
                  <a:gd name="T90" fmla="*/ 522 w 534"/>
                  <a:gd name="T91" fmla="*/ 1002 h 1008"/>
                  <a:gd name="T92" fmla="*/ 528 w 534"/>
                  <a:gd name="T93" fmla="*/ 1008 h 1008"/>
                  <a:gd name="T94" fmla="*/ 528 w 534"/>
                  <a:gd name="T95" fmla="*/ 1008 h 1008"/>
                  <a:gd name="T96" fmla="*/ 534 w 534"/>
                  <a:gd name="T97" fmla="*/ 1008 h 1008"/>
                  <a:gd name="T98" fmla="*/ 534 w 534"/>
                  <a:gd name="T99" fmla="*/ 1008 h 1008"/>
                  <a:gd name="T100" fmla="*/ 534 w 534"/>
                  <a:gd name="T101" fmla="*/ 1008 h 100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534" h="1008">
                    <a:moveTo>
                      <a:pt x="0" y="1008"/>
                    </a:moveTo>
                    <a:lnTo>
                      <a:pt x="6" y="1002"/>
                    </a:lnTo>
                    <a:lnTo>
                      <a:pt x="12" y="1002"/>
                    </a:lnTo>
                    <a:lnTo>
                      <a:pt x="12" y="996"/>
                    </a:lnTo>
                    <a:lnTo>
                      <a:pt x="18" y="990"/>
                    </a:lnTo>
                    <a:lnTo>
                      <a:pt x="24" y="972"/>
                    </a:lnTo>
                    <a:lnTo>
                      <a:pt x="42" y="930"/>
                    </a:lnTo>
                    <a:lnTo>
                      <a:pt x="60" y="870"/>
                    </a:lnTo>
                    <a:lnTo>
                      <a:pt x="90" y="708"/>
                    </a:lnTo>
                    <a:lnTo>
                      <a:pt x="126" y="504"/>
                    </a:lnTo>
                    <a:lnTo>
                      <a:pt x="162" y="312"/>
                    </a:lnTo>
                    <a:lnTo>
                      <a:pt x="192" y="162"/>
                    </a:lnTo>
                    <a:lnTo>
                      <a:pt x="210" y="96"/>
                    </a:lnTo>
                    <a:lnTo>
                      <a:pt x="228" y="48"/>
                    </a:lnTo>
                    <a:lnTo>
                      <a:pt x="234" y="24"/>
                    </a:lnTo>
                    <a:lnTo>
                      <a:pt x="246" y="12"/>
                    </a:lnTo>
                    <a:lnTo>
                      <a:pt x="252" y="6"/>
                    </a:lnTo>
                    <a:lnTo>
                      <a:pt x="252" y="0"/>
                    </a:lnTo>
                    <a:lnTo>
                      <a:pt x="258" y="0"/>
                    </a:lnTo>
                    <a:lnTo>
                      <a:pt x="264" y="0"/>
                    </a:lnTo>
                    <a:lnTo>
                      <a:pt x="270" y="0"/>
                    </a:lnTo>
                    <a:lnTo>
                      <a:pt x="276" y="0"/>
                    </a:lnTo>
                    <a:lnTo>
                      <a:pt x="282" y="6"/>
                    </a:lnTo>
                    <a:lnTo>
                      <a:pt x="288" y="18"/>
                    </a:lnTo>
                    <a:lnTo>
                      <a:pt x="300" y="30"/>
                    </a:lnTo>
                    <a:lnTo>
                      <a:pt x="312" y="78"/>
                    </a:lnTo>
                    <a:lnTo>
                      <a:pt x="336" y="144"/>
                    </a:lnTo>
                    <a:lnTo>
                      <a:pt x="366" y="306"/>
                    </a:lnTo>
                    <a:lnTo>
                      <a:pt x="402" y="510"/>
                    </a:lnTo>
                    <a:lnTo>
                      <a:pt x="438" y="702"/>
                    </a:lnTo>
                    <a:lnTo>
                      <a:pt x="468" y="852"/>
                    </a:lnTo>
                    <a:lnTo>
                      <a:pt x="486" y="918"/>
                    </a:lnTo>
                    <a:lnTo>
                      <a:pt x="504" y="966"/>
                    </a:lnTo>
                    <a:lnTo>
                      <a:pt x="510" y="984"/>
                    </a:lnTo>
                    <a:lnTo>
                      <a:pt x="516" y="996"/>
                    </a:lnTo>
                    <a:lnTo>
                      <a:pt x="522" y="1002"/>
                    </a:lnTo>
                    <a:lnTo>
                      <a:pt x="528" y="1008"/>
                    </a:lnTo>
                    <a:lnTo>
                      <a:pt x="534" y="1008"/>
                    </a:lnTo>
                  </a:path>
                </a:pathLst>
              </a:custGeom>
              <a:noFill/>
              <a:ln w="7620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scene3d>
                <a:camera prst="legacyPerspectiveTopRight"/>
                <a:lightRig rig="legacyNormal1" dir="t"/>
              </a:scene3d>
              <a:sp3d extrusionH="290500" prstMaterial="legacyMatte">
                <a:bevelT w="13500" h="13500" prst="angle"/>
                <a:bevelB w="13500" h="13500" prst="angle"/>
                <a:extrusionClr>
                  <a:srgbClr val="0000FF"/>
                </a:extrusionClr>
                <a:contourClr>
                  <a:srgbClr val="0000FF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fr-CA"/>
              </a:p>
            </p:txBody>
          </p:sp>
          <p:sp>
            <p:nvSpPr>
              <p:cNvPr id="14359" name="Freeform 46">
                <a:extLst>
                  <a:ext uri="{FF2B5EF4-FFF2-40B4-BE49-F238E27FC236}">
                    <a16:creationId xmlns:a16="http://schemas.microsoft.com/office/drawing/2014/main" id="{10E518FA-1DC1-46B0-A4B7-0F0B11B47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8" y="2864"/>
                <a:ext cx="486" cy="1008"/>
              </a:xfrm>
              <a:custGeom>
                <a:avLst/>
                <a:gdLst>
                  <a:gd name="T0" fmla="*/ 0 w 486"/>
                  <a:gd name="T1" fmla="*/ 1008 h 1008"/>
                  <a:gd name="T2" fmla="*/ 0 w 486"/>
                  <a:gd name="T3" fmla="*/ 1008 h 1008"/>
                  <a:gd name="T4" fmla="*/ 6 w 486"/>
                  <a:gd name="T5" fmla="*/ 1008 h 1008"/>
                  <a:gd name="T6" fmla="*/ 6 w 486"/>
                  <a:gd name="T7" fmla="*/ 1008 h 1008"/>
                  <a:gd name="T8" fmla="*/ 6 w 486"/>
                  <a:gd name="T9" fmla="*/ 1008 h 1008"/>
                  <a:gd name="T10" fmla="*/ 12 w 486"/>
                  <a:gd name="T11" fmla="*/ 1008 h 1008"/>
                  <a:gd name="T12" fmla="*/ 12 w 486"/>
                  <a:gd name="T13" fmla="*/ 1008 h 1008"/>
                  <a:gd name="T14" fmla="*/ 12 w 486"/>
                  <a:gd name="T15" fmla="*/ 1008 h 1008"/>
                  <a:gd name="T16" fmla="*/ 18 w 486"/>
                  <a:gd name="T17" fmla="*/ 1002 h 1008"/>
                  <a:gd name="T18" fmla="*/ 18 w 486"/>
                  <a:gd name="T19" fmla="*/ 1002 h 1008"/>
                  <a:gd name="T20" fmla="*/ 30 w 486"/>
                  <a:gd name="T21" fmla="*/ 990 h 1008"/>
                  <a:gd name="T22" fmla="*/ 36 w 486"/>
                  <a:gd name="T23" fmla="*/ 972 h 1008"/>
                  <a:gd name="T24" fmla="*/ 48 w 486"/>
                  <a:gd name="T25" fmla="*/ 954 h 1008"/>
                  <a:gd name="T26" fmla="*/ 54 w 486"/>
                  <a:gd name="T27" fmla="*/ 924 h 1008"/>
                  <a:gd name="T28" fmla="*/ 72 w 486"/>
                  <a:gd name="T29" fmla="*/ 858 h 1008"/>
                  <a:gd name="T30" fmla="*/ 138 w 486"/>
                  <a:gd name="T31" fmla="*/ 522 h 1008"/>
                  <a:gd name="T32" fmla="*/ 174 w 486"/>
                  <a:gd name="T33" fmla="*/ 312 h 1008"/>
                  <a:gd name="T34" fmla="*/ 210 w 486"/>
                  <a:gd name="T35" fmla="*/ 150 h 1008"/>
                  <a:gd name="T36" fmla="*/ 222 w 486"/>
                  <a:gd name="T37" fmla="*/ 90 h 1008"/>
                  <a:gd name="T38" fmla="*/ 234 w 486"/>
                  <a:gd name="T39" fmla="*/ 66 h 1008"/>
                  <a:gd name="T40" fmla="*/ 240 w 486"/>
                  <a:gd name="T41" fmla="*/ 42 h 1008"/>
                  <a:gd name="T42" fmla="*/ 252 w 486"/>
                  <a:gd name="T43" fmla="*/ 24 h 1008"/>
                  <a:gd name="T44" fmla="*/ 252 w 486"/>
                  <a:gd name="T45" fmla="*/ 18 h 1008"/>
                  <a:gd name="T46" fmla="*/ 258 w 486"/>
                  <a:gd name="T47" fmla="*/ 12 h 1008"/>
                  <a:gd name="T48" fmla="*/ 264 w 486"/>
                  <a:gd name="T49" fmla="*/ 6 h 1008"/>
                  <a:gd name="T50" fmla="*/ 264 w 486"/>
                  <a:gd name="T51" fmla="*/ 6 h 1008"/>
                  <a:gd name="T52" fmla="*/ 264 w 486"/>
                  <a:gd name="T53" fmla="*/ 0 h 1008"/>
                  <a:gd name="T54" fmla="*/ 270 w 486"/>
                  <a:gd name="T55" fmla="*/ 0 h 1008"/>
                  <a:gd name="T56" fmla="*/ 270 w 486"/>
                  <a:gd name="T57" fmla="*/ 0 h 1008"/>
                  <a:gd name="T58" fmla="*/ 270 w 486"/>
                  <a:gd name="T59" fmla="*/ 0 h 1008"/>
                  <a:gd name="T60" fmla="*/ 276 w 486"/>
                  <a:gd name="T61" fmla="*/ 0 h 1008"/>
                  <a:gd name="T62" fmla="*/ 276 w 486"/>
                  <a:gd name="T63" fmla="*/ 0 h 1008"/>
                  <a:gd name="T64" fmla="*/ 276 w 486"/>
                  <a:gd name="T65" fmla="*/ 0 h 1008"/>
                  <a:gd name="T66" fmla="*/ 276 w 486"/>
                  <a:gd name="T67" fmla="*/ 0 h 1008"/>
                  <a:gd name="T68" fmla="*/ 282 w 486"/>
                  <a:gd name="T69" fmla="*/ 0 h 1008"/>
                  <a:gd name="T70" fmla="*/ 282 w 486"/>
                  <a:gd name="T71" fmla="*/ 0 h 1008"/>
                  <a:gd name="T72" fmla="*/ 282 w 486"/>
                  <a:gd name="T73" fmla="*/ 0 h 1008"/>
                  <a:gd name="T74" fmla="*/ 282 w 486"/>
                  <a:gd name="T75" fmla="*/ 0 h 1008"/>
                  <a:gd name="T76" fmla="*/ 288 w 486"/>
                  <a:gd name="T77" fmla="*/ 0 h 1008"/>
                  <a:gd name="T78" fmla="*/ 288 w 486"/>
                  <a:gd name="T79" fmla="*/ 0 h 1008"/>
                  <a:gd name="T80" fmla="*/ 294 w 486"/>
                  <a:gd name="T81" fmla="*/ 6 h 1008"/>
                  <a:gd name="T82" fmla="*/ 294 w 486"/>
                  <a:gd name="T83" fmla="*/ 12 h 1008"/>
                  <a:gd name="T84" fmla="*/ 300 w 486"/>
                  <a:gd name="T85" fmla="*/ 18 h 1008"/>
                  <a:gd name="T86" fmla="*/ 312 w 486"/>
                  <a:gd name="T87" fmla="*/ 36 h 1008"/>
                  <a:gd name="T88" fmla="*/ 318 w 486"/>
                  <a:gd name="T89" fmla="*/ 60 h 1008"/>
                  <a:gd name="T90" fmla="*/ 330 w 486"/>
                  <a:gd name="T91" fmla="*/ 84 h 1008"/>
                  <a:gd name="T92" fmla="*/ 348 w 486"/>
                  <a:gd name="T93" fmla="*/ 150 h 1008"/>
                  <a:gd name="T94" fmla="*/ 414 w 486"/>
                  <a:gd name="T95" fmla="*/ 522 h 1008"/>
                  <a:gd name="T96" fmla="*/ 450 w 486"/>
                  <a:gd name="T97" fmla="*/ 720 h 1008"/>
                  <a:gd name="T98" fmla="*/ 468 w 486"/>
                  <a:gd name="T99" fmla="*/ 804 h 1008"/>
                  <a:gd name="T100" fmla="*/ 486 w 486"/>
                  <a:gd name="T101" fmla="*/ 870 h 100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86" h="1008">
                    <a:moveTo>
                      <a:pt x="0" y="1008"/>
                    </a:moveTo>
                    <a:lnTo>
                      <a:pt x="0" y="1008"/>
                    </a:lnTo>
                    <a:lnTo>
                      <a:pt x="6" y="1008"/>
                    </a:lnTo>
                    <a:lnTo>
                      <a:pt x="12" y="1008"/>
                    </a:lnTo>
                    <a:lnTo>
                      <a:pt x="18" y="1002"/>
                    </a:lnTo>
                    <a:lnTo>
                      <a:pt x="30" y="990"/>
                    </a:lnTo>
                    <a:lnTo>
                      <a:pt x="36" y="972"/>
                    </a:lnTo>
                    <a:lnTo>
                      <a:pt x="48" y="954"/>
                    </a:lnTo>
                    <a:lnTo>
                      <a:pt x="54" y="924"/>
                    </a:lnTo>
                    <a:lnTo>
                      <a:pt x="72" y="858"/>
                    </a:lnTo>
                    <a:lnTo>
                      <a:pt x="138" y="522"/>
                    </a:lnTo>
                    <a:lnTo>
                      <a:pt x="174" y="312"/>
                    </a:lnTo>
                    <a:lnTo>
                      <a:pt x="210" y="150"/>
                    </a:lnTo>
                    <a:lnTo>
                      <a:pt x="222" y="90"/>
                    </a:lnTo>
                    <a:lnTo>
                      <a:pt x="234" y="66"/>
                    </a:lnTo>
                    <a:lnTo>
                      <a:pt x="240" y="42"/>
                    </a:lnTo>
                    <a:lnTo>
                      <a:pt x="252" y="24"/>
                    </a:lnTo>
                    <a:lnTo>
                      <a:pt x="252" y="18"/>
                    </a:lnTo>
                    <a:lnTo>
                      <a:pt x="258" y="12"/>
                    </a:lnTo>
                    <a:lnTo>
                      <a:pt x="264" y="6"/>
                    </a:lnTo>
                    <a:lnTo>
                      <a:pt x="264" y="0"/>
                    </a:lnTo>
                    <a:lnTo>
                      <a:pt x="270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8" y="0"/>
                    </a:lnTo>
                    <a:lnTo>
                      <a:pt x="294" y="6"/>
                    </a:lnTo>
                    <a:lnTo>
                      <a:pt x="294" y="12"/>
                    </a:lnTo>
                    <a:lnTo>
                      <a:pt x="300" y="18"/>
                    </a:lnTo>
                    <a:lnTo>
                      <a:pt x="312" y="36"/>
                    </a:lnTo>
                    <a:lnTo>
                      <a:pt x="318" y="60"/>
                    </a:lnTo>
                    <a:lnTo>
                      <a:pt x="330" y="84"/>
                    </a:lnTo>
                    <a:lnTo>
                      <a:pt x="348" y="150"/>
                    </a:lnTo>
                    <a:lnTo>
                      <a:pt x="414" y="522"/>
                    </a:lnTo>
                    <a:lnTo>
                      <a:pt x="450" y="720"/>
                    </a:lnTo>
                    <a:lnTo>
                      <a:pt x="468" y="804"/>
                    </a:lnTo>
                    <a:lnTo>
                      <a:pt x="486" y="870"/>
                    </a:lnTo>
                  </a:path>
                </a:pathLst>
              </a:custGeom>
              <a:noFill/>
              <a:ln w="7620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scene3d>
                <a:camera prst="legacyPerspectiveTopRight"/>
                <a:lightRig rig="legacyNormal1" dir="t"/>
              </a:scene3d>
              <a:sp3d extrusionH="290500" prstMaterial="legacyMatte">
                <a:bevelT w="13500" h="13500" prst="angle"/>
                <a:bevelB w="13500" h="13500" prst="angle"/>
                <a:extrusionClr>
                  <a:srgbClr val="0000FF"/>
                </a:extrusionClr>
                <a:contourClr>
                  <a:srgbClr val="0000FF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fr-CA"/>
              </a:p>
            </p:txBody>
          </p:sp>
          <p:sp>
            <p:nvSpPr>
              <p:cNvPr id="14360" name="Freeform 47">
                <a:extLst>
                  <a:ext uri="{FF2B5EF4-FFF2-40B4-BE49-F238E27FC236}">
                    <a16:creationId xmlns:a16="http://schemas.microsoft.com/office/drawing/2014/main" id="{23263967-CFCF-4F3F-9D12-1576CEA4D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368"/>
                <a:ext cx="198" cy="504"/>
              </a:xfrm>
              <a:custGeom>
                <a:avLst/>
                <a:gdLst>
                  <a:gd name="T0" fmla="*/ 0 w 198"/>
                  <a:gd name="T1" fmla="*/ 366 h 504"/>
                  <a:gd name="T2" fmla="*/ 12 w 198"/>
                  <a:gd name="T3" fmla="*/ 420 h 504"/>
                  <a:gd name="T4" fmla="*/ 30 w 198"/>
                  <a:gd name="T5" fmla="*/ 468 h 504"/>
                  <a:gd name="T6" fmla="*/ 36 w 198"/>
                  <a:gd name="T7" fmla="*/ 486 h 504"/>
                  <a:gd name="T8" fmla="*/ 42 w 198"/>
                  <a:gd name="T9" fmla="*/ 492 h 504"/>
                  <a:gd name="T10" fmla="*/ 48 w 198"/>
                  <a:gd name="T11" fmla="*/ 498 h 504"/>
                  <a:gd name="T12" fmla="*/ 54 w 198"/>
                  <a:gd name="T13" fmla="*/ 498 h 504"/>
                  <a:gd name="T14" fmla="*/ 54 w 198"/>
                  <a:gd name="T15" fmla="*/ 504 h 504"/>
                  <a:gd name="T16" fmla="*/ 60 w 198"/>
                  <a:gd name="T17" fmla="*/ 504 h 504"/>
                  <a:gd name="T18" fmla="*/ 60 w 198"/>
                  <a:gd name="T19" fmla="*/ 504 h 504"/>
                  <a:gd name="T20" fmla="*/ 60 w 198"/>
                  <a:gd name="T21" fmla="*/ 504 h 504"/>
                  <a:gd name="T22" fmla="*/ 66 w 198"/>
                  <a:gd name="T23" fmla="*/ 504 h 504"/>
                  <a:gd name="T24" fmla="*/ 66 w 198"/>
                  <a:gd name="T25" fmla="*/ 504 h 504"/>
                  <a:gd name="T26" fmla="*/ 66 w 198"/>
                  <a:gd name="T27" fmla="*/ 504 h 504"/>
                  <a:gd name="T28" fmla="*/ 66 w 198"/>
                  <a:gd name="T29" fmla="*/ 504 h 504"/>
                  <a:gd name="T30" fmla="*/ 72 w 198"/>
                  <a:gd name="T31" fmla="*/ 504 h 504"/>
                  <a:gd name="T32" fmla="*/ 72 w 198"/>
                  <a:gd name="T33" fmla="*/ 504 h 504"/>
                  <a:gd name="T34" fmla="*/ 78 w 198"/>
                  <a:gd name="T35" fmla="*/ 498 h 504"/>
                  <a:gd name="T36" fmla="*/ 78 w 198"/>
                  <a:gd name="T37" fmla="*/ 498 h 504"/>
                  <a:gd name="T38" fmla="*/ 84 w 198"/>
                  <a:gd name="T39" fmla="*/ 492 h 504"/>
                  <a:gd name="T40" fmla="*/ 90 w 198"/>
                  <a:gd name="T41" fmla="*/ 486 h 504"/>
                  <a:gd name="T42" fmla="*/ 96 w 198"/>
                  <a:gd name="T43" fmla="*/ 468 h 504"/>
                  <a:gd name="T44" fmla="*/ 114 w 198"/>
                  <a:gd name="T45" fmla="*/ 426 h 504"/>
                  <a:gd name="T46" fmla="*/ 126 w 198"/>
                  <a:gd name="T47" fmla="*/ 366 h 504"/>
                  <a:gd name="T48" fmla="*/ 162 w 198"/>
                  <a:gd name="T49" fmla="*/ 216 h 504"/>
                  <a:gd name="T50" fmla="*/ 198 w 198"/>
                  <a:gd name="T51" fmla="*/ 18 h 504"/>
                  <a:gd name="T52" fmla="*/ 198 w 198"/>
                  <a:gd name="T53" fmla="*/ 0 h 50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8" h="504">
                    <a:moveTo>
                      <a:pt x="0" y="366"/>
                    </a:moveTo>
                    <a:lnTo>
                      <a:pt x="12" y="420"/>
                    </a:lnTo>
                    <a:lnTo>
                      <a:pt x="30" y="468"/>
                    </a:lnTo>
                    <a:lnTo>
                      <a:pt x="36" y="486"/>
                    </a:lnTo>
                    <a:lnTo>
                      <a:pt x="42" y="492"/>
                    </a:lnTo>
                    <a:lnTo>
                      <a:pt x="48" y="498"/>
                    </a:lnTo>
                    <a:lnTo>
                      <a:pt x="54" y="498"/>
                    </a:lnTo>
                    <a:lnTo>
                      <a:pt x="54" y="504"/>
                    </a:lnTo>
                    <a:lnTo>
                      <a:pt x="60" y="504"/>
                    </a:lnTo>
                    <a:lnTo>
                      <a:pt x="66" y="504"/>
                    </a:lnTo>
                    <a:lnTo>
                      <a:pt x="72" y="504"/>
                    </a:lnTo>
                    <a:lnTo>
                      <a:pt x="78" y="498"/>
                    </a:lnTo>
                    <a:lnTo>
                      <a:pt x="84" y="492"/>
                    </a:lnTo>
                    <a:lnTo>
                      <a:pt x="90" y="486"/>
                    </a:lnTo>
                    <a:lnTo>
                      <a:pt x="96" y="468"/>
                    </a:lnTo>
                    <a:lnTo>
                      <a:pt x="114" y="426"/>
                    </a:lnTo>
                    <a:lnTo>
                      <a:pt x="126" y="366"/>
                    </a:lnTo>
                    <a:lnTo>
                      <a:pt x="162" y="216"/>
                    </a:lnTo>
                    <a:lnTo>
                      <a:pt x="198" y="18"/>
                    </a:lnTo>
                    <a:lnTo>
                      <a:pt x="198" y="0"/>
                    </a:lnTo>
                  </a:path>
                </a:pathLst>
              </a:custGeom>
              <a:noFill/>
              <a:ln w="7620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scene3d>
                <a:camera prst="legacyPerspectiveTopRight"/>
                <a:lightRig rig="legacyNormal1" dir="t"/>
              </a:scene3d>
              <a:sp3d extrusionH="290500" prstMaterial="legacyMatte">
                <a:bevelT w="13500" h="13500" prst="angle"/>
                <a:bevelB w="13500" h="13500" prst="angle"/>
                <a:extrusionClr>
                  <a:srgbClr val="0000FF"/>
                </a:extrusionClr>
                <a:contourClr>
                  <a:srgbClr val="0000FF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fr-CA"/>
              </a:p>
            </p:txBody>
          </p:sp>
        </p:grpSp>
        <p:grpSp>
          <p:nvGrpSpPr>
            <p:cNvPr id="14352" name="Group 48">
              <a:extLst>
                <a:ext uri="{FF2B5EF4-FFF2-40B4-BE49-F238E27FC236}">
                  <a16:creationId xmlns:a16="http://schemas.microsoft.com/office/drawing/2014/main" id="{DBAD7C98-D881-4236-9305-8302019253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2" y="3272"/>
              <a:ext cx="772" cy="1030"/>
              <a:chOff x="2060" y="2864"/>
              <a:chExt cx="1632" cy="1008"/>
            </a:xfrm>
          </p:grpSpPr>
          <p:sp>
            <p:nvSpPr>
              <p:cNvPr id="14353" name="Freeform 49">
                <a:extLst>
                  <a:ext uri="{FF2B5EF4-FFF2-40B4-BE49-F238E27FC236}">
                    <a16:creationId xmlns:a16="http://schemas.microsoft.com/office/drawing/2014/main" id="{C7F1E31D-5EFE-43BB-9897-B37E39FF1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0" y="2864"/>
                <a:ext cx="414" cy="1008"/>
              </a:xfrm>
              <a:custGeom>
                <a:avLst/>
                <a:gdLst>
                  <a:gd name="T0" fmla="*/ 0 w 414"/>
                  <a:gd name="T1" fmla="*/ 504 h 1008"/>
                  <a:gd name="T2" fmla="*/ 30 w 414"/>
                  <a:gd name="T3" fmla="*/ 318 h 1008"/>
                  <a:gd name="T4" fmla="*/ 66 w 414"/>
                  <a:gd name="T5" fmla="*/ 156 h 1008"/>
                  <a:gd name="T6" fmla="*/ 84 w 414"/>
                  <a:gd name="T7" fmla="*/ 84 h 1008"/>
                  <a:gd name="T8" fmla="*/ 96 w 414"/>
                  <a:gd name="T9" fmla="*/ 42 h 1008"/>
                  <a:gd name="T10" fmla="*/ 108 w 414"/>
                  <a:gd name="T11" fmla="*/ 18 h 1008"/>
                  <a:gd name="T12" fmla="*/ 114 w 414"/>
                  <a:gd name="T13" fmla="*/ 12 h 1008"/>
                  <a:gd name="T14" fmla="*/ 120 w 414"/>
                  <a:gd name="T15" fmla="*/ 6 h 1008"/>
                  <a:gd name="T16" fmla="*/ 120 w 414"/>
                  <a:gd name="T17" fmla="*/ 6 h 1008"/>
                  <a:gd name="T18" fmla="*/ 126 w 414"/>
                  <a:gd name="T19" fmla="*/ 0 h 1008"/>
                  <a:gd name="T20" fmla="*/ 126 w 414"/>
                  <a:gd name="T21" fmla="*/ 0 h 1008"/>
                  <a:gd name="T22" fmla="*/ 126 w 414"/>
                  <a:gd name="T23" fmla="*/ 0 h 1008"/>
                  <a:gd name="T24" fmla="*/ 126 w 414"/>
                  <a:gd name="T25" fmla="*/ 0 h 1008"/>
                  <a:gd name="T26" fmla="*/ 132 w 414"/>
                  <a:gd name="T27" fmla="*/ 0 h 1008"/>
                  <a:gd name="T28" fmla="*/ 132 w 414"/>
                  <a:gd name="T29" fmla="*/ 0 h 1008"/>
                  <a:gd name="T30" fmla="*/ 132 w 414"/>
                  <a:gd name="T31" fmla="*/ 0 h 1008"/>
                  <a:gd name="T32" fmla="*/ 132 w 414"/>
                  <a:gd name="T33" fmla="*/ 0 h 1008"/>
                  <a:gd name="T34" fmla="*/ 138 w 414"/>
                  <a:gd name="T35" fmla="*/ 0 h 1008"/>
                  <a:gd name="T36" fmla="*/ 138 w 414"/>
                  <a:gd name="T37" fmla="*/ 0 h 1008"/>
                  <a:gd name="T38" fmla="*/ 138 w 414"/>
                  <a:gd name="T39" fmla="*/ 0 h 1008"/>
                  <a:gd name="T40" fmla="*/ 138 w 414"/>
                  <a:gd name="T41" fmla="*/ 0 h 1008"/>
                  <a:gd name="T42" fmla="*/ 144 w 414"/>
                  <a:gd name="T43" fmla="*/ 0 h 1008"/>
                  <a:gd name="T44" fmla="*/ 144 w 414"/>
                  <a:gd name="T45" fmla="*/ 0 h 1008"/>
                  <a:gd name="T46" fmla="*/ 144 w 414"/>
                  <a:gd name="T47" fmla="*/ 0 h 1008"/>
                  <a:gd name="T48" fmla="*/ 150 w 414"/>
                  <a:gd name="T49" fmla="*/ 6 h 1008"/>
                  <a:gd name="T50" fmla="*/ 156 w 414"/>
                  <a:gd name="T51" fmla="*/ 12 h 1008"/>
                  <a:gd name="T52" fmla="*/ 162 w 414"/>
                  <a:gd name="T53" fmla="*/ 30 h 1008"/>
                  <a:gd name="T54" fmla="*/ 174 w 414"/>
                  <a:gd name="T55" fmla="*/ 48 h 1008"/>
                  <a:gd name="T56" fmla="*/ 186 w 414"/>
                  <a:gd name="T57" fmla="*/ 96 h 1008"/>
                  <a:gd name="T58" fmla="*/ 204 w 414"/>
                  <a:gd name="T59" fmla="*/ 150 h 1008"/>
                  <a:gd name="T60" fmla="*/ 270 w 414"/>
                  <a:gd name="T61" fmla="*/ 498 h 1008"/>
                  <a:gd name="T62" fmla="*/ 306 w 414"/>
                  <a:gd name="T63" fmla="*/ 690 h 1008"/>
                  <a:gd name="T64" fmla="*/ 318 w 414"/>
                  <a:gd name="T65" fmla="*/ 780 h 1008"/>
                  <a:gd name="T66" fmla="*/ 342 w 414"/>
                  <a:gd name="T67" fmla="*/ 864 h 1008"/>
                  <a:gd name="T68" fmla="*/ 360 w 414"/>
                  <a:gd name="T69" fmla="*/ 930 h 1008"/>
                  <a:gd name="T70" fmla="*/ 366 w 414"/>
                  <a:gd name="T71" fmla="*/ 954 h 1008"/>
                  <a:gd name="T72" fmla="*/ 372 w 414"/>
                  <a:gd name="T73" fmla="*/ 972 h 1008"/>
                  <a:gd name="T74" fmla="*/ 384 w 414"/>
                  <a:gd name="T75" fmla="*/ 990 h 1008"/>
                  <a:gd name="T76" fmla="*/ 390 w 414"/>
                  <a:gd name="T77" fmla="*/ 1002 h 1008"/>
                  <a:gd name="T78" fmla="*/ 396 w 414"/>
                  <a:gd name="T79" fmla="*/ 1002 h 1008"/>
                  <a:gd name="T80" fmla="*/ 396 w 414"/>
                  <a:gd name="T81" fmla="*/ 1008 h 1008"/>
                  <a:gd name="T82" fmla="*/ 402 w 414"/>
                  <a:gd name="T83" fmla="*/ 1008 h 1008"/>
                  <a:gd name="T84" fmla="*/ 402 w 414"/>
                  <a:gd name="T85" fmla="*/ 1008 h 1008"/>
                  <a:gd name="T86" fmla="*/ 402 w 414"/>
                  <a:gd name="T87" fmla="*/ 1008 h 1008"/>
                  <a:gd name="T88" fmla="*/ 408 w 414"/>
                  <a:gd name="T89" fmla="*/ 1008 h 1008"/>
                  <a:gd name="T90" fmla="*/ 408 w 414"/>
                  <a:gd name="T91" fmla="*/ 1008 h 1008"/>
                  <a:gd name="T92" fmla="*/ 408 w 414"/>
                  <a:gd name="T93" fmla="*/ 1008 h 1008"/>
                  <a:gd name="T94" fmla="*/ 414 w 414"/>
                  <a:gd name="T95" fmla="*/ 1008 h 1008"/>
                  <a:gd name="T96" fmla="*/ 414 w 414"/>
                  <a:gd name="T97" fmla="*/ 1008 h 1008"/>
                  <a:gd name="T98" fmla="*/ 414 w 414"/>
                  <a:gd name="T99" fmla="*/ 1008 h 100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14" h="1008">
                    <a:moveTo>
                      <a:pt x="0" y="504"/>
                    </a:moveTo>
                    <a:lnTo>
                      <a:pt x="30" y="318"/>
                    </a:lnTo>
                    <a:lnTo>
                      <a:pt x="66" y="156"/>
                    </a:lnTo>
                    <a:lnTo>
                      <a:pt x="84" y="84"/>
                    </a:lnTo>
                    <a:lnTo>
                      <a:pt x="96" y="42"/>
                    </a:lnTo>
                    <a:lnTo>
                      <a:pt x="108" y="18"/>
                    </a:lnTo>
                    <a:lnTo>
                      <a:pt x="114" y="12"/>
                    </a:lnTo>
                    <a:lnTo>
                      <a:pt x="120" y="6"/>
                    </a:lnTo>
                    <a:lnTo>
                      <a:pt x="126" y="0"/>
                    </a:lnTo>
                    <a:lnTo>
                      <a:pt x="132" y="0"/>
                    </a:lnTo>
                    <a:lnTo>
                      <a:pt x="138" y="0"/>
                    </a:lnTo>
                    <a:lnTo>
                      <a:pt x="144" y="0"/>
                    </a:lnTo>
                    <a:lnTo>
                      <a:pt x="150" y="6"/>
                    </a:lnTo>
                    <a:lnTo>
                      <a:pt x="156" y="12"/>
                    </a:lnTo>
                    <a:lnTo>
                      <a:pt x="162" y="30"/>
                    </a:lnTo>
                    <a:lnTo>
                      <a:pt x="174" y="48"/>
                    </a:lnTo>
                    <a:lnTo>
                      <a:pt x="186" y="96"/>
                    </a:lnTo>
                    <a:lnTo>
                      <a:pt x="204" y="150"/>
                    </a:lnTo>
                    <a:lnTo>
                      <a:pt x="270" y="498"/>
                    </a:lnTo>
                    <a:lnTo>
                      <a:pt x="306" y="690"/>
                    </a:lnTo>
                    <a:lnTo>
                      <a:pt x="318" y="780"/>
                    </a:lnTo>
                    <a:lnTo>
                      <a:pt x="342" y="864"/>
                    </a:lnTo>
                    <a:lnTo>
                      <a:pt x="360" y="930"/>
                    </a:lnTo>
                    <a:lnTo>
                      <a:pt x="366" y="954"/>
                    </a:lnTo>
                    <a:lnTo>
                      <a:pt x="372" y="972"/>
                    </a:lnTo>
                    <a:lnTo>
                      <a:pt x="384" y="990"/>
                    </a:lnTo>
                    <a:lnTo>
                      <a:pt x="390" y="1002"/>
                    </a:lnTo>
                    <a:lnTo>
                      <a:pt x="396" y="1002"/>
                    </a:lnTo>
                    <a:lnTo>
                      <a:pt x="396" y="1008"/>
                    </a:lnTo>
                    <a:lnTo>
                      <a:pt x="402" y="1008"/>
                    </a:lnTo>
                    <a:lnTo>
                      <a:pt x="408" y="1008"/>
                    </a:lnTo>
                    <a:lnTo>
                      <a:pt x="414" y="1008"/>
                    </a:lnTo>
                  </a:path>
                </a:pathLst>
              </a:custGeom>
              <a:noFill/>
              <a:ln w="7620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scene3d>
                <a:camera prst="legacyPerspectiveTopRight"/>
                <a:lightRig rig="legacyNormal1" dir="t"/>
              </a:scene3d>
              <a:sp3d extrusionH="290500" prstMaterial="legacyMatte">
                <a:bevelT w="13500" h="13500" prst="angle"/>
                <a:bevelB w="13500" h="13500" prst="angle"/>
                <a:extrusionClr>
                  <a:srgbClr val="0000FF"/>
                </a:extrusionClr>
                <a:contourClr>
                  <a:srgbClr val="0000FF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fr-CA"/>
              </a:p>
            </p:txBody>
          </p:sp>
          <p:sp>
            <p:nvSpPr>
              <p:cNvPr id="14354" name="Freeform 50">
                <a:extLst>
                  <a:ext uri="{FF2B5EF4-FFF2-40B4-BE49-F238E27FC236}">
                    <a16:creationId xmlns:a16="http://schemas.microsoft.com/office/drawing/2014/main" id="{9FCAC58E-ED10-4746-AE45-7775D7D36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" y="2864"/>
                <a:ext cx="534" cy="1008"/>
              </a:xfrm>
              <a:custGeom>
                <a:avLst/>
                <a:gdLst>
                  <a:gd name="T0" fmla="*/ 0 w 534"/>
                  <a:gd name="T1" fmla="*/ 1008 h 1008"/>
                  <a:gd name="T2" fmla="*/ 6 w 534"/>
                  <a:gd name="T3" fmla="*/ 1002 h 1008"/>
                  <a:gd name="T4" fmla="*/ 12 w 534"/>
                  <a:gd name="T5" fmla="*/ 1002 h 1008"/>
                  <a:gd name="T6" fmla="*/ 12 w 534"/>
                  <a:gd name="T7" fmla="*/ 996 h 1008"/>
                  <a:gd name="T8" fmla="*/ 18 w 534"/>
                  <a:gd name="T9" fmla="*/ 990 h 1008"/>
                  <a:gd name="T10" fmla="*/ 24 w 534"/>
                  <a:gd name="T11" fmla="*/ 972 h 1008"/>
                  <a:gd name="T12" fmla="*/ 42 w 534"/>
                  <a:gd name="T13" fmla="*/ 930 h 1008"/>
                  <a:gd name="T14" fmla="*/ 60 w 534"/>
                  <a:gd name="T15" fmla="*/ 870 h 1008"/>
                  <a:gd name="T16" fmla="*/ 90 w 534"/>
                  <a:gd name="T17" fmla="*/ 708 h 1008"/>
                  <a:gd name="T18" fmla="*/ 126 w 534"/>
                  <a:gd name="T19" fmla="*/ 504 h 1008"/>
                  <a:gd name="T20" fmla="*/ 162 w 534"/>
                  <a:gd name="T21" fmla="*/ 312 h 1008"/>
                  <a:gd name="T22" fmla="*/ 192 w 534"/>
                  <a:gd name="T23" fmla="*/ 162 h 1008"/>
                  <a:gd name="T24" fmla="*/ 210 w 534"/>
                  <a:gd name="T25" fmla="*/ 96 h 1008"/>
                  <a:gd name="T26" fmla="*/ 228 w 534"/>
                  <a:gd name="T27" fmla="*/ 48 h 1008"/>
                  <a:gd name="T28" fmla="*/ 234 w 534"/>
                  <a:gd name="T29" fmla="*/ 24 h 1008"/>
                  <a:gd name="T30" fmla="*/ 246 w 534"/>
                  <a:gd name="T31" fmla="*/ 12 h 1008"/>
                  <a:gd name="T32" fmla="*/ 252 w 534"/>
                  <a:gd name="T33" fmla="*/ 6 h 1008"/>
                  <a:gd name="T34" fmla="*/ 252 w 534"/>
                  <a:gd name="T35" fmla="*/ 0 h 1008"/>
                  <a:gd name="T36" fmla="*/ 258 w 534"/>
                  <a:gd name="T37" fmla="*/ 0 h 1008"/>
                  <a:gd name="T38" fmla="*/ 258 w 534"/>
                  <a:gd name="T39" fmla="*/ 0 h 1008"/>
                  <a:gd name="T40" fmla="*/ 258 w 534"/>
                  <a:gd name="T41" fmla="*/ 0 h 1008"/>
                  <a:gd name="T42" fmla="*/ 258 w 534"/>
                  <a:gd name="T43" fmla="*/ 0 h 1008"/>
                  <a:gd name="T44" fmla="*/ 264 w 534"/>
                  <a:gd name="T45" fmla="*/ 0 h 1008"/>
                  <a:gd name="T46" fmla="*/ 264 w 534"/>
                  <a:gd name="T47" fmla="*/ 0 h 1008"/>
                  <a:gd name="T48" fmla="*/ 264 w 534"/>
                  <a:gd name="T49" fmla="*/ 0 h 1008"/>
                  <a:gd name="T50" fmla="*/ 264 w 534"/>
                  <a:gd name="T51" fmla="*/ 0 h 1008"/>
                  <a:gd name="T52" fmla="*/ 270 w 534"/>
                  <a:gd name="T53" fmla="*/ 0 h 1008"/>
                  <a:gd name="T54" fmla="*/ 270 w 534"/>
                  <a:gd name="T55" fmla="*/ 0 h 1008"/>
                  <a:gd name="T56" fmla="*/ 270 w 534"/>
                  <a:gd name="T57" fmla="*/ 0 h 1008"/>
                  <a:gd name="T58" fmla="*/ 270 w 534"/>
                  <a:gd name="T59" fmla="*/ 0 h 1008"/>
                  <a:gd name="T60" fmla="*/ 276 w 534"/>
                  <a:gd name="T61" fmla="*/ 0 h 1008"/>
                  <a:gd name="T62" fmla="*/ 282 w 534"/>
                  <a:gd name="T63" fmla="*/ 6 h 1008"/>
                  <a:gd name="T64" fmla="*/ 282 w 534"/>
                  <a:gd name="T65" fmla="*/ 6 h 1008"/>
                  <a:gd name="T66" fmla="*/ 288 w 534"/>
                  <a:gd name="T67" fmla="*/ 18 h 1008"/>
                  <a:gd name="T68" fmla="*/ 300 w 534"/>
                  <a:gd name="T69" fmla="*/ 30 h 1008"/>
                  <a:gd name="T70" fmla="*/ 312 w 534"/>
                  <a:gd name="T71" fmla="*/ 78 h 1008"/>
                  <a:gd name="T72" fmla="*/ 336 w 534"/>
                  <a:gd name="T73" fmla="*/ 144 h 1008"/>
                  <a:gd name="T74" fmla="*/ 366 w 534"/>
                  <a:gd name="T75" fmla="*/ 306 h 1008"/>
                  <a:gd name="T76" fmla="*/ 402 w 534"/>
                  <a:gd name="T77" fmla="*/ 510 h 1008"/>
                  <a:gd name="T78" fmla="*/ 438 w 534"/>
                  <a:gd name="T79" fmla="*/ 702 h 1008"/>
                  <a:gd name="T80" fmla="*/ 468 w 534"/>
                  <a:gd name="T81" fmla="*/ 852 h 1008"/>
                  <a:gd name="T82" fmla="*/ 486 w 534"/>
                  <a:gd name="T83" fmla="*/ 918 h 1008"/>
                  <a:gd name="T84" fmla="*/ 504 w 534"/>
                  <a:gd name="T85" fmla="*/ 966 h 1008"/>
                  <a:gd name="T86" fmla="*/ 510 w 534"/>
                  <a:gd name="T87" fmla="*/ 984 h 1008"/>
                  <a:gd name="T88" fmla="*/ 516 w 534"/>
                  <a:gd name="T89" fmla="*/ 996 h 1008"/>
                  <a:gd name="T90" fmla="*/ 522 w 534"/>
                  <a:gd name="T91" fmla="*/ 1002 h 1008"/>
                  <a:gd name="T92" fmla="*/ 528 w 534"/>
                  <a:gd name="T93" fmla="*/ 1008 h 1008"/>
                  <a:gd name="T94" fmla="*/ 528 w 534"/>
                  <a:gd name="T95" fmla="*/ 1008 h 1008"/>
                  <a:gd name="T96" fmla="*/ 534 w 534"/>
                  <a:gd name="T97" fmla="*/ 1008 h 1008"/>
                  <a:gd name="T98" fmla="*/ 534 w 534"/>
                  <a:gd name="T99" fmla="*/ 1008 h 1008"/>
                  <a:gd name="T100" fmla="*/ 534 w 534"/>
                  <a:gd name="T101" fmla="*/ 1008 h 100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534" h="1008">
                    <a:moveTo>
                      <a:pt x="0" y="1008"/>
                    </a:moveTo>
                    <a:lnTo>
                      <a:pt x="6" y="1002"/>
                    </a:lnTo>
                    <a:lnTo>
                      <a:pt x="12" y="1002"/>
                    </a:lnTo>
                    <a:lnTo>
                      <a:pt x="12" y="996"/>
                    </a:lnTo>
                    <a:lnTo>
                      <a:pt x="18" y="990"/>
                    </a:lnTo>
                    <a:lnTo>
                      <a:pt x="24" y="972"/>
                    </a:lnTo>
                    <a:lnTo>
                      <a:pt x="42" y="930"/>
                    </a:lnTo>
                    <a:lnTo>
                      <a:pt x="60" y="870"/>
                    </a:lnTo>
                    <a:lnTo>
                      <a:pt x="90" y="708"/>
                    </a:lnTo>
                    <a:lnTo>
                      <a:pt x="126" y="504"/>
                    </a:lnTo>
                    <a:lnTo>
                      <a:pt x="162" y="312"/>
                    </a:lnTo>
                    <a:lnTo>
                      <a:pt x="192" y="162"/>
                    </a:lnTo>
                    <a:lnTo>
                      <a:pt x="210" y="96"/>
                    </a:lnTo>
                    <a:lnTo>
                      <a:pt x="228" y="48"/>
                    </a:lnTo>
                    <a:lnTo>
                      <a:pt x="234" y="24"/>
                    </a:lnTo>
                    <a:lnTo>
                      <a:pt x="246" y="12"/>
                    </a:lnTo>
                    <a:lnTo>
                      <a:pt x="252" y="6"/>
                    </a:lnTo>
                    <a:lnTo>
                      <a:pt x="252" y="0"/>
                    </a:lnTo>
                    <a:lnTo>
                      <a:pt x="258" y="0"/>
                    </a:lnTo>
                    <a:lnTo>
                      <a:pt x="264" y="0"/>
                    </a:lnTo>
                    <a:lnTo>
                      <a:pt x="270" y="0"/>
                    </a:lnTo>
                    <a:lnTo>
                      <a:pt x="276" y="0"/>
                    </a:lnTo>
                    <a:lnTo>
                      <a:pt x="282" y="6"/>
                    </a:lnTo>
                    <a:lnTo>
                      <a:pt x="288" y="18"/>
                    </a:lnTo>
                    <a:lnTo>
                      <a:pt x="300" y="30"/>
                    </a:lnTo>
                    <a:lnTo>
                      <a:pt x="312" y="78"/>
                    </a:lnTo>
                    <a:lnTo>
                      <a:pt x="336" y="144"/>
                    </a:lnTo>
                    <a:lnTo>
                      <a:pt x="366" y="306"/>
                    </a:lnTo>
                    <a:lnTo>
                      <a:pt x="402" y="510"/>
                    </a:lnTo>
                    <a:lnTo>
                      <a:pt x="438" y="702"/>
                    </a:lnTo>
                    <a:lnTo>
                      <a:pt x="468" y="852"/>
                    </a:lnTo>
                    <a:lnTo>
                      <a:pt x="486" y="918"/>
                    </a:lnTo>
                    <a:lnTo>
                      <a:pt x="504" y="966"/>
                    </a:lnTo>
                    <a:lnTo>
                      <a:pt x="510" y="984"/>
                    </a:lnTo>
                    <a:lnTo>
                      <a:pt x="516" y="996"/>
                    </a:lnTo>
                    <a:lnTo>
                      <a:pt x="522" y="1002"/>
                    </a:lnTo>
                    <a:lnTo>
                      <a:pt x="528" y="1008"/>
                    </a:lnTo>
                    <a:lnTo>
                      <a:pt x="534" y="1008"/>
                    </a:lnTo>
                  </a:path>
                </a:pathLst>
              </a:custGeom>
              <a:noFill/>
              <a:ln w="7620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scene3d>
                <a:camera prst="legacyPerspectiveTopRight"/>
                <a:lightRig rig="legacyNormal1" dir="t"/>
              </a:scene3d>
              <a:sp3d extrusionH="290500" prstMaterial="legacyMatte">
                <a:bevelT w="13500" h="13500" prst="angle"/>
                <a:bevelB w="13500" h="13500" prst="angle"/>
                <a:extrusionClr>
                  <a:srgbClr val="0000FF"/>
                </a:extrusionClr>
                <a:contourClr>
                  <a:srgbClr val="0000FF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fr-CA"/>
              </a:p>
            </p:txBody>
          </p:sp>
          <p:sp>
            <p:nvSpPr>
              <p:cNvPr id="14355" name="Freeform 51">
                <a:extLst>
                  <a:ext uri="{FF2B5EF4-FFF2-40B4-BE49-F238E27FC236}">
                    <a16:creationId xmlns:a16="http://schemas.microsoft.com/office/drawing/2014/main" id="{1A5F65C3-25B4-4D0F-A400-CF0644251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8" y="2864"/>
                <a:ext cx="486" cy="1008"/>
              </a:xfrm>
              <a:custGeom>
                <a:avLst/>
                <a:gdLst>
                  <a:gd name="T0" fmla="*/ 0 w 486"/>
                  <a:gd name="T1" fmla="*/ 1008 h 1008"/>
                  <a:gd name="T2" fmla="*/ 0 w 486"/>
                  <a:gd name="T3" fmla="*/ 1008 h 1008"/>
                  <a:gd name="T4" fmla="*/ 6 w 486"/>
                  <a:gd name="T5" fmla="*/ 1008 h 1008"/>
                  <a:gd name="T6" fmla="*/ 6 w 486"/>
                  <a:gd name="T7" fmla="*/ 1008 h 1008"/>
                  <a:gd name="T8" fmla="*/ 6 w 486"/>
                  <a:gd name="T9" fmla="*/ 1008 h 1008"/>
                  <a:gd name="T10" fmla="*/ 12 w 486"/>
                  <a:gd name="T11" fmla="*/ 1008 h 1008"/>
                  <a:gd name="T12" fmla="*/ 12 w 486"/>
                  <a:gd name="T13" fmla="*/ 1008 h 1008"/>
                  <a:gd name="T14" fmla="*/ 12 w 486"/>
                  <a:gd name="T15" fmla="*/ 1008 h 1008"/>
                  <a:gd name="T16" fmla="*/ 18 w 486"/>
                  <a:gd name="T17" fmla="*/ 1002 h 1008"/>
                  <a:gd name="T18" fmla="*/ 18 w 486"/>
                  <a:gd name="T19" fmla="*/ 1002 h 1008"/>
                  <a:gd name="T20" fmla="*/ 30 w 486"/>
                  <a:gd name="T21" fmla="*/ 990 h 1008"/>
                  <a:gd name="T22" fmla="*/ 36 w 486"/>
                  <a:gd name="T23" fmla="*/ 972 h 1008"/>
                  <a:gd name="T24" fmla="*/ 48 w 486"/>
                  <a:gd name="T25" fmla="*/ 954 h 1008"/>
                  <a:gd name="T26" fmla="*/ 54 w 486"/>
                  <a:gd name="T27" fmla="*/ 924 h 1008"/>
                  <a:gd name="T28" fmla="*/ 72 w 486"/>
                  <a:gd name="T29" fmla="*/ 858 h 1008"/>
                  <a:gd name="T30" fmla="*/ 138 w 486"/>
                  <a:gd name="T31" fmla="*/ 522 h 1008"/>
                  <a:gd name="T32" fmla="*/ 174 w 486"/>
                  <a:gd name="T33" fmla="*/ 312 h 1008"/>
                  <a:gd name="T34" fmla="*/ 210 w 486"/>
                  <a:gd name="T35" fmla="*/ 150 h 1008"/>
                  <a:gd name="T36" fmla="*/ 222 w 486"/>
                  <a:gd name="T37" fmla="*/ 90 h 1008"/>
                  <a:gd name="T38" fmla="*/ 234 w 486"/>
                  <a:gd name="T39" fmla="*/ 66 h 1008"/>
                  <a:gd name="T40" fmla="*/ 240 w 486"/>
                  <a:gd name="T41" fmla="*/ 42 h 1008"/>
                  <a:gd name="T42" fmla="*/ 252 w 486"/>
                  <a:gd name="T43" fmla="*/ 24 h 1008"/>
                  <a:gd name="T44" fmla="*/ 252 w 486"/>
                  <a:gd name="T45" fmla="*/ 18 h 1008"/>
                  <a:gd name="T46" fmla="*/ 258 w 486"/>
                  <a:gd name="T47" fmla="*/ 12 h 1008"/>
                  <a:gd name="T48" fmla="*/ 264 w 486"/>
                  <a:gd name="T49" fmla="*/ 6 h 1008"/>
                  <a:gd name="T50" fmla="*/ 264 w 486"/>
                  <a:gd name="T51" fmla="*/ 6 h 1008"/>
                  <a:gd name="T52" fmla="*/ 264 w 486"/>
                  <a:gd name="T53" fmla="*/ 0 h 1008"/>
                  <a:gd name="T54" fmla="*/ 270 w 486"/>
                  <a:gd name="T55" fmla="*/ 0 h 1008"/>
                  <a:gd name="T56" fmla="*/ 270 w 486"/>
                  <a:gd name="T57" fmla="*/ 0 h 1008"/>
                  <a:gd name="T58" fmla="*/ 270 w 486"/>
                  <a:gd name="T59" fmla="*/ 0 h 1008"/>
                  <a:gd name="T60" fmla="*/ 276 w 486"/>
                  <a:gd name="T61" fmla="*/ 0 h 1008"/>
                  <a:gd name="T62" fmla="*/ 276 w 486"/>
                  <a:gd name="T63" fmla="*/ 0 h 1008"/>
                  <a:gd name="T64" fmla="*/ 276 w 486"/>
                  <a:gd name="T65" fmla="*/ 0 h 1008"/>
                  <a:gd name="T66" fmla="*/ 276 w 486"/>
                  <a:gd name="T67" fmla="*/ 0 h 1008"/>
                  <a:gd name="T68" fmla="*/ 282 w 486"/>
                  <a:gd name="T69" fmla="*/ 0 h 1008"/>
                  <a:gd name="T70" fmla="*/ 282 w 486"/>
                  <a:gd name="T71" fmla="*/ 0 h 1008"/>
                  <a:gd name="T72" fmla="*/ 282 w 486"/>
                  <a:gd name="T73" fmla="*/ 0 h 1008"/>
                  <a:gd name="T74" fmla="*/ 282 w 486"/>
                  <a:gd name="T75" fmla="*/ 0 h 1008"/>
                  <a:gd name="T76" fmla="*/ 288 w 486"/>
                  <a:gd name="T77" fmla="*/ 0 h 1008"/>
                  <a:gd name="T78" fmla="*/ 288 w 486"/>
                  <a:gd name="T79" fmla="*/ 0 h 1008"/>
                  <a:gd name="T80" fmla="*/ 294 w 486"/>
                  <a:gd name="T81" fmla="*/ 6 h 1008"/>
                  <a:gd name="T82" fmla="*/ 294 w 486"/>
                  <a:gd name="T83" fmla="*/ 12 h 1008"/>
                  <a:gd name="T84" fmla="*/ 300 w 486"/>
                  <a:gd name="T85" fmla="*/ 18 h 1008"/>
                  <a:gd name="T86" fmla="*/ 312 w 486"/>
                  <a:gd name="T87" fmla="*/ 36 h 1008"/>
                  <a:gd name="T88" fmla="*/ 318 w 486"/>
                  <a:gd name="T89" fmla="*/ 60 h 1008"/>
                  <a:gd name="T90" fmla="*/ 330 w 486"/>
                  <a:gd name="T91" fmla="*/ 84 h 1008"/>
                  <a:gd name="T92" fmla="*/ 348 w 486"/>
                  <a:gd name="T93" fmla="*/ 150 h 1008"/>
                  <a:gd name="T94" fmla="*/ 414 w 486"/>
                  <a:gd name="T95" fmla="*/ 522 h 1008"/>
                  <a:gd name="T96" fmla="*/ 450 w 486"/>
                  <a:gd name="T97" fmla="*/ 720 h 1008"/>
                  <a:gd name="T98" fmla="*/ 468 w 486"/>
                  <a:gd name="T99" fmla="*/ 804 h 1008"/>
                  <a:gd name="T100" fmla="*/ 486 w 486"/>
                  <a:gd name="T101" fmla="*/ 870 h 100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86" h="1008">
                    <a:moveTo>
                      <a:pt x="0" y="1008"/>
                    </a:moveTo>
                    <a:lnTo>
                      <a:pt x="0" y="1008"/>
                    </a:lnTo>
                    <a:lnTo>
                      <a:pt x="6" y="1008"/>
                    </a:lnTo>
                    <a:lnTo>
                      <a:pt x="12" y="1008"/>
                    </a:lnTo>
                    <a:lnTo>
                      <a:pt x="18" y="1002"/>
                    </a:lnTo>
                    <a:lnTo>
                      <a:pt x="30" y="990"/>
                    </a:lnTo>
                    <a:lnTo>
                      <a:pt x="36" y="972"/>
                    </a:lnTo>
                    <a:lnTo>
                      <a:pt x="48" y="954"/>
                    </a:lnTo>
                    <a:lnTo>
                      <a:pt x="54" y="924"/>
                    </a:lnTo>
                    <a:lnTo>
                      <a:pt x="72" y="858"/>
                    </a:lnTo>
                    <a:lnTo>
                      <a:pt x="138" y="522"/>
                    </a:lnTo>
                    <a:lnTo>
                      <a:pt x="174" y="312"/>
                    </a:lnTo>
                    <a:lnTo>
                      <a:pt x="210" y="150"/>
                    </a:lnTo>
                    <a:lnTo>
                      <a:pt x="222" y="90"/>
                    </a:lnTo>
                    <a:lnTo>
                      <a:pt x="234" y="66"/>
                    </a:lnTo>
                    <a:lnTo>
                      <a:pt x="240" y="42"/>
                    </a:lnTo>
                    <a:lnTo>
                      <a:pt x="252" y="24"/>
                    </a:lnTo>
                    <a:lnTo>
                      <a:pt x="252" y="18"/>
                    </a:lnTo>
                    <a:lnTo>
                      <a:pt x="258" y="12"/>
                    </a:lnTo>
                    <a:lnTo>
                      <a:pt x="264" y="6"/>
                    </a:lnTo>
                    <a:lnTo>
                      <a:pt x="264" y="0"/>
                    </a:lnTo>
                    <a:lnTo>
                      <a:pt x="270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8" y="0"/>
                    </a:lnTo>
                    <a:lnTo>
                      <a:pt x="294" y="6"/>
                    </a:lnTo>
                    <a:lnTo>
                      <a:pt x="294" y="12"/>
                    </a:lnTo>
                    <a:lnTo>
                      <a:pt x="300" y="18"/>
                    </a:lnTo>
                    <a:lnTo>
                      <a:pt x="312" y="36"/>
                    </a:lnTo>
                    <a:lnTo>
                      <a:pt x="318" y="60"/>
                    </a:lnTo>
                    <a:lnTo>
                      <a:pt x="330" y="84"/>
                    </a:lnTo>
                    <a:lnTo>
                      <a:pt x="348" y="150"/>
                    </a:lnTo>
                    <a:lnTo>
                      <a:pt x="414" y="522"/>
                    </a:lnTo>
                    <a:lnTo>
                      <a:pt x="450" y="720"/>
                    </a:lnTo>
                    <a:lnTo>
                      <a:pt x="468" y="804"/>
                    </a:lnTo>
                    <a:lnTo>
                      <a:pt x="486" y="870"/>
                    </a:lnTo>
                  </a:path>
                </a:pathLst>
              </a:custGeom>
              <a:noFill/>
              <a:ln w="7620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scene3d>
                <a:camera prst="legacyPerspectiveTopRight"/>
                <a:lightRig rig="legacyNormal1" dir="t"/>
              </a:scene3d>
              <a:sp3d extrusionH="290500" prstMaterial="legacyMatte">
                <a:bevelT w="13500" h="13500" prst="angle"/>
                <a:bevelB w="13500" h="13500" prst="angle"/>
                <a:extrusionClr>
                  <a:srgbClr val="0000FF"/>
                </a:extrusionClr>
                <a:contourClr>
                  <a:srgbClr val="0000FF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fr-CA"/>
              </a:p>
            </p:txBody>
          </p:sp>
          <p:sp>
            <p:nvSpPr>
              <p:cNvPr id="14356" name="Freeform 52">
                <a:extLst>
                  <a:ext uri="{FF2B5EF4-FFF2-40B4-BE49-F238E27FC236}">
                    <a16:creationId xmlns:a16="http://schemas.microsoft.com/office/drawing/2014/main" id="{CC7478CE-53B4-4BD8-B9BE-DBCC80EE2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368"/>
                <a:ext cx="198" cy="504"/>
              </a:xfrm>
              <a:custGeom>
                <a:avLst/>
                <a:gdLst>
                  <a:gd name="T0" fmla="*/ 0 w 198"/>
                  <a:gd name="T1" fmla="*/ 366 h 504"/>
                  <a:gd name="T2" fmla="*/ 12 w 198"/>
                  <a:gd name="T3" fmla="*/ 420 h 504"/>
                  <a:gd name="T4" fmla="*/ 30 w 198"/>
                  <a:gd name="T5" fmla="*/ 468 h 504"/>
                  <a:gd name="T6" fmla="*/ 36 w 198"/>
                  <a:gd name="T7" fmla="*/ 486 h 504"/>
                  <a:gd name="T8" fmla="*/ 42 w 198"/>
                  <a:gd name="T9" fmla="*/ 492 h 504"/>
                  <a:gd name="T10" fmla="*/ 48 w 198"/>
                  <a:gd name="T11" fmla="*/ 498 h 504"/>
                  <a:gd name="T12" fmla="*/ 54 w 198"/>
                  <a:gd name="T13" fmla="*/ 498 h 504"/>
                  <a:gd name="T14" fmla="*/ 54 w 198"/>
                  <a:gd name="T15" fmla="*/ 504 h 504"/>
                  <a:gd name="T16" fmla="*/ 60 w 198"/>
                  <a:gd name="T17" fmla="*/ 504 h 504"/>
                  <a:gd name="T18" fmla="*/ 60 w 198"/>
                  <a:gd name="T19" fmla="*/ 504 h 504"/>
                  <a:gd name="T20" fmla="*/ 60 w 198"/>
                  <a:gd name="T21" fmla="*/ 504 h 504"/>
                  <a:gd name="T22" fmla="*/ 66 w 198"/>
                  <a:gd name="T23" fmla="*/ 504 h 504"/>
                  <a:gd name="T24" fmla="*/ 66 w 198"/>
                  <a:gd name="T25" fmla="*/ 504 h 504"/>
                  <a:gd name="T26" fmla="*/ 66 w 198"/>
                  <a:gd name="T27" fmla="*/ 504 h 504"/>
                  <a:gd name="T28" fmla="*/ 66 w 198"/>
                  <a:gd name="T29" fmla="*/ 504 h 504"/>
                  <a:gd name="T30" fmla="*/ 72 w 198"/>
                  <a:gd name="T31" fmla="*/ 504 h 504"/>
                  <a:gd name="T32" fmla="*/ 72 w 198"/>
                  <a:gd name="T33" fmla="*/ 504 h 504"/>
                  <a:gd name="T34" fmla="*/ 78 w 198"/>
                  <a:gd name="T35" fmla="*/ 498 h 504"/>
                  <a:gd name="T36" fmla="*/ 78 w 198"/>
                  <a:gd name="T37" fmla="*/ 498 h 504"/>
                  <a:gd name="T38" fmla="*/ 84 w 198"/>
                  <a:gd name="T39" fmla="*/ 492 h 504"/>
                  <a:gd name="T40" fmla="*/ 90 w 198"/>
                  <a:gd name="T41" fmla="*/ 486 h 504"/>
                  <a:gd name="T42" fmla="*/ 96 w 198"/>
                  <a:gd name="T43" fmla="*/ 468 h 504"/>
                  <a:gd name="T44" fmla="*/ 114 w 198"/>
                  <a:gd name="T45" fmla="*/ 426 h 504"/>
                  <a:gd name="T46" fmla="*/ 126 w 198"/>
                  <a:gd name="T47" fmla="*/ 366 h 504"/>
                  <a:gd name="T48" fmla="*/ 162 w 198"/>
                  <a:gd name="T49" fmla="*/ 216 h 504"/>
                  <a:gd name="T50" fmla="*/ 198 w 198"/>
                  <a:gd name="T51" fmla="*/ 18 h 504"/>
                  <a:gd name="T52" fmla="*/ 198 w 198"/>
                  <a:gd name="T53" fmla="*/ 0 h 50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8" h="504">
                    <a:moveTo>
                      <a:pt x="0" y="366"/>
                    </a:moveTo>
                    <a:lnTo>
                      <a:pt x="12" y="420"/>
                    </a:lnTo>
                    <a:lnTo>
                      <a:pt x="30" y="468"/>
                    </a:lnTo>
                    <a:lnTo>
                      <a:pt x="36" y="486"/>
                    </a:lnTo>
                    <a:lnTo>
                      <a:pt x="42" y="492"/>
                    </a:lnTo>
                    <a:lnTo>
                      <a:pt x="48" y="498"/>
                    </a:lnTo>
                    <a:lnTo>
                      <a:pt x="54" y="498"/>
                    </a:lnTo>
                    <a:lnTo>
                      <a:pt x="54" y="504"/>
                    </a:lnTo>
                    <a:lnTo>
                      <a:pt x="60" y="504"/>
                    </a:lnTo>
                    <a:lnTo>
                      <a:pt x="66" y="504"/>
                    </a:lnTo>
                    <a:lnTo>
                      <a:pt x="72" y="504"/>
                    </a:lnTo>
                    <a:lnTo>
                      <a:pt x="78" y="498"/>
                    </a:lnTo>
                    <a:lnTo>
                      <a:pt x="84" y="492"/>
                    </a:lnTo>
                    <a:lnTo>
                      <a:pt x="90" y="486"/>
                    </a:lnTo>
                    <a:lnTo>
                      <a:pt x="96" y="468"/>
                    </a:lnTo>
                    <a:lnTo>
                      <a:pt x="114" y="426"/>
                    </a:lnTo>
                    <a:lnTo>
                      <a:pt x="126" y="366"/>
                    </a:lnTo>
                    <a:lnTo>
                      <a:pt x="162" y="216"/>
                    </a:lnTo>
                    <a:lnTo>
                      <a:pt x="198" y="18"/>
                    </a:lnTo>
                    <a:lnTo>
                      <a:pt x="198" y="0"/>
                    </a:lnTo>
                  </a:path>
                </a:pathLst>
              </a:custGeom>
              <a:noFill/>
              <a:ln w="7620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scene3d>
                <a:camera prst="legacyPerspectiveTopRight"/>
                <a:lightRig rig="legacyNormal1" dir="t"/>
              </a:scene3d>
              <a:sp3d extrusionH="290500" prstMaterial="legacyMatte">
                <a:bevelT w="13500" h="13500" prst="angle"/>
                <a:bevelB w="13500" h="13500" prst="angle"/>
                <a:extrusionClr>
                  <a:srgbClr val="0000FF"/>
                </a:extrusionClr>
                <a:contourClr>
                  <a:srgbClr val="0000FF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fr-CA"/>
              </a:p>
            </p:txBody>
          </p:sp>
        </p:grpSp>
      </p:grpSp>
      <p:sp>
        <p:nvSpPr>
          <p:cNvPr id="14346" name="Text Box 55">
            <a:extLst>
              <a:ext uri="{FF2B5EF4-FFF2-40B4-BE49-F238E27FC236}">
                <a16:creationId xmlns:a16="http://schemas.microsoft.com/office/drawing/2014/main" id="{5A7B87CF-3463-487C-A75F-FA5B30EBE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167188"/>
            <a:ext cx="744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400" i="1" dirty="0">
                <a:latin typeface="Times New Roman" panose="02020603050405020304" pitchFamily="18" charset="0"/>
              </a:rPr>
              <a:t>2f</a:t>
            </a:r>
          </a:p>
        </p:txBody>
      </p:sp>
      <p:sp>
        <p:nvSpPr>
          <p:cNvPr id="14347" name="Text Box 56">
            <a:extLst>
              <a:ext uri="{FF2B5EF4-FFF2-40B4-BE49-F238E27FC236}">
                <a16:creationId xmlns:a16="http://schemas.microsoft.com/office/drawing/2014/main" id="{024A477A-4650-41DE-8C80-9BF7ECB88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0" y="5451475"/>
            <a:ext cx="744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600" i="1">
                <a:latin typeface="Times New Roman" panose="02020603050405020304" pitchFamily="18" charset="0"/>
              </a:rPr>
              <a:t>3f</a:t>
            </a:r>
          </a:p>
        </p:txBody>
      </p:sp>
      <p:sp>
        <p:nvSpPr>
          <p:cNvPr id="2" name="Accolade fermante 1">
            <a:extLst>
              <a:ext uri="{FF2B5EF4-FFF2-40B4-BE49-F238E27FC236}">
                <a16:creationId xmlns:a16="http://schemas.microsoft.com/office/drawing/2014/main" id="{8F8ED12F-F2AB-4C38-A9E3-3299C4F00465}"/>
              </a:ext>
            </a:extLst>
          </p:cNvPr>
          <p:cNvSpPr/>
          <p:nvPr/>
        </p:nvSpPr>
        <p:spPr>
          <a:xfrm>
            <a:off x="6679096" y="1798983"/>
            <a:ext cx="415055" cy="4427192"/>
          </a:xfrm>
          <a:prstGeom prst="rightBrace">
            <a:avLst>
              <a:gd name="adj1" fmla="val 8299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 b="1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0401C3B-30A5-48C1-AB9E-CC187E397BA0}"/>
              </a:ext>
            </a:extLst>
          </p:cNvPr>
          <p:cNvSpPr txBox="1"/>
          <p:nvPr/>
        </p:nvSpPr>
        <p:spPr>
          <a:xfrm>
            <a:off x="7158177" y="2646350"/>
            <a:ext cx="17548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Combinaison de fréquences</a:t>
            </a:r>
          </a:p>
          <a:p>
            <a:r>
              <a:rPr lang="fr-CA" dirty="0"/>
              <a:t>(à différentes amplitudes)</a:t>
            </a:r>
          </a:p>
          <a:p>
            <a:endParaRPr lang="fr-CA" dirty="0"/>
          </a:p>
          <a:p>
            <a:r>
              <a:rPr lang="fr-CA" dirty="0"/>
              <a:t>=</a:t>
            </a:r>
          </a:p>
          <a:p>
            <a:endParaRPr lang="fr-CA" dirty="0"/>
          </a:p>
          <a:p>
            <a:r>
              <a:rPr lang="fr-CA" dirty="0"/>
              <a:t>Timbre d’un 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81" grpId="0" animBg="1"/>
      <p:bldP spid="14343" grpId="0"/>
      <p:bldP spid="14346" grpId="0"/>
      <p:bldP spid="14347" grpId="0"/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Modèle par défaut">
      <a:majorFont>
        <a:latin typeface="Britannic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1403</Words>
  <Application>Microsoft Office PowerPoint</Application>
  <PresentationFormat>Affichage à l'écran (4:3)</PresentationFormat>
  <Paragraphs>215</Paragraphs>
  <Slides>31</Slides>
  <Notes>2</Notes>
  <HiddenSlides>0</HiddenSlides>
  <MMClips>9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41" baseType="lpstr">
      <vt:lpstr>Arial</vt:lpstr>
      <vt:lpstr>Arial</vt:lpstr>
      <vt:lpstr>Britannic Bold</vt:lpstr>
      <vt:lpstr>Cambria Math</vt:lpstr>
      <vt:lpstr>Edwardian Script ITC</vt:lpstr>
      <vt:lpstr>ESSTIXThirteen</vt:lpstr>
      <vt:lpstr>Rage Italic</vt:lpstr>
      <vt:lpstr>Times New Roman</vt:lpstr>
      <vt:lpstr>Modèle par défaut</vt:lpstr>
      <vt:lpstr>Image</vt:lpstr>
      <vt:lpstr>Rouages mathématiques de la musique</vt:lpstr>
      <vt:lpstr>Introduction</vt:lpstr>
      <vt:lpstr>Plan de la présentation</vt:lpstr>
      <vt:lpstr>Le son</vt:lpstr>
      <vt:lpstr>Modèle ondulatoire</vt:lpstr>
      <vt:lpstr>Physiologie de l’oreille</vt:lpstr>
      <vt:lpstr>Physiologie de l’oreille</vt:lpstr>
      <vt:lpstr>Physiologie de l’oreille</vt:lpstr>
      <vt:lpstr>Hauteur et timbre du son</vt:lpstr>
      <vt:lpstr>Séries de Fourier</vt:lpstr>
      <vt:lpstr>Quelques exemples de timbres</vt:lpstr>
      <vt:lpstr>Enveloppe du son</vt:lpstr>
      <vt:lpstr>Histoire de la gamme</vt:lpstr>
      <vt:lpstr>Hymne à saint Jean</vt:lpstr>
      <vt:lpstr>La gamme</vt:lpstr>
      <vt:lpstr>Axiomatique des notes</vt:lpstr>
      <vt:lpstr>Axiomatique des notes</vt:lpstr>
      <vt:lpstr>Axiomatique des notes</vt:lpstr>
      <vt:lpstr>Axiomatique des notes</vt:lpstr>
      <vt:lpstr>Axiomatique des notes</vt:lpstr>
      <vt:lpstr>Intervalles perçus</vt:lpstr>
      <vt:lpstr>Construction de la gamme</vt:lpstr>
      <vt:lpstr>Pourquoi 12 notes?</vt:lpstr>
      <vt:lpstr>Cycle des quintes</vt:lpstr>
      <vt:lpstr>Intervalles perçus</vt:lpstr>
      <vt:lpstr>Patch: tempéraments</vt:lpstr>
      <vt:lpstr>Cycle des quintes</vt:lpstr>
      <vt:lpstr>Intervalles perçus</vt:lpstr>
      <vt:lpstr>Convention du dodécaphonisme</vt:lpstr>
      <vt:lpstr>Tempéraments comparés</vt:lpstr>
      <vt:lpstr>Un petit exercice de détection des consonnances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Rouages de la musique</dc:title>
  <dc:creator>Jean-Philippe Morin</dc:creator>
  <cp:lastModifiedBy>Morin, Jean-Philippe</cp:lastModifiedBy>
  <cp:revision>11</cp:revision>
  <dcterms:created xsi:type="dcterms:W3CDTF">2006-02-12T06:49:03Z</dcterms:created>
  <dcterms:modified xsi:type="dcterms:W3CDTF">2022-04-11T12:08:43Z</dcterms:modified>
</cp:coreProperties>
</file>