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7" r:id="rId4"/>
    <p:sldId id="266" r:id="rId5"/>
    <p:sldId id="261" r:id="rId6"/>
    <p:sldId id="269" r:id="rId7"/>
    <p:sldId id="270" r:id="rId8"/>
    <p:sldId id="274" r:id="rId9"/>
    <p:sldId id="271" r:id="rId10"/>
    <p:sldId id="27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171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4F29F-C7A8-4487-8F72-42886618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CC1373-7E9A-4DEB-87F1-B69489A8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E8C92-EB7B-41EF-AA82-EDBD8349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DF723-0171-4D16-9551-BDED5041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D4043-EFDC-4196-B5D6-AD9FC3F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58674-D668-4201-A8CA-245A57BD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F2A5F-72DE-486D-9998-89A886D5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04CDA-7FAD-4619-84EF-21AE56B4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B42EC-0D40-4B71-B80A-603DBC8B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8D9E20-55FF-4CE7-9E27-2335117D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2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6606CC-4CF9-4B8A-9D94-3B8511F9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0257CC-FE74-4687-A46E-168E3AEC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BF1D0-0CD3-46C8-AE84-B6AFF11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99B18-F35B-4DD4-9228-C4182606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7E35E-4856-4A2F-B035-5328EDB2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9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F7EBB-2F7E-466D-8690-DAE82E37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B3105-6563-4516-AD7A-6CAD9D9A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EB67A-BE33-45AB-87E3-815F519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B4DF8-94F4-4CCB-8F55-DFD2C231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2AB63-7C04-4D06-82EE-D93C0D9D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95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38D17-9E9B-4E6E-8B07-FDE3F8B0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E60E5-2AA3-40D5-8406-24658C7D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6DA8D-5B50-4F66-8EAB-69B0FA4A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77C11-0F76-45C2-B3D6-C8932A0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1A272-B72E-4773-BEE6-72C86BA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1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09149-B7A4-4F71-A8FD-7F1BFB8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65C84-9090-42AE-BF9A-B7634B5F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801D4B-96E2-484C-860D-AECA45CC2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63F74-4472-42EE-82CC-378A6757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527CC9-177A-4002-8304-81097B79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C5E456-C758-407E-8C84-6894483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82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C544-DFF3-4583-A7A3-4995A963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9C7BD-B9D6-4EB4-A6DA-8D5CF011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BD29A-22C3-4496-9C3B-67049A37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9A78DC-A59F-44AF-AD8A-103DB283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DC0512-803E-49A2-B648-595C5132E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F4403F-EAF3-4D2E-8640-D84E9DA3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1C8716-877B-46DA-AAA7-1DEF9D14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13DCF7-7569-407C-AD71-4220FCAE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32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29E62-653B-4FD8-BC3C-4852D20C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6B205C-C04D-49E7-9E5F-ED3140FD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1EE735-9087-42DA-A1B1-D686E28E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FA05E1-0833-47A6-986B-75AD63C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3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BEF1A0-14FD-42D3-8447-FD45EE4E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8AAB03-3145-48DE-B8D3-778EF520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BD5AA-C2D6-4000-95BD-FE80BCA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7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5A3F3-FDD5-4B0F-B076-6C6B47E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A77D5-2D44-4DC4-A5EF-CF2395A1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D9353-FC34-40AB-A307-B780FDEE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3406B-1257-4DEF-B730-525D411D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384565-08E5-4D6B-9B8A-EE8CB1D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2643B3-32B0-414B-B32D-5655902E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26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8E5B7-2B54-4ADD-8229-15251CB5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AF50CC-1E3E-44FD-883D-269A2759E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2418E5-3B61-4A76-882D-6F49923B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2ED898-BBE5-47D1-A47B-E9F48168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C6961-E780-40C8-9076-32E0044A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3ADE4-6606-4C85-ACAC-F50364F7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79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EB49B3-33B7-4ACA-9690-04248D8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B4E6A-8C41-4F14-82C7-3FDA132A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435BD-81B2-4EC6-9501-BFD2C91A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A174-71B0-4064-A01A-0DFA23FC9B24}" type="datetimeFigureOut">
              <a:rPr lang="fr-CA" smtClean="0"/>
              <a:t>2022-09-09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3CC64-BA23-44CD-AC3E-AC3E5D2F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66C64-8941-459B-867B-9C4C0C5DE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6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cegepsherbrooke.qc.ca/course/view.php?id=133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ereaestudios.com/works/nature-by-number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tereaestudios.com/works/ars-qubica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tereaestudios.com/works/infinitepattern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tereaestudios.com/abou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54"/>
            <a:ext cx="3877235" cy="59920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65" y="432954"/>
            <a:ext cx="3877235" cy="59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>
                <a:latin typeface="Cambria" panose="02040503050406030204" pitchFamily="18" charset="0"/>
                <a:ea typeface="Cambria" panose="02040503050406030204" pitchFamily="18" charset="0"/>
              </a:rPr>
              <a:t>Discussions sur le Club Math</a:t>
            </a:r>
            <a:endParaRPr lang="fr-CA" sz="3600" b="1" dirty="0">
              <a:latin typeface="Abadi" panose="020B06040201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>
                <a:latin typeface="Cambria" panose="02040503050406030204" pitchFamily="18" charset="0"/>
                <a:ea typeface="Cambria" panose="02040503050406030204" pitchFamily="18" charset="0"/>
              </a:rPr>
              <a:t>Mathématiques au secondaire et au collégial</a:t>
            </a:r>
            <a:endParaRPr lang="fr-CA" sz="3600" b="1" dirty="0">
              <a:latin typeface="Abadi" panose="020B0604020104020204" pitchFamily="34" charset="0"/>
              <a:ea typeface="Cambria" panose="0204050305040603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63" y="1690688"/>
            <a:ext cx="8056673" cy="3524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95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>
                <a:latin typeface="Cambria" panose="02040503050406030204" pitchFamily="18" charset="0"/>
                <a:ea typeface="Cambria" panose="02040503050406030204" pitchFamily="18" charset="0"/>
              </a:rPr>
              <a:t>Mathématiques </a:t>
            </a:r>
            <a:r>
              <a:rPr lang="fr-CA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au Club Math</a:t>
            </a:r>
            <a:endParaRPr lang="fr-CA" sz="3600" b="1" dirty="0">
              <a:latin typeface="Abadi" panose="020B0604020104020204" pitchFamily="34" charset="0"/>
              <a:ea typeface="Cambria" panose="0204050305040603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57" y="1690688"/>
            <a:ext cx="6030686" cy="452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3596640" y="6322422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Site web</a:t>
            </a:r>
            <a:endParaRPr lang="fr-CA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b="1" dirty="0">
                <a:latin typeface="Cambria" panose="02040503050406030204" pitchFamily="18" charset="0"/>
                <a:ea typeface="Cambria" panose="02040503050406030204" pitchFamily="18" charset="0"/>
              </a:rPr>
              <a:t>Géométrie dans les arts et la </a:t>
            </a:r>
            <a:r>
              <a:rPr lang="fr-CA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nature</a:t>
            </a:r>
            <a:endParaRPr lang="fr-CA" sz="2000" dirty="0">
              <a:latin typeface="Abadi" panose="020B0604020104020204" pitchFamily="34" charset="0"/>
              <a:ea typeface="Cambria" panose="0204050305040603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98" y="1690688"/>
            <a:ext cx="7329203" cy="4227424"/>
          </a:xfrm>
          <a:prstGeom prst="rect">
            <a:avLst/>
          </a:prstGeom>
          <a:ln>
            <a:noFill/>
          </a:ln>
          <a:effectLst>
            <a:outerShdw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8673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7761" y="0"/>
            <a:ext cx="14479905" cy="631683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 txBox="1">
            <a:spLocks/>
          </p:cNvSpPr>
          <p:nvPr/>
        </p:nvSpPr>
        <p:spPr>
          <a:xfrm>
            <a:off x="3681411" y="6431756"/>
            <a:ext cx="4861560" cy="5634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Vidéo</a:t>
            </a:r>
            <a:endParaRPr lang="fr-CA" sz="1800" dirty="0">
              <a:latin typeface="Abadi" panose="020B06040201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 txBox="1">
            <a:spLocks/>
          </p:cNvSpPr>
          <p:nvPr/>
        </p:nvSpPr>
        <p:spPr>
          <a:xfrm>
            <a:off x="3681411" y="6431756"/>
            <a:ext cx="4861560" cy="5634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Vidéo</a:t>
            </a:r>
            <a:endParaRPr lang="fr-CA" sz="1800" dirty="0">
              <a:latin typeface="Abadi" panose="020B0604020104020204" pitchFamily="34" charset="0"/>
              <a:ea typeface="Cambria" panose="020405030504060302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5729" y="0"/>
            <a:ext cx="14475840" cy="6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 txBox="1">
            <a:spLocks/>
          </p:cNvSpPr>
          <p:nvPr/>
        </p:nvSpPr>
        <p:spPr>
          <a:xfrm>
            <a:off x="3681411" y="6431756"/>
            <a:ext cx="4861560" cy="5634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Vidéo</a:t>
            </a:r>
            <a:endParaRPr lang="fr-CA" sz="1800" dirty="0">
              <a:latin typeface="Abadi" panose="020B0604020104020204" pitchFamily="34" charset="0"/>
              <a:ea typeface="Cambria" panose="020405030504060302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727" y="0"/>
            <a:ext cx="14193836" cy="61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Cristóbal</a:t>
            </a:r>
            <a:r>
              <a:rPr lang="fr-CA" sz="3600" b="1" dirty="0">
                <a:latin typeface="Cambria" panose="02040503050406030204" pitchFamily="18" charset="0"/>
                <a:ea typeface="Cambria" panose="02040503050406030204" pitchFamily="18" charset="0"/>
              </a:rPr>
              <a:t> Vila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370320"/>
            <a:ext cx="10515600" cy="487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18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https://etereaestudios.com/about</a:t>
            </a:r>
            <a:r>
              <a:rPr lang="fr-CA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/</a:t>
            </a:r>
            <a:endParaRPr lang="fr-CA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fr-CA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569720"/>
            <a:ext cx="603504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>
                <a:latin typeface="Cambria" panose="02040503050406030204" pitchFamily="18" charset="0"/>
                <a:ea typeface="Cambria" panose="02040503050406030204" pitchFamily="18" charset="0"/>
              </a:rPr>
              <a:t>Discussions sur nos intérêts mathématiques</a:t>
            </a:r>
            <a:endParaRPr lang="fr-CA" sz="3600" b="1" dirty="0">
              <a:latin typeface="Abadi" panose="020B06040201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38</Words>
  <Application>Microsoft Office PowerPoint</Application>
  <PresentationFormat>Grand écran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Cambria</vt:lpstr>
      <vt:lpstr>Thème Office</vt:lpstr>
      <vt:lpstr>Présentation PowerPoint</vt:lpstr>
      <vt:lpstr>Mathématiques au secondaire et au collégial</vt:lpstr>
      <vt:lpstr>Mathématiques au Club Math</vt:lpstr>
      <vt:lpstr>Géométrie dans les arts et la nature</vt:lpstr>
      <vt:lpstr>Présentation PowerPoint</vt:lpstr>
      <vt:lpstr>Présentation PowerPoint</vt:lpstr>
      <vt:lpstr>Présentation PowerPoint</vt:lpstr>
      <vt:lpstr>Cristóbal Vila</vt:lpstr>
      <vt:lpstr>Discussions sur nos intérêts mathématiques</vt:lpstr>
      <vt:lpstr>Discussions sur le Club Math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Bérubé, Sylvain</cp:lastModifiedBy>
  <cp:revision>24</cp:revision>
  <dcterms:created xsi:type="dcterms:W3CDTF">2021-08-28T16:47:35Z</dcterms:created>
  <dcterms:modified xsi:type="dcterms:W3CDTF">2022-09-09T15:37:23Z</dcterms:modified>
</cp:coreProperties>
</file>