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317" r:id="rId2"/>
    <p:sldId id="256" r:id="rId3"/>
    <p:sldId id="307" r:id="rId4"/>
    <p:sldId id="258" r:id="rId5"/>
    <p:sldId id="290" r:id="rId6"/>
    <p:sldId id="291" r:id="rId7"/>
    <p:sldId id="292" r:id="rId8"/>
    <p:sldId id="293" r:id="rId9"/>
    <p:sldId id="312" r:id="rId10"/>
    <p:sldId id="315" r:id="rId11"/>
    <p:sldId id="316" r:id="rId12"/>
    <p:sldId id="309" r:id="rId13"/>
    <p:sldId id="294" r:id="rId14"/>
    <p:sldId id="295" r:id="rId15"/>
    <p:sldId id="296" r:id="rId16"/>
    <p:sldId id="297" r:id="rId17"/>
    <p:sldId id="298" r:id="rId18"/>
    <p:sldId id="299" r:id="rId19"/>
    <p:sldId id="300" r:id="rId20"/>
    <p:sldId id="301" r:id="rId21"/>
    <p:sldId id="302" r:id="rId22"/>
    <p:sldId id="280" r:id="rId23"/>
    <p:sldId id="260" r:id="rId24"/>
    <p:sldId id="306" r:id="rId25"/>
    <p:sldId id="287" r:id="rId26"/>
    <p:sldId id="288" r:id="rId27"/>
    <p:sldId id="289" r:id="rId28"/>
    <p:sldId id="262" r:id="rId29"/>
    <p:sldId id="266" r:id="rId30"/>
    <p:sldId id="275" r:id="rId31"/>
    <p:sldId id="303" r:id="rId32"/>
    <p:sldId id="304" r:id="rId33"/>
    <p:sldId id="277" r:id="rId34"/>
    <p:sldId id="283" r:id="rId35"/>
    <p:sldId id="267" r:id="rId36"/>
    <p:sldId id="268" r:id="rId37"/>
    <p:sldId id="269" r:id="rId38"/>
    <p:sldId id="279" r:id="rId39"/>
    <p:sldId id="284" r:id="rId40"/>
    <p:sldId id="286" r:id="rId41"/>
  </p:sldIdLst>
  <p:sldSz cx="12192000" cy="6858000"/>
  <p:notesSz cx="6858000" cy="9144000"/>
  <p:defaultTextStyle>
    <a:defPPr>
      <a:defRPr lang="fr-F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2F5E32"/>
    <a:srgbClr val="404040"/>
    <a:srgbClr val="FBCB00"/>
    <a:srgbClr val="FFBF15"/>
    <a:srgbClr val="3FB1E3"/>
    <a:srgbClr val="33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E893EFC-3A6B-4045-BBB8-B9637D2712E7}" v="254" dt="2022-09-19T16:28:54.482"/>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78" autoAdjust="0"/>
    <p:restoredTop sz="94660"/>
  </p:normalViewPr>
  <p:slideViewPr>
    <p:cSldViewPr>
      <p:cViewPr varScale="1">
        <p:scale>
          <a:sx n="81" d="100"/>
          <a:sy n="81" d="100"/>
        </p:scale>
        <p:origin x="586" y="62"/>
      </p:cViewPr>
      <p:guideLst>
        <p:guide orient="horz" pos="2160"/>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rahan, Anik" userId="54262fd3-4634-4131-bb90-0ce55e74faae" providerId="ADAL" clId="{AE893EFC-3A6B-4045-BBB8-B9637D2712E7}"/>
    <pc:docChg chg="undo custSel addSld delSld modSld sldOrd modMainMaster modNotesMaster">
      <pc:chgData name="Trahan, Anik" userId="54262fd3-4634-4131-bb90-0ce55e74faae" providerId="ADAL" clId="{AE893EFC-3A6B-4045-BBB8-B9637D2712E7}" dt="2022-09-19T16:30:59.157" v="1380"/>
      <pc:docMkLst>
        <pc:docMk/>
      </pc:docMkLst>
      <pc:sldChg chg="modSp mod setBg modNotes">
        <pc:chgData name="Trahan, Anik" userId="54262fd3-4634-4131-bb90-0ce55e74faae" providerId="ADAL" clId="{AE893EFC-3A6B-4045-BBB8-B9637D2712E7}" dt="2022-09-16T11:54:12.024" v="1289" actId="1076"/>
        <pc:sldMkLst>
          <pc:docMk/>
          <pc:sldMk cId="0" sldId="256"/>
        </pc:sldMkLst>
        <pc:spChg chg="mod">
          <ac:chgData name="Trahan, Anik" userId="54262fd3-4634-4131-bb90-0ce55e74faae" providerId="ADAL" clId="{AE893EFC-3A6B-4045-BBB8-B9637D2712E7}" dt="2022-09-16T11:54:12.024" v="1289" actId="1076"/>
          <ac:spMkLst>
            <pc:docMk/>
            <pc:sldMk cId="0" sldId="256"/>
            <ac:spMk id="2050" creationId="{00000000-0000-0000-0000-000000000000}"/>
          </ac:spMkLst>
        </pc:spChg>
        <pc:spChg chg="mod">
          <ac:chgData name="Trahan, Anik" userId="54262fd3-4634-4131-bb90-0ce55e74faae" providerId="ADAL" clId="{AE893EFC-3A6B-4045-BBB8-B9637D2712E7}" dt="2022-09-16T11:53:10.311" v="1276" actId="1076"/>
          <ac:spMkLst>
            <pc:docMk/>
            <pc:sldMk cId="0" sldId="256"/>
            <ac:spMk id="2051" creationId="{00000000-0000-0000-0000-000000000000}"/>
          </ac:spMkLst>
        </pc:spChg>
        <pc:spChg chg="mod">
          <ac:chgData name="Trahan, Anik" userId="54262fd3-4634-4131-bb90-0ce55e74faae" providerId="ADAL" clId="{AE893EFC-3A6B-4045-BBB8-B9637D2712E7}" dt="2022-09-16T11:53:29.495" v="1279" actId="207"/>
          <ac:spMkLst>
            <pc:docMk/>
            <pc:sldMk cId="0" sldId="256"/>
            <ac:spMk id="3076" creationId="{00000000-0000-0000-0000-000000000000}"/>
          </ac:spMkLst>
        </pc:spChg>
        <pc:spChg chg="mod">
          <ac:chgData name="Trahan, Anik" userId="54262fd3-4634-4131-bb90-0ce55e74faae" providerId="ADAL" clId="{AE893EFC-3A6B-4045-BBB8-B9637D2712E7}" dt="2022-09-16T11:53:05.911" v="1275" actId="1076"/>
          <ac:spMkLst>
            <pc:docMk/>
            <pc:sldMk cId="0" sldId="256"/>
            <ac:spMk id="7173" creationId="{00000000-0000-0000-0000-000000000000}"/>
          </ac:spMkLst>
        </pc:spChg>
      </pc:sldChg>
      <pc:sldChg chg="modSp mod modNotes">
        <pc:chgData name="Trahan, Anik" userId="54262fd3-4634-4131-bb90-0ce55e74faae" providerId="ADAL" clId="{AE893EFC-3A6B-4045-BBB8-B9637D2712E7}" dt="2022-09-15T19:18:48.653" v="391" actId="1076"/>
        <pc:sldMkLst>
          <pc:docMk/>
          <pc:sldMk cId="0" sldId="258"/>
        </pc:sldMkLst>
        <pc:spChg chg="mod">
          <ac:chgData name="Trahan, Anik" userId="54262fd3-4634-4131-bb90-0ce55e74faae" providerId="ADAL" clId="{AE893EFC-3A6B-4045-BBB8-B9637D2712E7}" dt="2022-09-15T19:18:48.653" v="391" actId="1076"/>
          <ac:spMkLst>
            <pc:docMk/>
            <pc:sldMk cId="0" sldId="258"/>
            <ac:spMk id="5123" creationId="{00000000-0000-0000-0000-000000000000}"/>
          </ac:spMkLst>
        </pc:spChg>
        <pc:spChg chg="mod">
          <ac:chgData name="Trahan, Anik" userId="54262fd3-4634-4131-bb90-0ce55e74faae" providerId="ADAL" clId="{AE893EFC-3A6B-4045-BBB8-B9637D2712E7}" dt="2022-09-15T18:14:59.078" v="152" actId="20577"/>
          <ac:spMkLst>
            <pc:docMk/>
            <pc:sldMk cId="0" sldId="258"/>
            <ac:spMk id="8194" creationId="{00000000-0000-0000-0000-000000000000}"/>
          </ac:spMkLst>
        </pc:spChg>
        <pc:picChg chg="mod">
          <ac:chgData name="Trahan, Anik" userId="54262fd3-4634-4131-bb90-0ce55e74faae" providerId="ADAL" clId="{AE893EFC-3A6B-4045-BBB8-B9637D2712E7}" dt="2022-09-15T19:18:33.844" v="388" actId="1076"/>
          <ac:picMkLst>
            <pc:docMk/>
            <pc:sldMk cId="0" sldId="258"/>
            <ac:picMk id="8196"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60"/>
        </pc:sldMkLst>
        <pc:spChg chg="mod">
          <ac:chgData name="Trahan, Anik" userId="54262fd3-4634-4131-bb90-0ce55e74faae" providerId="ADAL" clId="{AE893EFC-3A6B-4045-BBB8-B9637D2712E7}" dt="2022-09-15T19:16:50.331" v="377"/>
          <ac:spMkLst>
            <pc:docMk/>
            <pc:sldMk cId="0" sldId="260"/>
            <ac:spMk id="8198" creationId="{00000000-0000-0000-0000-000000000000}"/>
          </ac:spMkLst>
        </pc:spChg>
        <pc:spChg chg="mod">
          <ac:chgData name="Trahan, Anik" userId="54262fd3-4634-4131-bb90-0ce55e74faae" providerId="ADAL" clId="{AE893EFC-3A6B-4045-BBB8-B9637D2712E7}" dt="2022-09-15T19:16:50.331" v="377"/>
          <ac:spMkLst>
            <pc:docMk/>
            <pc:sldMk cId="0" sldId="260"/>
            <ac:spMk id="8202" creationId="{00000000-0000-0000-0000-000000000000}"/>
          </ac:spMkLst>
        </pc:spChg>
        <pc:spChg chg="mod">
          <ac:chgData name="Trahan, Anik" userId="54262fd3-4634-4131-bb90-0ce55e74faae" providerId="ADAL" clId="{AE893EFC-3A6B-4045-BBB8-B9637D2712E7}" dt="2022-09-15T19:16:50.331" v="377"/>
          <ac:spMkLst>
            <pc:docMk/>
            <pc:sldMk cId="0" sldId="260"/>
            <ac:spMk id="8203" creationId="{00000000-0000-0000-0000-000000000000}"/>
          </ac:spMkLst>
        </pc:spChg>
        <pc:picChg chg="mod">
          <ac:chgData name="Trahan, Anik" userId="54262fd3-4634-4131-bb90-0ce55e74faae" providerId="ADAL" clId="{AE893EFC-3A6B-4045-BBB8-B9637D2712E7}" dt="2022-09-15T19:16:50.331" v="377"/>
          <ac:picMkLst>
            <pc:docMk/>
            <pc:sldMk cId="0" sldId="260"/>
            <ac:picMk id="8196" creationId="{00000000-0000-0000-0000-000000000000}"/>
          </ac:picMkLst>
        </pc:picChg>
        <pc:picChg chg="mod">
          <ac:chgData name="Trahan, Anik" userId="54262fd3-4634-4131-bb90-0ce55e74faae" providerId="ADAL" clId="{AE893EFC-3A6B-4045-BBB8-B9637D2712E7}" dt="2022-09-15T19:16:50.331" v="377"/>
          <ac:picMkLst>
            <pc:docMk/>
            <pc:sldMk cId="0" sldId="260"/>
            <ac:picMk id="8199" creationId="{00000000-0000-0000-0000-000000000000}"/>
          </ac:picMkLst>
        </pc:picChg>
        <pc:picChg chg="mod">
          <ac:chgData name="Trahan, Anik" userId="54262fd3-4634-4131-bb90-0ce55e74faae" providerId="ADAL" clId="{AE893EFC-3A6B-4045-BBB8-B9637D2712E7}" dt="2022-09-15T19:16:50.331" v="377"/>
          <ac:picMkLst>
            <pc:docMk/>
            <pc:sldMk cId="0" sldId="260"/>
            <ac:picMk id="8207"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62"/>
        </pc:sldMkLst>
        <pc:spChg chg="mod">
          <ac:chgData name="Trahan, Anik" userId="54262fd3-4634-4131-bb90-0ce55e74faae" providerId="ADAL" clId="{AE893EFC-3A6B-4045-BBB8-B9637D2712E7}" dt="2022-09-15T19:16:50.331" v="377"/>
          <ac:spMkLst>
            <pc:docMk/>
            <pc:sldMk cId="0" sldId="262"/>
            <ac:spMk id="9220" creationId="{00000000-0000-0000-0000-000000000000}"/>
          </ac:spMkLst>
        </pc:spChg>
        <pc:spChg chg="mod">
          <ac:chgData name="Trahan, Anik" userId="54262fd3-4634-4131-bb90-0ce55e74faae" providerId="ADAL" clId="{AE893EFC-3A6B-4045-BBB8-B9637D2712E7}" dt="2022-09-15T19:16:50.331" v="377"/>
          <ac:spMkLst>
            <pc:docMk/>
            <pc:sldMk cId="0" sldId="262"/>
            <ac:spMk id="12290" creationId="{00000000-0000-0000-0000-000000000000}"/>
          </ac:spMkLst>
        </pc:spChg>
        <pc:spChg chg="mod">
          <ac:chgData name="Trahan, Anik" userId="54262fd3-4634-4131-bb90-0ce55e74faae" providerId="ADAL" clId="{AE893EFC-3A6B-4045-BBB8-B9637D2712E7}" dt="2022-09-15T19:16:50.331" v="377"/>
          <ac:spMkLst>
            <pc:docMk/>
            <pc:sldMk cId="0" sldId="262"/>
            <ac:spMk id="12291" creationId="{00000000-0000-0000-0000-000000000000}"/>
          </ac:spMkLst>
        </pc:spChg>
        <pc:spChg chg="mod">
          <ac:chgData name="Trahan, Anik" userId="54262fd3-4634-4131-bb90-0ce55e74faae" providerId="ADAL" clId="{AE893EFC-3A6B-4045-BBB8-B9637D2712E7}" dt="2022-09-15T19:16:50.331" v="377"/>
          <ac:spMkLst>
            <pc:docMk/>
            <pc:sldMk cId="0" sldId="262"/>
            <ac:spMk id="12293" creationId="{00000000-0000-0000-0000-000000000000}"/>
          </ac:spMkLst>
        </pc:spChg>
        <pc:picChg chg="mod">
          <ac:chgData name="Trahan, Anik" userId="54262fd3-4634-4131-bb90-0ce55e74faae" providerId="ADAL" clId="{AE893EFC-3A6B-4045-BBB8-B9637D2712E7}" dt="2022-09-15T19:16:50.331" v="377"/>
          <ac:picMkLst>
            <pc:docMk/>
            <pc:sldMk cId="0" sldId="262"/>
            <ac:picMk id="12294" creationId="{00000000-0000-0000-0000-000000000000}"/>
          </ac:picMkLst>
        </pc:picChg>
        <pc:picChg chg="mod">
          <ac:chgData name="Trahan, Anik" userId="54262fd3-4634-4131-bb90-0ce55e74faae" providerId="ADAL" clId="{AE893EFC-3A6B-4045-BBB8-B9637D2712E7}" dt="2022-09-15T19:16:50.331" v="377"/>
          <ac:picMkLst>
            <pc:docMk/>
            <pc:sldMk cId="0" sldId="262"/>
            <ac:picMk id="12295"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66"/>
        </pc:sldMkLst>
        <pc:spChg chg="mod">
          <ac:chgData name="Trahan, Anik" userId="54262fd3-4634-4131-bb90-0ce55e74faae" providerId="ADAL" clId="{AE893EFC-3A6B-4045-BBB8-B9637D2712E7}" dt="2022-09-15T19:16:50.331" v="377"/>
          <ac:spMkLst>
            <pc:docMk/>
            <pc:sldMk cId="0" sldId="266"/>
            <ac:spMk id="13314" creationId="{00000000-0000-0000-0000-000000000000}"/>
          </ac:spMkLst>
        </pc:spChg>
        <pc:spChg chg="mod">
          <ac:chgData name="Trahan, Anik" userId="54262fd3-4634-4131-bb90-0ce55e74faae" providerId="ADAL" clId="{AE893EFC-3A6B-4045-BBB8-B9637D2712E7}" dt="2022-09-15T19:16:50.331" v="377"/>
          <ac:spMkLst>
            <pc:docMk/>
            <pc:sldMk cId="0" sldId="266"/>
            <ac:spMk id="13315" creationId="{00000000-0000-0000-0000-000000000000}"/>
          </ac:spMkLst>
        </pc:spChg>
        <pc:picChg chg="mod">
          <ac:chgData name="Trahan, Anik" userId="54262fd3-4634-4131-bb90-0ce55e74faae" providerId="ADAL" clId="{AE893EFC-3A6B-4045-BBB8-B9637D2712E7}" dt="2022-09-15T19:16:50.331" v="377"/>
          <ac:picMkLst>
            <pc:docMk/>
            <pc:sldMk cId="0" sldId="266"/>
            <ac:picMk id="13316" creationId="{00000000-0000-0000-0000-000000000000}"/>
          </ac:picMkLst>
        </pc:picChg>
        <pc:picChg chg="mod">
          <ac:chgData name="Trahan, Anik" userId="54262fd3-4634-4131-bb90-0ce55e74faae" providerId="ADAL" clId="{AE893EFC-3A6B-4045-BBB8-B9637D2712E7}" dt="2022-09-15T19:16:50.331" v="377"/>
          <ac:picMkLst>
            <pc:docMk/>
            <pc:sldMk cId="0" sldId="266"/>
            <ac:picMk id="13317"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67"/>
        </pc:sldMkLst>
        <pc:picChg chg="mod">
          <ac:chgData name="Trahan, Anik" userId="54262fd3-4634-4131-bb90-0ce55e74faae" providerId="ADAL" clId="{AE893EFC-3A6B-4045-BBB8-B9637D2712E7}" dt="2022-09-15T19:16:50.331" v="377"/>
          <ac:picMkLst>
            <pc:docMk/>
            <pc:sldMk cId="0" sldId="267"/>
            <ac:picMk id="19460"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68"/>
        </pc:sldMkLst>
        <pc:spChg chg="mod">
          <ac:chgData name="Trahan, Anik" userId="54262fd3-4634-4131-bb90-0ce55e74faae" providerId="ADAL" clId="{AE893EFC-3A6B-4045-BBB8-B9637D2712E7}" dt="2022-09-15T19:16:50.331" v="377"/>
          <ac:spMkLst>
            <pc:docMk/>
            <pc:sldMk cId="0" sldId="268"/>
            <ac:spMk id="20483" creationId="{00000000-0000-0000-0000-000000000000}"/>
          </ac:spMkLst>
        </pc:spChg>
        <pc:spChg chg="mod">
          <ac:chgData name="Trahan, Anik" userId="54262fd3-4634-4131-bb90-0ce55e74faae" providerId="ADAL" clId="{AE893EFC-3A6B-4045-BBB8-B9637D2712E7}" dt="2022-09-15T19:16:50.331" v="377"/>
          <ac:spMkLst>
            <pc:docMk/>
            <pc:sldMk cId="0" sldId="268"/>
            <ac:spMk id="20484" creationId="{00000000-0000-0000-0000-000000000000}"/>
          </ac:spMkLst>
        </pc:spChg>
        <pc:spChg chg="mod">
          <ac:chgData name="Trahan, Anik" userId="54262fd3-4634-4131-bb90-0ce55e74faae" providerId="ADAL" clId="{AE893EFC-3A6B-4045-BBB8-B9637D2712E7}" dt="2022-09-15T19:16:50.331" v="377"/>
          <ac:spMkLst>
            <pc:docMk/>
            <pc:sldMk cId="0" sldId="268"/>
            <ac:spMk id="20485" creationId="{00000000-0000-0000-0000-000000000000}"/>
          </ac:spMkLst>
        </pc:spChg>
        <pc:spChg chg="mod">
          <ac:chgData name="Trahan, Anik" userId="54262fd3-4634-4131-bb90-0ce55e74faae" providerId="ADAL" clId="{AE893EFC-3A6B-4045-BBB8-B9637D2712E7}" dt="2022-09-15T19:16:50.331" v="377"/>
          <ac:spMkLst>
            <pc:docMk/>
            <pc:sldMk cId="0" sldId="268"/>
            <ac:spMk id="20486" creationId="{00000000-0000-0000-0000-000000000000}"/>
          </ac:spMkLst>
        </pc:spChg>
        <pc:spChg chg="mod">
          <ac:chgData name="Trahan, Anik" userId="54262fd3-4634-4131-bb90-0ce55e74faae" providerId="ADAL" clId="{AE893EFC-3A6B-4045-BBB8-B9637D2712E7}" dt="2022-09-15T19:16:50.331" v="377"/>
          <ac:spMkLst>
            <pc:docMk/>
            <pc:sldMk cId="0" sldId="268"/>
            <ac:spMk id="46090" creationId="{00000000-0000-0000-0000-000000000000}"/>
          </ac:spMkLst>
        </pc:spChg>
        <pc:spChg chg="mod">
          <ac:chgData name="Trahan, Anik" userId="54262fd3-4634-4131-bb90-0ce55e74faae" providerId="ADAL" clId="{AE893EFC-3A6B-4045-BBB8-B9637D2712E7}" dt="2022-09-15T19:16:50.331" v="377"/>
          <ac:spMkLst>
            <pc:docMk/>
            <pc:sldMk cId="0" sldId="268"/>
            <ac:spMk id="46091" creationId="{00000000-0000-0000-0000-000000000000}"/>
          </ac:spMkLst>
        </pc:spChg>
        <pc:spChg chg="mod">
          <ac:chgData name="Trahan, Anik" userId="54262fd3-4634-4131-bb90-0ce55e74faae" providerId="ADAL" clId="{AE893EFC-3A6B-4045-BBB8-B9637D2712E7}" dt="2022-09-15T19:16:50.331" v="377"/>
          <ac:spMkLst>
            <pc:docMk/>
            <pc:sldMk cId="0" sldId="268"/>
            <ac:spMk id="46092" creationId="{00000000-0000-0000-0000-000000000000}"/>
          </ac:spMkLst>
        </pc:spChg>
        <pc:spChg chg="mod">
          <ac:chgData name="Trahan, Anik" userId="54262fd3-4634-4131-bb90-0ce55e74faae" providerId="ADAL" clId="{AE893EFC-3A6B-4045-BBB8-B9637D2712E7}" dt="2022-09-15T19:16:50.331" v="377"/>
          <ac:spMkLst>
            <pc:docMk/>
            <pc:sldMk cId="0" sldId="268"/>
            <ac:spMk id="46093" creationId="{00000000-0000-0000-0000-000000000000}"/>
          </ac:spMkLst>
        </pc:spChg>
        <pc:spChg chg="mod">
          <ac:chgData name="Trahan, Anik" userId="54262fd3-4634-4131-bb90-0ce55e74faae" providerId="ADAL" clId="{AE893EFC-3A6B-4045-BBB8-B9637D2712E7}" dt="2022-09-15T19:16:50.331" v="377"/>
          <ac:spMkLst>
            <pc:docMk/>
            <pc:sldMk cId="0" sldId="268"/>
            <ac:spMk id="46094" creationId="{00000000-0000-0000-0000-000000000000}"/>
          </ac:spMkLst>
        </pc:spChg>
        <pc:spChg chg="mod">
          <ac:chgData name="Trahan, Anik" userId="54262fd3-4634-4131-bb90-0ce55e74faae" providerId="ADAL" clId="{AE893EFC-3A6B-4045-BBB8-B9637D2712E7}" dt="2022-09-15T19:16:50.331" v="377"/>
          <ac:spMkLst>
            <pc:docMk/>
            <pc:sldMk cId="0" sldId="268"/>
            <ac:spMk id="46095" creationId="{00000000-0000-0000-0000-000000000000}"/>
          </ac:spMkLst>
        </pc:spChg>
        <pc:spChg chg="mod">
          <ac:chgData name="Trahan, Anik" userId="54262fd3-4634-4131-bb90-0ce55e74faae" providerId="ADAL" clId="{AE893EFC-3A6B-4045-BBB8-B9637D2712E7}" dt="2022-09-15T19:16:50.331" v="377"/>
          <ac:spMkLst>
            <pc:docMk/>
            <pc:sldMk cId="0" sldId="268"/>
            <ac:spMk id="46096" creationId="{00000000-0000-0000-0000-000000000000}"/>
          </ac:spMkLst>
        </pc:spChg>
        <pc:spChg chg="mod">
          <ac:chgData name="Trahan, Anik" userId="54262fd3-4634-4131-bb90-0ce55e74faae" providerId="ADAL" clId="{AE893EFC-3A6B-4045-BBB8-B9637D2712E7}" dt="2022-09-15T19:16:50.331" v="377"/>
          <ac:spMkLst>
            <pc:docMk/>
            <pc:sldMk cId="0" sldId="268"/>
            <ac:spMk id="46097" creationId="{00000000-0000-0000-0000-000000000000}"/>
          </ac:spMkLst>
        </pc:spChg>
        <pc:spChg chg="mod">
          <ac:chgData name="Trahan, Anik" userId="54262fd3-4634-4131-bb90-0ce55e74faae" providerId="ADAL" clId="{AE893EFC-3A6B-4045-BBB8-B9637D2712E7}" dt="2022-09-15T19:16:50.331" v="377"/>
          <ac:spMkLst>
            <pc:docMk/>
            <pc:sldMk cId="0" sldId="268"/>
            <ac:spMk id="46098" creationId="{00000000-0000-0000-0000-000000000000}"/>
          </ac:spMkLst>
        </pc:spChg>
        <pc:spChg chg="mod">
          <ac:chgData name="Trahan, Anik" userId="54262fd3-4634-4131-bb90-0ce55e74faae" providerId="ADAL" clId="{AE893EFC-3A6B-4045-BBB8-B9637D2712E7}" dt="2022-09-15T19:16:50.331" v="377"/>
          <ac:spMkLst>
            <pc:docMk/>
            <pc:sldMk cId="0" sldId="268"/>
            <ac:spMk id="46099" creationId="{00000000-0000-0000-0000-000000000000}"/>
          </ac:spMkLst>
        </pc:spChg>
        <pc:spChg chg="mod">
          <ac:chgData name="Trahan, Anik" userId="54262fd3-4634-4131-bb90-0ce55e74faae" providerId="ADAL" clId="{AE893EFC-3A6B-4045-BBB8-B9637D2712E7}" dt="2022-09-15T19:16:50.331" v="377"/>
          <ac:spMkLst>
            <pc:docMk/>
            <pc:sldMk cId="0" sldId="268"/>
            <ac:spMk id="46100" creationId="{00000000-0000-0000-0000-000000000000}"/>
          </ac:spMkLst>
        </pc:spChg>
        <pc:spChg chg="mod">
          <ac:chgData name="Trahan, Anik" userId="54262fd3-4634-4131-bb90-0ce55e74faae" providerId="ADAL" clId="{AE893EFC-3A6B-4045-BBB8-B9637D2712E7}" dt="2022-09-15T19:16:50.331" v="377"/>
          <ac:spMkLst>
            <pc:docMk/>
            <pc:sldMk cId="0" sldId="268"/>
            <ac:spMk id="46101" creationId="{00000000-0000-0000-0000-000000000000}"/>
          </ac:spMkLst>
        </pc:spChg>
        <pc:spChg chg="mod">
          <ac:chgData name="Trahan, Anik" userId="54262fd3-4634-4131-bb90-0ce55e74faae" providerId="ADAL" clId="{AE893EFC-3A6B-4045-BBB8-B9637D2712E7}" dt="2022-09-15T19:16:50.331" v="377"/>
          <ac:spMkLst>
            <pc:docMk/>
            <pc:sldMk cId="0" sldId="268"/>
            <ac:spMk id="46102" creationId="{00000000-0000-0000-0000-000000000000}"/>
          </ac:spMkLst>
        </pc:spChg>
        <pc:spChg chg="mod">
          <ac:chgData name="Trahan, Anik" userId="54262fd3-4634-4131-bb90-0ce55e74faae" providerId="ADAL" clId="{AE893EFC-3A6B-4045-BBB8-B9637D2712E7}" dt="2022-09-15T19:16:50.331" v="377"/>
          <ac:spMkLst>
            <pc:docMk/>
            <pc:sldMk cId="0" sldId="268"/>
            <ac:spMk id="46103" creationId="{00000000-0000-0000-0000-000000000000}"/>
          </ac:spMkLst>
        </pc:spChg>
        <pc:spChg chg="mod">
          <ac:chgData name="Trahan, Anik" userId="54262fd3-4634-4131-bb90-0ce55e74faae" providerId="ADAL" clId="{AE893EFC-3A6B-4045-BBB8-B9637D2712E7}" dt="2022-09-15T19:16:50.331" v="377"/>
          <ac:spMkLst>
            <pc:docMk/>
            <pc:sldMk cId="0" sldId="268"/>
            <ac:spMk id="46104" creationId="{00000000-0000-0000-0000-000000000000}"/>
          </ac:spMkLst>
        </pc:spChg>
        <pc:spChg chg="mod">
          <ac:chgData name="Trahan, Anik" userId="54262fd3-4634-4131-bb90-0ce55e74faae" providerId="ADAL" clId="{AE893EFC-3A6B-4045-BBB8-B9637D2712E7}" dt="2022-09-15T19:16:50.331" v="377"/>
          <ac:spMkLst>
            <pc:docMk/>
            <pc:sldMk cId="0" sldId="268"/>
            <ac:spMk id="46105" creationId="{00000000-0000-0000-0000-000000000000}"/>
          </ac:spMkLst>
        </pc:spChg>
        <pc:spChg chg="mod">
          <ac:chgData name="Trahan, Anik" userId="54262fd3-4634-4131-bb90-0ce55e74faae" providerId="ADAL" clId="{AE893EFC-3A6B-4045-BBB8-B9637D2712E7}" dt="2022-09-15T19:16:50.331" v="377"/>
          <ac:spMkLst>
            <pc:docMk/>
            <pc:sldMk cId="0" sldId="268"/>
            <ac:spMk id="46106" creationId="{00000000-0000-0000-0000-000000000000}"/>
          </ac:spMkLst>
        </pc:spChg>
        <pc:spChg chg="mod">
          <ac:chgData name="Trahan, Anik" userId="54262fd3-4634-4131-bb90-0ce55e74faae" providerId="ADAL" clId="{AE893EFC-3A6B-4045-BBB8-B9637D2712E7}" dt="2022-09-15T19:16:50.331" v="377"/>
          <ac:spMkLst>
            <pc:docMk/>
            <pc:sldMk cId="0" sldId="268"/>
            <ac:spMk id="46107" creationId="{00000000-0000-0000-0000-000000000000}"/>
          </ac:spMkLst>
        </pc:spChg>
        <pc:spChg chg="mod">
          <ac:chgData name="Trahan, Anik" userId="54262fd3-4634-4131-bb90-0ce55e74faae" providerId="ADAL" clId="{AE893EFC-3A6B-4045-BBB8-B9637D2712E7}" dt="2022-09-15T19:16:50.331" v="377"/>
          <ac:spMkLst>
            <pc:docMk/>
            <pc:sldMk cId="0" sldId="268"/>
            <ac:spMk id="46108" creationId="{00000000-0000-0000-0000-000000000000}"/>
          </ac:spMkLst>
        </pc:spChg>
        <pc:spChg chg="mod">
          <ac:chgData name="Trahan, Anik" userId="54262fd3-4634-4131-bb90-0ce55e74faae" providerId="ADAL" clId="{AE893EFC-3A6B-4045-BBB8-B9637D2712E7}" dt="2022-09-15T19:16:50.331" v="377"/>
          <ac:spMkLst>
            <pc:docMk/>
            <pc:sldMk cId="0" sldId="268"/>
            <ac:spMk id="46109" creationId="{00000000-0000-0000-0000-000000000000}"/>
          </ac:spMkLst>
        </pc:spChg>
        <pc:spChg chg="mod">
          <ac:chgData name="Trahan, Anik" userId="54262fd3-4634-4131-bb90-0ce55e74faae" providerId="ADAL" clId="{AE893EFC-3A6B-4045-BBB8-B9637D2712E7}" dt="2022-09-15T19:16:50.331" v="377"/>
          <ac:spMkLst>
            <pc:docMk/>
            <pc:sldMk cId="0" sldId="268"/>
            <ac:spMk id="46110" creationId="{00000000-0000-0000-0000-000000000000}"/>
          </ac:spMkLst>
        </pc:spChg>
        <pc:spChg chg="mod">
          <ac:chgData name="Trahan, Anik" userId="54262fd3-4634-4131-bb90-0ce55e74faae" providerId="ADAL" clId="{AE893EFC-3A6B-4045-BBB8-B9637D2712E7}" dt="2022-09-15T19:16:50.331" v="377"/>
          <ac:spMkLst>
            <pc:docMk/>
            <pc:sldMk cId="0" sldId="268"/>
            <ac:spMk id="46111" creationId="{00000000-0000-0000-0000-000000000000}"/>
          </ac:spMkLst>
        </pc:spChg>
      </pc:sldChg>
      <pc:sldChg chg="modSp modNotes">
        <pc:chgData name="Trahan, Anik" userId="54262fd3-4634-4131-bb90-0ce55e74faae" providerId="ADAL" clId="{AE893EFC-3A6B-4045-BBB8-B9637D2712E7}" dt="2022-09-15T19:16:50.331" v="377"/>
        <pc:sldMkLst>
          <pc:docMk/>
          <pc:sldMk cId="0" sldId="269"/>
        </pc:sldMkLst>
        <pc:spChg chg="mod">
          <ac:chgData name="Trahan, Anik" userId="54262fd3-4634-4131-bb90-0ce55e74faae" providerId="ADAL" clId="{AE893EFC-3A6B-4045-BBB8-B9637D2712E7}" dt="2022-09-15T19:16:50.331" v="377"/>
          <ac:spMkLst>
            <pc:docMk/>
            <pc:sldMk cId="0" sldId="269"/>
            <ac:spMk id="21506" creationId="{00000000-0000-0000-0000-000000000000}"/>
          </ac:spMkLst>
        </pc:spChg>
        <pc:spChg chg="mod">
          <ac:chgData name="Trahan, Anik" userId="54262fd3-4634-4131-bb90-0ce55e74faae" providerId="ADAL" clId="{AE893EFC-3A6B-4045-BBB8-B9637D2712E7}" dt="2022-09-15T19:16:50.331" v="377"/>
          <ac:spMkLst>
            <pc:docMk/>
            <pc:sldMk cId="0" sldId="269"/>
            <ac:spMk id="21507" creationId="{00000000-0000-0000-0000-000000000000}"/>
          </ac:spMkLst>
        </pc:spChg>
        <pc:spChg chg="mod">
          <ac:chgData name="Trahan, Anik" userId="54262fd3-4634-4131-bb90-0ce55e74faae" providerId="ADAL" clId="{AE893EFC-3A6B-4045-BBB8-B9637D2712E7}" dt="2022-09-15T19:16:50.331" v="377"/>
          <ac:spMkLst>
            <pc:docMk/>
            <pc:sldMk cId="0" sldId="269"/>
            <ac:spMk id="21508" creationId="{00000000-0000-0000-0000-000000000000}"/>
          </ac:spMkLst>
        </pc:spChg>
        <pc:spChg chg="mod">
          <ac:chgData name="Trahan, Anik" userId="54262fd3-4634-4131-bb90-0ce55e74faae" providerId="ADAL" clId="{AE893EFC-3A6B-4045-BBB8-B9637D2712E7}" dt="2022-09-15T19:16:50.331" v="377"/>
          <ac:spMkLst>
            <pc:docMk/>
            <pc:sldMk cId="0" sldId="269"/>
            <ac:spMk id="21509" creationId="{00000000-0000-0000-0000-000000000000}"/>
          </ac:spMkLst>
        </pc:spChg>
        <pc:spChg chg="mod">
          <ac:chgData name="Trahan, Anik" userId="54262fd3-4634-4131-bb90-0ce55e74faae" providerId="ADAL" clId="{AE893EFC-3A6B-4045-BBB8-B9637D2712E7}" dt="2022-09-15T19:16:50.331" v="377"/>
          <ac:spMkLst>
            <pc:docMk/>
            <pc:sldMk cId="0" sldId="269"/>
            <ac:spMk id="21511" creationId="{00000000-0000-0000-0000-000000000000}"/>
          </ac:spMkLst>
        </pc:spChg>
        <pc:spChg chg="mod">
          <ac:chgData name="Trahan, Anik" userId="54262fd3-4634-4131-bb90-0ce55e74faae" providerId="ADAL" clId="{AE893EFC-3A6B-4045-BBB8-B9637D2712E7}" dt="2022-09-15T19:16:50.331" v="377"/>
          <ac:spMkLst>
            <pc:docMk/>
            <pc:sldMk cId="0" sldId="269"/>
            <ac:spMk id="21512" creationId="{00000000-0000-0000-0000-000000000000}"/>
          </ac:spMkLst>
        </pc:spChg>
        <pc:spChg chg="mod">
          <ac:chgData name="Trahan, Anik" userId="54262fd3-4634-4131-bb90-0ce55e74faae" providerId="ADAL" clId="{AE893EFC-3A6B-4045-BBB8-B9637D2712E7}" dt="2022-09-15T19:16:50.331" v="377"/>
          <ac:spMkLst>
            <pc:docMk/>
            <pc:sldMk cId="0" sldId="269"/>
            <ac:spMk id="21513" creationId="{00000000-0000-0000-0000-000000000000}"/>
          </ac:spMkLst>
        </pc:spChg>
        <pc:spChg chg="mod">
          <ac:chgData name="Trahan, Anik" userId="54262fd3-4634-4131-bb90-0ce55e74faae" providerId="ADAL" clId="{AE893EFC-3A6B-4045-BBB8-B9637D2712E7}" dt="2022-09-15T19:16:50.331" v="377"/>
          <ac:spMkLst>
            <pc:docMk/>
            <pc:sldMk cId="0" sldId="269"/>
            <ac:spMk id="21514" creationId="{00000000-0000-0000-0000-000000000000}"/>
          </ac:spMkLst>
        </pc:spChg>
        <pc:spChg chg="mod">
          <ac:chgData name="Trahan, Anik" userId="54262fd3-4634-4131-bb90-0ce55e74faae" providerId="ADAL" clId="{AE893EFC-3A6B-4045-BBB8-B9637D2712E7}" dt="2022-09-15T19:16:50.331" v="377"/>
          <ac:spMkLst>
            <pc:docMk/>
            <pc:sldMk cId="0" sldId="269"/>
            <ac:spMk id="21515" creationId="{00000000-0000-0000-0000-000000000000}"/>
          </ac:spMkLst>
        </pc:spChg>
        <pc:spChg chg="mod">
          <ac:chgData name="Trahan, Anik" userId="54262fd3-4634-4131-bb90-0ce55e74faae" providerId="ADAL" clId="{AE893EFC-3A6B-4045-BBB8-B9637D2712E7}" dt="2022-09-15T19:16:50.331" v="377"/>
          <ac:spMkLst>
            <pc:docMk/>
            <pc:sldMk cId="0" sldId="269"/>
            <ac:spMk id="21516" creationId="{00000000-0000-0000-0000-000000000000}"/>
          </ac:spMkLst>
        </pc:spChg>
        <pc:spChg chg="mod">
          <ac:chgData name="Trahan, Anik" userId="54262fd3-4634-4131-bb90-0ce55e74faae" providerId="ADAL" clId="{AE893EFC-3A6B-4045-BBB8-B9637D2712E7}" dt="2022-09-15T19:16:50.331" v="377"/>
          <ac:spMkLst>
            <pc:docMk/>
            <pc:sldMk cId="0" sldId="269"/>
            <ac:spMk id="21517" creationId="{00000000-0000-0000-0000-000000000000}"/>
          </ac:spMkLst>
        </pc:spChg>
        <pc:spChg chg="mod">
          <ac:chgData name="Trahan, Anik" userId="54262fd3-4634-4131-bb90-0ce55e74faae" providerId="ADAL" clId="{AE893EFC-3A6B-4045-BBB8-B9637D2712E7}" dt="2022-09-15T19:16:50.331" v="377"/>
          <ac:spMkLst>
            <pc:docMk/>
            <pc:sldMk cId="0" sldId="269"/>
            <ac:spMk id="21518" creationId="{00000000-0000-0000-0000-000000000000}"/>
          </ac:spMkLst>
        </pc:spChg>
        <pc:spChg chg="mod">
          <ac:chgData name="Trahan, Anik" userId="54262fd3-4634-4131-bb90-0ce55e74faae" providerId="ADAL" clId="{AE893EFC-3A6B-4045-BBB8-B9637D2712E7}" dt="2022-09-15T19:16:50.331" v="377"/>
          <ac:spMkLst>
            <pc:docMk/>
            <pc:sldMk cId="0" sldId="269"/>
            <ac:spMk id="21519" creationId="{00000000-0000-0000-0000-000000000000}"/>
          </ac:spMkLst>
        </pc:spChg>
        <pc:spChg chg="mod">
          <ac:chgData name="Trahan, Anik" userId="54262fd3-4634-4131-bb90-0ce55e74faae" providerId="ADAL" clId="{AE893EFC-3A6B-4045-BBB8-B9637D2712E7}" dt="2022-09-15T19:16:50.331" v="377"/>
          <ac:spMkLst>
            <pc:docMk/>
            <pc:sldMk cId="0" sldId="269"/>
            <ac:spMk id="21520" creationId="{00000000-0000-0000-0000-000000000000}"/>
          </ac:spMkLst>
        </pc:spChg>
      </pc:sldChg>
      <pc:sldChg chg="modSp modNotes">
        <pc:chgData name="Trahan, Anik" userId="54262fd3-4634-4131-bb90-0ce55e74faae" providerId="ADAL" clId="{AE893EFC-3A6B-4045-BBB8-B9637D2712E7}" dt="2022-09-15T19:16:50.331" v="377"/>
        <pc:sldMkLst>
          <pc:docMk/>
          <pc:sldMk cId="0" sldId="275"/>
        </pc:sldMkLst>
        <pc:spChg chg="mod">
          <ac:chgData name="Trahan, Anik" userId="54262fd3-4634-4131-bb90-0ce55e74faae" providerId="ADAL" clId="{AE893EFC-3A6B-4045-BBB8-B9637D2712E7}" dt="2022-09-15T19:16:50.331" v="377"/>
          <ac:spMkLst>
            <pc:docMk/>
            <pc:sldMk cId="0" sldId="275"/>
            <ac:spMk id="9" creationId="{00000000-0000-0000-0000-000000000000}"/>
          </ac:spMkLst>
        </pc:spChg>
        <pc:spChg chg="mod">
          <ac:chgData name="Trahan, Anik" userId="54262fd3-4634-4131-bb90-0ce55e74faae" providerId="ADAL" clId="{AE893EFC-3A6B-4045-BBB8-B9637D2712E7}" dt="2022-09-15T19:16:50.331" v="377"/>
          <ac:spMkLst>
            <pc:docMk/>
            <pc:sldMk cId="0" sldId="275"/>
            <ac:spMk id="10" creationId="{00000000-0000-0000-0000-000000000000}"/>
          </ac:spMkLst>
        </pc:spChg>
        <pc:spChg chg="mod">
          <ac:chgData name="Trahan, Anik" userId="54262fd3-4634-4131-bb90-0ce55e74faae" providerId="ADAL" clId="{AE893EFC-3A6B-4045-BBB8-B9637D2712E7}" dt="2022-09-15T19:16:50.331" v="377"/>
          <ac:spMkLst>
            <pc:docMk/>
            <pc:sldMk cId="0" sldId="275"/>
            <ac:spMk id="11" creationId="{00000000-0000-0000-0000-000000000000}"/>
          </ac:spMkLst>
        </pc:spChg>
        <pc:spChg chg="mod">
          <ac:chgData name="Trahan, Anik" userId="54262fd3-4634-4131-bb90-0ce55e74faae" providerId="ADAL" clId="{AE893EFC-3A6B-4045-BBB8-B9637D2712E7}" dt="2022-09-15T19:16:50.331" v="377"/>
          <ac:spMkLst>
            <pc:docMk/>
            <pc:sldMk cId="0" sldId="275"/>
            <ac:spMk id="12" creationId="{00000000-0000-0000-0000-000000000000}"/>
          </ac:spMkLst>
        </pc:spChg>
        <pc:spChg chg="mod">
          <ac:chgData name="Trahan, Anik" userId="54262fd3-4634-4131-bb90-0ce55e74faae" providerId="ADAL" clId="{AE893EFC-3A6B-4045-BBB8-B9637D2712E7}" dt="2022-09-15T19:16:50.331" v="377"/>
          <ac:spMkLst>
            <pc:docMk/>
            <pc:sldMk cId="0" sldId="275"/>
            <ac:spMk id="13" creationId="{00000000-0000-0000-0000-000000000000}"/>
          </ac:spMkLst>
        </pc:spChg>
        <pc:spChg chg="mod">
          <ac:chgData name="Trahan, Anik" userId="54262fd3-4634-4131-bb90-0ce55e74faae" providerId="ADAL" clId="{AE893EFC-3A6B-4045-BBB8-B9637D2712E7}" dt="2022-09-15T19:16:50.331" v="377"/>
          <ac:spMkLst>
            <pc:docMk/>
            <pc:sldMk cId="0" sldId="275"/>
            <ac:spMk id="14340" creationId="{00000000-0000-0000-0000-000000000000}"/>
          </ac:spMkLst>
        </pc:spChg>
        <pc:picChg chg="mod">
          <ac:chgData name="Trahan, Anik" userId="54262fd3-4634-4131-bb90-0ce55e74faae" providerId="ADAL" clId="{AE893EFC-3A6B-4045-BBB8-B9637D2712E7}" dt="2022-09-15T19:16:50.331" v="377"/>
          <ac:picMkLst>
            <pc:docMk/>
            <pc:sldMk cId="0" sldId="275"/>
            <ac:picMk id="8" creationId="{00000000-0000-0000-0000-000000000000}"/>
          </ac:picMkLst>
        </pc:picChg>
        <pc:picChg chg="mod">
          <ac:chgData name="Trahan, Anik" userId="54262fd3-4634-4131-bb90-0ce55e74faae" providerId="ADAL" clId="{AE893EFC-3A6B-4045-BBB8-B9637D2712E7}" dt="2022-09-15T19:16:50.331" v="377"/>
          <ac:picMkLst>
            <pc:docMk/>
            <pc:sldMk cId="0" sldId="275"/>
            <ac:picMk id="14341" creationId="{00000000-0000-0000-0000-000000000000}"/>
          </ac:picMkLst>
        </pc:picChg>
      </pc:sldChg>
      <pc:sldChg chg="modSp modNotes">
        <pc:chgData name="Trahan, Anik" userId="54262fd3-4634-4131-bb90-0ce55e74faae" providerId="ADAL" clId="{AE893EFC-3A6B-4045-BBB8-B9637D2712E7}" dt="2022-09-19T12:16:40.563" v="1376" actId="6549"/>
        <pc:sldMkLst>
          <pc:docMk/>
          <pc:sldMk cId="0" sldId="277"/>
        </pc:sldMkLst>
        <pc:spChg chg="mod">
          <ac:chgData name="Trahan, Anik" userId="54262fd3-4634-4131-bb90-0ce55e74faae" providerId="ADAL" clId="{AE893EFC-3A6B-4045-BBB8-B9637D2712E7}" dt="2022-09-15T19:16:50.331" v="377"/>
          <ac:spMkLst>
            <pc:docMk/>
            <pc:sldMk cId="0" sldId="277"/>
            <ac:spMk id="8" creationId="{00000000-0000-0000-0000-000000000000}"/>
          </ac:spMkLst>
        </pc:spChg>
        <pc:spChg chg="mod">
          <ac:chgData name="Trahan, Anik" userId="54262fd3-4634-4131-bb90-0ce55e74faae" providerId="ADAL" clId="{AE893EFC-3A6B-4045-BBB8-B9637D2712E7}" dt="2022-09-15T19:16:50.331" v="377"/>
          <ac:spMkLst>
            <pc:docMk/>
            <pc:sldMk cId="0" sldId="277"/>
            <ac:spMk id="9" creationId="{00000000-0000-0000-0000-000000000000}"/>
          </ac:spMkLst>
        </pc:spChg>
        <pc:spChg chg="mod">
          <ac:chgData name="Trahan, Anik" userId="54262fd3-4634-4131-bb90-0ce55e74faae" providerId="ADAL" clId="{AE893EFC-3A6B-4045-BBB8-B9637D2712E7}" dt="2022-09-19T12:16:40.563" v="1376" actId="6549"/>
          <ac:spMkLst>
            <pc:docMk/>
            <pc:sldMk cId="0" sldId="277"/>
            <ac:spMk id="10" creationId="{00000000-0000-0000-0000-000000000000}"/>
          </ac:spMkLst>
        </pc:spChg>
        <pc:spChg chg="mod">
          <ac:chgData name="Trahan, Anik" userId="54262fd3-4634-4131-bb90-0ce55e74faae" providerId="ADAL" clId="{AE893EFC-3A6B-4045-BBB8-B9637D2712E7}" dt="2022-09-15T19:16:50.331" v="377"/>
          <ac:spMkLst>
            <pc:docMk/>
            <pc:sldMk cId="0" sldId="277"/>
            <ac:spMk id="14346" creationId="{00000000-0000-0000-0000-000000000000}"/>
          </ac:spMkLst>
        </pc:spChg>
        <pc:picChg chg="mod">
          <ac:chgData name="Trahan, Anik" userId="54262fd3-4634-4131-bb90-0ce55e74faae" providerId="ADAL" clId="{AE893EFC-3A6B-4045-BBB8-B9637D2712E7}" dt="2022-09-15T19:16:50.331" v="377"/>
          <ac:picMkLst>
            <pc:docMk/>
            <pc:sldMk cId="0" sldId="277"/>
            <ac:picMk id="15363" creationId="{00000000-0000-0000-0000-000000000000}"/>
          </ac:picMkLst>
        </pc:picChg>
        <pc:picChg chg="mod">
          <ac:chgData name="Trahan, Anik" userId="54262fd3-4634-4131-bb90-0ce55e74faae" providerId="ADAL" clId="{AE893EFC-3A6B-4045-BBB8-B9637D2712E7}" dt="2022-09-15T19:16:50.331" v="377"/>
          <ac:picMkLst>
            <pc:docMk/>
            <pc:sldMk cId="0" sldId="277"/>
            <ac:picMk id="15367" creationId="{00000000-0000-0000-0000-000000000000}"/>
          </ac:picMkLst>
        </pc:picChg>
        <pc:picChg chg="mod">
          <ac:chgData name="Trahan, Anik" userId="54262fd3-4634-4131-bb90-0ce55e74faae" providerId="ADAL" clId="{AE893EFC-3A6B-4045-BBB8-B9637D2712E7}" dt="2022-09-15T19:16:50.331" v="377"/>
          <ac:picMkLst>
            <pc:docMk/>
            <pc:sldMk cId="0" sldId="277"/>
            <ac:picMk id="15368" creationId="{00000000-0000-0000-0000-000000000000}"/>
          </ac:picMkLst>
        </pc:picChg>
      </pc:sldChg>
      <pc:sldChg chg="modSp mod">
        <pc:chgData name="Trahan, Anik" userId="54262fd3-4634-4131-bb90-0ce55e74faae" providerId="ADAL" clId="{AE893EFC-3A6B-4045-BBB8-B9637D2712E7}" dt="2022-09-15T20:12:29.382" v="1269" actId="14100"/>
        <pc:sldMkLst>
          <pc:docMk/>
          <pc:sldMk cId="0" sldId="279"/>
        </pc:sldMkLst>
        <pc:spChg chg="mod">
          <ac:chgData name="Trahan, Anik" userId="54262fd3-4634-4131-bb90-0ce55e74faae" providerId="ADAL" clId="{AE893EFC-3A6B-4045-BBB8-B9637D2712E7}" dt="2022-09-15T20:12:29.382" v="1269" actId="14100"/>
          <ac:spMkLst>
            <pc:docMk/>
            <pc:sldMk cId="0" sldId="279"/>
            <ac:spMk id="5" creationId="{00000000-0000-0000-0000-000000000000}"/>
          </ac:spMkLst>
        </pc:spChg>
        <pc:spChg chg="mod">
          <ac:chgData name="Trahan, Anik" userId="54262fd3-4634-4131-bb90-0ce55e74faae" providerId="ADAL" clId="{AE893EFC-3A6B-4045-BBB8-B9637D2712E7}" dt="2022-09-15T20:12:23.319" v="1268" actId="14100"/>
          <ac:spMkLst>
            <pc:docMk/>
            <pc:sldMk cId="0" sldId="279"/>
            <ac:spMk id="33795" creationId="{00000000-0000-0000-0000-000000000000}"/>
          </ac:spMkLst>
        </pc:spChg>
        <pc:picChg chg="mod">
          <ac:chgData name="Trahan, Anik" userId="54262fd3-4634-4131-bb90-0ce55e74faae" providerId="ADAL" clId="{AE893EFC-3A6B-4045-BBB8-B9637D2712E7}" dt="2022-09-15T19:16:50.331" v="377"/>
          <ac:picMkLst>
            <pc:docMk/>
            <pc:sldMk cId="0" sldId="279"/>
            <ac:picMk id="4"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80"/>
        </pc:sldMkLst>
        <pc:spChg chg="mod">
          <ac:chgData name="Trahan, Anik" userId="54262fd3-4634-4131-bb90-0ce55e74faae" providerId="ADAL" clId="{AE893EFC-3A6B-4045-BBB8-B9637D2712E7}" dt="2022-09-15T19:16:50.331" v="377"/>
          <ac:spMkLst>
            <pc:docMk/>
            <pc:sldMk cId="0" sldId="280"/>
            <ac:spMk id="7171" creationId="{00000000-0000-0000-0000-000000000000}"/>
          </ac:spMkLst>
        </pc:spChg>
        <pc:spChg chg="mod">
          <ac:chgData name="Trahan, Anik" userId="54262fd3-4634-4131-bb90-0ce55e74faae" providerId="ADAL" clId="{AE893EFC-3A6B-4045-BBB8-B9637D2712E7}" dt="2022-09-15T19:16:50.331" v="377"/>
          <ac:spMkLst>
            <pc:docMk/>
            <pc:sldMk cId="0" sldId="280"/>
            <ac:spMk id="7172" creationId="{00000000-0000-0000-0000-000000000000}"/>
          </ac:spMkLst>
        </pc:spChg>
        <pc:picChg chg="mod">
          <ac:chgData name="Trahan, Anik" userId="54262fd3-4634-4131-bb90-0ce55e74faae" providerId="ADAL" clId="{AE893EFC-3A6B-4045-BBB8-B9637D2712E7}" dt="2022-09-15T19:16:50.331" v="377"/>
          <ac:picMkLst>
            <pc:docMk/>
            <pc:sldMk cId="0" sldId="280"/>
            <ac:picMk id="7173" creationId="{00000000-0000-0000-0000-000000000000}"/>
          </ac:picMkLst>
        </pc:picChg>
      </pc:sldChg>
      <pc:sldChg chg="addSp delSp modSp mod delAnim modNotes">
        <pc:chgData name="Trahan, Anik" userId="54262fd3-4634-4131-bb90-0ce55e74faae" providerId="ADAL" clId="{AE893EFC-3A6B-4045-BBB8-B9637D2712E7}" dt="2022-09-19T12:16:01.761" v="1373" actId="1076"/>
        <pc:sldMkLst>
          <pc:docMk/>
          <pc:sldMk cId="0" sldId="283"/>
        </pc:sldMkLst>
        <pc:spChg chg="mod">
          <ac:chgData name="Trahan, Anik" userId="54262fd3-4634-4131-bb90-0ce55e74faae" providerId="ADAL" clId="{AE893EFC-3A6B-4045-BBB8-B9637D2712E7}" dt="2022-09-15T19:16:50.331" v="377"/>
          <ac:spMkLst>
            <pc:docMk/>
            <pc:sldMk cId="0" sldId="283"/>
            <ac:spMk id="6" creationId="{00000000-0000-0000-0000-000000000000}"/>
          </ac:spMkLst>
        </pc:spChg>
        <pc:spChg chg="mod">
          <ac:chgData name="Trahan, Anik" userId="54262fd3-4634-4131-bb90-0ce55e74faae" providerId="ADAL" clId="{AE893EFC-3A6B-4045-BBB8-B9637D2712E7}" dt="2022-09-19T12:14:33.194" v="1372" actId="14100"/>
          <ac:spMkLst>
            <pc:docMk/>
            <pc:sldMk cId="0" sldId="283"/>
            <ac:spMk id="19460" creationId="{00000000-0000-0000-0000-000000000000}"/>
          </ac:spMkLst>
        </pc:spChg>
        <pc:picChg chg="add mod modCrop">
          <ac:chgData name="Trahan, Anik" userId="54262fd3-4634-4131-bb90-0ce55e74faae" providerId="ADAL" clId="{AE893EFC-3A6B-4045-BBB8-B9637D2712E7}" dt="2022-09-19T12:16:01.761" v="1373" actId="1076"/>
          <ac:picMkLst>
            <pc:docMk/>
            <pc:sldMk cId="0" sldId="283"/>
            <ac:picMk id="3" creationId="{0A7775B5-E885-489F-93B0-B48BA5D3F2F0}"/>
          </ac:picMkLst>
        </pc:picChg>
        <pc:picChg chg="mod">
          <ac:chgData name="Trahan, Anik" userId="54262fd3-4634-4131-bb90-0ce55e74faae" providerId="ADAL" clId="{AE893EFC-3A6B-4045-BBB8-B9637D2712E7}" dt="2022-09-19T12:14:30.009" v="1371" actId="1076"/>
          <ac:picMkLst>
            <pc:docMk/>
            <pc:sldMk cId="0" sldId="283"/>
            <ac:picMk id="17414" creationId="{00000000-0000-0000-0000-000000000000}"/>
          </ac:picMkLst>
        </pc:picChg>
        <pc:picChg chg="del mod">
          <ac:chgData name="Trahan, Anik" userId="54262fd3-4634-4131-bb90-0ce55e74faae" providerId="ADAL" clId="{AE893EFC-3A6B-4045-BBB8-B9637D2712E7}" dt="2022-09-19T12:13:39.185" v="1362" actId="478"/>
          <ac:picMkLst>
            <pc:docMk/>
            <pc:sldMk cId="0" sldId="283"/>
            <ac:picMk id="19459" creationId="{00000000-0000-0000-0000-000000000000}"/>
          </ac:picMkLst>
        </pc:picChg>
      </pc:sldChg>
      <pc:sldChg chg="modSp">
        <pc:chgData name="Trahan, Anik" userId="54262fd3-4634-4131-bb90-0ce55e74faae" providerId="ADAL" clId="{AE893EFC-3A6B-4045-BBB8-B9637D2712E7}" dt="2022-09-15T19:16:50.331" v="377"/>
        <pc:sldMkLst>
          <pc:docMk/>
          <pc:sldMk cId="0" sldId="284"/>
        </pc:sldMkLst>
        <pc:spChg chg="mod">
          <ac:chgData name="Trahan, Anik" userId="54262fd3-4634-4131-bb90-0ce55e74faae" providerId="ADAL" clId="{AE893EFC-3A6B-4045-BBB8-B9637D2712E7}" dt="2022-09-15T19:16:50.331" v="377"/>
          <ac:spMkLst>
            <pc:docMk/>
            <pc:sldMk cId="0" sldId="284"/>
            <ac:spMk id="73736" creationId="{00000000-0000-0000-0000-000000000000}"/>
          </ac:spMkLst>
        </pc:spChg>
        <pc:spChg chg="mod">
          <ac:chgData name="Trahan, Anik" userId="54262fd3-4634-4131-bb90-0ce55e74faae" providerId="ADAL" clId="{AE893EFC-3A6B-4045-BBB8-B9637D2712E7}" dt="2022-09-15T19:16:50.331" v="377"/>
          <ac:spMkLst>
            <pc:docMk/>
            <pc:sldMk cId="0" sldId="284"/>
            <ac:spMk id="73737" creationId="{00000000-0000-0000-0000-000000000000}"/>
          </ac:spMkLst>
        </pc:spChg>
        <pc:spChg chg="mod">
          <ac:chgData name="Trahan, Anik" userId="54262fd3-4634-4131-bb90-0ce55e74faae" providerId="ADAL" clId="{AE893EFC-3A6B-4045-BBB8-B9637D2712E7}" dt="2022-09-15T19:16:50.331" v="377"/>
          <ac:spMkLst>
            <pc:docMk/>
            <pc:sldMk cId="0" sldId="284"/>
            <ac:spMk id="73738" creationId="{00000000-0000-0000-0000-000000000000}"/>
          </ac:spMkLst>
        </pc:spChg>
        <pc:picChg chg="mod">
          <ac:chgData name="Trahan, Anik" userId="54262fd3-4634-4131-bb90-0ce55e74faae" providerId="ADAL" clId="{AE893EFC-3A6B-4045-BBB8-B9637D2712E7}" dt="2022-09-15T19:16:50.331" v="377"/>
          <ac:picMkLst>
            <pc:docMk/>
            <pc:sldMk cId="0" sldId="284"/>
            <ac:picMk id="18434" creationId="{00000000-0000-0000-0000-000000000000}"/>
          </ac:picMkLst>
        </pc:picChg>
      </pc:sldChg>
      <pc:sldChg chg="modSp">
        <pc:chgData name="Trahan, Anik" userId="54262fd3-4634-4131-bb90-0ce55e74faae" providerId="ADAL" clId="{AE893EFC-3A6B-4045-BBB8-B9637D2712E7}" dt="2022-09-15T19:16:50.331" v="377"/>
        <pc:sldMkLst>
          <pc:docMk/>
          <pc:sldMk cId="0" sldId="286"/>
        </pc:sldMkLst>
        <pc:spChg chg="mod">
          <ac:chgData name="Trahan, Anik" userId="54262fd3-4634-4131-bb90-0ce55e74faae" providerId="ADAL" clId="{AE893EFC-3A6B-4045-BBB8-B9637D2712E7}" dt="2022-09-15T19:16:50.331" v="377"/>
          <ac:spMkLst>
            <pc:docMk/>
            <pc:sldMk cId="0" sldId="286"/>
            <ac:spMk id="76811" creationId="{00000000-0000-0000-0000-000000000000}"/>
          </ac:spMkLst>
        </pc:spChg>
        <pc:spChg chg="mod">
          <ac:chgData name="Trahan, Anik" userId="54262fd3-4634-4131-bb90-0ce55e74faae" providerId="ADAL" clId="{AE893EFC-3A6B-4045-BBB8-B9637D2712E7}" dt="2022-09-15T19:16:50.331" v="377"/>
          <ac:spMkLst>
            <pc:docMk/>
            <pc:sldMk cId="0" sldId="286"/>
            <ac:spMk id="76812" creationId="{00000000-0000-0000-0000-000000000000}"/>
          </ac:spMkLst>
        </pc:spChg>
        <pc:graphicFrameChg chg="mod">
          <ac:chgData name="Trahan, Anik" userId="54262fd3-4634-4131-bb90-0ce55e74faae" providerId="ADAL" clId="{AE893EFC-3A6B-4045-BBB8-B9637D2712E7}" dt="2022-09-15T19:16:50.331" v="377"/>
          <ac:graphicFrameMkLst>
            <pc:docMk/>
            <pc:sldMk cId="0" sldId="286"/>
            <ac:graphicFrameMk id="2"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6"/>
            <ac:graphicFrameMk id="76804"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6"/>
            <ac:graphicFrameMk id="76805"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6"/>
            <ac:graphicFrameMk id="76808"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6"/>
            <ac:graphicFrameMk id="76809"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6"/>
            <ac:graphicFrameMk id="76814"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6"/>
            <ac:graphicFrameMk id="76815" creationId="{00000000-0000-0000-0000-000000000000}"/>
          </ac:graphicFrameMkLst>
        </pc:graphicFrameChg>
      </pc:sldChg>
      <pc:sldChg chg="modSp">
        <pc:chgData name="Trahan, Anik" userId="54262fd3-4634-4131-bb90-0ce55e74faae" providerId="ADAL" clId="{AE893EFC-3A6B-4045-BBB8-B9637D2712E7}" dt="2022-09-15T19:16:50.331" v="377"/>
        <pc:sldMkLst>
          <pc:docMk/>
          <pc:sldMk cId="0" sldId="287"/>
        </pc:sldMkLst>
        <pc:spChg chg="mod">
          <ac:chgData name="Trahan, Anik" userId="54262fd3-4634-4131-bb90-0ce55e74faae" providerId="ADAL" clId="{AE893EFC-3A6B-4045-BBB8-B9637D2712E7}" dt="2022-09-15T19:16:50.331" v="377"/>
          <ac:spMkLst>
            <pc:docMk/>
            <pc:sldMk cId="0" sldId="287"/>
            <ac:spMk id="11" creationId="{00000000-0000-0000-0000-000000000000}"/>
          </ac:spMkLst>
        </pc:spChg>
        <pc:spChg chg="mod">
          <ac:chgData name="Trahan, Anik" userId="54262fd3-4634-4131-bb90-0ce55e74faae" providerId="ADAL" clId="{AE893EFC-3A6B-4045-BBB8-B9637D2712E7}" dt="2022-09-15T19:16:50.331" v="377"/>
          <ac:spMkLst>
            <pc:docMk/>
            <pc:sldMk cId="0" sldId="287"/>
            <ac:spMk id="12" creationId="{00000000-0000-0000-0000-000000000000}"/>
          </ac:spMkLst>
        </pc:spChg>
        <pc:spChg chg="mod">
          <ac:chgData name="Trahan, Anik" userId="54262fd3-4634-4131-bb90-0ce55e74faae" providerId="ADAL" clId="{AE893EFC-3A6B-4045-BBB8-B9637D2712E7}" dt="2022-09-15T19:16:50.331" v="377"/>
          <ac:spMkLst>
            <pc:docMk/>
            <pc:sldMk cId="0" sldId="287"/>
            <ac:spMk id="17" creationId="{00000000-0000-0000-0000-000000000000}"/>
          </ac:spMkLst>
        </pc:spChg>
        <pc:spChg chg="mod">
          <ac:chgData name="Trahan, Anik" userId="54262fd3-4634-4131-bb90-0ce55e74faae" providerId="ADAL" clId="{AE893EFC-3A6B-4045-BBB8-B9637D2712E7}" dt="2022-09-15T19:16:50.331" v="377"/>
          <ac:spMkLst>
            <pc:docMk/>
            <pc:sldMk cId="0" sldId="287"/>
            <ac:spMk id="18" creationId="{00000000-0000-0000-0000-000000000000}"/>
          </ac:spMkLst>
        </pc:spChg>
        <pc:spChg chg="mod">
          <ac:chgData name="Trahan, Anik" userId="54262fd3-4634-4131-bb90-0ce55e74faae" providerId="ADAL" clId="{AE893EFC-3A6B-4045-BBB8-B9637D2712E7}" dt="2022-09-15T19:16:50.331" v="377"/>
          <ac:spMkLst>
            <pc:docMk/>
            <pc:sldMk cId="0" sldId="287"/>
            <ac:spMk id="19" creationId="{00000000-0000-0000-0000-000000000000}"/>
          </ac:spMkLst>
        </pc:spChg>
        <pc:spChg chg="mod">
          <ac:chgData name="Trahan, Anik" userId="54262fd3-4634-4131-bb90-0ce55e74faae" providerId="ADAL" clId="{AE893EFC-3A6B-4045-BBB8-B9637D2712E7}" dt="2022-09-15T19:16:50.331" v="377"/>
          <ac:spMkLst>
            <pc:docMk/>
            <pc:sldMk cId="0" sldId="287"/>
            <ac:spMk id="20" creationId="{00000000-0000-0000-0000-000000000000}"/>
          </ac:spMkLst>
        </pc:spChg>
        <pc:spChg chg="mod">
          <ac:chgData name="Trahan, Anik" userId="54262fd3-4634-4131-bb90-0ce55e74faae" providerId="ADAL" clId="{AE893EFC-3A6B-4045-BBB8-B9637D2712E7}" dt="2022-09-15T19:16:50.331" v="377"/>
          <ac:spMkLst>
            <pc:docMk/>
            <pc:sldMk cId="0" sldId="287"/>
            <ac:spMk id="21" creationId="{00000000-0000-0000-0000-000000000000}"/>
          </ac:spMkLst>
        </pc:spChg>
        <pc:spChg chg="mod">
          <ac:chgData name="Trahan, Anik" userId="54262fd3-4634-4131-bb90-0ce55e74faae" providerId="ADAL" clId="{AE893EFC-3A6B-4045-BBB8-B9637D2712E7}" dt="2022-09-15T19:16:50.331" v="377"/>
          <ac:spMkLst>
            <pc:docMk/>
            <pc:sldMk cId="0" sldId="287"/>
            <ac:spMk id="22" creationId="{00000000-0000-0000-0000-000000000000}"/>
          </ac:spMkLst>
        </pc:spChg>
        <pc:graphicFrameChg chg="mod">
          <ac:chgData name="Trahan, Anik" userId="54262fd3-4634-4131-bb90-0ce55e74faae" providerId="ADAL" clId="{AE893EFC-3A6B-4045-BBB8-B9637D2712E7}" dt="2022-09-15T19:16:50.331" v="377"/>
          <ac:graphicFrameMkLst>
            <pc:docMk/>
            <pc:sldMk cId="0" sldId="287"/>
            <ac:graphicFrameMk id="15"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287"/>
            <ac:graphicFrameMk id="79875" creationId="{00000000-0000-0000-0000-000000000000}"/>
          </ac:graphicFrameMkLst>
        </pc:graphicFrameChg>
        <pc:picChg chg="mod">
          <ac:chgData name="Trahan, Anik" userId="54262fd3-4634-4131-bb90-0ce55e74faae" providerId="ADAL" clId="{AE893EFC-3A6B-4045-BBB8-B9637D2712E7}" dt="2022-09-15T19:16:50.331" v="377"/>
          <ac:picMkLst>
            <pc:docMk/>
            <pc:sldMk cId="0" sldId="287"/>
            <ac:picMk id="7" creationId="{00000000-0000-0000-0000-000000000000}"/>
          </ac:picMkLst>
        </pc:picChg>
        <pc:picChg chg="mod">
          <ac:chgData name="Trahan, Anik" userId="54262fd3-4634-4131-bb90-0ce55e74faae" providerId="ADAL" clId="{AE893EFC-3A6B-4045-BBB8-B9637D2712E7}" dt="2022-09-15T19:16:50.331" v="377"/>
          <ac:picMkLst>
            <pc:docMk/>
            <pc:sldMk cId="0" sldId="287"/>
            <ac:picMk id="8" creationId="{00000000-0000-0000-0000-000000000000}"/>
          </ac:picMkLst>
        </pc:picChg>
        <pc:picChg chg="mod">
          <ac:chgData name="Trahan, Anik" userId="54262fd3-4634-4131-bb90-0ce55e74faae" providerId="ADAL" clId="{AE893EFC-3A6B-4045-BBB8-B9637D2712E7}" dt="2022-09-15T19:16:50.331" v="377"/>
          <ac:picMkLst>
            <pc:docMk/>
            <pc:sldMk cId="0" sldId="287"/>
            <ac:picMk id="9" creationId="{00000000-0000-0000-0000-000000000000}"/>
          </ac:picMkLst>
        </pc:picChg>
        <pc:picChg chg="mod">
          <ac:chgData name="Trahan, Anik" userId="54262fd3-4634-4131-bb90-0ce55e74faae" providerId="ADAL" clId="{AE893EFC-3A6B-4045-BBB8-B9637D2712E7}" dt="2022-09-15T19:16:50.331" v="377"/>
          <ac:picMkLst>
            <pc:docMk/>
            <pc:sldMk cId="0" sldId="287"/>
            <ac:picMk id="10" creationId="{00000000-0000-0000-0000-000000000000}"/>
          </ac:picMkLst>
        </pc:picChg>
      </pc:sldChg>
      <pc:sldChg chg="modSp">
        <pc:chgData name="Trahan, Anik" userId="54262fd3-4634-4131-bb90-0ce55e74faae" providerId="ADAL" clId="{AE893EFC-3A6B-4045-BBB8-B9637D2712E7}" dt="2022-09-15T19:16:50.331" v="377"/>
        <pc:sldMkLst>
          <pc:docMk/>
          <pc:sldMk cId="0" sldId="288"/>
        </pc:sldMkLst>
        <pc:spChg chg="mod">
          <ac:chgData name="Trahan, Anik" userId="54262fd3-4634-4131-bb90-0ce55e74faae" providerId="ADAL" clId="{AE893EFC-3A6B-4045-BBB8-B9637D2712E7}" dt="2022-09-15T19:16:50.331" v="377"/>
          <ac:spMkLst>
            <pc:docMk/>
            <pc:sldMk cId="0" sldId="288"/>
            <ac:spMk id="4" creationId="{00000000-0000-0000-0000-000000000000}"/>
          </ac:spMkLst>
        </pc:spChg>
        <pc:spChg chg="mod">
          <ac:chgData name="Trahan, Anik" userId="54262fd3-4634-4131-bb90-0ce55e74faae" providerId="ADAL" clId="{AE893EFC-3A6B-4045-BBB8-B9637D2712E7}" dt="2022-09-15T19:16:50.331" v="377"/>
          <ac:spMkLst>
            <pc:docMk/>
            <pc:sldMk cId="0" sldId="288"/>
            <ac:spMk id="6" creationId="{00000000-0000-0000-0000-000000000000}"/>
          </ac:spMkLst>
        </pc:spChg>
        <pc:graphicFrameChg chg="mod">
          <ac:chgData name="Trahan, Anik" userId="54262fd3-4634-4131-bb90-0ce55e74faae" providerId="ADAL" clId="{AE893EFC-3A6B-4045-BBB8-B9637D2712E7}" dt="2022-09-15T19:16:50.331" v="377"/>
          <ac:graphicFrameMkLst>
            <pc:docMk/>
            <pc:sldMk cId="0" sldId="288"/>
            <ac:graphicFrameMk id="5" creationId="{00000000-0000-0000-0000-000000000000}"/>
          </ac:graphicFrameMkLst>
        </pc:graphicFrameChg>
        <pc:picChg chg="mod">
          <ac:chgData name="Trahan, Anik" userId="54262fd3-4634-4131-bb90-0ce55e74faae" providerId="ADAL" clId="{AE893EFC-3A6B-4045-BBB8-B9637D2712E7}" dt="2022-09-15T19:16:50.331" v="377"/>
          <ac:picMkLst>
            <pc:docMk/>
            <pc:sldMk cId="0" sldId="288"/>
            <ac:picMk id="3078" creationId="{00000000-0000-0000-0000-000000000000}"/>
          </ac:picMkLst>
        </pc:picChg>
      </pc:sldChg>
      <pc:sldChg chg="modSp">
        <pc:chgData name="Trahan, Anik" userId="54262fd3-4634-4131-bb90-0ce55e74faae" providerId="ADAL" clId="{AE893EFC-3A6B-4045-BBB8-B9637D2712E7}" dt="2022-09-15T19:16:50.331" v="377"/>
        <pc:sldMkLst>
          <pc:docMk/>
          <pc:sldMk cId="0" sldId="289"/>
        </pc:sldMkLst>
        <pc:graphicFrameChg chg="mod">
          <ac:chgData name="Trahan, Anik" userId="54262fd3-4634-4131-bb90-0ce55e74faae" providerId="ADAL" clId="{AE893EFC-3A6B-4045-BBB8-B9637D2712E7}" dt="2022-09-15T19:16:50.331" v="377"/>
          <ac:graphicFrameMkLst>
            <pc:docMk/>
            <pc:sldMk cId="0" sldId="289"/>
            <ac:graphicFrameMk id="4098" creationId="{00000000-0000-0000-0000-000000000000}"/>
          </ac:graphicFrameMkLst>
        </pc:graphicFrameChg>
      </pc:sldChg>
      <pc:sldChg chg="modSp mod modTransition setBg">
        <pc:chgData name="Trahan, Anik" userId="54262fd3-4634-4131-bb90-0ce55e74faae" providerId="ADAL" clId="{AE893EFC-3A6B-4045-BBB8-B9637D2712E7}" dt="2022-09-19T16:28:54.481" v="1378"/>
        <pc:sldMkLst>
          <pc:docMk/>
          <pc:sldMk cId="0" sldId="290"/>
        </pc:sldMkLst>
        <pc:spChg chg="mod">
          <ac:chgData name="Trahan, Anik" userId="54262fd3-4634-4131-bb90-0ce55e74faae" providerId="ADAL" clId="{AE893EFC-3A6B-4045-BBB8-B9637D2712E7}" dt="2022-09-15T19:21:28.930" v="407" actId="207"/>
          <ac:spMkLst>
            <pc:docMk/>
            <pc:sldMk cId="0" sldId="290"/>
            <ac:spMk id="22530" creationId="{00000000-0000-0000-0000-000000000000}"/>
          </ac:spMkLst>
        </pc:spChg>
        <pc:picChg chg="mod">
          <ac:chgData name="Trahan, Anik" userId="54262fd3-4634-4131-bb90-0ce55e74faae" providerId="ADAL" clId="{AE893EFC-3A6B-4045-BBB8-B9637D2712E7}" dt="2022-09-15T19:20:15.029" v="403" actId="1076"/>
          <ac:picMkLst>
            <pc:docMk/>
            <pc:sldMk cId="0" sldId="290"/>
            <ac:picMk id="22531"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91"/>
        </pc:sldMkLst>
        <pc:spChg chg="mod">
          <ac:chgData name="Trahan, Anik" userId="54262fd3-4634-4131-bb90-0ce55e74faae" providerId="ADAL" clId="{AE893EFC-3A6B-4045-BBB8-B9637D2712E7}" dt="2022-09-15T19:16:50.331" v="377"/>
          <ac:spMkLst>
            <pc:docMk/>
            <pc:sldMk cId="0" sldId="291"/>
            <ac:spMk id="12291" creationId="{00000000-0000-0000-0000-000000000000}"/>
          </ac:spMkLst>
        </pc:spChg>
        <pc:picChg chg="mod">
          <ac:chgData name="Trahan, Anik" userId="54262fd3-4634-4131-bb90-0ce55e74faae" providerId="ADAL" clId="{AE893EFC-3A6B-4045-BBB8-B9637D2712E7}" dt="2022-09-15T19:16:50.331" v="377"/>
          <ac:picMkLst>
            <pc:docMk/>
            <pc:sldMk cId="0" sldId="291"/>
            <ac:picMk id="12292" creationId="{00000000-0000-0000-0000-000000000000}"/>
          </ac:picMkLst>
        </pc:picChg>
      </pc:sldChg>
      <pc:sldChg chg="modSp mod">
        <pc:chgData name="Trahan, Anik" userId="54262fd3-4634-4131-bb90-0ce55e74faae" providerId="ADAL" clId="{AE893EFC-3A6B-4045-BBB8-B9637D2712E7}" dt="2022-09-15T20:08:34.343" v="1265" actId="1076"/>
        <pc:sldMkLst>
          <pc:docMk/>
          <pc:sldMk cId="0" sldId="292"/>
        </pc:sldMkLst>
        <pc:spChg chg="mod">
          <ac:chgData name="Trahan, Anik" userId="54262fd3-4634-4131-bb90-0ce55e74faae" providerId="ADAL" clId="{AE893EFC-3A6B-4045-BBB8-B9637D2712E7}" dt="2022-09-15T20:08:28.253" v="1263" actId="14100"/>
          <ac:spMkLst>
            <pc:docMk/>
            <pc:sldMk cId="0" sldId="292"/>
            <ac:spMk id="3" creationId="{00000000-0000-0000-0000-000000000000}"/>
          </ac:spMkLst>
        </pc:spChg>
        <pc:picChg chg="mod">
          <ac:chgData name="Trahan, Anik" userId="54262fd3-4634-4131-bb90-0ce55e74faae" providerId="ADAL" clId="{AE893EFC-3A6B-4045-BBB8-B9637D2712E7}" dt="2022-09-15T20:08:30.798" v="1264" actId="1076"/>
          <ac:picMkLst>
            <pc:docMk/>
            <pc:sldMk cId="0" sldId="292"/>
            <ac:picMk id="24580" creationId="{00000000-0000-0000-0000-000000000000}"/>
          </ac:picMkLst>
        </pc:picChg>
        <pc:picChg chg="mod">
          <ac:chgData name="Trahan, Anik" userId="54262fd3-4634-4131-bb90-0ce55e74faae" providerId="ADAL" clId="{AE893EFC-3A6B-4045-BBB8-B9637D2712E7}" dt="2022-09-15T20:08:34.343" v="1265" actId="1076"/>
          <ac:picMkLst>
            <pc:docMk/>
            <pc:sldMk cId="0" sldId="292"/>
            <ac:picMk id="24581" creationId="{00000000-0000-0000-0000-000000000000}"/>
          </ac:picMkLst>
        </pc:picChg>
        <pc:picChg chg="mod">
          <ac:chgData name="Trahan, Anik" userId="54262fd3-4634-4131-bb90-0ce55e74faae" providerId="ADAL" clId="{AE893EFC-3A6B-4045-BBB8-B9637D2712E7}" dt="2022-09-15T19:16:50.331" v="377"/>
          <ac:picMkLst>
            <pc:docMk/>
            <pc:sldMk cId="0" sldId="292"/>
            <ac:picMk id="24582" creationId="{00000000-0000-0000-0000-000000000000}"/>
          </ac:picMkLst>
        </pc:picChg>
      </pc:sldChg>
      <pc:sldChg chg="modSp mod">
        <pc:chgData name="Trahan, Anik" userId="54262fd3-4634-4131-bb90-0ce55e74faae" providerId="ADAL" clId="{AE893EFC-3A6B-4045-BBB8-B9637D2712E7}" dt="2022-09-15T20:08:46.312" v="1267" actId="14100"/>
        <pc:sldMkLst>
          <pc:docMk/>
          <pc:sldMk cId="0" sldId="293"/>
        </pc:sldMkLst>
        <pc:spChg chg="mod">
          <ac:chgData name="Trahan, Anik" userId="54262fd3-4634-4131-bb90-0ce55e74faae" providerId="ADAL" clId="{AE893EFC-3A6B-4045-BBB8-B9637D2712E7}" dt="2022-09-15T20:08:46.312" v="1267" actId="14100"/>
          <ac:spMkLst>
            <pc:docMk/>
            <pc:sldMk cId="0" sldId="293"/>
            <ac:spMk id="3" creationId="{00000000-0000-0000-0000-000000000000}"/>
          </ac:spMkLst>
        </pc:spChg>
        <pc:picChg chg="mod">
          <ac:chgData name="Trahan, Anik" userId="54262fd3-4634-4131-bb90-0ce55e74faae" providerId="ADAL" clId="{AE893EFC-3A6B-4045-BBB8-B9637D2712E7}" dt="2022-09-15T19:17:12.888" v="379" actId="14100"/>
          <ac:picMkLst>
            <pc:docMk/>
            <pc:sldMk cId="0" sldId="293"/>
            <ac:picMk id="25602" creationId="{00000000-0000-0000-0000-000000000000}"/>
          </ac:picMkLst>
        </pc:picChg>
      </pc:sldChg>
      <pc:sldChg chg="addSp delSp modSp mod setBg modAnim modNotes">
        <pc:chgData name="Trahan, Anik" userId="54262fd3-4634-4131-bb90-0ce55e74faae" providerId="ADAL" clId="{AE893EFC-3A6B-4045-BBB8-B9637D2712E7}" dt="2022-09-15T20:07:49.999" v="1262" actId="20577"/>
        <pc:sldMkLst>
          <pc:docMk/>
          <pc:sldMk cId="0" sldId="294"/>
        </pc:sldMkLst>
        <pc:spChg chg="mod">
          <ac:chgData name="Trahan, Anik" userId="54262fd3-4634-4131-bb90-0ce55e74faae" providerId="ADAL" clId="{AE893EFC-3A6B-4045-BBB8-B9637D2712E7}" dt="2022-09-15T19:16:50.331" v="377"/>
          <ac:spMkLst>
            <pc:docMk/>
            <pc:sldMk cId="0" sldId="294"/>
            <ac:spMk id="15362" creationId="{00000000-0000-0000-0000-000000000000}"/>
          </ac:spMkLst>
        </pc:spChg>
        <pc:spChg chg="mod">
          <ac:chgData name="Trahan, Anik" userId="54262fd3-4634-4131-bb90-0ce55e74faae" providerId="ADAL" clId="{AE893EFC-3A6B-4045-BBB8-B9637D2712E7}" dt="2022-09-15T20:07:49.999" v="1262" actId="20577"/>
          <ac:spMkLst>
            <pc:docMk/>
            <pc:sldMk cId="0" sldId="294"/>
            <ac:spMk id="15363" creationId="{00000000-0000-0000-0000-000000000000}"/>
          </ac:spMkLst>
        </pc:spChg>
        <pc:spChg chg="del mod">
          <ac:chgData name="Trahan, Anik" userId="54262fd3-4634-4131-bb90-0ce55e74faae" providerId="ADAL" clId="{AE893EFC-3A6B-4045-BBB8-B9637D2712E7}" dt="2022-09-15T20:07:06.899" v="1254" actId="478"/>
          <ac:spMkLst>
            <pc:docMk/>
            <pc:sldMk cId="0" sldId="294"/>
            <ac:spMk id="26626" creationId="{00000000-0000-0000-0000-000000000000}"/>
          </ac:spMkLst>
        </pc:spChg>
        <pc:picChg chg="add mod">
          <ac:chgData name="Trahan, Anik" userId="54262fd3-4634-4131-bb90-0ce55e74faae" providerId="ADAL" clId="{AE893EFC-3A6B-4045-BBB8-B9637D2712E7}" dt="2022-09-15T20:07:15.180" v="1256" actId="1076"/>
          <ac:picMkLst>
            <pc:docMk/>
            <pc:sldMk cId="0" sldId="294"/>
            <ac:picMk id="2050" creationId="{85269CD1-7076-4FA0-AF72-4629A488576C}"/>
          </ac:picMkLst>
        </pc:picChg>
        <pc:picChg chg="del mod">
          <ac:chgData name="Trahan, Anik" userId="54262fd3-4634-4131-bb90-0ce55e74faae" providerId="ADAL" clId="{AE893EFC-3A6B-4045-BBB8-B9637D2712E7}" dt="2022-09-15T20:05:06.798" v="1235" actId="478"/>
          <ac:picMkLst>
            <pc:docMk/>
            <pc:sldMk cId="0" sldId="294"/>
            <ac:picMk id="74754" creationId="{00000000-0000-0000-0000-000000000000}"/>
          </ac:picMkLst>
        </pc:picChg>
      </pc:sldChg>
      <pc:sldChg chg="delSp modSp mod delAnim modNotes">
        <pc:chgData name="Trahan, Anik" userId="54262fd3-4634-4131-bb90-0ce55e74faae" providerId="ADAL" clId="{AE893EFC-3A6B-4045-BBB8-B9637D2712E7}" dt="2022-09-15T20:02:39.274" v="1231" actId="1038"/>
        <pc:sldMkLst>
          <pc:docMk/>
          <pc:sldMk cId="0" sldId="295"/>
        </pc:sldMkLst>
        <pc:spChg chg="mod">
          <ac:chgData name="Trahan, Anik" userId="54262fd3-4634-4131-bb90-0ce55e74faae" providerId="ADAL" clId="{AE893EFC-3A6B-4045-BBB8-B9637D2712E7}" dt="2022-09-15T20:01:57.354" v="1220" actId="1076"/>
          <ac:spMkLst>
            <pc:docMk/>
            <pc:sldMk cId="0" sldId="295"/>
            <ac:spMk id="16427" creationId="{00000000-0000-0000-0000-000000000000}"/>
          </ac:spMkLst>
        </pc:spChg>
        <pc:spChg chg="del mod">
          <ac:chgData name="Trahan, Anik" userId="54262fd3-4634-4131-bb90-0ce55e74faae" providerId="ADAL" clId="{AE893EFC-3A6B-4045-BBB8-B9637D2712E7}" dt="2022-09-15T20:02:12.036" v="1222" actId="478"/>
          <ac:spMkLst>
            <pc:docMk/>
            <pc:sldMk cId="0" sldId="295"/>
            <ac:spMk id="16428" creationId="{00000000-0000-0000-0000-000000000000}"/>
          </ac:spMkLst>
        </pc:spChg>
        <pc:spChg chg="del mod">
          <ac:chgData name="Trahan, Anik" userId="54262fd3-4634-4131-bb90-0ce55e74faae" providerId="ADAL" clId="{AE893EFC-3A6B-4045-BBB8-B9637D2712E7}" dt="2022-09-15T20:02:18.204" v="1224" actId="478"/>
          <ac:spMkLst>
            <pc:docMk/>
            <pc:sldMk cId="0" sldId="295"/>
            <ac:spMk id="16429" creationId="{00000000-0000-0000-0000-000000000000}"/>
          </ac:spMkLst>
        </pc:spChg>
        <pc:spChg chg="mod">
          <ac:chgData name="Trahan, Anik" userId="54262fd3-4634-4131-bb90-0ce55e74faae" providerId="ADAL" clId="{AE893EFC-3A6B-4045-BBB8-B9637D2712E7}" dt="2022-09-15T19:16:50.331" v="377"/>
          <ac:spMkLst>
            <pc:docMk/>
            <pc:sldMk cId="0" sldId="295"/>
            <ac:spMk id="16430" creationId="{00000000-0000-0000-0000-000000000000}"/>
          </ac:spMkLst>
        </pc:spChg>
        <pc:graphicFrameChg chg="mod">
          <ac:chgData name="Trahan, Anik" userId="54262fd3-4634-4131-bb90-0ce55e74faae" providerId="ADAL" clId="{AE893EFC-3A6B-4045-BBB8-B9637D2712E7}" dt="2022-09-15T20:02:26.487" v="1225" actId="1076"/>
          <ac:graphicFrameMkLst>
            <pc:docMk/>
            <pc:sldMk cId="0" sldId="295"/>
            <ac:graphicFrameMk id="16388" creationId="{00000000-0000-0000-0000-000000000000}"/>
          </ac:graphicFrameMkLst>
        </pc:graphicFrameChg>
        <pc:picChg chg="mod">
          <ac:chgData name="Trahan, Anik" userId="54262fd3-4634-4131-bb90-0ce55e74faae" providerId="ADAL" clId="{AE893EFC-3A6B-4045-BBB8-B9637D2712E7}" dt="2022-09-15T19:18:07.938" v="386" actId="1076"/>
          <ac:picMkLst>
            <pc:docMk/>
            <pc:sldMk cId="0" sldId="295"/>
            <ac:picMk id="5137"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390"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393"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02"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05"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08"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11"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14"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18"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21" creationId="{00000000-0000-0000-0000-000000000000}"/>
          </ac:picMkLst>
        </pc:picChg>
        <pc:picChg chg="mod">
          <ac:chgData name="Trahan, Anik" userId="54262fd3-4634-4131-bb90-0ce55e74faae" providerId="ADAL" clId="{AE893EFC-3A6B-4045-BBB8-B9637D2712E7}" dt="2022-09-15T20:02:39.274" v="1231" actId="1038"/>
          <ac:picMkLst>
            <pc:docMk/>
            <pc:sldMk cId="0" sldId="295"/>
            <ac:picMk id="16424"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296"/>
        </pc:sldMkLst>
        <pc:spChg chg="mod">
          <ac:chgData name="Trahan, Anik" userId="54262fd3-4634-4131-bb90-0ce55e74faae" providerId="ADAL" clId="{AE893EFC-3A6B-4045-BBB8-B9637D2712E7}" dt="2022-09-15T19:16:50.331" v="377"/>
          <ac:spMkLst>
            <pc:docMk/>
            <pc:sldMk cId="0" sldId="296"/>
            <ac:spMk id="30736" creationId="{00000000-0000-0000-0000-000000000000}"/>
          </ac:spMkLst>
        </pc:spChg>
        <pc:spChg chg="mod">
          <ac:chgData name="Trahan, Anik" userId="54262fd3-4634-4131-bb90-0ce55e74faae" providerId="ADAL" clId="{AE893EFC-3A6B-4045-BBB8-B9637D2712E7}" dt="2022-09-15T19:16:50.331" v="377"/>
          <ac:spMkLst>
            <pc:docMk/>
            <pc:sldMk cId="0" sldId="296"/>
            <ac:spMk id="30737" creationId="{00000000-0000-0000-0000-000000000000}"/>
          </ac:spMkLst>
        </pc:spChg>
        <pc:picChg chg="mod">
          <ac:chgData name="Trahan, Anik" userId="54262fd3-4634-4131-bb90-0ce55e74faae" providerId="ADAL" clId="{AE893EFC-3A6B-4045-BBB8-B9637D2712E7}" dt="2022-09-15T19:16:50.331" v="377"/>
          <ac:picMkLst>
            <pc:docMk/>
            <pc:sldMk cId="0" sldId="296"/>
            <ac:picMk id="30725" creationId="{00000000-0000-0000-0000-000000000000}"/>
          </ac:picMkLst>
        </pc:picChg>
        <pc:picChg chg="mod">
          <ac:chgData name="Trahan, Anik" userId="54262fd3-4634-4131-bb90-0ce55e74faae" providerId="ADAL" clId="{AE893EFC-3A6B-4045-BBB8-B9637D2712E7}" dt="2022-09-15T19:16:50.331" v="377"/>
          <ac:picMkLst>
            <pc:docMk/>
            <pc:sldMk cId="0" sldId="296"/>
            <ac:picMk id="30733" creationId="{00000000-0000-0000-0000-000000000000}"/>
          </ac:picMkLst>
        </pc:picChg>
      </pc:sldChg>
      <pc:sldChg chg="modSp mod modNotes">
        <pc:chgData name="Trahan, Anik" userId="54262fd3-4634-4131-bb90-0ce55e74faae" providerId="ADAL" clId="{AE893EFC-3A6B-4045-BBB8-B9637D2712E7}" dt="2022-09-15T20:13:50.823" v="1270" actId="14100"/>
        <pc:sldMkLst>
          <pc:docMk/>
          <pc:sldMk cId="0" sldId="297"/>
        </pc:sldMkLst>
        <pc:spChg chg="mod">
          <ac:chgData name="Trahan, Anik" userId="54262fd3-4634-4131-bb90-0ce55e74faae" providerId="ADAL" clId="{AE893EFC-3A6B-4045-BBB8-B9637D2712E7}" dt="2022-09-15T20:13:50.823" v="1270" actId="14100"/>
          <ac:spMkLst>
            <pc:docMk/>
            <pc:sldMk cId="0" sldId="297"/>
            <ac:spMk id="49155" creationId="{00000000-0000-0000-0000-000000000000}"/>
          </ac:spMkLst>
        </pc:spChg>
        <pc:picChg chg="mod">
          <ac:chgData name="Trahan, Anik" userId="54262fd3-4634-4131-bb90-0ce55e74faae" providerId="ADAL" clId="{AE893EFC-3A6B-4045-BBB8-B9637D2712E7}" dt="2022-09-15T19:16:50.331" v="377"/>
          <ac:picMkLst>
            <pc:docMk/>
            <pc:sldMk cId="0" sldId="297"/>
            <ac:picMk id="28676" creationId="{00000000-0000-0000-0000-000000000000}"/>
          </ac:picMkLst>
        </pc:picChg>
      </pc:sldChg>
      <pc:sldChg chg="addSp delSp modSp mod modAnim modNotes">
        <pc:chgData name="Trahan, Anik" userId="54262fd3-4634-4131-bb90-0ce55e74faae" providerId="ADAL" clId="{AE893EFC-3A6B-4045-BBB8-B9637D2712E7}" dt="2022-09-16T14:20:16.049" v="1350" actId="1076"/>
        <pc:sldMkLst>
          <pc:docMk/>
          <pc:sldMk cId="0" sldId="298"/>
        </pc:sldMkLst>
        <pc:spChg chg="add del mod">
          <ac:chgData name="Trahan, Anik" userId="54262fd3-4634-4131-bb90-0ce55e74faae" providerId="ADAL" clId="{AE893EFC-3A6B-4045-BBB8-B9637D2712E7}" dt="2022-09-16T14:12:18.283" v="1292" actId="478"/>
          <ac:spMkLst>
            <pc:docMk/>
            <pc:sldMk cId="0" sldId="298"/>
            <ac:spMk id="3" creationId="{3F49CB36-AAE6-4CE3-A117-E827908C7ABF}"/>
          </ac:spMkLst>
        </pc:spChg>
        <pc:spChg chg="mod">
          <ac:chgData name="Trahan, Anik" userId="54262fd3-4634-4131-bb90-0ce55e74faae" providerId="ADAL" clId="{AE893EFC-3A6B-4045-BBB8-B9637D2712E7}" dt="2022-09-15T19:16:50.331" v="377"/>
          <ac:spMkLst>
            <pc:docMk/>
            <pc:sldMk cId="0" sldId="298"/>
            <ac:spMk id="51207" creationId="{00000000-0000-0000-0000-000000000000}"/>
          </ac:spMkLst>
        </pc:spChg>
        <pc:picChg chg="add mod modCrop">
          <ac:chgData name="Trahan, Anik" userId="54262fd3-4634-4131-bb90-0ce55e74faae" providerId="ADAL" clId="{AE893EFC-3A6B-4045-BBB8-B9637D2712E7}" dt="2022-09-16T14:12:58.550" v="1300" actId="1076"/>
          <ac:picMkLst>
            <pc:docMk/>
            <pc:sldMk cId="0" sldId="298"/>
            <ac:picMk id="5" creationId="{25752097-9A8F-4587-AA57-47E75BFB89EB}"/>
          </ac:picMkLst>
        </pc:picChg>
        <pc:picChg chg="add mod">
          <ac:chgData name="Trahan, Anik" userId="54262fd3-4634-4131-bb90-0ce55e74faae" providerId="ADAL" clId="{AE893EFC-3A6B-4045-BBB8-B9637D2712E7}" dt="2022-09-16T14:18:05.898" v="1333" actId="1036"/>
          <ac:picMkLst>
            <pc:docMk/>
            <pc:sldMk cId="0" sldId="298"/>
            <ac:picMk id="7" creationId="{C6335416-2026-49E9-9EF1-F6ADE66B66DE}"/>
          </ac:picMkLst>
        </pc:picChg>
        <pc:picChg chg="mod">
          <ac:chgData name="Trahan, Anik" userId="54262fd3-4634-4131-bb90-0ce55e74faae" providerId="ADAL" clId="{AE893EFC-3A6B-4045-BBB8-B9637D2712E7}" dt="2022-09-16T14:20:16.049" v="1350" actId="1076"/>
          <ac:picMkLst>
            <pc:docMk/>
            <pc:sldMk cId="0" sldId="298"/>
            <ac:picMk id="29698" creationId="{00000000-0000-0000-0000-000000000000}"/>
          </ac:picMkLst>
        </pc:picChg>
        <pc:picChg chg="del mod">
          <ac:chgData name="Trahan, Anik" userId="54262fd3-4634-4131-bb90-0ce55e74faae" providerId="ADAL" clId="{AE893EFC-3A6B-4045-BBB8-B9637D2712E7}" dt="2022-09-16T14:12:12.459" v="1290" actId="478"/>
          <ac:picMkLst>
            <pc:docMk/>
            <pc:sldMk cId="0" sldId="298"/>
            <ac:picMk id="29701" creationId="{00000000-0000-0000-0000-000000000000}"/>
          </ac:picMkLst>
        </pc:picChg>
      </pc:sldChg>
      <pc:sldChg chg="addSp delSp modSp mod modAnim modNotes">
        <pc:chgData name="Trahan, Anik" userId="54262fd3-4634-4131-bb90-0ce55e74faae" providerId="ADAL" clId="{AE893EFC-3A6B-4045-BBB8-B9637D2712E7}" dt="2022-09-16T14:20:20.985" v="1351" actId="1076"/>
        <pc:sldMkLst>
          <pc:docMk/>
          <pc:sldMk cId="0" sldId="299"/>
        </pc:sldMkLst>
        <pc:spChg chg="add del mod">
          <ac:chgData name="Trahan, Anik" userId="54262fd3-4634-4131-bb90-0ce55e74faae" providerId="ADAL" clId="{AE893EFC-3A6B-4045-BBB8-B9637D2712E7}" dt="2022-09-16T14:13:54.741" v="1303" actId="478"/>
          <ac:spMkLst>
            <pc:docMk/>
            <pc:sldMk cId="0" sldId="299"/>
            <ac:spMk id="3" creationId="{0AE7B417-B7A2-4128-804B-ED2BB22F59A7}"/>
          </ac:spMkLst>
        </pc:spChg>
        <pc:spChg chg="mod">
          <ac:chgData name="Trahan, Anik" userId="54262fd3-4634-4131-bb90-0ce55e74faae" providerId="ADAL" clId="{AE893EFC-3A6B-4045-BBB8-B9637D2712E7}" dt="2022-09-15T19:16:50.331" v="377"/>
          <ac:spMkLst>
            <pc:docMk/>
            <pc:sldMk cId="0" sldId="299"/>
            <ac:spMk id="54281" creationId="{00000000-0000-0000-0000-000000000000}"/>
          </ac:spMkLst>
        </pc:spChg>
        <pc:picChg chg="add mod modCrop">
          <ac:chgData name="Trahan, Anik" userId="54262fd3-4634-4131-bb90-0ce55e74faae" providerId="ADAL" clId="{AE893EFC-3A6B-4045-BBB8-B9637D2712E7}" dt="2022-09-16T14:14:24.342" v="1312" actId="1076"/>
          <ac:picMkLst>
            <pc:docMk/>
            <pc:sldMk cId="0" sldId="299"/>
            <ac:picMk id="5" creationId="{D0E3B9EC-135D-4EF0-8333-018138ECDC03}"/>
          </ac:picMkLst>
        </pc:picChg>
        <pc:picChg chg="add mod">
          <ac:chgData name="Trahan, Anik" userId="54262fd3-4634-4131-bb90-0ce55e74faae" providerId="ADAL" clId="{AE893EFC-3A6B-4045-BBB8-B9637D2712E7}" dt="2022-09-16T14:16:03.141" v="1324" actId="1036"/>
          <ac:picMkLst>
            <pc:docMk/>
            <pc:sldMk cId="0" sldId="299"/>
            <ac:picMk id="7" creationId="{8FD4FE09-1543-46E7-BFAC-46A62939BD70}"/>
          </ac:picMkLst>
        </pc:picChg>
        <pc:picChg chg="mod">
          <ac:chgData name="Trahan, Anik" userId="54262fd3-4634-4131-bb90-0ce55e74faae" providerId="ADAL" clId="{AE893EFC-3A6B-4045-BBB8-B9637D2712E7}" dt="2022-09-16T14:20:20.985" v="1351" actId="1076"/>
          <ac:picMkLst>
            <pc:docMk/>
            <pc:sldMk cId="0" sldId="299"/>
            <ac:picMk id="30722" creationId="{00000000-0000-0000-0000-000000000000}"/>
          </ac:picMkLst>
        </pc:picChg>
        <pc:picChg chg="del mod">
          <ac:chgData name="Trahan, Anik" userId="54262fd3-4634-4131-bb90-0ce55e74faae" providerId="ADAL" clId="{AE893EFC-3A6B-4045-BBB8-B9637D2712E7}" dt="2022-09-16T14:13:46.761" v="1301" actId="478"/>
          <ac:picMkLst>
            <pc:docMk/>
            <pc:sldMk cId="0" sldId="299"/>
            <ac:picMk id="30725" creationId="{00000000-0000-0000-0000-000000000000}"/>
          </ac:picMkLst>
        </pc:picChg>
      </pc:sldChg>
      <pc:sldChg chg="addSp delSp modSp mod modAnim modNotes">
        <pc:chgData name="Trahan, Anik" userId="54262fd3-4634-4131-bb90-0ce55e74faae" providerId="ADAL" clId="{AE893EFC-3A6B-4045-BBB8-B9637D2712E7}" dt="2022-09-16T14:22:42.751" v="1361"/>
        <pc:sldMkLst>
          <pc:docMk/>
          <pc:sldMk cId="0" sldId="300"/>
        </pc:sldMkLst>
        <pc:spChg chg="add del mod">
          <ac:chgData name="Trahan, Anik" userId="54262fd3-4634-4131-bb90-0ce55e74faae" providerId="ADAL" clId="{AE893EFC-3A6B-4045-BBB8-B9637D2712E7}" dt="2022-09-16T14:19:59.621" v="1344" actId="478"/>
          <ac:spMkLst>
            <pc:docMk/>
            <pc:sldMk cId="0" sldId="300"/>
            <ac:spMk id="5" creationId="{60DDDB34-0508-420F-9036-51B84962868B}"/>
          </ac:spMkLst>
        </pc:spChg>
        <pc:spChg chg="mod">
          <ac:chgData name="Trahan, Anik" userId="54262fd3-4634-4131-bb90-0ce55e74faae" providerId="ADAL" clId="{AE893EFC-3A6B-4045-BBB8-B9637D2712E7}" dt="2022-09-15T19:16:50.331" v="377"/>
          <ac:spMkLst>
            <pc:docMk/>
            <pc:sldMk cId="0" sldId="300"/>
            <ac:spMk id="57352" creationId="{00000000-0000-0000-0000-000000000000}"/>
          </ac:spMkLst>
        </pc:spChg>
        <pc:picChg chg="add mod modCrop">
          <ac:chgData name="Trahan, Anik" userId="54262fd3-4634-4131-bb90-0ce55e74faae" providerId="ADAL" clId="{AE893EFC-3A6B-4045-BBB8-B9637D2712E7}" dt="2022-09-16T14:20:32.097" v="1352" actId="1076"/>
          <ac:picMkLst>
            <pc:docMk/>
            <pc:sldMk cId="0" sldId="300"/>
            <ac:picMk id="3" creationId="{21237667-F06B-4A59-9490-A0DA076449E1}"/>
          </ac:picMkLst>
        </pc:picChg>
        <pc:picChg chg="add mod">
          <ac:chgData name="Trahan, Anik" userId="54262fd3-4634-4131-bb90-0ce55e74faae" providerId="ADAL" clId="{AE893EFC-3A6B-4045-BBB8-B9637D2712E7}" dt="2022-09-16T14:22:35.981" v="1359" actId="1038"/>
          <ac:picMkLst>
            <pc:docMk/>
            <pc:sldMk cId="0" sldId="300"/>
            <ac:picMk id="7" creationId="{C8ED3ED7-C6BD-47E6-99BC-407BA458255B}"/>
          </ac:picMkLst>
        </pc:picChg>
        <pc:picChg chg="mod">
          <ac:chgData name="Trahan, Anik" userId="54262fd3-4634-4131-bb90-0ce55e74faae" providerId="ADAL" clId="{AE893EFC-3A6B-4045-BBB8-B9637D2712E7}" dt="2022-09-16T14:20:10.753" v="1348" actId="1076"/>
          <ac:picMkLst>
            <pc:docMk/>
            <pc:sldMk cId="0" sldId="300"/>
            <ac:picMk id="31746" creationId="{00000000-0000-0000-0000-000000000000}"/>
          </ac:picMkLst>
        </pc:picChg>
        <pc:picChg chg="del mod">
          <ac:chgData name="Trahan, Anik" userId="54262fd3-4634-4131-bb90-0ce55e74faae" providerId="ADAL" clId="{AE893EFC-3A6B-4045-BBB8-B9637D2712E7}" dt="2022-09-16T14:19:56.109" v="1343" actId="478"/>
          <ac:picMkLst>
            <pc:docMk/>
            <pc:sldMk cId="0" sldId="300"/>
            <ac:picMk id="31749" creationId="{00000000-0000-0000-0000-000000000000}"/>
          </ac:picMkLst>
        </pc:picChg>
      </pc:sldChg>
      <pc:sldChg chg="modSp modNotes">
        <pc:chgData name="Trahan, Anik" userId="54262fd3-4634-4131-bb90-0ce55e74faae" providerId="ADAL" clId="{AE893EFC-3A6B-4045-BBB8-B9637D2712E7}" dt="2022-09-15T19:16:50.331" v="377"/>
        <pc:sldMkLst>
          <pc:docMk/>
          <pc:sldMk cId="0" sldId="301"/>
        </pc:sldMkLst>
        <pc:picChg chg="mod">
          <ac:chgData name="Trahan, Anik" userId="54262fd3-4634-4131-bb90-0ce55e74faae" providerId="ADAL" clId="{AE893EFC-3A6B-4045-BBB8-B9637D2712E7}" dt="2022-09-15T19:16:50.331" v="377"/>
          <ac:picMkLst>
            <pc:docMk/>
            <pc:sldMk cId="0" sldId="301"/>
            <ac:picMk id="32772" creationId="{00000000-0000-0000-0000-000000000000}"/>
          </ac:picMkLst>
        </pc:picChg>
      </pc:sldChg>
      <pc:sldChg chg="modSp">
        <pc:chgData name="Trahan, Anik" userId="54262fd3-4634-4131-bb90-0ce55e74faae" providerId="ADAL" clId="{AE893EFC-3A6B-4045-BBB8-B9637D2712E7}" dt="2022-09-15T19:16:50.331" v="377"/>
        <pc:sldMkLst>
          <pc:docMk/>
          <pc:sldMk cId="0" sldId="302"/>
        </pc:sldMkLst>
        <pc:spChg chg="mod">
          <ac:chgData name="Trahan, Anik" userId="54262fd3-4634-4131-bb90-0ce55e74faae" providerId="ADAL" clId="{AE893EFC-3A6B-4045-BBB8-B9637D2712E7}" dt="2022-09-15T19:16:50.331" v="377"/>
          <ac:spMkLst>
            <pc:docMk/>
            <pc:sldMk cId="0" sldId="302"/>
            <ac:spMk id="8" creationId="{00000000-0000-0000-0000-000000000000}"/>
          </ac:spMkLst>
        </pc:spChg>
        <pc:picChg chg="mod">
          <ac:chgData name="Trahan, Anik" userId="54262fd3-4634-4131-bb90-0ce55e74faae" providerId="ADAL" clId="{AE893EFC-3A6B-4045-BBB8-B9637D2712E7}" dt="2022-09-15T19:16:50.331" v="377"/>
          <ac:picMkLst>
            <pc:docMk/>
            <pc:sldMk cId="0" sldId="302"/>
            <ac:picMk id="75778" creationId="{00000000-0000-0000-0000-000000000000}"/>
          </ac:picMkLst>
        </pc:picChg>
      </pc:sldChg>
      <pc:sldChg chg="modSp">
        <pc:chgData name="Trahan, Anik" userId="54262fd3-4634-4131-bb90-0ce55e74faae" providerId="ADAL" clId="{AE893EFC-3A6B-4045-BBB8-B9637D2712E7}" dt="2022-09-15T19:16:50.331" v="377"/>
        <pc:sldMkLst>
          <pc:docMk/>
          <pc:sldMk cId="0" sldId="303"/>
        </pc:sldMkLst>
        <pc:spChg chg="mod">
          <ac:chgData name="Trahan, Anik" userId="54262fd3-4634-4131-bb90-0ce55e74faae" providerId="ADAL" clId="{AE893EFC-3A6B-4045-BBB8-B9637D2712E7}" dt="2022-09-15T19:16:50.331" v="377"/>
          <ac:spMkLst>
            <pc:docMk/>
            <pc:sldMk cId="0" sldId="303"/>
            <ac:spMk id="10" creationId="{00000000-0000-0000-0000-000000000000}"/>
          </ac:spMkLst>
        </pc:spChg>
        <pc:spChg chg="mod">
          <ac:chgData name="Trahan, Anik" userId="54262fd3-4634-4131-bb90-0ce55e74faae" providerId="ADAL" clId="{AE893EFC-3A6B-4045-BBB8-B9637D2712E7}" dt="2022-09-15T19:16:50.331" v="377"/>
          <ac:spMkLst>
            <pc:docMk/>
            <pc:sldMk cId="0" sldId="303"/>
            <ac:spMk id="11" creationId="{00000000-0000-0000-0000-000000000000}"/>
          </ac:spMkLst>
        </pc:spChg>
        <pc:graphicFrameChg chg="mod">
          <ac:chgData name="Trahan, Anik" userId="54262fd3-4634-4131-bb90-0ce55e74faae" providerId="ADAL" clId="{AE893EFC-3A6B-4045-BBB8-B9637D2712E7}" dt="2022-09-15T19:16:50.331" v="377"/>
          <ac:graphicFrameMkLst>
            <pc:docMk/>
            <pc:sldMk cId="0" sldId="303"/>
            <ac:graphicFrameMk id="5"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303"/>
            <ac:graphicFrameMk id="76803" creationId="{00000000-0000-0000-0000-000000000000}"/>
          </ac:graphicFrameMkLst>
        </pc:graphicFrameChg>
        <pc:picChg chg="mod">
          <ac:chgData name="Trahan, Anik" userId="54262fd3-4634-4131-bb90-0ce55e74faae" providerId="ADAL" clId="{AE893EFC-3A6B-4045-BBB8-B9637D2712E7}" dt="2022-09-15T19:16:50.331" v="377"/>
          <ac:picMkLst>
            <pc:docMk/>
            <pc:sldMk cId="0" sldId="303"/>
            <ac:picMk id="9" creationId="{00000000-0000-0000-0000-000000000000}"/>
          </ac:picMkLst>
        </pc:picChg>
      </pc:sldChg>
      <pc:sldChg chg="modSp">
        <pc:chgData name="Trahan, Anik" userId="54262fd3-4634-4131-bb90-0ce55e74faae" providerId="ADAL" clId="{AE893EFC-3A6B-4045-BBB8-B9637D2712E7}" dt="2022-09-15T19:16:50.331" v="377"/>
        <pc:sldMkLst>
          <pc:docMk/>
          <pc:sldMk cId="0" sldId="304"/>
        </pc:sldMkLst>
        <pc:spChg chg="mod">
          <ac:chgData name="Trahan, Anik" userId="54262fd3-4634-4131-bb90-0ce55e74faae" providerId="ADAL" clId="{AE893EFC-3A6B-4045-BBB8-B9637D2712E7}" dt="2022-09-15T19:16:50.331" v="377"/>
          <ac:spMkLst>
            <pc:docMk/>
            <pc:sldMk cId="0" sldId="304"/>
            <ac:spMk id="11" creationId="{00000000-0000-0000-0000-000000000000}"/>
          </ac:spMkLst>
        </pc:spChg>
        <pc:graphicFrameChg chg="mod">
          <ac:chgData name="Trahan, Anik" userId="54262fd3-4634-4131-bb90-0ce55e74faae" providerId="ADAL" clId="{AE893EFC-3A6B-4045-BBB8-B9637D2712E7}" dt="2022-09-15T19:16:50.331" v="377"/>
          <ac:graphicFrameMkLst>
            <pc:docMk/>
            <pc:sldMk cId="0" sldId="304"/>
            <ac:graphicFrameMk id="9"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304"/>
            <ac:graphicFrameMk id="139266"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304"/>
            <ac:graphicFrameMk id="139267"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304"/>
            <ac:graphicFrameMk id="139268"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304"/>
            <ac:graphicFrameMk id="139269" creationId="{00000000-0000-0000-0000-000000000000}"/>
          </ac:graphicFrameMkLst>
        </pc:graphicFrameChg>
        <pc:graphicFrameChg chg="mod">
          <ac:chgData name="Trahan, Anik" userId="54262fd3-4634-4131-bb90-0ce55e74faae" providerId="ADAL" clId="{AE893EFC-3A6B-4045-BBB8-B9637D2712E7}" dt="2022-09-15T19:16:50.331" v="377"/>
          <ac:graphicFrameMkLst>
            <pc:docMk/>
            <pc:sldMk cId="0" sldId="304"/>
            <ac:graphicFrameMk id="139270" creationId="{00000000-0000-0000-0000-000000000000}"/>
          </ac:graphicFrameMkLst>
        </pc:graphicFrameChg>
      </pc:sldChg>
      <pc:sldChg chg="modSp modNotes">
        <pc:chgData name="Trahan, Anik" userId="54262fd3-4634-4131-bb90-0ce55e74faae" providerId="ADAL" clId="{AE893EFC-3A6B-4045-BBB8-B9637D2712E7}" dt="2022-09-15T19:16:50.331" v="377"/>
        <pc:sldMkLst>
          <pc:docMk/>
          <pc:sldMk cId="639804833" sldId="306"/>
        </pc:sldMkLst>
        <pc:spChg chg="mod">
          <ac:chgData name="Trahan, Anik" userId="54262fd3-4634-4131-bb90-0ce55e74faae" providerId="ADAL" clId="{AE893EFC-3A6B-4045-BBB8-B9637D2712E7}" dt="2022-09-15T19:16:50.331" v="377"/>
          <ac:spMkLst>
            <pc:docMk/>
            <pc:sldMk cId="639804833" sldId="306"/>
            <ac:spMk id="4" creationId="{00000000-0000-0000-0000-000000000000}"/>
          </ac:spMkLst>
        </pc:spChg>
        <pc:spChg chg="mod">
          <ac:chgData name="Trahan, Anik" userId="54262fd3-4634-4131-bb90-0ce55e74faae" providerId="ADAL" clId="{AE893EFC-3A6B-4045-BBB8-B9637D2712E7}" dt="2022-09-15T19:16:50.331" v="377"/>
          <ac:spMkLst>
            <pc:docMk/>
            <pc:sldMk cId="639804833" sldId="306"/>
            <ac:spMk id="6" creationId="{00000000-0000-0000-0000-000000000000}"/>
          </ac:spMkLst>
        </pc:spChg>
        <pc:spChg chg="mod">
          <ac:chgData name="Trahan, Anik" userId="54262fd3-4634-4131-bb90-0ce55e74faae" providerId="ADAL" clId="{AE893EFC-3A6B-4045-BBB8-B9637D2712E7}" dt="2022-09-15T19:16:50.331" v="377"/>
          <ac:spMkLst>
            <pc:docMk/>
            <pc:sldMk cId="639804833" sldId="306"/>
            <ac:spMk id="7" creationId="{00000000-0000-0000-0000-000000000000}"/>
          </ac:spMkLst>
        </pc:spChg>
        <pc:spChg chg="mod">
          <ac:chgData name="Trahan, Anik" userId="54262fd3-4634-4131-bb90-0ce55e74faae" providerId="ADAL" clId="{AE893EFC-3A6B-4045-BBB8-B9637D2712E7}" dt="2022-09-15T19:16:50.331" v="377"/>
          <ac:spMkLst>
            <pc:docMk/>
            <pc:sldMk cId="639804833" sldId="306"/>
            <ac:spMk id="11" creationId="{00000000-0000-0000-0000-000000000000}"/>
          </ac:spMkLst>
        </pc:spChg>
        <pc:picChg chg="mod">
          <ac:chgData name="Trahan, Anik" userId="54262fd3-4634-4131-bb90-0ce55e74faae" providerId="ADAL" clId="{AE893EFC-3A6B-4045-BBB8-B9637D2712E7}" dt="2022-09-15T19:16:50.331" v="377"/>
          <ac:picMkLst>
            <pc:docMk/>
            <pc:sldMk cId="639804833" sldId="306"/>
            <ac:picMk id="2" creationId="{00000000-0000-0000-0000-000000000000}"/>
          </ac:picMkLst>
        </pc:picChg>
        <pc:picChg chg="mod">
          <ac:chgData name="Trahan, Anik" userId="54262fd3-4634-4131-bb90-0ce55e74faae" providerId="ADAL" clId="{AE893EFC-3A6B-4045-BBB8-B9637D2712E7}" dt="2022-09-15T19:16:50.331" v="377"/>
          <ac:picMkLst>
            <pc:docMk/>
            <pc:sldMk cId="639804833" sldId="306"/>
            <ac:picMk id="3" creationId="{00000000-0000-0000-0000-000000000000}"/>
          </ac:picMkLst>
        </pc:picChg>
      </pc:sldChg>
      <pc:sldChg chg="addSp delSp modSp new mod modTransition modClrScheme chgLayout">
        <pc:chgData name="Trahan, Anik" userId="54262fd3-4634-4131-bb90-0ce55e74faae" providerId="ADAL" clId="{AE893EFC-3A6B-4045-BBB8-B9637D2712E7}" dt="2022-09-19T16:28:47.859" v="1377"/>
        <pc:sldMkLst>
          <pc:docMk/>
          <pc:sldMk cId="3530800806" sldId="307"/>
        </pc:sldMkLst>
        <pc:spChg chg="del mod">
          <ac:chgData name="Trahan, Anik" userId="54262fd3-4634-4131-bb90-0ce55e74faae" providerId="ADAL" clId="{AE893EFC-3A6B-4045-BBB8-B9637D2712E7}" dt="2022-09-15T18:11:43.288" v="130" actId="478"/>
          <ac:spMkLst>
            <pc:docMk/>
            <pc:sldMk cId="3530800806" sldId="307"/>
            <ac:spMk id="2" creationId="{375208F2-52B8-4E1B-8EB5-4C266B6F48B6}"/>
          </ac:spMkLst>
        </pc:spChg>
        <pc:spChg chg="del">
          <ac:chgData name="Trahan, Anik" userId="54262fd3-4634-4131-bb90-0ce55e74faae" providerId="ADAL" clId="{AE893EFC-3A6B-4045-BBB8-B9637D2712E7}" dt="2022-09-15T18:02:16.047" v="24" actId="931"/>
          <ac:spMkLst>
            <pc:docMk/>
            <pc:sldMk cId="3530800806" sldId="307"/>
            <ac:spMk id="3" creationId="{DBC9BF6C-64F4-44F9-995A-142036D54EB1}"/>
          </ac:spMkLst>
        </pc:spChg>
        <pc:spChg chg="add del mod">
          <ac:chgData name="Trahan, Anik" userId="54262fd3-4634-4131-bb90-0ce55e74faae" providerId="ADAL" clId="{AE893EFC-3A6B-4045-BBB8-B9637D2712E7}" dt="2022-09-15T19:19:36.378" v="398" actId="1076"/>
          <ac:spMkLst>
            <pc:docMk/>
            <pc:sldMk cId="3530800806" sldId="307"/>
            <ac:spMk id="6" creationId="{A80388E8-3B40-4608-B863-5B363FA96948}"/>
          </ac:spMkLst>
        </pc:spChg>
        <pc:spChg chg="add del mod">
          <ac:chgData name="Trahan, Anik" userId="54262fd3-4634-4131-bb90-0ce55e74faae" providerId="ADAL" clId="{AE893EFC-3A6B-4045-BBB8-B9637D2712E7}" dt="2022-09-15T18:08:44.940" v="77" actId="478"/>
          <ac:spMkLst>
            <pc:docMk/>
            <pc:sldMk cId="3530800806" sldId="307"/>
            <ac:spMk id="9" creationId="{54BE9F7F-7032-4330-B31E-A77955C431AA}"/>
          </ac:spMkLst>
        </pc:spChg>
        <pc:spChg chg="add del mod">
          <ac:chgData name="Trahan, Anik" userId="54262fd3-4634-4131-bb90-0ce55e74faae" providerId="ADAL" clId="{AE893EFC-3A6B-4045-BBB8-B9637D2712E7}" dt="2022-09-15T18:08:22.906" v="71" actId="478"/>
          <ac:spMkLst>
            <pc:docMk/>
            <pc:sldMk cId="3530800806" sldId="307"/>
            <ac:spMk id="10" creationId="{719BF198-8537-23EC-3738-2134BC4B2F9E}"/>
          </ac:spMkLst>
        </pc:spChg>
        <pc:spChg chg="add del mod">
          <ac:chgData name="Trahan, Anik" userId="54262fd3-4634-4131-bb90-0ce55e74faae" providerId="ADAL" clId="{AE893EFC-3A6B-4045-BBB8-B9637D2712E7}" dt="2022-09-15T18:11:50.861" v="133" actId="478"/>
          <ac:spMkLst>
            <pc:docMk/>
            <pc:sldMk cId="3530800806" sldId="307"/>
            <ac:spMk id="12" creationId="{A0DACD7B-6B6E-4A71-AD38-9E8C43AAEB48}"/>
          </ac:spMkLst>
        </pc:spChg>
        <pc:spChg chg="add del mod">
          <ac:chgData name="Trahan, Anik" userId="54262fd3-4634-4131-bb90-0ce55e74faae" providerId="ADAL" clId="{AE893EFC-3A6B-4045-BBB8-B9637D2712E7}" dt="2022-09-15T18:11:48.303" v="132" actId="478"/>
          <ac:spMkLst>
            <pc:docMk/>
            <pc:sldMk cId="3530800806" sldId="307"/>
            <ac:spMk id="14" creationId="{34B5DA26-2418-4323-87AD-8A0DB125B9CA}"/>
          </ac:spMkLst>
        </pc:spChg>
        <pc:picChg chg="add del mod ord">
          <ac:chgData name="Trahan, Anik" userId="54262fd3-4634-4131-bb90-0ce55e74faae" providerId="ADAL" clId="{AE893EFC-3A6B-4045-BBB8-B9637D2712E7}" dt="2022-09-15T19:19:05.614" v="392" actId="1076"/>
          <ac:picMkLst>
            <pc:docMk/>
            <pc:sldMk cId="3530800806" sldId="307"/>
            <ac:picMk id="5" creationId="{AAC21DA4-9E2F-4135-A93D-C04A390F32C7}"/>
          </ac:picMkLst>
        </pc:picChg>
        <pc:picChg chg="add mod ord modCrop">
          <ac:chgData name="Trahan, Anik" userId="54262fd3-4634-4131-bb90-0ce55e74faae" providerId="ADAL" clId="{AE893EFC-3A6B-4045-BBB8-B9637D2712E7}" dt="2022-09-15T19:19:55.186" v="400" actId="14100"/>
          <ac:picMkLst>
            <pc:docMk/>
            <pc:sldMk cId="3530800806" sldId="307"/>
            <ac:picMk id="7" creationId="{45253834-5745-4F5D-95B7-F900FA51E483}"/>
          </ac:picMkLst>
        </pc:picChg>
      </pc:sldChg>
      <pc:sldChg chg="addSp delSp modSp new del mod modAnim">
        <pc:chgData name="Trahan, Anik" userId="54262fd3-4634-4131-bb90-0ce55e74faae" providerId="ADAL" clId="{AE893EFC-3A6B-4045-BBB8-B9637D2712E7}" dt="2022-09-15T19:53:24.351" v="1082" actId="47"/>
        <pc:sldMkLst>
          <pc:docMk/>
          <pc:sldMk cId="4004630298" sldId="308"/>
        </pc:sldMkLst>
        <pc:spChg chg="mod">
          <ac:chgData name="Trahan, Anik" userId="54262fd3-4634-4131-bb90-0ce55e74faae" providerId="ADAL" clId="{AE893EFC-3A6B-4045-BBB8-B9637D2712E7}" dt="2022-09-15T19:37:28.244" v="975" actId="20577"/>
          <ac:spMkLst>
            <pc:docMk/>
            <pc:sldMk cId="4004630298" sldId="308"/>
            <ac:spMk id="2" creationId="{A48C15FF-19E3-4DA0-ADE7-0A3D8A8DDB6A}"/>
          </ac:spMkLst>
        </pc:spChg>
        <pc:spChg chg="mod">
          <ac:chgData name="Trahan, Anik" userId="54262fd3-4634-4131-bb90-0ce55e74faae" providerId="ADAL" clId="{AE893EFC-3A6B-4045-BBB8-B9637D2712E7}" dt="2022-09-15T19:37:18.868" v="971" actId="14100"/>
          <ac:spMkLst>
            <pc:docMk/>
            <pc:sldMk cId="4004630298" sldId="308"/>
            <ac:spMk id="3" creationId="{417DE88D-134D-4937-8F0B-D4FE402CFAC6}"/>
          </ac:spMkLst>
        </pc:spChg>
        <pc:spChg chg="del mod">
          <ac:chgData name="Trahan, Anik" userId="54262fd3-4634-4131-bb90-0ce55e74faae" providerId="ADAL" clId="{AE893EFC-3A6B-4045-BBB8-B9637D2712E7}" dt="2022-09-15T19:34:25.114" v="955"/>
          <ac:spMkLst>
            <pc:docMk/>
            <pc:sldMk cId="4004630298" sldId="308"/>
            <ac:spMk id="4" creationId="{9044C4D2-5793-420D-A70A-3B00A35E015A}"/>
          </ac:spMkLst>
        </pc:spChg>
        <pc:spChg chg="add del mod">
          <ac:chgData name="Trahan, Anik" userId="54262fd3-4634-4131-bb90-0ce55e74faae" providerId="ADAL" clId="{AE893EFC-3A6B-4045-BBB8-B9637D2712E7}" dt="2022-09-15T19:39:23.543" v="982"/>
          <ac:spMkLst>
            <pc:docMk/>
            <pc:sldMk cId="4004630298" sldId="308"/>
            <ac:spMk id="5" creationId="{5A363A9E-EBF3-4A4D-96F7-78D27D56F2CD}"/>
          </ac:spMkLst>
        </pc:spChg>
        <pc:spChg chg="add del mod">
          <ac:chgData name="Trahan, Anik" userId="54262fd3-4634-4131-bb90-0ce55e74faae" providerId="ADAL" clId="{AE893EFC-3A6B-4045-BBB8-B9637D2712E7}" dt="2022-09-15T19:39:23.543" v="982"/>
          <ac:spMkLst>
            <pc:docMk/>
            <pc:sldMk cId="4004630298" sldId="308"/>
            <ac:spMk id="6" creationId="{D3639DAF-F0CC-4A26-AF37-950DDC0887A1}"/>
          </ac:spMkLst>
        </pc:spChg>
        <pc:spChg chg="mod">
          <ac:chgData name="Trahan, Anik" userId="54262fd3-4634-4131-bb90-0ce55e74faae" providerId="ADAL" clId="{AE893EFC-3A6B-4045-BBB8-B9637D2712E7}" dt="2022-09-15T19:49:27.228" v="1024" actId="1076"/>
          <ac:spMkLst>
            <pc:docMk/>
            <pc:sldMk cId="4004630298" sldId="308"/>
            <ac:spMk id="8" creationId="{983F8508-749A-4C82-9C75-4C2BA9187B64}"/>
          </ac:spMkLst>
        </pc:spChg>
        <pc:spChg chg="add mod">
          <ac:chgData name="Trahan, Anik" userId="54262fd3-4634-4131-bb90-0ce55e74faae" providerId="ADAL" clId="{AE893EFC-3A6B-4045-BBB8-B9637D2712E7}" dt="2022-09-15T19:49:29.229" v="1025" actId="21"/>
          <ac:spMkLst>
            <pc:docMk/>
            <pc:sldMk cId="4004630298" sldId="308"/>
            <ac:spMk id="10" creationId="{689643B6-AE1A-4AF0-9C1D-09F9922CF653}"/>
          </ac:spMkLst>
        </pc:spChg>
        <pc:graphicFrameChg chg="add del modGraphic">
          <ac:chgData name="Trahan, Anik" userId="54262fd3-4634-4131-bb90-0ce55e74faae" providerId="ADAL" clId="{AE893EFC-3A6B-4045-BBB8-B9637D2712E7}" dt="2022-09-15T19:47:58.113" v="1020" actId="27309"/>
          <ac:graphicFrameMkLst>
            <pc:docMk/>
            <pc:sldMk cId="4004630298" sldId="308"/>
            <ac:graphicFrameMk id="9" creationId="{0201A1CA-0822-4A3B-BE1C-AFC2A369E1D3}"/>
          </ac:graphicFrameMkLst>
        </pc:graphicFrameChg>
        <pc:picChg chg="add del mod">
          <ac:chgData name="Trahan, Anik" userId="54262fd3-4634-4131-bb90-0ce55e74faae" providerId="ADAL" clId="{AE893EFC-3A6B-4045-BBB8-B9637D2712E7}" dt="2022-09-15T19:49:29.229" v="1025" actId="21"/>
          <ac:picMkLst>
            <pc:docMk/>
            <pc:sldMk cId="4004630298" sldId="308"/>
            <ac:picMk id="1026" creationId="{2ACC53EF-8947-49F9-AB97-280D1B66A103}"/>
          </ac:picMkLst>
        </pc:picChg>
      </pc:sldChg>
      <pc:sldChg chg="addSp delSp modSp add mod modAnim">
        <pc:chgData name="Trahan, Anik" userId="54262fd3-4634-4131-bb90-0ce55e74faae" providerId="ADAL" clId="{AE893EFC-3A6B-4045-BBB8-B9637D2712E7}" dt="2022-09-15T20:00:13.863" v="1176" actId="20577"/>
        <pc:sldMkLst>
          <pc:docMk/>
          <pc:sldMk cId="4255943511" sldId="309"/>
        </pc:sldMkLst>
        <pc:spChg chg="mod">
          <ac:chgData name="Trahan, Anik" userId="54262fd3-4634-4131-bb90-0ce55e74faae" providerId="ADAL" clId="{AE893EFC-3A6B-4045-BBB8-B9637D2712E7}" dt="2022-09-15T19:53:38.600" v="1086" actId="20577"/>
          <ac:spMkLst>
            <pc:docMk/>
            <pc:sldMk cId="4255943511" sldId="309"/>
            <ac:spMk id="2" creationId="{A48C15FF-19E3-4DA0-ADE7-0A3D8A8DDB6A}"/>
          </ac:spMkLst>
        </pc:spChg>
        <pc:spChg chg="mod">
          <ac:chgData name="Trahan, Anik" userId="54262fd3-4634-4131-bb90-0ce55e74faae" providerId="ADAL" clId="{AE893EFC-3A6B-4045-BBB8-B9637D2712E7}" dt="2022-09-15T20:00:13.863" v="1176" actId="20577"/>
          <ac:spMkLst>
            <pc:docMk/>
            <pc:sldMk cId="4255943511" sldId="309"/>
            <ac:spMk id="3" creationId="{417DE88D-134D-4937-8F0B-D4FE402CFAC6}"/>
          </ac:spMkLst>
        </pc:spChg>
        <pc:spChg chg="del mod">
          <ac:chgData name="Trahan, Anik" userId="54262fd3-4634-4131-bb90-0ce55e74faae" providerId="ADAL" clId="{AE893EFC-3A6B-4045-BBB8-B9637D2712E7}" dt="2022-09-15T19:27:45.176" v="816" actId="3680"/>
          <ac:spMkLst>
            <pc:docMk/>
            <pc:sldMk cId="4255943511" sldId="309"/>
            <ac:spMk id="4" creationId="{9044C4D2-5793-420D-A70A-3B00A35E015A}"/>
          </ac:spMkLst>
        </pc:spChg>
        <pc:spChg chg="add mod">
          <ac:chgData name="Trahan, Anik" userId="54262fd3-4634-4131-bb90-0ce55e74faae" providerId="ADAL" clId="{AE893EFC-3A6B-4045-BBB8-B9637D2712E7}" dt="2022-09-15T19:56:13.465" v="1121" actId="1076"/>
          <ac:spMkLst>
            <pc:docMk/>
            <pc:sldMk cId="4255943511" sldId="309"/>
            <ac:spMk id="6" creationId="{CFE8CFB5-9548-4A6C-87AE-79605499D068}"/>
          </ac:spMkLst>
        </pc:spChg>
        <pc:spChg chg="add mod">
          <ac:chgData name="Trahan, Anik" userId="54262fd3-4634-4131-bb90-0ce55e74faae" providerId="ADAL" clId="{AE893EFC-3A6B-4045-BBB8-B9637D2712E7}" dt="2022-09-15T19:59:24.764" v="1170" actId="2085"/>
          <ac:spMkLst>
            <pc:docMk/>
            <pc:sldMk cId="4255943511" sldId="309"/>
            <ac:spMk id="7" creationId="{9D171077-C1EA-4DD3-A866-6506DA1A1277}"/>
          </ac:spMkLst>
        </pc:spChg>
        <pc:spChg chg="add mod">
          <ac:chgData name="Trahan, Anik" userId="54262fd3-4634-4131-bb90-0ce55e74faae" providerId="ADAL" clId="{AE893EFC-3A6B-4045-BBB8-B9637D2712E7}" dt="2022-09-15T19:59:31.492" v="1172" actId="1037"/>
          <ac:spMkLst>
            <pc:docMk/>
            <pc:sldMk cId="4255943511" sldId="309"/>
            <ac:spMk id="8" creationId="{999FB9CB-8397-4225-BAAF-9437AEEE1C5B}"/>
          </ac:spMkLst>
        </pc:spChg>
        <pc:graphicFrameChg chg="add mod ord modGraphic">
          <ac:chgData name="Trahan, Anik" userId="54262fd3-4634-4131-bb90-0ce55e74faae" providerId="ADAL" clId="{AE893EFC-3A6B-4045-BBB8-B9637D2712E7}" dt="2022-09-15T19:57:09.369" v="1133" actId="20577"/>
          <ac:graphicFrameMkLst>
            <pc:docMk/>
            <pc:sldMk cId="4255943511" sldId="309"/>
            <ac:graphicFrameMk id="5" creationId="{C52EBE28-2A06-442C-86B5-0AA564E5B96A}"/>
          </ac:graphicFrameMkLst>
        </pc:graphicFrameChg>
      </pc:sldChg>
      <pc:sldChg chg="modSp add del mod modTransition">
        <pc:chgData name="Trahan, Anik" userId="54262fd3-4634-4131-bb90-0ce55e74faae" providerId="ADAL" clId="{AE893EFC-3A6B-4045-BBB8-B9637D2712E7}" dt="2022-09-15T19:53:30.203" v="1083" actId="47"/>
        <pc:sldMkLst>
          <pc:docMk/>
          <pc:sldMk cId="611982870" sldId="310"/>
        </pc:sldMkLst>
        <pc:spChg chg="mod">
          <ac:chgData name="Trahan, Anik" userId="54262fd3-4634-4131-bb90-0ce55e74faae" providerId="ADAL" clId="{AE893EFC-3A6B-4045-BBB8-B9637D2712E7}" dt="2022-09-15T19:48:29.681" v="1021" actId="1076"/>
          <ac:spMkLst>
            <pc:docMk/>
            <pc:sldMk cId="611982870" sldId="310"/>
            <ac:spMk id="8" creationId="{983F8508-749A-4C82-9C75-4C2BA9187B64}"/>
          </ac:spMkLst>
        </pc:spChg>
      </pc:sldChg>
      <pc:sldChg chg="modSp add del mod modTransition">
        <pc:chgData name="Trahan, Anik" userId="54262fd3-4634-4131-bb90-0ce55e74faae" providerId="ADAL" clId="{AE893EFC-3A6B-4045-BBB8-B9637D2712E7}" dt="2022-09-15T19:53:32.950" v="1084" actId="47"/>
        <pc:sldMkLst>
          <pc:docMk/>
          <pc:sldMk cId="121861926" sldId="311"/>
        </pc:sldMkLst>
        <pc:spChg chg="mod">
          <ac:chgData name="Trahan, Anik" userId="54262fd3-4634-4131-bb90-0ce55e74faae" providerId="ADAL" clId="{AE893EFC-3A6B-4045-BBB8-B9637D2712E7}" dt="2022-09-15T19:46:47.105" v="1016" actId="14100"/>
          <ac:spMkLst>
            <pc:docMk/>
            <pc:sldMk cId="121861926" sldId="311"/>
            <ac:spMk id="8" creationId="{983F8508-749A-4C82-9C75-4C2BA9187B64}"/>
          </ac:spMkLst>
        </pc:spChg>
      </pc:sldChg>
      <pc:sldChg chg="addSp delSp modSp new mod modAnim">
        <pc:chgData name="Trahan, Anik" userId="54262fd3-4634-4131-bb90-0ce55e74faae" providerId="ADAL" clId="{AE893EFC-3A6B-4045-BBB8-B9637D2712E7}" dt="2022-09-15T19:57:26.727" v="1134"/>
        <pc:sldMkLst>
          <pc:docMk/>
          <pc:sldMk cId="2375338208" sldId="312"/>
        </pc:sldMkLst>
        <pc:spChg chg="mod">
          <ac:chgData name="Trahan, Anik" userId="54262fd3-4634-4131-bb90-0ce55e74faae" providerId="ADAL" clId="{AE893EFC-3A6B-4045-BBB8-B9637D2712E7}" dt="2022-09-15T19:56:25.314" v="1122" actId="207"/>
          <ac:spMkLst>
            <pc:docMk/>
            <pc:sldMk cId="2375338208" sldId="312"/>
            <ac:spMk id="2" creationId="{79B3425A-DC6C-4AD9-9BA8-F62A90376C28}"/>
          </ac:spMkLst>
        </pc:spChg>
        <pc:spChg chg="mod">
          <ac:chgData name="Trahan, Anik" userId="54262fd3-4634-4131-bb90-0ce55e74faae" providerId="ADAL" clId="{AE893EFC-3A6B-4045-BBB8-B9637D2712E7}" dt="2022-09-15T19:52:51.872" v="1077" actId="14100"/>
          <ac:spMkLst>
            <pc:docMk/>
            <pc:sldMk cId="2375338208" sldId="312"/>
            <ac:spMk id="3" creationId="{927CD348-421F-41A3-AE54-9B2E38F74364}"/>
          </ac:spMkLst>
        </pc:spChg>
        <pc:spChg chg="del">
          <ac:chgData name="Trahan, Anik" userId="54262fd3-4634-4131-bb90-0ce55e74faae" providerId="ADAL" clId="{AE893EFC-3A6B-4045-BBB8-B9637D2712E7}" dt="2022-09-15T19:49:40.747" v="1026"/>
          <ac:spMkLst>
            <pc:docMk/>
            <pc:sldMk cId="2375338208" sldId="312"/>
            <ac:spMk id="4" creationId="{5361CE28-A625-4DA2-B1F3-BAE34DD5BA17}"/>
          </ac:spMkLst>
        </pc:spChg>
        <pc:spChg chg="add mod">
          <ac:chgData name="Trahan, Anik" userId="54262fd3-4634-4131-bb90-0ce55e74faae" providerId="ADAL" clId="{AE893EFC-3A6B-4045-BBB8-B9637D2712E7}" dt="2022-09-15T19:50:08.733" v="1031"/>
          <ac:spMkLst>
            <pc:docMk/>
            <pc:sldMk cId="2375338208" sldId="312"/>
            <ac:spMk id="6" creationId="{B629E32C-DACE-4F83-AC1C-1421FEE2F668}"/>
          </ac:spMkLst>
        </pc:spChg>
        <pc:picChg chg="add mod">
          <ac:chgData name="Trahan, Anik" userId="54262fd3-4634-4131-bb90-0ce55e74faae" providerId="ADAL" clId="{AE893EFC-3A6B-4045-BBB8-B9637D2712E7}" dt="2022-09-15T19:49:56.916" v="1030" actId="14100"/>
          <ac:picMkLst>
            <pc:docMk/>
            <pc:sldMk cId="2375338208" sldId="312"/>
            <ac:picMk id="5" creationId="{B1A75B56-374B-48D4-8F04-B8A4980FE6CE}"/>
          </ac:picMkLst>
        </pc:picChg>
      </pc:sldChg>
      <pc:sldChg chg="modSp add mod modTransition">
        <pc:chgData name="Trahan, Anik" userId="54262fd3-4634-4131-bb90-0ce55e74faae" providerId="ADAL" clId="{AE893EFC-3A6B-4045-BBB8-B9637D2712E7}" dt="2022-09-15T19:51:09.376" v="1046"/>
        <pc:sldMkLst>
          <pc:docMk/>
          <pc:sldMk cId="2838998905" sldId="313"/>
        </pc:sldMkLst>
        <pc:spChg chg="mod">
          <ac:chgData name="Trahan, Anik" userId="54262fd3-4634-4131-bb90-0ce55e74faae" providerId="ADAL" clId="{AE893EFC-3A6B-4045-BBB8-B9637D2712E7}" dt="2022-09-15T19:50:41.482" v="1040" actId="1036"/>
          <ac:spMkLst>
            <pc:docMk/>
            <pc:sldMk cId="2838998905" sldId="313"/>
            <ac:spMk id="6" creationId="{B629E32C-DACE-4F83-AC1C-1421FEE2F668}"/>
          </ac:spMkLst>
        </pc:spChg>
      </pc:sldChg>
      <pc:sldChg chg="delSp modSp add mod modTransition modAnim">
        <pc:chgData name="Trahan, Anik" userId="54262fd3-4634-4131-bb90-0ce55e74faae" providerId="ADAL" clId="{AE893EFC-3A6B-4045-BBB8-B9637D2712E7}" dt="2022-09-15T19:58:12.305" v="1137"/>
        <pc:sldMkLst>
          <pc:docMk/>
          <pc:sldMk cId="378594735" sldId="314"/>
        </pc:sldMkLst>
        <pc:spChg chg="del">
          <ac:chgData name="Trahan, Anik" userId="54262fd3-4634-4131-bb90-0ce55e74faae" providerId="ADAL" clId="{AE893EFC-3A6B-4045-BBB8-B9637D2712E7}" dt="2022-09-15T19:53:20.385" v="1081" actId="478"/>
          <ac:spMkLst>
            <pc:docMk/>
            <pc:sldMk cId="378594735" sldId="314"/>
            <ac:spMk id="2" creationId="{79B3425A-DC6C-4AD9-9BA8-F62A90376C28}"/>
          </ac:spMkLst>
        </pc:spChg>
        <pc:spChg chg="mod">
          <ac:chgData name="Trahan, Anik" userId="54262fd3-4634-4131-bb90-0ce55e74faae" providerId="ADAL" clId="{AE893EFC-3A6B-4045-BBB8-B9637D2712E7}" dt="2022-09-15T19:56:50.566" v="1124" actId="6549"/>
          <ac:spMkLst>
            <pc:docMk/>
            <pc:sldMk cId="378594735" sldId="314"/>
            <ac:spMk id="3" creationId="{927CD348-421F-41A3-AE54-9B2E38F74364}"/>
          </ac:spMkLst>
        </pc:spChg>
        <pc:spChg chg="mod">
          <ac:chgData name="Trahan, Anik" userId="54262fd3-4634-4131-bb90-0ce55e74faae" providerId="ADAL" clId="{AE893EFC-3A6B-4045-BBB8-B9637D2712E7}" dt="2022-09-15T19:51:02.905" v="1045" actId="1076"/>
          <ac:spMkLst>
            <pc:docMk/>
            <pc:sldMk cId="378594735" sldId="314"/>
            <ac:spMk id="6" creationId="{B629E32C-DACE-4F83-AC1C-1421FEE2F668}"/>
          </ac:spMkLst>
        </pc:spChg>
      </pc:sldChg>
      <pc:sldChg chg="ord">
        <pc:chgData name="Trahan, Anik" userId="54262fd3-4634-4131-bb90-0ce55e74faae" providerId="ADAL" clId="{AE893EFC-3A6B-4045-BBB8-B9637D2712E7}" dt="2022-09-19T16:30:59.157" v="1380"/>
        <pc:sldMkLst>
          <pc:docMk/>
          <pc:sldMk cId="2902214489" sldId="317"/>
        </pc:sldMkLst>
      </pc:sldChg>
      <pc:sldMasterChg chg="modSp modAnim modSldLayout">
        <pc:chgData name="Trahan, Anik" userId="54262fd3-4634-4131-bb90-0ce55e74faae" providerId="ADAL" clId="{AE893EFC-3A6B-4045-BBB8-B9637D2712E7}" dt="2022-09-15T19:49:09.661" v="1023"/>
        <pc:sldMasterMkLst>
          <pc:docMk/>
          <pc:sldMasterMk cId="0" sldId="2147483648"/>
        </pc:sldMasterMkLst>
        <pc:spChg chg="mod">
          <ac:chgData name="Trahan, Anik" userId="54262fd3-4634-4131-bb90-0ce55e74faae" providerId="ADAL" clId="{AE893EFC-3A6B-4045-BBB8-B9637D2712E7}" dt="2022-09-15T19:16:50.331" v="377"/>
          <ac:spMkLst>
            <pc:docMk/>
            <pc:sldMasterMk cId="0" sldId="2147483648"/>
            <ac:spMk id="1027" creationId="{00000000-0000-0000-0000-000000000000}"/>
          </ac:spMkLst>
        </pc:spChg>
        <pc:spChg chg="mod">
          <ac:chgData name="Trahan, Anik" userId="54262fd3-4634-4131-bb90-0ce55e74faae" providerId="ADAL" clId="{AE893EFC-3A6B-4045-BBB8-B9637D2712E7}" dt="2022-09-15T19:16:50.331" v="377"/>
          <ac:spMkLst>
            <pc:docMk/>
            <pc:sldMasterMk cId="0" sldId="2147483648"/>
            <ac:spMk id="1028" creationId="{00000000-0000-0000-0000-000000000000}"/>
          </ac:spMkLst>
        </pc:spChg>
        <pc:spChg chg="mod">
          <ac:chgData name="Trahan, Anik" userId="54262fd3-4634-4131-bb90-0ce55e74faae" providerId="ADAL" clId="{AE893EFC-3A6B-4045-BBB8-B9637D2712E7}" dt="2022-09-15T19:16:50.331" v="377"/>
          <ac:spMkLst>
            <pc:docMk/>
            <pc:sldMasterMk cId="0" sldId="2147483648"/>
            <ac:spMk id="1029" creationId="{00000000-0000-0000-0000-000000000000}"/>
          </ac:spMkLst>
        </pc:spChg>
        <pc:spChg chg="mod">
          <ac:chgData name="Trahan, Anik" userId="54262fd3-4634-4131-bb90-0ce55e74faae" providerId="ADAL" clId="{AE893EFC-3A6B-4045-BBB8-B9637D2712E7}" dt="2022-09-15T19:16:50.331" v="377"/>
          <ac:spMkLst>
            <pc:docMk/>
            <pc:sldMasterMk cId="0" sldId="2147483648"/>
            <ac:spMk id="1030" creationId="{00000000-0000-0000-0000-000000000000}"/>
          </ac:spMkLst>
        </pc:spChg>
        <pc:spChg chg="mod">
          <ac:chgData name="Trahan, Anik" userId="54262fd3-4634-4131-bb90-0ce55e74faae" providerId="ADAL" clId="{AE893EFC-3A6B-4045-BBB8-B9637D2712E7}" dt="2022-09-15T19:16:50.331" v="377"/>
          <ac:spMkLst>
            <pc:docMk/>
            <pc:sldMasterMk cId="0" sldId="2147483648"/>
            <ac:spMk id="6146" creationId="{00000000-0000-0000-0000-000000000000}"/>
          </ac:spMkLst>
        </pc:spChg>
        <pc:sldLayoutChg chg="modSp">
          <pc:chgData name="Trahan, Anik" userId="54262fd3-4634-4131-bb90-0ce55e74faae" providerId="ADAL" clId="{AE893EFC-3A6B-4045-BBB8-B9637D2712E7}" dt="2022-09-15T19:16:50.331" v="377"/>
          <pc:sldLayoutMkLst>
            <pc:docMk/>
            <pc:sldMasterMk cId="0" sldId="2147483648"/>
            <pc:sldLayoutMk cId="0" sldId="2147483649"/>
          </pc:sldLayoutMkLst>
          <pc:spChg chg="mod">
            <ac:chgData name="Trahan, Anik" userId="54262fd3-4634-4131-bb90-0ce55e74faae" providerId="ADAL" clId="{AE893EFC-3A6B-4045-BBB8-B9637D2712E7}" dt="2022-09-15T19:16:50.331" v="377"/>
            <ac:spMkLst>
              <pc:docMk/>
              <pc:sldMasterMk cId="0" sldId="2147483648"/>
              <pc:sldLayoutMk cId="0" sldId="2147483649"/>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49"/>
              <ac:spMk id="3"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51"/>
          </pc:sldLayoutMkLst>
          <pc:spChg chg="mod">
            <ac:chgData name="Trahan, Anik" userId="54262fd3-4634-4131-bb90-0ce55e74faae" providerId="ADAL" clId="{AE893EFC-3A6B-4045-BBB8-B9637D2712E7}" dt="2022-09-15T19:16:50.331" v="377"/>
            <ac:spMkLst>
              <pc:docMk/>
              <pc:sldMasterMk cId="0" sldId="2147483648"/>
              <pc:sldLayoutMk cId="0" sldId="2147483651"/>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1"/>
              <ac:spMk id="3"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52"/>
          </pc:sldLayoutMkLst>
          <pc:spChg chg="mod">
            <ac:chgData name="Trahan, Anik" userId="54262fd3-4634-4131-bb90-0ce55e74faae" providerId="ADAL" clId="{AE893EFC-3A6B-4045-BBB8-B9637D2712E7}" dt="2022-09-15T19:16:50.331" v="377"/>
            <ac:spMkLst>
              <pc:docMk/>
              <pc:sldMasterMk cId="0" sldId="2147483648"/>
              <pc:sldLayoutMk cId="0" sldId="2147483652"/>
              <ac:spMk id="3"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2"/>
              <ac:spMk id="4"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53"/>
          </pc:sldLayoutMkLst>
          <pc:spChg chg="mod">
            <ac:chgData name="Trahan, Anik" userId="54262fd3-4634-4131-bb90-0ce55e74faae" providerId="ADAL" clId="{AE893EFC-3A6B-4045-BBB8-B9637D2712E7}" dt="2022-09-15T19:16:50.331" v="377"/>
            <ac:spMkLst>
              <pc:docMk/>
              <pc:sldMasterMk cId="0" sldId="2147483648"/>
              <pc:sldLayoutMk cId="0" sldId="2147483653"/>
              <ac:spMk id="3"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3"/>
              <ac:spMk id="4"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3"/>
              <ac:spMk id="5"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3"/>
              <ac:spMk id="6"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56"/>
          </pc:sldLayoutMkLst>
          <pc:spChg chg="mod">
            <ac:chgData name="Trahan, Anik" userId="54262fd3-4634-4131-bb90-0ce55e74faae" providerId="ADAL" clId="{AE893EFC-3A6B-4045-BBB8-B9637D2712E7}" dt="2022-09-15T19:16:50.331" v="377"/>
            <ac:spMkLst>
              <pc:docMk/>
              <pc:sldMasterMk cId="0" sldId="2147483648"/>
              <pc:sldLayoutMk cId="0" sldId="2147483656"/>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6"/>
              <ac:spMk id="3"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6"/>
              <ac:spMk id="4"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57"/>
          </pc:sldLayoutMkLst>
          <pc:spChg chg="mod">
            <ac:chgData name="Trahan, Anik" userId="54262fd3-4634-4131-bb90-0ce55e74faae" providerId="ADAL" clId="{AE893EFC-3A6B-4045-BBB8-B9637D2712E7}" dt="2022-09-15T19:16:50.331" v="377"/>
            <ac:spMkLst>
              <pc:docMk/>
              <pc:sldMasterMk cId="0" sldId="2147483648"/>
              <pc:sldLayoutMk cId="0" sldId="2147483657"/>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7"/>
              <ac:spMk id="3"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7"/>
              <ac:spMk id="4"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59"/>
          </pc:sldLayoutMkLst>
          <pc:spChg chg="mod">
            <ac:chgData name="Trahan, Anik" userId="54262fd3-4634-4131-bb90-0ce55e74faae" providerId="ADAL" clId="{AE893EFC-3A6B-4045-BBB8-B9637D2712E7}" dt="2022-09-15T19:16:50.331" v="377"/>
            <ac:spMkLst>
              <pc:docMk/>
              <pc:sldMasterMk cId="0" sldId="2147483648"/>
              <pc:sldLayoutMk cId="0" sldId="2147483659"/>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59"/>
              <ac:spMk id="3"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60"/>
          </pc:sldLayoutMkLst>
          <pc:spChg chg="mod">
            <ac:chgData name="Trahan, Anik" userId="54262fd3-4634-4131-bb90-0ce55e74faae" providerId="ADAL" clId="{AE893EFC-3A6B-4045-BBB8-B9637D2712E7}" dt="2022-09-15T19:16:50.331" v="377"/>
            <ac:spMkLst>
              <pc:docMk/>
              <pc:sldMasterMk cId="0" sldId="2147483648"/>
              <pc:sldLayoutMk cId="0" sldId="2147483660"/>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60"/>
              <ac:spMk id="3"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60"/>
              <ac:spMk id="4"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61"/>
          </pc:sldLayoutMkLst>
          <pc:spChg chg="mod">
            <ac:chgData name="Trahan, Anik" userId="54262fd3-4634-4131-bb90-0ce55e74faae" providerId="ADAL" clId="{AE893EFC-3A6B-4045-BBB8-B9637D2712E7}" dt="2022-09-15T19:16:50.331" v="377"/>
            <ac:spMkLst>
              <pc:docMk/>
              <pc:sldMasterMk cId="0" sldId="2147483648"/>
              <pc:sldLayoutMk cId="0" sldId="2147483661"/>
              <ac:spMk id="2"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61"/>
              <ac:spMk id="3" creationId="{00000000-0000-0000-0000-000000000000}"/>
            </ac:spMkLst>
          </pc:spChg>
          <pc:spChg chg="mod">
            <ac:chgData name="Trahan, Anik" userId="54262fd3-4634-4131-bb90-0ce55e74faae" providerId="ADAL" clId="{AE893EFC-3A6B-4045-BBB8-B9637D2712E7}" dt="2022-09-15T19:16:50.331" v="377"/>
            <ac:spMkLst>
              <pc:docMk/>
              <pc:sldMasterMk cId="0" sldId="2147483648"/>
              <pc:sldLayoutMk cId="0" sldId="2147483661"/>
              <ac:spMk id="4" creationId="{00000000-0000-0000-0000-000000000000}"/>
            </ac:spMkLst>
          </pc:spChg>
        </pc:sldLayoutChg>
        <pc:sldLayoutChg chg="modSp">
          <pc:chgData name="Trahan, Anik" userId="54262fd3-4634-4131-bb90-0ce55e74faae" providerId="ADAL" clId="{AE893EFC-3A6B-4045-BBB8-B9637D2712E7}" dt="2022-09-15T19:16:50.331" v="377"/>
          <pc:sldLayoutMkLst>
            <pc:docMk/>
            <pc:sldMasterMk cId="0" sldId="2147483648"/>
            <pc:sldLayoutMk cId="0" sldId="2147483662"/>
          </pc:sldLayoutMkLst>
          <pc:spChg chg="mod">
            <ac:chgData name="Trahan, Anik" userId="54262fd3-4634-4131-bb90-0ce55e74faae" providerId="ADAL" clId="{AE893EFC-3A6B-4045-BBB8-B9637D2712E7}" dt="2022-09-15T19:16:50.331" v="377"/>
            <ac:spMkLst>
              <pc:docMk/>
              <pc:sldMasterMk cId="0" sldId="2147483648"/>
              <pc:sldLayoutMk cId="0" sldId="2147483662"/>
              <ac:spMk id="2" creationId="{00000000-0000-0000-0000-000000000000}"/>
            </ac:spMkLst>
          </pc:spChg>
        </pc:sldLayoutChg>
      </pc:sldMasterChg>
    </pc:docChg>
  </pc:docChgLst>
  <pc:docChgLst>
    <pc:chgData name="Trahan, Anik" userId="54262fd3-4634-4131-bb90-0ce55e74faae" providerId="ADAL" clId="{C7E7D941-6CC8-4250-98B5-2F80B5D28AF8}"/>
    <pc:docChg chg="custSel addSld delSld modSld">
      <pc:chgData name="Trahan, Anik" userId="54262fd3-4634-4131-bb90-0ce55e74faae" providerId="ADAL" clId="{C7E7D941-6CC8-4250-98B5-2F80B5D28AF8}" dt="2022-09-16T15:30:03.537" v="154" actId="20577"/>
      <pc:docMkLst>
        <pc:docMk/>
      </pc:docMkLst>
      <pc:sldChg chg="modSp mod">
        <pc:chgData name="Trahan, Anik" userId="54262fd3-4634-4131-bb90-0ce55e74faae" providerId="ADAL" clId="{C7E7D941-6CC8-4250-98B5-2F80B5D28AF8}" dt="2022-09-16T15:07:39.366" v="134" actId="1076"/>
        <pc:sldMkLst>
          <pc:docMk/>
          <pc:sldMk cId="0" sldId="256"/>
        </pc:sldMkLst>
        <pc:spChg chg="mod">
          <ac:chgData name="Trahan, Anik" userId="54262fd3-4634-4131-bb90-0ce55e74faae" providerId="ADAL" clId="{C7E7D941-6CC8-4250-98B5-2F80B5D28AF8}" dt="2022-09-16T15:07:36.573" v="133" actId="1076"/>
          <ac:spMkLst>
            <pc:docMk/>
            <pc:sldMk cId="0" sldId="256"/>
            <ac:spMk id="2050" creationId="{00000000-0000-0000-0000-000000000000}"/>
          </ac:spMkLst>
        </pc:spChg>
        <pc:spChg chg="mod">
          <ac:chgData name="Trahan, Anik" userId="54262fd3-4634-4131-bb90-0ce55e74faae" providerId="ADAL" clId="{C7E7D941-6CC8-4250-98B5-2F80B5D28AF8}" dt="2022-09-16T15:07:39.366" v="134" actId="1076"/>
          <ac:spMkLst>
            <pc:docMk/>
            <pc:sldMk cId="0" sldId="256"/>
            <ac:spMk id="2051" creationId="{00000000-0000-0000-0000-000000000000}"/>
          </ac:spMkLst>
        </pc:spChg>
        <pc:spChg chg="mod">
          <ac:chgData name="Trahan, Anik" userId="54262fd3-4634-4131-bb90-0ce55e74faae" providerId="ADAL" clId="{C7E7D941-6CC8-4250-98B5-2F80B5D28AF8}" dt="2022-09-16T15:06:51.508" v="114" actId="14100"/>
          <ac:spMkLst>
            <pc:docMk/>
            <pc:sldMk cId="0" sldId="256"/>
            <ac:spMk id="3076" creationId="{00000000-0000-0000-0000-000000000000}"/>
          </ac:spMkLst>
        </pc:spChg>
      </pc:sldChg>
      <pc:sldChg chg="modSp mod">
        <pc:chgData name="Trahan, Anik" userId="54262fd3-4634-4131-bb90-0ce55e74faae" providerId="ADAL" clId="{C7E7D941-6CC8-4250-98B5-2F80B5D28AF8}" dt="2022-09-16T15:03:55.726" v="103" actId="1076"/>
        <pc:sldMkLst>
          <pc:docMk/>
          <pc:sldMk cId="0" sldId="262"/>
        </pc:sldMkLst>
        <pc:picChg chg="mod">
          <ac:chgData name="Trahan, Anik" userId="54262fd3-4634-4131-bb90-0ce55e74faae" providerId="ADAL" clId="{C7E7D941-6CC8-4250-98B5-2F80B5D28AF8}" dt="2022-09-16T15:03:55.726" v="103" actId="1076"/>
          <ac:picMkLst>
            <pc:docMk/>
            <pc:sldMk cId="0" sldId="262"/>
            <ac:picMk id="12294" creationId="{00000000-0000-0000-0000-000000000000}"/>
          </ac:picMkLst>
        </pc:picChg>
      </pc:sldChg>
      <pc:sldChg chg="modSp mod">
        <pc:chgData name="Trahan, Anik" userId="54262fd3-4634-4131-bb90-0ce55e74faae" providerId="ADAL" clId="{C7E7D941-6CC8-4250-98B5-2F80B5D28AF8}" dt="2022-09-16T14:37:16.700" v="2" actId="1076"/>
        <pc:sldMkLst>
          <pc:docMk/>
          <pc:sldMk cId="0" sldId="292"/>
        </pc:sldMkLst>
        <pc:picChg chg="mod">
          <ac:chgData name="Trahan, Anik" userId="54262fd3-4634-4131-bb90-0ce55e74faae" providerId="ADAL" clId="{C7E7D941-6CC8-4250-98B5-2F80B5D28AF8}" dt="2022-09-16T14:37:13.826" v="1" actId="1076"/>
          <ac:picMkLst>
            <pc:docMk/>
            <pc:sldMk cId="0" sldId="292"/>
            <ac:picMk id="24580" creationId="{00000000-0000-0000-0000-000000000000}"/>
          </ac:picMkLst>
        </pc:picChg>
        <pc:picChg chg="mod">
          <ac:chgData name="Trahan, Anik" userId="54262fd3-4634-4131-bb90-0ce55e74faae" providerId="ADAL" clId="{C7E7D941-6CC8-4250-98B5-2F80B5D28AF8}" dt="2022-09-16T14:37:16.700" v="2" actId="1076"/>
          <ac:picMkLst>
            <pc:docMk/>
            <pc:sldMk cId="0" sldId="292"/>
            <ac:picMk id="24582" creationId="{00000000-0000-0000-0000-000000000000}"/>
          </ac:picMkLst>
        </pc:picChg>
      </pc:sldChg>
      <pc:sldChg chg="addSp delSp modSp mod modAnim">
        <pc:chgData name="Trahan, Anik" userId="54262fd3-4634-4131-bb90-0ce55e74faae" providerId="ADAL" clId="{C7E7D941-6CC8-4250-98B5-2F80B5D28AF8}" dt="2022-09-16T15:03:23.353" v="102"/>
        <pc:sldMkLst>
          <pc:docMk/>
          <pc:sldMk cId="639804833" sldId="306"/>
        </pc:sldMkLst>
        <pc:spChg chg="del">
          <ac:chgData name="Trahan, Anik" userId="54262fd3-4634-4131-bb90-0ce55e74faae" providerId="ADAL" clId="{C7E7D941-6CC8-4250-98B5-2F80B5D28AF8}" dt="2022-09-16T14:54:00.108" v="62" actId="478"/>
          <ac:spMkLst>
            <pc:docMk/>
            <pc:sldMk cId="639804833" sldId="306"/>
            <ac:spMk id="4" creationId="{00000000-0000-0000-0000-000000000000}"/>
          </ac:spMkLst>
        </pc:spChg>
        <pc:spChg chg="mod">
          <ac:chgData name="Trahan, Anik" userId="54262fd3-4634-4131-bb90-0ce55e74faae" providerId="ADAL" clId="{C7E7D941-6CC8-4250-98B5-2F80B5D28AF8}" dt="2022-09-16T15:00:55.879" v="83" actId="1076"/>
          <ac:spMkLst>
            <pc:docMk/>
            <pc:sldMk cId="639804833" sldId="306"/>
            <ac:spMk id="6" creationId="{00000000-0000-0000-0000-000000000000}"/>
          </ac:spMkLst>
        </pc:spChg>
        <pc:spChg chg="mod">
          <ac:chgData name="Trahan, Anik" userId="54262fd3-4634-4131-bb90-0ce55e74faae" providerId="ADAL" clId="{C7E7D941-6CC8-4250-98B5-2F80B5D28AF8}" dt="2022-09-16T15:01:01.471" v="85" actId="1076"/>
          <ac:spMkLst>
            <pc:docMk/>
            <pc:sldMk cId="639804833" sldId="306"/>
            <ac:spMk id="7" creationId="{00000000-0000-0000-0000-000000000000}"/>
          </ac:spMkLst>
        </pc:spChg>
        <pc:spChg chg="mod">
          <ac:chgData name="Trahan, Anik" userId="54262fd3-4634-4131-bb90-0ce55e74faae" providerId="ADAL" clId="{C7E7D941-6CC8-4250-98B5-2F80B5D28AF8}" dt="2022-09-16T15:00:59.039" v="84" actId="1076"/>
          <ac:spMkLst>
            <pc:docMk/>
            <pc:sldMk cId="639804833" sldId="306"/>
            <ac:spMk id="11" creationId="{00000000-0000-0000-0000-000000000000}"/>
          </ac:spMkLst>
        </pc:spChg>
        <pc:picChg chg="del">
          <ac:chgData name="Trahan, Anik" userId="54262fd3-4634-4131-bb90-0ce55e74faae" providerId="ADAL" clId="{C7E7D941-6CC8-4250-98B5-2F80B5D28AF8}" dt="2022-09-16T14:53:59.133" v="61" actId="478"/>
          <ac:picMkLst>
            <pc:docMk/>
            <pc:sldMk cId="639804833" sldId="306"/>
            <ac:picMk id="2" creationId="{00000000-0000-0000-0000-000000000000}"/>
          </ac:picMkLst>
        </pc:picChg>
        <pc:picChg chg="mod">
          <ac:chgData name="Trahan, Anik" userId="54262fd3-4634-4131-bb90-0ce55e74faae" providerId="ADAL" clId="{C7E7D941-6CC8-4250-98B5-2F80B5D28AF8}" dt="2022-09-16T15:00:52.984" v="82" actId="14100"/>
          <ac:picMkLst>
            <pc:docMk/>
            <pc:sldMk cId="639804833" sldId="306"/>
            <ac:picMk id="3" creationId="{00000000-0000-0000-0000-000000000000}"/>
          </ac:picMkLst>
        </pc:picChg>
        <pc:picChg chg="add del mod">
          <ac:chgData name="Trahan, Anik" userId="54262fd3-4634-4131-bb90-0ce55e74faae" providerId="ADAL" clId="{C7E7D941-6CC8-4250-98B5-2F80B5D28AF8}" dt="2022-09-16T14:54:38.219" v="64"/>
          <ac:picMkLst>
            <pc:docMk/>
            <pc:sldMk cId="639804833" sldId="306"/>
            <ac:picMk id="8" creationId="{BA72A83B-7E6A-BD67-B865-A29D3309DC88}"/>
          </ac:picMkLst>
        </pc:picChg>
        <pc:picChg chg="add mod">
          <ac:chgData name="Trahan, Anik" userId="54262fd3-4634-4131-bb90-0ce55e74faae" providerId="ADAL" clId="{C7E7D941-6CC8-4250-98B5-2F80B5D28AF8}" dt="2022-09-16T15:01:38.799" v="95" actId="1076"/>
          <ac:picMkLst>
            <pc:docMk/>
            <pc:sldMk cId="639804833" sldId="306"/>
            <ac:picMk id="10" creationId="{A3CB9CBF-6B98-64FD-D76B-C65540F52647}"/>
          </ac:picMkLst>
        </pc:picChg>
        <pc:picChg chg="add mod">
          <ac:chgData name="Trahan, Anik" userId="54262fd3-4634-4131-bb90-0ce55e74faae" providerId="ADAL" clId="{C7E7D941-6CC8-4250-98B5-2F80B5D28AF8}" dt="2022-09-16T15:02:01.582" v="99" actId="1076"/>
          <ac:picMkLst>
            <pc:docMk/>
            <pc:sldMk cId="639804833" sldId="306"/>
            <ac:picMk id="13" creationId="{F67E2B05-7171-A54E-C5C9-7265022DEA42}"/>
          </ac:picMkLst>
        </pc:picChg>
      </pc:sldChg>
      <pc:sldChg chg="modSp">
        <pc:chgData name="Trahan, Anik" userId="54262fd3-4634-4131-bb90-0ce55e74faae" providerId="ADAL" clId="{C7E7D941-6CC8-4250-98B5-2F80B5D28AF8}" dt="2022-09-16T14:37:00.448" v="0"/>
        <pc:sldMkLst>
          <pc:docMk/>
          <pc:sldMk cId="3530800806" sldId="307"/>
        </pc:sldMkLst>
        <pc:spChg chg="mod">
          <ac:chgData name="Trahan, Anik" userId="54262fd3-4634-4131-bb90-0ce55e74faae" providerId="ADAL" clId="{C7E7D941-6CC8-4250-98B5-2F80B5D28AF8}" dt="2022-09-16T14:37:00.448" v="0"/>
          <ac:spMkLst>
            <pc:docMk/>
            <pc:sldMk cId="3530800806" sldId="307"/>
            <ac:spMk id="6" creationId="{A80388E8-3B40-4608-B863-5B363FA96948}"/>
          </ac:spMkLst>
        </pc:spChg>
      </pc:sldChg>
      <pc:sldChg chg="addSp modSp modAnim">
        <pc:chgData name="Trahan, Anik" userId="54262fd3-4634-4131-bb90-0ce55e74faae" providerId="ADAL" clId="{C7E7D941-6CC8-4250-98B5-2F80B5D28AF8}" dt="2022-09-16T14:49:46.150" v="58"/>
        <pc:sldMkLst>
          <pc:docMk/>
          <pc:sldMk cId="4255943511" sldId="309"/>
        </pc:sldMkLst>
        <pc:spChg chg="mod">
          <ac:chgData name="Trahan, Anik" userId="54262fd3-4634-4131-bb90-0ce55e74faae" providerId="ADAL" clId="{C7E7D941-6CC8-4250-98B5-2F80B5D28AF8}" dt="2022-09-16T14:45:56.395" v="34" actId="20577"/>
          <ac:spMkLst>
            <pc:docMk/>
            <pc:sldMk cId="4255943511" sldId="309"/>
            <ac:spMk id="3" creationId="{417DE88D-134D-4937-8F0B-D4FE402CFAC6}"/>
          </ac:spMkLst>
        </pc:spChg>
        <pc:picChg chg="add mod">
          <ac:chgData name="Trahan, Anik" userId="54262fd3-4634-4131-bb90-0ce55e74faae" providerId="ADAL" clId="{C7E7D941-6CC8-4250-98B5-2F80B5D28AF8}" dt="2022-09-16T14:47:17.554" v="41" actId="1076"/>
          <ac:picMkLst>
            <pc:docMk/>
            <pc:sldMk cId="4255943511" sldId="309"/>
            <ac:picMk id="1026" creationId="{81B5D02F-E564-53BB-843F-44FF6AF0DBB9}"/>
          </ac:picMkLst>
        </pc:picChg>
        <pc:picChg chg="add mod">
          <ac:chgData name="Trahan, Anik" userId="54262fd3-4634-4131-bb90-0ce55e74faae" providerId="ADAL" clId="{C7E7D941-6CC8-4250-98B5-2F80B5D28AF8}" dt="2022-09-16T14:48:44.009" v="47" actId="1076"/>
          <ac:picMkLst>
            <pc:docMk/>
            <pc:sldMk cId="4255943511" sldId="309"/>
            <ac:picMk id="1028" creationId="{262CBF4B-8717-45B6-A380-CA7A65ECB8EC}"/>
          </ac:picMkLst>
        </pc:picChg>
      </pc:sldChg>
      <pc:sldChg chg="del">
        <pc:chgData name="Trahan, Anik" userId="54262fd3-4634-4131-bb90-0ce55e74faae" providerId="ADAL" clId="{C7E7D941-6CC8-4250-98B5-2F80B5D28AF8}" dt="2022-09-16T14:42:16.362" v="5" actId="47"/>
        <pc:sldMkLst>
          <pc:docMk/>
          <pc:sldMk cId="2838998905" sldId="313"/>
        </pc:sldMkLst>
      </pc:sldChg>
      <pc:sldChg chg="modSp del mod">
        <pc:chgData name="Trahan, Anik" userId="54262fd3-4634-4131-bb90-0ce55e74faae" providerId="ADAL" clId="{C7E7D941-6CC8-4250-98B5-2F80B5D28AF8}" dt="2022-09-16T14:43:35.746" v="15" actId="2696"/>
        <pc:sldMkLst>
          <pc:docMk/>
          <pc:sldMk cId="378594735" sldId="314"/>
        </pc:sldMkLst>
        <pc:spChg chg="mod">
          <ac:chgData name="Trahan, Anik" userId="54262fd3-4634-4131-bb90-0ce55e74faae" providerId="ADAL" clId="{C7E7D941-6CC8-4250-98B5-2F80B5D28AF8}" dt="2022-09-16T14:43:24.560" v="12" actId="21"/>
          <ac:spMkLst>
            <pc:docMk/>
            <pc:sldMk cId="378594735" sldId="314"/>
            <ac:spMk id="3" creationId="{927CD348-421F-41A3-AE54-9B2E38F74364}"/>
          </ac:spMkLst>
        </pc:spChg>
      </pc:sldChg>
      <pc:sldChg chg="modSp add mod modTransition modAnim">
        <pc:chgData name="Trahan, Anik" userId="54262fd3-4634-4131-bb90-0ce55e74faae" providerId="ADAL" clId="{C7E7D941-6CC8-4250-98B5-2F80B5D28AF8}" dt="2022-09-16T14:44:40.464" v="20"/>
        <pc:sldMkLst>
          <pc:docMk/>
          <pc:sldMk cId="2468619973" sldId="315"/>
        </pc:sldMkLst>
        <pc:spChg chg="mod">
          <ac:chgData name="Trahan, Anik" userId="54262fd3-4634-4131-bb90-0ce55e74faae" providerId="ADAL" clId="{C7E7D941-6CC8-4250-98B5-2F80B5D28AF8}" dt="2022-09-16T14:42:45.332" v="10" actId="1076"/>
          <ac:spMkLst>
            <pc:docMk/>
            <pc:sldMk cId="2468619973" sldId="315"/>
            <ac:spMk id="6" creationId="{B629E32C-DACE-4F83-AC1C-1421FEE2F668}"/>
          </ac:spMkLst>
        </pc:spChg>
      </pc:sldChg>
      <pc:sldChg chg="modSp add mod modTransition modAnim">
        <pc:chgData name="Trahan, Anik" userId="54262fd3-4634-4131-bb90-0ce55e74faae" providerId="ADAL" clId="{C7E7D941-6CC8-4250-98B5-2F80B5D28AF8}" dt="2022-09-16T14:45:12.320" v="22"/>
        <pc:sldMkLst>
          <pc:docMk/>
          <pc:sldMk cId="3074555777" sldId="316"/>
        </pc:sldMkLst>
        <pc:spChg chg="mod">
          <ac:chgData name="Trahan, Anik" userId="54262fd3-4634-4131-bb90-0ce55e74faae" providerId="ADAL" clId="{C7E7D941-6CC8-4250-98B5-2F80B5D28AF8}" dt="2022-09-16T14:43:28.663" v="13"/>
          <ac:spMkLst>
            <pc:docMk/>
            <pc:sldMk cId="3074555777" sldId="316"/>
            <ac:spMk id="3" creationId="{927CD348-421F-41A3-AE54-9B2E38F74364}"/>
          </ac:spMkLst>
        </pc:spChg>
        <pc:spChg chg="mod">
          <ac:chgData name="Trahan, Anik" userId="54262fd3-4634-4131-bb90-0ce55e74faae" providerId="ADAL" clId="{C7E7D941-6CC8-4250-98B5-2F80B5D28AF8}" dt="2022-09-16T14:43:18.715" v="11" actId="1076"/>
          <ac:spMkLst>
            <pc:docMk/>
            <pc:sldMk cId="3074555777" sldId="316"/>
            <ac:spMk id="6" creationId="{B629E32C-DACE-4F83-AC1C-1421FEE2F668}"/>
          </ac:spMkLst>
        </pc:spChg>
      </pc:sldChg>
      <pc:sldChg chg="modSp add mod setBg">
        <pc:chgData name="Trahan, Anik" userId="54262fd3-4634-4131-bb90-0ce55e74faae" providerId="ADAL" clId="{C7E7D941-6CC8-4250-98B5-2F80B5D28AF8}" dt="2022-09-16T15:30:03.537" v="154" actId="20577"/>
        <pc:sldMkLst>
          <pc:docMk/>
          <pc:sldMk cId="2902214489" sldId="317"/>
        </pc:sldMkLst>
        <pc:spChg chg="mod">
          <ac:chgData name="Trahan, Anik" userId="54262fd3-4634-4131-bb90-0ce55e74faae" providerId="ADAL" clId="{C7E7D941-6CC8-4250-98B5-2F80B5D28AF8}" dt="2022-09-16T15:30:03.537" v="154" actId="20577"/>
          <ac:spMkLst>
            <pc:docMk/>
            <pc:sldMk cId="2902214489" sldId="317"/>
            <ac:spMk id="2050" creationId="{00000000-0000-0000-0000-000000000000}"/>
          </ac:spMkLst>
        </pc:spChg>
        <pc:spChg chg="mod">
          <ac:chgData name="Trahan, Anik" userId="54262fd3-4634-4131-bb90-0ce55e74faae" providerId="ADAL" clId="{C7E7D941-6CC8-4250-98B5-2F80B5D28AF8}" dt="2022-09-16T15:29:14.433" v="142" actId="1076"/>
          <ac:spMkLst>
            <pc:docMk/>
            <pc:sldMk cId="2902214489" sldId="317"/>
            <ac:spMk id="2051" creationId="{00000000-0000-0000-0000-000000000000}"/>
          </ac:spMkLst>
        </pc:spChg>
        <pc:spChg chg="mod">
          <ac:chgData name="Trahan, Anik" userId="54262fd3-4634-4131-bb90-0ce55e74faae" providerId="ADAL" clId="{C7E7D941-6CC8-4250-98B5-2F80B5D28AF8}" dt="2022-09-16T15:29:23.033" v="145" actId="14100"/>
          <ac:spMkLst>
            <pc:docMk/>
            <pc:sldMk cId="2902214489" sldId="317"/>
            <ac:spMk id="7173" creationId="{00000000-0000-0000-0000-000000000000}"/>
          </ac:spMkLst>
        </pc:spChg>
      </pc:sldChg>
      <pc:sldChg chg="add del">
        <pc:chgData name="Trahan, Anik" userId="54262fd3-4634-4131-bb90-0ce55e74faae" providerId="ADAL" clId="{C7E7D941-6CC8-4250-98B5-2F80B5D28AF8}" dt="2022-09-16T14:43:38.292" v="16" actId="2696"/>
        <pc:sldMkLst>
          <pc:docMk/>
          <pc:sldMk cId="3893948641" sldId="317"/>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Classeur1"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scatterChart>
        <c:scatterStyle val="smoothMarker"/>
        <c:varyColors val="0"/>
        <c:ser>
          <c:idx val="3"/>
          <c:order val="3"/>
          <c:tx>
            <c:strRef>
              <c:f>Feuil1!$B$1</c:f>
              <c:strCache>
                <c:ptCount val="1"/>
                <c:pt idx="0">
                  <c:v>2,357142857</c:v>
                </c:pt>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Feuil1!$B$2:$B$87</c:f>
              <c:numCache>
                <c:formatCode>General</c:formatCode>
                <c:ptCount val="86"/>
                <c:pt idx="0">
                  <c:v>2.4080267558528443</c:v>
                </c:pt>
                <c:pt idx="1">
                  <c:v>2.4613003095975232</c:v>
                </c:pt>
                <c:pt idx="2">
                  <c:v>2.5171440096813242</c:v>
                </c:pt>
                <c:pt idx="3">
                  <c:v>2.575757575757577</c:v>
                </c:pt>
                <c:pt idx="4">
                  <c:v>2.6373626373626382</c:v>
                </c:pt>
                <c:pt idx="5">
                  <c:v>2.7022058823529411</c:v>
                </c:pt>
                <c:pt idx="6">
                  <c:v>2.7705627705627722</c:v>
                </c:pt>
                <c:pt idx="7">
                  <c:v>2.8427419354838679</c:v>
                </c:pt>
                <c:pt idx="8">
                  <c:v>2.91909042834479</c:v>
                </c:pt>
                <c:pt idx="9">
                  <c:v>3</c:v>
                </c:pt>
                <c:pt idx="10">
                  <c:v>3.0859146697837532</c:v>
                </c:pt>
                <c:pt idx="11">
                  <c:v>3.1773399014778345</c:v>
                </c:pt>
                <c:pt idx="12">
                  <c:v>3.2748538011695905</c:v>
                </c:pt>
                <c:pt idx="13">
                  <c:v>3.3791208791208787</c:v>
                </c:pt>
                <c:pt idx="14">
                  <c:v>3.4909090909090907</c:v>
                </c:pt>
                <c:pt idx="15">
                  <c:v>3.6111111111111112</c:v>
                </c:pt>
                <c:pt idx="16">
                  <c:v>3.7407711238720283</c:v>
                </c:pt>
                <c:pt idx="17">
                  <c:v>3.8811188811188795</c:v>
                </c:pt>
                <c:pt idx="18">
                  <c:v>4.0336134453781547</c:v>
                </c:pt>
                <c:pt idx="19">
                  <c:v>4.2</c:v>
                </c:pt>
                <c:pt idx="20">
                  <c:v>4.3823845327604687</c:v>
                </c:pt>
                <c:pt idx="21">
                  <c:v>4.5833333333333384</c:v>
                </c:pt>
                <c:pt idx="22">
                  <c:v>4.8060075093867347</c:v>
                </c:pt>
                <c:pt idx="23">
                  <c:v>5.0543478260869525</c:v>
                </c:pt>
                <c:pt idx="24">
                  <c:v>5.3333333333333393</c:v>
                </c:pt>
                <c:pt idx="25">
                  <c:v>5.6493506493506516</c:v>
                </c:pt>
                <c:pt idx="26">
                  <c:v>6.0107334525939198</c:v>
                </c:pt>
                <c:pt idx="27">
                  <c:v>6.4285714285714315</c:v>
                </c:pt>
                <c:pt idx="28">
                  <c:v>6.9179600886917996</c:v>
                </c:pt>
                <c:pt idx="29">
                  <c:v>7.5000000000000053</c:v>
                </c:pt>
                <c:pt idx="30">
                  <c:v>8.2051282051282168</c:v>
                </c:pt>
                <c:pt idx="31">
                  <c:v>9.078947368421062</c:v>
                </c:pt>
                <c:pt idx="32">
                  <c:v>10.193050193050205</c:v>
                </c:pt>
                <c:pt idx="33">
                  <c:v>11.666666666666696</c:v>
                </c:pt>
                <c:pt idx="34">
                  <c:v>13.714285714285747</c:v>
                </c:pt>
                <c:pt idx="35">
                  <c:v>16.764705882352981</c:v>
                </c:pt>
                <c:pt idx="36">
                  <c:v>21.81818181818192</c:v>
                </c:pt>
                <c:pt idx="37">
                  <c:v>31.875000000000242</c:v>
                </c:pt>
                <c:pt idx="38">
                  <c:v>61.93548387096876</c:v>
                </c:pt>
              </c:numCache>
            </c:numRef>
          </c:yVal>
          <c:smooth val="1"/>
          <c:extLst>
            <c:ext xmlns:c16="http://schemas.microsoft.com/office/drawing/2014/chart" uri="{C3380CC4-5D6E-409C-BE32-E72D297353CC}">
              <c16:uniqueId val="{00000000-5247-4E2A-9B05-4FAD0CDF1348}"/>
            </c:ext>
          </c:extLst>
        </c:ser>
        <c:ser>
          <c:idx val="4"/>
          <c:order val="4"/>
          <c:tx>
            <c:strRef>
              <c:f>Feuil1!$C$1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Feuil1!$C$2:$C$87</c:f>
              <c:numCache>
                <c:formatCode>General</c:formatCode>
                <c:ptCount val="86"/>
                <c:pt idx="40">
                  <c:v>-57.931034482758534</c:v>
                </c:pt>
                <c:pt idx="41">
                  <c:v>-27.857142857142826</c:v>
                </c:pt>
                <c:pt idx="42">
                  <c:v>-17.77777777777775</c:v>
                </c:pt>
                <c:pt idx="43">
                  <c:v>-12.692307692307679</c:v>
                </c:pt>
                <c:pt idx="44">
                  <c:v>-9.6</c:v>
                </c:pt>
                <c:pt idx="45">
                  <c:v>-7.5000000000000053</c:v>
                </c:pt>
                <c:pt idx="46">
                  <c:v>-5.9627329192546705</c:v>
                </c:pt>
                <c:pt idx="47">
                  <c:v>-4.772727272727284</c:v>
                </c:pt>
                <c:pt idx="48">
                  <c:v>-3.8095238095238213</c:v>
                </c:pt>
                <c:pt idx="49">
                  <c:v>-3.0000000000000142</c:v>
                </c:pt>
                <c:pt idx="50">
                  <c:v>-2.296650717703363</c:v>
                </c:pt>
                <c:pt idx="51">
                  <c:v>-1.6666666666666821</c:v>
                </c:pt>
                <c:pt idx="52">
                  <c:v>-1.0859728506787487</c:v>
                </c:pt>
                <c:pt idx="53">
                  <c:v>-0.53571428571430246</c:v>
                </c:pt>
                <c:pt idx="54">
                  <c:v>-1.9539925233402809E-14</c:v>
                </c:pt>
                <c:pt idx="55">
                  <c:v>0.5357142857142646</c:v>
                </c:pt>
                <c:pt idx="56">
                  <c:v>1.0859728506787099</c:v>
                </c:pt>
                <c:pt idx="57">
                  <c:v>1.6666666666666397</c:v>
                </c:pt>
                <c:pt idx="58">
                  <c:v>2.2966507177033182</c:v>
                </c:pt>
                <c:pt idx="59">
                  <c:v>2.9999999999999587</c:v>
                </c:pt>
                <c:pt idx="60">
                  <c:v>3.8095238095237587</c:v>
                </c:pt>
                <c:pt idx="61">
                  <c:v>4.7727272727272085</c:v>
                </c:pt>
                <c:pt idx="62">
                  <c:v>5.9627329192545728</c:v>
                </c:pt>
                <c:pt idx="63">
                  <c:v>7.4999999999998828</c:v>
                </c:pt>
                <c:pt idx="64">
                  <c:v>9.599999999999822</c:v>
                </c:pt>
                <c:pt idx="65">
                  <c:v>12.692307692307406</c:v>
                </c:pt>
                <c:pt idx="66">
                  <c:v>17.777777777777242</c:v>
                </c:pt>
                <c:pt idx="67">
                  <c:v>27.857142857141614</c:v>
                </c:pt>
                <c:pt idx="68">
                  <c:v>57.931034482753468</c:v>
                </c:pt>
              </c:numCache>
            </c:numRef>
          </c:yVal>
          <c:smooth val="1"/>
          <c:extLst>
            <c:ext xmlns:c16="http://schemas.microsoft.com/office/drawing/2014/chart" uri="{C3380CC4-5D6E-409C-BE32-E72D297353CC}">
              <c16:uniqueId val="{00000001-5247-4E2A-9B05-4FAD0CDF1348}"/>
            </c:ext>
          </c:extLst>
        </c:ser>
        <c:ser>
          <c:idx val="5"/>
          <c:order val="5"/>
          <c:tx>
            <c:strRef>
              <c:f>Feuil1!$D$1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Feuil1!$D$2:$D$87</c:f>
              <c:numCache>
                <c:formatCode>General</c:formatCode>
                <c:ptCount val="86"/>
                <c:pt idx="70">
                  <c:v>-61.935483870973286</c:v>
                </c:pt>
                <c:pt idx="71">
                  <c:v>-31.875000000001442</c:v>
                </c:pt>
                <c:pt idx="72">
                  <c:v>-21.818181818182495</c:v>
                </c:pt>
                <c:pt idx="73">
                  <c:v>-16.764705882353319</c:v>
                </c:pt>
                <c:pt idx="74">
                  <c:v>-13.714285714285975</c:v>
                </c:pt>
                <c:pt idx="75">
                  <c:v>-11.666666666666856</c:v>
                </c:pt>
                <c:pt idx="76">
                  <c:v>-10.193050193050338</c:v>
                </c:pt>
                <c:pt idx="77">
                  <c:v>-9.0789473684211686</c:v>
                </c:pt>
                <c:pt idx="78">
                  <c:v>-8.2051282051283003</c:v>
                </c:pt>
                <c:pt idx="79">
                  <c:v>-7.5000000000000782</c:v>
                </c:pt>
                <c:pt idx="80">
                  <c:v>-6.9179600886918662</c:v>
                </c:pt>
                <c:pt idx="81">
                  <c:v>-6.4285714285714866</c:v>
                </c:pt>
                <c:pt idx="82">
                  <c:v>-6.0107334525939704</c:v>
                </c:pt>
                <c:pt idx="83">
                  <c:v>-5.6493506493506942</c:v>
                </c:pt>
                <c:pt idx="84">
                  <c:v>-5.3333333333333792</c:v>
                </c:pt>
                <c:pt idx="85">
                  <c:v>-5.054347826086989</c:v>
                </c:pt>
              </c:numCache>
            </c:numRef>
          </c:yVal>
          <c:smooth val="1"/>
          <c:extLst>
            <c:ext xmlns:c16="http://schemas.microsoft.com/office/drawing/2014/chart" uri="{C3380CC4-5D6E-409C-BE32-E72D297353CC}">
              <c16:uniqueId val="{00000002-5247-4E2A-9B05-4FAD0CDF1348}"/>
            </c:ext>
          </c:extLst>
        </c:ser>
        <c:ser>
          <c:idx val="0"/>
          <c:order val="0"/>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Feuil1!$B$1:$B$94</c:f>
              <c:numCache>
                <c:formatCode>General</c:formatCode>
                <c:ptCount val="94"/>
                <c:pt idx="0">
                  <c:v>2.3571428571428572</c:v>
                </c:pt>
                <c:pt idx="1">
                  <c:v>2.4080267558528443</c:v>
                </c:pt>
                <c:pt idx="2">
                  <c:v>2.4613003095975232</c:v>
                </c:pt>
                <c:pt idx="3">
                  <c:v>2.5171440096813242</c:v>
                </c:pt>
                <c:pt idx="4">
                  <c:v>2.575757575757577</c:v>
                </c:pt>
                <c:pt idx="5">
                  <c:v>2.6373626373626382</c:v>
                </c:pt>
                <c:pt idx="6">
                  <c:v>2.7022058823529411</c:v>
                </c:pt>
                <c:pt idx="7">
                  <c:v>2.7705627705627722</c:v>
                </c:pt>
                <c:pt idx="8">
                  <c:v>2.8427419354838679</c:v>
                </c:pt>
                <c:pt idx="9">
                  <c:v>2.91909042834479</c:v>
                </c:pt>
                <c:pt idx="10">
                  <c:v>3</c:v>
                </c:pt>
                <c:pt idx="11">
                  <c:v>3.0859146697837532</c:v>
                </c:pt>
                <c:pt idx="12">
                  <c:v>3.1773399014778345</c:v>
                </c:pt>
                <c:pt idx="13">
                  <c:v>3.2748538011695905</c:v>
                </c:pt>
                <c:pt idx="14">
                  <c:v>3.3791208791208787</c:v>
                </c:pt>
                <c:pt idx="15">
                  <c:v>3.4909090909090907</c:v>
                </c:pt>
                <c:pt idx="16">
                  <c:v>3.6111111111111112</c:v>
                </c:pt>
                <c:pt idx="17">
                  <c:v>3.7407711238720283</c:v>
                </c:pt>
                <c:pt idx="18">
                  <c:v>3.8811188811188795</c:v>
                </c:pt>
                <c:pt idx="19">
                  <c:v>4.0336134453781547</c:v>
                </c:pt>
                <c:pt idx="20">
                  <c:v>4.2</c:v>
                </c:pt>
                <c:pt idx="21">
                  <c:v>4.3823845327604687</c:v>
                </c:pt>
                <c:pt idx="22">
                  <c:v>4.5833333333333384</c:v>
                </c:pt>
                <c:pt idx="23">
                  <c:v>4.8060075093867347</c:v>
                </c:pt>
                <c:pt idx="24">
                  <c:v>5.0543478260869525</c:v>
                </c:pt>
                <c:pt idx="25">
                  <c:v>5.3333333333333393</c:v>
                </c:pt>
                <c:pt idx="26">
                  <c:v>5.6493506493506516</c:v>
                </c:pt>
                <c:pt idx="27">
                  <c:v>6.0107334525939198</c:v>
                </c:pt>
                <c:pt idx="28">
                  <c:v>6.4285714285714315</c:v>
                </c:pt>
                <c:pt idx="29">
                  <c:v>6.9179600886917996</c:v>
                </c:pt>
                <c:pt idx="30">
                  <c:v>7.5000000000000053</c:v>
                </c:pt>
                <c:pt idx="31">
                  <c:v>8.2051282051282168</c:v>
                </c:pt>
                <c:pt idx="32">
                  <c:v>9.078947368421062</c:v>
                </c:pt>
                <c:pt idx="33">
                  <c:v>10.193050193050205</c:v>
                </c:pt>
                <c:pt idx="34">
                  <c:v>11.666666666666696</c:v>
                </c:pt>
                <c:pt idx="35">
                  <c:v>13.714285714285747</c:v>
                </c:pt>
                <c:pt idx="36">
                  <c:v>16.764705882352981</c:v>
                </c:pt>
                <c:pt idx="37">
                  <c:v>21.81818181818192</c:v>
                </c:pt>
                <c:pt idx="38">
                  <c:v>31.875000000000242</c:v>
                </c:pt>
                <c:pt idx="39">
                  <c:v>61.93548387096876</c:v>
                </c:pt>
              </c:numCache>
            </c:numRef>
          </c:yVal>
          <c:smooth val="1"/>
          <c:extLst>
            <c:ext xmlns:c16="http://schemas.microsoft.com/office/drawing/2014/chart" uri="{C3380CC4-5D6E-409C-BE32-E72D297353CC}">
              <c16:uniqueId val="{00000003-5247-4E2A-9B05-4FAD0CDF1348}"/>
            </c:ext>
          </c:extLst>
        </c:ser>
        <c:ser>
          <c:idx val="1"/>
          <c:order val="1"/>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Feuil1!$C$1:$C$94</c:f>
              <c:numCache>
                <c:formatCode>General</c:formatCode>
                <c:ptCount val="94"/>
                <c:pt idx="41">
                  <c:v>-57.931034482758534</c:v>
                </c:pt>
                <c:pt idx="42">
                  <c:v>-27.857142857142826</c:v>
                </c:pt>
                <c:pt idx="43">
                  <c:v>-17.77777777777775</c:v>
                </c:pt>
                <c:pt idx="44">
                  <c:v>-12.692307692307679</c:v>
                </c:pt>
                <c:pt idx="45">
                  <c:v>-9.6</c:v>
                </c:pt>
                <c:pt idx="46">
                  <c:v>-7.5000000000000053</c:v>
                </c:pt>
                <c:pt idx="47">
                  <c:v>-5.9627329192546705</c:v>
                </c:pt>
                <c:pt idx="48">
                  <c:v>-4.772727272727284</c:v>
                </c:pt>
                <c:pt idx="49">
                  <c:v>-3.8095238095238213</c:v>
                </c:pt>
                <c:pt idx="50">
                  <c:v>-3.0000000000000142</c:v>
                </c:pt>
                <c:pt idx="51">
                  <c:v>-2.296650717703363</c:v>
                </c:pt>
                <c:pt idx="52">
                  <c:v>-1.6666666666666821</c:v>
                </c:pt>
                <c:pt idx="53">
                  <c:v>-1.0859728506787487</c:v>
                </c:pt>
                <c:pt idx="54">
                  <c:v>-0.53571428571430246</c:v>
                </c:pt>
                <c:pt idx="55">
                  <c:v>-1.9539925233402809E-14</c:v>
                </c:pt>
                <c:pt idx="56">
                  <c:v>0.5357142857142646</c:v>
                </c:pt>
                <c:pt idx="57">
                  <c:v>1.0859728506787099</c:v>
                </c:pt>
                <c:pt idx="58">
                  <c:v>1.6666666666666397</c:v>
                </c:pt>
                <c:pt idx="59">
                  <c:v>2.2966507177033182</c:v>
                </c:pt>
                <c:pt idx="60">
                  <c:v>2.9999999999999587</c:v>
                </c:pt>
                <c:pt idx="61">
                  <c:v>3.8095238095237587</c:v>
                </c:pt>
                <c:pt idx="62">
                  <c:v>4.7727272727272085</c:v>
                </c:pt>
                <c:pt idx="63">
                  <c:v>5.9627329192545728</c:v>
                </c:pt>
                <c:pt idx="64">
                  <c:v>7.4999999999998828</c:v>
                </c:pt>
                <c:pt idx="65">
                  <c:v>9.599999999999822</c:v>
                </c:pt>
                <c:pt idx="66">
                  <c:v>12.692307692307406</c:v>
                </c:pt>
                <c:pt idx="67">
                  <c:v>17.777777777777242</c:v>
                </c:pt>
                <c:pt idx="68">
                  <c:v>27.857142857141614</c:v>
                </c:pt>
                <c:pt idx="69">
                  <c:v>57.931034482753468</c:v>
                </c:pt>
              </c:numCache>
            </c:numRef>
          </c:yVal>
          <c:smooth val="1"/>
          <c:extLst>
            <c:ext xmlns:c16="http://schemas.microsoft.com/office/drawing/2014/chart" uri="{C3380CC4-5D6E-409C-BE32-E72D297353CC}">
              <c16:uniqueId val="{00000004-5247-4E2A-9B05-4FAD0CDF1348}"/>
            </c:ext>
          </c:extLst>
        </c:ser>
        <c:ser>
          <c:idx val="2"/>
          <c:order val="2"/>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Feuil1!$D$1:$D$94</c:f>
              <c:numCache>
                <c:formatCode>General</c:formatCode>
                <c:ptCount val="94"/>
                <c:pt idx="71">
                  <c:v>-61.935483870973286</c:v>
                </c:pt>
                <c:pt idx="72">
                  <c:v>-31.875000000001442</c:v>
                </c:pt>
                <c:pt idx="73">
                  <c:v>-21.818181818182495</c:v>
                </c:pt>
                <c:pt idx="74">
                  <c:v>-16.764705882353319</c:v>
                </c:pt>
                <c:pt idx="75">
                  <c:v>-13.714285714285975</c:v>
                </c:pt>
                <c:pt idx="76">
                  <c:v>-11.666666666666856</c:v>
                </c:pt>
                <c:pt idx="77">
                  <c:v>-10.193050193050338</c:v>
                </c:pt>
                <c:pt idx="78">
                  <c:v>-9.0789473684211686</c:v>
                </c:pt>
                <c:pt idx="79">
                  <c:v>-8.2051282051283003</c:v>
                </c:pt>
                <c:pt idx="80">
                  <c:v>-7.5000000000000782</c:v>
                </c:pt>
                <c:pt idx="81">
                  <c:v>-6.9179600886918662</c:v>
                </c:pt>
                <c:pt idx="82">
                  <c:v>-6.4285714285714866</c:v>
                </c:pt>
                <c:pt idx="83">
                  <c:v>-6.0107334525939704</c:v>
                </c:pt>
                <c:pt idx="84">
                  <c:v>-5.6493506493506942</c:v>
                </c:pt>
                <c:pt idx="85">
                  <c:v>-5.3333333333333792</c:v>
                </c:pt>
                <c:pt idx="86">
                  <c:v>-5.054347826086989</c:v>
                </c:pt>
                <c:pt idx="87">
                  <c:v>-4.8060075093867685</c:v>
                </c:pt>
                <c:pt idx="88">
                  <c:v>-4.5833333333333712</c:v>
                </c:pt>
                <c:pt idx="89">
                  <c:v>-4.382384532760498</c:v>
                </c:pt>
                <c:pt idx="90">
                  <c:v>-4.2000000000000304</c:v>
                </c:pt>
                <c:pt idx="91">
                  <c:v>-4.0336134453781813</c:v>
                </c:pt>
                <c:pt idx="92">
                  <c:v>-3.8811188811189048</c:v>
                </c:pt>
                <c:pt idx="93">
                  <c:v>-3.7407711238720491</c:v>
                </c:pt>
              </c:numCache>
            </c:numRef>
          </c:yVal>
          <c:smooth val="1"/>
          <c:extLst>
            <c:ext xmlns:c16="http://schemas.microsoft.com/office/drawing/2014/chart" uri="{C3380CC4-5D6E-409C-BE32-E72D297353CC}">
              <c16:uniqueId val="{00000005-5247-4E2A-9B05-4FAD0CDF1348}"/>
            </c:ext>
          </c:extLst>
        </c:ser>
        <c:dLbls>
          <c:showLegendKey val="0"/>
          <c:showVal val="0"/>
          <c:showCatName val="0"/>
          <c:showSerName val="0"/>
          <c:showPercent val="0"/>
          <c:showBubbleSize val="0"/>
        </c:dLbls>
        <c:axId val="514907912"/>
        <c:axId val="514908304"/>
      </c:scatterChart>
      <c:valAx>
        <c:axId val="514907912"/>
        <c:scaling>
          <c:orientation val="minMax"/>
          <c:max val="15"/>
          <c:min val="-1"/>
        </c:scaling>
        <c:delete val="1"/>
        <c:axPos val="b"/>
        <c:numFmt formatCode="General" sourceLinked="1"/>
        <c:majorTickMark val="out"/>
        <c:minorTickMark val="none"/>
        <c:tickLblPos val="none"/>
        <c:crossAx val="514908304"/>
        <c:crosses val="autoZero"/>
        <c:crossBetween val="midCat"/>
      </c:valAx>
      <c:valAx>
        <c:axId val="514908304"/>
        <c:scaling>
          <c:orientation val="minMax"/>
          <c:max val="30"/>
          <c:min val="-30"/>
        </c:scaling>
        <c:delete val="0"/>
        <c:axPos val="l"/>
        <c:majorGridlines/>
        <c:numFmt formatCode="General" sourceLinked="1"/>
        <c:majorTickMark val="out"/>
        <c:minorTickMark val="none"/>
        <c:tickLblPos val="nextTo"/>
        <c:crossAx val="514907912"/>
        <c:crosses val="autoZero"/>
        <c:crossBetween val="midCat"/>
      </c:valAx>
    </c:plotArea>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34"/>
    </mc:Choice>
    <mc:Fallback>
      <c:style val="34"/>
    </mc:Fallback>
  </mc:AlternateContent>
  <c:chart>
    <c:autoTitleDeleted val="0"/>
    <c:plotArea>
      <c:layout/>
      <c:scatterChart>
        <c:scatterStyle val="smoothMarker"/>
        <c:varyColors val="0"/>
        <c:ser>
          <c:idx val="6"/>
          <c:order val="6"/>
          <c:tx>
            <c:strRef>
              <c:f>Feuil1!$B$1</c:f>
              <c:strCache>
                <c:ptCount val="1"/>
                <c:pt idx="0">
                  <c:v>2,357142857</c:v>
                </c:pt>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Feuil1!$B$2:$B$87</c:f>
              <c:numCache>
                <c:formatCode>General</c:formatCode>
                <c:ptCount val="86"/>
                <c:pt idx="0">
                  <c:v>2.4080267558528443</c:v>
                </c:pt>
                <c:pt idx="1">
                  <c:v>2.4613003095975232</c:v>
                </c:pt>
                <c:pt idx="2">
                  <c:v>2.5171440096813242</c:v>
                </c:pt>
                <c:pt idx="3">
                  <c:v>2.575757575757577</c:v>
                </c:pt>
                <c:pt idx="4">
                  <c:v>2.6373626373626382</c:v>
                </c:pt>
                <c:pt idx="5">
                  <c:v>2.7022058823529411</c:v>
                </c:pt>
                <c:pt idx="6">
                  <c:v>2.7705627705627722</c:v>
                </c:pt>
                <c:pt idx="7">
                  <c:v>2.8427419354838679</c:v>
                </c:pt>
                <c:pt idx="8">
                  <c:v>2.91909042834479</c:v>
                </c:pt>
                <c:pt idx="9">
                  <c:v>3</c:v>
                </c:pt>
                <c:pt idx="10">
                  <c:v>3.0859146697837532</c:v>
                </c:pt>
                <c:pt idx="11">
                  <c:v>3.1773399014778345</c:v>
                </c:pt>
                <c:pt idx="12">
                  <c:v>3.2748538011695905</c:v>
                </c:pt>
                <c:pt idx="13">
                  <c:v>3.3791208791208787</c:v>
                </c:pt>
                <c:pt idx="14">
                  <c:v>3.4909090909090907</c:v>
                </c:pt>
                <c:pt idx="15">
                  <c:v>3.6111111111111112</c:v>
                </c:pt>
                <c:pt idx="16">
                  <c:v>3.7407711238720283</c:v>
                </c:pt>
                <c:pt idx="17">
                  <c:v>3.8811188811188795</c:v>
                </c:pt>
                <c:pt idx="18">
                  <c:v>4.0336134453781547</c:v>
                </c:pt>
                <c:pt idx="19">
                  <c:v>4.2</c:v>
                </c:pt>
                <c:pt idx="20">
                  <c:v>4.3823845327604687</c:v>
                </c:pt>
                <c:pt idx="21">
                  <c:v>4.5833333333333384</c:v>
                </c:pt>
                <c:pt idx="22">
                  <c:v>4.8060075093867347</c:v>
                </c:pt>
                <c:pt idx="23">
                  <c:v>5.0543478260869525</c:v>
                </c:pt>
                <c:pt idx="24">
                  <c:v>5.3333333333333393</c:v>
                </c:pt>
                <c:pt idx="25">
                  <c:v>5.6493506493506516</c:v>
                </c:pt>
                <c:pt idx="26">
                  <c:v>6.0107334525939198</c:v>
                </c:pt>
                <c:pt idx="27">
                  <c:v>6.4285714285714315</c:v>
                </c:pt>
                <c:pt idx="28">
                  <c:v>6.9179600886917996</c:v>
                </c:pt>
                <c:pt idx="29">
                  <c:v>7.5000000000000053</c:v>
                </c:pt>
                <c:pt idx="30">
                  <c:v>8.2051282051282168</c:v>
                </c:pt>
                <c:pt idx="31">
                  <c:v>9.078947368421062</c:v>
                </c:pt>
                <c:pt idx="32">
                  <c:v>10.193050193050205</c:v>
                </c:pt>
                <c:pt idx="33">
                  <c:v>11.666666666666696</c:v>
                </c:pt>
                <c:pt idx="34">
                  <c:v>13.714285714285747</c:v>
                </c:pt>
                <c:pt idx="35">
                  <c:v>16.764705882352981</c:v>
                </c:pt>
                <c:pt idx="36">
                  <c:v>21.81818181818192</c:v>
                </c:pt>
                <c:pt idx="37">
                  <c:v>31.875000000000242</c:v>
                </c:pt>
                <c:pt idx="38">
                  <c:v>61.93548387096876</c:v>
                </c:pt>
              </c:numCache>
            </c:numRef>
          </c:yVal>
          <c:smooth val="1"/>
          <c:extLst>
            <c:ext xmlns:c16="http://schemas.microsoft.com/office/drawing/2014/chart" uri="{C3380CC4-5D6E-409C-BE32-E72D297353CC}">
              <c16:uniqueId val="{00000000-86EC-4826-9C87-3FE30CB3A965}"/>
            </c:ext>
          </c:extLst>
        </c:ser>
        <c:ser>
          <c:idx val="7"/>
          <c:order val="7"/>
          <c:tx>
            <c:strRef>
              <c:f>Feuil1!$C$1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Feuil1!$C$2:$C$87</c:f>
              <c:numCache>
                <c:formatCode>General</c:formatCode>
                <c:ptCount val="86"/>
                <c:pt idx="40">
                  <c:v>-57.931034482758534</c:v>
                </c:pt>
                <c:pt idx="41">
                  <c:v>-27.857142857142826</c:v>
                </c:pt>
                <c:pt idx="42">
                  <c:v>-17.77777777777775</c:v>
                </c:pt>
                <c:pt idx="43">
                  <c:v>-12.692307692307679</c:v>
                </c:pt>
                <c:pt idx="44">
                  <c:v>-9.6</c:v>
                </c:pt>
                <c:pt idx="45">
                  <c:v>-7.5000000000000053</c:v>
                </c:pt>
                <c:pt idx="46">
                  <c:v>-5.9627329192546705</c:v>
                </c:pt>
                <c:pt idx="47">
                  <c:v>-4.772727272727284</c:v>
                </c:pt>
                <c:pt idx="48">
                  <c:v>-3.8095238095238213</c:v>
                </c:pt>
                <c:pt idx="49">
                  <c:v>-3.0000000000000142</c:v>
                </c:pt>
                <c:pt idx="50">
                  <c:v>-2.296650717703363</c:v>
                </c:pt>
                <c:pt idx="51">
                  <c:v>-1.6666666666666821</c:v>
                </c:pt>
                <c:pt idx="52">
                  <c:v>-1.0859728506787487</c:v>
                </c:pt>
                <c:pt idx="53">
                  <c:v>-0.53571428571430246</c:v>
                </c:pt>
                <c:pt idx="54">
                  <c:v>-1.9539925233402809E-14</c:v>
                </c:pt>
                <c:pt idx="55">
                  <c:v>0.5357142857142646</c:v>
                </c:pt>
                <c:pt idx="56">
                  <c:v>1.0859728506787099</c:v>
                </c:pt>
                <c:pt idx="57">
                  <c:v>1.6666666666666397</c:v>
                </c:pt>
                <c:pt idx="58">
                  <c:v>2.2966507177033182</c:v>
                </c:pt>
                <c:pt idx="59">
                  <c:v>2.9999999999999587</c:v>
                </c:pt>
                <c:pt idx="60">
                  <c:v>3.8095238095237587</c:v>
                </c:pt>
                <c:pt idx="61">
                  <c:v>4.7727272727272085</c:v>
                </c:pt>
                <c:pt idx="62">
                  <c:v>5.9627329192545728</c:v>
                </c:pt>
                <c:pt idx="63">
                  <c:v>7.4999999999998828</c:v>
                </c:pt>
                <c:pt idx="64">
                  <c:v>9.599999999999822</c:v>
                </c:pt>
                <c:pt idx="65">
                  <c:v>12.692307692307406</c:v>
                </c:pt>
                <c:pt idx="66">
                  <c:v>17.777777777777242</c:v>
                </c:pt>
                <c:pt idx="67">
                  <c:v>27.857142857141614</c:v>
                </c:pt>
                <c:pt idx="68">
                  <c:v>57.931034482753468</c:v>
                </c:pt>
              </c:numCache>
            </c:numRef>
          </c:yVal>
          <c:smooth val="1"/>
          <c:extLst>
            <c:ext xmlns:c16="http://schemas.microsoft.com/office/drawing/2014/chart" uri="{C3380CC4-5D6E-409C-BE32-E72D297353CC}">
              <c16:uniqueId val="{00000001-86EC-4826-9C87-3FE30CB3A965}"/>
            </c:ext>
          </c:extLst>
        </c:ser>
        <c:ser>
          <c:idx val="8"/>
          <c:order val="8"/>
          <c:tx>
            <c:strRef>
              <c:f>Feuil1!$D$1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Feuil1!$D$2:$D$87</c:f>
              <c:numCache>
                <c:formatCode>General</c:formatCode>
                <c:ptCount val="86"/>
                <c:pt idx="70">
                  <c:v>-61.935483870973286</c:v>
                </c:pt>
                <c:pt idx="71">
                  <c:v>-31.875000000001442</c:v>
                </c:pt>
                <c:pt idx="72">
                  <c:v>-21.818181818182495</c:v>
                </c:pt>
                <c:pt idx="73">
                  <c:v>-16.764705882353319</c:v>
                </c:pt>
                <c:pt idx="74">
                  <c:v>-13.714285714285975</c:v>
                </c:pt>
                <c:pt idx="75">
                  <c:v>-11.666666666666856</c:v>
                </c:pt>
                <c:pt idx="76">
                  <c:v>-10.193050193050338</c:v>
                </c:pt>
                <c:pt idx="77">
                  <c:v>-9.0789473684211686</c:v>
                </c:pt>
                <c:pt idx="78">
                  <c:v>-8.2051282051283003</c:v>
                </c:pt>
                <c:pt idx="79">
                  <c:v>-7.5000000000000782</c:v>
                </c:pt>
                <c:pt idx="80">
                  <c:v>-6.9179600886918662</c:v>
                </c:pt>
                <c:pt idx="81">
                  <c:v>-6.4285714285714866</c:v>
                </c:pt>
                <c:pt idx="82">
                  <c:v>-6.0107334525939704</c:v>
                </c:pt>
                <c:pt idx="83">
                  <c:v>-5.6493506493506942</c:v>
                </c:pt>
                <c:pt idx="84">
                  <c:v>-5.3333333333333792</c:v>
                </c:pt>
                <c:pt idx="85">
                  <c:v>-5.054347826086989</c:v>
                </c:pt>
              </c:numCache>
            </c:numRef>
          </c:yVal>
          <c:smooth val="1"/>
          <c:extLst>
            <c:ext xmlns:c16="http://schemas.microsoft.com/office/drawing/2014/chart" uri="{C3380CC4-5D6E-409C-BE32-E72D297353CC}">
              <c16:uniqueId val="{00000002-86EC-4826-9C87-3FE30CB3A965}"/>
            </c:ext>
          </c:extLst>
        </c:ser>
        <c:ser>
          <c:idx val="3"/>
          <c:order val="3"/>
          <c:tx>
            <c:strRef>
              <c:f>Feuil1!$B$1</c:f>
              <c:strCache>
                <c:ptCount val="1"/>
                <c:pt idx="0">
                  <c:v>2,357142857</c:v>
                </c:pt>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Feuil1!$B$2:$B$87</c:f>
              <c:numCache>
                <c:formatCode>General</c:formatCode>
                <c:ptCount val="86"/>
                <c:pt idx="0">
                  <c:v>2.4080267558528443</c:v>
                </c:pt>
                <c:pt idx="1">
                  <c:v>2.4613003095975232</c:v>
                </c:pt>
                <c:pt idx="2">
                  <c:v>2.5171440096813242</c:v>
                </c:pt>
                <c:pt idx="3">
                  <c:v>2.575757575757577</c:v>
                </c:pt>
                <c:pt idx="4">
                  <c:v>2.6373626373626382</c:v>
                </c:pt>
                <c:pt idx="5">
                  <c:v>2.7022058823529411</c:v>
                </c:pt>
                <c:pt idx="6">
                  <c:v>2.7705627705627722</c:v>
                </c:pt>
                <c:pt idx="7">
                  <c:v>2.8427419354838679</c:v>
                </c:pt>
                <c:pt idx="8">
                  <c:v>2.91909042834479</c:v>
                </c:pt>
                <c:pt idx="9">
                  <c:v>3</c:v>
                </c:pt>
                <c:pt idx="10">
                  <c:v>3.0859146697837532</c:v>
                </c:pt>
                <c:pt idx="11">
                  <c:v>3.1773399014778345</c:v>
                </c:pt>
                <c:pt idx="12">
                  <c:v>3.2748538011695905</c:v>
                </c:pt>
                <c:pt idx="13">
                  <c:v>3.3791208791208787</c:v>
                </c:pt>
                <c:pt idx="14">
                  <c:v>3.4909090909090907</c:v>
                </c:pt>
                <c:pt idx="15">
                  <c:v>3.6111111111111112</c:v>
                </c:pt>
                <c:pt idx="16">
                  <c:v>3.7407711238720283</c:v>
                </c:pt>
                <c:pt idx="17">
                  <c:v>3.8811188811188795</c:v>
                </c:pt>
                <c:pt idx="18">
                  <c:v>4.0336134453781547</c:v>
                </c:pt>
                <c:pt idx="19">
                  <c:v>4.2</c:v>
                </c:pt>
                <c:pt idx="20">
                  <c:v>4.3823845327604687</c:v>
                </c:pt>
                <c:pt idx="21">
                  <c:v>4.5833333333333384</c:v>
                </c:pt>
                <c:pt idx="22">
                  <c:v>4.8060075093867347</c:v>
                </c:pt>
                <c:pt idx="23">
                  <c:v>5.0543478260869525</c:v>
                </c:pt>
                <c:pt idx="24">
                  <c:v>5.3333333333333393</c:v>
                </c:pt>
                <c:pt idx="25">
                  <c:v>5.6493506493506516</c:v>
                </c:pt>
                <c:pt idx="26">
                  <c:v>6.0107334525939198</c:v>
                </c:pt>
                <c:pt idx="27">
                  <c:v>6.4285714285714315</c:v>
                </c:pt>
                <c:pt idx="28">
                  <c:v>6.9179600886917996</c:v>
                </c:pt>
                <c:pt idx="29">
                  <c:v>7.5000000000000053</c:v>
                </c:pt>
                <c:pt idx="30">
                  <c:v>8.2051282051282168</c:v>
                </c:pt>
                <c:pt idx="31">
                  <c:v>9.078947368421062</c:v>
                </c:pt>
                <c:pt idx="32">
                  <c:v>10.193050193050205</c:v>
                </c:pt>
                <c:pt idx="33">
                  <c:v>11.666666666666696</c:v>
                </c:pt>
                <c:pt idx="34">
                  <c:v>13.714285714285747</c:v>
                </c:pt>
                <c:pt idx="35">
                  <c:v>16.764705882352981</c:v>
                </c:pt>
                <c:pt idx="36">
                  <c:v>21.81818181818192</c:v>
                </c:pt>
                <c:pt idx="37">
                  <c:v>31.875000000000242</c:v>
                </c:pt>
                <c:pt idx="38">
                  <c:v>61.93548387096876</c:v>
                </c:pt>
              </c:numCache>
            </c:numRef>
          </c:yVal>
          <c:smooth val="1"/>
          <c:extLst>
            <c:ext xmlns:c16="http://schemas.microsoft.com/office/drawing/2014/chart" uri="{C3380CC4-5D6E-409C-BE32-E72D297353CC}">
              <c16:uniqueId val="{00000003-86EC-4826-9C87-3FE30CB3A965}"/>
            </c:ext>
          </c:extLst>
        </c:ser>
        <c:ser>
          <c:idx val="4"/>
          <c:order val="4"/>
          <c:tx>
            <c:strRef>
              <c:f>Feuil1!$C$1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Feuil1!$C$2:$C$87</c:f>
              <c:numCache>
                <c:formatCode>General</c:formatCode>
                <c:ptCount val="86"/>
                <c:pt idx="40">
                  <c:v>-57.931034482758534</c:v>
                </c:pt>
                <c:pt idx="41">
                  <c:v>-27.857142857142826</c:v>
                </c:pt>
                <c:pt idx="42">
                  <c:v>-17.77777777777775</c:v>
                </c:pt>
                <c:pt idx="43">
                  <c:v>-12.692307692307679</c:v>
                </c:pt>
                <c:pt idx="44">
                  <c:v>-9.6</c:v>
                </c:pt>
                <c:pt idx="45">
                  <c:v>-7.5000000000000053</c:v>
                </c:pt>
                <c:pt idx="46">
                  <c:v>-5.9627329192546705</c:v>
                </c:pt>
                <c:pt idx="47">
                  <c:v>-4.772727272727284</c:v>
                </c:pt>
                <c:pt idx="48">
                  <c:v>-3.8095238095238213</c:v>
                </c:pt>
                <c:pt idx="49">
                  <c:v>-3.0000000000000142</c:v>
                </c:pt>
                <c:pt idx="50">
                  <c:v>-2.296650717703363</c:v>
                </c:pt>
                <c:pt idx="51">
                  <c:v>-1.6666666666666821</c:v>
                </c:pt>
                <c:pt idx="52">
                  <c:v>-1.0859728506787487</c:v>
                </c:pt>
                <c:pt idx="53">
                  <c:v>-0.53571428571430246</c:v>
                </c:pt>
                <c:pt idx="54">
                  <c:v>-1.9539925233402809E-14</c:v>
                </c:pt>
                <c:pt idx="55">
                  <c:v>0.5357142857142646</c:v>
                </c:pt>
                <c:pt idx="56">
                  <c:v>1.0859728506787099</c:v>
                </c:pt>
                <c:pt idx="57">
                  <c:v>1.6666666666666397</c:v>
                </c:pt>
                <c:pt idx="58">
                  <c:v>2.2966507177033182</c:v>
                </c:pt>
                <c:pt idx="59">
                  <c:v>2.9999999999999587</c:v>
                </c:pt>
                <c:pt idx="60">
                  <c:v>3.8095238095237587</c:v>
                </c:pt>
                <c:pt idx="61">
                  <c:v>4.7727272727272085</c:v>
                </c:pt>
                <c:pt idx="62">
                  <c:v>5.9627329192545728</c:v>
                </c:pt>
                <c:pt idx="63">
                  <c:v>7.4999999999998828</c:v>
                </c:pt>
                <c:pt idx="64">
                  <c:v>9.599999999999822</c:v>
                </c:pt>
                <c:pt idx="65">
                  <c:v>12.692307692307406</c:v>
                </c:pt>
                <c:pt idx="66">
                  <c:v>17.777777777777242</c:v>
                </c:pt>
                <c:pt idx="67">
                  <c:v>27.857142857141614</c:v>
                </c:pt>
                <c:pt idx="68">
                  <c:v>57.931034482753468</c:v>
                </c:pt>
              </c:numCache>
            </c:numRef>
          </c:yVal>
          <c:smooth val="1"/>
          <c:extLst>
            <c:ext xmlns:c16="http://schemas.microsoft.com/office/drawing/2014/chart" uri="{C3380CC4-5D6E-409C-BE32-E72D297353CC}">
              <c16:uniqueId val="{00000004-86EC-4826-9C87-3FE30CB3A965}"/>
            </c:ext>
          </c:extLst>
        </c:ser>
        <c:ser>
          <c:idx val="5"/>
          <c:order val="5"/>
          <c:tx>
            <c:strRef>
              <c:f>Feuil1!$D$1</c:f>
              <c:strCache>
                <c:ptCount val="1"/>
              </c:strCache>
            </c:strRef>
          </c:tx>
          <c:marker>
            <c:symbol val="none"/>
          </c:marker>
          <c:xVal>
            <c:numRef>
              <c:f>Feuil1!$A$2:$A$87</c:f>
              <c:numCache>
                <c:formatCode>General</c:formatCode>
                <c:ptCount val="86"/>
                <c:pt idx="0">
                  <c:v>-0.8</c:v>
                </c:pt>
                <c:pt idx="1">
                  <c:v>-0.60000000000000042</c:v>
                </c:pt>
                <c:pt idx="2">
                  <c:v>-0.40000000000000008</c:v>
                </c:pt>
                <c:pt idx="3">
                  <c:v>-0.20000000000000009</c:v>
                </c:pt>
                <c:pt idx="4">
                  <c:v>0</c:v>
                </c:pt>
                <c:pt idx="5">
                  <c:v>0.2</c:v>
                </c:pt>
                <c:pt idx="6">
                  <c:v>0.4</c:v>
                </c:pt>
                <c:pt idx="7">
                  <c:v>0.60000000000000042</c:v>
                </c:pt>
                <c:pt idx="8">
                  <c:v>0.8</c:v>
                </c:pt>
                <c:pt idx="9">
                  <c:v>1</c:v>
                </c:pt>
                <c:pt idx="10">
                  <c:v>1.2</c:v>
                </c:pt>
                <c:pt idx="11">
                  <c:v>1.4</c:v>
                </c:pt>
                <c:pt idx="12">
                  <c:v>1.5999999999999992</c:v>
                </c:pt>
                <c:pt idx="13">
                  <c:v>1.7999999999999992</c:v>
                </c:pt>
                <c:pt idx="14">
                  <c:v>1.9999999999999998</c:v>
                </c:pt>
                <c:pt idx="15">
                  <c:v>2.1999999999999997</c:v>
                </c:pt>
                <c:pt idx="16">
                  <c:v>2.4</c:v>
                </c:pt>
                <c:pt idx="17">
                  <c:v>2.6</c:v>
                </c:pt>
                <c:pt idx="18">
                  <c:v>2.8000000000000003</c:v>
                </c:pt>
                <c:pt idx="19">
                  <c:v>3.0000000000000004</c:v>
                </c:pt>
                <c:pt idx="20">
                  <c:v>3.2000000000000006</c:v>
                </c:pt>
                <c:pt idx="21">
                  <c:v>3.4000000000000008</c:v>
                </c:pt>
                <c:pt idx="22">
                  <c:v>3.600000000000001</c:v>
                </c:pt>
                <c:pt idx="23">
                  <c:v>3.8000000000000007</c:v>
                </c:pt>
                <c:pt idx="24">
                  <c:v>4.0000000000000009</c:v>
                </c:pt>
                <c:pt idx="25">
                  <c:v>4.2000000000000011</c:v>
                </c:pt>
                <c:pt idx="26">
                  <c:v>4.4000000000000012</c:v>
                </c:pt>
                <c:pt idx="27">
                  <c:v>4.6000000000000005</c:v>
                </c:pt>
                <c:pt idx="28">
                  <c:v>4.8000000000000016</c:v>
                </c:pt>
                <c:pt idx="29">
                  <c:v>5.0000000000000018</c:v>
                </c:pt>
                <c:pt idx="30">
                  <c:v>5.200000000000002</c:v>
                </c:pt>
                <c:pt idx="31">
                  <c:v>5.4000000000000021</c:v>
                </c:pt>
                <c:pt idx="32">
                  <c:v>5.6000000000000005</c:v>
                </c:pt>
                <c:pt idx="33">
                  <c:v>5.8000000000000025</c:v>
                </c:pt>
                <c:pt idx="34">
                  <c:v>6.0000000000000027</c:v>
                </c:pt>
                <c:pt idx="35">
                  <c:v>6.2000000000000028</c:v>
                </c:pt>
                <c:pt idx="36">
                  <c:v>6.400000000000003</c:v>
                </c:pt>
                <c:pt idx="37">
                  <c:v>6.6000000000000005</c:v>
                </c:pt>
                <c:pt idx="38">
                  <c:v>6.8000000000000025</c:v>
                </c:pt>
                <c:pt idx="39">
                  <c:v>7</c:v>
                </c:pt>
                <c:pt idx="40">
                  <c:v>7.2</c:v>
                </c:pt>
                <c:pt idx="41">
                  <c:v>7.4</c:v>
                </c:pt>
                <c:pt idx="42">
                  <c:v>7.6000000000000005</c:v>
                </c:pt>
                <c:pt idx="43">
                  <c:v>7.8000000000000007</c:v>
                </c:pt>
                <c:pt idx="44">
                  <c:v>8</c:v>
                </c:pt>
                <c:pt idx="45">
                  <c:v>8.2000000000000011</c:v>
                </c:pt>
                <c:pt idx="46">
                  <c:v>8.4000000000000021</c:v>
                </c:pt>
                <c:pt idx="47">
                  <c:v>8.6000000000000014</c:v>
                </c:pt>
                <c:pt idx="48">
                  <c:v>8.8000000000000025</c:v>
                </c:pt>
                <c:pt idx="49">
                  <c:v>9.0000000000000018</c:v>
                </c:pt>
                <c:pt idx="50">
                  <c:v>9.2000000000000011</c:v>
                </c:pt>
                <c:pt idx="51">
                  <c:v>9.4000000000000021</c:v>
                </c:pt>
                <c:pt idx="52">
                  <c:v>9.6000000000000014</c:v>
                </c:pt>
                <c:pt idx="53">
                  <c:v>9.7999999999999989</c:v>
                </c:pt>
                <c:pt idx="54">
                  <c:v>10.000000000000002</c:v>
                </c:pt>
                <c:pt idx="55">
                  <c:v>10.199999999999998</c:v>
                </c:pt>
                <c:pt idx="56">
                  <c:v>10.400000000000002</c:v>
                </c:pt>
                <c:pt idx="57">
                  <c:v>10.599999999999998</c:v>
                </c:pt>
                <c:pt idx="58">
                  <c:v>10.799999999999995</c:v>
                </c:pt>
                <c:pt idx="59">
                  <c:v>10.999999999999998</c:v>
                </c:pt>
                <c:pt idx="60">
                  <c:v>11.199999999999994</c:v>
                </c:pt>
                <c:pt idx="61">
                  <c:v>11.399999999999999</c:v>
                </c:pt>
                <c:pt idx="62">
                  <c:v>11.599999999999994</c:v>
                </c:pt>
                <c:pt idx="63">
                  <c:v>11.799999999999986</c:v>
                </c:pt>
                <c:pt idx="64">
                  <c:v>11.999999999999995</c:v>
                </c:pt>
                <c:pt idx="65">
                  <c:v>12.19999999999999</c:v>
                </c:pt>
                <c:pt idx="66">
                  <c:v>12.399999999999991</c:v>
                </c:pt>
                <c:pt idx="67">
                  <c:v>12.599999999999989</c:v>
                </c:pt>
                <c:pt idx="68">
                  <c:v>12.799999999999986</c:v>
                </c:pt>
                <c:pt idx="69">
                  <c:v>12.999999999999988</c:v>
                </c:pt>
                <c:pt idx="70">
                  <c:v>13.199999999999987</c:v>
                </c:pt>
                <c:pt idx="71">
                  <c:v>13.399999999999988</c:v>
                </c:pt>
                <c:pt idx="72">
                  <c:v>13.599999999999985</c:v>
                </c:pt>
                <c:pt idx="73">
                  <c:v>13.799999999999979</c:v>
                </c:pt>
                <c:pt idx="74">
                  <c:v>13.999999999999984</c:v>
                </c:pt>
                <c:pt idx="75">
                  <c:v>14.199999999999983</c:v>
                </c:pt>
                <c:pt idx="76">
                  <c:v>14.399999999999984</c:v>
                </c:pt>
                <c:pt idx="77">
                  <c:v>14.599999999999982</c:v>
                </c:pt>
                <c:pt idx="78">
                  <c:v>14.799999999999976</c:v>
                </c:pt>
                <c:pt idx="79">
                  <c:v>14.99999999999998</c:v>
                </c:pt>
                <c:pt idx="80">
                  <c:v>15.199999999999974</c:v>
                </c:pt>
                <c:pt idx="81">
                  <c:v>15.399999999999979</c:v>
                </c:pt>
                <c:pt idx="82">
                  <c:v>15.599999999999978</c:v>
                </c:pt>
                <c:pt idx="83">
                  <c:v>15.799999999999972</c:v>
                </c:pt>
                <c:pt idx="84">
                  <c:v>15.999999999999977</c:v>
                </c:pt>
                <c:pt idx="85">
                  <c:v>16.199999999999971</c:v>
                </c:pt>
              </c:numCache>
            </c:numRef>
          </c:xVal>
          <c:yVal>
            <c:numRef>
              <c:f>Feuil1!$D$2:$D$87</c:f>
              <c:numCache>
                <c:formatCode>General</c:formatCode>
                <c:ptCount val="86"/>
                <c:pt idx="70">
                  <c:v>-61.935483870973286</c:v>
                </c:pt>
                <c:pt idx="71">
                  <c:v>-31.875000000001442</c:v>
                </c:pt>
                <c:pt idx="72">
                  <c:v>-21.818181818182495</c:v>
                </c:pt>
                <c:pt idx="73">
                  <c:v>-16.764705882353319</c:v>
                </c:pt>
                <c:pt idx="74">
                  <c:v>-13.714285714285975</c:v>
                </c:pt>
                <c:pt idx="75">
                  <c:v>-11.666666666666856</c:v>
                </c:pt>
                <c:pt idx="76">
                  <c:v>-10.193050193050338</c:v>
                </c:pt>
                <c:pt idx="77">
                  <c:v>-9.0789473684211686</c:v>
                </c:pt>
                <c:pt idx="78">
                  <c:v>-8.2051282051283003</c:v>
                </c:pt>
                <c:pt idx="79">
                  <c:v>-7.5000000000000782</c:v>
                </c:pt>
                <c:pt idx="80">
                  <c:v>-6.9179600886918662</c:v>
                </c:pt>
                <c:pt idx="81">
                  <c:v>-6.4285714285714866</c:v>
                </c:pt>
                <c:pt idx="82">
                  <c:v>-6.0107334525939704</c:v>
                </c:pt>
                <c:pt idx="83">
                  <c:v>-5.6493506493506942</c:v>
                </c:pt>
                <c:pt idx="84">
                  <c:v>-5.3333333333333792</c:v>
                </c:pt>
                <c:pt idx="85">
                  <c:v>-5.054347826086989</c:v>
                </c:pt>
              </c:numCache>
            </c:numRef>
          </c:yVal>
          <c:smooth val="1"/>
          <c:extLst>
            <c:ext xmlns:c16="http://schemas.microsoft.com/office/drawing/2014/chart" uri="{C3380CC4-5D6E-409C-BE32-E72D297353CC}">
              <c16:uniqueId val="{00000005-86EC-4826-9C87-3FE30CB3A965}"/>
            </c:ext>
          </c:extLst>
        </c:ser>
        <c:ser>
          <c:idx val="0"/>
          <c:order val="0"/>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Feuil1!$B$1:$B$94</c:f>
              <c:numCache>
                <c:formatCode>General</c:formatCode>
                <c:ptCount val="94"/>
                <c:pt idx="0">
                  <c:v>2.3571428571428572</c:v>
                </c:pt>
                <c:pt idx="1">
                  <c:v>2.4080267558528443</c:v>
                </c:pt>
                <c:pt idx="2">
                  <c:v>2.4613003095975232</c:v>
                </c:pt>
                <c:pt idx="3">
                  <c:v>2.5171440096813242</c:v>
                </c:pt>
                <c:pt idx="4">
                  <c:v>2.575757575757577</c:v>
                </c:pt>
                <c:pt idx="5">
                  <c:v>2.6373626373626382</c:v>
                </c:pt>
                <c:pt idx="6">
                  <c:v>2.7022058823529411</c:v>
                </c:pt>
                <c:pt idx="7">
                  <c:v>2.7705627705627722</c:v>
                </c:pt>
                <c:pt idx="8">
                  <c:v>2.8427419354838679</c:v>
                </c:pt>
                <c:pt idx="9">
                  <c:v>2.91909042834479</c:v>
                </c:pt>
                <c:pt idx="10">
                  <c:v>3</c:v>
                </c:pt>
                <c:pt idx="11">
                  <c:v>3.0859146697837532</c:v>
                </c:pt>
                <c:pt idx="12">
                  <c:v>3.1773399014778345</c:v>
                </c:pt>
                <c:pt idx="13">
                  <c:v>3.2748538011695905</c:v>
                </c:pt>
                <c:pt idx="14">
                  <c:v>3.3791208791208787</c:v>
                </c:pt>
                <c:pt idx="15">
                  <c:v>3.4909090909090907</c:v>
                </c:pt>
                <c:pt idx="16">
                  <c:v>3.6111111111111112</c:v>
                </c:pt>
                <c:pt idx="17">
                  <c:v>3.7407711238720283</c:v>
                </c:pt>
                <c:pt idx="18">
                  <c:v>3.8811188811188795</c:v>
                </c:pt>
                <c:pt idx="19">
                  <c:v>4.0336134453781547</c:v>
                </c:pt>
                <c:pt idx="20">
                  <c:v>4.2</c:v>
                </c:pt>
                <c:pt idx="21">
                  <c:v>4.3823845327604687</c:v>
                </c:pt>
                <c:pt idx="22">
                  <c:v>4.5833333333333384</c:v>
                </c:pt>
                <c:pt idx="23">
                  <c:v>4.8060075093867347</c:v>
                </c:pt>
                <c:pt idx="24">
                  <c:v>5.0543478260869525</c:v>
                </c:pt>
                <c:pt idx="25">
                  <c:v>5.3333333333333393</c:v>
                </c:pt>
                <c:pt idx="26">
                  <c:v>5.6493506493506516</c:v>
                </c:pt>
                <c:pt idx="27">
                  <c:v>6.0107334525939198</c:v>
                </c:pt>
                <c:pt idx="28">
                  <c:v>6.4285714285714315</c:v>
                </c:pt>
                <c:pt idx="29">
                  <c:v>6.9179600886917996</c:v>
                </c:pt>
                <c:pt idx="30">
                  <c:v>7.5000000000000053</c:v>
                </c:pt>
                <c:pt idx="31">
                  <c:v>8.2051282051282168</c:v>
                </c:pt>
                <c:pt idx="32">
                  <c:v>9.078947368421062</c:v>
                </c:pt>
                <c:pt idx="33">
                  <c:v>10.193050193050205</c:v>
                </c:pt>
                <c:pt idx="34">
                  <c:v>11.666666666666696</c:v>
                </c:pt>
                <c:pt idx="35">
                  <c:v>13.714285714285747</c:v>
                </c:pt>
                <c:pt idx="36">
                  <c:v>16.764705882352981</c:v>
                </c:pt>
                <c:pt idx="37">
                  <c:v>21.81818181818192</c:v>
                </c:pt>
                <c:pt idx="38">
                  <c:v>31.875000000000242</c:v>
                </c:pt>
                <c:pt idx="39">
                  <c:v>61.93548387096876</c:v>
                </c:pt>
              </c:numCache>
            </c:numRef>
          </c:yVal>
          <c:smooth val="1"/>
          <c:extLst>
            <c:ext xmlns:c16="http://schemas.microsoft.com/office/drawing/2014/chart" uri="{C3380CC4-5D6E-409C-BE32-E72D297353CC}">
              <c16:uniqueId val="{00000006-86EC-4826-9C87-3FE30CB3A965}"/>
            </c:ext>
          </c:extLst>
        </c:ser>
        <c:ser>
          <c:idx val="1"/>
          <c:order val="1"/>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Feuil1!$C$1:$C$94</c:f>
              <c:numCache>
                <c:formatCode>General</c:formatCode>
                <c:ptCount val="94"/>
                <c:pt idx="41">
                  <c:v>-57.931034482758534</c:v>
                </c:pt>
                <c:pt idx="42">
                  <c:v>-27.857142857142826</c:v>
                </c:pt>
                <c:pt idx="43">
                  <c:v>-17.77777777777775</c:v>
                </c:pt>
                <c:pt idx="44">
                  <c:v>-12.692307692307679</c:v>
                </c:pt>
                <c:pt idx="45">
                  <c:v>-9.6</c:v>
                </c:pt>
                <c:pt idx="46">
                  <c:v>-7.5000000000000053</c:v>
                </c:pt>
                <c:pt idx="47">
                  <c:v>-5.9627329192546705</c:v>
                </c:pt>
                <c:pt idx="48">
                  <c:v>-4.772727272727284</c:v>
                </c:pt>
                <c:pt idx="49">
                  <c:v>-3.8095238095238213</c:v>
                </c:pt>
                <c:pt idx="50">
                  <c:v>-3.0000000000000142</c:v>
                </c:pt>
                <c:pt idx="51">
                  <c:v>-2.296650717703363</c:v>
                </c:pt>
                <c:pt idx="52">
                  <c:v>-1.6666666666666821</c:v>
                </c:pt>
                <c:pt idx="53">
                  <c:v>-1.0859728506787487</c:v>
                </c:pt>
                <c:pt idx="54">
                  <c:v>-0.53571428571430246</c:v>
                </c:pt>
                <c:pt idx="55">
                  <c:v>-1.9539925233402809E-14</c:v>
                </c:pt>
                <c:pt idx="56">
                  <c:v>0.5357142857142646</c:v>
                </c:pt>
                <c:pt idx="57">
                  <c:v>1.0859728506787099</c:v>
                </c:pt>
                <c:pt idx="58">
                  <c:v>1.6666666666666397</c:v>
                </c:pt>
                <c:pt idx="59">
                  <c:v>2.2966507177033182</c:v>
                </c:pt>
                <c:pt idx="60">
                  <c:v>2.9999999999999587</c:v>
                </c:pt>
                <c:pt idx="61">
                  <c:v>3.8095238095237587</c:v>
                </c:pt>
                <c:pt idx="62">
                  <c:v>4.7727272727272085</c:v>
                </c:pt>
                <c:pt idx="63">
                  <c:v>5.9627329192545728</c:v>
                </c:pt>
                <c:pt idx="64">
                  <c:v>7.4999999999998828</c:v>
                </c:pt>
                <c:pt idx="65">
                  <c:v>9.599999999999822</c:v>
                </c:pt>
                <c:pt idx="66">
                  <c:v>12.692307692307406</c:v>
                </c:pt>
                <c:pt idx="67">
                  <c:v>17.777777777777242</c:v>
                </c:pt>
                <c:pt idx="68">
                  <c:v>27.857142857141614</c:v>
                </c:pt>
                <c:pt idx="69">
                  <c:v>57.931034482753468</c:v>
                </c:pt>
              </c:numCache>
            </c:numRef>
          </c:yVal>
          <c:smooth val="1"/>
          <c:extLst>
            <c:ext xmlns:c16="http://schemas.microsoft.com/office/drawing/2014/chart" uri="{C3380CC4-5D6E-409C-BE32-E72D297353CC}">
              <c16:uniqueId val="{00000007-86EC-4826-9C87-3FE30CB3A965}"/>
            </c:ext>
          </c:extLst>
        </c:ser>
        <c:ser>
          <c:idx val="2"/>
          <c:order val="2"/>
          <c:spPr>
            <a:ln>
              <a:solidFill>
                <a:schemeClr val="accent1"/>
              </a:solidFill>
            </a:ln>
          </c:spPr>
          <c:marker>
            <c:symbol val="none"/>
          </c:marker>
          <c:xVal>
            <c:numRef>
              <c:f>Feuil1!$A$1:$A$94</c:f>
              <c:numCache>
                <c:formatCode>General</c:formatCode>
                <c:ptCount val="94"/>
                <c:pt idx="0">
                  <c:v>-1</c:v>
                </c:pt>
                <c:pt idx="1">
                  <c:v>-0.8</c:v>
                </c:pt>
                <c:pt idx="2">
                  <c:v>-0.60000000000000042</c:v>
                </c:pt>
                <c:pt idx="3">
                  <c:v>-0.40000000000000008</c:v>
                </c:pt>
                <c:pt idx="4">
                  <c:v>-0.20000000000000009</c:v>
                </c:pt>
                <c:pt idx="5">
                  <c:v>0</c:v>
                </c:pt>
                <c:pt idx="6">
                  <c:v>0.2</c:v>
                </c:pt>
                <c:pt idx="7">
                  <c:v>0.4</c:v>
                </c:pt>
                <c:pt idx="8">
                  <c:v>0.60000000000000042</c:v>
                </c:pt>
                <c:pt idx="9">
                  <c:v>0.8</c:v>
                </c:pt>
                <c:pt idx="10">
                  <c:v>1</c:v>
                </c:pt>
                <c:pt idx="11">
                  <c:v>1.2</c:v>
                </c:pt>
                <c:pt idx="12">
                  <c:v>1.4</c:v>
                </c:pt>
                <c:pt idx="13">
                  <c:v>1.5999999999999992</c:v>
                </c:pt>
                <c:pt idx="14">
                  <c:v>1.7999999999999992</c:v>
                </c:pt>
                <c:pt idx="15">
                  <c:v>1.9999999999999998</c:v>
                </c:pt>
                <c:pt idx="16">
                  <c:v>2.1999999999999997</c:v>
                </c:pt>
                <c:pt idx="17">
                  <c:v>2.4</c:v>
                </c:pt>
                <c:pt idx="18">
                  <c:v>2.6</c:v>
                </c:pt>
                <c:pt idx="19">
                  <c:v>2.8000000000000003</c:v>
                </c:pt>
                <c:pt idx="20">
                  <c:v>3.0000000000000004</c:v>
                </c:pt>
                <c:pt idx="21">
                  <c:v>3.2000000000000006</c:v>
                </c:pt>
                <c:pt idx="22">
                  <c:v>3.4000000000000008</c:v>
                </c:pt>
                <c:pt idx="23">
                  <c:v>3.600000000000001</c:v>
                </c:pt>
                <c:pt idx="24">
                  <c:v>3.8000000000000007</c:v>
                </c:pt>
                <c:pt idx="25">
                  <c:v>4.0000000000000009</c:v>
                </c:pt>
                <c:pt idx="26">
                  <c:v>4.2000000000000011</c:v>
                </c:pt>
                <c:pt idx="27">
                  <c:v>4.4000000000000012</c:v>
                </c:pt>
                <c:pt idx="28">
                  <c:v>4.6000000000000005</c:v>
                </c:pt>
                <c:pt idx="29">
                  <c:v>4.8000000000000016</c:v>
                </c:pt>
                <c:pt idx="30">
                  <c:v>5.0000000000000018</c:v>
                </c:pt>
                <c:pt idx="31">
                  <c:v>5.200000000000002</c:v>
                </c:pt>
                <c:pt idx="32">
                  <c:v>5.4000000000000021</c:v>
                </c:pt>
                <c:pt idx="33">
                  <c:v>5.6000000000000005</c:v>
                </c:pt>
                <c:pt idx="34">
                  <c:v>5.8000000000000025</c:v>
                </c:pt>
                <c:pt idx="35">
                  <c:v>6.0000000000000027</c:v>
                </c:pt>
                <c:pt idx="36">
                  <c:v>6.2000000000000028</c:v>
                </c:pt>
                <c:pt idx="37">
                  <c:v>6.400000000000003</c:v>
                </c:pt>
                <c:pt idx="38">
                  <c:v>6.6000000000000005</c:v>
                </c:pt>
                <c:pt idx="39">
                  <c:v>6.8000000000000025</c:v>
                </c:pt>
                <c:pt idx="40">
                  <c:v>7</c:v>
                </c:pt>
                <c:pt idx="41">
                  <c:v>7.2</c:v>
                </c:pt>
                <c:pt idx="42">
                  <c:v>7.4</c:v>
                </c:pt>
                <c:pt idx="43">
                  <c:v>7.6000000000000005</c:v>
                </c:pt>
                <c:pt idx="44">
                  <c:v>7.8000000000000007</c:v>
                </c:pt>
                <c:pt idx="45">
                  <c:v>8</c:v>
                </c:pt>
                <c:pt idx="46">
                  <c:v>8.2000000000000011</c:v>
                </c:pt>
                <c:pt idx="47">
                  <c:v>8.4000000000000021</c:v>
                </c:pt>
                <c:pt idx="48">
                  <c:v>8.6000000000000014</c:v>
                </c:pt>
                <c:pt idx="49">
                  <c:v>8.8000000000000025</c:v>
                </c:pt>
                <c:pt idx="50">
                  <c:v>9.0000000000000018</c:v>
                </c:pt>
                <c:pt idx="51">
                  <c:v>9.2000000000000011</c:v>
                </c:pt>
                <c:pt idx="52">
                  <c:v>9.4000000000000021</c:v>
                </c:pt>
                <c:pt idx="53">
                  <c:v>9.6000000000000014</c:v>
                </c:pt>
                <c:pt idx="54">
                  <c:v>9.7999999999999989</c:v>
                </c:pt>
                <c:pt idx="55">
                  <c:v>10.000000000000002</c:v>
                </c:pt>
                <c:pt idx="56">
                  <c:v>10.199999999999998</c:v>
                </c:pt>
                <c:pt idx="57">
                  <c:v>10.400000000000002</c:v>
                </c:pt>
                <c:pt idx="58">
                  <c:v>10.599999999999998</c:v>
                </c:pt>
                <c:pt idx="59">
                  <c:v>10.799999999999995</c:v>
                </c:pt>
                <c:pt idx="60">
                  <c:v>10.999999999999998</c:v>
                </c:pt>
                <c:pt idx="61">
                  <c:v>11.199999999999994</c:v>
                </c:pt>
                <c:pt idx="62">
                  <c:v>11.399999999999999</c:v>
                </c:pt>
                <c:pt idx="63">
                  <c:v>11.599999999999994</c:v>
                </c:pt>
                <c:pt idx="64">
                  <c:v>11.799999999999986</c:v>
                </c:pt>
                <c:pt idx="65">
                  <c:v>11.999999999999995</c:v>
                </c:pt>
                <c:pt idx="66">
                  <c:v>12.19999999999999</c:v>
                </c:pt>
                <c:pt idx="67">
                  <c:v>12.399999999999991</c:v>
                </c:pt>
                <c:pt idx="68">
                  <c:v>12.599999999999989</c:v>
                </c:pt>
                <c:pt idx="69">
                  <c:v>12.799999999999986</c:v>
                </c:pt>
                <c:pt idx="70">
                  <c:v>12.999999999999988</c:v>
                </c:pt>
                <c:pt idx="71">
                  <c:v>13.199999999999987</c:v>
                </c:pt>
                <c:pt idx="72">
                  <c:v>13.399999999999988</c:v>
                </c:pt>
                <c:pt idx="73">
                  <c:v>13.599999999999985</c:v>
                </c:pt>
                <c:pt idx="74">
                  <c:v>13.799999999999979</c:v>
                </c:pt>
                <c:pt idx="75">
                  <c:v>13.999999999999984</c:v>
                </c:pt>
                <c:pt idx="76">
                  <c:v>14.199999999999983</c:v>
                </c:pt>
                <c:pt idx="77">
                  <c:v>14.399999999999984</c:v>
                </c:pt>
                <c:pt idx="78">
                  <c:v>14.599999999999982</c:v>
                </c:pt>
                <c:pt idx="79">
                  <c:v>14.799999999999976</c:v>
                </c:pt>
                <c:pt idx="80">
                  <c:v>14.99999999999998</c:v>
                </c:pt>
                <c:pt idx="81">
                  <c:v>15.199999999999974</c:v>
                </c:pt>
                <c:pt idx="82">
                  <c:v>15.399999999999979</c:v>
                </c:pt>
                <c:pt idx="83">
                  <c:v>15.599999999999978</c:v>
                </c:pt>
                <c:pt idx="84">
                  <c:v>15.799999999999972</c:v>
                </c:pt>
                <c:pt idx="85">
                  <c:v>15.999999999999977</c:v>
                </c:pt>
                <c:pt idx="86">
                  <c:v>16.199999999999971</c:v>
                </c:pt>
                <c:pt idx="87">
                  <c:v>16.39999999999997</c:v>
                </c:pt>
                <c:pt idx="88">
                  <c:v>16.599999999999969</c:v>
                </c:pt>
                <c:pt idx="89">
                  <c:v>16.799999999999969</c:v>
                </c:pt>
                <c:pt idx="90">
                  <c:v>16.999999999999957</c:v>
                </c:pt>
                <c:pt idx="91">
                  <c:v>17.199999999999967</c:v>
                </c:pt>
                <c:pt idx="92">
                  <c:v>17.399999999999967</c:v>
                </c:pt>
                <c:pt idx="93">
                  <c:v>17.599999999999966</c:v>
                </c:pt>
              </c:numCache>
            </c:numRef>
          </c:xVal>
          <c:yVal>
            <c:numRef>
              <c:f>Feuil1!$D$1:$D$94</c:f>
              <c:numCache>
                <c:formatCode>General</c:formatCode>
                <c:ptCount val="94"/>
                <c:pt idx="71">
                  <c:v>-61.935483870973286</c:v>
                </c:pt>
                <c:pt idx="72">
                  <c:v>-31.875000000001442</c:v>
                </c:pt>
                <c:pt idx="73">
                  <c:v>-21.818181818182495</c:v>
                </c:pt>
                <c:pt idx="74">
                  <c:v>-16.764705882353319</c:v>
                </c:pt>
                <c:pt idx="75">
                  <c:v>-13.714285714285975</c:v>
                </c:pt>
                <c:pt idx="76">
                  <c:v>-11.666666666666856</c:v>
                </c:pt>
                <c:pt idx="77">
                  <c:v>-10.193050193050338</c:v>
                </c:pt>
                <c:pt idx="78">
                  <c:v>-9.0789473684211686</c:v>
                </c:pt>
                <c:pt idx="79">
                  <c:v>-8.2051282051283003</c:v>
                </c:pt>
                <c:pt idx="80">
                  <c:v>-7.5000000000000782</c:v>
                </c:pt>
                <c:pt idx="81">
                  <c:v>-6.9179600886918662</c:v>
                </c:pt>
                <c:pt idx="82">
                  <c:v>-6.4285714285714866</c:v>
                </c:pt>
                <c:pt idx="83">
                  <c:v>-6.0107334525939704</c:v>
                </c:pt>
                <c:pt idx="84">
                  <c:v>-5.6493506493506942</c:v>
                </c:pt>
                <c:pt idx="85">
                  <c:v>-5.3333333333333792</c:v>
                </c:pt>
                <c:pt idx="86">
                  <c:v>-5.054347826086989</c:v>
                </c:pt>
                <c:pt idx="87">
                  <c:v>-4.8060075093867685</c:v>
                </c:pt>
                <c:pt idx="88">
                  <c:v>-4.5833333333333712</c:v>
                </c:pt>
                <c:pt idx="89">
                  <c:v>-4.382384532760498</c:v>
                </c:pt>
                <c:pt idx="90">
                  <c:v>-4.2000000000000304</c:v>
                </c:pt>
                <c:pt idx="91">
                  <c:v>-4.0336134453781813</c:v>
                </c:pt>
                <c:pt idx="92">
                  <c:v>-3.8811188811189048</c:v>
                </c:pt>
                <c:pt idx="93">
                  <c:v>-3.7407711238720491</c:v>
                </c:pt>
              </c:numCache>
            </c:numRef>
          </c:yVal>
          <c:smooth val="1"/>
          <c:extLst>
            <c:ext xmlns:c16="http://schemas.microsoft.com/office/drawing/2014/chart" uri="{C3380CC4-5D6E-409C-BE32-E72D297353CC}">
              <c16:uniqueId val="{00000008-86EC-4826-9C87-3FE30CB3A965}"/>
            </c:ext>
          </c:extLst>
        </c:ser>
        <c:dLbls>
          <c:showLegendKey val="0"/>
          <c:showVal val="0"/>
          <c:showCatName val="0"/>
          <c:showSerName val="0"/>
          <c:showPercent val="0"/>
          <c:showBubbleSize val="0"/>
        </c:dLbls>
        <c:axId val="515078944"/>
        <c:axId val="515079336"/>
      </c:scatterChart>
      <c:valAx>
        <c:axId val="515078944"/>
        <c:scaling>
          <c:orientation val="minMax"/>
          <c:max val="15"/>
          <c:min val="-1"/>
        </c:scaling>
        <c:delete val="1"/>
        <c:axPos val="b"/>
        <c:numFmt formatCode="General" sourceLinked="1"/>
        <c:majorTickMark val="out"/>
        <c:minorTickMark val="none"/>
        <c:tickLblPos val="none"/>
        <c:crossAx val="515079336"/>
        <c:crosses val="autoZero"/>
        <c:crossBetween val="midCat"/>
      </c:valAx>
      <c:valAx>
        <c:axId val="515079336"/>
        <c:scaling>
          <c:orientation val="minMax"/>
          <c:max val="30"/>
          <c:min val="-30"/>
        </c:scaling>
        <c:delete val="0"/>
        <c:axPos val="l"/>
        <c:majorGridlines/>
        <c:numFmt formatCode="General" sourceLinked="1"/>
        <c:majorTickMark val="out"/>
        <c:minorTickMark val="none"/>
        <c:tickLblPos val="nextTo"/>
        <c:crossAx val="515078944"/>
        <c:crosses val="autoZero"/>
        <c:crossBetween val="midCat"/>
      </c:valAx>
    </c:plotArea>
    <c:plotVisOnly val="1"/>
    <c:dispBlanksAs val="gap"/>
    <c:showDLblsOverMax val="0"/>
  </c:chart>
  <c:txPr>
    <a:bodyPr/>
    <a:lstStyle/>
    <a:p>
      <a:pPr>
        <a:defRPr sz="1800"/>
      </a:pPr>
      <a:endParaRPr lang="fr-F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fr-CA"/>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54E6557F-B6FE-4E31-8D58-19CD2192B329}" type="datetimeFigureOut">
              <a:rPr lang="fr-FR"/>
              <a:pPr>
                <a:defRPr/>
              </a:pPr>
              <a:t>19/09/2022</a:t>
            </a:fld>
            <a:endParaRPr lang="fr-CA"/>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CA"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fr-CA"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fr-CA"/>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87C0FDA-85B7-41B5-A233-0575C108B82A}" type="slidenum">
              <a:rPr lang="fr-CA"/>
              <a:pPr>
                <a:defRPr/>
              </a:pPr>
              <a:t>‹N°›</a:t>
            </a:fld>
            <a:endParaRPr lang="fr-CA"/>
          </a:p>
        </p:txBody>
      </p:sp>
    </p:spTree>
    <p:extLst>
      <p:ext uri="{BB962C8B-B14F-4D97-AF65-F5344CB8AC3E}">
        <p14:creationId xmlns:p14="http://schemas.microsoft.com/office/powerpoint/2010/main" val="98568271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58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178E0A-A53F-4474-A117-2D54D3CD9970}" type="slidenum">
              <a:rPr lang="fr-CA" smtClean="0"/>
              <a:pPr/>
              <a:t>1</a:t>
            </a:fld>
            <a:endParaRPr lang="fr-CA"/>
          </a:p>
        </p:txBody>
      </p:sp>
    </p:spTree>
    <p:extLst>
      <p:ext uri="{BB962C8B-B14F-4D97-AF65-F5344CB8AC3E}">
        <p14:creationId xmlns:p14="http://schemas.microsoft.com/office/powerpoint/2010/main" val="19961679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632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632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AF2798-7D79-4449-A951-C7E46DC9E32D}" type="slidenum">
              <a:rPr lang="fr-CA" smtClean="0"/>
              <a:pPr/>
              <a:t>18</a:t>
            </a:fld>
            <a:endParaRPr lang="fr-CA"/>
          </a:p>
        </p:txBody>
      </p:sp>
    </p:spTree>
    <p:extLst>
      <p:ext uri="{BB962C8B-B14F-4D97-AF65-F5344CB8AC3E}">
        <p14:creationId xmlns:p14="http://schemas.microsoft.com/office/powerpoint/2010/main" val="219757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734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734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50D051A-5D73-4371-8439-0AF9A624721E}" type="slidenum">
              <a:rPr lang="fr-CA" smtClean="0"/>
              <a:pPr/>
              <a:t>19</a:t>
            </a:fld>
            <a:endParaRPr lang="fr-CA"/>
          </a:p>
        </p:txBody>
      </p:sp>
    </p:spTree>
    <p:extLst>
      <p:ext uri="{BB962C8B-B14F-4D97-AF65-F5344CB8AC3E}">
        <p14:creationId xmlns:p14="http://schemas.microsoft.com/office/powerpoint/2010/main" val="102595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837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837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C5029E4-6A19-45EC-834E-D0FBDC2B760D}" type="slidenum">
              <a:rPr lang="fr-CA" smtClean="0"/>
              <a:pPr/>
              <a:t>20</a:t>
            </a:fld>
            <a:endParaRPr lang="fr-CA"/>
          </a:p>
        </p:txBody>
      </p:sp>
    </p:spTree>
    <p:extLst>
      <p:ext uri="{BB962C8B-B14F-4D97-AF65-F5344CB8AC3E}">
        <p14:creationId xmlns:p14="http://schemas.microsoft.com/office/powerpoint/2010/main" val="1765694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891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8916"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7255198D-2624-4703-B700-14A8512DA189}" type="slidenum">
              <a:rPr lang="fr-CA" sz="1200"/>
              <a:pPr algn="r"/>
              <a:t>22</a:t>
            </a:fld>
            <a:endParaRPr lang="fr-CA" sz="1200"/>
          </a:p>
        </p:txBody>
      </p:sp>
    </p:spTree>
    <p:extLst>
      <p:ext uri="{BB962C8B-B14F-4D97-AF65-F5344CB8AC3E}">
        <p14:creationId xmlns:p14="http://schemas.microsoft.com/office/powerpoint/2010/main" val="839017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993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994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39A580-214F-4902-9B15-A62EA8C15C78}" type="slidenum">
              <a:rPr lang="fr-CA" smtClean="0"/>
              <a:pPr/>
              <a:t>23</a:t>
            </a:fld>
            <a:endParaRPr lang="fr-CA"/>
          </a:p>
        </p:txBody>
      </p:sp>
    </p:spTree>
    <p:extLst>
      <p:ext uri="{BB962C8B-B14F-4D97-AF65-F5344CB8AC3E}">
        <p14:creationId xmlns:p14="http://schemas.microsoft.com/office/powerpoint/2010/main" val="6012438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505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506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C0E3BD-7092-41B5-A8E5-42B6D8214988}" type="slidenum">
              <a:rPr lang="fr-CA" smtClean="0"/>
              <a:pPr/>
              <a:t>24</a:t>
            </a:fld>
            <a:endParaRPr lang="fr-CA"/>
          </a:p>
        </p:txBody>
      </p:sp>
    </p:spTree>
    <p:extLst>
      <p:ext uri="{BB962C8B-B14F-4D97-AF65-F5344CB8AC3E}">
        <p14:creationId xmlns:p14="http://schemas.microsoft.com/office/powerpoint/2010/main" val="7274636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096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096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A8138AE-58EB-4607-93CF-302F98D92FBF}" type="slidenum">
              <a:rPr lang="fr-CA" smtClean="0"/>
              <a:pPr/>
              <a:t>28</a:t>
            </a:fld>
            <a:endParaRPr lang="fr-CA"/>
          </a:p>
        </p:txBody>
      </p:sp>
    </p:spTree>
    <p:extLst>
      <p:ext uri="{BB962C8B-B14F-4D97-AF65-F5344CB8AC3E}">
        <p14:creationId xmlns:p14="http://schemas.microsoft.com/office/powerpoint/2010/main" val="2040380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198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198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CB67031-93C0-46E1-9941-E4ADA9DE4137}" type="slidenum">
              <a:rPr lang="fr-CA" smtClean="0"/>
              <a:pPr/>
              <a:t>29</a:t>
            </a:fld>
            <a:endParaRPr lang="fr-CA"/>
          </a:p>
        </p:txBody>
      </p:sp>
    </p:spTree>
    <p:extLst>
      <p:ext uri="{BB962C8B-B14F-4D97-AF65-F5344CB8AC3E}">
        <p14:creationId xmlns:p14="http://schemas.microsoft.com/office/powerpoint/2010/main" val="36341006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301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301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64AF43-D17E-43F2-9102-E4DE5BE649F0}" type="slidenum">
              <a:rPr lang="fr-CA" smtClean="0"/>
              <a:pPr/>
              <a:t>30</a:t>
            </a:fld>
            <a:endParaRPr lang="fr-CA"/>
          </a:p>
        </p:txBody>
      </p:sp>
    </p:spTree>
    <p:extLst>
      <p:ext uri="{BB962C8B-B14F-4D97-AF65-F5344CB8AC3E}">
        <p14:creationId xmlns:p14="http://schemas.microsoft.com/office/powerpoint/2010/main" val="612651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403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403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2238AB-0E74-4ADE-B0B3-5AF072AE3DB5}" type="slidenum">
              <a:rPr lang="fr-CA" smtClean="0"/>
              <a:pPr/>
              <a:t>33</a:t>
            </a:fld>
            <a:endParaRPr lang="fr-CA"/>
          </a:p>
        </p:txBody>
      </p:sp>
    </p:spTree>
    <p:extLst>
      <p:ext uri="{BB962C8B-B14F-4D97-AF65-F5344CB8AC3E}">
        <p14:creationId xmlns:p14="http://schemas.microsoft.com/office/powerpoint/2010/main" val="6424304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584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584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3178E0A-A53F-4474-A117-2D54D3CD9970}" type="slidenum">
              <a:rPr lang="fr-CA" smtClean="0"/>
              <a:pPr/>
              <a:t>2</a:t>
            </a:fld>
            <a:endParaRPr lang="fr-CA"/>
          </a:p>
        </p:txBody>
      </p:sp>
    </p:spTree>
    <p:extLst>
      <p:ext uri="{BB962C8B-B14F-4D97-AF65-F5344CB8AC3E}">
        <p14:creationId xmlns:p14="http://schemas.microsoft.com/office/powerpoint/2010/main" val="13307036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60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fr-CA"/>
          </a:p>
        </p:txBody>
      </p:sp>
      <p:sp>
        <p:nvSpPr>
          <p:cNvPr id="46084"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D9A4715D-7E21-4837-95E8-7064E3551E01}" type="slidenum">
              <a:rPr lang="fr-CA" sz="1200"/>
              <a:pPr algn="r"/>
              <a:t>34</a:t>
            </a:fld>
            <a:endParaRPr lang="fr-CA" sz="1200"/>
          </a:p>
        </p:txBody>
      </p:sp>
    </p:spTree>
    <p:extLst>
      <p:ext uri="{BB962C8B-B14F-4D97-AF65-F5344CB8AC3E}">
        <p14:creationId xmlns:p14="http://schemas.microsoft.com/office/powerpoint/2010/main" val="23740485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71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71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7A6B217-DD09-41E6-81B4-F2604430E97B}" type="slidenum">
              <a:rPr lang="fr-CA" smtClean="0"/>
              <a:pPr/>
              <a:t>35</a:t>
            </a:fld>
            <a:endParaRPr lang="fr-CA"/>
          </a:p>
        </p:txBody>
      </p:sp>
    </p:spTree>
    <p:extLst>
      <p:ext uri="{BB962C8B-B14F-4D97-AF65-F5344CB8AC3E}">
        <p14:creationId xmlns:p14="http://schemas.microsoft.com/office/powerpoint/2010/main" val="21966617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813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813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3408C2B-DF6A-46F4-8CB7-FBA3C980C0BA}" type="slidenum">
              <a:rPr lang="fr-CA" smtClean="0"/>
              <a:pPr/>
              <a:t>36</a:t>
            </a:fld>
            <a:endParaRPr lang="fr-CA"/>
          </a:p>
        </p:txBody>
      </p:sp>
    </p:spTree>
    <p:extLst>
      <p:ext uri="{BB962C8B-B14F-4D97-AF65-F5344CB8AC3E}">
        <p14:creationId xmlns:p14="http://schemas.microsoft.com/office/powerpoint/2010/main" val="2490259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491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491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D871EAF-3695-4A8A-ADC5-57E5F44DA5F7}" type="slidenum">
              <a:rPr lang="fr-CA" smtClean="0"/>
              <a:pPr/>
              <a:t>37</a:t>
            </a:fld>
            <a:endParaRPr lang="fr-CA"/>
          </a:p>
        </p:txBody>
      </p:sp>
    </p:spTree>
    <p:extLst>
      <p:ext uri="{BB962C8B-B14F-4D97-AF65-F5344CB8AC3E}">
        <p14:creationId xmlns:p14="http://schemas.microsoft.com/office/powerpoint/2010/main" val="110114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3686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3686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8DD416A-8BAA-4780-BED6-CD36772A6379}" type="slidenum">
              <a:rPr lang="fr-CA" smtClean="0"/>
              <a:pPr/>
              <a:t>4</a:t>
            </a:fld>
            <a:endParaRPr lang="fr-CA"/>
          </a:p>
        </p:txBody>
      </p:sp>
    </p:spTree>
    <p:extLst>
      <p:ext uri="{BB962C8B-B14F-4D97-AF65-F5344CB8AC3E}">
        <p14:creationId xmlns:p14="http://schemas.microsoft.com/office/powerpoint/2010/main" val="480768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01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01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653103-1526-4B2E-A058-D474C42D76D5}" type="slidenum">
              <a:rPr lang="fr-CA" smtClean="0"/>
              <a:pPr/>
              <a:t>6</a:t>
            </a:fld>
            <a:endParaRPr lang="fr-CA"/>
          </a:p>
        </p:txBody>
      </p:sp>
    </p:spTree>
    <p:extLst>
      <p:ext uri="{BB962C8B-B14F-4D97-AF65-F5344CB8AC3E}">
        <p14:creationId xmlns:p14="http://schemas.microsoft.com/office/powerpoint/2010/main" val="19584067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120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1204"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BB8EEE35-D420-4D67-8E43-3B8E01718EC2}" type="slidenum">
              <a:rPr lang="fr-CA" sz="1200"/>
              <a:pPr algn="r"/>
              <a:t>13</a:t>
            </a:fld>
            <a:endParaRPr lang="fr-CA" sz="1200"/>
          </a:p>
        </p:txBody>
      </p:sp>
    </p:spTree>
    <p:extLst>
      <p:ext uri="{BB962C8B-B14F-4D97-AF65-F5344CB8AC3E}">
        <p14:creationId xmlns:p14="http://schemas.microsoft.com/office/powerpoint/2010/main" val="16146434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222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2228" name="Espace réservé du numéro de diapositive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68CDD58E-50E8-4DF7-8D59-6E678FF6DF0D}" type="slidenum">
              <a:rPr lang="fr-CA" sz="1200"/>
              <a:pPr algn="r"/>
              <a:t>14</a:t>
            </a:fld>
            <a:endParaRPr lang="fr-CA" sz="1200"/>
          </a:p>
        </p:txBody>
      </p:sp>
    </p:spTree>
    <p:extLst>
      <p:ext uri="{BB962C8B-B14F-4D97-AF65-F5344CB8AC3E}">
        <p14:creationId xmlns:p14="http://schemas.microsoft.com/office/powerpoint/2010/main" val="25745885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3251"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3252"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B1D59A5-FFE4-408B-BA96-C5DDD7F2AD65}" type="slidenum">
              <a:rPr lang="fr-CA" smtClean="0"/>
              <a:pPr/>
              <a:t>15</a:t>
            </a:fld>
            <a:endParaRPr lang="fr-CA"/>
          </a:p>
        </p:txBody>
      </p:sp>
    </p:spTree>
    <p:extLst>
      <p:ext uri="{BB962C8B-B14F-4D97-AF65-F5344CB8AC3E}">
        <p14:creationId xmlns:p14="http://schemas.microsoft.com/office/powerpoint/2010/main" val="17633952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427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427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85E711-0925-4D9A-8B93-A5080CCB7144}" type="slidenum">
              <a:rPr lang="fr-CA" smtClean="0"/>
              <a:pPr/>
              <a:t>16</a:t>
            </a:fld>
            <a:endParaRPr lang="fr-CA"/>
          </a:p>
        </p:txBody>
      </p:sp>
    </p:spTree>
    <p:extLst>
      <p:ext uri="{BB962C8B-B14F-4D97-AF65-F5344CB8AC3E}">
        <p14:creationId xmlns:p14="http://schemas.microsoft.com/office/powerpoint/2010/main" val="36833892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5529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fr-CA"/>
          </a:p>
        </p:txBody>
      </p:sp>
      <p:sp>
        <p:nvSpPr>
          <p:cNvPr id="5530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ED3C600-A963-41D6-AF39-A9AA8F6C89EF}" type="slidenum">
              <a:rPr lang="fr-CA" smtClean="0"/>
              <a:pPr/>
              <a:t>17</a:t>
            </a:fld>
            <a:endParaRPr lang="fr-CA"/>
          </a:p>
        </p:txBody>
      </p:sp>
    </p:spTree>
    <p:extLst>
      <p:ext uri="{BB962C8B-B14F-4D97-AF65-F5344CB8AC3E}">
        <p14:creationId xmlns:p14="http://schemas.microsoft.com/office/powerpoint/2010/main" val="1376062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26"/>
            <a:ext cx="10363200" cy="1470025"/>
          </a:xfrm>
        </p:spPr>
        <p:txBody>
          <a:bodyPr/>
          <a:lstStyle/>
          <a:p>
            <a:r>
              <a:rPr lang="fr-FR"/>
              <a:t>Cliquez pour modifier le style du titre</a:t>
            </a:r>
            <a:endParaRPr lang="fr-CA"/>
          </a:p>
        </p:txBody>
      </p:sp>
      <p:sp>
        <p:nvSpPr>
          <p:cNvPr id="3" name="Sous-titr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a:t>Cliquez pour modifier le style des sous-titres du masque</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F3FEAA6-1E21-4B0D-BA6E-15D7D59F0129}" type="slidenum">
              <a:rPr lang="fr-FR"/>
              <a:pPr>
                <a:defRPr/>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095A33C6-36B6-44C1-B9A7-4A11F834DA8E}"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39"/>
            <a:ext cx="2743200" cy="5851525"/>
          </a:xfrm>
        </p:spPr>
        <p:txBody>
          <a:bodyPr vert="eaVert"/>
          <a:lstStyle/>
          <a:p>
            <a:r>
              <a:rPr lang="fr-FR"/>
              <a:t>Cliquez pour modifier le style du titre</a:t>
            </a:r>
            <a:endParaRPr lang="fr-CA"/>
          </a:p>
        </p:txBody>
      </p:sp>
      <p:sp>
        <p:nvSpPr>
          <p:cNvPr id="3" name="Espace réservé du texte vertical 2"/>
          <p:cNvSpPr>
            <a:spLocks noGrp="1"/>
          </p:cNvSpPr>
          <p:nvPr>
            <p:ph type="body" orient="vert" idx="1"/>
          </p:nvPr>
        </p:nvSpPr>
        <p:spPr>
          <a:xfrm>
            <a:off x="609600" y="274639"/>
            <a:ext cx="8026400" cy="5851525"/>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CA2950E5-4E83-4EE4-A88D-7E57FF486877}"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endParaRPr lang="fr-CA"/>
          </a:p>
        </p:txBody>
      </p:sp>
      <p:sp>
        <p:nvSpPr>
          <p:cNvPr id="3" name="Espace réservé du texte 2"/>
          <p:cNvSpPr>
            <a:spLocks noGrp="1"/>
          </p:cNvSpPr>
          <p:nvPr>
            <p:ph type="body"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D097824-9575-49EB-8B37-4916C3A68121}"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reserve="1">
  <p:cSld name="Titre. Contenu et texte">
    <p:spTree>
      <p:nvGrpSpPr>
        <p:cNvPr id="1" name=""/>
        <p:cNvGrpSpPr/>
        <p:nvPr/>
      </p:nvGrpSpPr>
      <p:grpSpPr>
        <a:xfrm>
          <a:off x="0" y="0"/>
          <a:ext cx="0" cy="0"/>
          <a:chOff x="0" y="0"/>
          <a:chExt cx="0" cy="0"/>
        </a:xfrm>
      </p:grpSpPr>
      <p:sp>
        <p:nvSpPr>
          <p:cNvPr id="2" name="Titre 1"/>
          <p:cNvSpPr>
            <a:spLocks noGrp="1"/>
          </p:cNvSpPr>
          <p:nvPr>
            <p:ph type="title"/>
          </p:nvPr>
        </p:nvSpPr>
        <p:spPr>
          <a:xfrm>
            <a:off x="609600" y="274638"/>
            <a:ext cx="10972800" cy="1143000"/>
          </a:xfrm>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09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197600" y="1600201"/>
            <a:ext cx="5384800" cy="452596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48178705-F507-4AD4-8DA5-DC09C6E2A5F2}" type="slidenum">
              <a:rPr lang="fr-FR"/>
              <a:pPr>
                <a:defRPr/>
              </a:pPr>
              <a:t>‹N°›</a:t>
            </a:fld>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609600" y="274639"/>
            <a:ext cx="10972800" cy="5851525"/>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5DD962DE-0697-4F41-9A7E-7184D5A0C9A8}"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1B08DDDD-9A33-4457-93A5-6E3A16147944}"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1"/>
            <a:ext cx="10363200" cy="1362075"/>
          </a:xfrm>
        </p:spPr>
        <p:txBody>
          <a:bodyPr anchor="t"/>
          <a:lstStyle>
            <a:lvl1pPr algn="l">
              <a:defRPr sz="4000" b="1" cap="all"/>
            </a:lvl1pPr>
          </a:lstStyle>
          <a:p>
            <a:r>
              <a:rPr lang="fr-FR"/>
              <a:t>Cliquez pour modifier le style du titre</a:t>
            </a:r>
            <a:endParaRPr lang="fr-CA"/>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312027CD-D4F4-4599-93C6-A4EEF31D4D67}"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Espace réservé du contenu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9C6C1200-8D0A-49F7-9987-B07BBE438AF4}"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Cliquez pour modifier le style du titre</a:t>
            </a:r>
            <a:endParaRPr lang="fr-CA"/>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A56172B7-F605-44C8-9D40-0C6399BCAD60}"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Cliquez pour modifier le style du titre</a:t>
            </a:r>
            <a:endParaRPr lang="fr-CA"/>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1D30223D-AAF2-4401-BE3D-1A1A50CB683C}"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7209AD1E-DFF5-4967-AD59-65ACB9A02B72}"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0" b="1"/>
            </a:lvl1pPr>
          </a:lstStyle>
          <a:p>
            <a:r>
              <a:rPr lang="fr-FR"/>
              <a:t>Cliquez pour modifier le style du titre</a:t>
            </a:r>
            <a:endParaRPr lang="fr-CA"/>
          </a:p>
        </p:txBody>
      </p:sp>
      <p:sp>
        <p:nvSpPr>
          <p:cNvPr id="3" name="Espace réservé du contenu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26AE2F4-69C7-472C-B42B-186F93F55C8D}"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2000" b="1"/>
            </a:lvl1pPr>
          </a:lstStyle>
          <a:p>
            <a:r>
              <a:rPr lang="fr-FR"/>
              <a:t>Cliquez pour modifier le style du titre</a:t>
            </a:r>
            <a:endParaRPr lang="fr-CA"/>
          </a:p>
        </p:txBody>
      </p:sp>
      <p:sp>
        <p:nvSpPr>
          <p:cNvPr id="3" name="Espace réservé pour une image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CA"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D98D09EF-9A81-467C-8092-4E094315B679}"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fr-FR"/>
              <a:t>Cliquez pour modifier le style du titre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fr-F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fr-F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AE221B3B-033F-4073-B13E-D1C1947B19C4}" type="slidenum">
              <a:rPr lang="fr-FR"/>
              <a:pPr>
                <a:defRPr/>
              </a:pPr>
              <a:t>‹N°›</a:t>
            </a:fld>
            <a:endParaRPr lang="fr-F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7.wmf"/><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36.jpe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39.png"/><Relationship Id="rId4" Type="http://schemas.openxmlformats.org/officeDocument/2006/relationships/image" Target="../media/image38.gif"/></Relationships>
</file>

<file path=ppt/slides/_rels/slide25.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40.wmf"/><Relationship Id="rId7" Type="http://schemas.openxmlformats.org/officeDocument/2006/relationships/image" Target="../media/image43.jpeg"/><Relationship Id="rId2" Type="http://schemas.openxmlformats.org/officeDocument/2006/relationships/oleObject" Target="../embeddings/oleObject2.bin"/><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oleObject" Target="../embeddings/oleObject4.bin"/><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oleObject" Target="../embeddings/oleObject5.bin"/><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51.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53.gif"/></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chart" Target="../charts/chart1.xml"/><Relationship Id="rId1" Type="http://schemas.openxmlformats.org/officeDocument/2006/relationships/slideLayout" Target="../slideLayouts/slideLayout13.xml"/><Relationship Id="rId5" Type="http://schemas.openxmlformats.org/officeDocument/2006/relationships/image" Target="../media/image55.wmf"/><Relationship Id="rId4" Type="http://schemas.openxmlformats.org/officeDocument/2006/relationships/oleObject" Target="../embeddings/oleObject6.bin"/></Relationships>
</file>

<file path=ppt/slides/_rels/slide32.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image" Target="../media/image56.wmf"/><Relationship Id="rId7" Type="http://schemas.openxmlformats.org/officeDocument/2006/relationships/image" Target="../media/image58.wmf"/><Relationship Id="rId12" Type="http://schemas.openxmlformats.org/officeDocument/2006/relationships/image" Target="../media/image60.wmf"/><Relationship Id="rId2" Type="http://schemas.openxmlformats.org/officeDocument/2006/relationships/oleObject" Target="../embeddings/oleObject7.bin"/><Relationship Id="rId1" Type="http://schemas.openxmlformats.org/officeDocument/2006/relationships/slideLayout" Target="../slideLayouts/slideLayout13.xml"/><Relationship Id="rId6" Type="http://schemas.openxmlformats.org/officeDocument/2006/relationships/oleObject" Target="../embeddings/oleObject9.bin"/><Relationship Id="rId11" Type="http://schemas.openxmlformats.org/officeDocument/2006/relationships/oleObject" Target="../embeddings/oleObject11.bin"/><Relationship Id="rId5" Type="http://schemas.openxmlformats.org/officeDocument/2006/relationships/image" Target="../media/image57.wmf"/><Relationship Id="rId10" Type="http://schemas.openxmlformats.org/officeDocument/2006/relationships/chart" Target="../charts/chart2.xml"/><Relationship Id="rId4" Type="http://schemas.openxmlformats.org/officeDocument/2006/relationships/oleObject" Target="../embeddings/oleObject8.bin"/><Relationship Id="rId9" Type="http://schemas.openxmlformats.org/officeDocument/2006/relationships/image" Target="../media/image59.wmf"/></Relationships>
</file>

<file path=ppt/slides/_rels/slide3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9.xml"/><Relationship Id="rId1" Type="http://schemas.openxmlformats.org/officeDocument/2006/relationships/slideLayout" Target="../slideLayouts/slideLayout1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8" Type="http://schemas.openxmlformats.org/officeDocument/2006/relationships/oleObject" Target="../embeddings/oleObject15.bin"/><Relationship Id="rId13" Type="http://schemas.openxmlformats.org/officeDocument/2006/relationships/image" Target="../media/image75.wmf"/><Relationship Id="rId3" Type="http://schemas.openxmlformats.org/officeDocument/2006/relationships/image" Target="../media/image70.wmf"/><Relationship Id="rId7" Type="http://schemas.openxmlformats.org/officeDocument/2006/relationships/image" Target="../media/image72.wmf"/><Relationship Id="rId12" Type="http://schemas.openxmlformats.org/officeDocument/2006/relationships/oleObject" Target="../embeddings/oleObject17.bin"/><Relationship Id="rId2" Type="http://schemas.openxmlformats.org/officeDocument/2006/relationships/oleObject" Target="../embeddings/oleObject12.bin"/><Relationship Id="rId1" Type="http://schemas.openxmlformats.org/officeDocument/2006/relationships/slideLayout" Target="../slideLayouts/slideLayout14.xml"/><Relationship Id="rId6" Type="http://schemas.openxmlformats.org/officeDocument/2006/relationships/oleObject" Target="../embeddings/oleObject14.bin"/><Relationship Id="rId11" Type="http://schemas.openxmlformats.org/officeDocument/2006/relationships/image" Target="../media/image74.wmf"/><Relationship Id="rId5" Type="http://schemas.openxmlformats.org/officeDocument/2006/relationships/image" Target="../media/image71.wmf"/><Relationship Id="rId15" Type="http://schemas.openxmlformats.org/officeDocument/2006/relationships/image" Target="../media/image76.wmf"/><Relationship Id="rId10" Type="http://schemas.openxmlformats.org/officeDocument/2006/relationships/oleObject" Target="../embeddings/oleObject16.bin"/><Relationship Id="rId4" Type="http://schemas.openxmlformats.org/officeDocument/2006/relationships/oleObject" Target="../embeddings/oleObject13.bin"/><Relationship Id="rId9" Type="http://schemas.openxmlformats.org/officeDocument/2006/relationships/image" Target="../media/image73.wmf"/><Relationship Id="rId14" Type="http://schemas.openxmlformats.org/officeDocument/2006/relationships/oleObject" Target="../embeddings/oleObject18.bin"/></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t="-14000" b="-14000"/>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63352" y="3199508"/>
            <a:ext cx="10849819" cy="1470025"/>
          </a:xfrm>
        </p:spPr>
        <p:txBody>
          <a:bodyPr/>
          <a:lstStyle/>
          <a:p>
            <a:pPr eaLnBrk="1" hangingPunct="1">
              <a:defRPr/>
            </a:pPr>
            <a:r>
              <a:rPr lang="fr-CA" sz="6000" b="1" dirty="0">
                <a:solidFill>
                  <a:schemeClr val="accent1">
                    <a:lumMod val="60000"/>
                    <a:lumOff val="40000"/>
                  </a:schemeClr>
                </a:solidFill>
                <a:effectLst>
                  <a:outerShdw blurRad="38100" dist="38100" dir="2700000" algn="tl">
                    <a:srgbClr val="FFFFFF"/>
                  </a:outerShdw>
                </a:effectLst>
              </a:rPr>
              <a:t>Paradoxes m      thématiques</a:t>
            </a:r>
            <a:endParaRPr lang="fr-FR" sz="6000" b="1" dirty="0">
              <a:solidFill>
                <a:schemeClr val="accent1">
                  <a:lumMod val="60000"/>
                  <a:lumOff val="40000"/>
                </a:schemeClr>
              </a:solidFill>
              <a:effectLst>
                <a:outerShdw blurRad="38100" dist="38100" dir="2700000" algn="tl">
                  <a:srgbClr val="FFFFFF"/>
                </a:outerShdw>
              </a:effectLst>
            </a:endParaRPr>
          </a:p>
        </p:txBody>
      </p:sp>
      <p:sp>
        <p:nvSpPr>
          <p:cNvPr id="2051" name="Rectangle 3"/>
          <p:cNvSpPr>
            <a:spLocks noGrp="1" noChangeArrowheads="1"/>
          </p:cNvSpPr>
          <p:nvPr>
            <p:ph type="subTitle" idx="1"/>
          </p:nvPr>
        </p:nvSpPr>
        <p:spPr>
          <a:xfrm>
            <a:off x="2676578" y="4206287"/>
            <a:ext cx="6400800" cy="1752600"/>
          </a:xfrm>
        </p:spPr>
        <p:txBody>
          <a:bodyPr/>
          <a:lstStyle/>
          <a:p>
            <a:pPr algn="l" eaLnBrk="1" hangingPunct="1">
              <a:defRPr/>
            </a:pPr>
            <a:r>
              <a:rPr lang="fr-CA" dirty="0"/>
              <a:t>ou</a:t>
            </a:r>
            <a:br>
              <a:rPr lang="fr-CA" dirty="0"/>
            </a:br>
            <a:r>
              <a:rPr lang="fr-CA" b="1" dirty="0">
                <a:effectLst>
                  <a:outerShdw blurRad="38100" dist="38100" dir="2700000" algn="tl">
                    <a:srgbClr val="336699"/>
                  </a:outerShdw>
                </a:effectLst>
              </a:rPr>
              <a:t>Les mathématiques ne sont pas faites pour les tamias</a:t>
            </a:r>
            <a:endParaRPr lang="fr-FR" b="1" dirty="0">
              <a:effectLst>
                <a:outerShdw blurRad="38100" dist="38100" dir="2700000" algn="tl">
                  <a:srgbClr val="336699"/>
                </a:outerShdw>
              </a:effectLst>
            </a:endParaRPr>
          </a:p>
        </p:txBody>
      </p:sp>
      <p:sp>
        <p:nvSpPr>
          <p:cNvPr id="3076" name="Rectangle 5"/>
          <p:cNvSpPr>
            <a:spLocks noChangeArrowheads="1"/>
          </p:cNvSpPr>
          <p:nvPr/>
        </p:nvSpPr>
        <p:spPr bwMode="auto">
          <a:xfrm>
            <a:off x="0" y="5539362"/>
            <a:ext cx="3131840" cy="1304253"/>
          </a:xfrm>
          <a:prstGeom prst="rect">
            <a:avLst/>
          </a:prstGeom>
          <a:gradFill rotWithShape="1">
            <a:gsLst>
              <a:gs pos="0">
                <a:srgbClr val="FF0000"/>
              </a:gs>
              <a:gs pos="50000">
                <a:srgbClr val="333333"/>
              </a:gs>
              <a:gs pos="100000">
                <a:srgbClr val="C00000"/>
              </a:gs>
            </a:gsLst>
            <a:lin ang="5400000" scaled="1"/>
          </a:gradFill>
          <a:ln w="9525">
            <a:solidFill>
              <a:schemeClr val="tx1"/>
            </a:solidFill>
            <a:miter lim="800000"/>
            <a:headEnd/>
            <a:tailEnd/>
          </a:ln>
        </p:spPr>
        <p:txBody>
          <a:bodyPr wrap="none" anchor="ctr"/>
          <a:lstStyle/>
          <a:p>
            <a:pPr algn="ctr">
              <a:defRPr/>
            </a:pPr>
            <a:r>
              <a:rPr lang="fr-CA" sz="2200" b="1" dirty="0"/>
              <a:t>Club mathématique </a:t>
            </a:r>
            <a:br>
              <a:rPr lang="fr-CA" sz="2200" b="1" dirty="0"/>
            </a:br>
            <a:r>
              <a:rPr lang="fr-CA" sz="2200" b="1" dirty="0"/>
              <a:t>19 septembre 2022</a:t>
            </a:r>
          </a:p>
          <a:p>
            <a:pPr algn="ctr">
              <a:defRPr/>
            </a:pPr>
            <a:r>
              <a:rPr lang="fr-CA" sz="2200" b="1" dirty="0"/>
              <a:t>2-54-204</a:t>
            </a:r>
            <a:endParaRPr lang="fr-FR" sz="2200" b="1" dirty="0"/>
          </a:p>
        </p:txBody>
      </p:sp>
      <p:sp>
        <p:nvSpPr>
          <p:cNvPr id="7173" name="Rectangle 6"/>
          <p:cNvSpPr>
            <a:spLocks noChangeArrowheads="1"/>
          </p:cNvSpPr>
          <p:nvPr/>
        </p:nvSpPr>
        <p:spPr bwMode="auto">
          <a:xfrm>
            <a:off x="8256240" y="5336071"/>
            <a:ext cx="3497716" cy="701675"/>
          </a:xfrm>
          <a:prstGeom prst="rect">
            <a:avLst/>
          </a:prstGeom>
          <a:gradFill rotWithShape="1">
            <a:gsLst>
              <a:gs pos="0">
                <a:srgbClr val="760000"/>
              </a:gs>
              <a:gs pos="50000">
                <a:srgbClr val="FF0000"/>
              </a:gs>
              <a:gs pos="100000">
                <a:srgbClr val="760000"/>
              </a:gs>
            </a:gsLst>
            <a:lin ang="0" scaled="1"/>
          </a:gradFill>
          <a:ln w="9525">
            <a:solidFill>
              <a:schemeClr val="tx1"/>
            </a:solidFill>
            <a:miter lim="800000"/>
            <a:headEnd/>
            <a:tailEnd/>
          </a:ln>
        </p:spPr>
        <p:txBody>
          <a:bodyPr wrap="none" anchor="ctr"/>
          <a:lstStyle/>
          <a:p>
            <a:pPr algn="ctr"/>
            <a:r>
              <a:rPr lang="fr-CA" sz="2800" b="1" dirty="0" err="1"/>
              <a:t>An!k</a:t>
            </a:r>
            <a:r>
              <a:rPr lang="fr-CA" sz="2800" b="1" dirty="0"/>
              <a:t> </a:t>
            </a:r>
            <a:r>
              <a:rPr lang="fr-CA" sz="2800" b="1" dirty="0" err="1"/>
              <a:t>Trahan</a:t>
            </a:r>
            <a:endParaRPr lang="fr-FR" sz="2800" b="1" dirty="0"/>
          </a:p>
        </p:txBody>
      </p:sp>
    </p:spTree>
    <p:extLst>
      <p:ext uri="{BB962C8B-B14F-4D97-AF65-F5344CB8AC3E}">
        <p14:creationId xmlns:p14="http://schemas.microsoft.com/office/powerpoint/2010/main" val="29022144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3425A-DC6C-4AD9-9BA8-F62A90376C28}"/>
              </a:ext>
            </a:extLst>
          </p:cNvPr>
          <p:cNvSpPr>
            <a:spLocks noGrp="1"/>
          </p:cNvSpPr>
          <p:nvPr>
            <p:ph type="title"/>
          </p:nvPr>
        </p:nvSpPr>
        <p:spPr>
          <a:xfrm>
            <a:off x="609600" y="274638"/>
            <a:ext cx="5486400" cy="1143000"/>
          </a:xfrm>
        </p:spPr>
        <p:txBody>
          <a:bodyPr/>
          <a:lstStyle/>
          <a:p>
            <a:pPr algn="l"/>
            <a:r>
              <a:rPr lang="fr-CA" dirty="0">
                <a:solidFill>
                  <a:srgbClr val="FFFF00"/>
                </a:solidFill>
              </a:rPr>
              <a:t>Paradoxe des Simpson</a:t>
            </a:r>
          </a:p>
        </p:txBody>
      </p:sp>
      <p:sp>
        <p:nvSpPr>
          <p:cNvPr id="3" name="Espace réservé du texte 2">
            <a:extLst>
              <a:ext uri="{FF2B5EF4-FFF2-40B4-BE49-F238E27FC236}">
                <a16:creationId xmlns:a16="http://schemas.microsoft.com/office/drawing/2014/main" id="{927CD348-421F-41A3-AE54-9B2E38F74364}"/>
              </a:ext>
            </a:extLst>
          </p:cNvPr>
          <p:cNvSpPr>
            <a:spLocks noGrp="1"/>
          </p:cNvSpPr>
          <p:nvPr>
            <p:ph type="body" sz="half" idx="1"/>
          </p:nvPr>
        </p:nvSpPr>
        <p:spPr>
          <a:xfrm>
            <a:off x="609600" y="1600201"/>
            <a:ext cx="5006236" cy="4525963"/>
          </a:xfrm>
        </p:spPr>
        <p:txBody>
          <a:bodyPr/>
          <a:lstStyle/>
          <a:p>
            <a:pPr marL="0" indent="0">
              <a:buNone/>
            </a:pPr>
            <a:r>
              <a:rPr lang="fr-CA" dirty="0"/>
              <a:t>Theodore et Eleanor sont des fans des Simpson. </a:t>
            </a:r>
          </a:p>
          <a:p>
            <a:pPr marL="0" indent="0">
              <a:buNone/>
            </a:pPr>
            <a:r>
              <a:rPr lang="fr-CA" dirty="0"/>
              <a:t>Ils trouvent un générateur de personnages et doivent trouver le nom. </a:t>
            </a:r>
          </a:p>
          <a:p>
            <a:pPr marL="0" indent="0">
              <a:buNone/>
            </a:pPr>
            <a:endParaRPr lang="fr-CA" dirty="0"/>
          </a:p>
        </p:txBody>
      </p:sp>
      <p:pic>
        <p:nvPicPr>
          <p:cNvPr id="5" name="Picture 2" descr="The Simpsons / Characters - TV Tropes">
            <a:extLst>
              <a:ext uri="{FF2B5EF4-FFF2-40B4-BE49-F238E27FC236}">
                <a16:creationId xmlns:a16="http://schemas.microsoft.com/office/drawing/2014/main" id="{B1A75B56-374B-48D4-8F04-B8A4980FE6C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15836" y="0"/>
            <a:ext cx="65761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orme libre : forme 5">
            <a:extLst>
              <a:ext uri="{FF2B5EF4-FFF2-40B4-BE49-F238E27FC236}">
                <a16:creationId xmlns:a16="http://schemas.microsoft.com/office/drawing/2014/main" id="{B629E32C-DACE-4F83-AC1C-1421FEE2F668}"/>
              </a:ext>
            </a:extLst>
          </p:cNvPr>
          <p:cNvSpPr/>
          <p:nvPr/>
        </p:nvSpPr>
        <p:spPr>
          <a:xfrm>
            <a:off x="5807968" y="-3843808"/>
            <a:ext cx="11077248" cy="12076430"/>
          </a:xfrm>
          <a:custGeom>
            <a:avLst/>
            <a:gdLst>
              <a:gd name="connsiteX0" fmla="*/ 3033544 w 9637088"/>
              <a:gd name="connsiteY0" fmla="*/ 3672408 h 11665296"/>
              <a:gd name="connsiteX1" fmla="*/ 2576344 w 9637088"/>
              <a:gd name="connsiteY1" fmla="*/ 4129608 h 11665296"/>
              <a:gd name="connsiteX2" fmla="*/ 3033544 w 9637088"/>
              <a:gd name="connsiteY2" fmla="*/ 4586808 h 11665296"/>
              <a:gd name="connsiteX3" fmla="*/ 3490744 w 9637088"/>
              <a:gd name="connsiteY3" fmla="*/ 4129608 h 11665296"/>
              <a:gd name="connsiteX4" fmla="*/ 3033544 w 9637088"/>
              <a:gd name="connsiteY4" fmla="*/ 3672408 h 11665296"/>
              <a:gd name="connsiteX5" fmla="*/ 0 w 9637088"/>
              <a:gd name="connsiteY5" fmla="*/ 0 h 11665296"/>
              <a:gd name="connsiteX6" fmla="*/ 9637088 w 9637088"/>
              <a:gd name="connsiteY6" fmla="*/ 0 h 11665296"/>
              <a:gd name="connsiteX7" fmla="*/ 9637088 w 9637088"/>
              <a:gd name="connsiteY7" fmla="*/ 11665296 h 11665296"/>
              <a:gd name="connsiteX8" fmla="*/ 0 w 9637088"/>
              <a:gd name="connsiteY8" fmla="*/ 11665296 h 1166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088" h="11665296">
                <a:moveTo>
                  <a:pt x="3033544" y="3672408"/>
                </a:moveTo>
                <a:cubicBezTo>
                  <a:pt x="2781039" y="3672408"/>
                  <a:pt x="2576344" y="3877103"/>
                  <a:pt x="2576344" y="4129608"/>
                </a:cubicBezTo>
                <a:cubicBezTo>
                  <a:pt x="2576344" y="4382113"/>
                  <a:pt x="2781039" y="4586808"/>
                  <a:pt x="3033544" y="4586808"/>
                </a:cubicBezTo>
                <a:cubicBezTo>
                  <a:pt x="3286049" y="4586808"/>
                  <a:pt x="3490744" y="4382113"/>
                  <a:pt x="3490744" y="4129608"/>
                </a:cubicBezTo>
                <a:cubicBezTo>
                  <a:pt x="3490744" y="3877103"/>
                  <a:pt x="3286049" y="3672408"/>
                  <a:pt x="3033544" y="3672408"/>
                </a:cubicBezTo>
                <a:close/>
                <a:moveTo>
                  <a:pt x="0" y="0"/>
                </a:moveTo>
                <a:lnTo>
                  <a:pt x="9637088" y="0"/>
                </a:lnTo>
                <a:lnTo>
                  <a:pt x="9637088" y="11665296"/>
                </a:lnTo>
                <a:lnTo>
                  <a:pt x="0" y="11665296"/>
                </a:lnTo>
                <a:close/>
              </a:path>
            </a:pathLst>
          </a:custGeom>
          <a:solidFill>
            <a:srgbClr val="40404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4686199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3425A-DC6C-4AD9-9BA8-F62A90376C28}"/>
              </a:ext>
            </a:extLst>
          </p:cNvPr>
          <p:cNvSpPr>
            <a:spLocks noGrp="1"/>
          </p:cNvSpPr>
          <p:nvPr>
            <p:ph type="title"/>
          </p:nvPr>
        </p:nvSpPr>
        <p:spPr>
          <a:xfrm>
            <a:off x="609600" y="274638"/>
            <a:ext cx="5486400" cy="1143000"/>
          </a:xfrm>
        </p:spPr>
        <p:txBody>
          <a:bodyPr/>
          <a:lstStyle/>
          <a:p>
            <a:pPr algn="l"/>
            <a:r>
              <a:rPr lang="fr-CA" dirty="0">
                <a:solidFill>
                  <a:srgbClr val="FFFF00"/>
                </a:solidFill>
              </a:rPr>
              <a:t>Paradoxe des Simpson</a:t>
            </a:r>
          </a:p>
        </p:txBody>
      </p:sp>
      <p:sp>
        <p:nvSpPr>
          <p:cNvPr id="3" name="Espace réservé du texte 2">
            <a:extLst>
              <a:ext uri="{FF2B5EF4-FFF2-40B4-BE49-F238E27FC236}">
                <a16:creationId xmlns:a16="http://schemas.microsoft.com/office/drawing/2014/main" id="{927CD348-421F-41A3-AE54-9B2E38F74364}"/>
              </a:ext>
            </a:extLst>
          </p:cNvPr>
          <p:cNvSpPr>
            <a:spLocks noGrp="1"/>
          </p:cNvSpPr>
          <p:nvPr>
            <p:ph type="body" sz="half" idx="1"/>
          </p:nvPr>
        </p:nvSpPr>
        <p:spPr>
          <a:xfrm>
            <a:off x="609600" y="1600201"/>
            <a:ext cx="5006236" cy="4525963"/>
          </a:xfrm>
        </p:spPr>
        <p:txBody>
          <a:bodyPr/>
          <a:lstStyle/>
          <a:p>
            <a:pPr marL="0" indent="0">
              <a:buNone/>
            </a:pPr>
            <a:r>
              <a:rPr lang="fr-CA" dirty="0"/>
              <a:t>Théodore: </a:t>
            </a:r>
            <a:r>
              <a:rPr lang="fr-CA" dirty="0">
                <a:solidFill>
                  <a:srgbClr val="FFFF00"/>
                </a:solidFill>
              </a:rPr>
              <a:t>60%</a:t>
            </a:r>
          </a:p>
          <a:p>
            <a:pPr marL="0" indent="0">
              <a:buNone/>
            </a:pPr>
            <a:r>
              <a:rPr lang="fr-CA" dirty="0"/>
              <a:t>Éléonore: 50%</a:t>
            </a:r>
          </a:p>
          <a:p>
            <a:pPr marL="0" indent="0">
              <a:buNone/>
            </a:pPr>
            <a:r>
              <a:rPr lang="fr-CA" dirty="0"/>
              <a:t>Ils refont un concours:</a:t>
            </a:r>
          </a:p>
          <a:p>
            <a:pPr marL="0" indent="0">
              <a:buNone/>
            </a:pPr>
            <a:r>
              <a:rPr lang="fr-CA" dirty="0"/>
              <a:t>Théodore: </a:t>
            </a:r>
            <a:r>
              <a:rPr lang="fr-CA" dirty="0">
                <a:solidFill>
                  <a:srgbClr val="FFFF00"/>
                </a:solidFill>
              </a:rPr>
              <a:t>80%</a:t>
            </a:r>
          </a:p>
          <a:p>
            <a:pPr marL="0" indent="0">
              <a:buNone/>
            </a:pPr>
            <a:r>
              <a:rPr lang="fr-CA" dirty="0" err="1"/>
              <a:t>Éléonor</a:t>
            </a:r>
            <a:r>
              <a:rPr lang="fr-CA" dirty="0"/>
              <a:t>: 75%</a:t>
            </a:r>
          </a:p>
          <a:p>
            <a:pPr marL="0" indent="0">
              <a:buNone/>
            </a:pPr>
            <a:endParaRPr lang="fr-CA" dirty="0"/>
          </a:p>
        </p:txBody>
      </p:sp>
      <p:pic>
        <p:nvPicPr>
          <p:cNvPr id="5" name="Picture 2" descr="The Simpsons / Characters - TV Tropes">
            <a:extLst>
              <a:ext uri="{FF2B5EF4-FFF2-40B4-BE49-F238E27FC236}">
                <a16:creationId xmlns:a16="http://schemas.microsoft.com/office/drawing/2014/main" id="{B1A75B56-374B-48D4-8F04-B8A4980FE6C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15836" y="0"/>
            <a:ext cx="65761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orme libre : forme 5">
            <a:extLst>
              <a:ext uri="{FF2B5EF4-FFF2-40B4-BE49-F238E27FC236}">
                <a16:creationId xmlns:a16="http://schemas.microsoft.com/office/drawing/2014/main" id="{B629E32C-DACE-4F83-AC1C-1421FEE2F668}"/>
              </a:ext>
            </a:extLst>
          </p:cNvPr>
          <p:cNvSpPr/>
          <p:nvPr/>
        </p:nvSpPr>
        <p:spPr>
          <a:xfrm>
            <a:off x="5615836" y="-1899592"/>
            <a:ext cx="11077248" cy="12076430"/>
          </a:xfrm>
          <a:custGeom>
            <a:avLst/>
            <a:gdLst>
              <a:gd name="connsiteX0" fmla="*/ 3033544 w 9637088"/>
              <a:gd name="connsiteY0" fmla="*/ 3672408 h 11665296"/>
              <a:gd name="connsiteX1" fmla="*/ 2576344 w 9637088"/>
              <a:gd name="connsiteY1" fmla="*/ 4129608 h 11665296"/>
              <a:gd name="connsiteX2" fmla="*/ 3033544 w 9637088"/>
              <a:gd name="connsiteY2" fmla="*/ 4586808 h 11665296"/>
              <a:gd name="connsiteX3" fmla="*/ 3490744 w 9637088"/>
              <a:gd name="connsiteY3" fmla="*/ 4129608 h 11665296"/>
              <a:gd name="connsiteX4" fmla="*/ 3033544 w 9637088"/>
              <a:gd name="connsiteY4" fmla="*/ 3672408 h 11665296"/>
              <a:gd name="connsiteX5" fmla="*/ 0 w 9637088"/>
              <a:gd name="connsiteY5" fmla="*/ 0 h 11665296"/>
              <a:gd name="connsiteX6" fmla="*/ 9637088 w 9637088"/>
              <a:gd name="connsiteY6" fmla="*/ 0 h 11665296"/>
              <a:gd name="connsiteX7" fmla="*/ 9637088 w 9637088"/>
              <a:gd name="connsiteY7" fmla="*/ 11665296 h 11665296"/>
              <a:gd name="connsiteX8" fmla="*/ 0 w 9637088"/>
              <a:gd name="connsiteY8" fmla="*/ 11665296 h 1166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088" h="11665296">
                <a:moveTo>
                  <a:pt x="3033544" y="3672408"/>
                </a:moveTo>
                <a:cubicBezTo>
                  <a:pt x="2781039" y="3672408"/>
                  <a:pt x="2576344" y="3877103"/>
                  <a:pt x="2576344" y="4129608"/>
                </a:cubicBezTo>
                <a:cubicBezTo>
                  <a:pt x="2576344" y="4382113"/>
                  <a:pt x="2781039" y="4586808"/>
                  <a:pt x="3033544" y="4586808"/>
                </a:cubicBezTo>
                <a:cubicBezTo>
                  <a:pt x="3286049" y="4586808"/>
                  <a:pt x="3490744" y="4382113"/>
                  <a:pt x="3490744" y="4129608"/>
                </a:cubicBezTo>
                <a:cubicBezTo>
                  <a:pt x="3490744" y="3877103"/>
                  <a:pt x="3286049" y="3672408"/>
                  <a:pt x="3033544" y="3672408"/>
                </a:cubicBezTo>
                <a:close/>
                <a:moveTo>
                  <a:pt x="0" y="0"/>
                </a:moveTo>
                <a:lnTo>
                  <a:pt x="9637088" y="0"/>
                </a:lnTo>
                <a:lnTo>
                  <a:pt x="9637088" y="11665296"/>
                </a:lnTo>
                <a:lnTo>
                  <a:pt x="0" y="11665296"/>
                </a:lnTo>
                <a:close/>
              </a:path>
            </a:pathLst>
          </a:custGeom>
          <a:solidFill>
            <a:srgbClr val="40404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30745557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C15FF-19E3-4DA0-ADE7-0A3D8A8DDB6A}"/>
              </a:ext>
            </a:extLst>
          </p:cNvPr>
          <p:cNvSpPr>
            <a:spLocks noGrp="1"/>
          </p:cNvSpPr>
          <p:nvPr>
            <p:ph type="title"/>
          </p:nvPr>
        </p:nvSpPr>
        <p:spPr/>
        <p:txBody>
          <a:bodyPr/>
          <a:lstStyle/>
          <a:p>
            <a:r>
              <a:rPr lang="fr-CA" dirty="0"/>
              <a:t>Paradoxe des Simpson</a:t>
            </a:r>
          </a:p>
        </p:txBody>
      </p:sp>
      <p:sp>
        <p:nvSpPr>
          <p:cNvPr id="3" name="Espace réservé du texte 2">
            <a:extLst>
              <a:ext uri="{FF2B5EF4-FFF2-40B4-BE49-F238E27FC236}">
                <a16:creationId xmlns:a16="http://schemas.microsoft.com/office/drawing/2014/main" id="{417DE88D-134D-4937-8F0B-D4FE402CFAC6}"/>
              </a:ext>
            </a:extLst>
          </p:cNvPr>
          <p:cNvSpPr>
            <a:spLocks noGrp="1"/>
          </p:cNvSpPr>
          <p:nvPr>
            <p:ph type="body" sz="half" idx="1"/>
          </p:nvPr>
        </p:nvSpPr>
        <p:spPr>
          <a:xfrm>
            <a:off x="609600" y="1417639"/>
            <a:ext cx="4334272" cy="4708526"/>
          </a:xfrm>
        </p:spPr>
        <p:txBody>
          <a:bodyPr/>
          <a:lstStyle/>
          <a:p>
            <a:pPr marL="0" indent="0">
              <a:buNone/>
            </a:pPr>
            <a:r>
              <a:rPr lang="fr-CA" dirty="0" err="1"/>
              <a:t>Eleonor</a:t>
            </a:r>
            <a:r>
              <a:rPr lang="fr-CA" dirty="0"/>
              <a:t> a gagné !</a:t>
            </a:r>
          </a:p>
          <a:p>
            <a:pPr marL="0" indent="0">
              <a:buNone/>
            </a:pPr>
            <a:endParaRPr lang="fr-CA" dirty="0"/>
          </a:p>
        </p:txBody>
      </p:sp>
      <p:graphicFrame>
        <p:nvGraphicFramePr>
          <p:cNvPr id="5" name="Tableau 5">
            <a:extLst>
              <a:ext uri="{FF2B5EF4-FFF2-40B4-BE49-F238E27FC236}">
                <a16:creationId xmlns:a16="http://schemas.microsoft.com/office/drawing/2014/main" id="{C52EBE28-2A06-442C-86B5-0AA564E5B96A}"/>
              </a:ext>
            </a:extLst>
          </p:cNvPr>
          <p:cNvGraphicFramePr>
            <a:graphicFrameLocks noGrp="1"/>
          </p:cNvGraphicFramePr>
          <p:nvPr>
            <p:ph sz="half" idx="2"/>
            <p:extLst>
              <p:ext uri="{D42A27DB-BD31-4B8C-83A1-F6EECF244321}">
                <p14:modId xmlns:p14="http://schemas.microsoft.com/office/powerpoint/2010/main" val="1593208349"/>
              </p:ext>
            </p:extLst>
          </p:nvPr>
        </p:nvGraphicFramePr>
        <p:xfrm>
          <a:off x="5231904" y="1600200"/>
          <a:ext cx="6552734" cy="2376000"/>
        </p:xfrm>
        <a:graphic>
          <a:graphicData uri="http://schemas.openxmlformats.org/drawingml/2006/table">
            <a:tbl>
              <a:tblPr firstRow="1" bandRow="1">
                <a:tableStyleId>{5C22544A-7EE6-4342-B048-85BDC9FD1C3A}</a:tableStyleId>
              </a:tblPr>
              <a:tblGrid>
                <a:gridCol w="1584176">
                  <a:extLst>
                    <a:ext uri="{9D8B030D-6E8A-4147-A177-3AD203B41FA5}">
                      <a16:colId xmlns:a16="http://schemas.microsoft.com/office/drawing/2014/main" val="136786171"/>
                    </a:ext>
                  </a:extLst>
                </a:gridCol>
                <a:gridCol w="828093">
                  <a:extLst>
                    <a:ext uri="{9D8B030D-6E8A-4147-A177-3AD203B41FA5}">
                      <a16:colId xmlns:a16="http://schemas.microsoft.com/office/drawing/2014/main" val="3202853034"/>
                    </a:ext>
                  </a:extLst>
                </a:gridCol>
                <a:gridCol w="828093">
                  <a:extLst>
                    <a:ext uri="{9D8B030D-6E8A-4147-A177-3AD203B41FA5}">
                      <a16:colId xmlns:a16="http://schemas.microsoft.com/office/drawing/2014/main" val="3376739661"/>
                    </a:ext>
                  </a:extLst>
                </a:gridCol>
                <a:gridCol w="828093">
                  <a:extLst>
                    <a:ext uri="{9D8B030D-6E8A-4147-A177-3AD203B41FA5}">
                      <a16:colId xmlns:a16="http://schemas.microsoft.com/office/drawing/2014/main" val="1219562579"/>
                    </a:ext>
                  </a:extLst>
                </a:gridCol>
                <a:gridCol w="828093">
                  <a:extLst>
                    <a:ext uri="{9D8B030D-6E8A-4147-A177-3AD203B41FA5}">
                      <a16:colId xmlns:a16="http://schemas.microsoft.com/office/drawing/2014/main" val="646060230"/>
                    </a:ext>
                  </a:extLst>
                </a:gridCol>
                <a:gridCol w="828093">
                  <a:extLst>
                    <a:ext uri="{9D8B030D-6E8A-4147-A177-3AD203B41FA5}">
                      <a16:colId xmlns:a16="http://schemas.microsoft.com/office/drawing/2014/main" val="3251906186"/>
                    </a:ext>
                  </a:extLst>
                </a:gridCol>
                <a:gridCol w="828093">
                  <a:extLst>
                    <a:ext uri="{9D8B030D-6E8A-4147-A177-3AD203B41FA5}">
                      <a16:colId xmlns:a16="http://schemas.microsoft.com/office/drawing/2014/main" val="1032311169"/>
                    </a:ext>
                  </a:extLst>
                </a:gridCol>
              </a:tblGrid>
              <a:tr h="792000">
                <a:tc>
                  <a:txBody>
                    <a:bodyPr/>
                    <a:lstStyle/>
                    <a:p>
                      <a:pPr algn="ctr"/>
                      <a:endParaRPr lang="fr-CA" sz="2400" dirty="0"/>
                    </a:p>
                  </a:txBody>
                  <a:tcPr anchor="ctr"/>
                </a:tc>
                <a:tc gridSpan="2">
                  <a:txBody>
                    <a:bodyPr/>
                    <a:lstStyle/>
                    <a:p>
                      <a:pPr algn="ctr"/>
                      <a:r>
                        <a:rPr lang="fr-CA" sz="2400" dirty="0"/>
                        <a:t>Partie 1</a:t>
                      </a:r>
                    </a:p>
                  </a:txBody>
                  <a:tcPr anchor="ctr"/>
                </a:tc>
                <a:tc hMerge="1">
                  <a:txBody>
                    <a:bodyPr/>
                    <a:lstStyle/>
                    <a:p>
                      <a:endParaRPr lang="fr-CA" dirty="0"/>
                    </a:p>
                  </a:txBody>
                  <a:tcPr/>
                </a:tc>
                <a:tc gridSpan="2">
                  <a:txBody>
                    <a:bodyPr/>
                    <a:lstStyle/>
                    <a:p>
                      <a:pPr algn="ctr"/>
                      <a:r>
                        <a:rPr lang="fr-CA" sz="2400" dirty="0"/>
                        <a:t>Partie 2</a:t>
                      </a:r>
                    </a:p>
                  </a:txBody>
                  <a:tcPr anchor="ctr"/>
                </a:tc>
                <a:tc hMerge="1">
                  <a:txBody>
                    <a:bodyPr/>
                    <a:lstStyle/>
                    <a:p>
                      <a:endParaRPr lang="fr-CA" dirty="0"/>
                    </a:p>
                  </a:txBody>
                  <a:tcPr/>
                </a:tc>
                <a:tc gridSpan="2">
                  <a:txBody>
                    <a:bodyPr/>
                    <a:lstStyle/>
                    <a:p>
                      <a:pPr algn="ctr"/>
                      <a:r>
                        <a:rPr lang="fr-CA" sz="2400" dirty="0"/>
                        <a:t>Total</a:t>
                      </a:r>
                    </a:p>
                  </a:txBody>
                  <a:tcPr anchor="ctr"/>
                </a:tc>
                <a:tc hMerge="1">
                  <a:txBody>
                    <a:bodyPr/>
                    <a:lstStyle/>
                    <a:p>
                      <a:endParaRPr lang="fr-CA" dirty="0"/>
                    </a:p>
                  </a:txBody>
                  <a:tcPr/>
                </a:tc>
                <a:extLst>
                  <a:ext uri="{0D108BD9-81ED-4DB2-BD59-A6C34878D82A}">
                    <a16:rowId xmlns:a16="http://schemas.microsoft.com/office/drawing/2014/main" val="3860519088"/>
                  </a:ext>
                </a:extLst>
              </a:tr>
              <a:tr h="792000">
                <a:tc>
                  <a:txBody>
                    <a:bodyPr/>
                    <a:lstStyle/>
                    <a:p>
                      <a:pPr algn="ctr"/>
                      <a:r>
                        <a:rPr lang="fr-CA" sz="2400" dirty="0">
                          <a:solidFill>
                            <a:schemeClr val="tx1">
                              <a:lumMod val="95000"/>
                            </a:schemeClr>
                          </a:solidFill>
                        </a:rPr>
                        <a:t>Théodore</a:t>
                      </a:r>
                    </a:p>
                  </a:txBody>
                  <a:tcPr anchor="ctr">
                    <a:solidFill>
                      <a:schemeClr val="accent6">
                        <a:lumMod val="75000"/>
                      </a:schemeClr>
                    </a:solidFill>
                  </a:tcPr>
                </a:tc>
                <a:tc>
                  <a:txBody>
                    <a:bodyPr/>
                    <a:lstStyle/>
                    <a:p>
                      <a:pPr algn="ctr"/>
                      <a:r>
                        <a:rPr lang="fr-CA" sz="2000" dirty="0">
                          <a:solidFill>
                            <a:srgbClr val="FFFF00"/>
                          </a:solidFill>
                        </a:rPr>
                        <a:t>24/40</a:t>
                      </a:r>
                    </a:p>
                  </a:txBody>
                  <a:tcPr anchor="ctr">
                    <a:solidFill>
                      <a:schemeClr val="accent6">
                        <a:lumMod val="75000"/>
                      </a:schemeClr>
                    </a:solidFill>
                  </a:tcPr>
                </a:tc>
                <a:tc>
                  <a:txBody>
                    <a:bodyPr/>
                    <a:lstStyle/>
                    <a:p>
                      <a:pPr algn="ctr"/>
                      <a:r>
                        <a:rPr lang="fr-CA" sz="2400" dirty="0">
                          <a:solidFill>
                            <a:srgbClr val="FFFF00"/>
                          </a:solidFill>
                        </a:rPr>
                        <a:t>60%</a:t>
                      </a:r>
                    </a:p>
                  </a:txBody>
                  <a:tcPr anchor="ctr">
                    <a:solidFill>
                      <a:schemeClr val="accent6">
                        <a:lumMod val="75000"/>
                      </a:schemeClr>
                    </a:solidFill>
                  </a:tcPr>
                </a:tc>
                <a:tc>
                  <a:txBody>
                    <a:bodyPr/>
                    <a:lstStyle/>
                    <a:p>
                      <a:pPr algn="ctr"/>
                      <a:r>
                        <a:rPr lang="fr-CA" sz="2000" dirty="0">
                          <a:solidFill>
                            <a:srgbClr val="FFFF00"/>
                          </a:solidFill>
                        </a:rPr>
                        <a:t>8/10</a:t>
                      </a:r>
                    </a:p>
                  </a:txBody>
                  <a:tcPr anchor="ctr">
                    <a:solidFill>
                      <a:schemeClr val="accent6">
                        <a:lumMod val="75000"/>
                      </a:schemeClr>
                    </a:solidFill>
                  </a:tcPr>
                </a:tc>
                <a:tc>
                  <a:txBody>
                    <a:bodyPr/>
                    <a:lstStyle/>
                    <a:p>
                      <a:pPr algn="ctr"/>
                      <a:r>
                        <a:rPr lang="fr-CA" sz="2400" dirty="0">
                          <a:solidFill>
                            <a:srgbClr val="FFFF00"/>
                          </a:solidFill>
                        </a:rPr>
                        <a:t>80%</a:t>
                      </a:r>
                    </a:p>
                  </a:txBody>
                  <a:tcPr anchor="ctr">
                    <a:solidFill>
                      <a:schemeClr val="accent6">
                        <a:lumMod val="75000"/>
                      </a:schemeClr>
                    </a:solidFill>
                  </a:tcPr>
                </a:tc>
                <a:tc>
                  <a:txBody>
                    <a:bodyPr/>
                    <a:lstStyle/>
                    <a:p>
                      <a:pPr algn="ctr"/>
                      <a:r>
                        <a:rPr lang="fr-CA" sz="2000" dirty="0">
                          <a:solidFill>
                            <a:schemeClr val="accent4">
                              <a:lumMod val="90000"/>
                            </a:schemeClr>
                          </a:solidFill>
                        </a:rPr>
                        <a:t>32/50</a:t>
                      </a:r>
                    </a:p>
                  </a:txBody>
                  <a:tcPr anchor="ctr">
                    <a:solidFill>
                      <a:schemeClr val="accent6">
                        <a:lumMod val="75000"/>
                      </a:schemeClr>
                    </a:solidFill>
                  </a:tcPr>
                </a:tc>
                <a:tc>
                  <a:txBody>
                    <a:bodyPr/>
                    <a:lstStyle/>
                    <a:p>
                      <a:pPr algn="ctr"/>
                      <a:r>
                        <a:rPr lang="fr-CA" sz="2400" dirty="0">
                          <a:solidFill>
                            <a:schemeClr val="accent4">
                              <a:lumMod val="90000"/>
                            </a:schemeClr>
                          </a:solidFill>
                        </a:rPr>
                        <a:t>64%</a:t>
                      </a:r>
                    </a:p>
                  </a:txBody>
                  <a:tcPr anchor="ctr">
                    <a:solidFill>
                      <a:schemeClr val="accent6">
                        <a:lumMod val="75000"/>
                      </a:schemeClr>
                    </a:solidFill>
                  </a:tcPr>
                </a:tc>
                <a:extLst>
                  <a:ext uri="{0D108BD9-81ED-4DB2-BD59-A6C34878D82A}">
                    <a16:rowId xmlns:a16="http://schemas.microsoft.com/office/drawing/2014/main" val="1304049563"/>
                  </a:ext>
                </a:extLst>
              </a:tr>
              <a:tr h="792000">
                <a:tc>
                  <a:txBody>
                    <a:bodyPr/>
                    <a:lstStyle/>
                    <a:p>
                      <a:pPr algn="ctr"/>
                      <a:r>
                        <a:rPr lang="fr-CA" sz="2400" dirty="0" err="1">
                          <a:solidFill>
                            <a:schemeClr val="tx1">
                              <a:lumMod val="95000"/>
                            </a:schemeClr>
                          </a:solidFill>
                        </a:rPr>
                        <a:t>Eleonore</a:t>
                      </a:r>
                      <a:endParaRPr lang="fr-CA" sz="2400" dirty="0">
                        <a:solidFill>
                          <a:schemeClr val="tx1">
                            <a:lumMod val="95000"/>
                          </a:schemeClr>
                        </a:solidFill>
                      </a:endParaRPr>
                    </a:p>
                  </a:txBody>
                  <a:tcPr anchor="ctr">
                    <a:solidFill>
                      <a:schemeClr val="accent6">
                        <a:lumMod val="75000"/>
                      </a:schemeClr>
                    </a:solidFill>
                  </a:tcPr>
                </a:tc>
                <a:tc>
                  <a:txBody>
                    <a:bodyPr/>
                    <a:lstStyle/>
                    <a:p>
                      <a:pPr algn="ctr"/>
                      <a:r>
                        <a:rPr lang="fr-CA" sz="2000" dirty="0">
                          <a:solidFill>
                            <a:schemeClr val="accent4">
                              <a:lumMod val="90000"/>
                            </a:schemeClr>
                          </a:solidFill>
                        </a:rPr>
                        <a:t>5/10</a:t>
                      </a:r>
                    </a:p>
                  </a:txBody>
                  <a:tcPr anchor="ctr">
                    <a:solidFill>
                      <a:schemeClr val="accent6">
                        <a:lumMod val="75000"/>
                      </a:schemeClr>
                    </a:solidFill>
                  </a:tcPr>
                </a:tc>
                <a:tc>
                  <a:txBody>
                    <a:bodyPr/>
                    <a:lstStyle/>
                    <a:p>
                      <a:pPr algn="ctr"/>
                      <a:r>
                        <a:rPr lang="fr-CA" sz="2400" dirty="0">
                          <a:solidFill>
                            <a:schemeClr val="accent4">
                              <a:lumMod val="90000"/>
                            </a:schemeClr>
                          </a:solidFill>
                        </a:rPr>
                        <a:t>50%</a:t>
                      </a:r>
                    </a:p>
                  </a:txBody>
                  <a:tcPr anchor="ctr">
                    <a:solidFill>
                      <a:schemeClr val="accent6">
                        <a:lumMod val="75000"/>
                      </a:schemeClr>
                    </a:solidFill>
                  </a:tcPr>
                </a:tc>
                <a:tc>
                  <a:txBody>
                    <a:bodyPr/>
                    <a:lstStyle/>
                    <a:p>
                      <a:pPr algn="ctr"/>
                      <a:r>
                        <a:rPr lang="fr-CA" sz="2000" dirty="0">
                          <a:solidFill>
                            <a:schemeClr val="accent4">
                              <a:lumMod val="90000"/>
                            </a:schemeClr>
                          </a:solidFill>
                        </a:rPr>
                        <a:t>30/40</a:t>
                      </a:r>
                    </a:p>
                  </a:txBody>
                  <a:tcPr anchor="ctr">
                    <a:solidFill>
                      <a:schemeClr val="accent6">
                        <a:lumMod val="75000"/>
                      </a:schemeClr>
                    </a:solidFill>
                  </a:tcPr>
                </a:tc>
                <a:tc>
                  <a:txBody>
                    <a:bodyPr/>
                    <a:lstStyle/>
                    <a:p>
                      <a:pPr algn="ctr"/>
                      <a:r>
                        <a:rPr lang="fr-CA" sz="2400" dirty="0">
                          <a:solidFill>
                            <a:schemeClr val="accent4">
                              <a:lumMod val="90000"/>
                            </a:schemeClr>
                          </a:solidFill>
                        </a:rPr>
                        <a:t>75%</a:t>
                      </a:r>
                    </a:p>
                  </a:txBody>
                  <a:tcPr anchor="ctr">
                    <a:solidFill>
                      <a:schemeClr val="accent6">
                        <a:lumMod val="75000"/>
                      </a:schemeClr>
                    </a:solidFill>
                  </a:tcPr>
                </a:tc>
                <a:tc>
                  <a:txBody>
                    <a:bodyPr/>
                    <a:lstStyle/>
                    <a:p>
                      <a:pPr algn="ctr"/>
                      <a:r>
                        <a:rPr lang="fr-CA" sz="2000" dirty="0">
                          <a:solidFill>
                            <a:srgbClr val="FFFF00"/>
                          </a:solidFill>
                        </a:rPr>
                        <a:t>35/50</a:t>
                      </a:r>
                    </a:p>
                  </a:txBody>
                  <a:tcPr anchor="ctr">
                    <a:solidFill>
                      <a:schemeClr val="accent6">
                        <a:lumMod val="75000"/>
                      </a:schemeClr>
                    </a:solidFill>
                  </a:tcPr>
                </a:tc>
                <a:tc>
                  <a:txBody>
                    <a:bodyPr/>
                    <a:lstStyle/>
                    <a:p>
                      <a:pPr algn="ctr"/>
                      <a:r>
                        <a:rPr lang="fr-CA" sz="2400" dirty="0">
                          <a:solidFill>
                            <a:srgbClr val="FFFF00"/>
                          </a:solidFill>
                        </a:rPr>
                        <a:t>70%</a:t>
                      </a:r>
                    </a:p>
                  </a:txBody>
                  <a:tcPr anchor="ctr">
                    <a:solidFill>
                      <a:schemeClr val="accent6">
                        <a:lumMod val="75000"/>
                      </a:schemeClr>
                    </a:solidFill>
                  </a:tcPr>
                </a:tc>
                <a:extLst>
                  <a:ext uri="{0D108BD9-81ED-4DB2-BD59-A6C34878D82A}">
                    <a16:rowId xmlns:a16="http://schemas.microsoft.com/office/drawing/2014/main" val="585045554"/>
                  </a:ext>
                </a:extLst>
              </a:tr>
            </a:tbl>
          </a:graphicData>
        </a:graphic>
      </p:graphicFrame>
      <p:sp>
        <p:nvSpPr>
          <p:cNvPr id="6" name="Rectangle 5">
            <a:extLst>
              <a:ext uri="{FF2B5EF4-FFF2-40B4-BE49-F238E27FC236}">
                <a16:creationId xmlns:a16="http://schemas.microsoft.com/office/drawing/2014/main" id="{CFE8CFB5-9548-4A6C-87AE-79605499D068}"/>
              </a:ext>
            </a:extLst>
          </p:cNvPr>
          <p:cNvSpPr/>
          <p:nvPr/>
        </p:nvSpPr>
        <p:spPr>
          <a:xfrm>
            <a:off x="10166781" y="846138"/>
            <a:ext cx="1872208" cy="3528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7" name="Rectangle 6">
            <a:extLst>
              <a:ext uri="{FF2B5EF4-FFF2-40B4-BE49-F238E27FC236}">
                <a16:creationId xmlns:a16="http://schemas.microsoft.com/office/drawing/2014/main" id="{9D171077-C1EA-4DD3-A866-6506DA1A1277}"/>
              </a:ext>
            </a:extLst>
          </p:cNvPr>
          <p:cNvSpPr/>
          <p:nvPr/>
        </p:nvSpPr>
        <p:spPr>
          <a:xfrm>
            <a:off x="6816080" y="2420888"/>
            <a:ext cx="864096" cy="1483304"/>
          </a:xfrm>
          <a:prstGeom prst="rect">
            <a:avLst/>
          </a:prstGeom>
          <a:solidFill>
            <a:srgbClr val="2F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8" name="Rectangle 7">
            <a:extLst>
              <a:ext uri="{FF2B5EF4-FFF2-40B4-BE49-F238E27FC236}">
                <a16:creationId xmlns:a16="http://schemas.microsoft.com/office/drawing/2014/main" id="{999FB9CB-8397-4225-BAAF-9437AEEE1C5B}"/>
              </a:ext>
            </a:extLst>
          </p:cNvPr>
          <p:cNvSpPr/>
          <p:nvPr/>
        </p:nvSpPr>
        <p:spPr>
          <a:xfrm>
            <a:off x="8472264" y="2449752"/>
            <a:ext cx="864096" cy="1483304"/>
          </a:xfrm>
          <a:prstGeom prst="rect">
            <a:avLst/>
          </a:prstGeom>
          <a:solidFill>
            <a:srgbClr val="2F5E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pic>
        <p:nvPicPr>
          <p:cNvPr id="1026" name="Picture 2">
            <a:extLst>
              <a:ext uri="{FF2B5EF4-FFF2-40B4-BE49-F238E27FC236}">
                <a16:creationId xmlns:a16="http://schemas.microsoft.com/office/drawing/2014/main" id="{81B5D02F-E564-53BB-843F-44FF6AF0D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9238" y="2479057"/>
            <a:ext cx="2051211" cy="307788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262CBF4B-8717-45B6-A380-CA7A65ECB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7494" y="2768271"/>
            <a:ext cx="2409333" cy="2749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5943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2" presetClass="emph" presetSubtype="0" fill="hold" nodeType="clickEffect">
                                  <p:stCondLst>
                                    <p:cond delay="0"/>
                                  </p:stCondLst>
                                  <p:childTnLst>
                                    <p:animRot by="120000">
                                      <p:cBhvr>
                                        <p:cTn id="10" dur="100" fill="hold">
                                          <p:stCondLst>
                                            <p:cond delay="0"/>
                                          </p:stCondLst>
                                        </p:cTn>
                                        <p:tgtEl>
                                          <p:spTgt spid="1026"/>
                                        </p:tgtEl>
                                        <p:attrNameLst>
                                          <p:attrName>r</p:attrName>
                                        </p:attrNameLst>
                                      </p:cBhvr>
                                    </p:animRot>
                                    <p:animRot by="-240000">
                                      <p:cBhvr>
                                        <p:cTn id="11" dur="200" fill="hold">
                                          <p:stCondLst>
                                            <p:cond delay="200"/>
                                          </p:stCondLst>
                                        </p:cTn>
                                        <p:tgtEl>
                                          <p:spTgt spid="1026"/>
                                        </p:tgtEl>
                                        <p:attrNameLst>
                                          <p:attrName>r</p:attrName>
                                        </p:attrNameLst>
                                      </p:cBhvr>
                                    </p:animRot>
                                    <p:animRot by="240000">
                                      <p:cBhvr>
                                        <p:cTn id="12" dur="200" fill="hold">
                                          <p:stCondLst>
                                            <p:cond delay="400"/>
                                          </p:stCondLst>
                                        </p:cTn>
                                        <p:tgtEl>
                                          <p:spTgt spid="1026"/>
                                        </p:tgtEl>
                                        <p:attrNameLst>
                                          <p:attrName>r</p:attrName>
                                        </p:attrNameLst>
                                      </p:cBhvr>
                                    </p:animRot>
                                    <p:animRot by="-240000">
                                      <p:cBhvr>
                                        <p:cTn id="13" dur="200" fill="hold">
                                          <p:stCondLst>
                                            <p:cond delay="600"/>
                                          </p:stCondLst>
                                        </p:cTn>
                                        <p:tgtEl>
                                          <p:spTgt spid="1026"/>
                                        </p:tgtEl>
                                        <p:attrNameLst>
                                          <p:attrName>r</p:attrName>
                                        </p:attrNameLst>
                                      </p:cBhvr>
                                    </p:animRot>
                                    <p:animRot by="120000">
                                      <p:cBhvr>
                                        <p:cTn id="14" dur="200" fill="hold">
                                          <p:stCondLst>
                                            <p:cond delay="800"/>
                                          </p:stCondLst>
                                        </p:cTn>
                                        <p:tgtEl>
                                          <p:spTgt spid="1026"/>
                                        </p:tgtEl>
                                        <p:attrNameLst>
                                          <p:attrName>r</p:attrName>
                                        </p:attrNameLst>
                                      </p:cBhvr>
                                    </p:animRot>
                                  </p:childTnLst>
                                </p:cTn>
                              </p:par>
                              <p:par>
                                <p:cTn id="15" presetID="22" presetClass="exit" presetSubtype="1" fill="hold" nodeType="withEffect">
                                  <p:stCondLst>
                                    <p:cond delay="0"/>
                                  </p:stCondLst>
                                  <p:childTnLst>
                                    <p:animEffect transition="out" filter="wipe(up)">
                                      <p:cBhvr>
                                        <p:cTn id="16" dur="500"/>
                                        <p:tgtEl>
                                          <p:spTgt spid="1028"/>
                                        </p:tgtEl>
                                      </p:cBhvr>
                                    </p:animEffect>
                                    <p:set>
                                      <p:cBhvr>
                                        <p:cTn id="17" dur="1" fill="hold">
                                          <p:stCondLst>
                                            <p:cond delay="499"/>
                                          </p:stCondLst>
                                        </p:cTn>
                                        <p:tgtEl>
                                          <p:spTgt spid="1028"/>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8"/>
                                        </p:tgtEl>
                                      </p:cBhvr>
                                    </p:animEffect>
                                    <p:set>
                                      <p:cBhvr>
                                        <p:cTn id="27" dur="1" fill="hold">
                                          <p:stCondLst>
                                            <p:cond delay="499"/>
                                          </p:stCondLst>
                                        </p:cTn>
                                        <p:tgtEl>
                                          <p:spTgt spid="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xit" presetSubtype="4" fill="hold" grpId="0" nodeType="clickEffect">
                                  <p:stCondLst>
                                    <p:cond delay="0"/>
                                  </p:stCondLst>
                                  <p:childTnLst>
                                    <p:animEffect transition="out" filter="wipe(down)">
                                      <p:cBhvr>
                                        <p:cTn id="31" dur="500"/>
                                        <p:tgtEl>
                                          <p:spTgt spid="6"/>
                                        </p:tgtEl>
                                      </p:cBhvr>
                                    </p:animEffect>
                                    <p:set>
                                      <p:cBhvr>
                                        <p:cTn id="3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7"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2050" name="Picture 2" descr="Docteur Drôle Avec Une Seringue Isolée Sur Blanc Banque D'Images Et Photos  Libres De Droits. Image 86134629.">
            <a:extLst>
              <a:ext uri="{FF2B5EF4-FFF2-40B4-BE49-F238E27FC236}">
                <a16:creationId xmlns:a16="http://schemas.microsoft.com/office/drawing/2014/main" id="{85269CD1-7076-4FA0-AF72-4629A4885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7944" y="1107579"/>
            <a:ext cx="9840417" cy="6548351"/>
          </a:xfrm>
          <a:prstGeom prst="rect">
            <a:avLst/>
          </a:prstGeom>
          <a:noFill/>
          <a:extLst>
            <a:ext uri="{909E8E84-426E-40DD-AFC4-6F175D3DCCD1}">
              <a14:hiddenFill xmlns:a14="http://schemas.microsoft.com/office/drawing/2010/main">
                <a:solidFill>
                  <a:srgbClr val="FFFFFF"/>
                </a:solidFill>
              </a14:hiddenFill>
            </a:ext>
          </a:extLst>
        </p:spPr>
      </p:pic>
      <p:sp>
        <p:nvSpPr>
          <p:cNvPr id="15362" name="Rectangle 2"/>
          <p:cNvSpPr>
            <a:spLocks noGrp="1" noChangeArrowheads="1"/>
          </p:cNvSpPr>
          <p:nvPr>
            <p:ph type="title" idx="4294967295"/>
          </p:nvPr>
        </p:nvSpPr>
        <p:spPr>
          <a:xfrm>
            <a:off x="2024063" y="0"/>
            <a:ext cx="8229600" cy="1143000"/>
          </a:xfrm>
        </p:spPr>
        <p:txBody>
          <a:bodyPr/>
          <a:lstStyle/>
          <a:p>
            <a:pPr eaLnBrk="1" hangingPunct="1">
              <a:defRPr/>
            </a:pPr>
            <a:r>
              <a:rPr lang="fr-CA" b="1" dirty="0">
                <a:solidFill>
                  <a:schemeClr val="accent5"/>
                </a:solidFill>
              </a:rPr>
              <a:t>L’examen surprise</a:t>
            </a:r>
            <a:endParaRPr lang="fr-FR" b="1" dirty="0">
              <a:solidFill>
                <a:schemeClr val="accent5"/>
              </a:solidFill>
            </a:endParaRPr>
          </a:p>
        </p:txBody>
      </p:sp>
      <p:sp>
        <p:nvSpPr>
          <p:cNvPr id="15363" name="Rectangle 3"/>
          <p:cNvSpPr>
            <a:spLocks noGrp="1" noChangeArrowheads="1"/>
          </p:cNvSpPr>
          <p:nvPr>
            <p:ph type="body" idx="4294967295"/>
          </p:nvPr>
        </p:nvSpPr>
        <p:spPr>
          <a:xfrm>
            <a:off x="191344" y="1143000"/>
            <a:ext cx="4752528" cy="4374232"/>
          </a:xfrm>
          <a:solidFill>
            <a:schemeClr val="tx1"/>
          </a:solidFill>
        </p:spPr>
        <p:txBody>
          <a:bodyPr/>
          <a:lstStyle/>
          <a:p>
            <a:pPr marL="0" indent="0" eaLnBrk="1" hangingPunct="1">
              <a:buNone/>
              <a:defRPr/>
            </a:pPr>
            <a:r>
              <a:rPr lang="fr-CA" dirty="0">
                <a:solidFill>
                  <a:schemeClr val="accent2">
                    <a:lumMod val="75000"/>
                  </a:schemeClr>
                </a:solidFill>
                <a:effectLst>
                  <a:outerShdw blurRad="38100" dist="38100" dir="2700000" algn="tl">
                    <a:srgbClr val="336699"/>
                  </a:outerShdw>
                </a:effectLst>
              </a:rPr>
              <a:t>Dave </a:t>
            </a:r>
            <a:r>
              <a:rPr lang="fr-CA" dirty="0">
                <a:solidFill>
                  <a:schemeClr val="accent2">
                    <a:lumMod val="75000"/>
                  </a:schemeClr>
                </a:solidFill>
              </a:rPr>
              <a:t>annonce aux trois tamias que la semaine prochaine, ils iront chez le vétérinaire pour un examen. </a:t>
            </a:r>
          </a:p>
          <a:p>
            <a:pPr marL="0" indent="0" eaLnBrk="1" hangingPunct="1">
              <a:buNone/>
              <a:defRPr/>
            </a:pPr>
            <a:r>
              <a:rPr lang="fr-CA" dirty="0">
                <a:solidFill>
                  <a:schemeClr val="accent2">
                    <a:lumMod val="75000"/>
                  </a:schemeClr>
                </a:solidFill>
              </a:rPr>
              <a:t>La journée du rendez-vous sera une surprise!</a:t>
            </a:r>
            <a:r>
              <a:rPr lang="fr-CA" dirty="0"/>
              <a:t>.</a:t>
            </a:r>
          </a:p>
          <a:p>
            <a:pPr algn="ctr" eaLnBrk="1" hangingPunct="1">
              <a:lnSpc>
                <a:spcPct val="80000"/>
              </a:lnSpc>
              <a:buFontTx/>
              <a:buNone/>
              <a:defRPr/>
            </a:pPr>
            <a:endParaRPr lang="fr-CA"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36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16388" name="Object 4"/>
          <p:cNvGraphicFramePr>
            <a:graphicFrameLocks noGrp="1" noChangeAspect="1"/>
          </p:cNvGraphicFramePr>
          <p:nvPr>
            <p:ph idx="4294967295"/>
            <p:extLst>
              <p:ext uri="{D42A27DB-BD31-4B8C-83A1-F6EECF244321}">
                <p14:modId xmlns:p14="http://schemas.microsoft.com/office/powerpoint/2010/main" val="2668455363"/>
              </p:ext>
            </p:extLst>
          </p:nvPr>
        </p:nvGraphicFramePr>
        <p:xfrm>
          <a:off x="1304471" y="1981547"/>
          <a:ext cx="8355012" cy="1844675"/>
        </p:xfrm>
        <a:graphic>
          <a:graphicData uri="http://schemas.openxmlformats.org/presentationml/2006/ole">
            <mc:AlternateContent xmlns:mc="http://schemas.openxmlformats.org/markup-compatibility/2006">
              <mc:Choice xmlns:v="urn:schemas-microsoft-com:vml" Requires="v">
                <p:oleObj name="Image bitmap" r:id="rId3" imgW="4476190" imgH="1209524" progId="PBrush">
                  <p:embed/>
                </p:oleObj>
              </mc:Choice>
              <mc:Fallback>
                <p:oleObj name="Image bitmap" r:id="rId3" imgW="4476190" imgH="1209524" progId="PBrush">
                  <p:embed/>
                  <p:pic>
                    <p:nvPicPr>
                      <p:cNvPr id="16388"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4471" y="1981547"/>
                        <a:ext cx="8355012" cy="184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6390" name="Picture 6" descr="MCj04325370000[1]"/>
          <p:cNvPicPr>
            <a:picLocks noChangeAspect="1" noChangeArrowheads="1"/>
          </p:cNvPicPr>
          <p:nvPr/>
        </p:nvPicPr>
        <p:blipFill>
          <a:blip r:embed="rId5" cstate="print"/>
          <a:srcRect/>
          <a:stretch>
            <a:fillRect/>
          </a:stretch>
        </p:blipFill>
        <p:spPr bwMode="auto">
          <a:xfrm>
            <a:off x="8046169" y="2564507"/>
            <a:ext cx="1119188" cy="1119187"/>
          </a:xfrm>
          <a:prstGeom prst="rect">
            <a:avLst/>
          </a:prstGeom>
          <a:noFill/>
          <a:ln w="9525">
            <a:noFill/>
            <a:miter lim="800000"/>
            <a:headEnd/>
            <a:tailEnd/>
          </a:ln>
        </p:spPr>
      </p:pic>
      <p:pic>
        <p:nvPicPr>
          <p:cNvPr id="16393" name="Picture 9" descr="MCj04077340000[1]"/>
          <p:cNvPicPr>
            <a:picLocks noChangeAspect="1" noChangeArrowheads="1"/>
          </p:cNvPicPr>
          <p:nvPr/>
        </p:nvPicPr>
        <p:blipFill>
          <a:blip r:embed="rId6" cstate="print"/>
          <a:srcRect/>
          <a:stretch>
            <a:fillRect/>
          </a:stretch>
        </p:blipFill>
        <p:spPr bwMode="auto">
          <a:xfrm>
            <a:off x="6606307" y="2637531"/>
            <a:ext cx="1073150" cy="1073150"/>
          </a:xfrm>
          <a:prstGeom prst="rect">
            <a:avLst/>
          </a:prstGeom>
          <a:noFill/>
          <a:ln w="9525">
            <a:noFill/>
            <a:miter lim="800000"/>
            <a:headEnd/>
            <a:tailEnd/>
          </a:ln>
        </p:spPr>
      </p:pic>
      <p:pic>
        <p:nvPicPr>
          <p:cNvPr id="16402" name="Picture 18" descr="MCj04077340000[1]"/>
          <p:cNvPicPr>
            <a:picLocks noChangeAspect="1" noChangeArrowheads="1"/>
          </p:cNvPicPr>
          <p:nvPr/>
        </p:nvPicPr>
        <p:blipFill>
          <a:blip r:embed="rId6" cstate="print"/>
          <a:srcRect/>
          <a:stretch>
            <a:fillRect/>
          </a:stretch>
        </p:blipFill>
        <p:spPr bwMode="auto">
          <a:xfrm>
            <a:off x="5166444" y="2637531"/>
            <a:ext cx="1073150" cy="1073150"/>
          </a:xfrm>
          <a:prstGeom prst="rect">
            <a:avLst/>
          </a:prstGeom>
          <a:noFill/>
          <a:ln w="9525">
            <a:noFill/>
            <a:miter lim="800000"/>
            <a:headEnd/>
            <a:tailEnd/>
          </a:ln>
        </p:spPr>
      </p:pic>
      <p:pic>
        <p:nvPicPr>
          <p:cNvPr id="16405" name="Picture 21" descr="MCj04077340000[1]"/>
          <p:cNvPicPr>
            <a:picLocks noChangeAspect="1" noChangeArrowheads="1"/>
          </p:cNvPicPr>
          <p:nvPr/>
        </p:nvPicPr>
        <p:blipFill>
          <a:blip r:embed="rId6" cstate="print"/>
          <a:srcRect/>
          <a:stretch>
            <a:fillRect/>
          </a:stretch>
        </p:blipFill>
        <p:spPr bwMode="auto">
          <a:xfrm>
            <a:off x="3653557" y="2637531"/>
            <a:ext cx="1073150" cy="1073150"/>
          </a:xfrm>
          <a:prstGeom prst="rect">
            <a:avLst/>
          </a:prstGeom>
          <a:noFill/>
          <a:ln w="9525">
            <a:noFill/>
            <a:miter lim="800000"/>
            <a:headEnd/>
            <a:tailEnd/>
          </a:ln>
        </p:spPr>
      </p:pic>
      <p:pic>
        <p:nvPicPr>
          <p:cNvPr id="16408" name="Picture 24" descr="MCj04077340000[1]"/>
          <p:cNvPicPr>
            <a:picLocks noChangeAspect="1" noChangeArrowheads="1"/>
          </p:cNvPicPr>
          <p:nvPr/>
        </p:nvPicPr>
        <p:blipFill>
          <a:blip r:embed="rId6" cstate="print"/>
          <a:srcRect/>
          <a:stretch>
            <a:fillRect/>
          </a:stretch>
        </p:blipFill>
        <p:spPr bwMode="auto">
          <a:xfrm>
            <a:off x="8119194" y="2637531"/>
            <a:ext cx="1073150" cy="1073150"/>
          </a:xfrm>
          <a:prstGeom prst="rect">
            <a:avLst/>
          </a:prstGeom>
          <a:noFill/>
          <a:ln w="9525">
            <a:noFill/>
            <a:miter lim="800000"/>
            <a:headEnd/>
            <a:tailEnd/>
          </a:ln>
        </p:spPr>
      </p:pic>
      <p:pic>
        <p:nvPicPr>
          <p:cNvPr id="16411" name="Picture 27" descr="MCj04077340000[1]"/>
          <p:cNvPicPr>
            <a:picLocks noChangeAspect="1" noChangeArrowheads="1"/>
          </p:cNvPicPr>
          <p:nvPr/>
        </p:nvPicPr>
        <p:blipFill>
          <a:blip r:embed="rId6" cstate="print"/>
          <a:srcRect/>
          <a:stretch>
            <a:fillRect/>
          </a:stretch>
        </p:blipFill>
        <p:spPr bwMode="auto">
          <a:xfrm>
            <a:off x="2142257" y="2637531"/>
            <a:ext cx="1073150" cy="1073150"/>
          </a:xfrm>
          <a:prstGeom prst="rect">
            <a:avLst/>
          </a:prstGeom>
          <a:noFill/>
          <a:ln w="9525">
            <a:noFill/>
            <a:miter lim="800000"/>
            <a:headEnd/>
            <a:tailEnd/>
          </a:ln>
        </p:spPr>
      </p:pic>
      <p:pic>
        <p:nvPicPr>
          <p:cNvPr id="16414" name="Picture 30" descr="MCj04325370000[1]"/>
          <p:cNvPicPr>
            <a:picLocks noChangeAspect="1" noChangeArrowheads="1"/>
          </p:cNvPicPr>
          <p:nvPr/>
        </p:nvPicPr>
        <p:blipFill>
          <a:blip r:embed="rId5" cstate="print"/>
          <a:srcRect/>
          <a:stretch>
            <a:fillRect/>
          </a:stretch>
        </p:blipFill>
        <p:spPr bwMode="auto">
          <a:xfrm>
            <a:off x="6606308" y="2564507"/>
            <a:ext cx="1152525" cy="1152525"/>
          </a:xfrm>
          <a:prstGeom prst="rect">
            <a:avLst/>
          </a:prstGeom>
          <a:noFill/>
          <a:ln w="9525">
            <a:noFill/>
            <a:miter lim="800000"/>
            <a:headEnd/>
            <a:tailEnd/>
          </a:ln>
        </p:spPr>
      </p:pic>
      <p:pic>
        <p:nvPicPr>
          <p:cNvPr id="16418" name="Picture 34" descr="MCj04325370000[1]"/>
          <p:cNvPicPr>
            <a:picLocks noChangeAspect="1" noChangeArrowheads="1"/>
          </p:cNvPicPr>
          <p:nvPr/>
        </p:nvPicPr>
        <p:blipFill>
          <a:blip r:embed="rId5" cstate="print"/>
          <a:srcRect/>
          <a:stretch>
            <a:fillRect/>
          </a:stretch>
        </p:blipFill>
        <p:spPr bwMode="auto">
          <a:xfrm>
            <a:off x="5093420" y="2564507"/>
            <a:ext cx="1152525" cy="1152525"/>
          </a:xfrm>
          <a:prstGeom prst="rect">
            <a:avLst/>
          </a:prstGeom>
          <a:noFill/>
          <a:ln w="9525">
            <a:noFill/>
            <a:miter lim="800000"/>
            <a:headEnd/>
            <a:tailEnd/>
          </a:ln>
        </p:spPr>
      </p:pic>
      <p:pic>
        <p:nvPicPr>
          <p:cNvPr id="16421" name="Picture 37" descr="MCj04325370000[1]"/>
          <p:cNvPicPr>
            <a:picLocks noChangeAspect="1" noChangeArrowheads="1"/>
          </p:cNvPicPr>
          <p:nvPr/>
        </p:nvPicPr>
        <p:blipFill>
          <a:blip r:embed="rId5" cstate="print"/>
          <a:srcRect/>
          <a:stretch>
            <a:fillRect/>
          </a:stretch>
        </p:blipFill>
        <p:spPr bwMode="auto">
          <a:xfrm>
            <a:off x="3653558" y="2564507"/>
            <a:ext cx="1150937" cy="1150937"/>
          </a:xfrm>
          <a:prstGeom prst="rect">
            <a:avLst/>
          </a:prstGeom>
          <a:noFill/>
          <a:ln w="9525">
            <a:noFill/>
            <a:miter lim="800000"/>
            <a:headEnd/>
            <a:tailEnd/>
          </a:ln>
        </p:spPr>
      </p:pic>
      <p:pic>
        <p:nvPicPr>
          <p:cNvPr id="16424" name="Picture 40" descr="MCj04325370000[1]"/>
          <p:cNvPicPr>
            <a:picLocks noChangeAspect="1" noChangeArrowheads="1"/>
          </p:cNvPicPr>
          <p:nvPr/>
        </p:nvPicPr>
        <p:blipFill>
          <a:blip r:embed="rId5" cstate="print"/>
          <a:srcRect/>
          <a:stretch>
            <a:fillRect/>
          </a:stretch>
        </p:blipFill>
        <p:spPr bwMode="auto">
          <a:xfrm>
            <a:off x="2069233" y="2564507"/>
            <a:ext cx="1150937" cy="1150937"/>
          </a:xfrm>
          <a:prstGeom prst="rect">
            <a:avLst/>
          </a:prstGeom>
          <a:noFill/>
          <a:ln w="9525">
            <a:noFill/>
            <a:miter lim="800000"/>
            <a:headEnd/>
            <a:tailEnd/>
          </a:ln>
        </p:spPr>
      </p:pic>
      <p:sp>
        <p:nvSpPr>
          <p:cNvPr id="16427" name="Text Box 43"/>
          <p:cNvSpPr txBox="1">
            <a:spLocks noChangeArrowheads="1"/>
          </p:cNvSpPr>
          <p:nvPr/>
        </p:nvSpPr>
        <p:spPr bwMode="auto">
          <a:xfrm>
            <a:off x="476111" y="608786"/>
            <a:ext cx="7994700" cy="535531"/>
          </a:xfrm>
          <a:prstGeom prst="rect">
            <a:avLst/>
          </a:prstGeom>
          <a:noFill/>
          <a:ln w="9525">
            <a:noFill/>
            <a:miter lim="800000"/>
            <a:headEnd/>
            <a:tailEnd/>
          </a:ln>
        </p:spPr>
        <p:txBody>
          <a:bodyPr wrap="square">
            <a:spAutoFit/>
          </a:bodyPr>
          <a:lstStyle/>
          <a:p>
            <a:pPr algn="ctr" eaLnBrk="1" hangingPunct="1">
              <a:lnSpc>
                <a:spcPct val="80000"/>
              </a:lnSpc>
              <a:buFontTx/>
              <a:buNone/>
              <a:defRPr/>
            </a:pPr>
            <a:r>
              <a:rPr lang="fr-CA" sz="3600" dirty="0"/>
              <a:t>Simon analyse la situation</a:t>
            </a:r>
            <a:r>
              <a:rPr lang="fr-CA" sz="3600" dirty="0">
                <a:effectLst>
                  <a:outerShdw blurRad="38100" dist="38100" dir="2700000" algn="tl">
                    <a:srgbClr val="336699"/>
                  </a:outerShdw>
                </a:effectLst>
              </a:rPr>
              <a:t>.  </a:t>
            </a:r>
            <a:endParaRPr lang="fr-FR" sz="3600" dirty="0">
              <a:effectLst>
                <a:outerShdw blurRad="38100" dist="38100" dir="2700000" algn="tl">
                  <a:srgbClr val="336699"/>
                </a:outerShdw>
              </a:effectLst>
            </a:endParaRPr>
          </a:p>
        </p:txBody>
      </p:sp>
      <p:sp>
        <p:nvSpPr>
          <p:cNvPr id="16430" name="Text Box 46"/>
          <p:cNvSpPr txBox="1">
            <a:spLocks noChangeArrowheads="1"/>
          </p:cNvSpPr>
          <p:nvPr/>
        </p:nvSpPr>
        <p:spPr bwMode="auto">
          <a:xfrm>
            <a:off x="5591175" y="4076701"/>
            <a:ext cx="4826000" cy="830997"/>
          </a:xfrm>
          <a:prstGeom prst="rect">
            <a:avLst/>
          </a:prstGeom>
          <a:noFill/>
          <a:ln w="9525">
            <a:noFill/>
            <a:miter lim="800000"/>
            <a:headEnd/>
            <a:tailEnd/>
          </a:ln>
        </p:spPr>
        <p:txBody>
          <a:bodyPr>
            <a:spAutoFit/>
          </a:bodyPr>
          <a:lstStyle/>
          <a:p>
            <a:pPr>
              <a:spcBef>
                <a:spcPct val="50000"/>
              </a:spcBef>
            </a:pPr>
            <a:r>
              <a:rPr lang="fr-CA" sz="2400" b="1"/>
              <a:t>Donc, il n’y aura pas d’examen surprise chez le vétérinaire !!</a:t>
            </a:r>
            <a:endParaRPr lang="fr-FR" sz="2400" b="1"/>
          </a:p>
        </p:txBody>
      </p:sp>
      <p:pic>
        <p:nvPicPr>
          <p:cNvPr id="5137" name="Picture 47" descr="al12"/>
          <p:cNvPicPr>
            <a:picLocks noChangeAspect="1" noChangeArrowheads="1"/>
          </p:cNvPicPr>
          <p:nvPr/>
        </p:nvPicPr>
        <p:blipFill>
          <a:blip r:embed="rId7" cstate="print"/>
          <a:srcRect/>
          <a:stretch>
            <a:fillRect/>
          </a:stretch>
        </p:blipFill>
        <p:spPr bwMode="auto">
          <a:xfrm>
            <a:off x="9690100" y="45284"/>
            <a:ext cx="2555875" cy="1903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strips(downLeft)">
                                      <p:cBhvr>
                                        <p:cTn id="7" dur="5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640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6393"/>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16402"/>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16405"/>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1641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642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5" presetClass="exit" presetSubtype="10" fill="hold" nodeType="clickEffect">
                                  <p:stCondLst>
                                    <p:cond delay="0"/>
                                  </p:stCondLst>
                                  <p:childTnLst>
                                    <p:animEffect transition="out" filter="checkerboard(across)">
                                      <p:cBhvr>
                                        <p:cTn id="27" dur="500"/>
                                        <p:tgtEl>
                                          <p:spTgt spid="16408"/>
                                        </p:tgtEl>
                                      </p:cBhvr>
                                    </p:animEffect>
                                    <p:set>
                                      <p:cBhvr>
                                        <p:cTn id="28" dur="1" fill="hold">
                                          <p:stCondLst>
                                            <p:cond delay="499"/>
                                          </p:stCondLst>
                                        </p:cTn>
                                        <p:tgtEl>
                                          <p:spTgt spid="16408"/>
                                        </p:tgtEl>
                                        <p:attrNameLst>
                                          <p:attrName>style.visibility</p:attrName>
                                        </p:attrNameLst>
                                      </p:cBhvr>
                                      <p:to>
                                        <p:strVal val="hidden"/>
                                      </p:to>
                                    </p:set>
                                  </p:childTnLst>
                                </p:cTn>
                              </p:par>
                              <p:par>
                                <p:cTn id="29" presetID="3" presetClass="entr" presetSubtype="10" fill="hold" nodeType="withEffect">
                                  <p:stCondLst>
                                    <p:cond delay="0"/>
                                  </p:stCondLst>
                                  <p:childTnLst>
                                    <p:set>
                                      <p:cBhvr>
                                        <p:cTn id="30" dur="1" fill="hold">
                                          <p:stCondLst>
                                            <p:cond delay="0"/>
                                          </p:stCondLst>
                                        </p:cTn>
                                        <p:tgtEl>
                                          <p:spTgt spid="16390"/>
                                        </p:tgtEl>
                                        <p:attrNameLst>
                                          <p:attrName>style.visibility</p:attrName>
                                        </p:attrNameLst>
                                      </p:cBhvr>
                                      <p:to>
                                        <p:strVal val="visible"/>
                                      </p:to>
                                    </p:set>
                                    <p:animEffect transition="in" filter="blinds(horizontal)">
                                      <p:cBhvr>
                                        <p:cTn id="31" dur="500"/>
                                        <p:tgtEl>
                                          <p:spTgt spid="16390"/>
                                        </p:tgtEl>
                                      </p:cBhvr>
                                    </p:animEffect>
                                  </p:childTnLst>
                                </p:cTn>
                              </p:par>
                            </p:childTnLst>
                          </p:cTn>
                        </p:par>
                      </p:childTnLst>
                    </p:cTn>
                  </p:par>
                  <p:par>
                    <p:cTn id="32" fill="hold">
                      <p:stCondLst>
                        <p:cond delay="indefinite"/>
                      </p:stCondLst>
                      <p:childTnLst>
                        <p:par>
                          <p:cTn id="33" fill="hold">
                            <p:stCondLst>
                              <p:cond delay="0"/>
                            </p:stCondLst>
                            <p:childTnLst>
                              <p:par>
                                <p:cTn id="34" presetID="5" presetClass="exit" presetSubtype="10" fill="hold" grpId="1" nodeType="clickEffect">
                                  <p:stCondLst>
                                    <p:cond delay="0"/>
                                  </p:stCondLst>
                                  <p:childTnLst>
                                    <p:animEffect transition="out" filter="checkerboard(across)">
                                      <p:cBhvr>
                                        <p:cTn id="35" dur="500"/>
                                        <p:tgtEl>
                                          <p:spTgt spid="16427"/>
                                        </p:tgtEl>
                                      </p:cBhvr>
                                    </p:animEffect>
                                    <p:set>
                                      <p:cBhvr>
                                        <p:cTn id="36" dur="1" fill="hold">
                                          <p:stCondLst>
                                            <p:cond delay="499"/>
                                          </p:stCondLst>
                                        </p:cTn>
                                        <p:tgtEl>
                                          <p:spTgt spid="1642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3" presetClass="exit" presetSubtype="10" fill="hold" nodeType="clickEffect">
                                  <p:stCondLst>
                                    <p:cond delay="0"/>
                                  </p:stCondLst>
                                  <p:childTnLst>
                                    <p:animEffect transition="out" filter="blinds(horizontal)">
                                      <p:cBhvr>
                                        <p:cTn id="40" dur="500"/>
                                        <p:tgtEl>
                                          <p:spTgt spid="16393"/>
                                        </p:tgtEl>
                                      </p:cBhvr>
                                    </p:animEffect>
                                    <p:set>
                                      <p:cBhvr>
                                        <p:cTn id="41" dur="1" fill="hold">
                                          <p:stCondLst>
                                            <p:cond delay="499"/>
                                          </p:stCondLst>
                                        </p:cTn>
                                        <p:tgtEl>
                                          <p:spTgt spid="16393"/>
                                        </p:tgtEl>
                                        <p:attrNameLst>
                                          <p:attrName>style.visibility</p:attrName>
                                        </p:attrNameLst>
                                      </p:cBhvr>
                                      <p:to>
                                        <p:strVal val="hidden"/>
                                      </p:to>
                                    </p:set>
                                  </p:childTnLst>
                                </p:cTn>
                              </p:par>
                              <p:par>
                                <p:cTn id="42" presetID="1" presetClass="entr" presetSubtype="0" fill="hold" nodeType="withEffect">
                                  <p:stCondLst>
                                    <p:cond delay="0"/>
                                  </p:stCondLst>
                                  <p:childTnLst>
                                    <p:set>
                                      <p:cBhvr>
                                        <p:cTn id="43" dur="1" fill="hold">
                                          <p:stCondLst>
                                            <p:cond delay="0"/>
                                          </p:stCondLst>
                                        </p:cTn>
                                        <p:tgtEl>
                                          <p:spTgt spid="16414"/>
                                        </p:tgtEl>
                                        <p:attrNameLst>
                                          <p:attrName>style.visibility</p:attrName>
                                        </p:attrNameLst>
                                      </p:cBhvr>
                                      <p:to>
                                        <p:strVal val="visible"/>
                                      </p:to>
                                    </p:set>
                                  </p:childTnLst>
                                </p:cTn>
                              </p:par>
                            </p:childTnLst>
                          </p:cTn>
                        </p:par>
                        <p:par>
                          <p:cTn id="44" fill="hold">
                            <p:stCondLst>
                              <p:cond delay="500"/>
                            </p:stCondLst>
                            <p:childTnLst>
                              <p:par>
                                <p:cTn id="45" presetID="5" presetClass="exit" presetSubtype="10" fill="hold" nodeType="afterEffect">
                                  <p:stCondLst>
                                    <p:cond delay="0"/>
                                  </p:stCondLst>
                                  <p:childTnLst>
                                    <p:animEffect transition="out" filter="checkerboard(across)">
                                      <p:cBhvr>
                                        <p:cTn id="46" dur="500"/>
                                        <p:tgtEl>
                                          <p:spTgt spid="16402"/>
                                        </p:tgtEl>
                                      </p:cBhvr>
                                    </p:animEffect>
                                    <p:set>
                                      <p:cBhvr>
                                        <p:cTn id="47" dur="1" fill="hold">
                                          <p:stCondLst>
                                            <p:cond delay="499"/>
                                          </p:stCondLst>
                                        </p:cTn>
                                        <p:tgtEl>
                                          <p:spTgt spid="16402"/>
                                        </p:tgtEl>
                                        <p:attrNameLst>
                                          <p:attrName>style.visibility</p:attrName>
                                        </p:attrNameLst>
                                      </p:cBhvr>
                                      <p:to>
                                        <p:strVal val="hidden"/>
                                      </p:to>
                                    </p:set>
                                  </p:childTnLst>
                                </p:cTn>
                              </p:par>
                            </p:childTnLst>
                          </p:cTn>
                        </p:par>
                        <p:par>
                          <p:cTn id="48" fill="hold">
                            <p:stCondLst>
                              <p:cond delay="1000"/>
                            </p:stCondLst>
                            <p:childTnLst>
                              <p:par>
                                <p:cTn id="49" presetID="1" presetClass="entr" presetSubtype="0" fill="hold" nodeType="afterEffect">
                                  <p:stCondLst>
                                    <p:cond delay="0"/>
                                  </p:stCondLst>
                                  <p:childTnLst>
                                    <p:set>
                                      <p:cBhvr>
                                        <p:cTn id="50" dur="1" fill="hold">
                                          <p:stCondLst>
                                            <p:cond delay="0"/>
                                          </p:stCondLst>
                                        </p:cTn>
                                        <p:tgtEl>
                                          <p:spTgt spid="16418"/>
                                        </p:tgtEl>
                                        <p:attrNameLst>
                                          <p:attrName>style.visibility</p:attrName>
                                        </p:attrNameLst>
                                      </p:cBhvr>
                                      <p:to>
                                        <p:strVal val="visible"/>
                                      </p:to>
                                    </p:set>
                                  </p:childTnLst>
                                </p:cTn>
                              </p:par>
                            </p:childTnLst>
                          </p:cTn>
                        </p:par>
                        <p:par>
                          <p:cTn id="51" fill="hold">
                            <p:stCondLst>
                              <p:cond delay="1000"/>
                            </p:stCondLst>
                            <p:childTnLst>
                              <p:par>
                                <p:cTn id="52" presetID="3" presetClass="exit" presetSubtype="10" fill="hold" nodeType="afterEffect">
                                  <p:stCondLst>
                                    <p:cond delay="1000"/>
                                  </p:stCondLst>
                                  <p:childTnLst>
                                    <p:animEffect transition="out" filter="blinds(horizontal)">
                                      <p:cBhvr>
                                        <p:cTn id="53" dur="500"/>
                                        <p:tgtEl>
                                          <p:spTgt spid="16405"/>
                                        </p:tgtEl>
                                      </p:cBhvr>
                                    </p:animEffect>
                                    <p:set>
                                      <p:cBhvr>
                                        <p:cTn id="54" dur="1" fill="hold">
                                          <p:stCondLst>
                                            <p:cond delay="499"/>
                                          </p:stCondLst>
                                        </p:cTn>
                                        <p:tgtEl>
                                          <p:spTgt spid="16405"/>
                                        </p:tgtEl>
                                        <p:attrNameLst>
                                          <p:attrName>style.visibility</p:attrName>
                                        </p:attrNameLst>
                                      </p:cBhvr>
                                      <p:to>
                                        <p:strVal val="hidden"/>
                                      </p:to>
                                    </p:set>
                                  </p:childTnLst>
                                </p:cTn>
                              </p:par>
                            </p:childTnLst>
                          </p:cTn>
                        </p:par>
                        <p:par>
                          <p:cTn id="55" fill="hold">
                            <p:stCondLst>
                              <p:cond delay="2500"/>
                            </p:stCondLst>
                            <p:childTnLst>
                              <p:par>
                                <p:cTn id="56" presetID="1" presetClass="entr" presetSubtype="0" fill="hold" nodeType="afterEffect">
                                  <p:stCondLst>
                                    <p:cond delay="0"/>
                                  </p:stCondLst>
                                  <p:childTnLst>
                                    <p:set>
                                      <p:cBhvr>
                                        <p:cTn id="57" dur="1" fill="hold">
                                          <p:stCondLst>
                                            <p:cond delay="0"/>
                                          </p:stCondLst>
                                        </p:cTn>
                                        <p:tgtEl>
                                          <p:spTgt spid="16421"/>
                                        </p:tgtEl>
                                        <p:attrNameLst>
                                          <p:attrName>style.visibility</p:attrName>
                                        </p:attrNameLst>
                                      </p:cBhvr>
                                      <p:to>
                                        <p:strVal val="visible"/>
                                      </p:to>
                                    </p:set>
                                  </p:childTnLst>
                                </p:cTn>
                              </p:par>
                            </p:childTnLst>
                          </p:cTn>
                        </p:par>
                        <p:par>
                          <p:cTn id="58" fill="hold">
                            <p:stCondLst>
                              <p:cond delay="2500"/>
                            </p:stCondLst>
                            <p:childTnLst>
                              <p:par>
                                <p:cTn id="59" presetID="5" presetClass="exit" presetSubtype="10" fill="hold" nodeType="afterEffect">
                                  <p:stCondLst>
                                    <p:cond delay="0"/>
                                  </p:stCondLst>
                                  <p:childTnLst>
                                    <p:animEffect transition="out" filter="checkerboard(across)">
                                      <p:cBhvr>
                                        <p:cTn id="60" dur="500"/>
                                        <p:tgtEl>
                                          <p:spTgt spid="16411"/>
                                        </p:tgtEl>
                                      </p:cBhvr>
                                    </p:animEffect>
                                    <p:set>
                                      <p:cBhvr>
                                        <p:cTn id="61" dur="1" fill="hold">
                                          <p:stCondLst>
                                            <p:cond delay="499"/>
                                          </p:stCondLst>
                                        </p:cTn>
                                        <p:tgtEl>
                                          <p:spTgt spid="16411"/>
                                        </p:tgtEl>
                                        <p:attrNameLst>
                                          <p:attrName>style.visibility</p:attrName>
                                        </p:attrNameLst>
                                      </p:cBhvr>
                                      <p:to>
                                        <p:strVal val="hidden"/>
                                      </p:to>
                                    </p:set>
                                  </p:childTnLst>
                                </p:cTn>
                              </p:par>
                            </p:childTnLst>
                          </p:cTn>
                        </p:par>
                        <p:par>
                          <p:cTn id="62" fill="hold">
                            <p:stCondLst>
                              <p:cond delay="3000"/>
                            </p:stCondLst>
                            <p:childTnLst>
                              <p:par>
                                <p:cTn id="63" presetID="1" presetClass="entr" presetSubtype="0" fill="hold" nodeType="afterEffect">
                                  <p:stCondLst>
                                    <p:cond delay="1000"/>
                                  </p:stCondLst>
                                  <p:childTnLst>
                                    <p:set>
                                      <p:cBhvr>
                                        <p:cTn id="64" dur="1" fill="hold">
                                          <p:stCondLst>
                                            <p:cond delay="0"/>
                                          </p:stCondLst>
                                        </p:cTn>
                                        <p:tgtEl>
                                          <p:spTgt spid="16424"/>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164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27" grpId="0"/>
      <p:bldP spid="16427" grpId="1"/>
      <p:bldP spid="16430" grpId="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25" name="Picture 5"/>
          <p:cNvPicPr>
            <a:picLocks noGrp="1" noChangeAspect="1" noChangeArrowheads="1"/>
          </p:cNvPicPr>
          <p:nvPr>
            <p:ph/>
          </p:nvPr>
        </p:nvPicPr>
        <p:blipFill>
          <a:blip r:embed="rId3" cstate="print"/>
          <a:srcRect/>
          <a:stretch>
            <a:fillRect/>
          </a:stretch>
        </p:blipFill>
        <p:spPr>
          <a:xfrm>
            <a:off x="2135189" y="1773239"/>
            <a:ext cx="8353425" cy="2255837"/>
          </a:xfrm>
          <a:noFill/>
        </p:spPr>
      </p:pic>
      <p:pic>
        <p:nvPicPr>
          <p:cNvPr id="30733" name="Picture 13" descr="78246"/>
          <p:cNvPicPr>
            <a:picLocks noChangeAspect="1" noChangeArrowheads="1"/>
          </p:cNvPicPr>
          <p:nvPr/>
        </p:nvPicPr>
        <p:blipFill>
          <a:blip r:embed="rId4" cstate="print"/>
          <a:srcRect/>
          <a:stretch>
            <a:fillRect/>
          </a:stretch>
        </p:blipFill>
        <p:spPr bwMode="auto">
          <a:xfrm>
            <a:off x="5664201" y="2636839"/>
            <a:ext cx="1439863" cy="960437"/>
          </a:xfrm>
          <a:prstGeom prst="rect">
            <a:avLst/>
          </a:prstGeom>
          <a:noFill/>
          <a:ln w="9525">
            <a:noFill/>
            <a:miter lim="800000"/>
            <a:headEnd/>
            <a:tailEnd/>
          </a:ln>
        </p:spPr>
      </p:pic>
      <p:sp>
        <p:nvSpPr>
          <p:cNvPr id="30736" name="Text Box 16"/>
          <p:cNvSpPr txBox="1">
            <a:spLocks noChangeArrowheads="1"/>
          </p:cNvSpPr>
          <p:nvPr/>
        </p:nvSpPr>
        <p:spPr bwMode="auto">
          <a:xfrm>
            <a:off x="2424114" y="549275"/>
            <a:ext cx="6624637" cy="457200"/>
          </a:xfrm>
          <a:prstGeom prst="rect">
            <a:avLst/>
          </a:prstGeom>
          <a:noFill/>
          <a:ln w="9525">
            <a:noFill/>
            <a:miter lim="800000"/>
            <a:headEnd/>
            <a:tailEnd/>
          </a:ln>
        </p:spPr>
        <p:txBody>
          <a:bodyPr>
            <a:spAutoFit/>
          </a:bodyPr>
          <a:lstStyle/>
          <a:p>
            <a:pPr>
              <a:spcBef>
                <a:spcPct val="50000"/>
              </a:spcBef>
            </a:pPr>
            <a:r>
              <a:rPr lang="fr-CA" sz="2400"/>
              <a:t>La semaine suivante …</a:t>
            </a:r>
            <a:endParaRPr lang="fr-FR" sz="2400"/>
          </a:p>
        </p:txBody>
      </p:sp>
      <p:sp>
        <p:nvSpPr>
          <p:cNvPr id="30737" name="Text Box 17"/>
          <p:cNvSpPr txBox="1">
            <a:spLocks noChangeArrowheads="1"/>
          </p:cNvSpPr>
          <p:nvPr/>
        </p:nvSpPr>
        <p:spPr bwMode="auto">
          <a:xfrm>
            <a:off x="2495550" y="4652964"/>
            <a:ext cx="7272338" cy="1384995"/>
          </a:xfrm>
          <a:prstGeom prst="rect">
            <a:avLst/>
          </a:prstGeom>
          <a:noFill/>
          <a:ln w="9525">
            <a:noFill/>
            <a:miter lim="800000"/>
            <a:headEnd/>
            <a:tailEnd/>
          </a:ln>
        </p:spPr>
        <p:txBody>
          <a:bodyPr>
            <a:spAutoFit/>
          </a:bodyPr>
          <a:lstStyle/>
          <a:p>
            <a:pPr>
              <a:spcBef>
                <a:spcPct val="50000"/>
              </a:spcBef>
            </a:pPr>
            <a:r>
              <a:rPr lang="fr-CA" sz="2400"/>
              <a:t>Examen chez le vétérinaire le mercredi. </a:t>
            </a:r>
            <a:br>
              <a:rPr lang="fr-CA" sz="2400"/>
            </a:br>
            <a:r>
              <a:rPr lang="fr-CA" sz="2400"/>
              <a:t>Les trois tamias sont surpris</a:t>
            </a:r>
          </a:p>
          <a:p>
            <a:pPr>
              <a:spcBef>
                <a:spcPct val="50000"/>
              </a:spcBef>
            </a:pPr>
            <a:r>
              <a:rPr lang="fr-CA" sz="2400"/>
              <a:t>Où est l’erreur dans le raisonnement de Simon?</a:t>
            </a:r>
            <a:endParaRPr lang="fr-FR" sz="24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nodeType="clickEffect">
                                  <p:stCondLst>
                                    <p:cond delay="0"/>
                                  </p:stCondLst>
                                  <p:childTnLst>
                                    <p:set>
                                      <p:cBhvr>
                                        <p:cTn id="10" dur="1" fill="hold">
                                          <p:stCondLst>
                                            <p:cond delay="0"/>
                                          </p:stCondLst>
                                        </p:cTn>
                                        <p:tgtEl>
                                          <p:spTgt spid="30725"/>
                                        </p:tgtEl>
                                        <p:attrNameLst>
                                          <p:attrName>style.visibility</p:attrName>
                                        </p:attrNameLst>
                                      </p:cBhvr>
                                      <p:to>
                                        <p:strVal val="visible"/>
                                      </p:to>
                                    </p:set>
                                    <p:animEffect transition="in" filter="strips(downLeft)">
                                      <p:cBhvr>
                                        <p:cTn id="11" dur="500"/>
                                        <p:tgtEl>
                                          <p:spTgt spid="30725"/>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16" fill="hold" nodeType="clickEffect">
                                  <p:stCondLst>
                                    <p:cond delay="0"/>
                                  </p:stCondLst>
                                  <p:childTnLst>
                                    <p:set>
                                      <p:cBhvr>
                                        <p:cTn id="15" dur="1" fill="hold">
                                          <p:stCondLst>
                                            <p:cond delay="0"/>
                                          </p:stCondLst>
                                        </p:cTn>
                                        <p:tgtEl>
                                          <p:spTgt spid="30733"/>
                                        </p:tgtEl>
                                        <p:attrNameLst>
                                          <p:attrName>style.visibility</p:attrName>
                                        </p:attrNameLst>
                                      </p:cBhvr>
                                      <p:to>
                                        <p:strVal val="visible"/>
                                      </p:to>
                                    </p:set>
                                    <p:animEffect transition="in" filter="box(in)">
                                      <p:cBhvr>
                                        <p:cTn id="16" dur="500"/>
                                        <p:tgtEl>
                                          <p:spTgt spid="30733"/>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0737"/>
                                        </p:tgtEl>
                                        <p:attrNameLst>
                                          <p:attrName>style.visibility</p:attrName>
                                        </p:attrNameLst>
                                      </p:cBhvr>
                                      <p:to>
                                        <p:strVal val="visible"/>
                                      </p:to>
                                    </p:set>
                                    <p:animEffect transition="in" filter="blinds(horizontal)">
                                      <p:cBhvr>
                                        <p:cTn id="19" dur="500"/>
                                        <p:tgtEl>
                                          <p:spTgt spid="30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6" grpId="0"/>
      <p:bldP spid="30737"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defRPr/>
            </a:pPr>
            <a:r>
              <a:rPr lang="fr-CA" sz="4000" b="1" dirty="0">
                <a:solidFill>
                  <a:schemeClr val="accent5"/>
                </a:solidFill>
              </a:rPr>
              <a:t>Les cordes du cercle</a:t>
            </a:r>
            <a:br>
              <a:rPr lang="fr-CA" sz="4000" dirty="0"/>
            </a:br>
            <a:endParaRPr lang="fr-FR" sz="4100" dirty="0">
              <a:solidFill>
                <a:srgbClr val="FF0000"/>
              </a:solidFill>
            </a:endParaRPr>
          </a:p>
        </p:txBody>
      </p:sp>
      <p:sp>
        <p:nvSpPr>
          <p:cNvPr id="49155" name="Rectangle 3"/>
          <p:cNvSpPr>
            <a:spLocks noGrp="1" noChangeArrowheads="1"/>
          </p:cNvSpPr>
          <p:nvPr>
            <p:ph type="body" sz="half" idx="1"/>
          </p:nvPr>
        </p:nvSpPr>
        <p:spPr>
          <a:xfrm>
            <a:off x="839416" y="1600200"/>
            <a:ext cx="5543922" cy="4781550"/>
          </a:xfrm>
        </p:spPr>
        <p:txBody>
          <a:bodyPr/>
          <a:lstStyle/>
          <a:p>
            <a:pPr eaLnBrk="1" hangingPunct="1">
              <a:buFontTx/>
              <a:buNone/>
            </a:pPr>
            <a:r>
              <a:rPr lang="fr-CA" dirty="0"/>
              <a:t>   Dave demande à ses trois tamias de calculer la probabilité qu’une corde prise au hasard dans un cercle soit plus longue qu’un côté du triangle équilatéral inscrit.</a:t>
            </a:r>
            <a:endParaRPr lang="fr-FR" dirty="0"/>
          </a:p>
        </p:txBody>
      </p:sp>
      <p:pic>
        <p:nvPicPr>
          <p:cNvPr id="28676" name="Picture 7" descr="bertrand"/>
          <p:cNvPicPr>
            <a:picLocks noGrp="1" noChangeAspect="1" noChangeArrowheads="1"/>
          </p:cNvPicPr>
          <p:nvPr>
            <p:ph sz="half" idx="2"/>
          </p:nvPr>
        </p:nvPicPr>
        <p:blipFill>
          <a:blip r:embed="rId3" cstate="print"/>
          <a:srcRect/>
          <a:stretch>
            <a:fillRect/>
          </a:stretch>
        </p:blipFill>
        <p:spPr>
          <a:xfrm>
            <a:off x="6724650" y="2428876"/>
            <a:ext cx="2933700" cy="28670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alvin"/>
          <p:cNvPicPr>
            <a:picLocks noChangeAspect="1" noChangeArrowheads="1"/>
          </p:cNvPicPr>
          <p:nvPr/>
        </p:nvPicPr>
        <p:blipFill>
          <a:blip r:embed="rId3" cstate="print"/>
          <a:srcRect/>
          <a:stretch>
            <a:fillRect/>
          </a:stretch>
        </p:blipFill>
        <p:spPr bwMode="auto">
          <a:xfrm>
            <a:off x="9677462" y="92270"/>
            <a:ext cx="2482850" cy="3284538"/>
          </a:xfrm>
          <a:prstGeom prst="rect">
            <a:avLst/>
          </a:prstGeom>
          <a:noFill/>
          <a:ln w="9525">
            <a:noFill/>
            <a:miter lim="800000"/>
            <a:headEnd/>
            <a:tailEnd/>
          </a:ln>
        </p:spPr>
      </p:pic>
      <p:sp>
        <p:nvSpPr>
          <p:cNvPr id="29699" name="Rectangle 2"/>
          <p:cNvSpPr>
            <a:spLocks noGrp="1" noChangeArrowheads="1"/>
          </p:cNvSpPr>
          <p:nvPr>
            <p:ph type="title"/>
          </p:nvPr>
        </p:nvSpPr>
        <p:spPr/>
        <p:txBody>
          <a:bodyPr/>
          <a:lstStyle/>
          <a:p>
            <a:pPr eaLnBrk="1" hangingPunct="1"/>
            <a:r>
              <a:rPr lang="fr-CA">
                <a:solidFill>
                  <a:srgbClr val="FF0000"/>
                </a:solidFill>
              </a:rPr>
              <a:t>Alvin</a:t>
            </a:r>
            <a:endParaRPr lang="fr-FR">
              <a:solidFill>
                <a:srgbClr val="FF0000"/>
              </a:solidFill>
            </a:endParaRPr>
          </a:p>
        </p:txBody>
      </p:sp>
      <p:sp>
        <p:nvSpPr>
          <p:cNvPr id="29700" name="Rectangle 4"/>
          <p:cNvSpPr>
            <a:spLocks noGrp="1" noChangeArrowheads="1"/>
          </p:cNvSpPr>
          <p:nvPr>
            <p:ph type="body" sz="half" idx="1"/>
          </p:nvPr>
        </p:nvSpPr>
        <p:spPr/>
        <p:txBody>
          <a:bodyPr/>
          <a:lstStyle/>
          <a:p>
            <a:pPr eaLnBrk="1" hangingPunct="1"/>
            <a:r>
              <a:rPr lang="fr-CA" sz="2800"/>
              <a:t>Alvin pense que toutes les cordes peuvent être définies par l’angle de la corde avec une tangente. </a:t>
            </a:r>
            <a:r>
              <a:rPr lang="fr-CA">
                <a:sym typeface="Wingdings" pitchFamily="2" charset="2"/>
              </a:rPr>
              <a:t></a:t>
            </a:r>
            <a:endParaRPr lang="fr-FR">
              <a:sym typeface="Wingdings" pitchFamily="2" charset="2"/>
            </a:endParaRPr>
          </a:p>
        </p:txBody>
      </p:sp>
      <p:sp>
        <p:nvSpPr>
          <p:cNvPr id="51207" name="Text Box 7"/>
          <p:cNvSpPr txBox="1">
            <a:spLocks noChangeArrowheads="1"/>
          </p:cNvSpPr>
          <p:nvPr/>
        </p:nvSpPr>
        <p:spPr bwMode="auto">
          <a:xfrm>
            <a:off x="2424113" y="6092825"/>
            <a:ext cx="7632700" cy="579438"/>
          </a:xfrm>
          <a:prstGeom prst="rect">
            <a:avLst/>
          </a:prstGeom>
          <a:noFill/>
          <a:ln w="9525">
            <a:noFill/>
            <a:miter lim="800000"/>
            <a:headEnd/>
            <a:tailEnd/>
          </a:ln>
        </p:spPr>
        <p:txBody>
          <a:bodyPr>
            <a:spAutoFit/>
          </a:bodyPr>
          <a:lstStyle/>
          <a:p>
            <a:pPr>
              <a:spcBef>
                <a:spcPct val="50000"/>
              </a:spcBef>
            </a:pPr>
            <a:r>
              <a:rPr lang="fr-CA" sz="3200"/>
              <a:t>Alvin conclut que la probabilité est </a:t>
            </a:r>
            <a:r>
              <a:rPr lang="fr-CA" sz="3200" b="1">
                <a:solidFill>
                  <a:srgbClr val="FF0000"/>
                </a:solidFill>
              </a:rPr>
              <a:t>1/3</a:t>
            </a:r>
            <a:endParaRPr lang="fr-FR" sz="3200" b="1">
              <a:solidFill>
                <a:srgbClr val="FF0000"/>
              </a:solidFill>
            </a:endParaRPr>
          </a:p>
        </p:txBody>
      </p:sp>
      <p:pic>
        <p:nvPicPr>
          <p:cNvPr id="5" name="Image 4">
            <a:extLst>
              <a:ext uri="{FF2B5EF4-FFF2-40B4-BE49-F238E27FC236}">
                <a16:creationId xmlns:a16="http://schemas.microsoft.com/office/drawing/2014/main" id="{25752097-9A8F-4587-AA57-47E75BFB89EB}"/>
              </a:ext>
            </a:extLst>
          </p:cNvPr>
          <p:cNvPicPr>
            <a:picLocks noChangeAspect="1"/>
          </p:cNvPicPr>
          <p:nvPr/>
        </p:nvPicPr>
        <p:blipFill rotWithShape="1">
          <a:blip r:embed="rId4"/>
          <a:srcRect l="963" t="17140" r="10118" b="5978"/>
          <a:stretch/>
        </p:blipFill>
        <p:spPr>
          <a:xfrm>
            <a:off x="7934263" y="3137904"/>
            <a:ext cx="2984624" cy="2772358"/>
          </a:xfrm>
          <a:prstGeom prst="rect">
            <a:avLst/>
          </a:prstGeom>
        </p:spPr>
      </p:pic>
      <p:pic>
        <p:nvPicPr>
          <p:cNvPr id="7" name="Image 6">
            <a:extLst>
              <a:ext uri="{FF2B5EF4-FFF2-40B4-BE49-F238E27FC236}">
                <a16:creationId xmlns:a16="http://schemas.microsoft.com/office/drawing/2014/main" id="{C6335416-2026-49E9-9EF1-F6ADE66B66DE}"/>
              </a:ext>
            </a:extLst>
          </p:cNvPr>
          <p:cNvPicPr>
            <a:picLocks noChangeAspect="1"/>
          </p:cNvPicPr>
          <p:nvPr/>
        </p:nvPicPr>
        <p:blipFill>
          <a:blip r:embed="rId5"/>
          <a:stretch>
            <a:fillRect/>
          </a:stretch>
        </p:blipFill>
        <p:spPr>
          <a:xfrm>
            <a:off x="8192318" y="3434361"/>
            <a:ext cx="2512194" cy="229889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7" descr="simon"/>
          <p:cNvPicPr>
            <a:picLocks noChangeAspect="1" noChangeArrowheads="1"/>
          </p:cNvPicPr>
          <p:nvPr/>
        </p:nvPicPr>
        <p:blipFill>
          <a:blip r:embed="rId3" cstate="print"/>
          <a:srcRect/>
          <a:stretch>
            <a:fillRect/>
          </a:stretch>
        </p:blipFill>
        <p:spPr bwMode="auto">
          <a:xfrm>
            <a:off x="9757948" y="51899"/>
            <a:ext cx="2373312" cy="3141663"/>
          </a:xfrm>
          <a:prstGeom prst="rect">
            <a:avLst/>
          </a:prstGeom>
          <a:noFill/>
          <a:ln w="9525">
            <a:noFill/>
            <a:miter lim="800000"/>
            <a:headEnd/>
            <a:tailEnd/>
          </a:ln>
        </p:spPr>
      </p:pic>
      <p:sp>
        <p:nvSpPr>
          <p:cNvPr id="30723" name="Rectangle 2"/>
          <p:cNvSpPr>
            <a:spLocks noGrp="1" noChangeArrowheads="1"/>
          </p:cNvSpPr>
          <p:nvPr>
            <p:ph type="title"/>
          </p:nvPr>
        </p:nvSpPr>
        <p:spPr/>
        <p:txBody>
          <a:bodyPr/>
          <a:lstStyle/>
          <a:p>
            <a:pPr eaLnBrk="1" hangingPunct="1"/>
            <a:r>
              <a:rPr lang="fr-CA">
                <a:solidFill>
                  <a:schemeClr val="bg2"/>
                </a:solidFill>
              </a:rPr>
              <a:t>Simon</a:t>
            </a:r>
            <a:endParaRPr lang="fr-FR">
              <a:solidFill>
                <a:schemeClr val="bg2"/>
              </a:solidFill>
            </a:endParaRPr>
          </a:p>
        </p:txBody>
      </p:sp>
      <p:sp>
        <p:nvSpPr>
          <p:cNvPr id="30724" name="Rectangle 4"/>
          <p:cNvSpPr>
            <a:spLocks noGrp="1" noChangeArrowheads="1"/>
          </p:cNvSpPr>
          <p:nvPr>
            <p:ph type="body" sz="half" idx="1"/>
          </p:nvPr>
        </p:nvSpPr>
        <p:spPr/>
        <p:txBody>
          <a:bodyPr/>
          <a:lstStyle/>
          <a:p>
            <a:pPr eaLnBrk="1" hangingPunct="1"/>
            <a:r>
              <a:rPr lang="fr-CA" sz="2800"/>
              <a:t>Simon pense que toutes les cordes peuvent être définies par leur position sur le diamètre perpendiculaire. </a:t>
            </a:r>
            <a:r>
              <a:rPr lang="fr-CA">
                <a:sym typeface="Wingdings" pitchFamily="2" charset="2"/>
              </a:rPr>
              <a:t></a:t>
            </a:r>
            <a:endParaRPr lang="fr-FR">
              <a:sym typeface="Wingdings" pitchFamily="2" charset="2"/>
            </a:endParaRPr>
          </a:p>
        </p:txBody>
      </p:sp>
      <p:sp>
        <p:nvSpPr>
          <p:cNvPr id="54281" name="Text Box 9"/>
          <p:cNvSpPr txBox="1">
            <a:spLocks noChangeArrowheads="1"/>
          </p:cNvSpPr>
          <p:nvPr/>
        </p:nvSpPr>
        <p:spPr bwMode="auto">
          <a:xfrm>
            <a:off x="2424113" y="6092825"/>
            <a:ext cx="7632700" cy="579438"/>
          </a:xfrm>
          <a:prstGeom prst="rect">
            <a:avLst/>
          </a:prstGeom>
          <a:noFill/>
          <a:ln w="9525">
            <a:noFill/>
            <a:miter lim="800000"/>
            <a:headEnd/>
            <a:tailEnd/>
          </a:ln>
        </p:spPr>
        <p:txBody>
          <a:bodyPr>
            <a:spAutoFit/>
          </a:bodyPr>
          <a:lstStyle/>
          <a:p>
            <a:pPr>
              <a:spcBef>
                <a:spcPct val="50000"/>
              </a:spcBef>
            </a:pPr>
            <a:r>
              <a:rPr lang="fr-CA" sz="3200"/>
              <a:t>Simon conclut que la probabilité est </a:t>
            </a:r>
            <a:r>
              <a:rPr lang="fr-CA" sz="3200" b="1">
                <a:solidFill>
                  <a:schemeClr val="bg2"/>
                </a:solidFill>
              </a:rPr>
              <a:t>1/2</a:t>
            </a:r>
            <a:endParaRPr lang="fr-FR" sz="3200" b="1">
              <a:solidFill>
                <a:schemeClr val="bg2"/>
              </a:solidFill>
            </a:endParaRPr>
          </a:p>
        </p:txBody>
      </p:sp>
      <p:pic>
        <p:nvPicPr>
          <p:cNvPr id="5" name="Image 4">
            <a:extLst>
              <a:ext uri="{FF2B5EF4-FFF2-40B4-BE49-F238E27FC236}">
                <a16:creationId xmlns:a16="http://schemas.microsoft.com/office/drawing/2014/main" id="{D0E3B9EC-135D-4EF0-8333-018138ECDC03}"/>
              </a:ext>
            </a:extLst>
          </p:cNvPr>
          <p:cNvPicPr>
            <a:picLocks noChangeAspect="1"/>
          </p:cNvPicPr>
          <p:nvPr/>
        </p:nvPicPr>
        <p:blipFill rotWithShape="1">
          <a:blip r:embed="rId4"/>
          <a:srcRect l="4830" t="21732" r="22660" b="10231"/>
          <a:stretch/>
        </p:blipFill>
        <p:spPr>
          <a:xfrm>
            <a:off x="8184232" y="3124079"/>
            <a:ext cx="2760372" cy="2720483"/>
          </a:xfrm>
          <a:prstGeom prst="rect">
            <a:avLst/>
          </a:prstGeom>
        </p:spPr>
      </p:pic>
      <p:pic>
        <p:nvPicPr>
          <p:cNvPr id="7" name="Image 6">
            <a:extLst>
              <a:ext uri="{FF2B5EF4-FFF2-40B4-BE49-F238E27FC236}">
                <a16:creationId xmlns:a16="http://schemas.microsoft.com/office/drawing/2014/main" id="{8FD4FE09-1543-46E7-BFAC-46A62939BD70}"/>
              </a:ext>
            </a:extLst>
          </p:cNvPr>
          <p:cNvPicPr>
            <a:picLocks noChangeAspect="1"/>
          </p:cNvPicPr>
          <p:nvPr/>
        </p:nvPicPr>
        <p:blipFill>
          <a:blip r:embed="rId5"/>
          <a:stretch>
            <a:fillRect/>
          </a:stretch>
        </p:blipFill>
        <p:spPr>
          <a:xfrm>
            <a:off x="8328248" y="3317694"/>
            <a:ext cx="2390320" cy="22715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428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9" descr="theodore"/>
          <p:cNvPicPr>
            <a:picLocks noChangeAspect="1" noChangeArrowheads="1"/>
          </p:cNvPicPr>
          <p:nvPr/>
        </p:nvPicPr>
        <p:blipFill>
          <a:blip r:embed="rId3" cstate="print"/>
          <a:srcRect/>
          <a:stretch>
            <a:fillRect/>
          </a:stretch>
        </p:blipFill>
        <p:spPr bwMode="auto">
          <a:xfrm>
            <a:off x="9491663" y="2145"/>
            <a:ext cx="2700337" cy="3573463"/>
          </a:xfrm>
          <a:prstGeom prst="rect">
            <a:avLst/>
          </a:prstGeom>
          <a:noFill/>
          <a:ln w="9525">
            <a:noFill/>
            <a:miter lim="800000"/>
            <a:headEnd/>
            <a:tailEnd/>
          </a:ln>
        </p:spPr>
      </p:pic>
      <p:sp>
        <p:nvSpPr>
          <p:cNvPr id="31747" name="Rectangle 4"/>
          <p:cNvSpPr>
            <a:spLocks noGrp="1" noChangeArrowheads="1"/>
          </p:cNvSpPr>
          <p:nvPr>
            <p:ph type="title"/>
          </p:nvPr>
        </p:nvSpPr>
        <p:spPr/>
        <p:txBody>
          <a:bodyPr/>
          <a:lstStyle/>
          <a:p>
            <a:pPr eaLnBrk="1" hangingPunct="1"/>
            <a:r>
              <a:rPr lang="fr-CA">
                <a:solidFill>
                  <a:schemeClr val="accent2"/>
                </a:solidFill>
              </a:rPr>
              <a:t>Théodore</a:t>
            </a:r>
            <a:endParaRPr lang="fr-FR">
              <a:solidFill>
                <a:schemeClr val="accent2"/>
              </a:solidFill>
            </a:endParaRPr>
          </a:p>
        </p:txBody>
      </p:sp>
      <p:sp>
        <p:nvSpPr>
          <p:cNvPr id="31748" name="Rectangle 5"/>
          <p:cNvSpPr>
            <a:spLocks noGrp="1" noChangeArrowheads="1"/>
          </p:cNvSpPr>
          <p:nvPr>
            <p:ph type="body" sz="half" idx="1"/>
          </p:nvPr>
        </p:nvSpPr>
        <p:spPr/>
        <p:txBody>
          <a:bodyPr/>
          <a:lstStyle/>
          <a:p>
            <a:pPr eaLnBrk="1" hangingPunct="1"/>
            <a:r>
              <a:rPr lang="fr-CA" sz="2800"/>
              <a:t>Théodore pense que toutes les cordes peuvent être définies par leur centre. </a:t>
            </a:r>
            <a:r>
              <a:rPr lang="fr-CA">
                <a:sym typeface="Wingdings" pitchFamily="2" charset="2"/>
              </a:rPr>
              <a:t></a:t>
            </a:r>
            <a:endParaRPr lang="fr-FR">
              <a:sym typeface="Wingdings" pitchFamily="2" charset="2"/>
            </a:endParaRPr>
          </a:p>
        </p:txBody>
      </p:sp>
      <p:sp>
        <p:nvSpPr>
          <p:cNvPr id="57352" name="Text Box 8"/>
          <p:cNvSpPr txBox="1">
            <a:spLocks noChangeArrowheads="1"/>
          </p:cNvSpPr>
          <p:nvPr/>
        </p:nvSpPr>
        <p:spPr bwMode="auto">
          <a:xfrm>
            <a:off x="2063751" y="5876925"/>
            <a:ext cx="7993063" cy="579438"/>
          </a:xfrm>
          <a:prstGeom prst="rect">
            <a:avLst/>
          </a:prstGeom>
          <a:noFill/>
          <a:ln w="9525">
            <a:noFill/>
            <a:miter lim="800000"/>
            <a:headEnd/>
            <a:tailEnd/>
          </a:ln>
        </p:spPr>
        <p:txBody>
          <a:bodyPr>
            <a:spAutoFit/>
          </a:bodyPr>
          <a:lstStyle/>
          <a:p>
            <a:pPr>
              <a:spcBef>
                <a:spcPct val="50000"/>
              </a:spcBef>
            </a:pPr>
            <a:r>
              <a:rPr lang="fr-CA" sz="3200"/>
              <a:t>Théodore conclut que la probabilité est </a:t>
            </a:r>
            <a:r>
              <a:rPr lang="fr-CA" sz="3200" b="1">
                <a:solidFill>
                  <a:schemeClr val="accent2"/>
                </a:solidFill>
              </a:rPr>
              <a:t>1/4</a:t>
            </a:r>
            <a:endParaRPr lang="fr-FR" sz="3200" b="1">
              <a:solidFill>
                <a:schemeClr val="accent2"/>
              </a:solidFill>
            </a:endParaRPr>
          </a:p>
        </p:txBody>
      </p:sp>
      <p:pic>
        <p:nvPicPr>
          <p:cNvPr id="3" name="Image 2">
            <a:extLst>
              <a:ext uri="{FF2B5EF4-FFF2-40B4-BE49-F238E27FC236}">
                <a16:creationId xmlns:a16="http://schemas.microsoft.com/office/drawing/2014/main" id="{21237667-F06B-4A59-9490-A0DA076449E1}"/>
              </a:ext>
            </a:extLst>
          </p:cNvPr>
          <p:cNvPicPr>
            <a:picLocks noChangeAspect="1"/>
          </p:cNvPicPr>
          <p:nvPr/>
        </p:nvPicPr>
        <p:blipFill rotWithShape="1">
          <a:blip r:embed="rId4"/>
          <a:srcRect l="11604" t="15351" r="20135" b="5856"/>
          <a:stretch/>
        </p:blipFill>
        <p:spPr>
          <a:xfrm>
            <a:off x="6335605" y="2852936"/>
            <a:ext cx="2839954" cy="2663949"/>
          </a:xfrm>
          <a:prstGeom prst="rect">
            <a:avLst/>
          </a:prstGeom>
        </p:spPr>
      </p:pic>
      <p:pic>
        <p:nvPicPr>
          <p:cNvPr id="7" name="Image 6">
            <a:extLst>
              <a:ext uri="{FF2B5EF4-FFF2-40B4-BE49-F238E27FC236}">
                <a16:creationId xmlns:a16="http://schemas.microsoft.com/office/drawing/2014/main" id="{C8ED3ED7-C6BD-47E6-99BC-407BA458255B}"/>
              </a:ext>
            </a:extLst>
          </p:cNvPr>
          <p:cNvPicPr>
            <a:picLocks noChangeAspect="1"/>
          </p:cNvPicPr>
          <p:nvPr/>
        </p:nvPicPr>
        <p:blipFill>
          <a:blip r:embed="rId5"/>
          <a:stretch>
            <a:fillRect/>
          </a:stretch>
        </p:blipFill>
        <p:spPr>
          <a:xfrm>
            <a:off x="6379011" y="2852936"/>
            <a:ext cx="2741325" cy="2663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7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rot="21321595">
            <a:off x="1315939" y="2710131"/>
            <a:ext cx="9144000" cy="1470025"/>
          </a:xfrm>
        </p:spPr>
        <p:txBody>
          <a:bodyPr/>
          <a:lstStyle/>
          <a:p>
            <a:pPr eaLnBrk="1" hangingPunct="1">
              <a:defRPr/>
            </a:pPr>
            <a:r>
              <a:rPr lang="fr-CA" sz="4600" b="1" dirty="0">
                <a:effectLst>
                  <a:outerShdw blurRad="38100" dist="38100" dir="2700000" algn="tl">
                    <a:srgbClr val="FFFFFF"/>
                  </a:outerShdw>
                </a:effectLst>
              </a:rPr>
              <a:t>Paradoxes m     thématiques</a:t>
            </a:r>
            <a:endParaRPr lang="fr-FR" sz="4600" b="1" dirty="0">
              <a:effectLst>
                <a:outerShdw blurRad="38100" dist="38100" dir="2700000" algn="tl">
                  <a:srgbClr val="FFFFFF"/>
                </a:outerShdw>
              </a:effectLst>
            </a:endParaRPr>
          </a:p>
        </p:txBody>
      </p:sp>
      <p:sp>
        <p:nvSpPr>
          <p:cNvPr id="2051" name="Rectangle 3"/>
          <p:cNvSpPr>
            <a:spLocks noGrp="1" noChangeArrowheads="1"/>
          </p:cNvSpPr>
          <p:nvPr>
            <p:ph type="subTitle" idx="1"/>
          </p:nvPr>
        </p:nvSpPr>
        <p:spPr>
          <a:xfrm>
            <a:off x="4655840" y="4150842"/>
            <a:ext cx="6400800" cy="1752600"/>
          </a:xfrm>
        </p:spPr>
        <p:txBody>
          <a:bodyPr/>
          <a:lstStyle/>
          <a:p>
            <a:pPr algn="l" eaLnBrk="1" hangingPunct="1">
              <a:defRPr/>
            </a:pPr>
            <a:r>
              <a:rPr lang="fr-CA" dirty="0"/>
              <a:t>ou</a:t>
            </a:r>
            <a:br>
              <a:rPr lang="fr-CA" dirty="0"/>
            </a:br>
            <a:r>
              <a:rPr lang="fr-CA" b="1" dirty="0">
                <a:effectLst>
                  <a:outerShdw blurRad="38100" dist="38100" dir="2700000" algn="tl">
                    <a:srgbClr val="336699"/>
                  </a:outerShdw>
                </a:effectLst>
              </a:rPr>
              <a:t>Les mathématiques ne sont pas faites pour les tamias</a:t>
            </a:r>
            <a:endParaRPr lang="fr-FR" b="1" dirty="0">
              <a:effectLst>
                <a:outerShdw blurRad="38100" dist="38100" dir="2700000" algn="tl">
                  <a:srgbClr val="336699"/>
                </a:outerShdw>
              </a:effectLst>
            </a:endParaRPr>
          </a:p>
        </p:txBody>
      </p:sp>
      <p:sp>
        <p:nvSpPr>
          <p:cNvPr id="3076" name="Rectangle 5"/>
          <p:cNvSpPr>
            <a:spLocks noChangeArrowheads="1"/>
          </p:cNvSpPr>
          <p:nvPr/>
        </p:nvSpPr>
        <p:spPr bwMode="auto">
          <a:xfrm>
            <a:off x="0" y="5539362"/>
            <a:ext cx="3131840" cy="1304253"/>
          </a:xfrm>
          <a:prstGeom prst="rect">
            <a:avLst/>
          </a:prstGeom>
          <a:gradFill rotWithShape="1">
            <a:gsLst>
              <a:gs pos="0">
                <a:srgbClr val="FF0000"/>
              </a:gs>
              <a:gs pos="50000">
                <a:srgbClr val="333333"/>
              </a:gs>
              <a:gs pos="100000">
                <a:srgbClr val="C00000"/>
              </a:gs>
            </a:gsLst>
            <a:lin ang="5400000" scaled="1"/>
          </a:gradFill>
          <a:ln w="9525">
            <a:solidFill>
              <a:schemeClr val="tx1"/>
            </a:solidFill>
            <a:miter lim="800000"/>
            <a:headEnd/>
            <a:tailEnd/>
          </a:ln>
        </p:spPr>
        <p:txBody>
          <a:bodyPr wrap="none" anchor="ctr"/>
          <a:lstStyle/>
          <a:p>
            <a:pPr algn="ctr">
              <a:defRPr/>
            </a:pPr>
            <a:r>
              <a:rPr lang="fr-CA" sz="2200" b="1" dirty="0"/>
              <a:t>Club mathématique </a:t>
            </a:r>
            <a:br>
              <a:rPr lang="fr-CA" sz="2200" b="1" dirty="0"/>
            </a:br>
            <a:r>
              <a:rPr lang="fr-CA" sz="2200" b="1" dirty="0"/>
              <a:t>19 septembre 2022</a:t>
            </a:r>
          </a:p>
          <a:p>
            <a:pPr algn="ctr">
              <a:defRPr/>
            </a:pPr>
            <a:r>
              <a:rPr lang="fr-CA" sz="2200" b="1" dirty="0"/>
              <a:t>2-54-204</a:t>
            </a:r>
            <a:endParaRPr lang="fr-FR" sz="2200" b="1" dirty="0"/>
          </a:p>
        </p:txBody>
      </p:sp>
      <p:sp>
        <p:nvSpPr>
          <p:cNvPr id="7173" name="Rectangle 6"/>
          <p:cNvSpPr>
            <a:spLocks noChangeArrowheads="1"/>
          </p:cNvSpPr>
          <p:nvPr/>
        </p:nvSpPr>
        <p:spPr bwMode="auto">
          <a:xfrm>
            <a:off x="9077378" y="6106099"/>
            <a:ext cx="3132137" cy="701675"/>
          </a:xfrm>
          <a:prstGeom prst="rect">
            <a:avLst/>
          </a:prstGeom>
          <a:gradFill rotWithShape="1">
            <a:gsLst>
              <a:gs pos="0">
                <a:srgbClr val="760000"/>
              </a:gs>
              <a:gs pos="50000">
                <a:srgbClr val="FF0000"/>
              </a:gs>
              <a:gs pos="100000">
                <a:srgbClr val="760000"/>
              </a:gs>
            </a:gsLst>
            <a:lin ang="0" scaled="1"/>
          </a:gradFill>
          <a:ln w="9525">
            <a:solidFill>
              <a:schemeClr val="tx1"/>
            </a:solidFill>
            <a:miter lim="800000"/>
            <a:headEnd/>
            <a:tailEnd/>
          </a:ln>
        </p:spPr>
        <p:txBody>
          <a:bodyPr wrap="none" anchor="ctr"/>
          <a:lstStyle/>
          <a:p>
            <a:pPr algn="ctr"/>
            <a:r>
              <a:rPr lang="fr-CA" sz="2800" b="1" dirty="0" err="1"/>
              <a:t>An!k</a:t>
            </a:r>
            <a:r>
              <a:rPr lang="fr-CA" sz="2800" b="1" dirty="0"/>
              <a:t> </a:t>
            </a:r>
            <a:r>
              <a:rPr lang="fr-CA" sz="2800" b="1" dirty="0" err="1"/>
              <a:t>Trahan</a:t>
            </a:r>
            <a:endParaRPr lang="fr-FR" sz="2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pPr eaLnBrk="1" hangingPunct="1"/>
            <a:r>
              <a:rPr lang="fr-CA"/>
              <a:t>Qui a raison ?</a:t>
            </a:r>
            <a:endParaRPr lang="fr-FR"/>
          </a:p>
        </p:txBody>
      </p:sp>
      <p:sp>
        <p:nvSpPr>
          <p:cNvPr id="32771" name="Rectangle 5"/>
          <p:cNvSpPr>
            <a:spLocks noGrp="1" noChangeArrowheads="1"/>
          </p:cNvSpPr>
          <p:nvPr>
            <p:ph type="body" sz="half" idx="2"/>
          </p:nvPr>
        </p:nvSpPr>
        <p:spPr/>
        <p:txBody>
          <a:bodyPr/>
          <a:lstStyle/>
          <a:p>
            <a:pPr eaLnBrk="1" hangingPunct="1">
              <a:buFontTx/>
              <a:buNone/>
            </a:pPr>
            <a:r>
              <a:rPr lang="fr-CA" sz="4800">
                <a:solidFill>
                  <a:srgbClr val="FF0000"/>
                </a:solidFill>
                <a:latin typeface="Arial Black" pitchFamily="34" charset="0"/>
              </a:rPr>
              <a:t>1/3</a:t>
            </a:r>
            <a:r>
              <a:rPr lang="fr-CA" sz="4800">
                <a:latin typeface="Arial Black" pitchFamily="34" charset="0"/>
              </a:rPr>
              <a:t>,  </a:t>
            </a:r>
            <a:r>
              <a:rPr lang="fr-CA" sz="4800">
                <a:solidFill>
                  <a:schemeClr val="bg2"/>
                </a:solidFill>
                <a:latin typeface="Arial Black" pitchFamily="34" charset="0"/>
              </a:rPr>
              <a:t>1/2</a:t>
            </a:r>
            <a:r>
              <a:rPr lang="fr-CA" sz="4800">
                <a:latin typeface="Arial Black" pitchFamily="34" charset="0"/>
              </a:rPr>
              <a:t>  </a:t>
            </a:r>
            <a:r>
              <a:rPr lang="fr-CA" sz="4800"/>
              <a:t>ou</a:t>
            </a:r>
            <a:r>
              <a:rPr lang="fr-CA" sz="4800">
                <a:latin typeface="Arial Black" pitchFamily="34" charset="0"/>
              </a:rPr>
              <a:t>  </a:t>
            </a:r>
            <a:r>
              <a:rPr lang="fr-CA" sz="4800">
                <a:solidFill>
                  <a:schemeClr val="accent2"/>
                </a:solidFill>
                <a:latin typeface="Arial Black" pitchFamily="34" charset="0"/>
              </a:rPr>
              <a:t>1/4</a:t>
            </a:r>
          </a:p>
          <a:p>
            <a:pPr eaLnBrk="1" hangingPunct="1"/>
            <a:endParaRPr lang="fr-FR" sz="4800">
              <a:solidFill>
                <a:schemeClr val="accent2"/>
              </a:solidFill>
              <a:latin typeface="Arial Black" pitchFamily="34" charset="0"/>
            </a:endParaRPr>
          </a:p>
        </p:txBody>
      </p:sp>
      <p:pic>
        <p:nvPicPr>
          <p:cNvPr id="32772" name="Picture 6" descr="18893071_w434_h_q80"/>
          <p:cNvPicPr>
            <a:picLocks noGrp="1" noChangeAspect="1" noChangeArrowheads="1"/>
          </p:cNvPicPr>
          <p:nvPr>
            <p:ph sz="half" idx="1"/>
          </p:nvPr>
        </p:nvPicPr>
        <p:blipFill>
          <a:blip r:embed="rId3" cstate="print"/>
          <a:srcRect/>
          <a:stretch>
            <a:fillRect/>
          </a:stretch>
        </p:blipFill>
        <p:spPr>
          <a:xfrm>
            <a:off x="2490789" y="1600201"/>
            <a:ext cx="3017837" cy="4525963"/>
          </a:xfr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CA" dirty="0"/>
              <a:t>Les sophismes</a:t>
            </a:r>
          </a:p>
        </p:txBody>
      </p:sp>
      <p:pic>
        <p:nvPicPr>
          <p:cNvPr id="75778" name="Picture 2"/>
          <p:cNvPicPr>
            <a:picLocks noGrp="1" noChangeAspect="1" noChangeArrowheads="1"/>
          </p:cNvPicPr>
          <p:nvPr>
            <p:ph idx="1"/>
          </p:nvPr>
        </p:nvPicPr>
        <p:blipFill>
          <a:blip r:embed="rId2" cstate="print"/>
          <a:srcRect/>
          <a:stretch>
            <a:fillRect/>
          </a:stretch>
        </p:blipFill>
        <p:spPr bwMode="auto">
          <a:xfrm>
            <a:off x="3452794" y="1571612"/>
            <a:ext cx="5334000" cy="2857500"/>
          </a:xfrm>
          <a:prstGeom prst="rect">
            <a:avLst/>
          </a:prstGeom>
          <a:noFill/>
          <a:ln w="9525">
            <a:noFill/>
            <a:miter lim="800000"/>
            <a:headEnd/>
            <a:tailEnd/>
          </a:ln>
          <a:effectLst/>
        </p:spPr>
      </p:pic>
      <p:sp>
        <p:nvSpPr>
          <p:cNvPr id="8" name="ZoneTexte 7"/>
          <p:cNvSpPr txBox="1"/>
          <p:nvPr/>
        </p:nvSpPr>
        <p:spPr>
          <a:xfrm>
            <a:off x="2452662" y="4929199"/>
            <a:ext cx="7215238" cy="646331"/>
          </a:xfrm>
          <a:prstGeom prst="rect">
            <a:avLst/>
          </a:prstGeom>
          <a:noFill/>
        </p:spPr>
        <p:txBody>
          <a:bodyPr wrap="square" rtlCol="0">
            <a:spAutoFit/>
          </a:bodyPr>
          <a:lstStyle/>
          <a:p>
            <a:r>
              <a:rPr lang="fr-CA" sz="3600" dirty="0">
                <a:solidFill>
                  <a:schemeClr val="accent5">
                    <a:lumMod val="75000"/>
                  </a:schemeClr>
                </a:solidFill>
              </a:rPr>
              <a:t>À vous de trouver l’erreur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5538" name="Rectangle 2"/>
          <p:cNvSpPr>
            <a:spLocks noGrp="1" noChangeArrowheads="1"/>
          </p:cNvSpPr>
          <p:nvPr>
            <p:ph type="title" idx="4294967295"/>
          </p:nvPr>
        </p:nvSpPr>
        <p:spPr/>
        <p:txBody>
          <a:bodyPr/>
          <a:lstStyle/>
          <a:p>
            <a:pPr eaLnBrk="1" hangingPunct="1">
              <a:defRPr/>
            </a:pPr>
            <a:r>
              <a:rPr lang="fr-CA" b="1" dirty="0">
                <a:solidFill>
                  <a:schemeClr val="accent5"/>
                </a:solidFill>
              </a:rPr>
              <a:t>Le fruit</a:t>
            </a:r>
            <a:endParaRPr lang="fr-FR" sz="4600" b="1" dirty="0">
              <a:solidFill>
                <a:schemeClr val="accent5"/>
              </a:solidFill>
            </a:endParaRPr>
          </a:p>
        </p:txBody>
      </p:sp>
      <p:sp>
        <p:nvSpPr>
          <p:cNvPr id="7171" name="Rectangle 3"/>
          <p:cNvSpPr>
            <a:spLocks noGrp="1" noChangeArrowheads="1"/>
          </p:cNvSpPr>
          <p:nvPr>
            <p:ph type="body" sz="half" idx="4294967295"/>
          </p:nvPr>
        </p:nvSpPr>
        <p:spPr>
          <a:xfrm>
            <a:off x="1981200" y="1600200"/>
            <a:ext cx="4038600" cy="965200"/>
          </a:xfrm>
        </p:spPr>
        <p:txBody>
          <a:bodyPr/>
          <a:lstStyle/>
          <a:p>
            <a:pPr eaLnBrk="1" hangingPunct="1">
              <a:buFontTx/>
              <a:buNone/>
            </a:pPr>
            <a:r>
              <a:rPr lang="fr-CA"/>
              <a:t>Théodore a faim</a:t>
            </a:r>
            <a:r>
              <a:rPr lang="fr-CA" sz="2800"/>
              <a:t>.</a:t>
            </a:r>
          </a:p>
        </p:txBody>
      </p:sp>
      <p:sp>
        <p:nvSpPr>
          <p:cNvPr id="7172" name="Rectangle 4"/>
          <p:cNvSpPr>
            <a:spLocks noChangeArrowheads="1"/>
          </p:cNvSpPr>
          <p:nvPr/>
        </p:nvSpPr>
        <p:spPr bwMode="auto">
          <a:xfrm>
            <a:off x="1992313" y="4816476"/>
            <a:ext cx="8280400" cy="2062103"/>
          </a:xfrm>
          <a:prstGeom prst="rect">
            <a:avLst/>
          </a:prstGeom>
          <a:noFill/>
          <a:ln w="9525">
            <a:noFill/>
            <a:miter lim="800000"/>
            <a:headEnd/>
            <a:tailEnd/>
          </a:ln>
        </p:spPr>
        <p:txBody>
          <a:bodyPr>
            <a:spAutoFit/>
          </a:bodyPr>
          <a:lstStyle/>
          <a:p>
            <a:r>
              <a:rPr lang="fr-CA" sz="3200"/>
              <a:t>Il y a un fruit qu’il veut manger. Il se souvient que Simon lui a dit de manger un fruit seulement quand il est mûr.</a:t>
            </a:r>
          </a:p>
          <a:p>
            <a:r>
              <a:rPr lang="fr-CA" sz="3200"/>
              <a:t>Théodore analyse la situation…</a:t>
            </a:r>
            <a:endParaRPr lang="fr-FR" sz="3200"/>
          </a:p>
        </p:txBody>
      </p:sp>
      <p:pic>
        <p:nvPicPr>
          <p:cNvPr id="7173" name="Picture 5" descr="al4"/>
          <p:cNvPicPr>
            <a:picLocks noGrp="1" noChangeAspect="1" noChangeArrowheads="1"/>
          </p:cNvPicPr>
          <p:nvPr>
            <p:ph sz="half" idx="4294967295"/>
          </p:nvPr>
        </p:nvPicPr>
        <p:blipFill>
          <a:blip r:embed="rId3" cstate="print"/>
          <a:srcRect/>
          <a:stretch>
            <a:fillRect/>
          </a:stretch>
        </p:blipFill>
        <p:spPr>
          <a:xfrm>
            <a:off x="6240463" y="1557338"/>
            <a:ext cx="4038600" cy="30083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Effect transition="in" filter="slide(fromBottom)">
                                      <p:cBhvr>
                                        <p:cTn id="7" dur="500"/>
                                        <p:tgtEl>
                                          <p:spTgt spid="7171">
                                            <p:txEl>
                                              <p:pRg st="0" end="0"/>
                                            </p:txEl>
                                          </p:spTgt>
                                        </p:tgtEl>
                                      </p:cBhvr>
                                    </p:animEffect>
                                  </p:childTnLst>
                                </p:cTn>
                              </p:par>
                              <p:par>
                                <p:cTn id="8" presetID="18" presetClass="entr" presetSubtype="12"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strips(downLeft)">
                                      <p:cBhvr>
                                        <p:cTn id="10" dur="500"/>
                                        <p:tgtEl>
                                          <p:spTgt spid="717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build="p"/>
      <p:bldP spid="7172" grpId="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196" name="Picture 4"/>
          <p:cNvPicPr>
            <a:picLocks noGrp="1" noChangeAspect="1" noChangeArrowheads="1"/>
          </p:cNvPicPr>
          <p:nvPr>
            <p:ph sz="half" idx="1"/>
          </p:nvPr>
        </p:nvPicPr>
        <p:blipFill>
          <a:blip r:embed="rId3" cstate="print"/>
          <a:srcRect/>
          <a:stretch>
            <a:fillRect/>
          </a:stretch>
        </p:blipFill>
        <p:spPr>
          <a:xfrm>
            <a:off x="2640014" y="549275"/>
            <a:ext cx="1233487" cy="1233488"/>
          </a:xfrm>
          <a:noFill/>
        </p:spPr>
      </p:pic>
      <p:sp>
        <p:nvSpPr>
          <p:cNvPr id="8198" name="Text Box 6"/>
          <p:cNvSpPr txBox="1">
            <a:spLocks noChangeArrowheads="1"/>
          </p:cNvSpPr>
          <p:nvPr/>
        </p:nvSpPr>
        <p:spPr bwMode="auto">
          <a:xfrm>
            <a:off x="4151313" y="765175"/>
            <a:ext cx="4824412" cy="641350"/>
          </a:xfrm>
          <a:prstGeom prst="rect">
            <a:avLst/>
          </a:prstGeom>
          <a:noFill/>
          <a:ln w="9525">
            <a:noFill/>
            <a:miter lim="800000"/>
            <a:headEnd/>
            <a:tailEnd/>
          </a:ln>
        </p:spPr>
        <p:txBody>
          <a:bodyPr>
            <a:spAutoFit/>
          </a:bodyPr>
          <a:lstStyle/>
          <a:p>
            <a:pPr>
              <a:spcBef>
                <a:spcPct val="50000"/>
              </a:spcBef>
            </a:pPr>
            <a:r>
              <a:rPr lang="fr-CA" sz="3600"/>
              <a:t>Le fruit est vert</a:t>
            </a:r>
            <a:r>
              <a:rPr lang="fr-CA"/>
              <a:t>.</a:t>
            </a:r>
            <a:endParaRPr lang="fr-FR"/>
          </a:p>
        </p:txBody>
      </p:sp>
      <p:pic>
        <p:nvPicPr>
          <p:cNvPr id="8199" name="Picture 7"/>
          <p:cNvPicPr>
            <a:picLocks noGrp="1" noChangeAspect="1" noChangeArrowheads="1"/>
          </p:cNvPicPr>
          <p:nvPr>
            <p:ph sz="half" idx="2"/>
          </p:nvPr>
        </p:nvPicPr>
        <p:blipFill>
          <a:blip r:embed="rId4" cstate="print"/>
          <a:srcRect/>
          <a:stretch>
            <a:fillRect/>
          </a:stretch>
        </p:blipFill>
        <p:spPr>
          <a:xfrm>
            <a:off x="2640013" y="2205038"/>
            <a:ext cx="1236662" cy="1649412"/>
          </a:xfrm>
          <a:noFill/>
        </p:spPr>
      </p:pic>
      <p:sp>
        <p:nvSpPr>
          <p:cNvPr id="8202" name="Text Box 10"/>
          <p:cNvSpPr txBox="1">
            <a:spLocks noChangeArrowheads="1"/>
          </p:cNvSpPr>
          <p:nvPr/>
        </p:nvSpPr>
        <p:spPr bwMode="auto">
          <a:xfrm>
            <a:off x="4295775" y="2708275"/>
            <a:ext cx="4032250" cy="641350"/>
          </a:xfrm>
          <a:prstGeom prst="rect">
            <a:avLst/>
          </a:prstGeom>
          <a:noFill/>
          <a:ln w="9525">
            <a:noFill/>
            <a:miter lim="800000"/>
            <a:headEnd/>
            <a:tailEnd/>
          </a:ln>
        </p:spPr>
        <p:txBody>
          <a:bodyPr>
            <a:spAutoFit/>
          </a:bodyPr>
          <a:lstStyle/>
          <a:p>
            <a:pPr>
              <a:spcBef>
                <a:spcPct val="50000"/>
              </a:spcBef>
            </a:pPr>
            <a:r>
              <a:rPr lang="fr-CA" sz="3600"/>
              <a:t>Vert est le mur.</a:t>
            </a:r>
            <a:endParaRPr lang="fr-FR" sz="3600"/>
          </a:p>
        </p:txBody>
      </p:sp>
      <p:sp>
        <p:nvSpPr>
          <p:cNvPr id="8203" name="Text Box 11"/>
          <p:cNvSpPr txBox="1">
            <a:spLocks noChangeArrowheads="1"/>
          </p:cNvSpPr>
          <p:nvPr/>
        </p:nvSpPr>
        <p:spPr bwMode="auto">
          <a:xfrm>
            <a:off x="4079875" y="4724401"/>
            <a:ext cx="5545138" cy="701675"/>
          </a:xfrm>
          <a:prstGeom prst="rect">
            <a:avLst/>
          </a:prstGeom>
          <a:noFill/>
          <a:ln w="9525">
            <a:noFill/>
            <a:miter lim="800000"/>
            <a:headEnd/>
            <a:tailEnd/>
          </a:ln>
        </p:spPr>
        <p:txBody>
          <a:bodyPr>
            <a:spAutoFit/>
          </a:bodyPr>
          <a:lstStyle/>
          <a:p>
            <a:pPr>
              <a:spcBef>
                <a:spcPct val="50000"/>
              </a:spcBef>
            </a:pPr>
            <a:r>
              <a:rPr lang="fr-CA" sz="4000"/>
              <a:t>Donc le fruit est mûr !</a:t>
            </a:r>
            <a:endParaRPr lang="fr-FR" sz="4000"/>
          </a:p>
        </p:txBody>
      </p:sp>
      <p:pic>
        <p:nvPicPr>
          <p:cNvPr id="8207" name="Picture 15" descr="theo2"/>
          <p:cNvPicPr>
            <a:picLocks noChangeAspect="1" noChangeArrowheads="1"/>
          </p:cNvPicPr>
          <p:nvPr/>
        </p:nvPicPr>
        <p:blipFill>
          <a:blip r:embed="rId5" cstate="print"/>
          <a:srcRect/>
          <a:stretch>
            <a:fillRect/>
          </a:stretch>
        </p:blipFill>
        <p:spPr bwMode="auto">
          <a:xfrm>
            <a:off x="9191626" y="4149725"/>
            <a:ext cx="1304925" cy="1619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19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20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8203"/>
                                        </p:tgtEl>
                                        <p:attrNameLst>
                                          <p:attrName>style.visibility</p:attrName>
                                        </p:attrNameLst>
                                      </p:cBhvr>
                                      <p:to>
                                        <p:strVal val="visible"/>
                                      </p:to>
                                    </p:set>
                                    <p:anim calcmode="lin" valueType="num">
                                      <p:cBhvr additive="base">
                                        <p:cTn id="23" dur="500" fill="hold"/>
                                        <p:tgtEl>
                                          <p:spTgt spid="8203"/>
                                        </p:tgtEl>
                                        <p:attrNameLst>
                                          <p:attrName>ppt_x</p:attrName>
                                        </p:attrNameLst>
                                      </p:cBhvr>
                                      <p:tavLst>
                                        <p:tav tm="0">
                                          <p:val>
                                            <p:strVal val="#ppt_x"/>
                                          </p:val>
                                        </p:tav>
                                        <p:tav tm="100000">
                                          <p:val>
                                            <p:strVal val="#ppt_x"/>
                                          </p:val>
                                        </p:tav>
                                      </p:tavLst>
                                    </p:anim>
                                    <p:anim calcmode="lin" valueType="num">
                                      <p:cBhvr additive="base">
                                        <p:cTn id="24" dur="500" fill="hold"/>
                                        <p:tgtEl>
                                          <p:spTgt spid="8203"/>
                                        </p:tgtEl>
                                        <p:attrNameLst>
                                          <p:attrName>ppt_y</p:attrName>
                                        </p:attrNameLst>
                                      </p:cBhvr>
                                      <p:tavLst>
                                        <p:tav tm="0">
                                          <p:val>
                                            <p:strVal val="1+#ppt_h/2"/>
                                          </p:val>
                                        </p:tav>
                                        <p:tav tm="100000">
                                          <p:val>
                                            <p:strVal val="#ppt_y"/>
                                          </p:val>
                                        </p:tav>
                                      </p:tavLst>
                                    </p:anim>
                                  </p:childTnLst>
                                </p:cTn>
                              </p:par>
                              <p:par>
                                <p:cTn id="25" presetID="18" presetClass="entr" presetSubtype="12" fill="hold" nodeType="withEffect">
                                  <p:stCondLst>
                                    <p:cond delay="0"/>
                                  </p:stCondLst>
                                  <p:childTnLst>
                                    <p:set>
                                      <p:cBhvr>
                                        <p:cTn id="26" dur="1" fill="hold">
                                          <p:stCondLst>
                                            <p:cond delay="0"/>
                                          </p:stCondLst>
                                        </p:cTn>
                                        <p:tgtEl>
                                          <p:spTgt spid="8207"/>
                                        </p:tgtEl>
                                        <p:attrNameLst>
                                          <p:attrName>style.visibility</p:attrName>
                                        </p:attrNameLst>
                                      </p:cBhvr>
                                      <p:to>
                                        <p:strVal val="visible"/>
                                      </p:to>
                                    </p:set>
                                    <p:animEffect transition="in" filter="strips(downLeft)">
                                      <p:cBhvr>
                                        <p:cTn id="27" dur="500"/>
                                        <p:tgtEl>
                                          <p:spTgt spid="82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2" grpId="0"/>
      <p:bldP spid="820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re 1"/>
          <p:cNvSpPr>
            <a:spLocks noGrp="1"/>
          </p:cNvSpPr>
          <p:nvPr>
            <p:ph type="title"/>
          </p:nvPr>
        </p:nvSpPr>
        <p:spPr/>
        <p:txBody>
          <a:bodyPr/>
          <a:lstStyle/>
          <a:p>
            <a:pPr>
              <a:defRPr/>
            </a:pPr>
            <a:r>
              <a:rPr lang="fr-CA" b="1" dirty="0">
                <a:solidFill>
                  <a:schemeClr val="accent5"/>
                </a:solidFill>
              </a:rPr>
              <a:t>Le casse-tête</a:t>
            </a:r>
          </a:p>
        </p:txBody>
      </p:sp>
      <p:sp>
        <p:nvSpPr>
          <p:cNvPr id="6" name="ZoneTexte 5"/>
          <p:cNvSpPr txBox="1"/>
          <p:nvPr/>
        </p:nvSpPr>
        <p:spPr>
          <a:xfrm>
            <a:off x="7248128" y="1547908"/>
            <a:ext cx="3898776" cy="461665"/>
          </a:xfrm>
          <a:prstGeom prst="rect">
            <a:avLst/>
          </a:prstGeom>
          <a:noFill/>
        </p:spPr>
        <p:txBody>
          <a:bodyPr wrap="square" rtlCol="0">
            <a:spAutoFit/>
          </a:bodyPr>
          <a:lstStyle/>
          <a:p>
            <a:r>
              <a:rPr lang="fr-CA" sz="2400" dirty="0"/>
              <a:t>Alvin a un casse-tête.</a:t>
            </a:r>
          </a:p>
        </p:txBody>
      </p:sp>
      <p:sp>
        <p:nvSpPr>
          <p:cNvPr id="11" name="ZoneTexte 10"/>
          <p:cNvSpPr txBox="1"/>
          <p:nvPr/>
        </p:nvSpPr>
        <p:spPr>
          <a:xfrm>
            <a:off x="7248128" y="2102741"/>
            <a:ext cx="3898776" cy="830997"/>
          </a:xfrm>
          <a:prstGeom prst="rect">
            <a:avLst/>
          </a:prstGeom>
          <a:noFill/>
        </p:spPr>
        <p:txBody>
          <a:bodyPr wrap="square" rtlCol="0">
            <a:spAutoFit/>
          </a:bodyPr>
          <a:lstStyle/>
          <a:p>
            <a:r>
              <a:rPr lang="fr-CA" sz="2400" dirty="0"/>
              <a:t>L’aire de ce triangle est 65/2 u².</a:t>
            </a:r>
          </a:p>
        </p:txBody>
      </p:sp>
      <p:sp>
        <p:nvSpPr>
          <p:cNvPr id="7" name="ZoneTexte 6"/>
          <p:cNvSpPr txBox="1"/>
          <p:nvPr/>
        </p:nvSpPr>
        <p:spPr>
          <a:xfrm>
            <a:off x="7265137" y="3026906"/>
            <a:ext cx="3898776" cy="1200329"/>
          </a:xfrm>
          <a:prstGeom prst="rect">
            <a:avLst/>
          </a:prstGeom>
          <a:noFill/>
        </p:spPr>
        <p:txBody>
          <a:bodyPr wrap="square" rtlCol="0">
            <a:spAutoFit/>
          </a:bodyPr>
          <a:lstStyle/>
          <a:p>
            <a:r>
              <a:rPr lang="fr-CA" sz="2400" dirty="0"/>
              <a:t>Mais après déplacement des morceaux, l’aire est plus petite (65/2 -1)  u².</a:t>
            </a:r>
          </a:p>
        </p:txBody>
      </p:sp>
      <p:pic>
        <p:nvPicPr>
          <p:cNvPr id="3" name="Image 2"/>
          <p:cNvPicPr>
            <a:picLocks noChangeAspect="1"/>
          </p:cNvPicPr>
          <p:nvPr/>
        </p:nvPicPr>
        <p:blipFill>
          <a:blip r:embed="rId3"/>
          <a:stretch>
            <a:fillRect/>
          </a:stretch>
        </p:blipFill>
        <p:spPr>
          <a:xfrm>
            <a:off x="103250" y="1268760"/>
            <a:ext cx="5839073" cy="2469670"/>
          </a:xfrm>
          <a:prstGeom prst="rect">
            <a:avLst/>
          </a:prstGeom>
        </p:spPr>
      </p:pic>
      <p:pic>
        <p:nvPicPr>
          <p:cNvPr id="10" name="Image 9">
            <a:extLst>
              <a:ext uri="{FF2B5EF4-FFF2-40B4-BE49-F238E27FC236}">
                <a16:creationId xmlns:a16="http://schemas.microsoft.com/office/drawing/2014/main" id="{A3CB9CBF-6B98-64FD-D76B-C65540F526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597" y="3933056"/>
            <a:ext cx="5776726" cy="2536870"/>
          </a:xfrm>
          <a:prstGeom prst="rect">
            <a:avLst/>
          </a:prstGeom>
        </p:spPr>
      </p:pic>
      <p:pic>
        <p:nvPicPr>
          <p:cNvPr id="13" name="Image 12">
            <a:extLst>
              <a:ext uri="{FF2B5EF4-FFF2-40B4-BE49-F238E27FC236}">
                <a16:creationId xmlns:a16="http://schemas.microsoft.com/office/drawing/2014/main" id="{F67E2B05-7171-A54E-C5C9-7265022DEA42}"/>
              </a:ext>
            </a:extLst>
          </p:cNvPr>
          <p:cNvPicPr>
            <a:picLocks noChangeAspect="1"/>
          </p:cNvPicPr>
          <p:nvPr/>
        </p:nvPicPr>
        <p:blipFill>
          <a:blip r:embed="rId5"/>
          <a:stretch>
            <a:fillRect/>
          </a:stretch>
        </p:blipFill>
        <p:spPr>
          <a:xfrm>
            <a:off x="134423" y="3901651"/>
            <a:ext cx="5776726" cy="2536870"/>
          </a:xfrm>
          <a:prstGeom prst="rect">
            <a:avLst/>
          </a:prstGeom>
        </p:spPr>
      </p:pic>
    </p:spTree>
    <p:extLst>
      <p:ext uri="{BB962C8B-B14F-4D97-AF65-F5344CB8AC3E}">
        <p14:creationId xmlns:p14="http://schemas.microsoft.com/office/powerpoint/2010/main" val="639804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2"/>
          <p:cNvGraphicFramePr>
            <a:graphicFrameLocks noChangeAspect="1"/>
          </p:cNvGraphicFramePr>
          <p:nvPr/>
        </p:nvGraphicFramePr>
        <p:xfrm>
          <a:off x="2809876" y="3143250"/>
          <a:ext cx="3205163" cy="1384300"/>
        </p:xfrm>
        <a:graphic>
          <a:graphicData uri="http://schemas.openxmlformats.org/presentationml/2006/ole">
            <mc:AlternateContent xmlns:mc="http://schemas.openxmlformats.org/markup-compatibility/2006">
              <mc:Choice xmlns:v="urn:schemas-microsoft-com:vml" Requires="v">
                <p:oleObj name="Equation" r:id="rId2" imgW="558720" imgH="241200" progId="Equation.DSMT4">
                  <p:embed/>
                </p:oleObj>
              </mc:Choice>
              <mc:Fallback>
                <p:oleObj name="Equation" r:id="rId2" imgW="558720" imgH="241200" progId="Equation.DSMT4">
                  <p:embed/>
                  <p:pic>
                    <p:nvPicPr>
                      <p:cNvPr id="1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9876" y="3143250"/>
                        <a:ext cx="3205163" cy="138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8" name="Rectangle 17"/>
          <p:cNvSpPr/>
          <p:nvPr/>
        </p:nvSpPr>
        <p:spPr>
          <a:xfrm>
            <a:off x="3452814" y="4071939"/>
            <a:ext cx="2357437" cy="357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graphicFrame>
        <p:nvGraphicFramePr>
          <p:cNvPr id="79875" name="Object 3"/>
          <p:cNvGraphicFramePr>
            <a:graphicFrameLocks noChangeAspect="1"/>
          </p:cNvGraphicFramePr>
          <p:nvPr/>
        </p:nvGraphicFramePr>
        <p:xfrm>
          <a:off x="2452688" y="5072063"/>
          <a:ext cx="3205162" cy="1384300"/>
        </p:xfrm>
        <a:graphic>
          <a:graphicData uri="http://schemas.openxmlformats.org/presentationml/2006/ole">
            <mc:AlternateContent xmlns:mc="http://schemas.openxmlformats.org/markup-compatibility/2006">
              <mc:Choice xmlns:v="urn:schemas-microsoft-com:vml" Requires="v">
                <p:oleObj name="Equation" r:id="rId4" imgW="558720" imgH="241200" progId="Equation.DSMT4">
                  <p:embed/>
                </p:oleObj>
              </mc:Choice>
              <mc:Fallback>
                <p:oleObj name="Equation" r:id="rId4" imgW="558720" imgH="241200" progId="Equation.DSMT4">
                  <p:embed/>
                  <p:pic>
                    <p:nvPicPr>
                      <p:cNvPr id="79875"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2688" y="5072063"/>
                        <a:ext cx="3205162" cy="13843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Titre 4"/>
          <p:cNvSpPr>
            <a:spLocks noGrp="1"/>
          </p:cNvSpPr>
          <p:nvPr>
            <p:ph type="title"/>
          </p:nvPr>
        </p:nvSpPr>
        <p:spPr/>
        <p:txBody>
          <a:bodyPr/>
          <a:lstStyle/>
          <a:p>
            <a:pPr>
              <a:defRPr/>
            </a:pPr>
            <a:r>
              <a:rPr lang="fr-CA" b="1" dirty="0">
                <a:solidFill>
                  <a:schemeClr val="accent5"/>
                </a:solidFill>
              </a:rPr>
              <a:t>La racine payante</a:t>
            </a:r>
          </a:p>
        </p:txBody>
      </p:sp>
      <p:pic>
        <p:nvPicPr>
          <p:cNvPr id="7" name="Image 6" descr="us-quarter.gif"/>
          <p:cNvPicPr>
            <a:picLocks noChangeAspect="1"/>
          </p:cNvPicPr>
          <p:nvPr/>
        </p:nvPicPr>
        <p:blipFill>
          <a:blip r:embed="rId5" cstate="print"/>
          <a:srcRect/>
          <a:stretch>
            <a:fillRect/>
          </a:stretch>
        </p:blipFill>
        <p:spPr bwMode="auto">
          <a:xfrm>
            <a:off x="3667125" y="3357564"/>
            <a:ext cx="1531938" cy="1527175"/>
          </a:xfrm>
          <a:prstGeom prst="rect">
            <a:avLst/>
          </a:prstGeom>
          <a:noFill/>
          <a:ln w="9525">
            <a:noFill/>
            <a:miter lim="800000"/>
            <a:headEnd/>
            <a:tailEnd/>
          </a:ln>
        </p:spPr>
      </p:pic>
      <p:pic>
        <p:nvPicPr>
          <p:cNvPr id="8" name="Image 7" descr="nickel.gif"/>
          <p:cNvPicPr>
            <a:picLocks noChangeAspect="1"/>
          </p:cNvPicPr>
          <p:nvPr/>
        </p:nvPicPr>
        <p:blipFill>
          <a:blip r:embed="rId6" cstate="print"/>
          <a:srcRect/>
          <a:stretch>
            <a:fillRect/>
          </a:stretch>
        </p:blipFill>
        <p:spPr bwMode="auto">
          <a:xfrm>
            <a:off x="7167564" y="3357563"/>
            <a:ext cx="1330325" cy="1333500"/>
          </a:xfrm>
          <a:prstGeom prst="rect">
            <a:avLst/>
          </a:prstGeom>
          <a:noFill/>
          <a:ln w="9525">
            <a:noFill/>
            <a:miter lim="800000"/>
            <a:headEnd/>
            <a:tailEnd/>
          </a:ln>
        </p:spPr>
      </p:pic>
      <p:pic>
        <p:nvPicPr>
          <p:cNvPr id="9" name="Image 8" descr="quart_dollar.jpg"/>
          <p:cNvPicPr>
            <a:picLocks noChangeAspect="1"/>
          </p:cNvPicPr>
          <p:nvPr/>
        </p:nvPicPr>
        <p:blipFill>
          <a:blip r:embed="rId7" cstate="print"/>
          <a:srcRect/>
          <a:stretch>
            <a:fillRect/>
          </a:stretch>
        </p:blipFill>
        <p:spPr bwMode="auto">
          <a:xfrm>
            <a:off x="3167063" y="5429251"/>
            <a:ext cx="2438400" cy="1082675"/>
          </a:xfrm>
          <a:prstGeom prst="rect">
            <a:avLst/>
          </a:prstGeom>
          <a:noFill/>
          <a:ln w="9525">
            <a:noFill/>
            <a:miter lim="800000"/>
            <a:headEnd/>
            <a:tailEnd/>
          </a:ln>
        </p:spPr>
      </p:pic>
      <p:pic>
        <p:nvPicPr>
          <p:cNvPr id="10" name="Image 9" descr="demi_dollar.jpg"/>
          <p:cNvPicPr>
            <a:picLocks noChangeAspect="1"/>
          </p:cNvPicPr>
          <p:nvPr/>
        </p:nvPicPr>
        <p:blipFill>
          <a:blip r:embed="rId8" cstate="print"/>
          <a:srcRect/>
          <a:stretch>
            <a:fillRect/>
          </a:stretch>
        </p:blipFill>
        <p:spPr bwMode="auto">
          <a:xfrm>
            <a:off x="6667500" y="5429251"/>
            <a:ext cx="2438400" cy="1082675"/>
          </a:xfrm>
          <a:prstGeom prst="rect">
            <a:avLst/>
          </a:prstGeom>
          <a:noFill/>
          <a:ln w="9525">
            <a:noFill/>
            <a:miter lim="800000"/>
            <a:headEnd/>
            <a:tailEnd/>
          </a:ln>
        </p:spPr>
      </p:pic>
      <p:sp>
        <p:nvSpPr>
          <p:cNvPr id="11" name="ZoneTexte 10"/>
          <p:cNvSpPr txBox="1">
            <a:spLocks noChangeArrowheads="1"/>
          </p:cNvSpPr>
          <p:nvPr/>
        </p:nvSpPr>
        <p:spPr bwMode="auto">
          <a:xfrm>
            <a:off x="5810250" y="3571875"/>
            <a:ext cx="857250" cy="1016000"/>
          </a:xfrm>
          <a:prstGeom prst="rect">
            <a:avLst/>
          </a:prstGeom>
          <a:noFill/>
          <a:ln w="9525">
            <a:noFill/>
            <a:miter lim="800000"/>
            <a:headEnd/>
            <a:tailEnd/>
          </a:ln>
        </p:spPr>
        <p:txBody>
          <a:bodyPr>
            <a:spAutoFit/>
          </a:bodyPr>
          <a:lstStyle/>
          <a:p>
            <a:r>
              <a:rPr lang="fr-CA" sz="6000"/>
              <a:t>=</a:t>
            </a:r>
          </a:p>
        </p:txBody>
      </p:sp>
      <p:sp>
        <p:nvSpPr>
          <p:cNvPr id="12" name="ZoneTexte 11"/>
          <p:cNvSpPr txBox="1">
            <a:spLocks noChangeArrowheads="1"/>
          </p:cNvSpPr>
          <p:nvPr/>
        </p:nvSpPr>
        <p:spPr bwMode="auto">
          <a:xfrm>
            <a:off x="4095750" y="4556125"/>
            <a:ext cx="857250" cy="1016000"/>
          </a:xfrm>
          <a:prstGeom prst="rect">
            <a:avLst/>
          </a:prstGeom>
          <a:noFill/>
          <a:ln w="9525">
            <a:noFill/>
            <a:miter lim="800000"/>
            <a:headEnd/>
            <a:tailEnd/>
          </a:ln>
        </p:spPr>
        <p:txBody>
          <a:bodyPr>
            <a:spAutoFit/>
          </a:bodyPr>
          <a:lstStyle/>
          <a:p>
            <a:r>
              <a:rPr lang="fr-CA" sz="6000"/>
              <a:t>=</a:t>
            </a:r>
          </a:p>
        </p:txBody>
      </p:sp>
      <p:sp>
        <p:nvSpPr>
          <p:cNvPr id="17" name="ZoneTexte 16"/>
          <p:cNvSpPr txBox="1">
            <a:spLocks noChangeArrowheads="1"/>
          </p:cNvSpPr>
          <p:nvPr/>
        </p:nvSpPr>
        <p:spPr bwMode="auto">
          <a:xfrm>
            <a:off x="5810250" y="5500688"/>
            <a:ext cx="857250" cy="1016000"/>
          </a:xfrm>
          <a:prstGeom prst="rect">
            <a:avLst/>
          </a:prstGeom>
          <a:noFill/>
          <a:ln w="9525">
            <a:noFill/>
            <a:miter lim="800000"/>
            <a:headEnd/>
            <a:tailEnd/>
          </a:ln>
        </p:spPr>
        <p:txBody>
          <a:bodyPr>
            <a:spAutoFit/>
          </a:bodyPr>
          <a:lstStyle/>
          <a:p>
            <a:r>
              <a:rPr lang="fr-CA" sz="6000"/>
              <a:t>=</a:t>
            </a:r>
          </a:p>
        </p:txBody>
      </p:sp>
      <p:sp>
        <p:nvSpPr>
          <p:cNvPr id="19" name="ZoneTexte 18"/>
          <p:cNvSpPr txBox="1">
            <a:spLocks noChangeArrowheads="1"/>
          </p:cNvSpPr>
          <p:nvPr/>
        </p:nvSpPr>
        <p:spPr bwMode="auto">
          <a:xfrm>
            <a:off x="1881189" y="1214438"/>
            <a:ext cx="8429625" cy="461962"/>
          </a:xfrm>
          <a:prstGeom prst="rect">
            <a:avLst/>
          </a:prstGeom>
          <a:noFill/>
          <a:ln w="9525">
            <a:noFill/>
            <a:miter lim="800000"/>
            <a:headEnd/>
            <a:tailEnd/>
          </a:ln>
        </p:spPr>
        <p:txBody>
          <a:bodyPr>
            <a:spAutoFit/>
          </a:bodyPr>
          <a:lstStyle/>
          <a:p>
            <a:r>
              <a:rPr lang="fr-CA" sz="2400"/>
              <a:t>Simon prête 5¢ à Theodore. </a:t>
            </a:r>
          </a:p>
        </p:txBody>
      </p:sp>
      <p:sp>
        <p:nvSpPr>
          <p:cNvPr id="20" name="ZoneTexte 19"/>
          <p:cNvSpPr txBox="1">
            <a:spLocks noChangeArrowheads="1"/>
          </p:cNvSpPr>
          <p:nvPr/>
        </p:nvSpPr>
        <p:spPr bwMode="auto">
          <a:xfrm>
            <a:off x="1809751" y="1214438"/>
            <a:ext cx="8215313" cy="1477962"/>
          </a:xfrm>
          <a:prstGeom prst="rect">
            <a:avLst/>
          </a:prstGeom>
          <a:noFill/>
          <a:ln w="9525">
            <a:noFill/>
            <a:miter lim="800000"/>
            <a:headEnd/>
            <a:tailEnd/>
          </a:ln>
        </p:spPr>
        <p:txBody>
          <a:bodyPr>
            <a:spAutoFit/>
          </a:bodyPr>
          <a:lstStyle/>
          <a:p>
            <a:r>
              <a:rPr lang="fr-CA" sz="2400"/>
              <a:t>La semaine suivante, Théodore se souvient qu’il doit de l’argent à Simon. Il sait aussi que 25¢ vaut un quart de dollar.</a:t>
            </a:r>
          </a:p>
          <a:p>
            <a:endParaRPr lang="fr-CA"/>
          </a:p>
        </p:txBody>
      </p:sp>
      <p:sp>
        <p:nvSpPr>
          <p:cNvPr id="21" name="ZoneTexte 20"/>
          <p:cNvSpPr txBox="1"/>
          <p:nvPr/>
        </p:nvSpPr>
        <p:spPr>
          <a:xfrm>
            <a:off x="1809751" y="1214439"/>
            <a:ext cx="7643813" cy="1570037"/>
          </a:xfrm>
          <a:prstGeom prst="rect">
            <a:avLst/>
          </a:prstGeom>
          <a:noFill/>
        </p:spPr>
        <p:txBody>
          <a:bodyPr>
            <a:spAutoFit/>
          </a:bodyPr>
          <a:lstStyle/>
          <a:p>
            <a:pPr>
              <a:defRPr/>
            </a:pPr>
            <a:r>
              <a:rPr lang="fr-CA" sz="2400" dirty="0"/>
              <a:t>Donc la racine carrée de 25¢ est égale la racine carrée d’un ¼ de dollar qui est  ½ dollar. Théodore remet donc un demi dollar à Simon.</a:t>
            </a:r>
          </a:p>
          <a:p>
            <a:pPr algn="ctr">
              <a:defRPr/>
            </a:pPr>
            <a:r>
              <a:rPr lang="fr-CA" sz="2400" b="1" dirty="0">
                <a:effectLst>
                  <a:outerShdw blurRad="38100" dist="38100" dir="2700000" algn="tl">
                    <a:srgbClr val="000000">
                      <a:alpha val="43137"/>
                    </a:srgbClr>
                  </a:outerShdw>
                </a:effectLst>
              </a:rPr>
              <a:t>5¢=½$</a:t>
            </a:r>
          </a:p>
        </p:txBody>
      </p:sp>
      <p:sp>
        <p:nvSpPr>
          <p:cNvPr id="22" name="ZoneTexte 21"/>
          <p:cNvSpPr txBox="1">
            <a:spLocks noChangeArrowheads="1"/>
          </p:cNvSpPr>
          <p:nvPr/>
        </p:nvSpPr>
        <p:spPr bwMode="auto">
          <a:xfrm>
            <a:off x="1952626" y="1928813"/>
            <a:ext cx="8429625" cy="830262"/>
          </a:xfrm>
          <a:prstGeom prst="rect">
            <a:avLst/>
          </a:prstGeom>
          <a:noFill/>
          <a:ln w="9525">
            <a:noFill/>
            <a:miter lim="800000"/>
            <a:headEnd/>
            <a:tailEnd/>
          </a:ln>
        </p:spPr>
        <p:txBody>
          <a:bodyPr>
            <a:spAutoFit/>
          </a:bodyPr>
          <a:lstStyle/>
          <a:p>
            <a:r>
              <a:rPr lang="fr-CA" sz="2400"/>
              <a:t>Simon lui fait remarquer que 5¢ est la racine carrée de de 25¢.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1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1"/>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2"/>
                                        </p:tgtEl>
                                        <p:attrNameLst>
                                          <p:attrName>style.visibility</p:attrName>
                                        </p:attrNameLst>
                                      </p:cBhvr>
                                      <p:to>
                                        <p:strVal val="hidden"/>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98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2"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
                                        </p:tgtEl>
                                        <p:attrNameLst>
                                          <p:attrName>style.visibility</p:attrName>
                                        </p:attrNameLst>
                                      </p:cBhvr>
                                      <p:to>
                                        <p:strVal val="visible"/>
                                      </p:to>
                                    </p:set>
                                  </p:childTnLst>
                                </p:cTn>
                              </p:par>
                              <p:par>
                                <p:cTn id="51" presetID="1" presetClass="exit" presetSubtype="0" fill="hold" grpId="1" nodeType="withEffect">
                                  <p:stCondLst>
                                    <p:cond delay="0"/>
                                  </p:stCondLst>
                                  <p:childTnLst>
                                    <p:set>
                                      <p:cBhvr>
                                        <p:cTn id="52" dur="1" fill="hold">
                                          <p:stCondLst>
                                            <p:cond delay="0"/>
                                          </p:stCondLst>
                                        </p:cTn>
                                        <p:tgtEl>
                                          <p:spTgt spid="20"/>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1" grpId="2"/>
      <p:bldP spid="12" grpId="0"/>
      <p:bldP spid="17" grpId="0"/>
      <p:bldP spid="19" grpId="0"/>
      <p:bldP spid="19" grpId="1"/>
      <p:bldP spid="20" grpId="0"/>
      <p:bldP spid="20" grpId="1"/>
      <p:bldP spid="21" grpId="0"/>
      <p:bldP spid="22" grpId="0"/>
      <p:bldP spid="22" grpId="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re 2"/>
          <p:cNvSpPr>
            <a:spLocks noGrp="1"/>
          </p:cNvSpPr>
          <p:nvPr>
            <p:ph type="title"/>
          </p:nvPr>
        </p:nvSpPr>
        <p:spPr/>
        <p:txBody>
          <a:bodyPr/>
          <a:lstStyle/>
          <a:p>
            <a:r>
              <a:rPr lang="fr-CA"/>
              <a:t>Degré 2 et 3 racines</a:t>
            </a:r>
          </a:p>
        </p:txBody>
      </p:sp>
      <p:sp>
        <p:nvSpPr>
          <p:cNvPr id="4" name="Espace réservé du contenu 3"/>
          <p:cNvSpPr>
            <a:spLocks noGrp="1"/>
          </p:cNvSpPr>
          <p:nvPr>
            <p:ph idx="1"/>
          </p:nvPr>
        </p:nvSpPr>
        <p:spPr>
          <a:xfrm>
            <a:off x="3810000" y="1600200"/>
            <a:ext cx="6643688" cy="2686050"/>
          </a:xfrm>
        </p:spPr>
        <p:txBody>
          <a:bodyPr/>
          <a:lstStyle/>
          <a:p>
            <a:pPr marL="0" indent="0">
              <a:buNone/>
              <a:defRPr/>
            </a:pPr>
            <a:r>
              <a:rPr lang="fr-CA" dirty="0" err="1"/>
              <a:t>Jeanette</a:t>
            </a:r>
            <a:r>
              <a:rPr lang="fr-CA" dirty="0"/>
              <a:t> étudie l’algèbre. </a:t>
            </a:r>
          </a:p>
          <a:p>
            <a:pPr marL="0" indent="0">
              <a:buNone/>
              <a:defRPr/>
            </a:pPr>
            <a:r>
              <a:rPr lang="fr-CA" i="1" dirty="0">
                <a:solidFill>
                  <a:schemeClr val="accent5"/>
                </a:solidFill>
              </a:rPr>
              <a:t>Une équation à coefficients réels de degré </a:t>
            </a:r>
            <a:r>
              <a:rPr lang="fr-CA" dirty="0">
                <a:solidFill>
                  <a:schemeClr val="accent5"/>
                </a:solidFill>
              </a:rPr>
              <a:t>n</a:t>
            </a:r>
            <a:r>
              <a:rPr lang="fr-CA" i="1" dirty="0">
                <a:solidFill>
                  <a:schemeClr val="accent5"/>
                </a:solidFill>
              </a:rPr>
              <a:t> a au plus </a:t>
            </a:r>
            <a:r>
              <a:rPr lang="fr-CA" dirty="0">
                <a:solidFill>
                  <a:schemeClr val="accent5"/>
                </a:solidFill>
              </a:rPr>
              <a:t>n</a:t>
            </a:r>
            <a:r>
              <a:rPr lang="fr-CA" i="1" dirty="0">
                <a:solidFill>
                  <a:schemeClr val="accent5"/>
                </a:solidFill>
              </a:rPr>
              <a:t> racines distinctes. </a:t>
            </a:r>
          </a:p>
          <a:p>
            <a:pPr marL="0" indent="0">
              <a:buNone/>
              <a:defRPr/>
            </a:pPr>
            <a:r>
              <a:rPr lang="fr-CA" dirty="0"/>
              <a:t>Elle a trouvé cette équation de degré 2.</a:t>
            </a:r>
          </a:p>
        </p:txBody>
      </p:sp>
      <p:graphicFrame>
        <p:nvGraphicFramePr>
          <p:cNvPr id="5" name="Object 2"/>
          <p:cNvGraphicFramePr>
            <a:graphicFrameLocks noChangeAspect="1"/>
          </p:cNvGraphicFramePr>
          <p:nvPr/>
        </p:nvGraphicFramePr>
        <p:xfrm>
          <a:off x="4452939" y="4786314"/>
          <a:ext cx="5876925" cy="898525"/>
        </p:xfrm>
        <a:graphic>
          <a:graphicData uri="http://schemas.openxmlformats.org/presentationml/2006/ole">
            <mc:AlternateContent xmlns:mc="http://schemas.openxmlformats.org/markup-compatibility/2006">
              <mc:Choice xmlns:v="urn:schemas-microsoft-com:vml" Requires="v">
                <p:oleObj name="Equation" r:id="rId2" imgW="3073320" imgH="469800" progId="Equation.DSMT4">
                  <p:embed/>
                </p:oleObj>
              </mc:Choice>
              <mc:Fallback>
                <p:oleObj name="Equation" r:id="rId2" imgW="3073320" imgH="469800" progId="Equation.DSMT4">
                  <p:embed/>
                  <p:pic>
                    <p:nvPicPr>
                      <p:cNvPr id="5"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2939" y="4786314"/>
                        <a:ext cx="5876925" cy="8985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ZoneTexte 5"/>
          <p:cNvSpPr txBox="1">
            <a:spLocks noChangeArrowheads="1"/>
          </p:cNvSpPr>
          <p:nvPr/>
        </p:nvSpPr>
        <p:spPr bwMode="auto">
          <a:xfrm>
            <a:off x="3381375" y="5786439"/>
            <a:ext cx="5500688" cy="523875"/>
          </a:xfrm>
          <a:prstGeom prst="rect">
            <a:avLst/>
          </a:prstGeom>
          <a:noFill/>
          <a:ln w="9525">
            <a:noFill/>
            <a:miter lim="800000"/>
            <a:headEnd/>
            <a:tailEnd/>
          </a:ln>
        </p:spPr>
        <p:txBody>
          <a:bodyPr>
            <a:spAutoFit/>
          </a:bodyPr>
          <a:lstStyle/>
          <a:p>
            <a:r>
              <a:rPr lang="fr-CA" sz="2800" i="1">
                <a:latin typeface="Times New Roman" pitchFamily="18" charset="0"/>
                <a:cs typeface="Times New Roman" pitchFamily="18" charset="0"/>
              </a:rPr>
              <a:t>a</a:t>
            </a:r>
            <a:r>
              <a:rPr lang="fr-CA" sz="2800"/>
              <a:t>, </a:t>
            </a:r>
            <a:r>
              <a:rPr lang="fr-CA" sz="2800" i="1">
                <a:latin typeface="Times New Roman" pitchFamily="18" charset="0"/>
                <a:cs typeface="Times New Roman" pitchFamily="18" charset="0"/>
              </a:rPr>
              <a:t>b</a:t>
            </a:r>
            <a:r>
              <a:rPr lang="fr-CA" sz="2800"/>
              <a:t> et </a:t>
            </a:r>
            <a:r>
              <a:rPr lang="fr-CA" sz="2800" i="1">
                <a:latin typeface="Times New Roman" pitchFamily="18" charset="0"/>
                <a:cs typeface="Times New Roman" pitchFamily="18" charset="0"/>
              </a:rPr>
              <a:t>c</a:t>
            </a:r>
            <a:r>
              <a:rPr lang="fr-CA" sz="2800"/>
              <a:t> sont trois réels distincts.</a:t>
            </a:r>
          </a:p>
        </p:txBody>
      </p:sp>
      <p:pic>
        <p:nvPicPr>
          <p:cNvPr id="3078" name="Image 6" descr="Jeanette-alvin-and-the-chipmunks-squeakquel-9926842-600-828.jpg"/>
          <p:cNvPicPr>
            <a:picLocks noChangeAspect="1"/>
          </p:cNvPicPr>
          <p:nvPr/>
        </p:nvPicPr>
        <p:blipFill>
          <a:blip r:embed="rId4" cstate="print"/>
          <a:srcRect/>
          <a:stretch>
            <a:fillRect/>
          </a:stretch>
        </p:blipFill>
        <p:spPr bwMode="auto">
          <a:xfrm>
            <a:off x="1524001" y="1714500"/>
            <a:ext cx="2278063" cy="31432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Espace réservé du contenu 2"/>
          <p:cNvSpPr>
            <a:spLocks noGrp="1"/>
          </p:cNvSpPr>
          <p:nvPr>
            <p:ph idx="1"/>
          </p:nvPr>
        </p:nvSpPr>
        <p:spPr/>
        <p:txBody>
          <a:bodyPr/>
          <a:lstStyle/>
          <a:p>
            <a:pPr>
              <a:buFontTx/>
              <a:buNone/>
            </a:pPr>
            <a:r>
              <a:rPr lang="fr-CA" i="1">
                <a:latin typeface="Times New Roman" pitchFamily="18" charset="0"/>
                <a:cs typeface="Times New Roman" pitchFamily="18" charset="0"/>
              </a:rPr>
              <a:t>x=a</a:t>
            </a:r>
            <a:r>
              <a:rPr lang="fr-CA"/>
              <a:t>, </a:t>
            </a:r>
            <a:r>
              <a:rPr lang="fr-CA" i="1">
                <a:latin typeface="Times New Roman" pitchFamily="18" charset="0"/>
                <a:cs typeface="Times New Roman" pitchFamily="18" charset="0"/>
              </a:rPr>
              <a:t>x=b</a:t>
            </a:r>
            <a:r>
              <a:rPr lang="fr-CA"/>
              <a:t> et </a:t>
            </a:r>
            <a:r>
              <a:rPr lang="fr-CA" i="1">
                <a:latin typeface="Times New Roman" pitchFamily="18" charset="0"/>
                <a:cs typeface="Times New Roman" pitchFamily="18" charset="0"/>
              </a:rPr>
              <a:t>x=c </a:t>
            </a:r>
            <a:r>
              <a:rPr lang="fr-CA"/>
              <a:t> sont trois solutions différentes de cette équation.</a:t>
            </a:r>
          </a:p>
          <a:p>
            <a:pPr>
              <a:buFontTx/>
              <a:buNone/>
            </a:pPr>
            <a:r>
              <a:rPr lang="fr-CA"/>
              <a:t>Pourquoi cette équation de degré 2 a-t-elle trois solutions?</a:t>
            </a:r>
          </a:p>
        </p:txBody>
      </p:sp>
      <p:graphicFrame>
        <p:nvGraphicFramePr>
          <p:cNvPr id="4098" name="Object 2"/>
          <p:cNvGraphicFramePr>
            <a:graphicFrameLocks noChangeAspect="1"/>
          </p:cNvGraphicFramePr>
          <p:nvPr/>
        </p:nvGraphicFramePr>
        <p:xfrm>
          <a:off x="2381250" y="285750"/>
          <a:ext cx="7475538" cy="1143000"/>
        </p:xfrm>
        <a:graphic>
          <a:graphicData uri="http://schemas.openxmlformats.org/presentationml/2006/ole">
            <mc:AlternateContent xmlns:mc="http://schemas.openxmlformats.org/markup-compatibility/2006">
              <mc:Choice xmlns:v="urn:schemas-microsoft-com:vml" Requires="v">
                <p:oleObj name="Equation" r:id="rId2" imgW="3073320" imgH="469800" progId="Equation.DSMT4">
                  <p:embed/>
                </p:oleObj>
              </mc:Choice>
              <mc:Fallback>
                <p:oleObj name="Equation" r:id="rId2" imgW="3073320" imgH="469800" progId="Equation.DSMT4">
                  <p:embed/>
                  <p:pic>
                    <p:nvPicPr>
                      <p:cNvPr id="4098"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250" y="285750"/>
                        <a:ext cx="7475538" cy="1143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2290" name="Rectangle 7"/>
          <p:cNvSpPr>
            <a:spLocks noChangeArrowheads="1"/>
          </p:cNvSpPr>
          <p:nvPr/>
        </p:nvSpPr>
        <p:spPr bwMode="auto">
          <a:xfrm>
            <a:off x="2424114" y="333375"/>
            <a:ext cx="6911975" cy="935038"/>
          </a:xfrm>
          <a:prstGeom prst="rect">
            <a:avLst/>
          </a:prstGeom>
          <a:solidFill>
            <a:schemeClr val="bg1"/>
          </a:solidFill>
          <a:ln w="9525">
            <a:solidFill>
              <a:schemeClr val="tx1"/>
            </a:solidFill>
            <a:miter lim="800000"/>
            <a:headEnd/>
            <a:tailEnd/>
          </a:ln>
        </p:spPr>
        <p:txBody>
          <a:bodyPr wrap="none" anchor="ctr"/>
          <a:lstStyle/>
          <a:p>
            <a:endParaRPr lang="fr-CA"/>
          </a:p>
        </p:txBody>
      </p:sp>
      <p:sp>
        <p:nvSpPr>
          <p:cNvPr id="12291" name="Rectangle 6"/>
          <p:cNvSpPr>
            <a:spLocks noChangeArrowheads="1"/>
          </p:cNvSpPr>
          <p:nvPr/>
        </p:nvSpPr>
        <p:spPr bwMode="auto">
          <a:xfrm>
            <a:off x="6743700" y="1628776"/>
            <a:ext cx="3924300" cy="4824413"/>
          </a:xfrm>
          <a:prstGeom prst="rect">
            <a:avLst/>
          </a:prstGeom>
          <a:solidFill>
            <a:schemeClr val="bg1"/>
          </a:solidFill>
          <a:ln w="9525">
            <a:solidFill>
              <a:schemeClr val="tx1"/>
            </a:solidFill>
            <a:miter lim="800000"/>
            <a:headEnd/>
            <a:tailEnd/>
          </a:ln>
        </p:spPr>
        <p:txBody>
          <a:bodyPr wrap="none" anchor="ctr"/>
          <a:lstStyle/>
          <a:p>
            <a:endParaRPr lang="fr-CA"/>
          </a:p>
        </p:txBody>
      </p:sp>
      <p:sp>
        <p:nvSpPr>
          <p:cNvPr id="9220" name="Rectangle 2"/>
          <p:cNvSpPr>
            <a:spLocks noGrp="1" noChangeArrowheads="1"/>
          </p:cNvSpPr>
          <p:nvPr>
            <p:ph type="title"/>
          </p:nvPr>
        </p:nvSpPr>
        <p:spPr>
          <a:xfrm>
            <a:off x="1847850" y="260350"/>
            <a:ext cx="8229600" cy="1143000"/>
          </a:xfrm>
        </p:spPr>
        <p:txBody>
          <a:bodyPr/>
          <a:lstStyle/>
          <a:p>
            <a:pPr eaLnBrk="1" hangingPunct="1">
              <a:defRPr/>
            </a:pPr>
            <a:r>
              <a:rPr lang="fr-CA" b="1" dirty="0">
                <a:solidFill>
                  <a:schemeClr val="accent5"/>
                </a:solidFill>
              </a:rPr>
              <a:t>Les pompiers</a:t>
            </a:r>
            <a:endParaRPr lang="fr-FR" sz="4600" b="1" dirty="0">
              <a:solidFill>
                <a:schemeClr val="accent5"/>
              </a:solidFill>
            </a:endParaRPr>
          </a:p>
        </p:txBody>
      </p:sp>
      <p:sp>
        <p:nvSpPr>
          <p:cNvPr id="12293" name="Rectangle 3"/>
          <p:cNvSpPr>
            <a:spLocks noGrp="1" noChangeArrowheads="1"/>
          </p:cNvSpPr>
          <p:nvPr>
            <p:ph type="body" sz="half" idx="2"/>
          </p:nvPr>
        </p:nvSpPr>
        <p:spPr>
          <a:xfrm>
            <a:off x="6629400" y="1773238"/>
            <a:ext cx="4038600" cy="4525962"/>
          </a:xfrm>
        </p:spPr>
        <p:txBody>
          <a:bodyPr/>
          <a:lstStyle/>
          <a:p>
            <a:pPr algn="ctr" eaLnBrk="1" hangingPunct="1">
              <a:lnSpc>
                <a:spcPct val="90000"/>
              </a:lnSpc>
              <a:buFontTx/>
              <a:buNone/>
            </a:pPr>
            <a:r>
              <a:rPr lang="fr-CA" sz="2800"/>
              <a:t>Simon a fait une étude statistique sur les incendies dans la région. Il a remarqué qu’il y a une corrélation très forte entre le nombre de pompiers présents lors d’un incendie et l’ampleur des dégâts (exprimée en dollars).</a:t>
            </a:r>
            <a:endParaRPr lang="fr-FR" sz="2800"/>
          </a:p>
        </p:txBody>
      </p:sp>
      <p:pic>
        <p:nvPicPr>
          <p:cNvPr id="12294" name="Picture 5" descr="al8"/>
          <p:cNvPicPr>
            <a:picLocks noGrp="1" noChangeAspect="1" noChangeArrowheads="1"/>
          </p:cNvPicPr>
          <p:nvPr>
            <p:ph sz="half" idx="1"/>
          </p:nvPr>
        </p:nvPicPr>
        <p:blipFill>
          <a:blip r:embed="rId4" cstate="print"/>
          <a:srcRect/>
          <a:stretch>
            <a:fillRect/>
          </a:stretch>
        </p:blipFill>
        <p:spPr>
          <a:xfrm>
            <a:off x="550303" y="1536558"/>
            <a:ext cx="4038600" cy="3008312"/>
          </a:xfrm>
          <a:noFill/>
        </p:spPr>
      </p:pic>
      <p:pic>
        <p:nvPicPr>
          <p:cNvPr id="12295" name="Picture 8"/>
          <p:cNvPicPr>
            <a:picLocks noChangeAspect="1" noChangeArrowheads="1"/>
          </p:cNvPicPr>
          <p:nvPr/>
        </p:nvPicPr>
        <p:blipFill>
          <a:blip r:embed="rId5" cstate="print"/>
          <a:srcRect/>
          <a:stretch>
            <a:fillRect/>
          </a:stretch>
        </p:blipFill>
        <p:spPr bwMode="auto">
          <a:xfrm>
            <a:off x="3648075" y="4724401"/>
            <a:ext cx="3011488" cy="1933575"/>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3314" name="Rectangle 7"/>
          <p:cNvSpPr>
            <a:spLocks noChangeArrowheads="1"/>
          </p:cNvSpPr>
          <p:nvPr/>
        </p:nvSpPr>
        <p:spPr bwMode="auto">
          <a:xfrm>
            <a:off x="6743700" y="2060576"/>
            <a:ext cx="3924300" cy="4797425"/>
          </a:xfrm>
          <a:prstGeom prst="rect">
            <a:avLst/>
          </a:prstGeom>
          <a:solidFill>
            <a:schemeClr val="bg1"/>
          </a:solidFill>
          <a:ln w="9525">
            <a:solidFill>
              <a:schemeClr val="tx1"/>
            </a:solidFill>
            <a:miter lim="800000"/>
            <a:headEnd/>
            <a:tailEnd/>
          </a:ln>
        </p:spPr>
        <p:txBody>
          <a:bodyPr wrap="none" anchor="ctr"/>
          <a:lstStyle/>
          <a:p>
            <a:endParaRPr lang="fr-CA"/>
          </a:p>
        </p:txBody>
      </p:sp>
      <p:sp>
        <p:nvSpPr>
          <p:cNvPr id="13315" name="Rectangle 3"/>
          <p:cNvSpPr>
            <a:spLocks noGrp="1" noChangeArrowheads="1"/>
          </p:cNvSpPr>
          <p:nvPr>
            <p:ph type="body" sz="half" idx="2"/>
          </p:nvPr>
        </p:nvSpPr>
        <p:spPr>
          <a:xfrm>
            <a:off x="6629400" y="2565400"/>
            <a:ext cx="4038600" cy="4292600"/>
          </a:xfrm>
        </p:spPr>
        <p:txBody>
          <a:bodyPr/>
          <a:lstStyle/>
          <a:p>
            <a:pPr algn="ctr" eaLnBrk="1" hangingPunct="1">
              <a:buFontTx/>
              <a:buNone/>
            </a:pPr>
            <a:r>
              <a:rPr lang="fr-CA" sz="2800"/>
              <a:t>Théodore résume ainsi l’étude:</a:t>
            </a:r>
          </a:p>
          <a:p>
            <a:pPr algn="ctr" eaLnBrk="1" hangingPunct="1">
              <a:buFontTx/>
              <a:buNone/>
            </a:pPr>
            <a:r>
              <a:rPr lang="fr-CA" sz="2800"/>
              <a:t>« Bref, plus il y a de pompiers lors d’un feu, plus il y a de dégâts.  </a:t>
            </a:r>
          </a:p>
          <a:p>
            <a:pPr algn="ctr" eaLnBrk="1" hangingPunct="1">
              <a:buFontTx/>
              <a:buNone/>
            </a:pPr>
            <a:r>
              <a:rPr lang="fr-CA" sz="2800"/>
              <a:t>On devrait interdire les pompiers lors des incendies. »</a:t>
            </a:r>
            <a:endParaRPr lang="fr-FR" sz="2800"/>
          </a:p>
          <a:p>
            <a:pPr algn="ctr" eaLnBrk="1" hangingPunct="1"/>
            <a:endParaRPr lang="fr-FR" sz="2800"/>
          </a:p>
        </p:txBody>
      </p:sp>
      <p:pic>
        <p:nvPicPr>
          <p:cNvPr id="13316" name="Picture 6" descr="al9"/>
          <p:cNvPicPr>
            <a:picLocks noGrp="1" noChangeAspect="1" noChangeArrowheads="1"/>
          </p:cNvPicPr>
          <p:nvPr>
            <p:ph sz="half" idx="1"/>
          </p:nvPr>
        </p:nvPicPr>
        <p:blipFill>
          <a:blip r:embed="rId4" cstate="print"/>
          <a:srcRect/>
          <a:stretch>
            <a:fillRect/>
          </a:stretch>
        </p:blipFill>
        <p:spPr>
          <a:xfrm>
            <a:off x="1919288" y="692151"/>
            <a:ext cx="4038600" cy="3008313"/>
          </a:xfrm>
          <a:noFill/>
        </p:spPr>
      </p:pic>
      <p:pic>
        <p:nvPicPr>
          <p:cNvPr id="13317" name="Picture 7"/>
          <p:cNvPicPr>
            <a:picLocks noChangeAspect="1" noChangeArrowheads="1"/>
          </p:cNvPicPr>
          <p:nvPr/>
        </p:nvPicPr>
        <p:blipFill>
          <a:blip r:embed="rId5" cstate="print"/>
          <a:srcRect/>
          <a:stretch>
            <a:fillRect/>
          </a:stretch>
        </p:blipFill>
        <p:spPr bwMode="auto">
          <a:xfrm>
            <a:off x="6648450" y="1"/>
            <a:ext cx="4019550" cy="2581275"/>
          </a:xfrm>
          <a:prstGeom prst="rect">
            <a:avLst/>
          </a:prstGeom>
          <a:noFill/>
          <a:ln w="9525">
            <a:noFill/>
            <a:miter lim="800000"/>
            <a:headEnd/>
            <a:tailEnd/>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Espace réservé du contenu 4" descr="Une image contenant texte, personne, jaune&#10;&#10;Description générée automatiquement">
            <a:extLst>
              <a:ext uri="{FF2B5EF4-FFF2-40B4-BE49-F238E27FC236}">
                <a16:creationId xmlns:a16="http://schemas.microsoft.com/office/drawing/2014/main" id="{AAC21DA4-9E2F-4135-A93D-C04A390F32C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0"/>
            <a:ext cx="5945414" cy="7317432"/>
          </a:xfrm>
          <a:noFill/>
        </p:spPr>
      </p:pic>
      <p:pic>
        <p:nvPicPr>
          <p:cNvPr id="7" name="Espace réservé du contenu 4" descr="Une image contenant texte, personne, jaune&#10;&#10;Description générée automatiquement">
            <a:extLst>
              <a:ext uri="{FF2B5EF4-FFF2-40B4-BE49-F238E27FC236}">
                <a16:creationId xmlns:a16="http://schemas.microsoft.com/office/drawing/2014/main" id="{45253834-5745-4F5D-95B7-F900FA51E483}"/>
              </a:ext>
            </a:extLst>
          </p:cNvPr>
          <p:cNvPicPr>
            <a:picLocks noChangeAspect="1"/>
          </p:cNvPicPr>
          <p:nvPr/>
        </p:nvPicPr>
        <p:blipFill rotWithShape="1">
          <a:blip r:embed="rId2">
            <a:extLst>
              <a:ext uri="{28A0092B-C50C-407E-A947-70E740481C1C}">
                <a14:useLocalDpi xmlns:a14="http://schemas.microsoft.com/office/drawing/2010/main" val="0"/>
              </a:ext>
            </a:extLst>
          </a:blip>
          <a:srcRect l="54841"/>
          <a:stretch/>
        </p:blipFill>
        <p:spPr bwMode="auto">
          <a:xfrm flipH="1">
            <a:off x="5945414" y="-6709"/>
            <a:ext cx="7063354" cy="7324141"/>
          </a:xfrm>
          <a:prstGeom prst="rect">
            <a:avLst/>
          </a:prstGeom>
          <a:noFill/>
          <a:ln w="9525">
            <a:noFill/>
            <a:miter lim="800000"/>
            <a:headEnd/>
            <a:tailEnd/>
          </a:ln>
        </p:spPr>
      </p:pic>
      <p:sp>
        <p:nvSpPr>
          <p:cNvPr id="6" name="Rectangle : coins arrondis 5">
            <a:extLst>
              <a:ext uri="{FF2B5EF4-FFF2-40B4-BE49-F238E27FC236}">
                <a16:creationId xmlns:a16="http://schemas.microsoft.com/office/drawing/2014/main" id="{A80388E8-3B40-4608-B863-5B363FA96948}"/>
              </a:ext>
            </a:extLst>
          </p:cNvPr>
          <p:cNvSpPr/>
          <p:nvPr/>
        </p:nvSpPr>
        <p:spPr>
          <a:xfrm>
            <a:off x="4943872" y="620688"/>
            <a:ext cx="5945414" cy="4941168"/>
          </a:xfrm>
          <a:prstGeom prst="roundRect">
            <a:avLst/>
          </a:prstGeom>
          <a:solidFill>
            <a:srgbClr val="3FB1E3">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CA" sz="3600" b="1" dirty="0">
                <a:solidFill>
                  <a:srgbClr val="FFBF15"/>
                </a:solidFill>
                <a:effectLst>
                  <a:outerShdw blurRad="38100" dist="38100" dir="2700000" algn="tl">
                    <a:srgbClr val="000000">
                      <a:alpha val="43137"/>
                    </a:srgbClr>
                  </a:outerShdw>
                </a:effectLst>
              </a:rPr>
              <a:t>Paradoxe</a:t>
            </a:r>
          </a:p>
          <a:p>
            <a:r>
              <a:rPr lang="fr-CA" sz="3200" dirty="0" err="1">
                <a:solidFill>
                  <a:srgbClr val="FFBF15"/>
                </a:solidFill>
                <a:effectLst>
                  <a:outerShdw blurRad="38100" dist="38100" dir="2700000" algn="tl">
                    <a:srgbClr val="000000">
                      <a:alpha val="43137"/>
                    </a:srgbClr>
                  </a:outerShdw>
                </a:effectLst>
              </a:rPr>
              <a:t>paradoxos</a:t>
            </a:r>
            <a:r>
              <a:rPr lang="fr-CA" sz="3200" dirty="0">
                <a:effectLst>
                  <a:outerShdw blurRad="38100" dist="38100" dir="2700000" algn="tl">
                    <a:srgbClr val="000000">
                      <a:alpha val="43137"/>
                    </a:srgbClr>
                  </a:outerShdw>
                </a:effectLst>
              </a:rPr>
              <a:t> ou «</a:t>
            </a:r>
            <a:r>
              <a:rPr lang="fr-CA" sz="3200" dirty="0">
                <a:solidFill>
                  <a:srgbClr val="FFBF15"/>
                </a:solidFill>
                <a:effectLst>
                  <a:outerShdw blurRad="38100" dist="38100" dir="2700000" algn="tl">
                    <a:srgbClr val="000000">
                      <a:alpha val="43137"/>
                    </a:srgbClr>
                  </a:outerShdw>
                </a:effectLst>
              </a:rPr>
              <a:t>πα</a:t>
            </a:r>
            <a:r>
              <a:rPr lang="fr-CA" sz="3200" dirty="0" err="1">
                <a:solidFill>
                  <a:srgbClr val="FFBF15"/>
                </a:solidFill>
                <a:effectLst>
                  <a:outerShdw blurRad="38100" dist="38100" dir="2700000" algn="tl">
                    <a:srgbClr val="000000">
                      <a:alpha val="43137"/>
                    </a:srgbClr>
                  </a:outerShdw>
                </a:effectLst>
              </a:rPr>
              <a:t>ράδοξος</a:t>
            </a:r>
            <a:r>
              <a:rPr lang="fr-CA" sz="3200" dirty="0">
                <a:effectLst>
                  <a:outerShdw blurRad="38100" dist="38100" dir="2700000" algn="tl">
                    <a:srgbClr val="000000">
                      <a:alpha val="43137"/>
                    </a:srgbClr>
                  </a:outerShdw>
                </a:effectLst>
              </a:rPr>
              <a:t>» para : «</a:t>
            </a:r>
            <a:r>
              <a:rPr lang="fr-CA" sz="3200" dirty="0">
                <a:solidFill>
                  <a:srgbClr val="FFBF15"/>
                </a:solidFill>
                <a:effectLst>
                  <a:outerShdw blurRad="38100" dist="38100" dir="2700000" algn="tl">
                    <a:srgbClr val="000000">
                      <a:alpha val="43137"/>
                    </a:srgbClr>
                  </a:outerShdw>
                </a:effectLst>
              </a:rPr>
              <a:t>contre</a:t>
            </a:r>
            <a:r>
              <a:rPr lang="fr-CA" sz="3200" dirty="0">
                <a:effectLst>
                  <a:outerShdw blurRad="38100" dist="38100" dir="2700000" algn="tl">
                    <a:srgbClr val="000000">
                      <a:alpha val="43137"/>
                    </a:srgbClr>
                  </a:outerShdw>
                </a:effectLst>
              </a:rPr>
              <a:t>», </a:t>
            </a:r>
          </a:p>
          <a:p>
            <a:r>
              <a:rPr lang="fr-CA" sz="3200" dirty="0">
                <a:effectLst>
                  <a:outerShdw blurRad="38100" dist="38100" dir="2700000" algn="tl">
                    <a:srgbClr val="000000">
                      <a:alpha val="43137"/>
                    </a:srgbClr>
                  </a:outerShdw>
                </a:effectLst>
              </a:rPr>
              <a:t>et doxa : «</a:t>
            </a:r>
            <a:r>
              <a:rPr lang="fr-CA" sz="3200" dirty="0">
                <a:solidFill>
                  <a:srgbClr val="FFBF15"/>
                </a:solidFill>
                <a:effectLst>
                  <a:outerShdw blurRad="38100" dist="38100" dir="2700000" algn="tl">
                    <a:srgbClr val="000000">
                      <a:alpha val="43137"/>
                    </a:srgbClr>
                  </a:outerShdw>
                </a:effectLst>
              </a:rPr>
              <a:t>opinion</a:t>
            </a:r>
            <a:r>
              <a:rPr lang="fr-CA" sz="3200" dirty="0">
                <a:effectLst>
                  <a:outerShdw blurRad="38100" dist="38100" dir="2700000" algn="tl">
                    <a:srgbClr val="000000">
                      <a:alpha val="43137"/>
                    </a:srgbClr>
                  </a:outerShdw>
                </a:effectLst>
              </a:rPr>
              <a:t>» </a:t>
            </a:r>
          </a:p>
          <a:p>
            <a:r>
              <a:rPr lang="fr-CA" sz="3200" dirty="0">
                <a:effectLst>
                  <a:outerShdw blurRad="38100" dist="38100" dir="2700000" algn="tl">
                    <a:srgbClr val="000000">
                      <a:alpha val="43137"/>
                    </a:srgbClr>
                  </a:outerShdw>
                </a:effectLst>
              </a:rPr>
              <a:t>Idée ou une proposition à première vue surprenante ou choquante, c'est-à-dire allant contre le sens commun. </a:t>
            </a:r>
            <a:endParaRPr lang="en-US" sz="32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0800806"/>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re 2"/>
          <p:cNvSpPr>
            <a:spLocks noGrp="1"/>
          </p:cNvSpPr>
          <p:nvPr>
            <p:ph type="title"/>
          </p:nvPr>
        </p:nvSpPr>
        <p:spPr/>
        <p:txBody>
          <a:bodyPr/>
          <a:lstStyle/>
          <a:p>
            <a:pPr eaLnBrk="1" hangingPunct="1">
              <a:defRPr/>
            </a:pPr>
            <a:r>
              <a:rPr lang="fr-CA" b="1" dirty="0">
                <a:solidFill>
                  <a:schemeClr val="accent5"/>
                </a:solidFill>
              </a:rPr>
              <a:t>Alvin</a:t>
            </a:r>
            <a:r>
              <a:rPr lang="en-CA" b="1" dirty="0">
                <a:solidFill>
                  <a:schemeClr val="accent5"/>
                </a:solidFill>
              </a:rPr>
              <a:t> et la </a:t>
            </a:r>
            <a:r>
              <a:rPr lang="en-CA" b="1" dirty="0" err="1">
                <a:solidFill>
                  <a:schemeClr val="accent5"/>
                </a:solidFill>
              </a:rPr>
              <a:t>tortue</a:t>
            </a:r>
            <a:endParaRPr lang="fr-CA" b="1" dirty="0">
              <a:solidFill>
                <a:schemeClr val="accent5"/>
              </a:solidFill>
            </a:endParaRPr>
          </a:p>
        </p:txBody>
      </p:sp>
      <p:sp>
        <p:nvSpPr>
          <p:cNvPr id="14340" name="Espace réservé du texte 4"/>
          <p:cNvSpPr>
            <a:spLocks noGrp="1"/>
          </p:cNvSpPr>
          <p:nvPr>
            <p:ph type="body" sz="half" idx="2"/>
          </p:nvPr>
        </p:nvSpPr>
        <p:spPr>
          <a:xfrm>
            <a:off x="1952597" y="1600202"/>
            <a:ext cx="8258204" cy="1185857"/>
          </a:xfrm>
        </p:spPr>
        <p:txBody>
          <a:bodyPr/>
          <a:lstStyle/>
          <a:p>
            <a:pPr algn="ctr" eaLnBrk="1" hangingPunct="1">
              <a:buFontTx/>
              <a:buNone/>
            </a:pPr>
            <a:r>
              <a:rPr lang="fr-CA" sz="2400" dirty="0"/>
              <a:t>Alvin court très vite. Il a devant lui une tortue qui avance lentement.</a:t>
            </a:r>
          </a:p>
          <a:p>
            <a:pPr eaLnBrk="1" hangingPunct="1">
              <a:buFontTx/>
              <a:buNone/>
            </a:pPr>
            <a:endParaRPr lang="fr-CA" dirty="0"/>
          </a:p>
        </p:txBody>
      </p:sp>
      <p:pic>
        <p:nvPicPr>
          <p:cNvPr id="14341" name="Picture 6" descr="C:\Users\An!k\AppData\Local\Microsoft\Windows\Temporary Internet Files\Content.IE5\ZMN3PCWD\MCj01512090000[1].wmf"/>
          <p:cNvPicPr>
            <a:picLocks noChangeAspect="1" noChangeArrowheads="1"/>
          </p:cNvPicPr>
          <p:nvPr/>
        </p:nvPicPr>
        <p:blipFill>
          <a:blip r:embed="rId3" cstate="print"/>
          <a:srcRect/>
          <a:stretch>
            <a:fillRect/>
          </a:stretch>
        </p:blipFill>
        <p:spPr bwMode="auto">
          <a:xfrm>
            <a:off x="5875671" y="3643314"/>
            <a:ext cx="600328" cy="357190"/>
          </a:xfrm>
          <a:prstGeom prst="rect">
            <a:avLst/>
          </a:prstGeom>
          <a:noFill/>
          <a:ln w="9525">
            <a:noFill/>
            <a:miter lim="800000"/>
            <a:headEnd/>
            <a:tailEnd/>
          </a:ln>
        </p:spPr>
      </p:pic>
      <p:pic>
        <p:nvPicPr>
          <p:cNvPr id="8" name="Image 7" descr="alvin.gif"/>
          <p:cNvPicPr>
            <a:picLocks noChangeAspect="1"/>
          </p:cNvPicPr>
          <p:nvPr/>
        </p:nvPicPr>
        <p:blipFill>
          <a:blip r:embed="rId4" cstate="print"/>
          <a:stretch>
            <a:fillRect/>
          </a:stretch>
        </p:blipFill>
        <p:spPr>
          <a:xfrm>
            <a:off x="1309654" y="3071810"/>
            <a:ext cx="785786" cy="1485458"/>
          </a:xfrm>
          <a:prstGeom prst="rect">
            <a:avLst/>
          </a:prstGeom>
        </p:spPr>
      </p:pic>
      <p:sp>
        <p:nvSpPr>
          <p:cNvPr id="9" name="Ellipse 8"/>
          <p:cNvSpPr/>
          <p:nvPr/>
        </p:nvSpPr>
        <p:spPr>
          <a:xfrm>
            <a:off x="5881686" y="4000504"/>
            <a:ext cx="35719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0" name="Ellipse 9"/>
          <p:cNvSpPr/>
          <p:nvPr/>
        </p:nvSpPr>
        <p:spPr>
          <a:xfrm>
            <a:off x="8096264" y="4000504"/>
            <a:ext cx="35719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1" name="Ellipse 10"/>
          <p:cNvSpPr/>
          <p:nvPr/>
        </p:nvSpPr>
        <p:spPr>
          <a:xfrm>
            <a:off x="9096396" y="4000504"/>
            <a:ext cx="357190" cy="2857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2" name="ZoneTexte 11"/>
          <p:cNvSpPr txBox="1"/>
          <p:nvPr/>
        </p:nvSpPr>
        <p:spPr>
          <a:xfrm>
            <a:off x="1881158" y="4857761"/>
            <a:ext cx="8358246" cy="954107"/>
          </a:xfrm>
          <a:prstGeom prst="rect">
            <a:avLst/>
          </a:prstGeom>
          <a:noFill/>
        </p:spPr>
        <p:txBody>
          <a:bodyPr wrap="square" rtlCol="0">
            <a:spAutoFit/>
          </a:bodyPr>
          <a:lstStyle/>
          <a:p>
            <a:r>
              <a:rPr lang="fr-CA" sz="2800" dirty="0"/>
              <a:t>Pendant qu’Alvin se rend à la position de la tortue, la tortue fait un bout de chemin.</a:t>
            </a:r>
          </a:p>
        </p:txBody>
      </p:sp>
      <p:sp>
        <p:nvSpPr>
          <p:cNvPr id="13" name="ZoneTexte 12"/>
          <p:cNvSpPr txBox="1"/>
          <p:nvPr/>
        </p:nvSpPr>
        <p:spPr>
          <a:xfrm>
            <a:off x="1809720" y="5357827"/>
            <a:ext cx="8072494" cy="1384995"/>
          </a:xfrm>
          <a:prstGeom prst="rect">
            <a:avLst/>
          </a:prstGeom>
          <a:noFill/>
        </p:spPr>
        <p:txBody>
          <a:bodyPr wrap="square" rtlCol="0">
            <a:spAutoFit/>
          </a:bodyPr>
          <a:lstStyle/>
          <a:p>
            <a:r>
              <a:rPr lang="fr-CA" sz="2800" dirty="0"/>
              <a:t>Donc, il restera toujours une distance à parcourir à Alvin pour rejoindre la tortue, donc Alvin ne rejoindra jamais la tortue.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fill="hold" nodeType="clickEffect">
                                  <p:stCondLst>
                                    <p:cond delay="0"/>
                                  </p:stCondLst>
                                  <p:childTnLst>
                                    <p:animMotion origin="layout" path="M 3.88889E-6 -6.12717E-6 L 0.47257 -6.12717E-6 " pathEditMode="relative" ptsTypes="AA">
                                      <p:cBhvr>
                                        <p:cTn id="6" dur="3000" fill="hold"/>
                                        <p:tgtEl>
                                          <p:spTgt spid="8"/>
                                        </p:tgtEl>
                                        <p:attrNameLst>
                                          <p:attrName>ppt_x</p:attrName>
                                          <p:attrName>ppt_y</p:attrName>
                                        </p:attrNameLst>
                                      </p:cBhvr>
                                    </p:animMotion>
                                  </p:childTnLst>
                                </p:cTn>
                              </p:par>
                              <p:par>
                                <p:cTn id="7" presetID="0" presetClass="path" presetSubtype="0" fill="hold" nodeType="withEffect">
                                  <p:stCondLst>
                                    <p:cond delay="0"/>
                                  </p:stCondLst>
                                  <p:childTnLst>
                                    <p:animMotion origin="layout" path="M 2.5E-6 2.48555E-6 L 0.23628 2.48555E-6 " pathEditMode="relative" rAng="0" ptsTypes="AA">
                                      <p:cBhvr>
                                        <p:cTn id="8" dur="3000" fill="hold"/>
                                        <p:tgtEl>
                                          <p:spTgt spid="14341"/>
                                        </p:tgtEl>
                                        <p:attrNameLst>
                                          <p:attrName>ppt_x</p:attrName>
                                          <p:attrName>ppt_y</p:attrName>
                                        </p:attrNameLst>
                                      </p:cBhvr>
                                      <p:rCtr x="118" y="0"/>
                                    </p:animMotion>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0" presetClass="path" presetSubtype="0" fill="hold" nodeType="clickEffect">
                                  <p:stCondLst>
                                    <p:cond delay="0"/>
                                  </p:stCondLst>
                                  <p:childTnLst>
                                    <p:animMotion origin="layout" path="M 0.47257 -3.06358E-6 L 0.70885 -3.06358E-6 " pathEditMode="relative" rAng="0" ptsTypes="AA">
                                      <p:cBhvr>
                                        <p:cTn id="14" dur="2000" fill="hold"/>
                                        <p:tgtEl>
                                          <p:spTgt spid="8"/>
                                        </p:tgtEl>
                                        <p:attrNameLst>
                                          <p:attrName>ppt_x</p:attrName>
                                          <p:attrName>ppt_y</p:attrName>
                                        </p:attrNameLst>
                                      </p:cBhvr>
                                      <p:rCtr x="118" y="0"/>
                                    </p:animMotion>
                                  </p:childTnLst>
                                </p:cTn>
                              </p:par>
                              <p:par>
                                <p:cTn id="15" presetID="0" presetClass="path" presetSubtype="0" fill="hold" nodeType="withEffect">
                                  <p:stCondLst>
                                    <p:cond delay="0"/>
                                  </p:stCondLst>
                                  <p:childTnLst>
                                    <p:animMotion origin="layout" path="M 0.23629 -2.13873E-6 L 0.35434 -2.13873E-6 " pathEditMode="relative" rAng="0" ptsTypes="AA">
                                      <p:cBhvr>
                                        <p:cTn id="16" dur="2000" fill="hold"/>
                                        <p:tgtEl>
                                          <p:spTgt spid="14341"/>
                                        </p:tgtEl>
                                        <p:attrNameLst>
                                          <p:attrName>ppt_x</p:attrName>
                                          <p:attrName>ppt_y</p:attrName>
                                        </p:attrNameLst>
                                      </p:cBhvr>
                                      <p:rCtr x="59" y="0"/>
                                    </p:animMotion>
                                  </p:childTnLst>
                                </p:cTn>
                              </p:par>
                            </p:childTnLst>
                          </p:cTn>
                        </p:par>
                      </p:childTnLst>
                    </p:cTn>
                  </p:par>
                  <p:par>
                    <p:cTn id="17" fill="hold">
                      <p:stCondLst>
                        <p:cond delay="indefinite"/>
                      </p:stCondLst>
                      <p:childTnLst>
                        <p:par>
                          <p:cTn id="18" fill="hold">
                            <p:stCondLst>
                              <p:cond delay="0"/>
                            </p:stCondLst>
                            <p:childTnLst>
                              <p:par>
                                <p:cTn id="19" presetID="0" presetClass="path" presetSubtype="0" fill="hold" nodeType="clickEffect">
                                  <p:stCondLst>
                                    <p:cond delay="0"/>
                                  </p:stCondLst>
                                  <p:childTnLst>
                                    <p:animMotion origin="layout" path="M 0.71684 0.00786 L 0.8349 0.00786 " pathEditMode="relative" ptsTypes="AA">
                                      <p:cBhvr>
                                        <p:cTn id="20" dur="1000" fill="hold"/>
                                        <p:tgtEl>
                                          <p:spTgt spid="8"/>
                                        </p:tgtEl>
                                        <p:attrNameLst>
                                          <p:attrName>ppt_x</p:attrName>
                                          <p:attrName>ppt_y</p:attrName>
                                        </p:attrNameLst>
                                      </p:cBhvr>
                                    </p:animMotion>
                                  </p:childTnLst>
                                </p:cTn>
                              </p:par>
                              <p:par>
                                <p:cTn id="21" presetID="0" presetClass="path" presetSubtype="0" fill="hold" nodeType="withEffect">
                                  <p:stCondLst>
                                    <p:cond delay="0"/>
                                  </p:stCondLst>
                                  <p:childTnLst>
                                    <p:animMotion origin="layout" path="M 0.35434 2.48555E-6 L 0.40955 2.48555E-6 " pathEditMode="relative" rAng="0" ptsTypes="AA">
                                      <p:cBhvr>
                                        <p:cTn id="22" dur="1000" fill="hold"/>
                                        <p:tgtEl>
                                          <p:spTgt spid="14341"/>
                                        </p:tgtEl>
                                        <p:attrNameLst>
                                          <p:attrName>ppt_x</p:attrName>
                                          <p:attrName>ppt_y</p:attrName>
                                        </p:attrNameLst>
                                      </p:cBhvr>
                                      <p:rCtr x="28" y="0"/>
                                    </p:animMotion>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12"/>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a:t>7=13</a:t>
            </a:r>
          </a:p>
        </p:txBody>
      </p:sp>
      <p:graphicFrame>
        <p:nvGraphicFramePr>
          <p:cNvPr id="5" name="Espace réservé du contenu 4"/>
          <p:cNvGraphicFramePr>
            <a:graphicFrameLocks noGrp="1"/>
          </p:cNvGraphicFramePr>
          <p:nvPr>
            <p:ph sz="half" idx="1"/>
          </p:nvPr>
        </p:nvGraphicFramePr>
        <p:xfrm>
          <a:off x="1881158" y="1928803"/>
          <a:ext cx="4038600" cy="4525963"/>
        </p:xfrm>
        <a:graphic>
          <a:graphicData uri="http://schemas.openxmlformats.org/drawingml/2006/chart">
            <c:chart xmlns:c="http://schemas.openxmlformats.org/drawingml/2006/chart" xmlns:r="http://schemas.openxmlformats.org/officeDocument/2006/relationships" r:id="rId2"/>
          </a:graphicData>
        </a:graphic>
      </p:graphicFrame>
      <p:pic>
        <p:nvPicPr>
          <p:cNvPr id="9" name="Image 8" descr="0.jpg"/>
          <p:cNvPicPr>
            <a:picLocks noChangeAspect="1"/>
          </p:cNvPicPr>
          <p:nvPr/>
        </p:nvPicPr>
        <p:blipFill>
          <a:blip r:embed="rId3" cstate="print"/>
          <a:stretch>
            <a:fillRect/>
          </a:stretch>
        </p:blipFill>
        <p:spPr>
          <a:xfrm>
            <a:off x="1524000" y="1"/>
            <a:ext cx="2428860" cy="1821645"/>
          </a:xfrm>
          <a:prstGeom prst="rect">
            <a:avLst/>
          </a:prstGeom>
        </p:spPr>
      </p:pic>
      <p:sp>
        <p:nvSpPr>
          <p:cNvPr id="10" name="ZoneTexte 9"/>
          <p:cNvSpPr txBox="1"/>
          <p:nvPr/>
        </p:nvSpPr>
        <p:spPr>
          <a:xfrm>
            <a:off x="6096000" y="1857365"/>
            <a:ext cx="4214842" cy="830997"/>
          </a:xfrm>
          <a:prstGeom prst="rect">
            <a:avLst/>
          </a:prstGeom>
          <a:noFill/>
        </p:spPr>
        <p:txBody>
          <a:bodyPr wrap="square" rtlCol="0">
            <a:spAutoFit/>
          </a:bodyPr>
          <a:lstStyle/>
          <a:p>
            <a:r>
              <a:rPr lang="fr-CA" sz="2400" dirty="0"/>
              <a:t>Tout en jouant aux échecs, Simon pense à une équation.</a:t>
            </a:r>
          </a:p>
        </p:txBody>
      </p:sp>
      <p:sp>
        <p:nvSpPr>
          <p:cNvPr id="11" name="ZoneTexte 10"/>
          <p:cNvSpPr txBox="1"/>
          <p:nvPr/>
        </p:nvSpPr>
        <p:spPr>
          <a:xfrm>
            <a:off x="6024562" y="4429132"/>
            <a:ext cx="4214842" cy="2308324"/>
          </a:xfrm>
          <a:prstGeom prst="rect">
            <a:avLst/>
          </a:prstGeom>
          <a:noFill/>
        </p:spPr>
        <p:txBody>
          <a:bodyPr wrap="square" rtlCol="0">
            <a:spAutoFit/>
          </a:bodyPr>
          <a:lstStyle/>
          <a:p>
            <a:r>
              <a:rPr lang="fr-CA" sz="2400" dirty="0"/>
              <a:t>Il sait que l’équation a au moins un zéro et qu’elle a deux discontinuités: </a:t>
            </a:r>
            <a:r>
              <a:rPr lang="fr-CA" sz="2400" i="1" dirty="0">
                <a:latin typeface="Times New Roman" pitchFamily="18" charset="0"/>
                <a:cs typeface="Times New Roman" pitchFamily="18" charset="0"/>
              </a:rPr>
              <a:t>x</a:t>
            </a:r>
            <a:r>
              <a:rPr lang="fr-CA" sz="2400" dirty="0"/>
              <a:t>=7 et </a:t>
            </a:r>
            <a:r>
              <a:rPr lang="fr-CA" sz="2400" i="1" dirty="0">
                <a:latin typeface="Times New Roman" pitchFamily="18" charset="0"/>
                <a:cs typeface="Times New Roman" pitchFamily="18" charset="0"/>
              </a:rPr>
              <a:t>x</a:t>
            </a:r>
            <a:r>
              <a:rPr lang="fr-CA" sz="2400" dirty="0"/>
              <a:t>=13.</a:t>
            </a:r>
          </a:p>
          <a:p>
            <a:r>
              <a:rPr lang="fr-CA" sz="2400" dirty="0"/>
              <a:t>Il cherche à trouver le ou les zéros de la fonction.</a:t>
            </a:r>
          </a:p>
        </p:txBody>
      </p:sp>
      <p:graphicFrame>
        <p:nvGraphicFramePr>
          <p:cNvPr id="76803" name="Object 3"/>
          <p:cNvGraphicFramePr>
            <a:graphicFrameLocks noChangeAspect="1"/>
          </p:cNvGraphicFramePr>
          <p:nvPr/>
        </p:nvGraphicFramePr>
        <p:xfrm>
          <a:off x="6167438" y="3000373"/>
          <a:ext cx="3581400" cy="1000125"/>
        </p:xfrm>
        <a:graphic>
          <a:graphicData uri="http://schemas.openxmlformats.org/presentationml/2006/ole">
            <mc:AlternateContent xmlns:mc="http://schemas.openxmlformats.org/markup-compatibility/2006">
              <mc:Choice xmlns:v="urn:schemas-microsoft-com:vml" Requires="v">
                <p:oleObj name="Equation" r:id="rId4" imgW="1409400" imgH="393480" progId="Equation.DSMT4">
                  <p:embed/>
                </p:oleObj>
              </mc:Choice>
              <mc:Fallback>
                <p:oleObj name="Equation" r:id="rId4" imgW="1409400" imgH="393480" progId="Equation.DSMT4">
                  <p:embed/>
                  <p:pic>
                    <p:nvPicPr>
                      <p:cNvPr id="76803"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7438" y="3000373"/>
                        <a:ext cx="358140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80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266" name="Object 2"/>
          <p:cNvGraphicFramePr>
            <a:graphicFrameLocks noChangeAspect="1"/>
          </p:cNvGraphicFramePr>
          <p:nvPr/>
        </p:nvGraphicFramePr>
        <p:xfrm>
          <a:off x="6508750" y="1500189"/>
          <a:ext cx="3549650" cy="1000125"/>
        </p:xfrm>
        <a:graphic>
          <a:graphicData uri="http://schemas.openxmlformats.org/presentationml/2006/ole">
            <mc:AlternateContent xmlns:mc="http://schemas.openxmlformats.org/markup-compatibility/2006">
              <mc:Choice xmlns:v="urn:schemas-microsoft-com:vml" Requires="v">
                <p:oleObj name="Equation" r:id="rId2" imgW="1396800" imgH="393480" progId="Equation.DSMT4">
                  <p:embed/>
                </p:oleObj>
              </mc:Choice>
              <mc:Fallback>
                <p:oleObj name="Equation" r:id="rId2" imgW="1396800" imgH="393480" progId="Equation.DSMT4">
                  <p:embed/>
                  <p:pic>
                    <p:nvPicPr>
                      <p:cNvPr id="139266" name="Object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750" y="1500189"/>
                        <a:ext cx="354965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7" name="Object 3"/>
          <p:cNvGraphicFramePr>
            <a:graphicFrameLocks noChangeAspect="1"/>
          </p:cNvGraphicFramePr>
          <p:nvPr/>
        </p:nvGraphicFramePr>
        <p:xfrm>
          <a:off x="6642100" y="2571751"/>
          <a:ext cx="3195638" cy="1000125"/>
        </p:xfrm>
        <a:graphic>
          <a:graphicData uri="http://schemas.openxmlformats.org/presentationml/2006/ole">
            <mc:AlternateContent xmlns:mc="http://schemas.openxmlformats.org/markup-compatibility/2006">
              <mc:Choice xmlns:v="urn:schemas-microsoft-com:vml" Requires="v">
                <p:oleObj name="Equation" r:id="rId4" imgW="1257120" imgH="393480" progId="Equation.DSMT4">
                  <p:embed/>
                </p:oleObj>
              </mc:Choice>
              <mc:Fallback>
                <p:oleObj name="Equation" r:id="rId4" imgW="1257120" imgH="393480" progId="Equation.DSMT4">
                  <p:embed/>
                  <p:pic>
                    <p:nvPicPr>
                      <p:cNvPr id="139267"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2100" y="2571751"/>
                        <a:ext cx="3195638"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8" name="Object 4"/>
          <p:cNvGraphicFramePr>
            <a:graphicFrameLocks noChangeAspect="1"/>
          </p:cNvGraphicFramePr>
          <p:nvPr/>
        </p:nvGraphicFramePr>
        <p:xfrm>
          <a:off x="6356351" y="3714751"/>
          <a:ext cx="4195763" cy="1000125"/>
        </p:xfrm>
        <a:graphic>
          <a:graphicData uri="http://schemas.openxmlformats.org/presentationml/2006/ole">
            <mc:AlternateContent xmlns:mc="http://schemas.openxmlformats.org/markup-compatibility/2006">
              <mc:Choice xmlns:v="urn:schemas-microsoft-com:vml" Requires="v">
                <p:oleObj name="Equation" r:id="rId6" imgW="1650960" imgH="393480" progId="Equation.DSMT4">
                  <p:embed/>
                </p:oleObj>
              </mc:Choice>
              <mc:Fallback>
                <p:oleObj name="Equation" r:id="rId6" imgW="1650960" imgH="393480" progId="Equation.DSMT4">
                  <p:embed/>
                  <p:pic>
                    <p:nvPicPr>
                      <p:cNvPr id="139268" name="Object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56351" y="3714751"/>
                        <a:ext cx="4195763"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39269" name="Object 5"/>
          <p:cNvGraphicFramePr>
            <a:graphicFrameLocks noChangeAspect="1"/>
          </p:cNvGraphicFramePr>
          <p:nvPr/>
        </p:nvGraphicFramePr>
        <p:xfrm>
          <a:off x="6881818" y="4929199"/>
          <a:ext cx="2871788" cy="1000125"/>
        </p:xfrm>
        <a:graphic>
          <a:graphicData uri="http://schemas.openxmlformats.org/presentationml/2006/ole">
            <mc:AlternateContent xmlns:mc="http://schemas.openxmlformats.org/markup-compatibility/2006">
              <mc:Choice xmlns:v="urn:schemas-microsoft-com:vml" Requires="v">
                <p:oleObj name="Equation" r:id="rId8" imgW="1130040" imgH="393480" progId="Equation.DSMT4">
                  <p:embed/>
                </p:oleObj>
              </mc:Choice>
              <mc:Fallback>
                <p:oleObj name="Equation" r:id="rId8" imgW="1130040" imgH="393480" progId="Equation.DSMT4">
                  <p:embed/>
                  <p:pic>
                    <p:nvPicPr>
                      <p:cNvPr id="139269" name="Object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881818" y="4929199"/>
                        <a:ext cx="2871788"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 name="Espace réservé du contenu 4"/>
          <p:cNvGraphicFramePr>
            <a:graphicFrameLocks noGrp="1"/>
          </p:cNvGraphicFramePr>
          <p:nvPr>
            <p:ph sz="half" idx="1"/>
          </p:nvPr>
        </p:nvGraphicFramePr>
        <p:xfrm>
          <a:off x="1981200" y="1600201"/>
          <a:ext cx="4038600" cy="4525963"/>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39270" name="Object 6"/>
          <p:cNvGraphicFramePr>
            <a:graphicFrameLocks noChangeAspect="1"/>
          </p:cNvGraphicFramePr>
          <p:nvPr/>
        </p:nvGraphicFramePr>
        <p:xfrm>
          <a:off x="4095736" y="285729"/>
          <a:ext cx="3581400" cy="1000125"/>
        </p:xfrm>
        <a:graphic>
          <a:graphicData uri="http://schemas.openxmlformats.org/presentationml/2006/ole">
            <mc:AlternateContent xmlns:mc="http://schemas.openxmlformats.org/markup-compatibility/2006">
              <mc:Choice xmlns:v="urn:schemas-microsoft-com:vml" Requires="v">
                <p:oleObj name="Equation" r:id="rId11" imgW="1409400" imgH="393480" progId="Equation.DSMT4">
                  <p:embed/>
                </p:oleObj>
              </mc:Choice>
              <mc:Fallback>
                <p:oleObj name="Equation" r:id="rId11" imgW="1409400" imgH="393480" progId="Equation.DSMT4">
                  <p:embed/>
                  <p:pic>
                    <p:nvPicPr>
                      <p:cNvPr id="139270" name="Object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095736" y="285729"/>
                        <a:ext cx="3581400" cy="100012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ZoneTexte 10"/>
          <p:cNvSpPr txBox="1"/>
          <p:nvPr/>
        </p:nvSpPr>
        <p:spPr>
          <a:xfrm>
            <a:off x="7667636" y="6150114"/>
            <a:ext cx="2143140" cy="707886"/>
          </a:xfrm>
          <a:prstGeom prst="rect">
            <a:avLst/>
          </a:prstGeom>
          <a:noFill/>
        </p:spPr>
        <p:txBody>
          <a:bodyPr wrap="square" rtlCol="0">
            <a:spAutoFit/>
          </a:bodyPr>
          <a:lstStyle/>
          <a:p>
            <a:r>
              <a:rPr lang="fr-CA" sz="4000" b="1" dirty="0">
                <a:latin typeface="Times New Roman" pitchFamily="18" charset="0"/>
                <a:cs typeface="Times New Roman" pitchFamily="18" charset="0"/>
              </a:rPr>
              <a:t>13=7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9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9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92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re 1"/>
          <p:cNvSpPr>
            <a:spLocks noGrp="1"/>
          </p:cNvSpPr>
          <p:nvPr>
            <p:ph type="title"/>
          </p:nvPr>
        </p:nvSpPr>
        <p:spPr/>
        <p:txBody>
          <a:bodyPr/>
          <a:lstStyle/>
          <a:p>
            <a:pPr>
              <a:defRPr/>
            </a:pPr>
            <a:r>
              <a:rPr lang="fr-CA" sz="4000" b="1" dirty="0">
                <a:solidFill>
                  <a:schemeClr val="accent5"/>
                </a:solidFill>
              </a:rPr>
              <a:t>Théodore et Pythagore</a:t>
            </a:r>
            <a:br>
              <a:rPr lang="fr-CA" sz="4000" dirty="0"/>
            </a:br>
            <a:endParaRPr lang="fr-CA" sz="4100" dirty="0">
              <a:solidFill>
                <a:srgbClr val="FF0000"/>
              </a:solidFill>
            </a:endParaRPr>
          </a:p>
        </p:txBody>
      </p:sp>
      <p:pic>
        <p:nvPicPr>
          <p:cNvPr id="15363" name="Espace réservé du contenu 6" descr="pyt2.jpg"/>
          <p:cNvPicPr>
            <a:picLocks noGrp="1" noChangeAspect="1"/>
          </p:cNvPicPr>
          <p:nvPr>
            <p:ph sz="half" idx="1"/>
          </p:nvPr>
        </p:nvPicPr>
        <p:blipFill>
          <a:blip r:embed="rId3" cstate="print"/>
          <a:srcRect/>
          <a:stretch>
            <a:fillRect/>
          </a:stretch>
        </p:blipFill>
        <p:spPr>
          <a:xfrm>
            <a:off x="2095500" y="1571626"/>
            <a:ext cx="8051800" cy="1285875"/>
          </a:xfrm>
        </p:spPr>
      </p:pic>
      <p:sp>
        <p:nvSpPr>
          <p:cNvPr id="8" name="Rectangle 7"/>
          <p:cNvSpPr/>
          <p:nvPr/>
        </p:nvSpPr>
        <p:spPr>
          <a:xfrm>
            <a:off x="4079876" y="1484314"/>
            <a:ext cx="6143625" cy="1571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p:sp>
        <p:nvSpPr>
          <p:cNvPr id="9" name="Rectangle 8"/>
          <p:cNvSpPr/>
          <p:nvPr/>
        </p:nvSpPr>
        <p:spPr>
          <a:xfrm>
            <a:off x="5880100" y="1557339"/>
            <a:ext cx="4357688" cy="18573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A"/>
          </a:p>
        </p:txBody>
      </p:sp>
      <mc:AlternateContent xmlns:mc="http://schemas.openxmlformats.org/markup-compatibility/2006" xmlns:a14="http://schemas.microsoft.com/office/drawing/2010/main">
        <mc:Choice Requires="a14">
          <p:sp>
            <p:nvSpPr>
              <p:cNvPr id="10" name="ZoneTexte 9"/>
              <p:cNvSpPr txBox="1">
                <a:spLocks noChangeArrowheads="1"/>
              </p:cNvSpPr>
              <p:nvPr/>
            </p:nvSpPr>
            <p:spPr bwMode="auto">
              <a:xfrm>
                <a:off x="2063751" y="3571875"/>
                <a:ext cx="7889875" cy="3046988"/>
              </a:xfrm>
              <a:prstGeom prst="rect">
                <a:avLst/>
              </a:prstGeom>
              <a:noFill/>
              <a:ln w="9525">
                <a:noFill/>
                <a:miter lim="800000"/>
                <a:headEnd/>
                <a:tailEnd/>
              </a:ln>
            </p:spPr>
            <p:txBody>
              <a:bodyPr>
                <a:spAutoFit/>
              </a:bodyPr>
              <a:lstStyle/>
              <a:p>
                <a:pPr algn="ctr"/>
                <a:r>
                  <a:rPr lang="fr-CA" sz="3200" dirty="0"/>
                  <a:t>Théodore remarque que la longueur de l’hypoténuse d’un triangle rectangle est la limite de la somme des longueurs des deux autres côtés.</a:t>
                </a:r>
              </a:p>
              <a:p>
                <a:pPr algn="ctr"/>
                <a14:m>
                  <m:oMathPara xmlns:m="http://schemas.openxmlformats.org/officeDocument/2006/math">
                    <m:oMathParaPr>
                      <m:jc m:val="centerGroup"/>
                    </m:oMathParaPr>
                    <m:oMath xmlns:m="http://schemas.openxmlformats.org/officeDocument/2006/math">
                      <m:r>
                        <a:rPr lang="fr-CA" sz="3200" i="1" dirty="0" smtClean="0">
                          <a:latin typeface="Cambria Math" panose="02040503050406030204" pitchFamily="18" charset="0"/>
                        </a:rPr>
                        <m:t>𝑎</m:t>
                      </m:r>
                      <m:r>
                        <a:rPr lang="fr-CA" sz="3200" i="1" dirty="0" smtClean="0">
                          <a:latin typeface="Cambria Math" panose="02040503050406030204" pitchFamily="18" charset="0"/>
                        </a:rPr>
                        <m:t>+</m:t>
                      </m:r>
                      <m:r>
                        <a:rPr lang="fr-CA" sz="3200" i="1" dirty="0" smtClean="0">
                          <a:latin typeface="Cambria Math" panose="02040503050406030204" pitchFamily="18" charset="0"/>
                        </a:rPr>
                        <m:t>𝑏</m:t>
                      </m:r>
                      <m:r>
                        <a:rPr lang="fr-CA" sz="3200" i="1" dirty="0">
                          <a:latin typeface="Cambria Math" panose="02040503050406030204" pitchFamily="18" charset="0"/>
                        </a:rPr>
                        <m:t>=</m:t>
                      </m:r>
                      <m:r>
                        <a:rPr lang="fr-CA" sz="3200" i="1" dirty="0">
                          <a:latin typeface="Cambria Math" panose="02040503050406030204" pitchFamily="18" charset="0"/>
                        </a:rPr>
                        <m:t>𝑐</m:t>
                      </m:r>
                    </m:oMath>
                  </m:oMathPara>
                </a14:m>
                <a:endParaRPr lang="fr-CA" sz="3200" dirty="0"/>
              </a:p>
              <a:p>
                <a:endParaRPr lang="fr-CA" sz="3200" dirty="0"/>
              </a:p>
            </p:txBody>
          </p:sp>
        </mc:Choice>
        <mc:Fallback xmlns="">
          <p:sp>
            <p:nvSpPr>
              <p:cNvPr id="10" name="ZoneTexte 9"/>
              <p:cNvSpPr txBox="1">
                <a:spLocks noRot="1" noChangeAspect="1" noMove="1" noResize="1" noEditPoints="1" noAdjustHandles="1" noChangeArrowheads="1" noChangeShapeType="1" noTextEdit="1"/>
              </p:cNvSpPr>
              <p:nvPr/>
            </p:nvSpPr>
            <p:spPr bwMode="auto">
              <a:xfrm>
                <a:off x="2063751" y="3571875"/>
                <a:ext cx="7889875" cy="3046988"/>
              </a:xfrm>
              <a:prstGeom prst="rect">
                <a:avLst/>
              </a:prstGeom>
              <a:blipFill>
                <a:blip r:embed="rId4"/>
                <a:stretch>
                  <a:fillRect l="-541" t="-2600" r="-1777"/>
                </a:stretch>
              </a:blipFill>
              <a:ln w="9525">
                <a:noFill/>
                <a:miter lim="800000"/>
                <a:headEnd/>
                <a:tailEnd/>
              </a:ln>
            </p:spPr>
            <p:txBody>
              <a:bodyPr/>
              <a:lstStyle/>
              <a:p>
                <a:r>
                  <a:rPr lang="fr-CA">
                    <a:noFill/>
                  </a:rPr>
                  <a:t> </a:t>
                </a:r>
              </a:p>
            </p:txBody>
          </p:sp>
        </mc:Fallback>
      </mc:AlternateContent>
      <p:pic>
        <p:nvPicPr>
          <p:cNvPr id="15367" name="Picture 8"/>
          <p:cNvPicPr>
            <a:picLocks noChangeAspect="1" noChangeArrowheads="1"/>
          </p:cNvPicPr>
          <p:nvPr/>
        </p:nvPicPr>
        <p:blipFill>
          <a:blip r:embed="rId5" cstate="print"/>
          <a:srcRect/>
          <a:stretch>
            <a:fillRect/>
          </a:stretch>
        </p:blipFill>
        <p:spPr bwMode="auto">
          <a:xfrm>
            <a:off x="1524000" y="0"/>
            <a:ext cx="1219200" cy="1524000"/>
          </a:xfrm>
          <a:prstGeom prst="rect">
            <a:avLst/>
          </a:prstGeom>
          <a:noFill/>
          <a:ln w="9525">
            <a:noFill/>
            <a:miter lim="800000"/>
            <a:headEnd/>
            <a:tailEnd/>
          </a:ln>
        </p:spPr>
      </p:pic>
      <p:pic>
        <p:nvPicPr>
          <p:cNvPr id="15368" name="Picture 9"/>
          <p:cNvPicPr>
            <a:picLocks noChangeAspect="1" noChangeArrowheads="1"/>
          </p:cNvPicPr>
          <p:nvPr/>
        </p:nvPicPr>
        <p:blipFill>
          <a:blip r:embed="rId6" cstate="print"/>
          <a:srcRect/>
          <a:stretch>
            <a:fillRect/>
          </a:stretch>
        </p:blipFill>
        <p:spPr bwMode="auto">
          <a:xfrm>
            <a:off x="9448800" y="0"/>
            <a:ext cx="1219200" cy="1557338"/>
          </a:xfrm>
          <a:prstGeom prst="rect">
            <a:avLst/>
          </a:prstGeom>
          <a:noFill/>
          <a:ln w="9525">
            <a:noFill/>
            <a:miter lim="800000"/>
            <a:headEnd/>
            <a:tailEnd/>
          </a:ln>
        </p:spPr>
      </p:pic>
      <p:sp>
        <p:nvSpPr>
          <p:cNvPr id="14346" name="Rectangle 10"/>
          <p:cNvSpPr>
            <a:spLocks noChangeArrowheads="1"/>
          </p:cNvSpPr>
          <p:nvPr/>
        </p:nvSpPr>
        <p:spPr bwMode="auto">
          <a:xfrm>
            <a:off x="7786688" y="1557338"/>
            <a:ext cx="2881312" cy="1511300"/>
          </a:xfrm>
          <a:prstGeom prst="rect">
            <a:avLst/>
          </a:prstGeom>
          <a:solidFill>
            <a:schemeClr val="bg1"/>
          </a:solidFill>
          <a:ln w="9525">
            <a:solidFill>
              <a:schemeClr val="bg1"/>
            </a:solidFill>
            <a:miter lim="800000"/>
            <a:headEnd/>
            <a:tailEnd/>
          </a:ln>
        </p:spPr>
        <p:txBody>
          <a:bodyPr wrap="none" anchor="ctr"/>
          <a:lstStyle/>
          <a:p>
            <a:endParaRPr lang="fr-CA"/>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xit" presetSubtype="10" fill="hold" grpId="0" nodeType="clickEffect">
                                  <p:stCondLst>
                                    <p:cond delay="0"/>
                                  </p:stCondLst>
                                  <p:childTnLst>
                                    <p:animEffect transition="out" filter="checkerboard(across)">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4" presetClass="exit" presetSubtype="16" fill="hold" grpId="0" nodeType="clickEffect">
                                  <p:stCondLst>
                                    <p:cond delay="0"/>
                                  </p:stCondLst>
                                  <p:childTnLst>
                                    <p:animEffect transition="out" filter="box(in)">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5" presetClass="exit" presetSubtype="10" fill="hold" grpId="0" nodeType="clickEffect">
                                  <p:stCondLst>
                                    <p:cond delay="0"/>
                                  </p:stCondLst>
                                  <p:childTnLst>
                                    <p:animEffect transition="out" filter="checkerboard(across)">
                                      <p:cBhvr>
                                        <p:cTn id="16" dur="500"/>
                                        <p:tgtEl>
                                          <p:spTgt spid="14346"/>
                                        </p:tgtEl>
                                      </p:cBhvr>
                                    </p:animEffect>
                                    <p:set>
                                      <p:cBhvr>
                                        <p:cTn id="17" dur="1" fill="hold">
                                          <p:stCondLst>
                                            <p:cond delay="499"/>
                                          </p:stCondLst>
                                        </p:cTn>
                                        <p:tgtEl>
                                          <p:spTgt spid="1434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4"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 to="" calcmode="lin" valueType="num">
                                      <p:cBhvr>
                                        <p:cTn id="22"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P spid="14346" grpId="0" animBg="1"/>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Titre 1"/>
          <p:cNvSpPr>
            <a:spLocks noGrp="1"/>
          </p:cNvSpPr>
          <p:nvPr>
            <p:ph type="title" idx="4294967295"/>
          </p:nvPr>
        </p:nvSpPr>
        <p:spPr/>
        <p:txBody>
          <a:bodyPr/>
          <a:lstStyle/>
          <a:p>
            <a:pPr>
              <a:defRPr/>
            </a:pPr>
            <a:r>
              <a:rPr lang="fr-CA" b="1" dirty="0">
                <a:solidFill>
                  <a:schemeClr val="accent5"/>
                </a:solidFill>
              </a:rPr>
              <a:t>Les cercles</a:t>
            </a:r>
            <a:endParaRPr lang="fr-CA" sz="4600" b="1" dirty="0">
              <a:solidFill>
                <a:schemeClr val="accent5"/>
              </a:solidFill>
            </a:endParaRPr>
          </a:p>
        </p:txBody>
      </p:sp>
      <p:sp>
        <p:nvSpPr>
          <p:cNvPr id="19460" name="Espace réservé du texte 3"/>
          <p:cNvSpPr>
            <a:spLocks noGrp="1"/>
          </p:cNvSpPr>
          <p:nvPr>
            <p:ph type="body" sz="half" idx="4294967295"/>
          </p:nvPr>
        </p:nvSpPr>
        <p:spPr>
          <a:xfrm>
            <a:off x="6240016" y="1196975"/>
            <a:ext cx="5342384" cy="4089400"/>
          </a:xfrm>
        </p:spPr>
        <p:txBody>
          <a:bodyPr/>
          <a:lstStyle/>
          <a:p>
            <a:pPr marL="0" indent="0">
              <a:buFontTx/>
              <a:buNone/>
            </a:pPr>
            <a:r>
              <a:rPr lang="fr-CA" dirty="0"/>
              <a:t>Simon sait que la circonférence d’un cercle peut être obtenue par la distance que parcourt une roue après un tour complet. </a:t>
            </a:r>
            <a:r>
              <a:rPr lang="fr-CA" dirty="0">
                <a:sym typeface="Wingdings" pitchFamily="2" charset="2"/>
              </a:rPr>
              <a:t></a:t>
            </a:r>
          </a:p>
        </p:txBody>
      </p:sp>
      <p:sp>
        <p:nvSpPr>
          <p:cNvPr id="6" name="ZoneTexte 5"/>
          <p:cNvSpPr txBox="1">
            <a:spLocks noChangeArrowheads="1"/>
          </p:cNvSpPr>
          <p:nvPr/>
        </p:nvSpPr>
        <p:spPr bwMode="auto">
          <a:xfrm>
            <a:off x="1774826" y="5429250"/>
            <a:ext cx="6913563" cy="1066800"/>
          </a:xfrm>
          <a:prstGeom prst="rect">
            <a:avLst/>
          </a:prstGeom>
          <a:noFill/>
          <a:ln w="9525">
            <a:noFill/>
            <a:miter lim="800000"/>
            <a:headEnd/>
            <a:tailEnd/>
          </a:ln>
        </p:spPr>
        <p:txBody>
          <a:bodyPr>
            <a:spAutoFit/>
          </a:bodyPr>
          <a:lstStyle/>
          <a:p>
            <a:r>
              <a:rPr lang="fr-CA" sz="3200" dirty="0"/>
              <a:t>Les deux cercles ont donc la même circonférence.</a:t>
            </a:r>
          </a:p>
        </p:txBody>
      </p:sp>
      <p:pic>
        <p:nvPicPr>
          <p:cNvPr id="17414" name="Picture 6"/>
          <p:cNvPicPr>
            <a:picLocks noChangeAspect="1" noChangeArrowheads="1"/>
          </p:cNvPicPr>
          <p:nvPr/>
        </p:nvPicPr>
        <p:blipFill>
          <a:blip r:embed="rId3" cstate="print"/>
          <a:srcRect/>
          <a:stretch>
            <a:fillRect/>
          </a:stretch>
        </p:blipFill>
        <p:spPr bwMode="auto">
          <a:xfrm>
            <a:off x="10466383" y="4076700"/>
            <a:ext cx="1682750" cy="2781300"/>
          </a:xfrm>
          <a:prstGeom prst="rect">
            <a:avLst/>
          </a:prstGeom>
          <a:noFill/>
          <a:ln w="9525">
            <a:noFill/>
            <a:miter lim="800000"/>
            <a:headEnd/>
            <a:tailEnd/>
          </a:ln>
        </p:spPr>
      </p:pic>
      <p:pic>
        <p:nvPicPr>
          <p:cNvPr id="3" name="Image 2">
            <a:extLst>
              <a:ext uri="{FF2B5EF4-FFF2-40B4-BE49-F238E27FC236}">
                <a16:creationId xmlns:a16="http://schemas.microsoft.com/office/drawing/2014/main" id="{0A7775B5-E885-489F-93B0-B48BA5D3F2F0}"/>
              </a:ext>
            </a:extLst>
          </p:cNvPr>
          <p:cNvPicPr>
            <a:picLocks noChangeAspect="1"/>
          </p:cNvPicPr>
          <p:nvPr/>
        </p:nvPicPr>
        <p:blipFill rotWithShape="1">
          <a:blip r:embed="rId4"/>
          <a:srcRect l="21582" t="25849" r="10351" b="38451"/>
          <a:stretch/>
        </p:blipFill>
        <p:spPr>
          <a:xfrm>
            <a:off x="18130" y="1340768"/>
            <a:ext cx="5904656" cy="244827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4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checkerboard(across)">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uild="p"/>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fr-CA" b="1" dirty="0">
                <a:solidFill>
                  <a:schemeClr val="accent5"/>
                </a:solidFill>
              </a:rPr>
              <a:t>Tout triangle est isocèle</a:t>
            </a:r>
            <a:endParaRPr lang="fr-FR" b="1" dirty="0">
              <a:solidFill>
                <a:schemeClr val="accent5"/>
              </a:solidFill>
            </a:endParaRPr>
          </a:p>
        </p:txBody>
      </p:sp>
      <p:sp>
        <p:nvSpPr>
          <p:cNvPr id="19459" name="Rectangle 3"/>
          <p:cNvSpPr>
            <a:spLocks noGrp="1" noChangeArrowheads="1"/>
          </p:cNvSpPr>
          <p:nvPr>
            <p:ph type="body" sz="half" idx="2"/>
          </p:nvPr>
        </p:nvSpPr>
        <p:spPr/>
        <p:txBody>
          <a:bodyPr/>
          <a:lstStyle/>
          <a:p>
            <a:pPr marL="0" indent="0" eaLnBrk="1" hangingPunct="1">
              <a:buNone/>
            </a:pPr>
            <a:r>
              <a:rPr lang="fr-CA" sz="2800"/>
              <a:t>Alvin qui s’est découvert une nouvelle passion pour la géométrie a fait une démonstration très étonnante: tout triangle est isocèle…</a:t>
            </a:r>
            <a:endParaRPr lang="fr-FR" sz="2800"/>
          </a:p>
        </p:txBody>
      </p:sp>
      <p:pic>
        <p:nvPicPr>
          <p:cNvPr id="19460" name="Picture 5" descr="18893065_w434_h_q80"/>
          <p:cNvPicPr>
            <a:picLocks noGrp="1" noChangeAspect="1" noChangeArrowheads="1"/>
          </p:cNvPicPr>
          <p:nvPr>
            <p:ph sz="half" idx="1"/>
          </p:nvPr>
        </p:nvPicPr>
        <p:blipFill>
          <a:blip r:embed="rId3" cstate="print"/>
          <a:srcRect/>
          <a:stretch>
            <a:fillRect/>
          </a:stretch>
        </p:blipFill>
        <p:spPr>
          <a:xfrm>
            <a:off x="2397125" y="1600201"/>
            <a:ext cx="3206750" cy="4525963"/>
          </a:xfr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6111" name="Text Box 31"/>
          <p:cNvSpPr txBox="1">
            <a:spLocks noChangeArrowheads="1"/>
          </p:cNvSpPr>
          <p:nvPr/>
        </p:nvSpPr>
        <p:spPr bwMode="auto">
          <a:xfrm rot="-875723">
            <a:off x="4656138" y="5373689"/>
            <a:ext cx="2303462" cy="854075"/>
          </a:xfrm>
          <a:prstGeom prst="rect">
            <a:avLst/>
          </a:prstGeom>
          <a:noFill/>
          <a:ln w="9525">
            <a:noFill/>
            <a:miter lim="800000"/>
            <a:headEnd/>
            <a:tailEnd/>
          </a:ln>
        </p:spPr>
        <p:txBody>
          <a:bodyPr>
            <a:spAutoFit/>
          </a:bodyPr>
          <a:lstStyle/>
          <a:p>
            <a:pPr>
              <a:spcBef>
                <a:spcPct val="50000"/>
              </a:spcBef>
            </a:pPr>
            <a:r>
              <a:rPr lang="fr-CA" sz="5000">
                <a:solidFill>
                  <a:schemeClr val="hlink"/>
                </a:solidFill>
                <a:latin typeface="Arial Black" pitchFamily="34" charset="0"/>
              </a:rPr>
              <a:t>?</a:t>
            </a:r>
            <a:r>
              <a:rPr lang="fr-CA" sz="5000">
                <a:solidFill>
                  <a:schemeClr val="folHlink"/>
                </a:solidFill>
                <a:latin typeface="Arial Black" pitchFamily="34" charset="0"/>
              </a:rPr>
              <a:t>!</a:t>
            </a:r>
            <a:r>
              <a:rPr lang="fr-CA" sz="5000">
                <a:solidFill>
                  <a:schemeClr val="hlink"/>
                </a:solidFill>
                <a:latin typeface="Arial Black" pitchFamily="34" charset="0"/>
              </a:rPr>
              <a:t>?</a:t>
            </a:r>
            <a:r>
              <a:rPr lang="fr-CA" sz="5000">
                <a:solidFill>
                  <a:schemeClr val="bg2"/>
                </a:solidFill>
                <a:latin typeface="Arial Black" pitchFamily="34" charset="0"/>
              </a:rPr>
              <a:t>?</a:t>
            </a:r>
            <a:r>
              <a:rPr lang="fr-CA" sz="5000">
                <a:solidFill>
                  <a:schemeClr val="hlink"/>
                </a:solidFill>
                <a:latin typeface="Arial Black" pitchFamily="34" charset="0"/>
              </a:rPr>
              <a:t>!</a:t>
            </a:r>
            <a:r>
              <a:rPr lang="fr-CA" sz="5000">
                <a:solidFill>
                  <a:schemeClr val="accent1"/>
                </a:solidFill>
                <a:latin typeface="Arial Black" pitchFamily="34" charset="0"/>
              </a:rPr>
              <a:t>?</a:t>
            </a:r>
            <a:endParaRPr lang="fr-FR" sz="5000">
              <a:solidFill>
                <a:schemeClr val="accent1"/>
              </a:solidFill>
              <a:latin typeface="Arial Black" pitchFamily="34" charset="0"/>
            </a:endParaRPr>
          </a:p>
        </p:txBody>
      </p:sp>
      <p:sp>
        <p:nvSpPr>
          <p:cNvPr id="20483" name="AutoShape 5"/>
          <p:cNvSpPr>
            <a:spLocks noChangeArrowheads="1"/>
          </p:cNvSpPr>
          <p:nvPr/>
        </p:nvSpPr>
        <p:spPr bwMode="auto">
          <a:xfrm rot="-7001110">
            <a:off x="1992313" y="2276475"/>
            <a:ext cx="3384550" cy="338455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fr-CA"/>
          </a:p>
        </p:txBody>
      </p:sp>
      <p:sp>
        <p:nvSpPr>
          <p:cNvPr id="20484" name="Text Box 6"/>
          <p:cNvSpPr txBox="1">
            <a:spLocks noChangeArrowheads="1"/>
          </p:cNvSpPr>
          <p:nvPr/>
        </p:nvSpPr>
        <p:spPr bwMode="auto">
          <a:xfrm>
            <a:off x="4295775" y="1268413"/>
            <a:ext cx="647700" cy="366712"/>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A</a:t>
            </a:r>
            <a:endParaRPr lang="fr-FR" b="1">
              <a:latin typeface="Arial Black" pitchFamily="34" charset="0"/>
            </a:endParaRPr>
          </a:p>
        </p:txBody>
      </p:sp>
      <p:sp>
        <p:nvSpPr>
          <p:cNvPr id="20485" name="Text Box 8"/>
          <p:cNvSpPr txBox="1">
            <a:spLocks noChangeArrowheads="1"/>
          </p:cNvSpPr>
          <p:nvPr/>
        </p:nvSpPr>
        <p:spPr bwMode="auto">
          <a:xfrm>
            <a:off x="1919288" y="4797426"/>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B</a:t>
            </a:r>
            <a:endParaRPr lang="fr-FR" b="1">
              <a:latin typeface="Arial Black" pitchFamily="34" charset="0"/>
            </a:endParaRPr>
          </a:p>
        </p:txBody>
      </p:sp>
      <p:sp>
        <p:nvSpPr>
          <p:cNvPr id="20486" name="Text Box 9"/>
          <p:cNvSpPr txBox="1">
            <a:spLocks noChangeArrowheads="1"/>
          </p:cNvSpPr>
          <p:nvPr/>
        </p:nvSpPr>
        <p:spPr bwMode="auto">
          <a:xfrm>
            <a:off x="5735638" y="4797426"/>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C</a:t>
            </a:r>
            <a:endParaRPr lang="fr-FR" b="1">
              <a:latin typeface="Arial Black" pitchFamily="34" charset="0"/>
            </a:endParaRPr>
          </a:p>
        </p:txBody>
      </p:sp>
      <p:sp>
        <p:nvSpPr>
          <p:cNvPr id="46090" name="Text Box 10"/>
          <p:cNvSpPr txBox="1">
            <a:spLocks noChangeArrowheads="1"/>
          </p:cNvSpPr>
          <p:nvPr/>
        </p:nvSpPr>
        <p:spPr bwMode="auto">
          <a:xfrm>
            <a:off x="5808664" y="549275"/>
            <a:ext cx="4537075" cy="457200"/>
          </a:xfrm>
          <a:prstGeom prst="rect">
            <a:avLst/>
          </a:prstGeom>
          <a:noFill/>
          <a:ln w="9525">
            <a:noFill/>
            <a:miter lim="800000"/>
            <a:headEnd/>
            <a:tailEnd/>
          </a:ln>
        </p:spPr>
        <p:txBody>
          <a:bodyPr>
            <a:spAutoFit/>
          </a:bodyPr>
          <a:lstStyle/>
          <a:p>
            <a:pPr>
              <a:spcBef>
                <a:spcPct val="50000"/>
              </a:spcBef>
            </a:pPr>
            <a:r>
              <a:rPr lang="fr-CA" sz="2400"/>
              <a:t>On trace la bissectrice de A</a:t>
            </a:r>
            <a:endParaRPr lang="fr-FR" sz="2400"/>
          </a:p>
        </p:txBody>
      </p:sp>
      <p:sp>
        <p:nvSpPr>
          <p:cNvPr id="46091" name="Line 11"/>
          <p:cNvSpPr>
            <a:spLocks noChangeShapeType="1"/>
          </p:cNvSpPr>
          <p:nvPr/>
        </p:nvSpPr>
        <p:spPr bwMode="auto">
          <a:xfrm flipH="1">
            <a:off x="3935414" y="1700214"/>
            <a:ext cx="504825" cy="3024187"/>
          </a:xfrm>
          <a:prstGeom prst="line">
            <a:avLst/>
          </a:prstGeom>
          <a:noFill/>
          <a:ln w="9525">
            <a:solidFill>
              <a:schemeClr val="tx1"/>
            </a:solidFill>
            <a:round/>
            <a:headEnd/>
            <a:tailEnd/>
          </a:ln>
        </p:spPr>
        <p:txBody>
          <a:bodyPr/>
          <a:lstStyle/>
          <a:p>
            <a:endParaRPr lang="fr-CA"/>
          </a:p>
        </p:txBody>
      </p:sp>
      <p:sp>
        <p:nvSpPr>
          <p:cNvPr id="46092" name="Text Box 12"/>
          <p:cNvSpPr txBox="1">
            <a:spLocks noChangeArrowheads="1"/>
          </p:cNvSpPr>
          <p:nvPr/>
        </p:nvSpPr>
        <p:spPr bwMode="auto">
          <a:xfrm>
            <a:off x="5808663" y="1125538"/>
            <a:ext cx="4608512" cy="457200"/>
          </a:xfrm>
          <a:prstGeom prst="rect">
            <a:avLst/>
          </a:prstGeom>
          <a:noFill/>
          <a:ln w="9525">
            <a:noFill/>
            <a:miter lim="800000"/>
            <a:headEnd/>
            <a:tailEnd/>
          </a:ln>
        </p:spPr>
        <p:txBody>
          <a:bodyPr>
            <a:spAutoFit/>
          </a:bodyPr>
          <a:lstStyle/>
          <a:p>
            <a:pPr>
              <a:spcBef>
                <a:spcPct val="50000"/>
              </a:spcBef>
            </a:pPr>
            <a:r>
              <a:rPr lang="fr-CA" sz="2400"/>
              <a:t>On trace la médiatrice de BC</a:t>
            </a:r>
            <a:endParaRPr lang="fr-FR" sz="2400"/>
          </a:p>
        </p:txBody>
      </p:sp>
      <p:sp>
        <p:nvSpPr>
          <p:cNvPr id="46093" name="Line 13"/>
          <p:cNvSpPr>
            <a:spLocks noChangeShapeType="1"/>
          </p:cNvSpPr>
          <p:nvPr/>
        </p:nvSpPr>
        <p:spPr bwMode="auto">
          <a:xfrm flipV="1">
            <a:off x="4079875" y="2205038"/>
            <a:ext cx="0" cy="2519362"/>
          </a:xfrm>
          <a:prstGeom prst="line">
            <a:avLst/>
          </a:prstGeom>
          <a:noFill/>
          <a:ln w="9525">
            <a:solidFill>
              <a:schemeClr val="tx1"/>
            </a:solidFill>
            <a:round/>
            <a:headEnd/>
            <a:tailEnd/>
          </a:ln>
        </p:spPr>
        <p:txBody>
          <a:bodyPr/>
          <a:lstStyle/>
          <a:p>
            <a:endParaRPr lang="fr-CA"/>
          </a:p>
        </p:txBody>
      </p:sp>
      <p:sp>
        <p:nvSpPr>
          <p:cNvPr id="46094" name="Text Box 14"/>
          <p:cNvSpPr txBox="1">
            <a:spLocks noChangeArrowheads="1"/>
          </p:cNvSpPr>
          <p:nvPr/>
        </p:nvSpPr>
        <p:spPr bwMode="auto">
          <a:xfrm>
            <a:off x="5880100" y="1773238"/>
            <a:ext cx="4787900" cy="457200"/>
          </a:xfrm>
          <a:prstGeom prst="rect">
            <a:avLst/>
          </a:prstGeom>
          <a:noFill/>
          <a:ln w="9525">
            <a:noFill/>
            <a:miter lim="800000"/>
            <a:headEnd/>
            <a:tailEnd/>
          </a:ln>
        </p:spPr>
        <p:txBody>
          <a:bodyPr>
            <a:spAutoFit/>
          </a:bodyPr>
          <a:lstStyle/>
          <a:p>
            <a:pPr>
              <a:spcBef>
                <a:spcPct val="50000"/>
              </a:spcBef>
            </a:pPr>
            <a:r>
              <a:rPr lang="fr-CA" sz="2400"/>
              <a:t>On note K le point d’intersection</a:t>
            </a:r>
            <a:endParaRPr lang="fr-FR" sz="2400"/>
          </a:p>
        </p:txBody>
      </p:sp>
      <p:sp>
        <p:nvSpPr>
          <p:cNvPr id="46095" name="Text Box 15"/>
          <p:cNvSpPr txBox="1">
            <a:spLocks noChangeArrowheads="1"/>
          </p:cNvSpPr>
          <p:nvPr/>
        </p:nvSpPr>
        <p:spPr bwMode="auto">
          <a:xfrm>
            <a:off x="4151313" y="3860801"/>
            <a:ext cx="360362"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K</a:t>
            </a:r>
            <a:endParaRPr lang="fr-FR">
              <a:latin typeface="Arial Black" pitchFamily="34" charset="0"/>
            </a:endParaRPr>
          </a:p>
        </p:txBody>
      </p:sp>
      <p:sp>
        <p:nvSpPr>
          <p:cNvPr id="46096" name="Text Box 16"/>
          <p:cNvSpPr txBox="1">
            <a:spLocks noChangeArrowheads="1"/>
          </p:cNvSpPr>
          <p:nvPr/>
        </p:nvSpPr>
        <p:spPr bwMode="auto">
          <a:xfrm>
            <a:off x="5808663" y="549276"/>
            <a:ext cx="4392612" cy="1200329"/>
          </a:xfrm>
          <a:prstGeom prst="rect">
            <a:avLst/>
          </a:prstGeom>
          <a:noFill/>
          <a:ln w="9525">
            <a:noFill/>
            <a:miter lim="800000"/>
            <a:headEnd/>
            <a:tailEnd/>
          </a:ln>
        </p:spPr>
        <p:txBody>
          <a:bodyPr>
            <a:spAutoFit/>
          </a:bodyPr>
          <a:lstStyle/>
          <a:p>
            <a:pPr>
              <a:spcBef>
                <a:spcPct val="50000"/>
              </a:spcBef>
            </a:pPr>
            <a:r>
              <a:rPr lang="fr-CA" sz="2400"/>
              <a:t>On trace des segments perpendiculaires aux côtés AC et AB se joignant au point K</a:t>
            </a:r>
            <a:endParaRPr lang="fr-FR" sz="2400"/>
          </a:p>
        </p:txBody>
      </p:sp>
      <p:sp>
        <p:nvSpPr>
          <p:cNvPr id="46097" name="Line 17"/>
          <p:cNvSpPr>
            <a:spLocks noChangeShapeType="1"/>
          </p:cNvSpPr>
          <p:nvPr/>
        </p:nvSpPr>
        <p:spPr bwMode="auto">
          <a:xfrm flipV="1">
            <a:off x="4079876" y="3357564"/>
            <a:ext cx="1223963" cy="503237"/>
          </a:xfrm>
          <a:prstGeom prst="line">
            <a:avLst/>
          </a:prstGeom>
          <a:noFill/>
          <a:ln w="9525">
            <a:solidFill>
              <a:schemeClr val="tx1"/>
            </a:solidFill>
            <a:round/>
            <a:headEnd/>
            <a:tailEnd/>
          </a:ln>
        </p:spPr>
        <p:txBody>
          <a:bodyPr/>
          <a:lstStyle/>
          <a:p>
            <a:endParaRPr lang="fr-CA"/>
          </a:p>
        </p:txBody>
      </p:sp>
      <p:sp>
        <p:nvSpPr>
          <p:cNvPr id="46098" name="Line 18"/>
          <p:cNvSpPr>
            <a:spLocks noChangeShapeType="1"/>
          </p:cNvSpPr>
          <p:nvPr/>
        </p:nvSpPr>
        <p:spPr bwMode="auto">
          <a:xfrm flipH="1" flipV="1">
            <a:off x="3216275" y="3284538"/>
            <a:ext cx="863600" cy="576262"/>
          </a:xfrm>
          <a:prstGeom prst="line">
            <a:avLst/>
          </a:prstGeom>
          <a:noFill/>
          <a:ln w="9525">
            <a:solidFill>
              <a:schemeClr val="tx1"/>
            </a:solidFill>
            <a:round/>
            <a:headEnd/>
            <a:tailEnd/>
          </a:ln>
        </p:spPr>
        <p:txBody>
          <a:bodyPr/>
          <a:lstStyle/>
          <a:p>
            <a:endParaRPr lang="fr-CA"/>
          </a:p>
        </p:txBody>
      </p:sp>
      <p:sp>
        <p:nvSpPr>
          <p:cNvPr id="46099" name="Text Box 19"/>
          <p:cNvSpPr txBox="1">
            <a:spLocks noChangeArrowheads="1"/>
          </p:cNvSpPr>
          <p:nvPr/>
        </p:nvSpPr>
        <p:spPr bwMode="auto">
          <a:xfrm>
            <a:off x="2711451" y="3068638"/>
            <a:ext cx="504825" cy="366712"/>
          </a:xfrm>
          <a:prstGeom prst="rect">
            <a:avLst/>
          </a:prstGeom>
          <a:noFill/>
          <a:ln w="9525">
            <a:noFill/>
            <a:miter lim="800000"/>
            <a:headEnd/>
            <a:tailEnd/>
          </a:ln>
        </p:spPr>
        <p:txBody>
          <a:bodyPr>
            <a:spAutoFit/>
          </a:bodyPr>
          <a:lstStyle/>
          <a:p>
            <a:pPr>
              <a:spcBef>
                <a:spcPct val="50000"/>
              </a:spcBef>
            </a:pPr>
            <a:r>
              <a:rPr lang="fr-CA">
                <a:latin typeface="Arial Black" pitchFamily="34" charset="0"/>
              </a:rPr>
              <a:t>M</a:t>
            </a:r>
            <a:endParaRPr lang="fr-FR">
              <a:latin typeface="Arial Black" pitchFamily="34" charset="0"/>
            </a:endParaRPr>
          </a:p>
        </p:txBody>
      </p:sp>
      <p:sp>
        <p:nvSpPr>
          <p:cNvPr id="46100" name="Text Box 20"/>
          <p:cNvSpPr txBox="1">
            <a:spLocks noChangeArrowheads="1"/>
          </p:cNvSpPr>
          <p:nvPr/>
        </p:nvSpPr>
        <p:spPr bwMode="auto">
          <a:xfrm>
            <a:off x="5303839" y="3141663"/>
            <a:ext cx="504825" cy="366712"/>
          </a:xfrm>
          <a:prstGeom prst="rect">
            <a:avLst/>
          </a:prstGeom>
          <a:noFill/>
          <a:ln w="9525">
            <a:noFill/>
            <a:miter lim="800000"/>
            <a:headEnd/>
            <a:tailEnd/>
          </a:ln>
        </p:spPr>
        <p:txBody>
          <a:bodyPr>
            <a:spAutoFit/>
          </a:bodyPr>
          <a:lstStyle/>
          <a:p>
            <a:pPr>
              <a:spcBef>
                <a:spcPct val="50000"/>
              </a:spcBef>
            </a:pPr>
            <a:r>
              <a:rPr lang="fr-CA">
                <a:latin typeface="Arial Black" pitchFamily="34" charset="0"/>
              </a:rPr>
              <a:t>N</a:t>
            </a:r>
            <a:endParaRPr lang="fr-FR">
              <a:latin typeface="Arial Black" pitchFamily="34" charset="0"/>
            </a:endParaRPr>
          </a:p>
        </p:txBody>
      </p:sp>
      <p:sp>
        <p:nvSpPr>
          <p:cNvPr id="46101" name="Text Box 21"/>
          <p:cNvSpPr txBox="1">
            <a:spLocks noChangeArrowheads="1"/>
          </p:cNvSpPr>
          <p:nvPr/>
        </p:nvSpPr>
        <p:spPr bwMode="auto">
          <a:xfrm>
            <a:off x="5808664" y="549275"/>
            <a:ext cx="4859337" cy="3046988"/>
          </a:xfrm>
          <a:prstGeom prst="rect">
            <a:avLst/>
          </a:prstGeom>
          <a:noFill/>
          <a:ln w="9525">
            <a:noFill/>
            <a:miter lim="800000"/>
            <a:headEnd/>
            <a:tailEnd/>
          </a:ln>
        </p:spPr>
        <p:txBody>
          <a:bodyPr>
            <a:spAutoFit/>
          </a:bodyPr>
          <a:lstStyle/>
          <a:p>
            <a:pPr>
              <a:spcBef>
                <a:spcPct val="50000"/>
              </a:spcBef>
            </a:pPr>
            <a:r>
              <a:rPr lang="fr-CA" sz="2400"/>
              <a:t>Les triangles AMK et ANK sont deux triangles rectangles ayant la même hypoténuse et le même petit angle, alors ils sont isométriques. On conclut que le segment AM est de même longueur que le segment AN, tout comme KM et KN.</a:t>
            </a:r>
            <a:endParaRPr lang="fr-FR" sz="2400"/>
          </a:p>
        </p:txBody>
      </p:sp>
      <p:sp>
        <p:nvSpPr>
          <p:cNvPr id="46102" name="Text Box 22"/>
          <p:cNvSpPr txBox="1">
            <a:spLocks noChangeArrowheads="1"/>
          </p:cNvSpPr>
          <p:nvPr/>
        </p:nvSpPr>
        <p:spPr bwMode="auto">
          <a:xfrm>
            <a:off x="5808663" y="620714"/>
            <a:ext cx="4032250" cy="830997"/>
          </a:xfrm>
          <a:prstGeom prst="rect">
            <a:avLst/>
          </a:prstGeom>
          <a:noFill/>
          <a:ln w="9525">
            <a:noFill/>
            <a:miter lim="800000"/>
            <a:headEnd/>
            <a:tailEnd/>
          </a:ln>
        </p:spPr>
        <p:txBody>
          <a:bodyPr>
            <a:spAutoFit/>
          </a:bodyPr>
          <a:lstStyle/>
          <a:p>
            <a:pPr>
              <a:spcBef>
                <a:spcPct val="50000"/>
              </a:spcBef>
            </a:pPr>
            <a:r>
              <a:rPr lang="fr-CA" sz="2400"/>
              <a:t>On relie les points B et C au point K</a:t>
            </a:r>
            <a:endParaRPr lang="fr-FR" sz="2400"/>
          </a:p>
        </p:txBody>
      </p:sp>
      <p:sp>
        <p:nvSpPr>
          <p:cNvPr id="46103" name="Line 23"/>
          <p:cNvSpPr>
            <a:spLocks noChangeShapeType="1"/>
          </p:cNvSpPr>
          <p:nvPr/>
        </p:nvSpPr>
        <p:spPr bwMode="auto">
          <a:xfrm flipV="1">
            <a:off x="2135189" y="3860800"/>
            <a:ext cx="1944687" cy="863600"/>
          </a:xfrm>
          <a:prstGeom prst="line">
            <a:avLst/>
          </a:prstGeom>
          <a:noFill/>
          <a:ln w="9525">
            <a:solidFill>
              <a:schemeClr val="tx1"/>
            </a:solidFill>
            <a:round/>
            <a:headEnd/>
            <a:tailEnd/>
          </a:ln>
        </p:spPr>
        <p:txBody>
          <a:bodyPr/>
          <a:lstStyle/>
          <a:p>
            <a:endParaRPr lang="fr-CA"/>
          </a:p>
        </p:txBody>
      </p:sp>
      <p:sp>
        <p:nvSpPr>
          <p:cNvPr id="46104" name="Line 24"/>
          <p:cNvSpPr>
            <a:spLocks noChangeShapeType="1"/>
          </p:cNvSpPr>
          <p:nvPr/>
        </p:nvSpPr>
        <p:spPr bwMode="auto">
          <a:xfrm>
            <a:off x="4079876" y="3860800"/>
            <a:ext cx="1871663" cy="863600"/>
          </a:xfrm>
          <a:prstGeom prst="line">
            <a:avLst/>
          </a:prstGeom>
          <a:noFill/>
          <a:ln w="9525">
            <a:solidFill>
              <a:schemeClr val="tx1"/>
            </a:solidFill>
            <a:round/>
            <a:headEnd/>
            <a:tailEnd/>
          </a:ln>
        </p:spPr>
        <p:txBody>
          <a:bodyPr/>
          <a:lstStyle/>
          <a:p>
            <a:endParaRPr lang="fr-CA"/>
          </a:p>
        </p:txBody>
      </p:sp>
      <p:sp>
        <p:nvSpPr>
          <p:cNvPr id="46105" name="Text Box 25"/>
          <p:cNvSpPr txBox="1">
            <a:spLocks noChangeArrowheads="1"/>
          </p:cNvSpPr>
          <p:nvPr/>
        </p:nvSpPr>
        <p:spPr bwMode="auto">
          <a:xfrm>
            <a:off x="2063751" y="5229225"/>
            <a:ext cx="2303463" cy="457200"/>
          </a:xfrm>
          <a:prstGeom prst="rect">
            <a:avLst/>
          </a:prstGeom>
          <a:noFill/>
          <a:ln w="9525">
            <a:noFill/>
            <a:miter lim="800000"/>
            <a:headEnd/>
            <a:tailEnd/>
          </a:ln>
        </p:spPr>
        <p:txBody>
          <a:bodyPr>
            <a:spAutoFit/>
          </a:bodyPr>
          <a:lstStyle/>
          <a:p>
            <a:pPr>
              <a:spcBef>
                <a:spcPct val="50000"/>
              </a:spcBef>
            </a:pPr>
            <a:r>
              <a:rPr lang="fr-CA" sz="2400">
                <a:latin typeface="Arial Black" pitchFamily="34" charset="0"/>
              </a:rPr>
              <a:t>AM=AN</a:t>
            </a:r>
            <a:endParaRPr lang="fr-FR" sz="2400">
              <a:latin typeface="Arial Black" pitchFamily="34" charset="0"/>
            </a:endParaRPr>
          </a:p>
        </p:txBody>
      </p:sp>
      <p:sp>
        <p:nvSpPr>
          <p:cNvPr id="46106" name="Text Box 26"/>
          <p:cNvSpPr txBox="1">
            <a:spLocks noChangeArrowheads="1"/>
          </p:cNvSpPr>
          <p:nvPr/>
        </p:nvSpPr>
        <p:spPr bwMode="auto">
          <a:xfrm>
            <a:off x="5880100" y="620714"/>
            <a:ext cx="4787900" cy="1200329"/>
          </a:xfrm>
          <a:prstGeom prst="rect">
            <a:avLst/>
          </a:prstGeom>
          <a:noFill/>
          <a:ln w="9525">
            <a:noFill/>
            <a:miter lim="800000"/>
            <a:headEnd/>
            <a:tailEnd/>
          </a:ln>
        </p:spPr>
        <p:txBody>
          <a:bodyPr>
            <a:spAutoFit/>
          </a:bodyPr>
          <a:lstStyle/>
          <a:p>
            <a:pPr>
              <a:spcBef>
                <a:spcPct val="50000"/>
              </a:spcBef>
            </a:pPr>
            <a:r>
              <a:rPr lang="fr-CA" sz="2400"/>
              <a:t>K est sur la médiatrice de BC, alors les longueurs des segments KB et KC sont identiques.</a:t>
            </a:r>
            <a:endParaRPr lang="fr-FR" sz="2400"/>
          </a:p>
        </p:txBody>
      </p:sp>
      <p:sp>
        <p:nvSpPr>
          <p:cNvPr id="46107" name="Text Box 27"/>
          <p:cNvSpPr txBox="1">
            <a:spLocks noChangeArrowheads="1"/>
          </p:cNvSpPr>
          <p:nvPr/>
        </p:nvSpPr>
        <p:spPr bwMode="auto">
          <a:xfrm>
            <a:off x="5880100" y="2060576"/>
            <a:ext cx="4643438" cy="830997"/>
          </a:xfrm>
          <a:prstGeom prst="rect">
            <a:avLst/>
          </a:prstGeom>
          <a:noFill/>
          <a:ln w="9525">
            <a:noFill/>
            <a:miter lim="800000"/>
            <a:headEnd/>
            <a:tailEnd/>
          </a:ln>
        </p:spPr>
        <p:txBody>
          <a:bodyPr>
            <a:spAutoFit/>
          </a:bodyPr>
          <a:lstStyle/>
          <a:p>
            <a:pPr>
              <a:spcBef>
                <a:spcPct val="50000"/>
              </a:spcBef>
            </a:pPr>
            <a:r>
              <a:rPr lang="fr-CA" sz="2400"/>
              <a:t>On a KB=KC et KM = KN. Par Pythagore, NC=MB .</a:t>
            </a:r>
            <a:endParaRPr lang="fr-FR" sz="2400"/>
          </a:p>
        </p:txBody>
      </p:sp>
      <p:sp>
        <p:nvSpPr>
          <p:cNvPr id="46108" name="Text Box 28"/>
          <p:cNvSpPr txBox="1">
            <a:spLocks noChangeArrowheads="1"/>
          </p:cNvSpPr>
          <p:nvPr/>
        </p:nvSpPr>
        <p:spPr bwMode="auto">
          <a:xfrm>
            <a:off x="2063751" y="5805488"/>
            <a:ext cx="1584325" cy="457200"/>
          </a:xfrm>
          <a:prstGeom prst="rect">
            <a:avLst/>
          </a:prstGeom>
          <a:noFill/>
          <a:ln w="9525">
            <a:noFill/>
            <a:miter lim="800000"/>
            <a:headEnd/>
            <a:tailEnd/>
          </a:ln>
        </p:spPr>
        <p:txBody>
          <a:bodyPr>
            <a:spAutoFit/>
          </a:bodyPr>
          <a:lstStyle/>
          <a:p>
            <a:pPr>
              <a:spcBef>
                <a:spcPct val="50000"/>
              </a:spcBef>
            </a:pPr>
            <a:r>
              <a:rPr lang="fr-CA" sz="2400">
                <a:latin typeface="Arial Black" pitchFamily="34" charset="0"/>
              </a:rPr>
              <a:t>MB=NC</a:t>
            </a:r>
            <a:endParaRPr lang="fr-FR" sz="2400">
              <a:latin typeface="Arial Black" pitchFamily="34" charset="0"/>
            </a:endParaRPr>
          </a:p>
        </p:txBody>
      </p:sp>
      <p:sp>
        <p:nvSpPr>
          <p:cNvPr id="46109" name="AutoShape 29"/>
          <p:cNvSpPr>
            <a:spLocks noChangeArrowheads="1"/>
          </p:cNvSpPr>
          <p:nvPr/>
        </p:nvSpPr>
        <p:spPr bwMode="auto">
          <a:xfrm>
            <a:off x="3719513" y="5589588"/>
            <a:ext cx="863600" cy="431800"/>
          </a:xfrm>
          <a:prstGeom prst="rightArrow">
            <a:avLst>
              <a:gd name="adj1" fmla="val 50000"/>
              <a:gd name="adj2" fmla="val 50000"/>
            </a:avLst>
          </a:prstGeom>
          <a:solidFill>
            <a:schemeClr val="accent1"/>
          </a:solidFill>
          <a:ln w="9525">
            <a:solidFill>
              <a:schemeClr val="tx1"/>
            </a:solidFill>
            <a:miter lim="800000"/>
            <a:headEnd/>
            <a:tailEnd/>
          </a:ln>
        </p:spPr>
        <p:txBody>
          <a:bodyPr wrap="none" anchor="ctr"/>
          <a:lstStyle/>
          <a:p>
            <a:endParaRPr lang="fr-CA"/>
          </a:p>
        </p:txBody>
      </p:sp>
      <p:sp>
        <p:nvSpPr>
          <p:cNvPr id="46110" name="Text Box 30"/>
          <p:cNvSpPr txBox="1">
            <a:spLocks noChangeArrowheads="1"/>
          </p:cNvSpPr>
          <p:nvPr/>
        </p:nvSpPr>
        <p:spPr bwMode="auto">
          <a:xfrm>
            <a:off x="4872038" y="5589588"/>
            <a:ext cx="1727200" cy="457200"/>
          </a:xfrm>
          <a:prstGeom prst="rect">
            <a:avLst/>
          </a:prstGeom>
          <a:noFill/>
          <a:ln w="9525">
            <a:noFill/>
            <a:miter lim="800000"/>
            <a:headEnd/>
            <a:tailEnd/>
          </a:ln>
          <a:effectLst/>
        </p:spPr>
        <p:txBody>
          <a:bodyPr>
            <a:spAutoFit/>
          </a:bodyPr>
          <a:lstStyle/>
          <a:p>
            <a:pPr>
              <a:spcBef>
                <a:spcPct val="50000"/>
              </a:spcBef>
              <a:defRPr/>
            </a:pPr>
            <a:r>
              <a:rPr lang="fr-CA" sz="2400">
                <a:effectLst>
                  <a:outerShdw blurRad="38100" dist="38100" dir="2700000" algn="tl">
                    <a:srgbClr val="336699"/>
                  </a:outerShdw>
                </a:effectLst>
                <a:latin typeface="Arial Black" pitchFamily="34" charset="0"/>
              </a:rPr>
              <a:t>AB=AC</a:t>
            </a:r>
            <a:endParaRPr lang="fr-FR" sz="2400">
              <a:effectLst>
                <a:outerShdw blurRad="38100" dist="38100" dir="2700000" algn="tl">
                  <a:srgbClr val="336699"/>
                </a:outerShdw>
              </a:effectLst>
              <a:latin typeface="Arial Black"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6091"/>
                                        </p:tgtEl>
                                        <p:attrNameLst>
                                          <p:attrName>style.visibility</p:attrName>
                                        </p:attrNameLst>
                                      </p:cBhvr>
                                      <p:to>
                                        <p:strVal val="visible"/>
                                      </p:to>
                                    </p:set>
                                    <p:animEffect transition="in" filter="strips(downLeft)">
                                      <p:cBhvr>
                                        <p:cTn id="7" dur="500"/>
                                        <p:tgtEl>
                                          <p:spTgt spid="46091"/>
                                        </p:tgtEl>
                                      </p:cBhvr>
                                    </p:animEffect>
                                  </p:childTnLst>
                                </p:cTn>
                              </p:par>
                              <p:par>
                                <p:cTn id="8" presetID="1" presetClass="entr" presetSubtype="0" fill="hold" grpId="0" nodeType="withEffect">
                                  <p:stCondLst>
                                    <p:cond delay="0"/>
                                  </p:stCondLst>
                                  <p:childTnLst>
                                    <p:set>
                                      <p:cBhvr>
                                        <p:cTn id="9" dur="1" fill="hold">
                                          <p:stCondLst>
                                            <p:cond delay="0"/>
                                          </p:stCondLst>
                                        </p:cTn>
                                        <p:tgtEl>
                                          <p:spTgt spid="46090"/>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46092"/>
                                        </p:tgtEl>
                                        <p:attrNameLst>
                                          <p:attrName>style.visibility</p:attrName>
                                        </p:attrNameLst>
                                      </p:cBhvr>
                                      <p:to>
                                        <p:strVal val="visible"/>
                                      </p:to>
                                    </p:set>
                                  </p:childTnLst>
                                </p:cTn>
                              </p:par>
                              <p:par>
                                <p:cTn id="14" presetID="18" presetClass="entr" presetSubtype="9" fill="hold" grpId="0" nodeType="withEffect">
                                  <p:stCondLst>
                                    <p:cond delay="0"/>
                                  </p:stCondLst>
                                  <p:childTnLst>
                                    <p:set>
                                      <p:cBhvr>
                                        <p:cTn id="15" dur="1" fill="hold">
                                          <p:stCondLst>
                                            <p:cond delay="0"/>
                                          </p:stCondLst>
                                        </p:cTn>
                                        <p:tgtEl>
                                          <p:spTgt spid="46093"/>
                                        </p:tgtEl>
                                        <p:attrNameLst>
                                          <p:attrName>style.visibility</p:attrName>
                                        </p:attrNameLst>
                                      </p:cBhvr>
                                      <p:to>
                                        <p:strVal val="visible"/>
                                      </p:to>
                                    </p:set>
                                    <p:animEffect transition="in" filter="strips(upLeft)">
                                      <p:cBhvr>
                                        <p:cTn id="16" dur="500"/>
                                        <p:tgtEl>
                                          <p:spTgt spid="46093"/>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609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09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grpId="1" nodeType="clickEffect">
                                  <p:stCondLst>
                                    <p:cond delay="0"/>
                                  </p:stCondLst>
                                  <p:childTnLst>
                                    <p:animEffect transition="out" filter="checkerboard(across)">
                                      <p:cBhvr>
                                        <p:cTn id="26" dur="500"/>
                                        <p:tgtEl>
                                          <p:spTgt spid="46090"/>
                                        </p:tgtEl>
                                      </p:cBhvr>
                                    </p:animEffect>
                                    <p:set>
                                      <p:cBhvr>
                                        <p:cTn id="27" dur="1" fill="hold">
                                          <p:stCondLst>
                                            <p:cond delay="499"/>
                                          </p:stCondLst>
                                        </p:cTn>
                                        <p:tgtEl>
                                          <p:spTgt spid="46090"/>
                                        </p:tgtEl>
                                        <p:attrNameLst>
                                          <p:attrName>style.visibility</p:attrName>
                                        </p:attrNameLst>
                                      </p:cBhvr>
                                      <p:to>
                                        <p:strVal val="hidden"/>
                                      </p:to>
                                    </p:set>
                                  </p:childTnLst>
                                </p:cTn>
                              </p:par>
                              <p:par>
                                <p:cTn id="28" presetID="5" presetClass="exit" presetSubtype="10" fill="hold" grpId="1" nodeType="withEffect">
                                  <p:stCondLst>
                                    <p:cond delay="0"/>
                                  </p:stCondLst>
                                  <p:childTnLst>
                                    <p:animEffect transition="out" filter="checkerboard(across)">
                                      <p:cBhvr>
                                        <p:cTn id="29" dur="500"/>
                                        <p:tgtEl>
                                          <p:spTgt spid="46092"/>
                                        </p:tgtEl>
                                      </p:cBhvr>
                                    </p:animEffect>
                                    <p:set>
                                      <p:cBhvr>
                                        <p:cTn id="30" dur="1" fill="hold">
                                          <p:stCondLst>
                                            <p:cond delay="499"/>
                                          </p:stCondLst>
                                        </p:cTn>
                                        <p:tgtEl>
                                          <p:spTgt spid="46092"/>
                                        </p:tgtEl>
                                        <p:attrNameLst>
                                          <p:attrName>style.visibility</p:attrName>
                                        </p:attrNameLst>
                                      </p:cBhvr>
                                      <p:to>
                                        <p:strVal val="hidden"/>
                                      </p:to>
                                    </p:set>
                                  </p:childTnLst>
                                </p:cTn>
                              </p:par>
                              <p:par>
                                <p:cTn id="31" presetID="5" presetClass="exit" presetSubtype="10" fill="hold" grpId="1" nodeType="withEffect">
                                  <p:stCondLst>
                                    <p:cond delay="0"/>
                                  </p:stCondLst>
                                  <p:childTnLst>
                                    <p:animEffect transition="out" filter="checkerboard(across)">
                                      <p:cBhvr>
                                        <p:cTn id="32" dur="500"/>
                                        <p:tgtEl>
                                          <p:spTgt spid="46094"/>
                                        </p:tgtEl>
                                      </p:cBhvr>
                                    </p:animEffect>
                                    <p:set>
                                      <p:cBhvr>
                                        <p:cTn id="33" dur="1" fill="hold">
                                          <p:stCondLst>
                                            <p:cond delay="499"/>
                                          </p:stCondLst>
                                        </p:cTn>
                                        <p:tgtEl>
                                          <p:spTgt spid="46094"/>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2" presetClass="entr" presetSubtype="4" fill="hold" grpId="0" nodeType="clickEffect">
                                  <p:stCondLst>
                                    <p:cond delay="0"/>
                                  </p:stCondLst>
                                  <p:childTnLst>
                                    <p:set>
                                      <p:cBhvr>
                                        <p:cTn id="37" dur="1" fill="hold">
                                          <p:stCondLst>
                                            <p:cond delay="0"/>
                                          </p:stCondLst>
                                        </p:cTn>
                                        <p:tgtEl>
                                          <p:spTgt spid="46096"/>
                                        </p:tgtEl>
                                        <p:attrNameLst>
                                          <p:attrName>style.visibility</p:attrName>
                                        </p:attrNameLst>
                                      </p:cBhvr>
                                      <p:to>
                                        <p:strVal val="visible"/>
                                      </p:to>
                                    </p:set>
                                    <p:animEffect transition="in" filter="slide(fromBottom)">
                                      <p:cBhvr>
                                        <p:cTn id="38" dur="500"/>
                                        <p:tgtEl>
                                          <p:spTgt spid="46096"/>
                                        </p:tgtEl>
                                      </p:cBhvr>
                                    </p:animEffect>
                                  </p:childTnLst>
                                </p:cTn>
                              </p:par>
                              <p:par>
                                <p:cTn id="39" presetID="18" presetClass="entr" presetSubtype="12" fill="hold" grpId="0" nodeType="withEffect">
                                  <p:stCondLst>
                                    <p:cond delay="0"/>
                                  </p:stCondLst>
                                  <p:childTnLst>
                                    <p:set>
                                      <p:cBhvr>
                                        <p:cTn id="40" dur="1" fill="hold">
                                          <p:stCondLst>
                                            <p:cond delay="0"/>
                                          </p:stCondLst>
                                        </p:cTn>
                                        <p:tgtEl>
                                          <p:spTgt spid="46097"/>
                                        </p:tgtEl>
                                        <p:attrNameLst>
                                          <p:attrName>style.visibility</p:attrName>
                                        </p:attrNameLst>
                                      </p:cBhvr>
                                      <p:to>
                                        <p:strVal val="visible"/>
                                      </p:to>
                                    </p:set>
                                    <p:animEffect transition="in" filter="strips(downLeft)">
                                      <p:cBhvr>
                                        <p:cTn id="41" dur="500"/>
                                        <p:tgtEl>
                                          <p:spTgt spid="46097"/>
                                        </p:tgtEl>
                                      </p:cBhvr>
                                    </p:animEffect>
                                  </p:childTnLst>
                                </p:cTn>
                              </p:par>
                              <p:par>
                                <p:cTn id="42" presetID="1" presetClass="entr" presetSubtype="0" fill="hold" grpId="0" nodeType="withEffect">
                                  <p:stCondLst>
                                    <p:cond delay="0"/>
                                  </p:stCondLst>
                                  <p:childTnLst>
                                    <p:set>
                                      <p:cBhvr>
                                        <p:cTn id="43" dur="1" fill="hold">
                                          <p:stCondLst>
                                            <p:cond delay="0"/>
                                          </p:stCondLst>
                                        </p:cTn>
                                        <p:tgtEl>
                                          <p:spTgt spid="46100"/>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8" presetClass="entr" presetSubtype="3" fill="hold" grpId="0" nodeType="clickEffect">
                                  <p:stCondLst>
                                    <p:cond delay="0"/>
                                  </p:stCondLst>
                                  <p:childTnLst>
                                    <p:set>
                                      <p:cBhvr>
                                        <p:cTn id="47" dur="1" fill="hold">
                                          <p:stCondLst>
                                            <p:cond delay="0"/>
                                          </p:stCondLst>
                                        </p:cTn>
                                        <p:tgtEl>
                                          <p:spTgt spid="46098"/>
                                        </p:tgtEl>
                                        <p:attrNameLst>
                                          <p:attrName>style.visibility</p:attrName>
                                        </p:attrNameLst>
                                      </p:cBhvr>
                                      <p:to>
                                        <p:strVal val="visible"/>
                                      </p:to>
                                    </p:set>
                                    <p:animEffect transition="in" filter="strips(upRight)">
                                      <p:cBhvr>
                                        <p:cTn id="48" dur="500"/>
                                        <p:tgtEl>
                                          <p:spTgt spid="46098"/>
                                        </p:tgtEl>
                                      </p:cBhvr>
                                    </p:animEffect>
                                  </p:childTnLst>
                                </p:cTn>
                              </p:par>
                              <p:par>
                                <p:cTn id="49" presetID="1" presetClass="entr" presetSubtype="0" fill="hold" grpId="0" nodeType="withEffect">
                                  <p:stCondLst>
                                    <p:cond delay="0"/>
                                  </p:stCondLst>
                                  <p:childTnLst>
                                    <p:set>
                                      <p:cBhvr>
                                        <p:cTn id="50" dur="1" fill="hold">
                                          <p:stCondLst>
                                            <p:cond delay="0"/>
                                          </p:stCondLst>
                                        </p:cTn>
                                        <p:tgtEl>
                                          <p:spTgt spid="4609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5" presetClass="exit" presetSubtype="10" fill="hold" grpId="1" nodeType="clickEffect">
                                  <p:stCondLst>
                                    <p:cond delay="0"/>
                                  </p:stCondLst>
                                  <p:childTnLst>
                                    <p:animEffect transition="out" filter="checkerboard(across)">
                                      <p:cBhvr>
                                        <p:cTn id="54" dur="500"/>
                                        <p:tgtEl>
                                          <p:spTgt spid="46096"/>
                                        </p:tgtEl>
                                      </p:cBhvr>
                                    </p:animEffect>
                                    <p:set>
                                      <p:cBhvr>
                                        <p:cTn id="55" dur="1" fill="hold">
                                          <p:stCondLst>
                                            <p:cond delay="499"/>
                                          </p:stCondLst>
                                        </p:cTn>
                                        <p:tgtEl>
                                          <p:spTgt spid="46096"/>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46101">
                                            <p:txEl>
                                              <p:pRg st="0" end="0"/>
                                            </p:txEl>
                                          </p:spTgt>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46105">
                                            <p:txEl>
                                              <p:pRg st="0" end="0"/>
                                            </p:txEl>
                                          </p:spTgt>
                                        </p:tgtEl>
                                        <p:attrNameLst>
                                          <p:attrName>style.visibility</p:attrName>
                                        </p:attrNameLst>
                                      </p:cBhvr>
                                      <p:to>
                                        <p:strVal val="visible"/>
                                      </p:to>
                                    </p:set>
                                  </p:childTnLst>
                                </p:cTn>
                              </p:par>
                            </p:childTnLst>
                          </p:cTn>
                        </p:par>
                      </p:childTnLst>
                    </p:cTn>
                  </p:par>
                  <p:par>
                    <p:cTn id="64" fill="hold">
                      <p:stCondLst>
                        <p:cond delay="indefinite"/>
                      </p:stCondLst>
                      <p:childTnLst>
                        <p:par>
                          <p:cTn id="65" fill="hold">
                            <p:stCondLst>
                              <p:cond delay="0"/>
                            </p:stCondLst>
                            <p:childTnLst>
                              <p:par>
                                <p:cTn id="66" presetID="5" presetClass="exit" presetSubtype="10" fill="hold" grpId="0" nodeType="clickEffect">
                                  <p:stCondLst>
                                    <p:cond delay="0"/>
                                  </p:stCondLst>
                                  <p:childTnLst>
                                    <p:animEffect transition="out" filter="checkerboard(across)">
                                      <p:cBhvr>
                                        <p:cTn id="67" dur="500"/>
                                        <p:tgtEl>
                                          <p:spTgt spid="46101">
                                            <p:txEl>
                                              <p:pRg st="0" end="0"/>
                                            </p:txEl>
                                          </p:spTgt>
                                        </p:tgtEl>
                                      </p:cBhvr>
                                    </p:animEffect>
                                    <p:set>
                                      <p:cBhvr>
                                        <p:cTn id="68" dur="1" fill="hold">
                                          <p:stCondLst>
                                            <p:cond delay="499"/>
                                          </p:stCondLst>
                                        </p:cTn>
                                        <p:tgtEl>
                                          <p:spTgt spid="46101">
                                            <p:txEl>
                                              <p:pRg st="0" end="0"/>
                                            </p:txEl>
                                          </p:spTgt>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46102"/>
                                        </p:tgtEl>
                                        <p:attrNameLst>
                                          <p:attrName>style.visibility</p:attrName>
                                        </p:attrNameLst>
                                      </p:cBhvr>
                                      <p:to>
                                        <p:strVal val="visible"/>
                                      </p:to>
                                    </p:set>
                                  </p:childTnLst>
                                </p:cTn>
                              </p:par>
                              <p:par>
                                <p:cTn id="73" presetID="18" presetClass="entr" presetSubtype="3" fill="hold" grpId="0" nodeType="withEffect">
                                  <p:stCondLst>
                                    <p:cond delay="0"/>
                                  </p:stCondLst>
                                  <p:childTnLst>
                                    <p:set>
                                      <p:cBhvr>
                                        <p:cTn id="74" dur="1" fill="hold">
                                          <p:stCondLst>
                                            <p:cond delay="0"/>
                                          </p:stCondLst>
                                        </p:cTn>
                                        <p:tgtEl>
                                          <p:spTgt spid="46103"/>
                                        </p:tgtEl>
                                        <p:attrNameLst>
                                          <p:attrName>style.visibility</p:attrName>
                                        </p:attrNameLst>
                                      </p:cBhvr>
                                      <p:to>
                                        <p:strVal val="visible"/>
                                      </p:to>
                                    </p:set>
                                    <p:animEffect transition="in" filter="strips(upRight)">
                                      <p:cBhvr>
                                        <p:cTn id="75" dur="500"/>
                                        <p:tgtEl>
                                          <p:spTgt spid="46103"/>
                                        </p:tgtEl>
                                      </p:cBhvr>
                                    </p:animEffect>
                                  </p:childTnLst>
                                </p:cTn>
                              </p:par>
                              <p:par>
                                <p:cTn id="76" presetID="18" presetClass="entr" presetSubtype="12" fill="hold" grpId="0" nodeType="withEffect">
                                  <p:stCondLst>
                                    <p:cond delay="0"/>
                                  </p:stCondLst>
                                  <p:childTnLst>
                                    <p:set>
                                      <p:cBhvr>
                                        <p:cTn id="77" dur="1" fill="hold">
                                          <p:stCondLst>
                                            <p:cond delay="0"/>
                                          </p:stCondLst>
                                        </p:cTn>
                                        <p:tgtEl>
                                          <p:spTgt spid="46104"/>
                                        </p:tgtEl>
                                        <p:attrNameLst>
                                          <p:attrName>style.visibility</p:attrName>
                                        </p:attrNameLst>
                                      </p:cBhvr>
                                      <p:to>
                                        <p:strVal val="visible"/>
                                      </p:to>
                                    </p:set>
                                    <p:animEffect transition="in" filter="strips(downLeft)">
                                      <p:cBhvr>
                                        <p:cTn id="78" dur="500"/>
                                        <p:tgtEl>
                                          <p:spTgt spid="46104"/>
                                        </p:tgtEl>
                                      </p:cBhvr>
                                    </p:animEffect>
                                  </p:childTnLst>
                                </p:cTn>
                              </p:par>
                            </p:childTnLst>
                          </p:cTn>
                        </p:par>
                      </p:childTnLst>
                    </p:cTn>
                  </p:par>
                  <p:par>
                    <p:cTn id="79" fill="hold">
                      <p:stCondLst>
                        <p:cond delay="indefinite"/>
                      </p:stCondLst>
                      <p:childTnLst>
                        <p:par>
                          <p:cTn id="80" fill="hold">
                            <p:stCondLst>
                              <p:cond delay="0"/>
                            </p:stCondLst>
                            <p:childTnLst>
                              <p:par>
                                <p:cTn id="81" presetID="5" presetClass="exit" presetSubtype="10" fill="hold" grpId="1" nodeType="clickEffect">
                                  <p:stCondLst>
                                    <p:cond delay="0"/>
                                  </p:stCondLst>
                                  <p:childTnLst>
                                    <p:animEffect transition="out" filter="checkerboard(across)">
                                      <p:cBhvr>
                                        <p:cTn id="82" dur="500"/>
                                        <p:tgtEl>
                                          <p:spTgt spid="46102"/>
                                        </p:tgtEl>
                                      </p:cBhvr>
                                    </p:animEffect>
                                    <p:set>
                                      <p:cBhvr>
                                        <p:cTn id="83" dur="1" fill="hold">
                                          <p:stCondLst>
                                            <p:cond delay="499"/>
                                          </p:stCondLst>
                                        </p:cTn>
                                        <p:tgtEl>
                                          <p:spTgt spid="46102"/>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46106"/>
                                        </p:tgtEl>
                                        <p:attrNameLst>
                                          <p:attrName>style.visibility</p:attrName>
                                        </p:attrNameLst>
                                      </p:cBhvr>
                                      <p:to>
                                        <p:strVal val="visible"/>
                                      </p:to>
                                    </p:se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6107"/>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6108"/>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5" presetClass="exit" presetSubtype="10" fill="hold" grpId="1" nodeType="clickEffect">
                                  <p:stCondLst>
                                    <p:cond delay="0"/>
                                  </p:stCondLst>
                                  <p:childTnLst>
                                    <p:animEffect transition="out" filter="checkerboard(across)">
                                      <p:cBhvr>
                                        <p:cTn id="99" dur="500"/>
                                        <p:tgtEl>
                                          <p:spTgt spid="46106"/>
                                        </p:tgtEl>
                                      </p:cBhvr>
                                    </p:animEffect>
                                    <p:set>
                                      <p:cBhvr>
                                        <p:cTn id="100" dur="1" fill="hold">
                                          <p:stCondLst>
                                            <p:cond delay="499"/>
                                          </p:stCondLst>
                                        </p:cTn>
                                        <p:tgtEl>
                                          <p:spTgt spid="46106"/>
                                        </p:tgtEl>
                                        <p:attrNameLst>
                                          <p:attrName>style.visibility</p:attrName>
                                        </p:attrNameLst>
                                      </p:cBhvr>
                                      <p:to>
                                        <p:strVal val="hidden"/>
                                      </p:to>
                                    </p:set>
                                  </p:childTnLst>
                                </p:cTn>
                              </p:par>
                              <p:par>
                                <p:cTn id="101" presetID="5" presetClass="exit" presetSubtype="10" fill="hold" grpId="1" nodeType="withEffect">
                                  <p:stCondLst>
                                    <p:cond delay="0"/>
                                  </p:stCondLst>
                                  <p:childTnLst>
                                    <p:animEffect transition="out" filter="checkerboard(across)">
                                      <p:cBhvr>
                                        <p:cTn id="102" dur="500"/>
                                        <p:tgtEl>
                                          <p:spTgt spid="46107"/>
                                        </p:tgtEl>
                                      </p:cBhvr>
                                    </p:animEffect>
                                    <p:set>
                                      <p:cBhvr>
                                        <p:cTn id="103" dur="1" fill="hold">
                                          <p:stCondLst>
                                            <p:cond delay="499"/>
                                          </p:stCondLst>
                                        </p:cTn>
                                        <p:tgtEl>
                                          <p:spTgt spid="46107"/>
                                        </p:tgtEl>
                                        <p:attrNameLst>
                                          <p:attrName>style.visibility</p:attrName>
                                        </p:attrNameLst>
                                      </p:cBhvr>
                                      <p:to>
                                        <p:strVal val="hidden"/>
                                      </p:to>
                                    </p:set>
                                  </p:childTnLst>
                                </p:cTn>
                              </p:par>
                            </p:childTnLst>
                          </p:cTn>
                        </p:par>
                      </p:childTnLst>
                    </p:cTn>
                  </p:par>
                  <p:par>
                    <p:cTn id="104" fill="hold">
                      <p:stCondLst>
                        <p:cond delay="indefinite"/>
                      </p:stCondLst>
                      <p:childTnLst>
                        <p:par>
                          <p:cTn id="105" fill="hold">
                            <p:stCondLst>
                              <p:cond delay="0"/>
                            </p:stCondLst>
                            <p:childTnLst>
                              <p:par>
                                <p:cTn id="106" presetID="18" presetClass="entr" presetSubtype="6" fill="hold" grpId="0" nodeType="clickEffect">
                                  <p:stCondLst>
                                    <p:cond delay="0"/>
                                  </p:stCondLst>
                                  <p:childTnLst>
                                    <p:set>
                                      <p:cBhvr>
                                        <p:cTn id="107" dur="1" fill="hold">
                                          <p:stCondLst>
                                            <p:cond delay="0"/>
                                          </p:stCondLst>
                                        </p:cTn>
                                        <p:tgtEl>
                                          <p:spTgt spid="46109"/>
                                        </p:tgtEl>
                                        <p:attrNameLst>
                                          <p:attrName>style.visibility</p:attrName>
                                        </p:attrNameLst>
                                      </p:cBhvr>
                                      <p:to>
                                        <p:strVal val="visible"/>
                                      </p:to>
                                    </p:set>
                                    <p:animEffect transition="in" filter="strips(downRight)">
                                      <p:cBhvr>
                                        <p:cTn id="108" dur="500"/>
                                        <p:tgtEl>
                                          <p:spTgt spid="46109"/>
                                        </p:tgtEl>
                                      </p:cBhvr>
                                    </p:animEffect>
                                  </p:childTnLst>
                                </p:cTn>
                              </p:par>
                            </p:childTnLst>
                          </p:cTn>
                        </p:par>
                        <p:par>
                          <p:cTn id="109" fill="hold">
                            <p:stCondLst>
                              <p:cond delay="500"/>
                            </p:stCondLst>
                            <p:childTnLst>
                              <p:par>
                                <p:cTn id="110" presetID="1" presetClass="entr" presetSubtype="0" fill="hold" grpId="0" nodeType="afterEffect">
                                  <p:stCondLst>
                                    <p:cond delay="1000"/>
                                  </p:stCondLst>
                                  <p:childTnLst>
                                    <p:set>
                                      <p:cBhvr>
                                        <p:cTn id="111" dur="1" fill="hold">
                                          <p:stCondLst>
                                            <p:cond delay="0"/>
                                          </p:stCondLst>
                                        </p:cTn>
                                        <p:tgtEl>
                                          <p:spTgt spid="46110"/>
                                        </p:tgtEl>
                                        <p:attrNameLst>
                                          <p:attrName>style.visibility</p:attrName>
                                        </p:attrNameLst>
                                      </p:cBhvr>
                                      <p:to>
                                        <p:strVal val="visible"/>
                                      </p:to>
                                    </p:set>
                                  </p:childTnLst>
                                </p:cTn>
                              </p:par>
                            </p:childTnLst>
                          </p:cTn>
                        </p:par>
                      </p:childTnLst>
                    </p:cTn>
                  </p:par>
                  <p:par>
                    <p:cTn id="112" fill="hold">
                      <p:stCondLst>
                        <p:cond delay="indefinite"/>
                      </p:stCondLst>
                      <p:childTnLst>
                        <p:par>
                          <p:cTn id="113" fill="hold">
                            <p:stCondLst>
                              <p:cond delay="0"/>
                            </p:stCondLst>
                            <p:childTnLst>
                              <p:par>
                                <p:cTn id="114" presetID="1" presetClass="entr" presetSubtype="0" fill="hold" grpId="0" nodeType="clickEffect">
                                  <p:stCondLst>
                                    <p:cond delay="0"/>
                                  </p:stCondLst>
                                  <p:childTnLst>
                                    <p:set>
                                      <p:cBhvr>
                                        <p:cTn id="115" dur="1" fill="hold">
                                          <p:stCondLst>
                                            <p:cond delay="0"/>
                                          </p:stCondLst>
                                        </p:cTn>
                                        <p:tgtEl>
                                          <p:spTgt spid="461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111" grpId="0"/>
      <p:bldP spid="46090" grpId="0"/>
      <p:bldP spid="46090" grpId="1"/>
      <p:bldP spid="46091" grpId="0" animBg="1"/>
      <p:bldP spid="46092" grpId="0"/>
      <p:bldP spid="46092" grpId="1"/>
      <p:bldP spid="46093" grpId="0" animBg="1"/>
      <p:bldP spid="46094" grpId="0"/>
      <p:bldP spid="46094" grpId="1"/>
      <p:bldP spid="46095" grpId="0"/>
      <p:bldP spid="46096" grpId="0"/>
      <p:bldP spid="46096" grpId="1"/>
      <p:bldP spid="46097" grpId="0" animBg="1"/>
      <p:bldP spid="46098" grpId="0" animBg="1"/>
      <p:bldP spid="46099" grpId="0"/>
      <p:bldP spid="46100" grpId="0"/>
      <p:bldP spid="46101" grpId="0" build="allAtOnce"/>
      <p:bldP spid="46102" grpId="0"/>
      <p:bldP spid="46102" grpId="1"/>
      <p:bldP spid="46103" grpId="0" animBg="1"/>
      <p:bldP spid="46104" grpId="0" animBg="1"/>
      <p:bldP spid="46106" grpId="0"/>
      <p:bldP spid="46106" grpId="1"/>
      <p:bldP spid="46107" grpId="0"/>
      <p:bldP spid="46107" grpId="1"/>
      <p:bldP spid="46108" grpId="0"/>
      <p:bldP spid="46109" grpId="0" animBg="1"/>
      <p:bldP spid="4611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AutoShape 4"/>
          <p:cNvSpPr>
            <a:spLocks noChangeArrowheads="1"/>
          </p:cNvSpPr>
          <p:nvPr/>
        </p:nvSpPr>
        <p:spPr bwMode="auto">
          <a:xfrm rot="-7001110">
            <a:off x="1992313" y="2276475"/>
            <a:ext cx="3384550" cy="3384550"/>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fr-CA"/>
          </a:p>
        </p:txBody>
      </p:sp>
      <p:sp>
        <p:nvSpPr>
          <p:cNvPr id="21507" name="Text Box 5"/>
          <p:cNvSpPr txBox="1">
            <a:spLocks noChangeArrowheads="1"/>
          </p:cNvSpPr>
          <p:nvPr/>
        </p:nvSpPr>
        <p:spPr bwMode="auto">
          <a:xfrm>
            <a:off x="4295775" y="1268413"/>
            <a:ext cx="647700" cy="366712"/>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A</a:t>
            </a:r>
            <a:endParaRPr lang="fr-FR" b="1">
              <a:latin typeface="Arial Black" pitchFamily="34" charset="0"/>
            </a:endParaRPr>
          </a:p>
        </p:txBody>
      </p:sp>
      <p:sp>
        <p:nvSpPr>
          <p:cNvPr id="21508" name="Text Box 6"/>
          <p:cNvSpPr txBox="1">
            <a:spLocks noChangeArrowheads="1"/>
          </p:cNvSpPr>
          <p:nvPr/>
        </p:nvSpPr>
        <p:spPr bwMode="auto">
          <a:xfrm>
            <a:off x="1919288" y="4797426"/>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B</a:t>
            </a:r>
            <a:endParaRPr lang="fr-FR" b="1">
              <a:latin typeface="Arial Black" pitchFamily="34" charset="0"/>
            </a:endParaRPr>
          </a:p>
        </p:txBody>
      </p:sp>
      <p:sp>
        <p:nvSpPr>
          <p:cNvPr id="21509" name="Text Box 7"/>
          <p:cNvSpPr txBox="1">
            <a:spLocks noChangeArrowheads="1"/>
          </p:cNvSpPr>
          <p:nvPr/>
        </p:nvSpPr>
        <p:spPr bwMode="auto">
          <a:xfrm>
            <a:off x="5951538" y="4292601"/>
            <a:ext cx="647700" cy="366713"/>
          </a:xfrm>
          <a:prstGeom prst="rect">
            <a:avLst/>
          </a:prstGeom>
          <a:noFill/>
          <a:ln w="9525">
            <a:noFill/>
            <a:miter lim="800000"/>
            <a:headEnd/>
            <a:tailEnd/>
          </a:ln>
        </p:spPr>
        <p:txBody>
          <a:bodyPr>
            <a:spAutoFit/>
          </a:bodyPr>
          <a:lstStyle/>
          <a:p>
            <a:pPr>
              <a:spcBef>
                <a:spcPct val="50000"/>
              </a:spcBef>
            </a:pPr>
            <a:r>
              <a:rPr lang="fr-CA" b="1">
                <a:latin typeface="Arial Black" pitchFamily="34" charset="0"/>
              </a:rPr>
              <a:t>C</a:t>
            </a:r>
            <a:endParaRPr lang="fr-FR" b="1">
              <a:latin typeface="Arial Black" pitchFamily="34" charset="0"/>
            </a:endParaRPr>
          </a:p>
        </p:txBody>
      </p:sp>
      <p:sp>
        <p:nvSpPr>
          <p:cNvPr id="47112" name="Rectangle 8"/>
          <p:cNvSpPr>
            <a:spLocks noGrp="1" noChangeArrowheads="1"/>
          </p:cNvSpPr>
          <p:nvPr>
            <p:ph type="title"/>
          </p:nvPr>
        </p:nvSpPr>
        <p:spPr/>
        <p:txBody>
          <a:bodyPr/>
          <a:lstStyle/>
          <a:p>
            <a:pPr eaLnBrk="1" hangingPunct="1"/>
            <a:r>
              <a:rPr lang="fr-CA"/>
              <a:t>Où est l’erreur ?</a:t>
            </a:r>
            <a:endParaRPr lang="fr-FR"/>
          </a:p>
        </p:txBody>
      </p:sp>
      <p:sp>
        <p:nvSpPr>
          <p:cNvPr id="21511" name="Line 9"/>
          <p:cNvSpPr>
            <a:spLocks noChangeShapeType="1"/>
          </p:cNvSpPr>
          <p:nvPr/>
        </p:nvSpPr>
        <p:spPr bwMode="auto">
          <a:xfrm flipH="1">
            <a:off x="4008438" y="1700214"/>
            <a:ext cx="431800" cy="5400675"/>
          </a:xfrm>
          <a:prstGeom prst="line">
            <a:avLst/>
          </a:prstGeom>
          <a:noFill/>
          <a:ln w="9525">
            <a:solidFill>
              <a:schemeClr val="tx1"/>
            </a:solidFill>
            <a:round/>
            <a:headEnd/>
            <a:tailEnd/>
          </a:ln>
        </p:spPr>
        <p:txBody>
          <a:bodyPr/>
          <a:lstStyle/>
          <a:p>
            <a:endParaRPr lang="fr-CA"/>
          </a:p>
        </p:txBody>
      </p:sp>
      <p:sp>
        <p:nvSpPr>
          <p:cNvPr id="21512" name="Line 10"/>
          <p:cNvSpPr>
            <a:spLocks noChangeShapeType="1"/>
          </p:cNvSpPr>
          <p:nvPr/>
        </p:nvSpPr>
        <p:spPr bwMode="auto">
          <a:xfrm>
            <a:off x="4079875" y="4724400"/>
            <a:ext cx="0" cy="1944688"/>
          </a:xfrm>
          <a:prstGeom prst="line">
            <a:avLst/>
          </a:prstGeom>
          <a:noFill/>
          <a:ln w="9525">
            <a:solidFill>
              <a:schemeClr val="tx1"/>
            </a:solidFill>
            <a:round/>
            <a:headEnd/>
            <a:tailEnd/>
          </a:ln>
        </p:spPr>
        <p:txBody>
          <a:bodyPr/>
          <a:lstStyle/>
          <a:p>
            <a:endParaRPr lang="fr-CA"/>
          </a:p>
        </p:txBody>
      </p:sp>
      <p:sp>
        <p:nvSpPr>
          <p:cNvPr id="21513" name="Line 11"/>
          <p:cNvSpPr>
            <a:spLocks noChangeShapeType="1"/>
          </p:cNvSpPr>
          <p:nvPr/>
        </p:nvSpPr>
        <p:spPr bwMode="auto">
          <a:xfrm flipV="1">
            <a:off x="4079876" y="5013326"/>
            <a:ext cx="2016125" cy="1152525"/>
          </a:xfrm>
          <a:prstGeom prst="line">
            <a:avLst/>
          </a:prstGeom>
          <a:noFill/>
          <a:ln w="9525">
            <a:solidFill>
              <a:schemeClr val="tx1"/>
            </a:solidFill>
            <a:round/>
            <a:headEnd/>
            <a:tailEnd/>
          </a:ln>
        </p:spPr>
        <p:txBody>
          <a:bodyPr/>
          <a:lstStyle/>
          <a:p>
            <a:endParaRPr lang="fr-CA"/>
          </a:p>
        </p:txBody>
      </p:sp>
      <p:sp>
        <p:nvSpPr>
          <p:cNvPr id="21514" name="Line 12"/>
          <p:cNvSpPr>
            <a:spLocks noChangeShapeType="1"/>
          </p:cNvSpPr>
          <p:nvPr/>
        </p:nvSpPr>
        <p:spPr bwMode="auto">
          <a:xfrm flipH="1" flipV="1">
            <a:off x="2351089" y="4508500"/>
            <a:ext cx="1728787" cy="1657350"/>
          </a:xfrm>
          <a:prstGeom prst="line">
            <a:avLst/>
          </a:prstGeom>
          <a:noFill/>
          <a:ln w="9525">
            <a:solidFill>
              <a:schemeClr val="tx1"/>
            </a:solidFill>
            <a:round/>
            <a:headEnd/>
            <a:tailEnd/>
          </a:ln>
        </p:spPr>
        <p:txBody>
          <a:bodyPr/>
          <a:lstStyle/>
          <a:p>
            <a:endParaRPr lang="fr-CA"/>
          </a:p>
        </p:txBody>
      </p:sp>
      <p:sp>
        <p:nvSpPr>
          <p:cNvPr id="21515" name="Line 13"/>
          <p:cNvSpPr>
            <a:spLocks noChangeShapeType="1"/>
          </p:cNvSpPr>
          <p:nvPr/>
        </p:nvSpPr>
        <p:spPr bwMode="auto">
          <a:xfrm flipH="1" flipV="1">
            <a:off x="4440238" y="1700213"/>
            <a:ext cx="2303462" cy="4608512"/>
          </a:xfrm>
          <a:prstGeom prst="line">
            <a:avLst/>
          </a:prstGeom>
          <a:noFill/>
          <a:ln w="9525">
            <a:solidFill>
              <a:schemeClr val="tx1"/>
            </a:solidFill>
            <a:round/>
            <a:headEnd/>
            <a:tailEnd/>
          </a:ln>
        </p:spPr>
        <p:txBody>
          <a:bodyPr/>
          <a:lstStyle/>
          <a:p>
            <a:endParaRPr lang="fr-CA"/>
          </a:p>
        </p:txBody>
      </p:sp>
      <p:sp>
        <p:nvSpPr>
          <p:cNvPr id="21516" name="Text Box 14"/>
          <p:cNvSpPr txBox="1">
            <a:spLocks noChangeArrowheads="1"/>
          </p:cNvSpPr>
          <p:nvPr/>
        </p:nvSpPr>
        <p:spPr bwMode="auto">
          <a:xfrm>
            <a:off x="4151313" y="6165851"/>
            <a:ext cx="1079500"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K</a:t>
            </a:r>
            <a:endParaRPr lang="fr-FR">
              <a:latin typeface="Arial Black" pitchFamily="34" charset="0"/>
            </a:endParaRPr>
          </a:p>
        </p:txBody>
      </p:sp>
      <p:sp>
        <p:nvSpPr>
          <p:cNvPr id="21517" name="Text Box 15"/>
          <p:cNvSpPr txBox="1">
            <a:spLocks noChangeArrowheads="1"/>
          </p:cNvSpPr>
          <p:nvPr/>
        </p:nvSpPr>
        <p:spPr bwMode="auto">
          <a:xfrm>
            <a:off x="1774825" y="4076701"/>
            <a:ext cx="433388"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M</a:t>
            </a:r>
            <a:endParaRPr lang="fr-FR">
              <a:latin typeface="Arial Black" pitchFamily="34" charset="0"/>
            </a:endParaRPr>
          </a:p>
        </p:txBody>
      </p:sp>
      <p:sp>
        <p:nvSpPr>
          <p:cNvPr id="21518" name="Text Box 16"/>
          <p:cNvSpPr txBox="1">
            <a:spLocks noChangeArrowheads="1"/>
          </p:cNvSpPr>
          <p:nvPr/>
        </p:nvSpPr>
        <p:spPr bwMode="auto">
          <a:xfrm>
            <a:off x="6167438" y="4797426"/>
            <a:ext cx="360362" cy="366713"/>
          </a:xfrm>
          <a:prstGeom prst="rect">
            <a:avLst/>
          </a:prstGeom>
          <a:noFill/>
          <a:ln w="9525">
            <a:noFill/>
            <a:miter lim="800000"/>
            <a:headEnd/>
            <a:tailEnd/>
          </a:ln>
        </p:spPr>
        <p:txBody>
          <a:bodyPr>
            <a:spAutoFit/>
          </a:bodyPr>
          <a:lstStyle/>
          <a:p>
            <a:pPr>
              <a:spcBef>
                <a:spcPct val="50000"/>
              </a:spcBef>
            </a:pPr>
            <a:r>
              <a:rPr lang="fr-CA">
                <a:latin typeface="Arial Black" pitchFamily="34" charset="0"/>
              </a:rPr>
              <a:t>N</a:t>
            </a:r>
            <a:endParaRPr lang="fr-FR">
              <a:latin typeface="Arial Black" pitchFamily="34" charset="0"/>
            </a:endParaRPr>
          </a:p>
        </p:txBody>
      </p:sp>
      <p:sp>
        <p:nvSpPr>
          <p:cNvPr id="21519" name="Line 17"/>
          <p:cNvSpPr>
            <a:spLocks noChangeShapeType="1"/>
          </p:cNvSpPr>
          <p:nvPr/>
        </p:nvSpPr>
        <p:spPr bwMode="auto">
          <a:xfrm>
            <a:off x="2208213" y="4724400"/>
            <a:ext cx="1871662" cy="1441450"/>
          </a:xfrm>
          <a:prstGeom prst="line">
            <a:avLst/>
          </a:prstGeom>
          <a:noFill/>
          <a:ln w="9525">
            <a:solidFill>
              <a:schemeClr val="tx1"/>
            </a:solidFill>
            <a:round/>
            <a:headEnd/>
            <a:tailEnd/>
          </a:ln>
        </p:spPr>
        <p:txBody>
          <a:bodyPr/>
          <a:lstStyle/>
          <a:p>
            <a:endParaRPr lang="fr-CA"/>
          </a:p>
        </p:txBody>
      </p:sp>
      <p:sp>
        <p:nvSpPr>
          <p:cNvPr id="21520" name="Line 18"/>
          <p:cNvSpPr>
            <a:spLocks noChangeShapeType="1"/>
          </p:cNvSpPr>
          <p:nvPr/>
        </p:nvSpPr>
        <p:spPr bwMode="auto">
          <a:xfrm flipV="1">
            <a:off x="4079876" y="4724400"/>
            <a:ext cx="1871663" cy="1441450"/>
          </a:xfrm>
          <a:prstGeom prst="line">
            <a:avLst/>
          </a:prstGeom>
          <a:noFill/>
          <a:ln w="9525">
            <a:solidFill>
              <a:schemeClr val="tx1"/>
            </a:solidFill>
            <a:round/>
            <a:headEnd/>
            <a:tailEnd/>
          </a:ln>
        </p:spPr>
        <p:txBody>
          <a:bodyPr/>
          <a:lstStyle/>
          <a:p>
            <a:endParaRPr lang="fr-CA"/>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p:cTn id="7" dur="1000" fill="hold"/>
                                        <p:tgtEl>
                                          <p:spTgt spid="47112"/>
                                        </p:tgtEl>
                                        <p:attrNameLst>
                                          <p:attrName>ppt_x</p:attrName>
                                        </p:attrNameLst>
                                      </p:cBhvr>
                                      <p:tavLst>
                                        <p:tav tm="0">
                                          <p:val>
                                            <p:strVal val="#ppt_x-.2"/>
                                          </p:val>
                                        </p:tav>
                                        <p:tav tm="100000">
                                          <p:val>
                                            <p:strVal val="#ppt_x"/>
                                          </p:val>
                                        </p:tav>
                                      </p:tavLst>
                                    </p:anim>
                                    <p:anim calcmode="lin" valueType="num">
                                      <p:cBhvr>
                                        <p:cTn id="8" dur="1000" fill="hold"/>
                                        <p:tgtEl>
                                          <p:spTgt spid="471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47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accent2"/>
            </a:gs>
          </a:gsLst>
          <a:lin ang="5400000" scaled="1"/>
        </a:gra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lstStyle/>
          <a:p>
            <a:pPr algn="l"/>
            <a:r>
              <a:rPr lang="fr-CA" dirty="0"/>
              <a:t>Morale</a:t>
            </a:r>
            <a:endParaRPr lang="fr-FR" dirty="0"/>
          </a:p>
        </p:txBody>
      </p:sp>
      <p:sp>
        <p:nvSpPr>
          <p:cNvPr id="33795" name="Rectangle 3"/>
          <p:cNvSpPr>
            <a:spLocks noGrp="1" noChangeArrowheads="1"/>
          </p:cNvSpPr>
          <p:nvPr>
            <p:ph type="body" idx="1"/>
          </p:nvPr>
        </p:nvSpPr>
        <p:spPr>
          <a:xfrm>
            <a:off x="551384" y="1643051"/>
            <a:ext cx="5258864" cy="3000396"/>
          </a:xfrm>
        </p:spPr>
        <p:txBody>
          <a:bodyPr/>
          <a:lstStyle/>
          <a:p>
            <a:pPr marL="0" indent="0">
              <a:buNone/>
            </a:pPr>
            <a:r>
              <a:rPr lang="fr-CA" dirty="0"/>
              <a:t>Si on vous demande de vous cacher dans une toilette, c’est tout comme faire des mathématiques…</a:t>
            </a:r>
            <a:endParaRPr lang="fr-FR" i="1" dirty="0"/>
          </a:p>
        </p:txBody>
      </p:sp>
      <p:pic>
        <p:nvPicPr>
          <p:cNvPr id="4" name="Image 3" descr="alvinthechipmunks2_alvin-simon-theodore.jpg"/>
          <p:cNvPicPr>
            <a:picLocks noChangeAspect="1"/>
          </p:cNvPicPr>
          <p:nvPr/>
        </p:nvPicPr>
        <p:blipFill>
          <a:blip r:embed="rId2" cstate="print"/>
          <a:stretch>
            <a:fillRect/>
          </a:stretch>
        </p:blipFill>
        <p:spPr>
          <a:xfrm>
            <a:off x="5547256" y="0"/>
            <a:ext cx="5120745" cy="3857628"/>
          </a:xfrm>
          <a:prstGeom prst="rect">
            <a:avLst/>
          </a:prstGeom>
        </p:spPr>
      </p:pic>
      <p:sp>
        <p:nvSpPr>
          <p:cNvPr id="5" name="ZoneTexte 4"/>
          <p:cNvSpPr txBox="1"/>
          <p:nvPr/>
        </p:nvSpPr>
        <p:spPr>
          <a:xfrm>
            <a:off x="2595538" y="4714885"/>
            <a:ext cx="5660702" cy="646331"/>
          </a:xfrm>
          <a:prstGeom prst="rect">
            <a:avLst/>
          </a:prstGeom>
          <a:noFill/>
        </p:spPr>
        <p:txBody>
          <a:bodyPr wrap="square" rtlCol="0">
            <a:spAutoFit/>
          </a:bodyPr>
          <a:lstStyle/>
          <a:p>
            <a:r>
              <a:rPr lang="fr-CA" sz="3600" b="1" dirty="0">
                <a:solidFill>
                  <a:schemeClr val="accent4"/>
                </a:solidFill>
              </a:rPr>
              <a:t>Il faut se méfier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379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5"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4"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build="p"/>
      <p:bldP spid="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5" descr="Dave"/>
          <p:cNvPicPr>
            <a:picLocks noGrp="1" noChangeAspect="1" noChangeArrowheads="1"/>
          </p:cNvPicPr>
          <p:nvPr>
            <p:ph sz="half" idx="2"/>
          </p:nvPr>
        </p:nvPicPr>
        <p:blipFill>
          <a:blip r:embed="rId2" cstate="print"/>
          <a:srcRect/>
          <a:stretch>
            <a:fillRect/>
          </a:stretch>
        </p:blipFill>
        <p:spPr>
          <a:xfrm>
            <a:off x="7292976" y="1341439"/>
            <a:ext cx="3375025" cy="5075237"/>
          </a:xfrm>
        </p:spPr>
      </p:pic>
      <p:sp>
        <p:nvSpPr>
          <p:cNvPr id="73736" name="Rectangle 8"/>
          <p:cNvSpPr>
            <a:spLocks noChangeArrowheads="1"/>
          </p:cNvSpPr>
          <p:nvPr/>
        </p:nvSpPr>
        <p:spPr bwMode="auto">
          <a:xfrm>
            <a:off x="1992313" y="333375"/>
            <a:ext cx="8229600" cy="1143000"/>
          </a:xfrm>
          <a:prstGeom prst="rect">
            <a:avLst/>
          </a:prstGeom>
          <a:noFill/>
          <a:ln w="9525">
            <a:noFill/>
            <a:miter lim="800000"/>
            <a:headEnd/>
            <a:tailEnd/>
          </a:ln>
        </p:spPr>
        <p:txBody>
          <a:bodyPr anchor="ctr"/>
          <a:lstStyle/>
          <a:p>
            <a:pPr algn="ctr" eaLnBrk="0" hangingPunct="0">
              <a:defRPr/>
            </a:pPr>
            <a:r>
              <a:rPr lang="fr-CA" sz="4400" b="1" dirty="0">
                <a:solidFill>
                  <a:schemeClr val="accent5"/>
                </a:solidFill>
              </a:rPr>
              <a:t>0= -1</a:t>
            </a:r>
            <a:endParaRPr lang="fr-FR" sz="4400" b="1" dirty="0">
              <a:solidFill>
                <a:schemeClr val="accent5"/>
              </a:solidFill>
            </a:endParaRPr>
          </a:p>
        </p:txBody>
      </p:sp>
      <p:sp>
        <p:nvSpPr>
          <p:cNvPr id="73737" name="Rectangle 9"/>
          <p:cNvSpPr>
            <a:spLocks noChangeArrowheads="1"/>
          </p:cNvSpPr>
          <p:nvPr/>
        </p:nvSpPr>
        <p:spPr bwMode="auto">
          <a:xfrm>
            <a:off x="1981201" y="1600201"/>
            <a:ext cx="5122863" cy="2620963"/>
          </a:xfrm>
          <a:prstGeom prst="rect">
            <a:avLst/>
          </a:prstGeom>
          <a:noFill/>
          <a:ln w="9525">
            <a:noFill/>
            <a:miter lim="800000"/>
            <a:headEnd/>
            <a:tailEnd/>
          </a:ln>
        </p:spPr>
        <p:txBody>
          <a:bodyPr/>
          <a:lstStyle/>
          <a:p>
            <a:pPr marL="342900" indent="-342900" eaLnBrk="0" hangingPunct="0">
              <a:spcBef>
                <a:spcPct val="20000"/>
              </a:spcBef>
            </a:pPr>
            <a:r>
              <a:rPr lang="fr-CA" sz="3200"/>
              <a:t>Dave tente de calculer l’intégral de </a:t>
            </a:r>
            <a:r>
              <a:rPr lang="fr-CA" sz="3200">
                <a:latin typeface="Times New Roman" pitchFamily="18" charset="0"/>
              </a:rPr>
              <a:t>tan </a:t>
            </a:r>
            <a:r>
              <a:rPr lang="fr-CA" sz="3200" i="1">
                <a:latin typeface="Times New Roman" pitchFamily="18" charset="0"/>
              </a:rPr>
              <a:t>x</a:t>
            </a:r>
            <a:r>
              <a:rPr lang="fr-CA" sz="3200"/>
              <a:t>. Il essaie une intégration par partie à l’aide de cette identité.</a:t>
            </a:r>
          </a:p>
          <a:p>
            <a:pPr marL="342900" indent="-342900" algn="ctr" eaLnBrk="0" hangingPunct="0">
              <a:spcBef>
                <a:spcPct val="20000"/>
              </a:spcBef>
            </a:pPr>
            <a:endParaRPr lang="fr-FR" sz="3200">
              <a:latin typeface="Times New Roman" pitchFamily="18" charset="0"/>
            </a:endParaRPr>
          </a:p>
        </p:txBody>
      </p:sp>
      <p:sp>
        <p:nvSpPr>
          <p:cNvPr id="73738" name="Rectangle 10"/>
          <p:cNvSpPr>
            <a:spLocks noChangeArrowheads="1"/>
          </p:cNvSpPr>
          <p:nvPr/>
        </p:nvSpPr>
        <p:spPr bwMode="auto">
          <a:xfrm>
            <a:off x="2279650" y="4508501"/>
            <a:ext cx="5329238" cy="701675"/>
          </a:xfrm>
          <a:prstGeom prst="rect">
            <a:avLst/>
          </a:prstGeom>
          <a:noFill/>
          <a:ln w="9525">
            <a:noFill/>
            <a:miter lim="800000"/>
            <a:headEnd/>
            <a:tailEnd/>
          </a:ln>
        </p:spPr>
        <p:txBody>
          <a:bodyPr>
            <a:spAutoFit/>
          </a:bodyPr>
          <a:lstStyle/>
          <a:p>
            <a:r>
              <a:rPr lang="fr-CA" sz="4000">
                <a:latin typeface="Times New Roman" pitchFamily="18" charset="0"/>
              </a:rPr>
              <a:t>tan(</a:t>
            </a:r>
            <a:r>
              <a:rPr lang="fr-CA" sz="4000" i="1">
                <a:latin typeface="Times New Roman" pitchFamily="18" charset="0"/>
              </a:rPr>
              <a:t>x</a:t>
            </a:r>
            <a:r>
              <a:rPr lang="fr-CA" sz="4000">
                <a:latin typeface="Times New Roman" pitchFamily="18" charset="0"/>
              </a:rPr>
              <a:t>) = sin(</a:t>
            </a:r>
            <a:r>
              <a:rPr lang="fr-CA" sz="4000" i="1">
                <a:latin typeface="Times New Roman" pitchFamily="18" charset="0"/>
              </a:rPr>
              <a:t>x</a:t>
            </a:r>
            <a:r>
              <a:rPr lang="fr-CA" sz="4000">
                <a:latin typeface="Times New Roman" pitchFamily="18" charset="0"/>
              </a:rPr>
              <a:t>) sec(</a:t>
            </a:r>
            <a:r>
              <a:rPr lang="fr-CA" sz="4000" i="1">
                <a:latin typeface="Times New Roman" pitchFamily="18" charset="0"/>
              </a:rPr>
              <a:t>x</a:t>
            </a:r>
            <a:r>
              <a:rPr lang="fr-CA" sz="4000">
                <a:latin typeface="Times New Roman" pitchFamily="18" charset="0"/>
              </a:rPr>
              <a:t>)</a:t>
            </a:r>
            <a:endParaRPr lang="fr-FR" sz="400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37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37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37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6" grpId="0"/>
      <p:bldP spid="73737" grpId="0"/>
      <p:bldP spid="737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fr-CA" dirty="0"/>
              <a:t>Plusieurs types de paradoxes</a:t>
            </a:r>
            <a:endParaRPr lang="fr-FR" dirty="0"/>
          </a:p>
        </p:txBody>
      </p:sp>
      <p:sp>
        <p:nvSpPr>
          <p:cNvPr id="5123" name="Rectangle 3"/>
          <p:cNvSpPr>
            <a:spLocks noGrp="1" noChangeArrowheads="1"/>
          </p:cNvSpPr>
          <p:nvPr>
            <p:ph type="body" idx="1"/>
          </p:nvPr>
        </p:nvSpPr>
        <p:spPr>
          <a:xfrm>
            <a:off x="3791744" y="1844824"/>
            <a:ext cx="8163982" cy="5715000"/>
          </a:xfrm>
        </p:spPr>
        <p:txBody>
          <a:bodyPr/>
          <a:lstStyle/>
          <a:p>
            <a:r>
              <a:rPr lang="fr-CA" sz="2800" b="1" dirty="0">
                <a:solidFill>
                  <a:schemeClr val="hlink"/>
                </a:solidFill>
              </a:rPr>
              <a:t>Sophisme</a:t>
            </a:r>
            <a:r>
              <a:rPr lang="fr-CA" sz="2800" b="1" dirty="0"/>
              <a:t> : </a:t>
            </a:r>
            <a:r>
              <a:rPr lang="fr-CA" sz="2800" dirty="0"/>
              <a:t>(du grec </a:t>
            </a:r>
            <a:r>
              <a:rPr lang="fr-CA" sz="2800" dirty="0" err="1"/>
              <a:t>sophisma</a:t>
            </a:r>
            <a:r>
              <a:rPr lang="fr-CA" sz="2800" dirty="0"/>
              <a:t>) Raisonnement qui n’est logiquement correct qu’en apparence, et qui est conçu avec l’intention d’induire en erreur.</a:t>
            </a:r>
          </a:p>
          <a:p>
            <a:r>
              <a:rPr lang="fr-CA" sz="2800" b="1" dirty="0">
                <a:solidFill>
                  <a:schemeClr val="hlink"/>
                </a:solidFill>
              </a:rPr>
              <a:t>Ahurissants</a:t>
            </a:r>
            <a:r>
              <a:rPr lang="fr-CA" sz="2800" b="1" dirty="0"/>
              <a:t> </a:t>
            </a:r>
            <a:r>
              <a:rPr lang="fr-CA" sz="2800" dirty="0"/>
              <a:t>: Énoncé vrai, mais contraire à l’intuition. Ou quelques fois que la logique formelle admet qu’il n’y a pas de solution ou que les grands penseurs ne s’entendent pas encore sur la solution.</a:t>
            </a:r>
            <a:endParaRPr lang="fr-FR" sz="2800" dirty="0"/>
          </a:p>
        </p:txBody>
      </p:sp>
      <p:pic>
        <p:nvPicPr>
          <p:cNvPr id="8196" name="Image 3" descr="Alvin and the Chipmunks 2.jpg"/>
          <p:cNvPicPr>
            <a:picLocks noChangeAspect="1"/>
          </p:cNvPicPr>
          <p:nvPr/>
        </p:nvPicPr>
        <p:blipFill>
          <a:blip r:embed="rId3" cstate="print">
            <a:extLst>
              <a:ext uri="{BEBA8EAE-BF5A-486C-A8C5-ECC9F3942E4B}">
                <a14:imgProps xmlns:a14="http://schemas.microsoft.com/office/drawing/2010/main">
                  <a14:imgLayer r:embed="rId4">
                    <a14:imgEffect>
                      <a14:backgroundRemoval t="6875" b="95938" l="9864" r="89796">
                        <a14:foregroundMark x1="43537" y1="10000" x2="43537" y2="10000"/>
                        <a14:foregroundMark x1="15646" y1="6875" x2="15646" y2="6875"/>
                        <a14:foregroundMark x1="90136" y1="26875" x2="90136" y2="26875"/>
                        <a14:foregroundMark x1="32313" y1="95938" x2="32313" y2="95938"/>
                      </a14:backgroundRemoval>
                    </a14:imgEffect>
                  </a14:imgLayer>
                </a14:imgProps>
              </a:ext>
            </a:extLst>
          </a:blip>
          <a:srcRect/>
          <a:stretch>
            <a:fillRect/>
          </a:stretch>
        </p:blipFill>
        <p:spPr bwMode="auto">
          <a:xfrm>
            <a:off x="367464" y="1417638"/>
            <a:ext cx="3225461" cy="351070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3"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aphicFrame>
        <p:nvGraphicFramePr>
          <p:cNvPr id="76804" name="Object 4"/>
          <p:cNvGraphicFramePr>
            <a:graphicFrameLocks noChangeAspect="1"/>
          </p:cNvGraphicFramePr>
          <p:nvPr/>
        </p:nvGraphicFramePr>
        <p:xfrm>
          <a:off x="2384425" y="836613"/>
          <a:ext cx="3843338" cy="698500"/>
        </p:xfrm>
        <a:graphic>
          <a:graphicData uri="http://schemas.openxmlformats.org/presentationml/2006/ole">
            <mc:AlternateContent xmlns:mc="http://schemas.openxmlformats.org/markup-compatibility/2006">
              <mc:Choice xmlns:v="urn:schemas-microsoft-com:vml" Requires="v">
                <p:oleObj name="Equation" r:id="rId2" imgW="1536480" imgH="279360" progId="Equation.DSMT4">
                  <p:embed/>
                </p:oleObj>
              </mc:Choice>
              <mc:Fallback>
                <p:oleObj name="Equation" r:id="rId2" imgW="1536480" imgH="279360" progId="Equation.DSMT4">
                  <p:embed/>
                  <p:pic>
                    <p:nvPicPr>
                      <p:cNvPr id="76804" name="Object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425" y="836613"/>
                        <a:ext cx="3843338"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5" name="Object 5"/>
          <p:cNvGraphicFramePr>
            <a:graphicFrameLocks noChangeAspect="1"/>
          </p:cNvGraphicFramePr>
          <p:nvPr/>
        </p:nvGraphicFramePr>
        <p:xfrm>
          <a:off x="6311900" y="1916113"/>
          <a:ext cx="3911600" cy="863600"/>
        </p:xfrm>
        <a:graphic>
          <a:graphicData uri="http://schemas.openxmlformats.org/presentationml/2006/ole">
            <mc:AlternateContent xmlns:mc="http://schemas.openxmlformats.org/markup-compatibility/2006">
              <mc:Choice xmlns:v="urn:schemas-microsoft-com:vml" Requires="v">
                <p:oleObj name="Equation" r:id="rId4" imgW="1955520" imgH="431640" progId="Equation.DSMT4">
                  <p:embed/>
                </p:oleObj>
              </mc:Choice>
              <mc:Fallback>
                <p:oleObj name="Equation" r:id="rId4" imgW="1955520" imgH="431640" progId="Equation.DSMT4">
                  <p:embed/>
                  <p:pic>
                    <p:nvPicPr>
                      <p:cNvPr id="76805"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1900" y="1916113"/>
                        <a:ext cx="3911600" cy="8636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8" name="Object 8"/>
          <p:cNvGraphicFramePr>
            <a:graphicFrameLocks noChangeAspect="1"/>
          </p:cNvGraphicFramePr>
          <p:nvPr/>
        </p:nvGraphicFramePr>
        <p:xfrm>
          <a:off x="3863976" y="4149725"/>
          <a:ext cx="2443163" cy="698500"/>
        </p:xfrm>
        <a:graphic>
          <a:graphicData uri="http://schemas.openxmlformats.org/presentationml/2006/ole">
            <mc:AlternateContent xmlns:mc="http://schemas.openxmlformats.org/markup-compatibility/2006">
              <mc:Choice xmlns:v="urn:schemas-microsoft-com:vml" Requires="v">
                <p:oleObj name="Equation" r:id="rId6" imgW="977760" imgH="279360" progId="Equation.DSMT4">
                  <p:embed/>
                </p:oleObj>
              </mc:Choice>
              <mc:Fallback>
                <p:oleObj name="Equation" r:id="rId6" imgW="977760" imgH="279360" progId="Equation.DSMT4">
                  <p:embed/>
                  <p:pic>
                    <p:nvPicPr>
                      <p:cNvPr id="76808" name="Object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3976" y="4149725"/>
                        <a:ext cx="2443163"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09" name="Object 9"/>
          <p:cNvGraphicFramePr>
            <a:graphicFrameLocks noChangeAspect="1"/>
          </p:cNvGraphicFramePr>
          <p:nvPr/>
        </p:nvGraphicFramePr>
        <p:xfrm>
          <a:off x="3143251" y="5013325"/>
          <a:ext cx="1528763" cy="446088"/>
        </p:xfrm>
        <a:graphic>
          <a:graphicData uri="http://schemas.openxmlformats.org/presentationml/2006/ole">
            <mc:AlternateContent xmlns:mc="http://schemas.openxmlformats.org/markup-compatibility/2006">
              <mc:Choice xmlns:v="urn:schemas-microsoft-com:vml" Requires="v">
                <p:oleObj name="Equation" r:id="rId8" imgW="609480" imgH="177480" progId="Equation.DSMT4">
                  <p:embed/>
                </p:oleObj>
              </mc:Choice>
              <mc:Fallback>
                <p:oleObj name="Equation" r:id="rId8" imgW="609480" imgH="177480" progId="Equation.DSMT4">
                  <p:embed/>
                  <p:pic>
                    <p:nvPicPr>
                      <p:cNvPr id="76809" name="Object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43251" y="5013325"/>
                        <a:ext cx="1528763" cy="4460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6811" name="Line 11"/>
          <p:cNvSpPr>
            <a:spLocks noChangeShapeType="1"/>
          </p:cNvSpPr>
          <p:nvPr/>
        </p:nvSpPr>
        <p:spPr bwMode="auto">
          <a:xfrm>
            <a:off x="2279651" y="3357563"/>
            <a:ext cx="1655763" cy="647700"/>
          </a:xfrm>
          <a:prstGeom prst="line">
            <a:avLst/>
          </a:prstGeom>
          <a:noFill/>
          <a:ln w="25400">
            <a:solidFill>
              <a:schemeClr val="bg1"/>
            </a:solidFill>
            <a:round/>
            <a:headEnd/>
            <a:tailEnd/>
          </a:ln>
        </p:spPr>
        <p:txBody>
          <a:bodyPr/>
          <a:lstStyle/>
          <a:p>
            <a:endParaRPr lang="fr-CA"/>
          </a:p>
        </p:txBody>
      </p:sp>
      <p:sp>
        <p:nvSpPr>
          <p:cNvPr id="76812" name="Line 12"/>
          <p:cNvSpPr>
            <a:spLocks noChangeShapeType="1"/>
          </p:cNvSpPr>
          <p:nvPr/>
        </p:nvSpPr>
        <p:spPr bwMode="auto">
          <a:xfrm>
            <a:off x="4583114" y="4149725"/>
            <a:ext cx="1800225" cy="719138"/>
          </a:xfrm>
          <a:prstGeom prst="line">
            <a:avLst/>
          </a:prstGeom>
          <a:noFill/>
          <a:ln w="25400">
            <a:solidFill>
              <a:schemeClr val="bg1"/>
            </a:solidFill>
            <a:round/>
            <a:headEnd/>
            <a:tailEnd/>
          </a:ln>
        </p:spPr>
        <p:txBody>
          <a:bodyPr/>
          <a:lstStyle/>
          <a:p>
            <a:endParaRPr lang="fr-CA"/>
          </a:p>
        </p:txBody>
      </p:sp>
      <p:graphicFrame>
        <p:nvGraphicFramePr>
          <p:cNvPr id="76814" name="Object 14"/>
          <p:cNvGraphicFramePr>
            <a:graphicFrameLocks noGrp="1" noChangeAspect="1"/>
          </p:cNvGraphicFramePr>
          <p:nvPr>
            <p:ph/>
          </p:nvPr>
        </p:nvGraphicFramePr>
        <p:xfrm>
          <a:off x="5895976" y="3362326"/>
          <a:ext cx="574675" cy="688975"/>
        </p:xfrm>
        <a:graphic>
          <a:graphicData uri="http://schemas.openxmlformats.org/presentationml/2006/ole">
            <mc:AlternateContent xmlns:mc="http://schemas.openxmlformats.org/markup-compatibility/2006">
              <mc:Choice xmlns:v="urn:schemas-microsoft-com:vml" Requires="v">
                <p:oleObj name="Equation" r:id="rId10" imgW="63360" imgH="75960" progId="Equation.DSMT4">
                  <p:embed/>
                </p:oleObj>
              </mc:Choice>
              <mc:Fallback>
                <p:oleObj name="Equation" r:id="rId10" imgW="63360" imgH="75960" progId="Equation.DSMT4">
                  <p:embed/>
                  <p:pic>
                    <p:nvPicPr>
                      <p:cNvPr id="76814" name="Object 14"/>
                      <p:cNvPicPr>
                        <a:picLocks noGrp="1"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895976" y="3362326"/>
                        <a:ext cx="574675" cy="688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6815" name="Object 15"/>
          <p:cNvGraphicFramePr>
            <a:graphicFrameLocks noChangeAspect="1"/>
          </p:cNvGraphicFramePr>
          <p:nvPr/>
        </p:nvGraphicFramePr>
        <p:xfrm>
          <a:off x="2351089" y="1989138"/>
          <a:ext cx="2206625" cy="558800"/>
        </p:xfrm>
        <a:graphic>
          <a:graphicData uri="http://schemas.openxmlformats.org/presentationml/2006/ole">
            <mc:AlternateContent xmlns:mc="http://schemas.openxmlformats.org/markup-compatibility/2006">
              <mc:Choice xmlns:v="urn:schemas-microsoft-com:vml" Requires="v">
                <p:oleObj name="Equation" r:id="rId12" imgW="1104840" imgH="279360" progId="Equation.DSMT4">
                  <p:embed/>
                </p:oleObj>
              </mc:Choice>
              <mc:Fallback>
                <p:oleObj name="Equation" r:id="rId12" imgW="1104840" imgH="279360" progId="Equation.DSMT4">
                  <p:embed/>
                  <p:pic>
                    <p:nvPicPr>
                      <p:cNvPr id="76815" name="Object 1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1089" y="1989138"/>
                        <a:ext cx="2206625" cy="558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 name="Object 4"/>
          <p:cNvGraphicFramePr>
            <a:graphicFrameLocks noChangeAspect="1"/>
          </p:cNvGraphicFramePr>
          <p:nvPr/>
        </p:nvGraphicFramePr>
        <p:xfrm>
          <a:off x="2024035" y="3286124"/>
          <a:ext cx="7773989" cy="698500"/>
        </p:xfrm>
        <a:graphic>
          <a:graphicData uri="http://schemas.openxmlformats.org/presentationml/2006/ole">
            <mc:AlternateContent xmlns:mc="http://schemas.openxmlformats.org/markup-compatibility/2006">
              <mc:Choice xmlns:v="urn:schemas-microsoft-com:vml" Requires="v">
                <p:oleObj name="Equation" r:id="rId14" imgW="3022560" imgH="279360" progId="Equation.DSMT4">
                  <p:embed/>
                </p:oleObj>
              </mc:Choice>
              <mc:Fallback>
                <p:oleObj name="Equation" r:id="rId14" imgW="3022560" imgH="279360" progId="Equation.DSMT4">
                  <p:embed/>
                  <p:pic>
                    <p:nvPicPr>
                      <p:cNvPr id="2" name="Object 4"/>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024035" y="3286124"/>
                        <a:ext cx="7773989" cy="6985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8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80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80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8" presetClass="entr" presetSubtype="12" fill="hold" grpId="0" nodeType="clickEffect">
                                  <p:stCondLst>
                                    <p:cond delay="0"/>
                                  </p:stCondLst>
                                  <p:childTnLst>
                                    <p:set>
                                      <p:cBhvr>
                                        <p:cTn id="22" dur="1" fill="hold">
                                          <p:stCondLst>
                                            <p:cond delay="0"/>
                                          </p:stCondLst>
                                        </p:cTn>
                                        <p:tgtEl>
                                          <p:spTgt spid="76812"/>
                                        </p:tgtEl>
                                        <p:attrNameLst>
                                          <p:attrName>style.visibility</p:attrName>
                                        </p:attrNameLst>
                                      </p:cBhvr>
                                      <p:to>
                                        <p:strVal val="visible"/>
                                      </p:to>
                                    </p:set>
                                    <p:animEffect transition="in" filter="strips(downLeft)">
                                      <p:cBhvr>
                                        <p:cTn id="23" dur="500"/>
                                        <p:tgtEl>
                                          <p:spTgt spid="76812"/>
                                        </p:tgtEl>
                                      </p:cBhvr>
                                    </p:animEffect>
                                  </p:childTnLst>
                                </p:cTn>
                              </p:par>
                              <p:par>
                                <p:cTn id="24" presetID="18" presetClass="entr" presetSubtype="12" fill="hold" grpId="0" nodeType="withEffect">
                                  <p:stCondLst>
                                    <p:cond delay="0"/>
                                  </p:stCondLst>
                                  <p:childTnLst>
                                    <p:set>
                                      <p:cBhvr>
                                        <p:cTn id="25" dur="1" fill="hold">
                                          <p:stCondLst>
                                            <p:cond delay="0"/>
                                          </p:stCondLst>
                                        </p:cTn>
                                        <p:tgtEl>
                                          <p:spTgt spid="76811"/>
                                        </p:tgtEl>
                                        <p:attrNameLst>
                                          <p:attrName>style.visibility</p:attrName>
                                        </p:attrNameLst>
                                      </p:cBhvr>
                                      <p:to>
                                        <p:strVal val="visible"/>
                                      </p:to>
                                    </p:set>
                                    <p:animEffect transition="in" filter="strips(downLeft)">
                                      <p:cBhvr>
                                        <p:cTn id="26" dur="500"/>
                                        <p:tgtEl>
                                          <p:spTgt spid="76811"/>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68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1" grpId="0" animBg="1"/>
      <p:bldP spid="768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BCB00"/>
        </a:solidFill>
        <a:effectLst/>
      </p:bgPr>
    </p:bg>
    <p:spTree>
      <p:nvGrpSpPr>
        <p:cNvPr id="1" name=""/>
        <p:cNvGrpSpPr/>
        <p:nvPr/>
      </p:nvGrpSpPr>
      <p:grpSpPr>
        <a:xfrm>
          <a:off x="0" y="0"/>
          <a:ext cx="0" cy="0"/>
          <a:chOff x="0" y="0"/>
          <a:chExt cx="0" cy="0"/>
        </a:xfrm>
      </p:grpSpPr>
      <p:sp>
        <p:nvSpPr>
          <p:cNvPr id="22530" name="Titre 1"/>
          <p:cNvSpPr>
            <a:spLocks noGrp="1"/>
          </p:cNvSpPr>
          <p:nvPr>
            <p:ph type="title"/>
          </p:nvPr>
        </p:nvSpPr>
        <p:spPr/>
        <p:txBody>
          <a:bodyPr/>
          <a:lstStyle/>
          <a:p>
            <a:r>
              <a:rPr lang="fr-CA" sz="7200" dirty="0">
                <a:solidFill>
                  <a:srgbClr val="0070C0"/>
                </a:solidFill>
              </a:rPr>
              <a:t>Les ahurissants</a:t>
            </a:r>
          </a:p>
        </p:txBody>
      </p:sp>
      <p:pic>
        <p:nvPicPr>
          <p:cNvPr id="22531" name="Image 2" descr="AlvinandtheChipmunks2-535x343.jpg"/>
          <p:cNvPicPr>
            <a:picLocks noChangeAspect="1"/>
          </p:cNvPicPr>
          <p:nvPr/>
        </p:nvPicPr>
        <p:blipFill>
          <a:blip r:embed="rId2" cstate="print"/>
          <a:srcRect/>
          <a:stretch>
            <a:fillRect/>
          </a:stretch>
        </p:blipFill>
        <p:spPr bwMode="auto">
          <a:xfrm>
            <a:off x="2063552" y="1802369"/>
            <a:ext cx="7885606" cy="5055631"/>
          </a:xfrm>
          <a:prstGeom prst="rect">
            <a:avLst/>
          </a:prstGeom>
          <a:noFill/>
          <a:ln w="9525">
            <a:noFill/>
            <a:miter lim="800000"/>
            <a:headEnd/>
            <a:tailEnd/>
          </a:ln>
        </p:spPr>
      </p:pic>
    </p:spTree>
  </p:cSld>
  <p:clrMapOvr>
    <a:masterClrMapping/>
  </p:clrMapOvr>
  <p:transition spd="slow">
    <p:cover/>
  </p:transition>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pPr eaLnBrk="1" hangingPunct="1">
              <a:defRPr/>
            </a:pPr>
            <a:r>
              <a:rPr lang="fr-CA" b="1" dirty="0">
                <a:solidFill>
                  <a:schemeClr val="accent5"/>
                </a:solidFill>
              </a:rPr>
              <a:t>Le coiffeur</a:t>
            </a:r>
            <a:endParaRPr lang="fr-FR" sz="4600" b="1" dirty="0">
              <a:solidFill>
                <a:schemeClr val="accent5"/>
              </a:solidFill>
            </a:endParaRPr>
          </a:p>
        </p:txBody>
      </p:sp>
      <p:sp>
        <p:nvSpPr>
          <p:cNvPr id="12291" name="Rectangle 3"/>
          <p:cNvSpPr>
            <a:spLocks noGrp="1" noChangeArrowheads="1"/>
          </p:cNvSpPr>
          <p:nvPr>
            <p:ph type="body" sz="half" idx="1"/>
          </p:nvPr>
        </p:nvSpPr>
        <p:spPr>
          <a:xfrm>
            <a:off x="6311900" y="1773238"/>
            <a:ext cx="4038600" cy="4525962"/>
          </a:xfrm>
        </p:spPr>
        <p:txBody>
          <a:bodyPr/>
          <a:lstStyle/>
          <a:p>
            <a:pPr eaLnBrk="1" hangingPunct="1"/>
            <a:r>
              <a:rPr lang="fr-CA" sz="2800"/>
              <a:t>Théodore coiffe seulement tous les tamias qui ne se coiffent pas eux-mêmes.</a:t>
            </a:r>
          </a:p>
          <a:p>
            <a:pPr eaLnBrk="1" hangingPunct="1"/>
            <a:r>
              <a:rPr lang="fr-CA" sz="2800"/>
              <a:t>Qui coiffe Théodore ?</a:t>
            </a:r>
            <a:endParaRPr lang="fr-FR" sz="2800"/>
          </a:p>
        </p:txBody>
      </p:sp>
      <p:pic>
        <p:nvPicPr>
          <p:cNvPr id="12292" name="Picture 4"/>
          <p:cNvPicPr>
            <a:picLocks noGrp="1" noChangeAspect="1" noChangeArrowheads="1"/>
          </p:cNvPicPr>
          <p:nvPr>
            <p:ph sz="half" idx="2"/>
          </p:nvPr>
        </p:nvPicPr>
        <p:blipFill>
          <a:blip r:embed="rId3" cstate="print"/>
          <a:srcRect/>
          <a:stretch>
            <a:fillRect/>
          </a:stretch>
        </p:blipFill>
        <p:spPr>
          <a:xfrm>
            <a:off x="1774825" y="1628776"/>
            <a:ext cx="4019550" cy="45259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29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29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1"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re 1"/>
          <p:cNvSpPr>
            <a:spLocks noGrp="1"/>
          </p:cNvSpPr>
          <p:nvPr>
            <p:ph type="title"/>
          </p:nvPr>
        </p:nvSpPr>
        <p:spPr/>
        <p:txBody>
          <a:bodyPr/>
          <a:lstStyle/>
          <a:p>
            <a:r>
              <a:rPr lang="fr-CA"/>
              <a:t>Le pari qu’on accepte toujours</a:t>
            </a:r>
          </a:p>
        </p:txBody>
      </p:sp>
      <p:sp>
        <p:nvSpPr>
          <p:cNvPr id="3" name="Espace réservé du texte 2"/>
          <p:cNvSpPr>
            <a:spLocks noGrp="1"/>
          </p:cNvSpPr>
          <p:nvPr>
            <p:ph type="body" sz="half" idx="1"/>
          </p:nvPr>
        </p:nvSpPr>
        <p:spPr>
          <a:xfrm>
            <a:off x="911424" y="3643314"/>
            <a:ext cx="9756576" cy="3000375"/>
          </a:xfrm>
        </p:spPr>
        <p:txBody>
          <a:bodyPr/>
          <a:lstStyle/>
          <a:p>
            <a:pPr marL="0" indent="0">
              <a:buNone/>
              <a:defRPr/>
            </a:pPr>
            <a:r>
              <a:rPr lang="fr-CA" dirty="0"/>
              <a:t>Theodore et Eleanor sont au cinéma et chacun ont pris un gros pop-corn. Ils en mangent un peu et ensuite, on leur propose ce pari:</a:t>
            </a:r>
          </a:p>
          <a:p>
            <a:pPr marL="0" indent="0" algn="ctr">
              <a:buNone/>
              <a:defRPr/>
            </a:pPr>
            <a:r>
              <a:rPr lang="fr-CA" b="1" dirty="0">
                <a:solidFill>
                  <a:schemeClr val="accent5"/>
                </a:solidFill>
              </a:rPr>
              <a:t>Celui qui lui reste le moins de pop-corn gagne le pop-corn de l’autre.</a:t>
            </a:r>
          </a:p>
        </p:txBody>
      </p:sp>
      <p:pic>
        <p:nvPicPr>
          <p:cNvPr id="24580" name="Image 4" descr="alvin_and_the_chipmunks_the_squeakquel_ver10.jpg"/>
          <p:cNvPicPr>
            <a:picLocks noChangeAspect="1"/>
          </p:cNvPicPr>
          <p:nvPr/>
        </p:nvPicPr>
        <p:blipFill>
          <a:blip r:embed="rId2" cstate="print"/>
          <a:srcRect/>
          <a:stretch>
            <a:fillRect/>
          </a:stretch>
        </p:blipFill>
        <p:spPr bwMode="auto">
          <a:xfrm>
            <a:off x="911424" y="1214439"/>
            <a:ext cx="1463675" cy="2301875"/>
          </a:xfrm>
          <a:prstGeom prst="rect">
            <a:avLst/>
          </a:prstGeom>
          <a:noFill/>
          <a:ln w="9525">
            <a:noFill/>
            <a:miter lim="800000"/>
            <a:headEnd/>
            <a:tailEnd/>
          </a:ln>
        </p:spPr>
      </p:pic>
      <p:pic>
        <p:nvPicPr>
          <p:cNvPr id="24581" name="Image 5" descr="popcorn.gif"/>
          <p:cNvPicPr>
            <a:picLocks noChangeAspect="1"/>
          </p:cNvPicPr>
          <p:nvPr/>
        </p:nvPicPr>
        <p:blipFill>
          <a:blip r:embed="rId3" cstate="print"/>
          <a:srcRect/>
          <a:stretch>
            <a:fillRect/>
          </a:stretch>
        </p:blipFill>
        <p:spPr bwMode="auto">
          <a:xfrm>
            <a:off x="4206081" y="1081088"/>
            <a:ext cx="3048000" cy="2695575"/>
          </a:xfrm>
          <a:prstGeom prst="rect">
            <a:avLst/>
          </a:prstGeom>
          <a:noFill/>
          <a:ln w="9525">
            <a:noFill/>
            <a:miter lim="800000"/>
            <a:headEnd/>
            <a:tailEnd/>
          </a:ln>
        </p:spPr>
      </p:pic>
      <p:pic>
        <p:nvPicPr>
          <p:cNvPr id="24582" name="Image 6" descr="eleanor-poster.jpg"/>
          <p:cNvPicPr>
            <a:picLocks noChangeAspect="1"/>
          </p:cNvPicPr>
          <p:nvPr/>
        </p:nvPicPr>
        <p:blipFill>
          <a:blip r:embed="rId4" cstate="print"/>
          <a:srcRect/>
          <a:stretch>
            <a:fillRect/>
          </a:stretch>
        </p:blipFill>
        <p:spPr bwMode="auto">
          <a:xfrm>
            <a:off x="9204325" y="1150151"/>
            <a:ext cx="1463675" cy="230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Image 5" descr="fond-popcorn.gif"/>
          <p:cNvPicPr>
            <a:picLocks noChangeAspect="1"/>
          </p:cNvPicPr>
          <p:nvPr/>
        </p:nvPicPr>
        <p:blipFill>
          <a:blip r:embed="rId2" cstate="print"/>
          <a:srcRect/>
          <a:stretch>
            <a:fillRect/>
          </a:stretch>
        </p:blipFill>
        <p:spPr bwMode="auto">
          <a:xfrm>
            <a:off x="-168696" y="-1272787"/>
            <a:ext cx="12529392" cy="9403574"/>
          </a:xfrm>
          <a:prstGeom prst="rect">
            <a:avLst/>
          </a:prstGeom>
          <a:noFill/>
          <a:ln w="9525">
            <a:noFill/>
            <a:miter lim="800000"/>
            <a:headEnd/>
            <a:tailEnd/>
          </a:ln>
        </p:spPr>
      </p:pic>
      <p:sp>
        <p:nvSpPr>
          <p:cNvPr id="3" name="Espace réservé du texte 2"/>
          <p:cNvSpPr>
            <a:spLocks noGrp="1"/>
          </p:cNvSpPr>
          <p:nvPr>
            <p:ph type="body" sz="half" idx="1"/>
          </p:nvPr>
        </p:nvSpPr>
        <p:spPr>
          <a:xfrm>
            <a:off x="1631504" y="571501"/>
            <a:ext cx="8640959" cy="5643563"/>
          </a:xfrm>
        </p:spPr>
        <p:txBody>
          <a:bodyPr/>
          <a:lstStyle/>
          <a:p>
            <a:pPr marL="0" indent="0">
              <a:buNone/>
              <a:defRPr/>
            </a:pPr>
            <a:r>
              <a:rPr lang="fr-CA" b="1" dirty="0">
                <a:solidFill>
                  <a:schemeClr val="accent6"/>
                </a:solidFill>
              </a:rPr>
              <a:t>Les deux tamias font un calcul d’espérance. </a:t>
            </a:r>
          </a:p>
          <a:p>
            <a:pPr marL="0" indent="0">
              <a:buNone/>
              <a:defRPr/>
            </a:pPr>
            <a:r>
              <a:rPr lang="fr-CA" dirty="0">
                <a:solidFill>
                  <a:schemeClr val="accent2"/>
                </a:solidFill>
              </a:rPr>
              <a:t>Ne sachant pas combien l’autre a mangé de pop corn, il y a une chance sur deux de gagner. S’il perd, il ne perd que son pop-corn et s’il gagne, il gagne plus de pop-corn qu’il a. Donc chacun des tamias ont une espérance positive. </a:t>
            </a:r>
          </a:p>
          <a:p>
            <a:pPr marL="0" indent="0">
              <a:buNone/>
              <a:defRPr/>
            </a:pPr>
            <a:r>
              <a:rPr lang="fr-CA" b="1" dirty="0">
                <a:solidFill>
                  <a:schemeClr val="accent6"/>
                </a:solidFill>
              </a:rPr>
              <a:t>Mais est-ce possible qu’un jeu soit profitable pour tous les joueurs?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9B3425A-DC6C-4AD9-9BA8-F62A90376C28}"/>
              </a:ext>
            </a:extLst>
          </p:cNvPr>
          <p:cNvSpPr>
            <a:spLocks noGrp="1"/>
          </p:cNvSpPr>
          <p:nvPr>
            <p:ph type="title"/>
          </p:nvPr>
        </p:nvSpPr>
        <p:spPr>
          <a:xfrm>
            <a:off x="609600" y="274638"/>
            <a:ext cx="5486400" cy="1143000"/>
          </a:xfrm>
        </p:spPr>
        <p:txBody>
          <a:bodyPr/>
          <a:lstStyle/>
          <a:p>
            <a:pPr algn="l"/>
            <a:r>
              <a:rPr lang="fr-CA" dirty="0">
                <a:solidFill>
                  <a:srgbClr val="FFFF00"/>
                </a:solidFill>
              </a:rPr>
              <a:t>Paradoxe des Simpson</a:t>
            </a:r>
          </a:p>
        </p:txBody>
      </p:sp>
      <p:sp>
        <p:nvSpPr>
          <p:cNvPr id="3" name="Espace réservé du texte 2">
            <a:extLst>
              <a:ext uri="{FF2B5EF4-FFF2-40B4-BE49-F238E27FC236}">
                <a16:creationId xmlns:a16="http://schemas.microsoft.com/office/drawing/2014/main" id="{927CD348-421F-41A3-AE54-9B2E38F74364}"/>
              </a:ext>
            </a:extLst>
          </p:cNvPr>
          <p:cNvSpPr>
            <a:spLocks noGrp="1"/>
          </p:cNvSpPr>
          <p:nvPr>
            <p:ph type="body" sz="half" idx="1"/>
          </p:nvPr>
        </p:nvSpPr>
        <p:spPr>
          <a:xfrm>
            <a:off x="609600" y="1600201"/>
            <a:ext cx="5006236" cy="4525963"/>
          </a:xfrm>
        </p:spPr>
        <p:txBody>
          <a:bodyPr/>
          <a:lstStyle/>
          <a:p>
            <a:pPr marL="0" indent="0">
              <a:buNone/>
            </a:pPr>
            <a:r>
              <a:rPr lang="fr-CA" dirty="0"/>
              <a:t>Theodore et Eleanor sont des fans des Simpson. </a:t>
            </a:r>
          </a:p>
          <a:p>
            <a:pPr marL="0" indent="0">
              <a:buNone/>
            </a:pPr>
            <a:r>
              <a:rPr lang="fr-CA" dirty="0"/>
              <a:t>Ils trouvent un générateur de personnages et doivent trouver le nom. </a:t>
            </a:r>
          </a:p>
          <a:p>
            <a:pPr marL="0" indent="0">
              <a:buNone/>
            </a:pPr>
            <a:endParaRPr lang="fr-CA" dirty="0"/>
          </a:p>
        </p:txBody>
      </p:sp>
      <p:pic>
        <p:nvPicPr>
          <p:cNvPr id="5" name="Picture 2" descr="The Simpsons / Characters - TV Tropes">
            <a:extLst>
              <a:ext uri="{FF2B5EF4-FFF2-40B4-BE49-F238E27FC236}">
                <a16:creationId xmlns:a16="http://schemas.microsoft.com/office/drawing/2014/main" id="{B1A75B56-374B-48D4-8F04-B8A4980FE6CE}"/>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615836" y="0"/>
            <a:ext cx="6576164"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Forme libre : forme 5">
            <a:extLst>
              <a:ext uri="{FF2B5EF4-FFF2-40B4-BE49-F238E27FC236}">
                <a16:creationId xmlns:a16="http://schemas.microsoft.com/office/drawing/2014/main" id="{B629E32C-DACE-4F83-AC1C-1421FEE2F668}"/>
              </a:ext>
            </a:extLst>
          </p:cNvPr>
          <p:cNvSpPr/>
          <p:nvPr/>
        </p:nvSpPr>
        <p:spPr>
          <a:xfrm>
            <a:off x="5603928" y="-150486"/>
            <a:ext cx="11077248" cy="12076430"/>
          </a:xfrm>
          <a:custGeom>
            <a:avLst/>
            <a:gdLst>
              <a:gd name="connsiteX0" fmla="*/ 3033544 w 9637088"/>
              <a:gd name="connsiteY0" fmla="*/ 3672408 h 11665296"/>
              <a:gd name="connsiteX1" fmla="*/ 2576344 w 9637088"/>
              <a:gd name="connsiteY1" fmla="*/ 4129608 h 11665296"/>
              <a:gd name="connsiteX2" fmla="*/ 3033544 w 9637088"/>
              <a:gd name="connsiteY2" fmla="*/ 4586808 h 11665296"/>
              <a:gd name="connsiteX3" fmla="*/ 3490744 w 9637088"/>
              <a:gd name="connsiteY3" fmla="*/ 4129608 h 11665296"/>
              <a:gd name="connsiteX4" fmla="*/ 3033544 w 9637088"/>
              <a:gd name="connsiteY4" fmla="*/ 3672408 h 11665296"/>
              <a:gd name="connsiteX5" fmla="*/ 0 w 9637088"/>
              <a:gd name="connsiteY5" fmla="*/ 0 h 11665296"/>
              <a:gd name="connsiteX6" fmla="*/ 9637088 w 9637088"/>
              <a:gd name="connsiteY6" fmla="*/ 0 h 11665296"/>
              <a:gd name="connsiteX7" fmla="*/ 9637088 w 9637088"/>
              <a:gd name="connsiteY7" fmla="*/ 11665296 h 11665296"/>
              <a:gd name="connsiteX8" fmla="*/ 0 w 9637088"/>
              <a:gd name="connsiteY8" fmla="*/ 11665296 h 116652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637088" h="11665296">
                <a:moveTo>
                  <a:pt x="3033544" y="3672408"/>
                </a:moveTo>
                <a:cubicBezTo>
                  <a:pt x="2781039" y="3672408"/>
                  <a:pt x="2576344" y="3877103"/>
                  <a:pt x="2576344" y="4129608"/>
                </a:cubicBezTo>
                <a:cubicBezTo>
                  <a:pt x="2576344" y="4382113"/>
                  <a:pt x="2781039" y="4586808"/>
                  <a:pt x="3033544" y="4586808"/>
                </a:cubicBezTo>
                <a:cubicBezTo>
                  <a:pt x="3286049" y="4586808"/>
                  <a:pt x="3490744" y="4382113"/>
                  <a:pt x="3490744" y="4129608"/>
                </a:cubicBezTo>
                <a:cubicBezTo>
                  <a:pt x="3490744" y="3877103"/>
                  <a:pt x="3286049" y="3672408"/>
                  <a:pt x="3033544" y="3672408"/>
                </a:cubicBezTo>
                <a:close/>
                <a:moveTo>
                  <a:pt x="0" y="0"/>
                </a:moveTo>
                <a:lnTo>
                  <a:pt x="9637088" y="0"/>
                </a:lnTo>
                <a:lnTo>
                  <a:pt x="9637088" y="11665296"/>
                </a:lnTo>
                <a:lnTo>
                  <a:pt x="0" y="11665296"/>
                </a:lnTo>
                <a:close/>
              </a:path>
            </a:pathLst>
          </a:custGeom>
          <a:solidFill>
            <a:srgbClr val="404040">
              <a:alpha val="4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CA"/>
          </a:p>
        </p:txBody>
      </p:sp>
    </p:spTree>
    <p:extLst>
      <p:ext uri="{BB962C8B-B14F-4D97-AF65-F5344CB8AC3E}">
        <p14:creationId xmlns:p14="http://schemas.microsoft.com/office/powerpoint/2010/main" val="237533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theme/theme1.xml><?xml version="1.0" encoding="utf-8"?>
<a:theme xmlns:a="http://schemas.openxmlformats.org/drawingml/2006/main" name="Modèle par défaut">
  <a:themeElements>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Modèle par défa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dèle par défau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Modèle par défaut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odèle par défaut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odèle par défaut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odèle par défaut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Modèle par défaut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Modèle par défaut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Modèle par défaut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Modèle par défaut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Modèle par défaut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Modèle par défaut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Modèle par défaut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1667</TotalTime>
  <Words>1352</Words>
  <Application>Microsoft Office PowerPoint</Application>
  <PresentationFormat>Grand écran</PresentationFormat>
  <Paragraphs>184</Paragraphs>
  <Slides>40</Slides>
  <Notes>23</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2</vt:i4>
      </vt:variant>
      <vt:variant>
        <vt:lpstr>Titres des diapositives</vt:lpstr>
      </vt:variant>
      <vt:variant>
        <vt:i4>40</vt:i4>
      </vt:variant>
    </vt:vector>
  </HeadingPairs>
  <TitlesOfParts>
    <vt:vector size="48" baseType="lpstr">
      <vt:lpstr>Arial</vt:lpstr>
      <vt:lpstr>Arial Black</vt:lpstr>
      <vt:lpstr>Calibri</vt:lpstr>
      <vt:lpstr>Cambria Math</vt:lpstr>
      <vt:lpstr>Times New Roman</vt:lpstr>
      <vt:lpstr>Modèle par défaut</vt:lpstr>
      <vt:lpstr>Image bitmap</vt:lpstr>
      <vt:lpstr>Equation</vt:lpstr>
      <vt:lpstr>Paradoxes m      thématiques</vt:lpstr>
      <vt:lpstr>Paradoxes m     thématiques</vt:lpstr>
      <vt:lpstr>Présentation PowerPoint</vt:lpstr>
      <vt:lpstr>Plusieurs types de paradoxes</vt:lpstr>
      <vt:lpstr>Les ahurissants</vt:lpstr>
      <vt:lpstr>Le coiffeur</vt:lpstr>
      <vt:lpstr>Le pari qu’on accepte toujours</vt:lpstr>
      <vt:lpstr>Présentation PowerPoint</vt:lpstr>
      <vt:lpstr>Paradoxe des Simpson</vt:lpstr>
      <vt:lpstr>Paradoxe des Simpson</vt:lpstr>
      <vt:lpstr>Paradoxe des Simpson</vt:lpstr>
      <vt:lpstr>Paradoxe des Simpson</vt:lpstr>
      <vt:lpstr>L’examen surprise</vt:lpstr>
      <vt:lpstr>Présentation PowerPoint</vt:lpstr>
      <vt:lpstr>Présentation PowerPoint</vt:lpstr>
      <vt:lpstr>Les cordes du cercle </vt:lpstr>
      <vt:lpstr>Alvin</vt:lpstr>
      <vt:lpstr>Simon</vt:lpstr>
      <vt:lpstr>Théodore</vt:lpstr>
      <vt:lpstr>Qui a raison ?</vt:lpstr>
      <vt:lpstr>Les sophismes</vt:lpstr>
      <vt:lpstr>Le fruit</vt:lpstr>
      <vt:lpstr>Présentation PowerPoint</vt:lpstr>
      <vt:lpstr>Le casse-tête</vt:lpstr>
      <vt:lpstr>La racine payante</vt:lpstr>
      <vt:lpstr>Degré 2 et 3 racines</vt:lpstr>
      <vt:lpstr>Présentation PowerPoint</vt:lpstr>
      <vt:lpstr>Les pompiers</vt:lpstr>
      <vt:lpstr>Présentation PowerPoint</vt:lpstr>
      <vt:lpstr>Alvin et la tortue</vt:lpstr>
      <vt:lpstr>7=13</vt:lpstr>
      <vt:lpstr>Présentation PowerPoint</vt:lpstr>
      <vt:lpstr>Théodore et Pythagore </vt:lpstr>
      <vt:lpstr>Les cercles</vt:lpstr>
      <vt:lpstr>Tout triangle est isocèle</vt:lpstr>
      <vt:lpstr>Présentation PowerPoint</vt:lpstr>
      <vt:lpstr>Où est l’erreur ?</vt:lpstr>
      <vt:lpstr>Morale</vt:lpstr>
      <vt:lpstr>Présentation PowerPoint</vt:lpstr>
      <vt:lpstr>Présentation PowerPoint</vt:lpstr>
    </vt:vector>
  </TitlesOfParts>
  <Company>Cegep de Sherbrooke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Paradoxes et fausses preuves</dc:title>
  <dc:creator>Invite</dc:creator>
  <cp:lastModifiedBy>Trahan, Anik</cp:lastModifiedBy>
  <cp:revision>99</cp:revision>
  <dcterms:created xsi:type="dcterms:W3CDTF">2008-09-02T17:59:49Z</dcterms:created>
  <dcterms:modified xsi:type="dcterms:W3CDTF">2022-09-19T16:31:08Z</dcterms:modified>
</cp:coreProperties>
</file>