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150.xml" ContentType="application/vnd.openxmlformats-officedocument.presentationml.tags+xml"/>
  <Override PartName="/ppt/tags/tag160.xml" ContentType="application/vnd.openxmlformats-officedocument.presentationml.tags+xml"/>
  <Override PartName="/ppt/tags/tag200.xml" ContentType="application/vnd.openxmlformats-officedocument.presentationml.tags+xml"/>
  <Override PartName="/ppt/tags/tag250.xml" ContentType="application/vnd.openxmlformats-officedocument.presentationml.tags+xml"/>
  <Override PartName="/ppt/tags/tag310.xml" ContentType="application/vnd.openxmlformats-officedocument.presentationml.tags+xml"/>
  <Override PartName="/ppt/tags/tag36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73" r:id="rId4"/>
    <p:sldId id="274" r:id="rId5"/>
    <p:sldId id="278" r:id="rId6"/>
    <p:sldId id="277" r:id="rId7"/>
    <p:sldId id="283" r:id="rId8"/>
    <p:sldId id="282" r:id="rId9"/>
    <p:sldId id="285" r:id="rId10"/>
    <p:sldId id="284" r:id="rId11"/>
    <p:sldId id="287" r:id="rId12"/>
    <p:sldId id="286" r:id="rId13"/>
    <p:sldId id="288" r:id="rId14"/>
    <p:sldId id="290" r:id="rId15"/>
    <p:sldId id="289" r:id="rId16"/>
    <p:sldId id="291" r:id="rId17"/>
    <p:sldId id="292" r:id="rId18"/>
    <p:sldId id="294" r:id="rId19"/>
    <p:sldId id="293" r:id="rId20"/>
    <p:sldId id="295" r:id="rId21"/>
    <p:sldId id="297" r:id="rId22"/>
    <p:sldId id="296" r:id="rId23"/>
    <p:sldId id="279" r:id="rId24"/>
    <p:sldId id="28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DC677-A493-494B-B37F-EABBD8D2001A}" v="3" dt="2022-09-25T19:40:03.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rubé, Sylvain" userId="58a7b77c-805a-4492-9b5c-f61060aeaa67" providerId="ADAL" clId="{A02DC677-A493-494B-B37F-EABBD8D2001A}"/>
    <pc:docChg chg="undo custSel modSld">
      <pc:chgData name="Bérubé, Sylvain" userId="58a7b77c-805a-4492-9b5c-f61060aeaa67" providerId="ADAL" clId="{A02DC677-A493-494B-B37F-EABBD8D2001A}" dt="2022-09-25T19:40:47.816" v="63" actId="26606"/>
      <pc:docMkLst>
        <pc:docMk/>
      </pc:docMkLst>
      <pc:sldChg chg="addSp delSp modSp mod">
        <pc:chgData name="Bérubé, Sylvain" userId="58a7b77c-805a-4492-9b5c-f61060aeaa67" providerId="ADAL" clId="{A02DC677-A493-494B-B37F-EABBD8D2001A}" dt="2022-09-25T19:40:47.816" v="63" actId="26606"/>
        <pc:sldMkLst>
          <pc:docMk/>
          <pc:sldMk cId="1082568998" sldId="288"/>
        </pc:sldMkLst>
        <pc:spChg chg="add del mod">
          <ac:chgData name="Bérubé, Sylvain" userId="58a7b77c-805a-4492-9b5c-f61060aeaa67" providerId="ADAL" clId="{A02DC677-A493-494B-B37F-EABBD8D2001A}" dt="2022-09-25T19:36:45.286" v="1" actId="478"/>
          <ac:spMkLst>
            <pc:docMk/>
            <pc:sldMk cId="1082568998" sldId="288"/>
            <ac:spMk id="3" creationId="{0850D053-F1DC-456B-A36D-E1A7C9FC6F5B}"/>
          </ac:spMkLst>
        </pc:spChg>
        <pc:spChg chg="add del">
          <ac:chgData name="Bérubé, Sylvain" userId="58a7b77c-805a-4492-9b5c-f61060aeaa67" providerId="ADAL" clId="{A02DC677-A493-494B-B37F-EABBD8D2001A}" dt="2022-09-25T19:38:19.906" v="37" actId="26606"/>
          <ac:spMkLst>
            <pc:docMk/>
            <pc:sldMk cId="1082568998" sldId="288"/>
            <ac:spMk id="25" creationId="{B99E4D29-5F08-447A-A2A3-AB222BB49F50}"/>
          </ac:spMkLst>
        </pc:spChg>
        <pc:spChg chg="add del">
          <ac:chgData name="Bérubé, Sylvain" userId="58a7b77c-805a-4492-9b5c-f61060aeaa67" providerId="ADAL" clId="{A02DC677-A493-494B-B37F-EABBD8D2001A}" dt="2022-09-25T19:38:40.996" v="39" actId="26606"/>
          <ac:spMkLst>
            <pc:docMk/>
            <pc:sldMk cId="1082568998" sldId="288"/>
            <ac:spMk id="27" creationId="{E6F01E9F-6B0E-4CF9-87AF-27ECD8D4602A}"/>
          </ac:spMkLst>
        </pc:spChg>
        <pc:spChg chg="add del">
          <ac:chgData name="Bérubé, Sylvain" userId="58a7b77c-805a-4492-9b5c-f61060aeaa67" providerId="ADAL" clId="{A02DC677-A493-494B-B37F-EABBD8D2001A}" dt="2022-09-25T19:37:54.566" v="29" actId="26606"/>
          <ac:spMkLst>
            <pc:docMk/>
            <pc:sldMk cId="1082568998" sldId="288"/>
            <ac:spMk id="28" creationId="{EA518CE4-E4D4-4D8A-980F-6D692AC96949}"/>
          </ac:spMkLst>
        </pc:spChg>
        <pc:spChg chg="add del">
          <ac:chgData name="Bérubé, Sylvain" userId="58a7b77c-805a-4492-9b5c-f61060aeaa67" providerId="ADAL" clId="{A02DC677-A493-494B-B37F-EABBD8D2001A}" dt="2022-09-25T19:38:43.476" v="41" actId="26606"/>
          <ac:spMkLst>
            <pc:docMk/>
            <pc:sldMk cId="1082568998" sldId="288"/>
            <ac:spMk id="29" creationId="{CB92C8CA-51CB-4511-AEBA-C04E0B721A23}"/>
          </ac:spMkLst>
        </pc:spChg>
        <pc:spChg chg="add del">
          <ac:chgData name="Bérubé, Sylvain" userId="58a7b77c-805a-4492-9b5c-f61060aeaa67" providerId="ADAL" clId="{A02DC677-A493-494B-B37F-EABBD8D2001A}" dt="2022-09-25T19:37:54.566" v="29" actId="26606"/>
          <ac:spMkLst>
            <pc:docMk/>
            <pc:sldMk cId="1082568998" sldId="288"/>
            <ac:spMk id="30" creationId="{F82BF3E2-EB0E-40D6-8835-2367A5316CA4}"/>
          </ac:spMkLst>
        </pc:spChg>
        <pc:spChg chg="add del">
          <ac:chgData name="Bérubé, Sylvain" userId="58a7b77c-805a-4492-9b5c-f61060aeaa67" providerId="ADAL" clId="{A02DC677-A493-494B-B37F-EABBD8D2001A}" dt="2022-09-25T19:38:44.796" v="43" actId="26606"/>
          <ac:spMkLst>
            <pc:docMk/>
            <pc:sldMk cId="1082568998" sldId="288"/>
            <ac:spMk id="31" creationId="{C7336F7B-7038-4227-BCAC-E417CC3F669D}"/>
          </ac:spMkLst>
        </pc:spChg>
        <pc:spChg chg="add del">
          <ac:chgData name="Bérubé, Sylvain" userId="58a7b77c-805a-4492-9b5c-f61060aeaa67" providerId="ADAL" clId="{A02DC677-A493-494B-B37F-EABBD8D2001A}" dt="2022-09-25T19:37:54.566" v="29" actId="26606"/>
          <ac:spMkLst>
            <pc:docMk/>
            <pc:sldMk cId="1082568998" sldId="288"/>
            <ac:spMk id="32" creationId="{481E86DD-89E6-42B2-8675-84B7C56BFF7D}"/>
          </ac:spMkLst>
        </pc:spChg>
        <pc:spChg chg="add del">
          <ac:chgData name="Bérubé, Sylvain" userId="58a7b77c-805a-4492-9b5c-f61060aeaa67" providerId="ADAL" clId="{A02DC677-A493-494B-B37F-EABBD8D2001A}" dt="2022-09-25T19:40:47.816" v="63" actId="26606"/>
          <ac:spMkLst>
            <pc:docMk/>
            <pc:sldMk cId="1082568998" sldId="288"/>
            <ac:spMk id="33" creationId="{E1A92768-C90D-4200-8975-84CC4D4BC944}"/>
          </ac:spMkLst>
        </pc:spChg>
        <pc:spChg chg="add del">
          <ac:chgData name="Bérubé, Sylvain" userId="58a7b77c-805a-4492-9b5c-f61060aeaa67" providerId="ADAL" clId="{A02DC677-A493-494B-B37F-EABBD8D2001A}" dt="2022-09-25T19:38:11.176" v="31" actId="26606"/>
          <ac:spMkLst>
            <pc:docMk/>
            <pc:sldMk cId="1082568998" sldId="288"/>
            <ac:spMk id="34" creationId="{440EF577-B6F8-4C57-B956-AB860B388EB8}"/>
          </ac:spMkLst>
        </pc:spChg>
        <pc:spChg chg="add del">
          <ac:chgData name="Bérubé, Sylvain" userId="58a7b77c-805a-4492-9b5c-f61060aeaa67" providerId="ADAL" clId="{A02DC677-A493-494B-B37F-EABBD8D2001A}" dt="2022-09-25T19:38:11.176" v="31" actId="26606"/>
          <ac:spMkLst>
            <pc:docMk/>
            <pc:sldMk cId="1082568998" sldId="288"/>
            <ac:spMk id="35" creationId="{F82BF3E2-EB0E-40D6-8835-2367A5316CA4}"/>
          </ac:spMkLst>
        </pc:spChg>
        <pc:spChg chg="add del">
          <ac:chgData name="Bérubé, Sylvain" userId="58a7b77c-805a-4492-9b5c-f61060aeaa67" providerId="ADAL" clId="{A02DC677-A493-494B-B37F-EABBD8D2001A}" dt="2022-09-25T19:38:11.176" v="31" actId="26606"/>
          <ac:spMkLst>
            <pc:docMk/>
            <pc:sldMk cId="1082568998" sldId="288"/>
            <ac:spMk id="36" creationId="{EA518CE4-E4D4-4D8A-980F-6D692AC96949}"/>
          </ac:spMkLst>
        </pc:spChg>
        <pc:spChg chg="add del">
          <ac:chgData name="Bérubé, Sylvain" userId="58a7b77c-805a-4492-9b5c-f61060aeaa67" providerId="ADAL" clId="{A02DC677-A493-494B-B37F-EABBD8D2001A}" dt="2022-09-25T19:38:11.176" v="31" actId="26606"/>
          <ac:spMkLst>
            <pc:docMk/>
            <pc:sldMk cId="1082568998" sldId="288"/>
            <ac:spMk id="37" creationId="{CB6FFAAC-8A48-4FBF-BAFE-BAD367694022}"/>
          </ac:spMkLst>
        </pc:spChg>
        <pc:spChg chg="add del">
          <ac:chgData name="Bérubé, Sylvain" userId="58a7b77c-805a-4492-9b5c-f61060aeaa67" providerId="ADAL" clId="{A02DC677-A493-494B-B37F-EABBD8D2001A}" dt="2022-09-25T19:38:11.176" v="31" actId="26606"/>
          <ac:spMkLst>
            <pc:docMk/>
            <pc:sldMk cId="1082568998" sldId="288"/>
            <ac:spMk id="38" creationId="{5E6FAE32-AB12-4E77-A677-F6BD5D71ADD0}"/>
          </ac:spMkLst>
        </pc:spChg>
        <pc:spChg chg="add del">
          <ac:chgData name="Bérubé, Sylvain" userId="58a7b77c-805a-4492-9b5c-f61060aeaa67" providerId="ADAL" clId="{A02DC677-A493-494B-B37F-EABBD8D2001A}" dt="2022-09-25T19:38:11.176" v="31" actId="26606"/>
          <ac:spMkLst>
            <pc:docMk/>
            <pc:sldMk cId="1082568998" sldId="288"/>
            <ac:spMk id="39" creationId="{481E86DD-89E6-42B2-8675-84B7C56BFF7D}"/>
          </ac:spMkLst>
        </pc:spChg>
        <pc:spChg chg="add del">
          <ac:chgData name="Bérubé, Sylvain" userId="58a7b77c-805a-4492-9b5c-f61060aeaa67" providerId="ADAL" clId="{A02DC677-A493-494B-B37F-EABBD8D2001A}" dt="2022-09-25T19:40:15.286" v="50" actId="26606"/>
          <ac:spMkLst>
            <pc:docMk/>
            <pc:sldMk cId="1082568998" sldId="288"/>
            <ac:spMk id="40" creationId="{E1A92768-C90D-4200-8975-84CC4D4BC944}"/>
          </ac:spMkLst>
        </pc:spChg>
        <pc:spChg chg="add del">
          <ac:chgData name="Bérubé, Sylvain" userId="58a7b77c-805a-4492-9b5c-f61060aeaa67" providerId="ADAL" clId="{A02DC677-A493-494B-B37F-EABBD8D2001A}" dt="2022-09-25T19:40:35.156" v="60" actId="26606"/>
          <ac:spMkLst>
            <pc:docMk/>
            <pc:sldMk cId="1082568998" sldId="288"/>
            <ac:spMk id="41" creationId="{E1750109-3B91-4506-B997-0CD8E35A1488}"/>
          </ac:spMkLst>
        </pc:spChg>
        <pc:spChg chg="add del">
          <ac:chgData name="Bérubé, Sylvain" userId="58a7b77c-805a-4492-9b5c-f61060aeaa67" providerId="ADAL" clId="{A02DC677-A493-494B-B37F-EABBD8D2001A}" dt="2022-09-25T19:40:20.296" v="52" actId="26606"/>
          <ac:spMkLst>
            <pc:docMk/>
            <pc:sldMk cId="1082568998" sldId="288"/>
            <ac:spMk id="42" creationId="{B99E4D29-5F08-447A-A2A3-AB222BB49F50}"/>
          </ac:spMkLst>
        </pc:spChg>
        <pc:spChg chg="add del">
          <ac:chgData name="Bérubé, Sylvain" userId="58a7b77c-805a-4492-9b5c-f61060aeaa67" providerId="ADAL" clId="{A02DC677-A493-494B-B37F-EABBD8D2001A}" dt="2022-09-25T19:40:35.156" v="60" actId="26606"/>
          <ac:spMkLst>
            <pc:docMk/>
            <pc:sldMk cId="1082568998" sldId="288"/>
            <ac:spMk id="43" creationId="{E72D8D1B-59F6-4FF3-8547-9BBB6129F2FA}"/>
          </ac:spMkLst>
        </pc:spChg>
        <pc:spChg chg="add del">
          <ac:chgData name="Bérubé, Sylvain" userId="58a7b77c-805a-4492-9b5c-f61060aeaa67" providerId="ADAL" clId="{A02DC677-A493-494B-B37F-EABBD8D2001A}" dt="2022-09-25T19:40:24.776" v="54" actId="26606"/>
          <ac:spMkLst>
            <pc:docMk/>
            <pc:sldMk cId="1082568998" sldId="288"/>
            <ac:spMk id="44" creationId="{E6F01E9F-6B0E-4CF9-87AF-27ECD8D4602A}"/>
          </ac:spMkLst>
        </pc:spChg>
        <pc:spChg chg="add del">
          <ac:chgData name="Bérubé, Sylvain" userId="58a7b77c-805a-4492-9b5c-f61060aeaa67" providerId="ADAL" clId="{A02DC677-A493-494B-B37F-EABBD8D2001A}" dt="2022-09-25T19:40:35.156" v="60" actId="26606"/>
          <ac:spMkLst>
            <pc:docMk/>
            <pc:sldMk cId="1082568998" sldId="288"/>
            <ac:spMk id="45" creationId="{2C444748-5A8D-4B53-89FE-42B455DFA2D1}"/>
          </ac:spMkLst>
        </pc:spChg>
        <pc:spChg chg="add del">
          <ac:chgData name="Bérubé, Sylvain" userId="58a7b77c-805a-4492-9b5c-f61060aeaa67" providerId="ADAL" clId="{A02DC677-A493-494B-B37F-EABBD8D2001A}" dt="2022-09-25T19:40:28.587" v="56" actId="26606"/>
          <ac:spMkLst>
            <pc:docMk/>
            <pc:sldMk cId="1082568998" sldId="288"/>
            <ac:spMk id="46" creationId="{CB92C8CA-51CB-4511-AEBA-C04E0B721A23}"/>
          </ac:spMkLst>
        </pc:spChg>
        <pc:spChg chg="add del">
          <ac:chgData name="Bérubé, Sylvain" userId="58a7b77c-805a-4492-9b5c-f61060aeaa67" providerId="ADAL" clId="{A02DC677-A493-494B-B37F-EABBD8D2001A}" dt="2022-09-25T19:37:24.666" v="24" actId="26606"/>
          <ac:spMkLst>
            <pc:docMk/>
            <pc:sldMk cId="1082568998" sldId="288"/>
            <ac:spMk id="47" creationId="{42A4FC2C-047E-45A5-965D-8E1E3BF09BC6}"/>
          </ac:spMkLst>
        </pc:spChg>
        <pc:spChg chg="add del">
          <ac:chgData name="Bérubé, Sylvain" userId="58a7b77c-805a-4492-9b5c-f61060aeaa67" providerId="ADAL" clId="{A02DC677-A493-494B-B37F-EABBD8D2001A}" dt="2022-09-25T19:40:35.156" v="60" actId="26606"/>
          <ac:spMkLst>
            <pc:docMk/>
            <pc:sldMk cId="1082568998" sldId="288"/>
            <ac:spMk id="48" creationId="{F4FFA271-A10A-4AC3-8F06-E3313A197A80}"/>
          </ac:spMkLst>
        </pc:spChg>
        <pc:spChg chg="add del">
          <ac:chgData name="Bérubé, Sylvain" userId="58a7b77c-805a-4492-9b5c-f61060aeaa67" providerId="ADAL" clId="{A02DC677-A493-494B-B37F-EABBD8D2001A}" dt="2022-09-25T19:37:07.416" v="11" actId="26606"/>
          <ac:spMkLst>
            <pc:docMk/>
            <pc:sldMk cId="1082568998" sldId="288"/>
            <ac:spMk id="49" creationId="{9A72E43A-2FC3-43A9-8E8E-0BF749E66E4F}"/>
          </ac:spMkLst>
        </pc:spChg>
        <pc:spChg chg="add del">
          <ac:chgData name="Bérubé, Sylvain" userId="58a7b77c-805a-4492-9b5c-f61060aeaa67" providerId="ADAL" clId="{A02DC677-A493-494B-B37F-EABBD8D2001A}" dt="2022-09-25T19:37:18.726" v="19" actId="26606"/>
          <ac:spMkLst>
            <pc:docMk/>
            <pc:sldMk cId="1082568998" sldId="288"/>
            <ac:spMk id="50" creationId="{42A4FC2C-047E-45A5-965D-8E1E3BF09BC6}"/>
          </ac:spMkLst>
        </pc:spChg>
        <pc:spChg chg="add del">
          <ac:chgData name="Bérubé, Sylvain" userId="58a7b77c-805a-4492-9b5c-f61060aeaa67" providerId="ADAL" clId="{A02DC677-A493-494B-B37F-EABBD8D2001A}" dt="2022-09-25T19:37:08.906" v="13" actId="26606"/>
          <ac:spMkLst>
            <pc:docMk/>
            <pc:sldMk cId="1082568998" sldId="288"/>
            <ac:spMk id="51" creationId="{EA518CE4-E4D4-4D8A-980F-6D692AC96949}"/>
          </ac:spMkLst>
        </pc:spChg>
        <pc:spChg chg="add del">
          <ac:chgData name="Bérubé, Sylvain" userId="58a7b77c-805a-4492-9b5c-f61060aeaa67" providerId="ADAL" clId="{A02DC677-A493-494B-B37F-EABBD8D2001A}" dt="2022-09-25T19:36:59.646" v="7" actId="26606"/>
          <ac:spMkLst>
            <pc:docMk/>
            <pc:sldMk cId="1082568998" sldId="288"/>
            <ac:spMk id="52" creationId="{E1750109-3B91-4506-B997-0CD8E35A1488}"/>
          </ac:spMkLst>
        </pc:spChg>
        <pc:spChg chg="add del">
          <ac:chgData name="Bérubé, Sylvain" userId="58a7b77c-805a-4492-9b5c-f61060aeaa67" providerId="ADAL" clId="{A02DC677-A493-494B-B37F-EABBD8D2001A}" dt="2022-09-25T19:37:08.906" v="13" actId="26606"/>
          <ac:spMkLst>
            <pc:docMk/>
            <pc:sldMk cId="1082568998" sldId="288"/>
            <ac:spMk id="53" creationId="{F82BF3E2-EB0E-40D6-8835-2367A5316CA4}"/>
          </ac:spMkLst>
        </pc:spChg>
        <pc:spChg chg="add del">
          <ac:chgData name="Bérubé, Sylvain" userId="58a7b77c-805a-4492-9b5c-f61060aeaa67" providerId="ADAL" clId="{A02DC677-A493-494B-B37F-EABBD8D2001A}" dt="2022-09-25T19:36:59.646" v="7" actId="26606"/>
          <ac:spMkLst>
            <pc:docMk/>
            <pc:sldMk cId="1082568998" sldId="288"/>
            <ac:spMk id="54" creationId="{E72D8D1B-59F6-4FF3-8547-9BBB6129F2FA}"/>
          </ac:spMkLst>
        </pc:spChg>
        <pc:spChg chg="add del">
          <ac:chgData name="Bérubé, Sylvain" userId="58a7b77c-805a-4492-9b5c-f61060aeaa67" providerId="ADAL" clId="{A02DC677-A493-494B-B37F-EABBD8D2001A}" dt="2022-09-25T19:37:08.906" v="13" actId="26606"/>
          <ac:spMkLst>
            <pc:docMk/>
            <pc:sldMk cId="1082568998" sldId="288"/>
            <ac:spMk id="55" creationId="{481E86DD-89E6-42B2-8675-84B7C56BFF7D}"/>
          </ac:spMkLst>
        </pc:spChg>
        <pc:spChg chg="add del">
          <ac:chgData name="Bérubé, Sylvain" userId="58a7b77c-805a-4492-9b5c-f61060aeaa67" providerId="ADAL" clId="{A02DC677-A493-494B-B37F-EABBD8D2001A}" dt="2022-09-25T19:36:59.646" v="7" actId="26606"/>
          <ac:spMkLst>
            <pc:docMk/>
            <pc:sldMk cId="1082568998" sldId="288"/>
            <ac:spMk id="56" creationId="{14044C96-7CFD-44DB-A579-D77B0D37C681}"/>
          </ac:spMkLst>
        </pc:spChg>
        <pc:spChg chg="add del">
          <ac:chgData name="Bérubé, Sylvain" userId="58a7b77c-805a-4492-9b5c-f61060aeaa67" providerId="ADAL" clId="{A02DC677-A493-494B-B37F-EABBD8D2001A}" dt="2022-09-25T19:37:09.586" v="15" actId="26606"/>
          <ac:spMkLst>
            <pc:docMk/>
            <pc:sldMk cId="1082568998" sldId="288"/>
            <ac:spMk id="57" creationId="{42A4FC2C-047E-45A5-965D-8E1E3BF09BC6}"/>
          </ac:spMkLst>
        </pc:spChg>
        <pc:spChg chg="add del">
          <ac:chgData name="Bérubé, Sylvain" userId="58a7b77c-805a-4492-9b5c-f61060aeaa67" providerId="ADAL" clId="{A02DC677-A493-494B-B37F-EABBD8D2001A}" dt="2022-09-25T19:36:59.646" v="7" actId="26606"/>
          <ac:spMkLst>
            <pc:docMk/>
            <pc:sldMk cId="1082568998" sldId="288"/>
            <ac:spMk id="58" creationId="{8FC8C21F-9484-4A71-ABFA-6C10682FAC3E}"/>
          </ac:spMkLst>
        </pc:spChg>
        <pc:spChg chg="add del">
          <ac:chgData name="Bérubé, Sylvain" userId="58a7b77c-805a-4492-9b5c-f61060aeaa67" providerId="ADAL" clId="{A02DC677-A493-494B-B37F-EABBD8D2001A}" dt="2022-09-25T19:37:21.756" v="21" actId="26606"/>
          <ac:spMkLst>
            <pc:docMk/>
            <pc:sldMk cId="1082568998" sldId="288"/>
            <ac:spMk id="59" creationId="{4AAA6991-1DF8-455A-9991-7F52F96659E0}"/>
          </ac:spMkLst>
        </pc:spChg>
        <pc:spChg chg="add del">
          <ac:chgData name="Bérubé, Sylvain" userId="58a7b77c-805a-4492-9b5c-f61060aeaa67" providerId="ADAL" clId="{A02DC677-A493-494B-B37F-EABBD8D2001A}" dt="2022-09-25T19:36:59.646" v="7" actId="26606"/>
          <ac:spMkLst>
            <pc:docMk/>
            <pc:sldMk cId="1082568998" sldId="288"/>
            <ac:spMk id="60" creationId="{2C444748-5A8D-4B53-89FE-42B455DFA2D1}"/>
          </ac:spMkLst>
        </pc:spChg>
        <pc:spChg chg="add del">
          <ac:chgData name="Bérubé, Sylvain" userId="58a7b77c-805a-4492-9b5c-f61060aeaa67" providerId="ADAL" clId="{A02DC677-A493-494B-B37F-EABBD8D2001A}" dt="2022-09-25T19:37:24.666" v="23" actId="26606"/>
          <ac:spMkLst>
            <pc:docMk/>
            <pc:sldMk cId="1082568998" sldId="288"/>
            <ac:spMk id="61" creationId="{4CD203B6-9D34-4C55-9CF4-916D7971400E}"/>
          </ac:spMkLst>
        </pc:spChg>
        <pc:spChg chg="add del">
          <ac:chgData name="Bérubé, Sylvain" userId="58a7b77c-805a-4492-9b5c-f61060aeaa67" providerId="ADAL" clId="{A02DC677-A493-494B-B37F-EABBD8D2001A}" dt="2022-09-25T19:36:59.646" v="7" actId="26606"/>
          <ac:spMkLst>
            <pc:docMk/>
            <pc:sldMk cId="1082568998" sldId="288"/>
            <ac:spMk id="62" creationId="{F4FFA271-A10A-4AC3-8F06-E3313A197A80}"/>
          </ac:spMkLst>
        </pc:spChg>
        <pc:spChg chg="add del">
          <ac:chgData name="Bérubé, Sylvain" userId="58a7b77c-805a-4492-9b5c-f61060aeaa67" providerId="ADAL" clId="{A02DC677-A493-494B-B37F-EABBD8D2001A}" dt="2022-09-25T19:40:35.156" v="60" actId="26606"/>
          <ac:spMkLst>
            <pc:docMk/>
            <pc:sldMk cId="1082568998" sldId="288"/>
            <ac:spMk id="63" creationId="{14044C96-7CFD-44DB-A579-D77B0D37C681}"/>
          </ac:spMkLst>
        </pc:spChg>
        <pc:spChg chg="add del">
          <ac:chgData name="Bérubé, Sylvain" userId="58a7b77c-805a-4492-9b5c-f61060aeaa67" providerId="ADAL" clId="{A02DC677-A493-494B-B37F-EABBD8D2001A}" dt="2022-09-25T19:40:35.156" v="60" actId="26606"/>
          <ac:spMkLst>
            <pc:docMk/>
            <pc:sldMk cId="1082568998" sldId="288"/>
            <ac:spMk id="64" creationId="{8FC8C21F-9484-4A71-ABFA-6C10682FAC3E}"/>
          </ac:spMkLst>
        </pc:spChg>
        <pc:spChg chg="add del">
          <ac:chgData name="Bérubé, Sylvain" userId="58a7b77c-805a-4492-9b5c-f61060aeaa67" providerId="ADAL" clId="{A02DC677-A493-494B-B37F-EABBD8D2001A}" dt="2022-09-25T19:40:35.156" v="60" actId="26606"/>
          <ac:spMkLst>
            <pc:docMk/>
            <pc:sldMk cId="1082568998" sldId="288"/>
            <ac:spMk id="65" creationId="{7F9FE375-3674-4B26-B67B-30AFAF78CC57}"/>
          </ac:spMkLst>
        </pc:spChg>
        <pc:spChg chg="add del">
          <ac:chgData name="Bérubé, Sylvain" userId="58a7b77c-805a-4492-9b5c-f61060aeaa67" providerId="ADAL" clId="{A02DC677-A493-494B-B37F-EABBD8D2001A}" dt="2022-09-25T19:40:47.816" v="62" actId="26606"/>
          <ac:spMkLst>
            <pc:docMk/>
            <pc:sldMk cId="1082568998" sldId="288"/>
            <ac:spMk id="67" creationId="{C7336F7B-7038-4227-BCAC-E417CC3F669D}"/>
          </ac:spMkLst>
        </pc:spChg>
        <pc:spChg chg="add">
          <ac:chgData name="Bérubé, Sylvain" userId="58a7b77c-805a-4492-9b5c-f61060aeaa67" providerId="ADAL" clId="{A02DC677-A493-494B-B37F-EABBD8D2001A}" dt="2022-09-25T19:40:47.816" v="63" actId="26606"/>
          <ac:spMkLst>
            <pc:docMk/>
            <pc:sldMk cId="1082568998" sldId="288"/>
            <ac:spMk id="69" creationId="{ED704EFE-42E8-4C4D-AF32-312001F77215}"/>
          </ac:spMkLst>
        </pc:spChg>
        <pc:picChg chg="add del mod ord">
          <ac:chgData name="Bérubé, Sylvain" userId="58a7b77c-805a-4492-9b5c-f61060aeaa67" providerId="ADAL" clId="{A02DC677-A493-494B-B37F-EABBD8D2001A}" dt="2022-09-25T19:40:01.016" v="45" actId="478"/>
          <ac:picMkLst>
            <pc:docMk/>
            <pc:sldMk cId="1082568998" sldId="288"/>
            <ac:picMk id="5" creationId="{EB1BBD74-D3A0-4134-A17A-42006BB78D74}"/>
          </ac:picMkLst>
        </pc:picChg>
        <pc:picChg chg="add mod ord">
          <ac:chgData name="Bérubé, Sylvain" userId="58a7b77c-805a-4492-9b5c-f61060aeaa67" providerId="ADAL" clId="{A02DC677-A493-494B-B37F-EABBD8D2001A}" dt="2022-09-25T19:40:47.816" v="63" actId="26606"/>
          <ac:picMkLst>
            <pc:docMk/>
            <pc:sldMk cId="1082568998" sldId="288"/>
            <ac:picMk id="7" creationId="{FA9163B9-40FE-4C4C-AD1B-9A0F6D1F8921}"/>
          </ac:picMkLst>
        </pc:picChg>
        <pc:picChg chg="add mod ord">
          <ac:chgData name="Bérubé, Sylvain" userId="58a7b77c-805a-4492-9b5c-f61060aeaa67" providerId="ADAL" clId="{A02DC677-A493-494B-B37F-EABBD8D2001A}" dt="2022-09-25T19:40:47.816" v="63" actId="26606"/>
          <ac:picMkLst>
            <pc:docMk/>
            <pc:sldMk cId="1082568998" sldId="288"/>
            <ac:picMk id="9" creationId="{845935CC-CECD-4F37-8DA2-A9C006F8313B}"/>
          </ac:picMkLst>
        </pc:picChg>
        <pc:picChg chg="del">
          <ac:chgData name="Bérubé, Sylvain" userId="58a7b77c-805a-4492-9b5c-f61060aeaa67" providerId="ADAL" clId="{A02DC677-A493-494B-B37F-EABBD8D2001A}" dt="2022-09-25T19:36:42.136" v="0" actId="478"/>
          <ac:picMkLst>
            <pc:docMk/>
            <pc:sldMk cId="1082568998" sldId="288"/>
            <ac:picMk id="13" creationId="{5F0D0E86-B9EE-4AAC-BECB-F492EF09FBFF}"/>
          </ac:picMkLst>
        </pc:picChg>
        <pc:picChg chg="mod ord">
          <ac:chgData name="Bérubé, Sylvain" userId="58a7b77c-805a-4492-9b5c-f61060aeaa67" providerId="ADAL" clId="{A02DC677-A493-494B-B37F-EABBD8D2001A}" dt="2022-09-25T19:40:47.816" v="63" actId="26606"/>
          <ac:picMkLst>
            <pc:docMk/>
            <pc:sldMk cId="1082568998" sldId="288"/>
            <ac:picMk id="17" creationId="{70FD2284-69E3-4E6C-A7A7-19BE4351B13E}"/>
          </ac:picMkLst>
        </pc:picChg>
        <pc:picChg chg="mod ord">
          <ac:chgData name="Bérubé, Sylvain" userId="58a7b77c-805a-4492-9b5c-f61060aeaa67" providerId="ADAL" clId="{A02DC677-A493-494B-B37F-EABBD8D2001A}" dt="2022-09-25T19:40:47.816" v="63" actId="26606"/>
          <ac:picMkLst>
            <pc:docMk/>
            <pc:sldMk cId="1082568998" sldId="288"/>
            <ac:picMk id="19" creationId="{2CA189EC-D105-448D-A9A3-9918DB313983}"/>
          </ac:picMkLst>
        </pc:picChg>
        <pc:picChg chg="mod ord">
          <ac:chgData name="Bérubé, Sylvain" userId="58a7b77c-805a-4492-9b5c-f61060aeaa67" providerId="ADAL" clId="{A02DC677-A493-494B-B37F-EABBD8D2001A}" dt="2022-09-25T19:40:47.816" v="63" actId="26606"/>
          <ac:picMkLst>
            <pc:docMk/>
            <pc:sldMk cId="1082568998" sldId="288"/>
            <ac:picMk id="21" creationId="{2F18BEC0-194B-4960-A27B-C5B8231DEA8D}"/>
          </ac:picMkLst>
        </pc:picChg>
        <pc:picChg chg="mod ord">
          <ac:chgData name="Bérubé, Sylvain" userId="58a7b77c-805a-4492-9b5c-f61060aeaa67" providerId="ADAL" clId="{A02DC677-A493-494B-B37F-EABBD8D2001A}" dt="2022-09-25T19:40:47.816" v="63" actId="26606"/>
          <ac:picMkLst>
            <pc:docMk/>
            <pc:sldMk cId="1082568998" sldId="288"/>
            <ac:picMk id="23" creationId="{6A49942B-C0D7-4152-8641-E2E0EB66652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4F29F-C7A8-4487-8F72-4288661849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7CC1373-7E9A-4DEB-87F1-B69489A85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62E8C92-EB7B-41EF-AA82-EDBD8349097F}"/>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5" name="Espace réservé du pied de page 4">
            <a:extLst>
              <a:ext uri="{FF2B5EF4-FFF2-40B4-BE49-F238E27FC236}">
                <a16:creationId xmlns:a16="http://schemas.microsoft.com/office/drawing/2014/main" id="{A0BDF723-0171-4D16-9551-BDED504163C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9AD4043-EFDC-4196-B5D6-AD9FC3FDAB35}"/>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693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58674-D668-4201-A8CA-245A57BD6AD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06F2A5F-72DE-486D-9998-89A886D5BD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1004CDA-7FAD-4619-84EF-21AE56B40721}"/>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5" name="Espace réservé du pied de page 4">
            <a:extLst>
              <a:ext uri="{FF2B5EF4-FFF2-40B4-BE49-F238E27FC236}">
                <a16:creationId xmlns:a16="http://schemas.microsoft.com/office/drawing/2014/main" id="{AF8B42EC-0D40-4B71-B80A-603DBC8B57B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18D9E20-55FF-4CE7-9E27-2335117DA187}"/>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84421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6606CC-4CF9-4B8A-9D94-3B8511F99E7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A0257CC-FE74-4687-A46E-168E3AECFFF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61BF1D0-0CD3-46C8-AE84-B6AFF11ACA1A}"/>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5" name="Espace réservé du pied de page 4">
            <a:extLst>
              <a:ext uri="{FF2B5EF4-FFF2-40B4-BE49-F238E27FC236}">
                <a16:creationId xmlns:a16="http://schemas.microsoft.com/office/drawing/2014/main" id="{74999B18-F35B-4DD4-9228-C418260682B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27E35E-4856-4A2F-B035-5328EDB25ED4}"/>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999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F7EBB-2F7E-466D-8690-DAE82E37A95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4FB3105-6563-4516-AD7A-6CAD9D9A8F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D5EB67A-BE33-45AB-87E3-815F519B0698}"/>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5" name="Espace réservé du pied de page 4">
            <a:extLst>
              <a:ext uri="{FF2B5EF4-FFF2-40B4-BE49-F238E27FC236}">
                <a16:creationId xmlns:a16="http://schemas.microsoft.com/office/drawing/2014/main" id="{627B4DF8-94F4-4CCB-8F55-DFD2C231EDB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2E2AB63-7C04-4D06-82EE-D93C0D9DACAE}"/>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6595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38D17-9E9B-4E6E-8B07-FDE3F8B0797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30E60E5-2AA3-40D5-8406-24658C7DD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206DA8D-5B50-4F66-8EAB-69B0FA4AFF71}"/>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5" name="Espace réservé du pied de page 4">
            <a:extLst>
              <a:ext uri="{FF2B5EF4-FFF2-40B4-BE49-F238E27FC236}">
                <a16:creationId xmlns:a16="http://schemas.microsoft.com/office/drawing/2014/main" id="{CA377C11-0F76-45C2-B3D6-C8932A096BD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071A272-B72E-4773-BEE6-72C86BAAE05E}"/>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40116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09149-B7A4-4F71-A8FD-7F1BFB84330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6565C84-9090-42AE-BF9A-B7634B5F30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64801D4B-96E2-484C-860D-AECA45CC29E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D163F74-4472-42EE-82CC-378A6757D10D}"/>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6" name="Espace réservé du pied de page 5">
            <a:extLst>
              <a:ext uri="{FF2B5EF4-FFF2-40B4-BE49-F238E27FC236}">
                <a16:creationId xmlns:a16="http://schemas.microsoft.com/office/drawing/2014/main" id="{B6527CC9-177A-4002-8304-81097B7958C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1C5E456-C758-407E-8C84-6894483E0FC0}"/>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19825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DC544-DFF3-4583-A7A3-4995A96378A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EC9C7BD-B9D6-4EB4-A6DA-8D5CF0112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8BD29A-22C3-4496-9C3B-67049A3764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D9A78DC-A59F-44AF-AD8A-103DB2833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9DC0512-803E-49A2-B648-595C5132E0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8F4403F-EAF3-4D2E-8640-D84E9DA3A44A}"/>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8" name="Espace réservé du pied de page 7">
            <a:extLst>
              <a:ext uri="{FF2B5EF4-FFF2-40B4-BE49-F238E27FC236}">
                <a16:creationId xmlns:a16="http://schemas.microsoft.com/office/drawing/2014/main" id="{361C8716-877B-46DA-AAA7-1DEF9D142705}"/>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AF13DCF7-7569-407C-AD71-4220FCAEF879}"/>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17032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29E62-653B-4FD8-BC3C-4852D20C045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F6B205C-C04D-49E7-9E5F-ED3140FDB2F7}"/>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4" name="Espace réservé du pied de page 3">
            <a:extLst>
              <a:ext uri="{FF2B5EF4-FFF2-40B4-BE49-F238E27FC236}">
                <a16:creationId xmlns:a16="http://schemas.microsoft.com/office/drawing/2014/main" id="{D91EE735-9087-42DA-A1B1-D686E28E341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CFA05E1-0833-47A6-986B-75AD63C79653}"/>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1433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ABEF1A0-14FD-42D3-8447-FD45EE4E07B9}"/>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3" name="Espace réservé du pied de page 2">
            <a:extLst>
              <a:ext uri="{FF2B5EF4-FFF2-40B4-BE49-F238E27FC236}">
                <a16:creationId xmlns:a16="http://schemas.microsoft.com/office/drawing/2014/main" id="{3B8AAB03-3145-48DE-B8D3-778EF520BA89}"/>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05BD5AA-C2D6-4000-95BD-FE80BCA7B052}"/>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55471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5A3F3-FDD5-4B0F-B076-6C6B47ED7B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A33A77D5-2D44-4DC4-A5EF-CF2395A1B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44CD9353-FC34-40AB-A307-B780FDEE9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B3406B-1257-4DEF-B730-525D411DC17E}"/>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6" name="Espace réservé du pied de page 5">
            <a:extLst>
              <a:ext uri="{FF2B5EF4-FFF2-40B4-BE49-F238E27FC236}">
                <a16:creationId xmlns:a16="http://schemas.microsoft.com/office/drawing/2014/main" id="{9C384565-08E5-4D6B-9B8A-EE8CB1D53FC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52643B3-32B0-414B-B32D-5655902EE3CA}"/>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91261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8E5B7-2B54-4ADD-8229-15251CB568E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08AF50CC-1E3E-44FD-883D-269A2759E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02418E5-3B61-4A76-882D-6F49923B8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2ED898-BBE5-47D1-A47B-E9F4816873C0}"/>
              </a:ext>
            </a:extLst>
          </p:cNvPr>
          <p:cNvSpPr>
            <a:spLocks noGrp="1"/>
          </p:cNvSpPr>
          <p:nvPr>
            <p:ph type="dt" sz="half" idx="10"/>
          </p:nvPr>
        </p:nvSpPr>
        <p:spPr/>
        <p:txBody>
          <a:bodyPr/>
          <a:lstStyle/>
          <a:p>
            <a:fld id="{3A06A174-71B0-4064-A01A-0DFA23FC9B24}" type="datetimeFigureOut">
              <a:rPr lang="fr-CA" smtClean="0"/>
              <a:t>2022-09-25</a:t>
            </a:fld>
            <a:endParaRPr lang="fr-CA"/>
          </a:p>
        </p:txBody>
      </p:sp>
      <p:sp>
        <p:nvSpPr>
          <p:cNvPr id="6" name="Espace réservé du pied de page 5">
            <a:extLst>
              <a:ext uri="{FF2B5EF4-FFF2-40B4-BE49-F238E27FC236}">
                <a16:creationId xmlns:a16="http://schemas.microsoft.com/office/drawing/2014/main" id="{87FC6961-E780-40C8-9076-32E0044AAE0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193ADE4-6606-4C85-ACAC-F50364F79DD9}"/>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20879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EB49B3-33B7-4ACA-9690-04248D87D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77B4E6A-8C41-4F14-82C7-3FDA132AF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7E435BD-81B2-4EC6-9501-BFD2C91AF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6A174-71B0-4064-A01A-0DFA23FC9B24}" type="datetimeFigureOut">
              <a:rPr lang="fr-CA" smtClean="0"/>
              <a:t>2022-09-25</a:t>
            </a:fld>
            <a:endParaRPr lang="fr-CA"/>
          </a:p>
        </p:txBody>
      </p:sp>
      <p:sp>
        <p:nvSpPr>
          <p:cNvPr id="5" name="Espace réservé du pied de page 4">
            <a:extLst>
              <a:ext uri="{FF2B5EF4-FFF2-40B4-BE49-F238E27FC236}">
                <a16:creationId xmlns:a16="http://schemas.microsoft.com/office/drawing/2014/main" id="{1673CC64-BA23-44CD-AC3E-AC3E5D2F7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5BA66C64-8941-459B-867B-9C4C0C5DE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29FB4-7F95-4D65-9FE8-64E34E8395A6}" type="slidenum">
              <a:rPr lang="fr-CA" smtClean="0"/>
              <a:t>‹N°›</a:t>
            </a:fld>
            <a:endParaRPr lang="fr-CA"/>
          </a:p>
        </p:txBody>
      </p:sp>
    </p:spTree>
    <p:extLst>
      <p:ext uri="{BB962C8B-B14F-4D97-AF65-F5344CB8AC3E}">
        <p14:creationId xmlns:p14="http://schemas.microsoft.com/office/powerpoint/2010/main" val="3752632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tags" Target="../tags/tag25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5.png"/><Relationship Id="rId5" Type="http://schemas.openxmlformats.org/officeDocument/2006/relationships/tags" Target="../tags/tag310.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4.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3.png"/><Relationship Id="rId5" Type="http://schemas.openxmlformats.org/officeDocument/2006/relationships/tags" Target="../tags/tag360.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xml"/><Relationship Id="rId7" Type="http://schemas.openxmlformats.org/officeDocument/2006/relationships/tags" Target="../tags/tag16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tags" Target="../tags/tag150.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tags" Target="../tags/tag200.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3877235" y="0"/>
            <a:ext cx="4437529" cy="6858000"/>
          </a:xfrm>
          <a:prstGeom prst="rect">
            <a:avLst/>
          </a:prstGeom>
        </p:spPr>
      </p:pic>
      <p:pic>
        <p:nvPicPr>
          <p:cNvPr id="4" name="Image 3"/>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432954"/>
            <a:ext cx="3877235" cy="5992091"/>
          </a:xfrm>
          <a:prstGeom prst="rect">
            <a:avLst/>
          </a:prstGeom>
        </p:spPr>
      </p:pic>
      <p:pic>
        <p:nvPicPr>
          <p:cNvPr id="13" name="Image 12"/>
          <p:cNvPicPr>
            <a:picLocks noChangeAspect="1"/>
          </p:cNvPicPr>
          <p:nvPr>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8314765" y="432954"/>
            <a:ext cx="3877235" cy="5992090"/>
          </a:xfrm>
          <a:prstGeom prst="rect">
            <a:avLst/>
          </a:prstGeom>
        </p:spPr>
      </p:pic>
    </p:spTree>
    <p:extLst>
      <p:ext uri="{BB962C8B-B14F-4D97-AF65-F5344CB8AC3E}">
        <p14:creationId xmlns:p14="http://schemas.microsoft.com/office/powerpoint/2010/main" val="44226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A8E3F-A1F6-4D97-B505-7E51648A9E97}"/>
              </a:ext>
            </a:extLst>
          </p:cNvPr>
          <p:cNvSpPr>
            <a:spLocks noGrp="1"/>
          </p:cNvSpPr>
          <p:nvPr>
            <p:ph type="title"/>
            <p:custDataLst>
              <p:tags r:id="rId1"/>
            </p:custDataLst>
          </p:nvPr>
        </p:nvSpPr>
        <p:spPr>
          <a:xfrm>
            <a:off x="838200" y="365125"/>
            <a:ext cx="10515600" cy="982412"/>
          </a:xfrm>
        </p:spPr>
        <p:txBody>
          <a:bodyPr>
            <a:normAutofit/>
          </a:bodyPr>
          <a:lstStyle/>
          <a:p>
            <a:pPr algn="ctr"/>
            <a:r>
              <a:rPr lang="en-US" kern="1200" dirty="0">
                <a:latin typeface="Cambria" panose="02040503050406030204" pitchFamily="18" charset="0"/>
                <a:ea typeface="Cambria" panose="02040503050406030204" pitchFamily="18" charset="0"/>
              </a:rPr>
              <a:t>CCMS</a:t>
            </a:r>
            <a:endParaRPr lang="fr-CA"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5C97B9B-1512-49CC-AE22-8906D25C9E58}"/>
                  </a:ext>
                </a:extLst>
              </p:cNvPr>
              <p:cNvSpPr>
                <a:spLocks noGrp="1"/>
              </p:cNvSpPr>
              <p:nvPr>
                <p:ph sz="half" idx="1"/>
                <p:custDataLst>
                  <p:tags r:id="rId2"/>
                </p:custDataLst>
              </p:nvPr>
            </p:nvSpPr>
            <p:spPr>
              <a:xfrm>
                <a:off x="838200" y="1712663"/>
                <a:ext cx="5158427" cy="4416423"/>
              </a:xfrm>
            </p:spPr>
            <p:txBody>
              <a:bodyPr>
                <a:normAutofit/>
              </a:bodyPr>
              <a:lstStyle/>
              <a:p>
                <a:pPr marL="0" indent="0">
                  <a:lnSpc>
                    <a:spcPct val="100000"/>
                  </a:lnSpc>
                  <a:buNone/>
                </a:pPr>
                <a:r>
                  <a:rPr lang="fr-CA" sz="2000" b="1" dirty="0">
                    <a:latin typeface="Cambria" panose="02040503050406030204" pitchFamily="18" charset="0"/>
                    <a:ea typeface="Cambria" panose="02040503050406030204" pitchFamily="18" charset="0"/>
                  </a:rPr>
                  <a:t>4 (2010)</a:t>
                </a:r>
              </a:p>
              <a:p>
                <a:pPr marL="0" indent="0">
                  <a:lnSpc>
                    <a:spcPct val="100000"/>
                  </a:lnSpc>
                  <a:buNone/>
                </a:pPr>
                <a:r>
                  <a:rPr lang="fr-CA" sz="2000" dirty="0">
                    <a:latin typeface="Cambria" panose="02040503050406030204" pitchFamily="18" charset="0"/>
                    <a:ea typeface="Cambria" panose="02040503050406030204" pitchFamily="18" charset="0"/>
                  </a:rPr>
                  <a:t>Si </a:t>
                </a:r>
                <a14:m>
                  <m:oMath xmlns:m="http://schemas.openxmlformats.org/officeDocument/2006/math">
                    <m:r>
                      <a:rPr lang="fr-CA" sz="2000" b="0" i="1" smtClean="0">
                        <a:latin typeface="Cambria Math" panose="02040503050406030204" pitchFamily="18" charset="0"/>
                        <a:ea typeface="Cambria" panose="02040503050406030204" pitchFamily="18" charset="0"/>
                      </a:rPr>
                      <m:t>𝑥</m:t>
                    </m:r>
                    <m:r>
                      <a:rPr lang="fr-CA" sz="2000" b="0" i="1" smtClean="0">
                        <a:latin typeface="Cambria Math" panose="02040503050406030204" pitchFamily="18" charset="0"/>
                        <a:ea typeface="Cambria" panose="02040503050406030204" pitchFamily="18" charset="0"/>
                      </a:rPr>
                      <m:t>&lt;0</m:t>
                    </m:r>
                  </m:oMath>
                </a14:m>
                <a:r>
                  <a:rPr lang="fr-CA" sz="2000" dirty="0">
                    <a:latin typeface="Cambria" panose="02040503050406030204" pitchFamily="18" charset="0"/>
                    <a:ea typeface="Cambria" panose="02040503050406030204" pitchFamily="18" charset="0"/>
                  </a:rPr>
                  <a:t>, lequel est positif?</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a:t>
                </a:r>
                <a14:m>
                  <m:oMath xmlns:m="http://schemas.openxmlformats.org/officeDocument/2006/math">
                    <m:f>
                      <m:fPr>
                        <m:ctrlPr>
                          <a:rPr lang="fr-CA" sz="2000" b="0" i="1" smtClean="0">
                            <a:latin typeface="Cambria Math" panose="02040503050406030204" pitchFamily="18" charset="0"/>
                          </a:rPr>
                        </m:ctrlPr>
                      </m:fPr>
                      <m:num>
                        <m:r>
                          <a:rPr lang="fr-CA" sz="2000" b="0" i="1" smtClean="0">
                            <a:latin typeface="Cambria Math" panose="02040503050406030204" pitchFamily="18" charset="0"/>
                          </a:rPr>
                          <m:t>𝑥</m:t>
                        </m:r>
                      </m:num>
                      <m:den>
                        <m:d>
                          <m:dPr>
                            <m:begChr m:val="|"/>
                            <m:endChr m:val="|"/>
                            <m:ctrlPr>
                              <a:rPr lang="fr-CA" sz="2000" b="0" i="1" smtClean="0">
                                <a:latin typeface="Cambria Math" panose="02040503050406030204" pitchFamily="18" charset="0"/>
                              </a:rPr>
                            </m:ctrlPr>
                          </m:dPr>
                          <m:e>
                            <m:r>
                              <a:rPr lang="fr-CA" sz="2000" b="0" i="1" smtClean="0">
                                <a:latin typeface="Cambria Math" panose="02040503050406030204" pitchFamily="18" charset="0"/>
                              </a:rPr>
                              <m:t>𝑥</m:t>
                            </m:r>
                          </m:e>
                        </m:d>
                      </m:den>
                    </m:f>
                  </m:oMath>
                </a14:m>
                <a:endParaRPr lang="fr-CA" sz="2000" i="1" dirty="0">
                  <a:latin typeface="Cambria" panose="02040503050406030204" pitchFamily="18" charset="0"/>
                  <a:ea typeface="Cambria" panose="02040503050406030204" pitchFamily="18" charset="0"/>
                </a:endParaRPr>
              </a:p>
              <a:p>
                <a:pPr marL="0" indent="0">
                  <a:lnSpc>
                    <a:spcPct val="100000"/>
                  </a:lnSpc>
                  <a:buFont typeface="+mj-lt"/>
                  <a:buAutoNum type="alphaUcPeriod"/>
                </a:pPr>
                <a:r>
                  <a:rPr lang="fr-CA" sz="2000" b="0" dirty="0">
                    <a:latin typeface="Cambria" panose="02040503050406030204" pitchFamily="18" charset="0"/>
                    <a:ea typeface="Cambria" panose="02040503050406030204" pitchFamily="18" charset="0"/>
                  </a:rPr>
                  <a:t>   </a:t>
                </a:r>
                <a14:m>
                  <m:oMath xmlns:m="http://schemas.openxmlformats.org/officeDocument/2006/math">
                    <m:r>
                      <a:rPr lang="fr-CA" sz="2000" b="0" i="1" smtClean="0">
                        <a:latin typeface="Cambria Math" panose="02040503050406030204" pitchFamily="18" charset="0"/>
                      </a:rPr>
                      <m:t>−</m:t>
                    </m:r>
                    <m:sSup>
                      <m:sSupPr>
                        <m:ctrlPr>
                          <a:rPr lang="fr-CA" sz="2000" b="0" i="1" smtClean="0">
                            <a:latin typeface="Cambria Math" panose="02040503050406030204" pitchFamily="18" charset="0"/>
                          </a:rPr>
                        </m:ctrlPr>
                      </m:sSupPr>
                      <m:e>
                        <m:r>
                          <a:rPr lang="fr-CA" sz="2000" b="0" i="1" smtClean="0">
                            <a:latin typeface="Cambria Math" panose="02040503050406030204" pitchFamily="18" charset="0"/>
                          </a:rPr>
                          <m:t>𝑥</m:t>
                        </m:r>
                      </m:e>
                      <m:sup>
                        <m:r>
                          <a:rPr lang="fr-CA" sz="2000" b="0" i="1" smtClean="0">
                            <a:latin typeface="Cambria Math" panose="02040503050406030204" pitchFamily="18" charset="0"/>
                          </a:rPr>
                          <m:t>2</m:t>
                        </m:r>
                      </m:sup>
                    </m:sSup>
                  </m:oMath>
                </a14:m>
                <a:endParaRPr lang="fr-CA" sz="2000" i="1" dirty="0">
                  <a:latin typeface="Cambria" panose="02040503050406030204" pitchFamily="18" charset="0"/>
                  <a:ea typeface="Cambria" panose="02040503050406030204" pitchFamily="18" charset="0"/>
                </a:endParaRPr>
              </a:p>
              <a:p>
                <a:pPr marL="0" indent="0">
                  <a:lnSpc>
                    <a:spcPct val="100000"/>
                  </a:lnSpc>
                  <a:buFont typeface="+mj-lt"/>
                  <a:buAutoNum type="alphaUcPeriod"/>
                </a:pPr>
                <a:r>
                  <a:rPr lang="fr-CA" sz="2000" b="0" dirty="0">
                    <a:latin typeface="Cambria" panose="02040503050406030204" pitchFamily="18" charset="0"/>
                    <a:ea typeface="Cambria" panose="02040503050406030204" pitchFamily="18" charset="0"/>
                  </a:rPr>
                  <a:t>   </a:t>
                </a:r>
                <a14:m>
                  <m:oMath xmlns:m="http://schemas.openxmlformats.org/officeDocument/2006/math">
                    <m:r>
                      <a:rPr lang="fr-CA" sz="2000" b="0" i="1" smtClean="0">
                        <a:latin typeface="Cambria Math" panose="02040503050406030204" pitchFamily="18" charset="0"/>
                      </a:rPr>
                      <m:t>−</m:t>
                    </m:r>
                    <m:sSup>
                      <m:sSupPr>
                        <m:ctrlPr>
                          <a:rPr lang="fr-CA" sz="2000" b="0" i="1" smtClean="0">
                            <a:latin typeface="Cambria Math" panose="02040503050406030204" pitchFamily="18" charset="0"/>
                          </a:rPr>
                        </m:ctrlPr>
                      </m:sSupPr>
                      <m:e>
                        <m:r>
                          <a:rPr lang="fr-CA" sz="2000" b="0" i="1" smtClean="0">
                            <a:latin typeface="Cambria Math" panose="02040503050406030204" pitchFamily="18" charset="0"/>
                          </a:rPr>
                          <m:t>2</m:t>
                        </m:r>
                      </m:e>
                      <m:sup>
                        <m:r>
                          <a:rPr lang="fr-CA" sz="2000" b="0" i="1" smtClean="0">
                            <a:latin typeface="Cambria Math" panose="02040503050406030204" pitchFamily="18" charset="0"/>
                          </a:rPr>
                          <m:t>𝑥</m:t>
                        </m:r>
                      </m:sup>
                    </m:sSup>
                  </m:oMath>
                </a14:m>
                <a:endParaRPr lang="fr-CA" sz="2000" i="1" dirty="0">
                  <a:latin typeface="Cambria" panose="02040503050406030204" pitchFamily="18" charset="0"/>
                  <a:ea typeface="Cambria" panose="02040503050406030204" pitchFamily="18" charset="0"/>
                </a:endParaRPr>
              </a:p>
              <a:p>
                <a:pPr marL="0" indent="0">
                  <a:lnSpc>
                    <a:spcPct val="100000"/>
                  </a:lnSpc>
                  <a:buFont typeface="+mj-lt"/>
                  <a:buAutoNum type="alphaUcPeriod"/>
                </a:pPr>
                <a:r>
                  <a:rPr lang="fr-CA" sz="2000" b="0" dirty="0">
                    <a:latin typeface="Cambria" panose="02040503050406030204" pitchFamily="18" charset="0"/>
                    <a:ea typeface="Cambria" panose="02040503050406030204" pitchFamily="18" charset="0"/>
                  </a:rPr>
                  <a:t>   </a:t>
                </a:r>
                <a14:m>
                  <m:oMath xmlns:m="http://schemas.openxmlformats.org/officeDocument/2006/math">
                    <m:r>
                      <a:rPr lang="fr-CA" sz="2000" b="0" i="1" smtClean="0">
                        <a:latin typeface="Cambria Math" panose="02040503050406030204" pitchFamily="18" charset="0"/>
                      </a:rPr>
                      <m:t>−</m:t>
                    </m:r>
                    <m:sSup>
                      <m:sSupPr>
                        <m:ctrlPr>
                          <a:rPr lang="fr-CA" sz="2000" b="0" i="1" smtClean="0">
                            <a:latin typeface="Cambria Math" panose="02040503050406030204" pitchFamily="18" charset="0"/>
                          </a:rPr>
                        </m:ctrlPr>
                      </m:sSupPr>
                      <m:e>
                        <m:r>
                          <a:rPr lang="fr-CA" sz="2000" b="0" i="1" smtClean="0">
                            <a:latin typeface="Cambria Math" panose="02040503050406030204" pitchFamily="18" charset="0"/>
                          </a:rPr>
                          <m:t>𝑥</m:t>
                        </m:r>
                      </m:e>
                      <m:sup>
                        <m:r>
                          <a:rPr lang="fr-CA" sz="2000" b="0" i="1" smtClean="0">
                            <a:latin typeface="Cambria Math" panose="02040503050406030204" pitchFamily="18" charset="0"/>
                          </a:rPr>
                          <m:t>−1</m:t>
                        </m:r>
                      </m:sup>
                    </m:sSup>
                  </m:oMath>
                </a14:m>
                <a:endParaRPr lang="fr-CA" sz="2000" i="1" dirty="0">
                  <a:latin typeface="Cambria" panose="02040503050406030204" pitchFamily="18" charset="0"/>
                  <a:ea typeface="Cambria" panose="02040503050406030204" pitchFamily="18" charset="0"/>
                </a:endParaRP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a:t>
                </a:r>
                <a14:m>
                  <m:oMath xmlns:m="http://schemas.openxmlformats.org/officeDocument/2006/math">
                    <m:rad>
                      <m:radPr>
                        <m:ctrlPr>
                          <a:rPr lang="fr-CA" sz="2000" i="1" smtClean="0">
                            <a:latin typeface="Cambria Math" panose="02040503050406030204" pitchFamily="18" charset="0"/>
                          </a:rPr>
                        </m:ctrlPr>
                      </m:radPr>
                      <m:deg>
                        <m:r>
                          <a:rPr lang="fr-CA" sz="2000" i="1" smtClean="0">
                            <a:latin typeface="Cambria Math" panose="02040503050406030204" pitchFamily="18" charset="0"/>
                          </a:rPr>
                          <m:t>3</m:t>
                        </m:r>
                      </m:deg>
                      <m:e>
                        <m:r>
                          <a:rPr lang="fr-CA" sz="2000" b="0" i="1" smtClean="0">
                            <a:latin typeface="Cambria Math" panose="02040503050406030204" pitchFamily="18" charset="0"/>
                          </a:rPr>
                          <m:t>𝑥</m:t>
                        </m:r>
                      </m:e>
                    </m:rad>
                  </m:oMath>
                </a14:m>
                <a:r>
                  <a:rPr lang="fr-CA" sz="2000" dirty="0">
                    <a:latin typeface="Cambria" panose="02040503050406030204" pitchFamily="18" charset="0"/>
                    <a:ea typeface="Cambria" panose="02040503050406030204" pitchFamily="18" charset="0"/>
                  </a:rPr>
                  <a:t> </a:t>
                </a:r>
              </a:p>
            </p:txBody>
          </p:sp>
        </mc:Choice>
        <mc:Fallback xmlns="">
          <p:sp>
            <p:nvSpPr>
              <p:cNvPr id="3" name="Espace réservé du contenu 2">
                <a:extLst>
                  <a:ext uri="{FF2B5EF4-FFF2-40B4-BE49-F238E27FC236}">
                    <a16:creationId xmlns:a16="http://schemas.microsoft.com/office/drawing/2014/main" id="{D5C97B9B-1512-49CC-AE22-8906D25C9E58}"/>
                  </a:ext>
                </a:extLst>
              </p:cNvPr>
              <p:cNvSpPr>
                <a:spLocks noGrp="1" noRot="1" noChangeAspect="1" noMove="1" noResize="1" noEditPoints="1" noAdjustHandles="1" noChangeArrowheads="1" noChangeShapeType="1" noTextEdit="1"/>
              </p:cNvSpPr>
              <p:nvPr>
                <p:ph sz="half" idx="1"/>
                <p:custDataLst>
                  <p:tags r:id="rId5"/>
                </p:custDataLst>
              </p:nvPr>
            </p:nvSpPr>
            <p:spPr>
              <a:xfrm>
                <a:off x="838200" y="1712663"/>
                <a:ext cx="5158427" cy="4416423"/>
              </a:xfrm>
              <a:blipFill>
                <a:blip r:embed="rId6"/>
                <a:stretch>
                  <a:fillRect l="-1300" t="-829"/>
                </a:stretch>
              </a:blipFill>
            </p:spPr>
            <p:txBody>
              <a:bodyPr/>
              <a:lstStyle/>
              <a:p>
                <a:r>
                  <a:rPr lang="fr-CA">
                    <a:noFill/>
                  </a:rPr>
                  <a:t> </a:t>
                </a:r>
              </a:p>
            </p:txBody>
          </p:sp>
        </mc:Fallback>
      </mc:AlternateContent>
      <p:sp>
        <p:nvSpPr>
          <p:cNvPr id="4" name="Espace réservé du contenu 3">
            <a:extLst>
              <a:ext uri="{FF2B5EF4-FFF2-40B4-BE49-F238E27FC236}">
                <a16:creationId xmlns:a16="http://schemas.microsoft.com/office/drawing/2014/main" id="{C084B958-65B8-4A75-8E30-09CF396746DC}"/>
              </a:ext>
            </a:extLst>
          </p:cNvPr>
          <p:cNvSpPr>
            <a:spLocks noGrp="1"/>
          </p:cNvSpPr>
          <p:nvPr>
            <p:ph sz="half" idx="2"/>
            <p:custDataLst>
              <p:tags r:id="rId3"/>
            </p:custDataLst>
          </p:nvPr>
        </p:nvSpPr>
        <p:spPr>
          <a:xfrm>
            <a:off x="6189154" y="1712663"/>
            <a:ext cx="5164645" cy="4416423"/>
          </a:xfrm>
        </p:spPr>
        <p:txBody>
          <a:bodyPr>
            <a:noAutofit/>
          </a:bodyPr>
          <a:lstStyle/>
          <a:p>
            <a:pPr marL="0" indent="0">
              <a:lnSpc>
                <a:spcPct val="100000"/>
              </a:lnSpc>
              <a:buNone/>
            </a:pPr>
            <a:r>
              <a:rPr lang="fr-CA" sz="2000" b="1" dirty="0">
                <a:latin typeface="Cambria" panose="02040503050406030204" pitchFamily="18" charset="0"/>
                <a:ea typeface="Cambria" panose="02040503050406030204" pitchFamily="18" charset="0"/>
              </a:rPr>
              <a:t>25 (2010)</a:t>
            </a:r>
          </a:p>
          <a:p>
            <a:pPr marL="0" indent="0">
              <a:lnSpc>
                <a:spcPct val="100000"/>
              </a:lnSpc>
              <a:buNone/>
            </a:pPr>
            <a:r>
              <a:rPr lang="fr-CA" sz="2000" dirty="0">
                <a:latin typeface="Cambria" panose="02040503050406030204" pitchFamily="18" charset="0"/>
                <a:ea typeface="Cambria" panose="02040503050406030204" pitchFamily="18" charset="0"/>
              </a:rPr>
              <a:t>Deux quadrilatères sont considérés les mêmes si on peut en obtenir un à partir d’une rotation ou une translation de l’autre. Combien y a-t-il de quadrilatères convexes et cycliques dont les mesures des côtés sont entières et que le périmètre est 32?</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560</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564</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568</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1498</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2255</a:t>
            </a:r>
          </a:p>
        </p:txBody>
      </p:sp>
    </p:spTree>
    <p:extLst>
      <p:ext uri="{BB962C8B-B14F-4D97-AF65-F5344CB8AC3E}">
        <p14:creationId xmlns:p14="http://schemas.microsoft.com/office/powerpoint/2010/main" val="240504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00883-FD23-4881-ACDB-ACB71C25EDDC}"/>
              </a:ext>
            </a:extLst>
          </p:cNvPr>
          <p:cNvSpPr>
            <a:spLocks noGrp="1"/>
          </p:cNvSpPr>
          <p:nvPr>
            <p:ph type="title"/>
            <p:custDataLst>
              <p:tags r:id="rId1"/>
            </p:custDataLst>
          </p:nvPr>
        </p:nvSpPr>
        <p:spPr>
          <a:xfrm>
            <a:off x="838200" y="365126"/>
            <a:ext cx="10515600" cy="1137104"/>
          </a:xfrm>
        </p:spPr>
        <p:txBody>
          <a:bodyPr>
            <a:normAutofit/>
          </a:bodyPr>
          <a:lstStyle/>
          <a:p>
            <a:pPr algn="ctr"/>
            <a:r>
              <a:rPr lang="fr-CA" kern="1200" dirty="0">
                <a:latin typeface="Cambria" panose="02040503050406030204" pitchFamily="18" charset="0"/>
                <a:ea typeface="Cambria" panose="02040503050406030204" pitchFamily="18" charset="0"/>
              </a:rPr>
              <a:t>CIJML</a:t>
            </a:r>
            <a:endParaRPr lang="fr-CA"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7E278CC4-89F8-4F0D-A33B-791C0259CF78}"/>
              </a:ext>
            </a:extLst>
          </p:cNvPr>
          <p:cNvSpPr>
            <a:spLocks noGrp="1"/>
          </p:cNvSpPr>
          <p:nvPr>
            <p:ph idx="1"/>
            <p:custDataLst>
              <p:tags r:id="rId2"/>
            </p:custDataLst>
          </p:nvPr>
        </p:nvSpPr>
        <p:spPr>
          <a:xfrm>
            <a:off x="838200" y="1689652"/>
            <a:ext cx="10515600" cy="4641574"/>
          </a:xfrm>
        </p:spPr>
        <p:txBody>
          <a:bodyPr>
            <a:normAutofit fontScale="92500"/>
          </a:bodyPr>
          <a:lstStyle/>
          <a:p>
            <a:pPr marL="0" indent="0">
              <a:lnSpc>
                <a:spcPct val="100000"/>
              </a:lnSpc>
              <a:buNone/>
            </a:pPr>
            <a:r>
              <a:rPr lang="fr-CA" b="1" dirty="0">
                <a:latin typeface="Cambria" panose="02040503050406030204" pitchFamily="18" charset="0"/>
                <a:ea typeface="Cambria" panose="02040503050406030204" pitchFamily="18" charset="0"/>
              </a:rPr>
              <a:t>Quart-de-finale : Jusqu’au 15 décembre 2022</a:t>
            </a:r>
          </a:p>
          <a:p>
            <a:pPr marL="0" indent="0">
              <a:lnSpc>
                <a:spcPct val="100000"/>
              </a:lnSpc>
              <a:buNone/>
            </a:pPr>
            <a:r>
              <a:rPr lang="fr-CA" dirty="0">
                <a:latin typeface="Cambria" panose="02040503050406030204" pitchFamily="18" charset="0"/>
                <a:ea typeface="Cambria" panose="02040503050406030204" pitchFamily="18" charset="0"/>
              </a:rPr>
              <a:t>Durée : 180 minutes</a:t>
            </a:r>
          </a:p>
          <a:p>
            <a:pPr marL="0" indent="0">
              <a:lnSpc>
                <a:spcPct val="100000"/>
              </a:lnSpc>
              <a:buNone/>
            </a:pPr>
            <a:r>
              <a:rPr lang="fr-CA" dirty="0">
                <a:latin typeface="Cambria" panose="02040503050406030204" pitchFamily="18" charset="0"/>
                <a:ea typeface="Cambria" panose="02040503050406030204" pitchFamily="18" charset="0"/>
              </a:rPr>
              <a:t>Format : 16 ou 18 questions avec réponses courtes</a:t>
            </a:r>
          </a:p>
          <a:p>
            <a:pPr marL="0" indent="0">
              <a:lnSpc>
                <a:spcPct val="100000"/>
              </a:lnSpc>
              <a:buNone/>
            </a:pPr>
            <a:r>
              <a:rPr lang="fr-CA" dirty="0">
                <a:latin typeface="Cambria" panose="02040503050406030204" pitchFamily="18" charset="0"/>
                <a:ea typeface="Cambria" panose="02040503050406030204" pitchFamily="18" charset="0"/>
              </a:rPr>
              <a:t>Matériel : Tout sauf calculatrice</a:t>
            </a:r>
          </a:p>
          <a:p>
            <a:pPr marL="0" indent="0">
              <a:lnSpc>
                <a:spcPct val="100000"/>
              </a:lnSpc>
              <a:buNone/>
            </a:pPr>
            <a:r>
              <a:rPr lang="fr-CA" dirty="0">
                <a:latin typeface="Cambria" panose="02040503050406030204" pitchFamily="18" charset="0"/>
                <a:ea typeface="Cambria" panose="02040503050406030204" pitchFamily="18" charset="0"/>
              </a:rPr>
              <a:t>Éligibilité : Tout le monde</a:t>
            </a:r>
          </a:p>
          <a:p>
            <a:pPr marL="0" indent="0">
              <a:lnSpc>
                <a:spcPct val="100000"/>
              </a:lnSpc>
              <a:buNone/>
            </a:pPr>
            <a:r>
              <a:rPr lang="fr-CA" dirty="0">
                <a:latin typeface="Cambria" panose="02040503050406030204" pitchFamily="18" charset="0"/>
                <a:ea typeface="Cambria" panose="02040503050406030204" pitchFamily="18" charset="0"/>
              </a:rPr>
              <a:t>Quart de finale (en ligne) </a:t>
            </a:r>
            <a:r>
              <a:rPr lang="fr-FR" dirty="0">
                <a:latin typeface="Cambria" panose="02040503050406030204" pitchFamily="18" charset="0"/>
                <a:ea typeface="Cambria" panose="02040503050406030204" pitchFamily="18" charset="0"/>
              </a:rPr>
              <a:t>→</a:t>
            </a:r>
            <a:r>
              <a:rPr lang="fr-CA" dirty="0">
                <a:latin typeface="Cambria" panose="02040503050406030204" pitchFamily="18" charset="0"/>
                <a:ea typeface="Cambria" panose="02040503050406030204" pitchFamily="18" charset="0"/>
              </a:rPr>
              <a:t> demi-finale </a:t>
            </a:r>
            <a:r>
              <a:rPr lang="fr-FR" dirty="0">
                <a:latin typeface="Cambria" panose="02040503050406030204" pitchFamily="18" charset="0"/>
                <a:ea typeface="Cambria" panose="02040503050406030204" pitchFamily="18" charset="0"/>
              </a:rPr>
              <a:t>→</a:t>
            </a:r>
            <a:r>
              <a:rPr lang="fr-CA" dirty="0">
                <a:latin typeface="Cambria" panose="02040503050406030204" pitchFamily="18" charset="0"/>
                <a:ea typeface="Cambria" panose="02040503050406030204" pitchFamily="18" charset="0"/>
              </a:rPr>
              <a:t> finale </a:t>
            </a:r>
            <a:r>
              <a:rPr lang="fr-FR" dirty="0">
                <a:latin typeface="Cambria" panose="02040503050406030204" pitchFamily="18" charset="0"/>
                <a:ea typeface="Cambria" panose="02040503050406030204" pitchFamily="18" charset="0"/>
              </a:rPr>
              <a:t>→</a:t>
            </a:r>
            <a:r>
              <a:rPr lang="fr-CA" dirty="0">
                <a:latin typeface="Cambria" panose="02040503050406030204" pitchFamily="18" charset="0"/>
                <a:ea typeface="Cambria" panose="02040503050406030204" pitchFamily="18" charset="0"/>
              </a:rPr>
              <a:t> finale internationale</a:t>
            </a:r>
          </a:p>
          <a:p>
            <a:pPr marL="0" indent="0">
              <a:lnSpc>
                <a:spcPct val="100000"/>
              </a:lnSpc>
              <a:buNone/>
            </a:pPr>
            <a:r>
              <a:rPr lang="fr-CA" dirty="0">
                <a:latin typeface="Cambria" panose="02040503050406030204" pitchFamily="18" charset="0"/>
                <a:ea typeface="Cambria" panose="02040503050406030204" pitchFamily="18" charset="0"/>
              </a:rPr>
              <a:t>CIJML : Championnat international des jeux mathématiques et logiques</a:t>
            </a:r>
          </a:p>
          <a:p>
            <a:pPr marL="0" indent="0">
              <a:lnSpc>
                <a:spcPct val="100000"/>
              </a:lnSpc>
              <a:buNone/>
            </a:pPr>
            <a:r>
              <a:rPr lang="fr-CA" dirty="0">
                <a:latin typeface="Cambria" panose="02040503050406030204" pitchFamily="18" charset="0"/>
                <a:ea typeface="Cambria" panose="02040503050406030204" pitchFamily="18" charset="0"/>
              </a:rPr>
              <a:t>Organisé au Québec par l’AQJM</a:t>
            </a:r>
          </a:p>
        </p:txBody>
      </p:sp>
      <p:pic>
        <p:nvPicPr>
          <p:cNvPr id="5" name="Image 4" descr="Une image contenant texte&#10;&#10;Description générée automatiquement">
            <a:extLst>
              <a:ext uri="{FF2B5EF4-FFF2-40B4-BE49-F238E27FC236}">
                <a16:creationId xmlns:a16="http://schemas.microsoft.com/office/drawing/2014/main" id="{BD9B9BE5-31BB-4D63-94FF-BAAC91091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5383" y="5313134"/>
            <a:ext cx="4068417" cy="1688777"/>
          </a:xfrm>
          <a:prstGeom prst="rect">
            <a:avLst/>
          </a:prstGeom>
        </p:spPr>
      </p:pic>
    </p:spTree>
    <p:extLst>
      <p:ext uri="{BB962C8B-B14F-4D97-AF65-F5344CB8AC3E}">
        <p14:creationId xmlns:p14="http://schemas.microsoft.com/office/powerpoint/2010/main" val="143385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A8E3F-A1F6-4D97-B505-7E51648A9E97}"/>
              </a:ext>
            </a:extLst>
          </p:cNvPr>
          <p:cNvSpPr>
            <a:spLocks noGrp="1"/>
          </p:cNvSpPr>
          <p:nvPr>
            <p:ph type="title"/>
            <p:custDataLst>
              <p:tags r:id="rId1"/>
            </p:custDataLst>
          </p:nvPr>
        </p:nvSpPr>
        <p:spPr>
          <a:xfrm>
            <a:off x="838200" y="365125"/>
            <a:ext cx="10515600" cy="982412"/>
          </a:xfrm>
        </p:spPr>
        <p:txBody>
          <a:bodyPr>
            <a:normAutofit/>
          </a:bodyPr>
          <a:lstStyle/>
          <a:p>
            <a:pPr algn="ctr"/>
            <a:r>
              <a:rPr lang="en-US" kern="1200" dirty="0">
                <a:latin typeface="Cambria" panose="02040503050406030204" pitchFamily="18" charset="0"/>
                <a:ea typeface="Cambria" panose="02040503050406030204" pitchFamily="18" charset="0"/>
              </a:rPr>
              <a:t>CIJML</a:t>
            </a:r>
            <a:endParaRPr lang="fr-CA"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D5C97B9B-1512-49CC-AE22-8906D25C9E58}"/>
              </a:ext>
            </a:extLst>
          </p:cNvPr>
          <p:cNvSpPr>
            <a:spLocks noGrp="1"/>
          </p:cNvSpPr>
          <p:nvPr>
            <p:ph sz="half" idx="1"/>
            <p:custDataLst>
              <p:tags r:id="rId2"/>
            </p:custDataLst>
          </p:nvPr>
        </p:nvSpPr>
        <p:spPr>
          <a:xfrm>
            <a:off x="838200" y="1712663"/>
            <a:ext cx="5158427" cy="4416423"/>
          </a:xfrm>
        </p:spPr>
        <p:txBody>
          <a:bodyPr>
            <a:normAutofit/>
          </a:bodyPr>
          <a:lstStyle/>
          <a:p>
            <a:pPr marL="0" indent="0">
              <a:lnSpc>
                <a:spcPct val="100000"/>
              </a:lnSpc>
              <a:buNone/>
            </a:pPr>
            <a:r>
              <a:rPr lang="fr-CA" sz="2000" b="1" dirty="0">
                <a:latin typeface="Cambria" panose="02040503050406030204" pitchFamily="18" charset="0"/>
                <a:ea typeface="Cambria" panose="02040503050406030204" pitchFamily="18" charset="0"/>
              </a:rPr>
              <a:t>1. (Finale 2021)</a:t>
            </a:r>
          </a:p>
          <a:p>
            <a:pPr marL="0" indent="0">
              <a:lnSpc>
                <a:spcPct val="120000"/>
              </a:lnSpc>
              <a:buNone/>
            </a:pPr>
            <a:r>
              <a:rPr lang="fr-CA" sz="2000" dirty="0">
                <a:latin typeface="Cambria" panose="02040503050406030204" pitchFamily="18" charset="0"/>
                <a:ea typeface="Cambria" panose="02040503050406030204" pitchFamily="18" charset="0"/>
              </a:rPr>
              <a:t>On fait tourner la roue noire dans le sens des aiguille d’une montre. Combien de roues blanches tourneront dans le même sens que la roue noire?</a:t>
            </a:r>
          </a:p>
        </p:txBody>
      </p:sp>
      <mc:AlternateContent xmlns:mc="http://schemas.openxmlformats.org/markup-compatibility/2006" xmlns:a14="http://schemas.microsoft.com/office/drawing/2010/main">
        <mc:Choice Requires="a14">
          <p:sp>
            <p:nvSpPr>
              <p:cNvPr id="4" name="Espace réservé du contenu 3">
                <a:extLst>
                  <a:ext uri="{FF2B5EF4-FFF2-40B4-BE49-F238E27FC236}">
                    <a16:creationId xmlns:a16="http://schemas.microsoft.com/office/drawing/2014/main" id="{C084B958-65B8-4A75-8E30-09CF396746DC}"/>
                  </a:ext>
                </a:extLst>
              </p:cNvPr>
              <p:cNvSpPr>
                <a:spLocks noGrp="1"/>
              </p:cNvSpPr>
              <p:nvPr>
                <p:ph sz="half" idx="2"/>
                <p:custDataLst>
                  <p:tags r:id="rId3"/>
                </p:custDataLst>
              </p:nvPr>
            </p:nvSpPr>
            <p:spPr>
              <a:xfrm>
                <a:off x="6189154" y="1712663"/>
                <a:ext cx="5164645" cy="4416423"/>
              </a:xfrm>
            </p:spPr>
            <p:txBody>
              <a:bodyPr>
                <a:noAutofit/>
              </a:bodyPr>
              <a:lstStyle/>
              <a:p>
                <a:pPr marL="0" indent="0">
                  <a:lnSpc>
                    <a:spcPct val="110000"/>
                  </a:lnSpc>
                  <a:buNone/>
                </a:pPr>
                <a:r>
                  <a:rPr lang="fr-CA" sz="2000" b="1" dirty="0"/>
                  <a:t>16. (Finale 2021)</a:t>
                </a:r>
              </a:p>
              <a:p>
                <a:pPr marL="0" indent="0">
                  <a:lnSpc>
                    <a:spcPct val="110000"/>
                  </a:lnSpc>
                  <a:buNone/>
                </a:pPr>
                <a:r>
                  <a:rPr lang="fr-CA" sz="2000" dirty="0">
                    <a:latin typeface="Cambria" panose="02040503050406030204" pitchFamily="18" charset="0"/>
                    <a:ea typeface="Cambria" panose="02040503050406030204" pitchFamily="18" charset="0"/>
                  </a:rPr>
                  <a:t>On calcule la partie entière de chacun des produits </a:t>
                </a:r>
                <a14:m>
                  <m:oMath xmlns:m="http://schemas.openxmlformats.org/officeDocument/2006/math">
                    <m:r>
                      <a:rPr lang="fr-CA" sz="2000" b="0" i="1" smtClean="0">
                        <a:latin typeface="Cambria Math" panose="02040503050406030204" pitchFamily="18" charset="0"/>
                        <a:ea typeface="Cambria" panose="02040503050406030204" pitchFamily="18" charset="0"/>
                      </a:rPr>
                      <m:t>𝑛</m:t>
                    </m:r>
                    <m:r>
                      <a:rPr lang="fr-CA" sz="2000" b="0" i="1" smtClean="0">
                        <a:latin typeface="Cambria Math" panose="02040503050406030204" pitchFamily="18" charset="0"/>
                        <a:ea typeface="Cambria" panose="02040503050406030204" pitchFamily="18" charset="0"/>
                      </a:rPr>
                      <m:t>×47/43</m:t>
                    </m:r>
                  </m:oMath>
                </a14:m>
                <a:r>
                  <a:rPr lang="fr-CA" sz="2000" dirty="0">
                    <a:latin typeface="Cambria" panose="02040503050406030204" pitchFamily="18" charset="0"/>
                    <a:ea typeface="Cambria" panose="02040503050406030204" pitchFamily="18" charset="0"/>
                  </a:rPr>
                  <a:t>, pour </a:t>
                </a:r>
                <a14:m>
                  <m:oMath xmlns:m="http://schemas.openxmlformats.org/officeDocument/2006/math">
                    <m:r>
                      <a:rPr lang="fr-CA" sz="2000" b="0" i="1" smtClean="0">
                        <a:latin typeface="Cambria Math" panose="02040503050406030204" pitchFamily="18" charset="0"/>
                        <a:ea typeface="Cambria" panose="02040503050406030204" pitchFamily="18" charset="0"/>
                      </a:rPr>
                      <m:t>𝑛</m:t>
                    </m:r>
                  </m:oMath>
                </a14:m>
                <a:r>
                  <a:rPr lang="fr-CA" sz="2000" dirty="0">
                    <a:latin typeface="Cambria" panose="02040503050406030204" pitchFamily="18" charset="0"/>
                    <a:ea typeface="Cambria" panose="02040503050406030204" pitchFamily="18" charset="0"/>
                  </a:rPr>
                  <a:t> variant de 1 à 43, puis on additionne toutes ces parties entières. </a:t>
                </a:r>
              </a:p>
              <a:p>
                <a:pPr marL="0" indent="0">
                  <a:lnSpc>
                    <a:spcPct val="110000"/>
                  </a:lnSpc>
                  <a:buNone/>
                </a:pPr>
                <a:r>
                  <a:rPr lang="fr-CA" sz="2000" dirty="0">
                    <a:latin typeface="Cambria" panose="02040503050406030204" pitchFamily="18" charset="0"/>
                    <a:ea typeface="Cambria" panose="02040503050406030204" pitchFamily="18" charset="0"/>
                  </a:rPr>
                  <a:t>Quel résultat obtiendra-t-on ?</a:t>
                </a:r>
              </a:p>
            </p:txBody>
          </p:sp>
        </mc:Choice>
        <mc:Fallback xmlns="">
          <p:sp>
            <p:nvSpPr>
              <p:cNvPr id="4" name="Espace réservé du contenu 3">
                <a:extLst>
                  <a:ext uri="{FF2B5EF4-FFF2-40B4-BE49-F238E27FC236}">
                    <a16:creationId xmlns:a16="http://schemas.microsoft.com/office/drawing/2014/main" id="{C084B958-65B8-4A75-8E30-09CF396746DC}"/>
                  </a:ext>
                </a:extLst>
              </p:cNvPr>
              <p:cNvSpPr>
                <a:spLocks noGrp="1" noRot="1" noChangeAspect="1" noMove="1" noResize="1" noEditPoints="1" noAdjustHandles="1" noChangeArrowheads="1" noChangeShapeType="1" noTextEdit="1"/>
              </p:cNvSpPr>
              <p:nvPr>
                <p:ph sz="half" idx="2"/>
                <p:custDataLst>
                  <p:tags r:id="rId5"/>
                </p:custDataLst>
              </p:nvPr>
            </p:nvSpPr>
            <p:spPr>
              <a:xfrm>
                <a:off x="6189154" y="1712663"/>
                <a:ext cx="5164645" cy="4416423"/>
              </a:xfrm>
              <a:blipFill>
                <a:blip r:embed="rId6"/>
                <a:stretch>
                  <a:fillRect l="-1181" t="-552" r="-1889"/>
                </a:stretch>
              </a:blipFill>
            </p:spPr>
            <p:txBody>
              <a:bodyPr/>
              <a:lstStyle/>
              <a:p>
                <a:r>
                  <a:rPr lang="fr-CA">
                    <a:noFill/>
                  </a:rPr>
                  <a:t> </a:t>
                </a:r>
              </a:p>
            </p:txBody>
          </p:sp>
        </mc:Fallback>
      </mc:AlternateContent>
      <p:pic>
        <p:nvPicPr>
          <p:cNvPr id="5" name="Image 4" descr="Une image contenant matériel, objets métalliques&#10;&#10;Description générée automatiquement">
            <a:extLst>
              <a:ext uri="{FF2B5EF4-FFF2-40B4-BE49-F238E27FC236}">
                <a16:creationId xmlns:a16="http://schemas.microsoft.com/office/drawing/2014/main" id="{4655329E-114F-40F1-844C-221EEB3C9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1883" y="3920874"/>
            <a:ext cx="3151060" cy="1906915"/>
          </a:xfrm>
          <a:prstGeom prst="rect">
            <a:avLst/>
          </a:prstGeom>
        </p:spPr>
      </p:pic>
    </p:spTree>
    <p:extLst>
      <p:ext uri="{BB962C8B-B14F-4D97-AF65-F5344CB8AC3E}">
        <p14:creationId xmlns:p14="http://schemas.microsoft.com/office/powerpoint/2010/main" val="323746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37">
            <a:extLst>
              <a:ext uri="{FF2B5EF4-FFF2-40B4-BE49-F238E27FC236}">
                <a16:creationId xmlns:a16="http://schemas.microsoft.com/office/drawing/2014/main" id="{ED704EFE-42E8-4C4D-AF32-312001F77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Image 22" descr="Une image contenant ciel, extérieur&#10;&#10;Description générée automatiquement">
            <a:extLst>
              <a:ext uri="{FF2B5EF4-FFF2-40B4-BE49-F238E27FC236}">
                <a16:creationId xmlns:a16="http://schemas.microsoft.com/office/drawing/2014/main" id="{6A49942B-C0D7-4152-8641-E2E0EB66652B}"/>
              </a:ext>
            </a:extLst>
          </p:cNvPr>
          <p:cNvPicPr>
            <a:picLocks noChangeAspect="1"/>
          </p:cNvPicPr>
          <p:nvPr/>
        </p:nvPicPr>
        <p:blipFill rotWithShape="1">
          <a:blip r:embed="rId2">
            <a:extLst>
              <a:ext uri="{28A0092B-C50C-407E-A947-70E740481C1C}">
                <a14:useLocalDpi xmlns:a14="http://schemas.microsoft.com/office/drawing/2010/main" val="0"/>
              </a:ext>
            </a:extLst>
          </a:blip>
          <a:srcRect t="38440" r="2" b="4818"/>
          <a:stretch/>
        </p:blipFill>
        <p:spPr>
          <a:xfrm>
            <a:off x="20" y="10"/>
            <a:ext cx="4063977" cy="3428990"/>
          </a:xfrm>
          <a:prstGeom prst="rect">
            <a:avLst/>
          </a:prstGeom>
        </p:spPr>
      </p:pic>
      <p:pic>
        <p:nvPicPr>
          <p:cNvPr id="19" name="Image 18" descr="Une image contenant intérieur, table, mur, plancher&#10;&#10;Description générée automatiquement">
            <a:extLst>
              <a:ext uri="{FF2B5EF4-FFF2-40B4-BE49-F238E27FC236}">
                <a16:creationId xmlns:a16="http://schemas.microsoft.com/office/drawing/2014/main" id="{2CA189EC-D105-448D-A9A3-9918DB313983}"/>
              </a:ext>
            </a:extLst>
          </p:cNvPr>
          <p:cNvPicPr>
            <a:picLocks noChangeAspect="1"/>
          </p:cNvPicPr>
          <p:nvPr/>
        </p:nvPicPr>
        <p:blipFill rotWithShape="1">
          <a:blip r:embed="rId3">
            <a:extLst>
              <a:ext uri="{28A0092B-C50C-407E-A947-70E740481C1C}">
                <a14:useLocalDpi xmlns:a14="http://schemas.microsoft.com/office/drawing/2010/main" val="0"/>
              </a:ext>
            </a:extLst>
          </a:blip>
          <a:srcRect r="10685"/>
          <a:stretch/>
        </p:blipFill>
        <p:spPr>
          <a:xfrm>
            <a:off x="4044529" y="10"/>
            <a:ext cx="4083465" cy="3428990"/>
          </a:xfrm>
          <a:prstGeom prst="rect">
            <a:avLst/>
          </a:prstGeom>
        </p:spPr>
      </p:pic>
      <p:pic>
        <p:nvPicPr>
          <p:cNvPr id="21" name="Image 20" descr="Une image contenant personne, posant, groupe, debout&#10;&#10;Description générée automatiquement">
            <a:extLst>
              <a:ext uri="{FF2B5EF4-FFF2-40B4-BE49-F238E27FC236}">
                <a16:creationId xmlns:a16="http://schemas.microsoft.com/office/drawing/2014/main" id="{2F18BEC0-194B-4960-A27B-C5B8231DEA8D}"/>
              </a:ext>
            </a:extLst>
          </p:cNvPr>
          <p:cNvPicPr>
            <a:picLocks noChangeAspect="1"/>
          </p:cNvPicPr>
          <p:nvPr/>
        </p:nvPicPr>
        <p:blipFill rotWithShape="1">
          <a:blip r:embed="rId4">
            <a:extLst>
              <a:ext uri="{28A0092B-C50C-407E-A947-70E740481C1C}">
                <a14:useLocalDpi xmlns:a14="http://schemas.microsoft.com/office/drawing/2010/main" val="0"/>
              </a:ext>
            </a:extLst>
          </a:blip>
          <a:srcRect l="13000" r="4626" b="-4"/>
          <a:stretch/>
        </p:blipFill>
        <p:spPr>
          <a:xfrm>
            <a:off x="8127994" y="10"/>
            <a:ext cx="4064005" cy="3428990"/>
          </a:xfrm>
          <a:prstGeom prst="rect">
            <a:avLst/>
          </a:prstGeom>
        </p:spPr>
      </p:pic>
      <p:pic>
        <p:nvPicPr>
          <p:cNvPr id="9" name="Image 8" descr="Une image contenant personne, groupe, posant, debout&#10;&#10;Description générée automatiquement">
            <a:extLst>
              <a:ext uri="{FF2B5EF4-FFF2-40B4-BE49-F238E27FC236}">
                <a16:creationId xmlns:a16="http://schemas.microsoft.com/office/drawing/2014/main" id="{845935CC-CECD-4F37-8DA2-A9C006F8313B}"/>
              </a:ext>
            </a:extLst>
          </p:cNvPr>
          <p:cNvPicPr>
            <a:picLocks noChangeAspect="1"/>
          </p:cNvPicPr>
          <p:nvPr/>
        </p:nvPicPr>
        <p:blipFill rotWithShape="1">
          <a:blip r:embed="rId5">
            <a:extLst>
              <a:ext uri="{28A0092B-C50C-407E-A947-70E740481C1C}">
                <a14:useLocalDpi xmlns:a14="http://schemas.microsoft.com/office/drawing/2010/main" val="0"/>
              </a:ext>
            </a:extLst>
          </a:blip>
          <a:srcRect l="14456"/>
          <a:stretch/>
        </p:blipFill>
        <p:spPr>
          <a:xfrm>
            <a:off x="20" y="3429000"/>
            <a:ext cx="4059916" cy="3429000"/>
          </a:xfrm>
          <a:prstGeom prst="rect">
            <a:avLst/>
          </a:prstGeom>
        </p:spPr>
      </p:pic>
      <p:pic>
        <p:nvPicPr>
          <p:cNvPr id="17" name="Image 16" descr="Une image contenant arbre, extérieur, groupe, gens&#10;&#10;Description générée automatiquement">
            <a:extLst>
              <a:ext uri="{FF2B5EF4-FFF2-40B4-BE49-F238E27FC236}">
                <a16:creationId xmlns:a16="http://schemas.microsoft.com/office/drawing/2014/main" id="{70FD2284-69E3-4E6C-A7A7-19BE4351B13E}"/>
              </a:ext>
            </a:extLst>
          </p:cNvPr>
          <p:cNvPicPr>
            <a:picLocks noChangeAspect="1"/>
          </p:cNvPicPr>
          <p:nvPr/>
        </p:nvPicPr>
        <p:blipFill rotWithShape="1">
          <a:blip r:embed="rId6">
            <a:extLst>
              <a:ext uri="{28A0092B-C50C-407E-A947-70E740481C1C}">
                <a14:useLocalDpi xmlns:a14="http://schemas.microsoft.com/office/drawing/2010/main" val="0"/>
              </a:ext>
            </a:extLst>
          </a:blip>
          <a:srcRect l="10093" r="21068" b="-1"/>
          <a:stretch/>
        </p:blipFill>
        <p:spPr>
          <a:xfrm>
            <a:off x="4052316" y="3429000"/>
            <a:ext cx="4087368" cy="3429000"/>
          </a:xfrm>
          <a:prstGeom prst="rect">
            <a:avLst/>
          </a:prstGeom>
        </p:spPr>
      </p:pic>
      <p:pic>
        <p:nvPicPr>
          <p:cNvPr id="7" name="Image 6" descr="Une image contenant personne, intérieur, pièce, groupe&#10;&#10;Description générée automatiquement">
            <a:extLst>
              <a:ext uri="{FF2B5EF4-FFF2-40B4-BE49-F238E27FC236}">
                <a16:creationId xmlns:a16="http://schemas.microsoft.com/office/drawing/2014/main" id="{FA9163B9-40FE-4C4C-AD1B-9A0F6D1F8921}"/>
              </a:ext>
            </a:extLst>
          </p:cNvPr>
          <p:cNvPicPr>
            <a:picLocks noChangeAspect="1"/>
          </p:cNvPicPr>
          <p:nvPr/>
        </p:nvPicPr>
        <p:blipFill rotWithShape="1">
          <a:blip r:embed="rId7">
            <a:extLst>
              <a:ext uri="{28A0092B-C50C-407E-A947-70E740481C1C}">
                <a14:useLocalDpi xmlns:a14="http://schemas.microsoft.com/office/drawing/2010/main" val="0"/>
              </a:ext>
            </a:extLst>
          </a:blip>
          <a:srcRect r="22152"/>
          <a:stretch/>
        </p:blipFill>
        <p:spPr>
          <a:xfrm>
            <a:off x="8132064" y="3429000"/>
            <a:ext cx="4059936" cy="3429000"/>
          </a:xfrm>
          <a:prstGeom prst="rect">
            <a:avLst/>
          </a:prstGeom>
        </p:spPr>
      </p:pic>
    </p:spTree>
    <p:extLst>
      <p:ext uri="{BB962C8B-B14F-4D97-AF65-F5344CB8AC3E}">
        <p14:creationId xmlns:p14="http://schemas.microsoft.com/office/powerpoint/2010/main" val="108256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00883-FD23-4881-ACDB-ACB71C25EDDC}"/>
              </a:ext>
            </a:extLst>
          </p:cNvPr>
          <p:cNvSpPr>
            <a:spLocks noGrp="1"/>
          </p:cNvSpPr>
          <p:nvPr>
            <p:ph type="title"/>
            <p:custDataLst>
              <p:tags r:id="rId1"/>
            </p:custDataLst>
          </p:nvPr>
        </p:nvSpPr>
        <p:spPr>
          <a:xfrm>
            <a:off x="838200" y="365126"/>
            <a:ext cx="10515600" cy="1137104"/>
          </a:xfrm>
        </p:spPr>
        <p:txBody>
          <a:bodyPr>
            <a:normAutofit/>
          </a:bodyPr>
          <a:lstStyle/>
          <a:p>
            <a:pPr algn="ctr"/>
            <a:r>
              <a:rPr lang="en-US" kern="1200" dirty="0">
                <a:latin typeface="Cambria" panose="02040503050406030204" pitchFamily="18" charset="0"/>
                <a:ea typeface="Cambria" panose="02040503050406030204" pitchFamily="18" charset="0"/>
              </a:rPr>
              <a:t>Concours collegial de </a:t>
            </a:r>
            <a:r>
              <a:rPr lang="en-US" kern="1200" dirty="0" err="1">
                <a:latin typeface="Cambria" panose="02040503050406030204" pitchFamily="18" charset="0"/>
                <a:ea typeface="Cambria" panose="02040503050406030204" pitchFamily="18" charset="0"/>
              </a:rPr>
              <a:t>l’AMQ</a:t>
            </a:r>
            <a:endParaRPr lang="fr-CA"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7E278CC4-89F8-4F0D-A33B-791C0259CF78}"/>
              </a:ext>
            </a:extLst>
          </p:cNvPr>
          <p:cNvSpPr>
            <a:spLocks noGrp="1"/>
          </p:cNvSpPr>
          <p:nvPr>
            <p:ph idx="1"/>
            <p:custDataLst>
              <p:tags r:id="rId2"/>
            </p:custDataLst>
          </p:nvPr>
        </p:nvSpPr>
        <p:spPr>
          <a:xfrm>
            <a:off x="838200" y="1689652"/>
            <a:ext cx="10515600" cy="4641574"/>
          </a:xfrm>
        </p:spPr>
        <p:txBody>
          <a:bodyPr>
            <a:normAutofit/>
          </a:bodyPr>
          <a:lstStyle/>
          <a:p>
            <a:pPr marL="0" indent="0">
              <a:lnSpc>
                <a:spcPct val="100000"/>
              </a:lnSpc>
              <a:buNone/>
            </a:pPr>
            <a:r>
              <a:rPr lang="fr-CA" b="1" dirty="0">
                <a:latin typeface="Cambria" panose="02040503050406030204" pitchFamily="18" charset="0"/>
                <a:ea typeface="Cambria" panose="02040503050406030204" pitchFamily="18" charset="0"/>
              </a:rPr>
              <a:t>Février 2023</a:t>
            </a:r>
          </a:p>
          <a:p>
            <a:pPr marL="0" indent="0">
              <a:lnSpc>
                <a:spcPct val="100000"/>
              </a:lnSpc>
              <a:buNone/>
            </a:pPr>
            <a:r>
              <a:rPr lang="fr-CA" dirty="0">
                <a:latin typeface="Cambria" panose="02040503050406030204" pitchFamily="18" charset="0"/>
                <a:ea typeface="Cambria" panose="02040503050406030204" pitchFamily="18" charset="0"/>
              </a:rPr>
              <a:t>Durée : 120 minutes</a:t>
            </a:r>
          </a:p>
          <a:p>
            <a:pPr marL="0" indent="0">
              <a:lnSpc>
                <a:spcPct val="100000"/>
              </a:lnSpc>
              <a:buNone/>
            </a:pPr>
            <a:r>
              <a:rPr lang="fr-CA" dirty="0">
                <a:latin typeface="Cambria" panose="02040503050406030204" pitchFamily="18" charset="0"/>
                <a:ea typeface="Cambria" panose="02040503050406030204" pitchFamily="18" charset="0"/>
              </a:rPr>
              <a:t>Format : 6 questions à développement</a:t>
            </a:r>
          </a:p>
          <a:p>
            <a:pPr marL="0" indent="0">
              <a:lnSpc>
                <a:spcPct val="100000"/>
              </a:lnSpc>
              <a:buNone/>
            </a:pPr>
            <a:r>
              <a:rPr lang="fr-CA" dirty="0">
                <a:latin typeface="Cambria" panose="02040503050406030204" pitchFamily="18" charset="0"/>
                <a:ea typeface="Cambria" panose="02040503050406030204" pitchFamily="18" charset="0"/>
              </a:rPr>
              <a:t>Matériel : Pas de calculatrice</a:t>
            </a:r>
          </a:p>
          <a:p>
            <a:pPr marL="0" indent="0">
              <a:lnSpc>
                <a:spcPct val="100000"/>
              </a:lnSpc>
              <a:buNone/>
            </a:pPr>
            <a:r>
              <a:rPr lang="fr-CA" dirty="0">
                <a:latin typeface="Cambria" panose="02040503050406030204" pitchFamily="18" charset="0"/>
                <a:ea typeface="Cambria" panose="02040503050406030204" pitchFamily="18" charset="0"/>
              </a:rPr>
              <a:t>Éligibilité : Tout le monde</a:t>
            </a:r>
          </a:p>
          <a:p>
            <a:pPr marL="0" indent="0">
              <a:lnSpc>
                <a:spcPct val="100000"/>
              </a:lnSpc>
              <a:buNone/>
            </a:pPr>
            <a:r>
              <a:rPr lang="fr-CA" dirty="0">
                <a:latin typeface="Cambria" panose="02040503050406030204" pitchFamily="18" charset="0"/>
                <a:ea typeface="Cambria" panose="02040503050406030204" pitchFamily="18" charset="0"/>
              </a:rPr>
              <a:t>Prix : Invitation au camp mathématique</a:t>
            </a:r>
            <a:br>
              <a:rPr lang="fr-CA" dirty="0">
                <a:latin typeface="Cambria" panose="02040503050406030204" pitchFamily="18" charset="0"/>
                <a:ea typeface="Cambria" panose="02040503050406030204" pitchFamily="18" charset="0"/>
              </a:rPr>
            </a:br>
            <a:r>
              <a:rPr lang="fr-CA" dirty="0">
                <a:latin typeface="Cambria" panose="02040503050406030204" pitchFamily="18" charset="0"/>
                <a:ea typeface="Cambria" panose="02040503050406030204" pitchFamily="18" charset="0"/>
              </a:rPr>
              <a:t>de l’AMQ</a:t>
            </a:r>
          </a:p>
        </p:txBody>
      </p:sp>
      <p:pic>
        <p:nvPicPr>
          <p:cNvPr id="6" name="Image 5" descr="Une image contenant texte&#10;&#10;Description générée automatiquement">
            <a:extLst>
              <a:ext uri="{FF2B5EF4-FFF2-40B4-BE49-F238E27FC236}">
                <a16:creationId xmlns:a16="http://schemas.microsoft.com/office/drawing/2014/main" id="{BC95C19A-33AE-4EFF-B8AB-C0033F61A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0047" y="4991100"/>
            <a:ext cx="4023753" cy="1340126"/>
          </a:xfrm>
          <a:prstGeom prst="rect">
            <a:avLst/>
          </a:prstGeom>
        </p:spPr>
      </p:pic>
    </p:spTree>
    <p:extLst>
      <p:ext uri="{BB962C8B-B14F-4D97-AF65-F5344CB8AC3E}">
        <p14:creationId xmlns:p14="http://schemas.microsoft.com/office/powerpoint/2010/main" val="59815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A8E3F-A1F6-4D97-B505-7E51648A9E97}"/>
              </a:ext>
            </a:extLst>
          </p:cNvPr>
          <p:cNvSpPr>
            <a:spLocks noGrp="1"/>
          </p:cNvSpPr>
          <p:nvPr>
            <p:ph type="title"/>
            <p:custDataLst>
              <p:tags r:id="rId1"/>
            </p:custDataLst>
          </p:nvPr>
        </p:nvSpPr>
        <p:spPr>
          <a:xfrm>
            <a:off x="838200" y="365125"/>
            <a:ext cx="10515600" cy="982412"/>
          </a:xfrm>
        </p:spPr>
        <p:txBody>
          <a:bodyPr>
            <a:normAutofit/>
          </a:bodyPr>
          <a:lstStyle/>
          <a:p>
            <a:pPr algn="ctr"/>
            <a:r>
              <a:rPr lang="en-US" kern="1200" dirty="0">
                <a:latin typeface="Cambria" panose="02040503050406030204" pitchFamily="18" charset="0"/>
                <a:ea typeface="Cambria" panose="02040503050406030204" pitchFamily="18" charset="0"/>
              </a:rPr>
              <a:t>Concours collegial de </a:t>
            </a:r>
            <a:r>
              <a:rPr lang="en-US" kern="1200" dirty="0" err="1">
                <a:latin typeface="Cambria" panose="02040503050406030204" pitchFamily="18" charset="0"/>
                <a:ea typeface="Cambria" panose="02040503050406030204" pitchFamily="18" charset="0"/>
              </a:rPr>
              <a:t>l’AMQ</a:t>
            </a:r>
            <a:endParaRPr lang="fr-CA"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D5C97B9B-1512-49CC-AE22-8906D25C9E58}"/>
              </a:ext>
            </a:extLst>
          </p:cNvPr>
          <p:cNvSpPr>
            <a:spLocks noGrp="1"/>
          </p:cNvSpPr>
          <p:nvPr>
            <p:ph sz="half" idx="1"/>
            <p:custDataLst>
              <p:tags r:id="rId2"/>
            </p:custDataLst>
          </p:nvPr>
        </p:nvSpPr>
        <p:spPr>
          <a:xfrm>
            <a:off x="838200" y="1712663"/>
            <a:ext cx="5158427" cy="4416423"/>
          </a:xfrm>
        </p:spPr>
        <p:txBody>
          <a:bodyPr>
            <a:normAutofit/>
          </a:bodyPr>
          <a:lstStyle/>
          <a:p>
            <a:pPr marL="0" indent="0">
              <a:lnSpc>
                <a:spcPct val="100000"/>
              </a:lnSpc>
              <a:buNone/>
            </a:pPr>
            <a:r>
              <a:rPr lang="fr-CA" sz="2000" b="1" dirty="0"/>
              <a:t>1. (2019)</a:t>
            </a:r>
          </a:p>
          <a:p>
            <a:pPr marL="0" indent="0">
              <a:lnSpc>
                <a:spcPct val="100000"/>
              </a:lnSpc>
              <a:buNone/>
            </a:pPr>
            <a:r>
              <a:rPr lang="fr-CA" sz="2000" dirty="0">
                <a:latin typeface="Cambria" panose="02040503050406030204" pitchFamily="18" charset="0"/>
                <a:ea typeface="Cambria" panose="02040503050406030204" pitchFamily="18" charset="0"/>
              </a:rPr>
              <a:t>Alex possède 100 cartes numérotées de 1 à 100. Il veut garder un ensemble de cartes tel qu’aucune paire de cartes n’ait une somme divisible par 13. Combien de cartes, au</a:t>
            </a:r>
            <a:br>
              <a:rPr lang="fr-CA" sz="2000" dirty="0">
                <a:latin typeface="Cambria" panose="02040503050406030204" pitchFamily="18" charset="0"/>
                <a:ea typeface="Cambria" panose="02040503050406030204" pitchFamily="18" charset="0"/>
              </a:rPr>
            </a:br>
            <a:r>
              <a:rPr lang="fr-CA" sz="2000" dirty="0">
                <a:latin typeface="Cambria" panose="02040503050406030204" pitchFamily="18" charset="0"/>
                <a:ea typeface="Cambria" panose="02040503050406030204" pitchFamily="18" charset="0"/>
              </a:rPr>
              <a:t>minimum, devra-t-il jeter ?</a:t>
            </a:r>
            <a:endParaRPr lang="fr-CA" sz="2000" dirty="0"/>
          </a:p>
        </p:txBody>
      </p:sp>
      <mc:AlternateContent xmlns:mc="http://schemas.openxmlformats.org/markup-compatibility/2006" xmlns:a14="http://schemas.microsoft.com/office/drawing/2010/main">
        <mc:Choice Requires="a14">
          <p:sp>
            <p:nvSpPr>
              <p:cNvPr id="4" name="Espace réservé du contenu 3">
                <a:extLst>
                  <a:ext uri="{FF2B5EF4-FFF2-40B4-BE49-F238E27FC236}">
                    <a16:creationId xmlns:a16="http://schemas.microsoft.com/office/drawing/2014/main" id="{C084B958-65B8-4A75-8E30-09CF396746DC}"/>
                  </a:ext>
                </a:extLst>
              </p:cNvPr>
              <p:cNvSpPr>
                <a:spLocks noGrp="1"/>
              </p:cNvSpPr>
              <p:nvPr>
                <p:ph sz="half" idx="2"/>
                <p:custDataLst>
                  <p:tags r:id="rId3"/>
                </p:custDataLst>
              </p:nvPr>
            </p:nvSpPr>
            <p:spPr>
              <a:xfrm>
                <a:off x="6189154" y="1712663"/>
                <a:ext cx="5164645" cy="4416423"/>
              </a:xfrm>
            </p:spPr>
            <p:txBody>
              <a:bodyPr>
                <a:noAutofit/>
              </a:bodyPr>
              <a:lstStyle/>
              <a:p>
                <a:pPr marL="0" indent="0">
                  <a:lnSpc>
                    <a:spcPct val="100000"/>
                  </a:lnSpc>
                  <a:buNone/>
                </a:pPr>
                <a:r>
                  <a:rPr lang="fr-CA" sz="2000" b="1" dirty="0"/>
                  <a:t>5. (2008)</a:t>
                </a:r>
              </a:p>
              <a:p>
                <a:pPr marL="0" indent="0">
                  <a:lnSpc>
                    <a:spcPct val="100000"/>
                  </a:lnSpc>
                  <a:buNone/>
                </a:pPr>
                <a:r>
                  <a:rPr lang="fr-CA" sz="2000" dirty="0">
                    <a:latin typeface="Cambria" panose="02040503050406030204" pitchFamily="18" charset="0"/>
                    <a:ea typeface="Cambria" panose="02040503050406030204" pitchFamily="18" charset="0"/>
                  </a:rPr>
                  <a:t> Une </a:t>
                </a:r>
                <a:r>
                  <a:rPr lang="fr-CA" sz="2000" i="1" dirty="0">
                    <a:latin typeface="Cambria" panose="02040503050406030204" pitchFamily="18" charset="0"/>
                    <a:ea typeface="Cambria" panose="02040503050406030204" pitchFamily="18" charset="0"/>
                  </a:rPr>
                  <a:t>bitangente</a:t>
                </a:r>
                <a:r>
                  <a:rPr lang="fr-CA" sz="2000" dirty="0">
                    <a:latin typeface="Cambria" panose="02040503050406030204" pitchFamily="18" charset="0"/>
                    <a:ea typeface="Cambria" panose="02040503050406030204" pitchFamily="18" charset="0"/>
                  </a:rPr>
                  <a:t> à une courbe est une droite qui lui est tangente en deux points distincts. Le graphique ci-dessous illustre l’unique bitangente à la courbe d’équation </a:t>
                </a:r>
                <a14:m>
                  <m:oMath xmlns:m="http://schemas.openxmlformats.org/officeDocument/2006/math">
                    <m:r>
                      <a:rPr lang="fr-CA" sz="2000" b="0" i="1" smtClean="0">
                        <a:latin typeface="Cambria Math" panose="02040503050406030204" pitchFamily="18" charset="0"/>
                        <a:ea typeface="Cambria" panose="02040503050406030204" pitchFamily="18" charset="0"/>
                      </a:rPr>
                      <m:t>𝑦</m:t>
                    </m:r>
                    <m:r>
                      <a:rPr lang="fr-CA" sz="2000" b="0" i="1" smtClean="0">
                        <a:latin typeface="Cambria Math" panose="02040503050406030204" pitchFamily="18" charset="0"/>
                        <a:ea typeface="Cambria" panose="02040503050406030204" pitchFamily="18" charset="0"/>
                      </a:rPr>
                      <m:t>=</m:t>
                    </m:r>
                    <m:sSup>
                      <m:sSupPr>
                        <m:ctrlPr>
                          <a:rPr lang="fr-CA" sz="2000" b="0" i="1" smtClean="0">
                            <a:latin typeface="Cambria Math" panose="02040503050406030204" pitchFamily="18" charset="0"/>
                            <a:ea typeface="Cambria" panose="02040503050406030204" pitchFamily="18" charset="0"/>
                          </a:rPr>
                        </m:ctrlPr>
                      </m:sSupPr>
                      <m:e>
                        <m:r>
                          <a:rPr lang="fr-CA" sz="2000" b="0" i="1" smtClean="0">
                            <a:latin typeface="Cambria Math" panose="02040503050406030204" pitchFamily="18" charset="0"/>
                            <a:ea typeface="Cambria" panose="02040503050406030204" pitchFamily="18" charset="0"/>
                          </a:rPr>
                          <m:t>𝑥</m:t>
                        </m:r>
                      </m:e>
                      <m:sup>
                        <m:r>
                          <a:rPr lang="fr-CA" sz="2000" b="0" i="1" smtClean="0">
                            <a:latin typeface="Cambria Math" panose="02040503050406030204" pitchFamily="18" charset="0"/>
                            <a:ea typeface="Cambria" panose="02040503050406030204" pitchFamily="18" charset="0"/>
                          </a:rPr>
                          <m:t>4</m:t>
                        </m:r>
                      </m:sup>
                    </m:sSup>
                    <m:r>
                      <a:rPr lang="fr-CA" sz="2000" b="0" i="1" smtClean="0">
                        <a:latin typeface="Cambria Math" panose="02040503050406030204" pitchFamily="18" charset="0"/>
                        <a:ea typeface="Cambria" panose="02040503050406030204" pitchFamily="18" charset="0"/>
                      </a:rPr>
                      <m:t>−5</m:t>
                    </m:r>
                    <m:sSup>
                      <m:sSupPr>
                        <m:ctrlPr>
                          <a:rPr lang="fr-CA" sz="2000" b="0" i="1" smtClean="0">
                            <a:latin typeface="Cambria Math" panose="02040503050406030204" pitchFamily="18" charset="0"/>
                            <a:ea typeface="Cambria" panose="02040503050406030204" pitchFamily="18" charset="0"/>
                          </a:rPr>
                        </m:ctrlPr>
                      </m:sSupPr>
                      <m:e>
                        <m:r>
                          <a:rPr lang="fr-CA" sz="2000" b="0" i="1" smtClean="0">
                            <a:latin typeface="Cambria Math" panose="02040503050406030204" pitchFamily="18" charset="0"/>
                            <a:ea typeface="Cambria" panose="02040503050406030204" pitchFamily="18" charset="0"/>
                          </a:rPr>
                          <m:t>𝑥</m:t>
                        </m:r>
                      </m:e>
                      <m:sup>
                        <m:r>
                          <a:rPr lang="fr-CA" sz="2000" b="0" i="1" smtClean="0">
                            <a:latin typeface="Cambria Math" panose="02040503050406030204" pitchFamily="18" charset="0"/>
                            <a:ea typeface="Cambria" panose="02040503050406030204" pitchFamily="18" charset="0"/>
                          </a:rPr>
                          <m:t>3</m:t>
                        </m:r>
                      </m:sup>
                    </m:sSup>
                    <m:r>
                      <a:rPr lang="fr-CA" sz="2000" b="0" i="1" smtClean="0">
                        <a:latin typeface="Cambria Math" panose="02040503050406030204" pitchFamily="18" charset="0"/>
                        <a:ea typeface="Cambria" panose="02040503050406030204" pitchFamily="18" charset="0"/>
                      </a:rPr>
                      <m:t>+4</m:t>
                    </m:r>
                    <m:sSup>
                      <m:sSupPr>
                        <m:ctrlPr>
                          <a:rPr lang="fr-CA" sz="2000" b="0" i="1" smtClean="0">
                            <a:latin typeface="Cambria Math" panose="02040503050406030204" pitchFamily="18" charset="0"/>
                            <a:ea typeface="Cambria" panose="02040503050406030204" pitchFamily="18" charset="0"/>
                          </a:rPr>
                        </m:ctrlPr>
                      </m:sSupPr>
                      <m:e>
                        <m:r>
                          <a:rPr lang="fr-CA" sz="2000" b="0" i="1" smtClean="0">
                            <a:latin typeface="Cambria Math" panose="02040503050406030204" pitchFamily="18" charset="0"/>
                            <a:ea typeface="Cambria" panose="02040503050406030204" pitchFamily="18" charset="0"/>
                          </a:rPr>
                          <m:t>𝑥</m:t>
                        </m:r>
                      </m:e>
                      <m:sup>
                        <m:r>
                          <a:rPr lang="fr-CA" sz="2000" b="0" i="1" smtClean="0">
                            <a:latin typeface="Cambria Math" panose="02040503050406030204" pitchFamily="18" charset="0"/>
                            <a:ea typeface="Cambria" panose="02040503050406030204" pitchFamily="18" charset="0"/>
                          </a:rPr>
                          <m:t>2</m:t>
                        </m:r>
                      </m:sup>
                    </m:sSup>
                    <m:r>
                      <a:rPr lang="fr-CA" sz="2000" b="0" i="1" smtClean="0">
                        <a:latin typeface="Cambria Math" panose="02040503050406030204" pitchFamily="18" charset="0"/>
                        <a:ea typeface="Cambria" panose="02040503050406030204" pitchFamily="18" charset="0"/>
                      </a:rPr>
                      <m:t>+10</m:t>
                    </m:r>
                    <m:r>
                      <a:rPr lang="fr-CA" sz="2000" b="0" i="1" smtClean="0">
                        <a:latin typeface="Cambria Math" panose="02040503050406030204" pitchFamily="18" charset="0"/>
                        <a:ea typeface="Cambria" panose="02040503050406030204" pitchFamily="18" charset="0"/>
                      </a:rPr>
                      <m:t>𝑥</m:t>
                    </m:r>
                    <m:r>
                      <a:rPr lang="fr-CA" sz="2000" b="0" i="1" smtClean="0">
                        <a:latin typeface="Cambria Math" panose="02040503050406030204" pitchFamily="18" charset="0"/>
                        <a:ea typeface="Cambria" panose="02040503050406030204" pitchFamily="18" charset="0"/>
                      </a:rPr>
                      <m:t>+11</m:t>
                    </m:r>
                  </m:oMath>
                </a14:m>
                <a:r>
                  <a:rPr lang="fr-CA" sz="2000" dirty="0">
                    <a:latin typeface="Cambria" panose="02040503050406030204" pitchFamily="18" charset="0"/>
                    <a:ea typeface="Cambria" panose="02040503050406030204" pitchFamily="18" charset="0"/>
                  </a:rPr>
                  <a:t>. Quelle est la pente de la bitangente ?</a:t>
                </a:r>
              </a:p>
              <a:p>
                <a:pPr marL="576000" indent="0">
                  <a:lnSpc>
                    <a:spcPct val="100000"/>
                  </a:lnSpc>
                  <a:buNone/>
                </a:pPr>
                <a:endParaRPr lang="fr-CA" sz="2000" dirty="0">
                  <a:latin typeface="Cambria" panose="02040503050406030204" pitchFamily="18" charset="0"/>
                  <a:ea typeface="Cambria" panose="02040503050406030204" pitchFamily="18" charset="0"/>
                </a:endParaRPr>
              </a:p>
            </p:txBody>
          </p:sp>
        </mc:Choice>
        <mc:Fallback xmlns="">
          <p:sp>
            <p:nvSpPr>
              <p:cNvPr id="4" name="Espace réservé du contenu 3">
                <a:extLst>
                  <a:ext uri="{FF2B5EF4-FFF2-40B4-BE49-F238E27FC236}">
                    <a16:creationId xmlns:a16="http://schemas.microsoft.com/office/drawing/2014/main" id="{C084B958-65B8-4A75-8E30-09CF396746DC}"/>
                  </a:ext>
                </a:extLst>
              </p:cNvPr>
              <p:cNvSpPr>
                <a:spLocks noGrp="1" noRot="1" noChangeAspect="1" noMove="1" noResize="1" noEditPoints="1" noAdjustHandles="1" noChangeArrowheads="1" noChangeShapeType="1" noTextEdit="1"/>
              </p:cNvSpPr>
              <p:nvPr>
                <p:ph sz="half" idx="2"/>
                <p:custDataLst>
                  <p:tags r:id="rId5"/>
                </p:custDataLst>
              </p:nvPr>
            </p:nvSpPr>
            <p:spPr>
              <a:xfrm>
                <a:off x="6189154" y="1712663"/>
                <a:ext cx="5164645" cy="4416423"/>
              </a:xfrm>
              <a:blipFill>
                <a:blip r:embed="rId6"/>
                <a:stretch>
                  <a:fillRect l="-1181" t="-829"/>
                </a:stretch>
              </a:blipFill>
            </p:spPr>
            <p:txBody>
              <a:bodyPr/>
              <a:lstStyle/>
              <a:p>
                <a:r>
                  <a:rPr lang="fr-CA">
                    <a:noFill/>
                  </a:rPr>
                  <a:t> </a:t>
                </a:r>
              </a:p>
            </p:txBody>
          </p:sp>
        </mc:Fallback>
      </mc:AlternateContent>
      <p:pic>
        <p:nvPicPr>
          <p:cNvPr id="6" name="Image 5">
            <a:extLst>
              <a:ext uri="{FF2B5EF4-FFF2-40B4-BE49-F238E27FC236}">
                <a16:creationId xmlns:a16="http://schemas.microsoft.com/office/drawing/2014/main" id="{3CF011B5-F515-4917-8399-C14C09C67449}"/>
              </a:ext>
            </a:extLst>
          </p:cNvPr>
          <p:cNvPicPr>
            <a:picLocks noChangeAspect="1"/>
          </p:cNvPicPr>
          <p:nvPr/>
        </p:nvPicPr>
        <p:blipFill>
          <a:blip r:embed="rId7"/>
          <a:stretch>
            <a:fillRect/>
          </a:stretch>
        </p:blipFill>
        <p:spPr>
          <a:xfrm>
            <a:off x="7068924" y="4093296"/>
            <a:ext cx="3405104" cy="2277687"/>
          </a:xfrm>
          <a:prstGeom prst="rect">
            <a:avLst/>
          </a:prstGeom>
        </p:spPr>
      </p:pic>
    </p:spTree>
    <p:extLst>
      <p:ext uri="{BB962C8B-B14F-4D97-AF65-F5344CB8AC3E}">
        <p14:creationId xmlns:p14="http://schemas.microsoft.com/office/powerpoint/2010/main" val="5602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A5D1C-1E78-4225-A7A6-F46A73BDAB0E}"/>
              </a:ext>
            </a:extLst>
          </p:cNvPr>
          <p:cNvSpPr>
            <a:spLocks noGrp="1"/>
          </p:cNvSpPr>
          <p:nvPr>
            <p:ph type="title"/>
          </p:nvPr>
        </p:nvSpPr>
        <p:spPr/>
        <p:txBody>
          <a:bodyPr/>
          <a:lstStyle/>
          <a:p>
            <a:endParaRPr lang="fr-CA" dirty="0"/>
          </a:p>
        </p:txBody>
      </p:sp>
      <p:sp>
        <p:nvSpPr>
          <p:cNvPr id="3" name="Espace réservé du contenu 2">
            <a:extLst>
              <a:ext uri="{FF2B5EF4-FFF2-40B4-BE49-F238E27FC236}">
                <a16:creationId xmlns:a16="http://schemas.microsoft.com/office/drawing/2014/main" id="{DD9E3A56-4795-4499-A324-F115D5EE8F5B}"/>
              </a:ext>
            </a:extLst>
          </p:cNvPr>
          <p:cNvSpPr>
            <a:spLocks noGrp="1"/>
          </p:cNvSpPr>
          <p:nvPr>
            <p:ph idx="1"/>
          </p:nvPr>
        </p:nvSpPr>
        <p:spPr/>
        <p:txBody>
          <a:bodyPr/>
          <a:lstStyle/>
          <a:p>
            <a:endParaRPr lang="fr-CA" dirty="0"/>
          </a:p>
        </p:txBody>
      </p:sp>
      <p:pic>
        <p:nvPicPr>
          <p:cNvPr id="6" name="Image 5">
            <a:extLst>
              <a:ext uri="{FF2B5EF4-FFF2-40B4-BE49-F238E27FC236}">
                <a16:creationId xmlns:a16="http://schemas.microsoft.com/office/drawing/2014/main" id="{7D926367-4A19-4819-9605-7FC2DBAC3833}"/>
              </a:ext>
            </a:extLst>
          </p:cNvPr>
          <p:cNvPicPr>
            <a:picLocks noChangeAspect="1"/>
          </p:cNvPicPr>
          <p:nvPr/>
        </p:nvPicPr>
        <p:blipFill>
          <a:blip r:embed="rId2"/>
          <a:stretch>
            <a:fillRect/>
          </a:stretch>
        </p:blipFill>
        <p:spPr>
          <a:xfrm>
            <a:off x="8455" y="0"/>
            <a:ext cx="12175090" cy="6858000"/>
          </a:xfrm>
          <a:prstGeom prst="rect">
            <a:avLst/>
          </a:prstGeom>
        </p:spPr>
      </p:pic>
    </p:spTree>
    <p:extLst>
      <p:ext uri="{BB962C8B-B14F-4D97-AF65-F5344CB8AC3E}">
        <p14:creationId xmlns:p14="http://schemas.microsoft.com/office/powerpoint/2010/main" val="40109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A5D1C-1E78-4225-A7A6-F46A73BDAB0E}"/>
              </a:ext>
            </a:extLst>
          </p:cNvPr>
          <p:cNvSpPr>
            <a:spLocks noGrp="1"/>
          </p:cNvSpPr>
          <p:nvPr>
            <p:ph type="title"/>
          </p:nvPr>
        </p:nvSpPr>
        <p:spPr/>
        <p:txBody>
          <a:bodyPr/>
          <a:lstStyle/>
          <a:p>
            <a:endParaRPr lang="fr-CA" dirty="0"/>
          </a:p>
        </p:txBody>
      </p:sp>
      <p:sp>
        <p:nvSpPr>
          <p:cNvPr id="3" name="Espace réservé du contenu 2">
            <a:extLst>
              <a:ext uri="{FF2B5EF4-FFF2-40B4-BE49-F238E27FC236}">
                <a16:creationId xmlns:a16="http://schemas.microsoft.com/office/drawing/2014/main" id="{DD9E3A56-4795-4499-A324-F115D5EE8F5B}"/>
              </a:ext>
            </a:extLst>
          </p:cNvPr>
          <p:cNvSpPr>
            <a:spLocks noGrp="1"/>
          </p:cNvSpPr>
          <p:nvPr>
            <p:ph idx="1"/>
          </p:nvPr>
        </p:nvSpPr>
        <p:spPr/>
        <p:txBody>
          <a:bodyPr/>
          <a:lstStyle/>
          <a:p>
            <a:endParaRPr lang="fr-CA" dirty="0"/>
          </a:p>
        </p:txBody>
      </p:sp>
      <p:pic>
        <p:nvPicPr>
          <p:cNvPr id="5" name="Image 4">
            <a:extLst>
              <a:ext uri="{FF2B5EF4-FFF2-40B4-BE49-F238E27FC236}">
                <a16:creationId xmlns:a16="http://schemas.microsoft.com/office/drawing/2014/main" id="{AC92B8B3-416F-48D4-AD1F-58D168116B18}"/>
              </a:ext>
            </a:extLst>
          </p:cNvPr>
          <p:cNvPicPr>
            <a:picLocks noChangeAspect="1"/>
          </p:cNvPicPr>
          <p:nvPr/>
        </p:nvPicPr>
        <p:blipFill>
          <a:blip r:embed="rId2"/>
          <a:stretch>
            <a:fillRect/>
          </a:stretch>
        </p:blipFill>
        <p:spPr>
          <a:xfrm>
            <a:off x="8455" y="0"/>
            <a:ext cx="12175090" cy="6858000"/>
          </a:xfrm>
          <a:prstGeom prst="rect">
            <a:avLst/>
          </a:prstGeom>
        </p:spPr>
      </p:pic>
    </p:spTree>
    <p:extLst>
      <p:ext uri="{BB962C8B-B14F-4D97-AF65-F5344CB8AC3E}">
        <p14:creationId xmlns:p14="http://schemas.microsoft.com/office/powerpoint/2010/main" val="183920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00883-FD23-4881-ACDB-ACB71C25EDDC}"/>
              </a:ext>
            </a:extLst>
          </p:cNvPr>
          <p:cNvSpPr>
            <a:spLocks noGrp="1"/>
          </p:cNvSpPr>
          <p:nvPr>
            <p:ph type="title"/>
            <p:custDataLst>
              <p:tags r:id="rId1"/>
            </p:custDataLst>
          </p:nvPr>
        </p:nvSpPr>
        <p:spPr>
          <a:xfrm>
            <a:off x="838200" y="365126"/>
            <a:ext cx="10515600" cy="1137104"/>
          </a:xfrm>
        </p:spPr>
        <p:txBody>
          <a:bodyPr>
            <a:normAutofit/>
          </a:bodyPr>
          <a:lstStyle/>
          <a:p>
            <a:pPr algn="ctr"/>
            <a:r>
              <a:rPr lang="en-US" kern="1200" dirty="0">
                <a:latin typeface="Cambria" panose="02040503050406030204" pitchFamily="18" charset="0"/>
                <a:ea typeface="Cambria" panose="02040503050406030204" pitchFamily="18" charset="0"/>
              </a:rPr>
              <a:t>CCI</a:t>
            </a:r>
            <a:endParaRPr lang="fr-CA"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7E278CC4-89F8-4F0D-A33B-791C0259CF78}"/>
              </a:ext>
            </a:extLst>
          </p:cNvPr>
          <p:cNvSpPr>
            <a:spLocks noGrp="1"/>
          </p:cNvSpPr>
          <p:nvPr>
            <p:ph idx="1"/>
            <p:custDataLst>
              <p:tags r:id="rId2"/>
            </p:custDataLst>
          </p:nvPr>
        </p:nvSpPr>
        <p:spPr>
          <a:xfrm>
            <a:off x="838200" y="1689652"/>
            <a:ext cx="10515600" cy="4641574"/>
          </a:xfrm>
        </p:spPr>
        <p:txBody>
          <a:bodyPr>
            <a:normAutofit/>
          </a:bodyPr>
          <a:lstStyle/>
          <a:p>
            <a:pPr marL="0" indent="0">
              <a:lnSpc>
                <a:spcPct val="100000"/>
              </a:lnSpc>
              <a:buNone/>
            </a:pPr>
            <a:r>
              <a:rPr lang="fr-CA" b="1" dirty="0">
                <a:latin typeface="Cambria" panose="02040503050406030204" pitchFamily="18" charset="0"/>
                <a:ea typeface="Cambria" panose="02040503050406030204" pitchFamily="18" charset="0"/>
              </a:rPr>
              <a:t>15 février 2023</a:t>
            </a:r>
          </a:p>
          <a:p>
            <a:pPr marL="0" indent="0">
              <a:lnSpc>
                <a:spcPct val="100000"/>
              </a:lnSpc>
              <a:buNone/>
            </a:pPr>
            <a:r>
              <a:rPr lang="fr-CA" dirty="0">
                <a:latin typeface="Cambria" panose="02040503050406030204" pitchFamily="18" charset="0"/>
                <a:ea typeface="Cambria" panose="02040503050406030204" pitchFamily="18" charset="0"/>
              </a:rPr>
              <a:t>Durée : 180 minutes</a:t>
            </a:r>
          </a:p>
          <a:p>
            <a:pPr marL="0" indent="0">
              <a:lnSpc>
                <a:spcPct val="100000"/>
              </a:lnSpc>
              <a:buNone/>
            </a:pPr>
            <a:r>
              <a:rPr lang="fr-CA" dirty="0">
                <a:latin typeface="Cambria" panose="02040503050406030204" pitchFamily="18" charset="0"/>
                <a:ea typeface="Cambria" panose="02040503050406030204" pitchFamily="18" charset="0"/>
              </a:rPr>
              <a:t>Format : 5 questions</a:t>
            </a:r>
          </a:p>
          <a:p>
            <a:pPr marL="0" indent="0">
              <a:lnSpc>
                <a:spcPct val="100000"/>
              </a:lnSpc>
              <a:buNone/>
            </a:pPr>
            <a:r>
              <a:rPr lang="fr-CA" dirty="0">
                <a:latin typeface="Cambria" panose="02040503050406030204" pitchFamily="18" charset="0"/>
                <a:ea typeface="Cambria" panose="02040503050406030204" pitchFamily="18" charset="0"/>
              </a:rPr>
              <a:t>Matériel : Ordinateur (C, C++, Python 2, Python 3, Pascal, Java, Perl ou PHP)</a:t>
            </a:r>
          </a:p>
          <a:p>
            <a:pPr marL="0" indent="0">
              <a:lnSpc>
                <a:spcPct val="100000"/>
              </a:lnSpc>
              <a:buNone/>
            </a:pPr>
            <a:r>
              <a:rPr lang="fr-CA" dirty="0">
                <a:latin typeface="Cambria" panose="02040503050406030204" pitchFamily="18" charset="0"/>
                <a:ea typeface="Cambria" panose="02040503050406030204" pitchFamily="18" charset="0"/>
              </a:rPr>
              <a:t>Éligibilité : Tout le monde</a:t>
            </a:r>
          </a:p>
          <a:p>
            <a:pPr marL="0" indent="0">
              <a:lnSpc>
                <a:spcPct val="100000"/>
              </a:lnSpc>
              <a:buNone/>
            </a:pPr>
            <a:r>
              <a:rPr lang="fr-CA" dirty="0">
                <a:latin typeface="Cambria" panose="02040503050406030204" pitchFamily="18" charset="0"/>
                <a:ea typeface="Cambria" panose="02040503050406030204" pitchFamily="18" charset="0"/>
              </a:rPr>
              <a:t>Concours canadien d'informatique </a:t>
            </a:r>
            <a:r>
              <a:rPr lang="fr-FR" dirty="0">
                <a:latin typeface="Cambria" panose="02040503050406030204" pitchFamily="18" charset="0"/>
                <a:ea typeface="Cambria" panose="02040503050406030204" pitchFamily="18" charset="0"/>
              </a:rPr>
              <a:t>→ </a:t>
            </a:r>
            <a:r>
              <a:rPr lang="fr-CA" dirty="0">
                <a:latin typeface="Cambria" panose="02040503050406030204" pitchFamily="18" charset="0"/>
                <a:ea typeface="Cambria" panose="02040503050406030204" pitchFamily="18" charset="0"/>
              </a:rPr>
              <a:t>Olympiade canadienne d’informatique (Waterloo) </a:t>
            </a:r>
            <a:r>
              <a:rPr lang="fr-FR" dirty="0">
                <a:latin typeface="Cambria" panose="02040503050406030204" pitchFamily="18" charset="0"/>
                <a:ea typeface="Cambria" panose="02040503050406030204" pitchFamily="18" charset="0"/>
              </a:rPr>
              <a:t>→ Olympiade internationale d'informatique</a:t>
            </a:r>
            <a:endParaRPr lang="fr-CA" dirty="0">
              <a:latin typeface="Cambria" panose="02040503050406030204" pitchFamily="18" charset="0"/>
              <a:ea typeface="Cambria" panose="02040503050406030204" pitchFamily="18" charset="0"/>
            </a:endParaRPr>
          </a:p>
        </p:txBody>
      </p:sp>
      <p:pic>
        <p:nvPicPr>
          <p:cNvPr id="5" name="Image 4">
            <a:extLst>
              <a:ext uri="{FF2B5EF4-FFF2-40B4-BE49-F238E27FC236}">
                <a16:creationId xmlns:a16="http://schemas.microsoft.com/office/drawing/2014/main" id="{BE62F768-75CD-4C79-908D-7B35B4DCB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078" y="1502230"/>
            <a:ext cx="1732722" cy="1732722"/>
          </a:xfrm>
          <a:prstGeom prst="rect">
            <a:avLst/>
          </a:prstGeom>
        </p:spPr>
      </p:pic>
    </p:spTree>
    <p:extLst>
      <p:ext uri="{BB962C8B-B14F-4D97-AF65-F5344CB8AC3E}">
        <p14:creationId xmlns:p14="http://schemas.microsoft.com/office/powerpoint/2010/main" val="105500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A8E3F-A1F6-4D97-B505-7E51648A9E97}"/>
              </a:ext>
            </a:extLst>
          </p:cNvPr>
          <p:cNvSpPr>
            <a:spLocks noGrp="1"/>
          </p:cNvSpPr>
          <p:nvPr>
            <p:ph type="title"/>
            <p:custDataLst>
              <p:tags r:id="rId1"/>
            </p:custDataLst>
          </p:nvPr>
        </p:nvSpPr>
        <p:spPr>
          <a:xfrm>
            <a:off x="838200" y="365125"/>
            <a:ext cx="10515600" cy="982412"/>
          </a:xfrm>
        </p:spPr>
        <p:txBody>
          <a:bodyPr>
            <a:normAutofit/>
          </a:bodyPr>
          <a:lstStyle/>
          <a:p>
            <a:pPr algn="ctr"/>
            <a:r>
              <a:rPr lang="en-US" kern="1200" dirty="0">
                <a:latin typeface="Cambria" panose="02040503050406030204" pitchFamily="18" charset="0"/>
                <a:ea typeface="Cambria" panose="02040503050406030204" pitchFamily="18" charset="0"/>
              </a:rPr>
              <a:t>CCI</a:t>
            </a:r>
            <a:endParaRPr lang="fr-CA" dirty="0">
              <a:latin typeface="Cambria" panose="02040503050406030204" pitchFamily="18" charset="0"/>
              <a:ea typeface="Cambria" panose="02040503050406030204" pitchFamily="18" charset="0"/>
            </a:endParaRPr>
          </a:p>
        </p:txBody>
      </p:sp>
      <p:pic>
        <p:nvPicPr>
          <p:cNvPr id="11" name="Image 10">
            <a:extLst>
              <a:ext uri="{FF2B5EF4-FFF2-40B4-BE49-F238E27FC236}">
                <a16:creationId xmlns:a16="http://schemas.microsoft.com/office/drawing/2014/main" id="{27E5BEA6-054A-4ED8-9169-663F19590C7B}"/>
              </a:ext>
            </a:extLst>
          </p:cNvPr>
          <p:cNvPicPr>
            <a:picLocks noChangeAspect="1"/>
          </p:cNvPicPr>
          <p:nvPr/>
        </p:nvPicPr>
        <p:blipFill>
          <a:blip r:embed="rId3"/>
          <a:stretch>
            <a:fillRect/>
          </a:stretch>
        </p:blipFill>
        <p:spPr>
          <a:xfrm>
            <a:off x="1183059" y="1693025"/>
            <a:ext cx="9825881" cy="4312857"/>
          </a:xfrm>
          <a:prstGeom prst="rect">
            <a:avLst/>
          </a:prstGeom>
        </p:spPr>
      </p:pic>
    </p:spTree>
    <p:extLst>
      <p:ext uri="{BB962C8B-B14F-4D97-AF65-F5344CB8AC3E}">
        <p14:creationId xmlns:p14="http://schemas.microsoft.com/office/powerpoint/2010/main" val="88105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ersonne, posant, foule&#10;&#10;Description générée automatiquement">
            <a:extLst>
              <a:ext uri="{FF2B5EF4-FFF2-40B4-BE49-F238E27FC236}">
                <a16:creationId xmlns:a16="http://schemas.microsoft.com/office/drawing/2014/main" id="{BA35555C-BFE9-45D7-90F1-AE5D4126E335}"/>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Tree>
    <p:extLst>
      <p:ext uri="{BB962C8B-B14F-4D97-AF65-F5344CB8AC3E}">
        <p14:creationId xmlns:p14="http://schemas.microsoft.com/office/powerpoint/2010/main" val="395334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A8E3F-A1F6-4D97-B505-7E51648A9E97}"/>
              </a:ext>
            </a:extLst>
          </p:cNvPr>
          <p:cNvSpPr>
            <a:spLocks noGrp="1"/>
          </p:cNvSpPr>
          <p:nvPr>
            <p:ph type="title"/>
            <p:custDataLst>
              <p:tags r:id="rId1"/>
            </p:custDataLst>
          </p:nvPr>
        </p:nvSpPr>
        <p:spPr>
          <a:xfrm>
            <a:off x="838200" y="365125"/>
            <a:ext cx="10515600" cy="982412"/>
          </a:xfrm>
        </p:spPr>
        <p:txBody>
          <a:bodyPr>
            <a:normAutofit/>
          </a:bodyPr>
          <a:lstStyle/>
          <a:p>
            <a:pPr algn="ctr"/>
            <a:r>
              <a:rPr lang="en-US" kern="1200" dirty="0">
                <a:latin typeface="Cambria" panose="02040503050406030204" pitchFamily="18" charset="0"/>
                <a:ea typeface="Cambria" panose="02040503050406030204" pitchFamily="18" charset="0"/>
              </a:rPr>
              <a:t>CCI</a:t>
            </a:r>
            <a:endParaRPr lang="fr-CA" dirty="0">
              <a:latin typeface="Cambria" panose="02040503050406030204" pitchFamily="18" charset="0"/>
              <a:ea typeface="Cambria" panose="02040503050406030204" pitchFamily="18" charset="0"/>
            </a:endParaRPr>
          </a:p>
        </p:txBody>
      </p:sp>
      <p:pic>
        <p:nvPicPr>
          <p:cNvPr id="4" name="Image 3">
            <a:extLst>
              <a:ext uri="{FF2B5EF4-FFF2-40B4-BE49-F238E27FC236}">
                <a16:creationId xmlns:a16="http://schemas.microsoft.com/office/drawing/2014/main" id="{B1725D1C-2D95-4B7E-96C0-9BCC3C3DAAB4}"/>
              </a:ext>
            </a:extLst>
          </p:cNvPr>
          <p:cNvPicPr>
            <a:picLocks noChangeAspect="1"/>
          </p:cNvPicPr>
          <p:nvPr/>
        </p:nvPicPr>
        <p:blipFill>
          <a:blip r:embed="rId3"/>
          <a:stretch>
            <a:fillRect/>
          </a:stretch>
        </p:blipFill>
        <p:spPr>
          <a:xfrm>
            <a:off x="1509072" y="1347537"/>
            <a:ext cx="9173855" cy="5163271"/>
          </a:xfrm>
          <a:prstGeom prst="rect">
            <a:avLst/>
          </a:prstGeom>
        </p:spPr>
      </p:pic>
    </p:spTree>
    <p:extLst>
      <p:ext uri="{BB962C8B-B14F-4D97-AF65-F5344CB8AC3E}">
        <p14:creationId xmlns:p14="http://schemas.microsoft.com/office/powerpoint/2010/main" val="83107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00883-FD23-4881-ACDB-ACB71C25EDDC}"/>
              </a:ext>
            </a:extLst>
          </p:cNvPr>
          <p:cNvSpPr>
            <a:spLocks noGrp="1"/>
          </p:cNvSpPr>
          <p:nvPr>
            <p:ph type="title"/>
            <p:custDataLst>
              <p:tags r:id="rId1"/>
            </p:custDataLst>
          </p:nvPr>
        </p:nvSpPr>
        <p:spPr>
          <a:xfrm>
            <a:off x="838200" y="365126"/>
            <a:ext cx="10515600" cy="1137104"/>
          </a:xfrm>
        </p:spPr>
        <p:txBody>
          <a:bodyPr>
            <a:normAutofit/>
          </a:bodyPr>
          <a:lstStyle/>
          <a:p>
            <a:pPr algn="ctr"/>
            <a:r>
              <a:rPr lang="en-US" kern="1200" dirty="0">
                <a:latin typeface="Cambria" panose="02040503050406030204" pitchFamily="18" charset="0"/>
                <a:ea typeface="Cambria" panose="02040503050406030204" pitchFamily="18" charset="0"/>
              </a:rPr>
              <a:t>Concours de </a:t>
            </a:r>
            <a:r>
              <a:rPr lang="en-US" kern="1200" dirty="0" err="1">
                <a:latin typeface="Cambria" panose="02040503050406030204" pitchFamily="18" charset="0"/>
                <a:ea typeface="Cambria" panose="02040503050406030204" pitchFamily="18" charset="0"/>
              </a:rPr>
              <a:t>mathématiques</a:t>
            </a:r>
            <a:r>
              <a:rPr lang="en-US" kern="1200" dirty="0">
                <a:latin typeface="Cambria" panose="02040503050406030204" pitchFamily="18" charset="0"/>
                <a:ea typeface="Cambria" panose="02040503050406030204" pitchFamily="18" charset="0"/>
              </a:rPr>
              <a:t> </a:t>
            </a:r>
            <a:r>
              <a:rPr lang="en-US" kern="1200" dirty="0" err="1">
                <a:latin typeface="Cambria" panose="02040503050406030204" pitchFamily="18" charset="0"/>
                <a:ea typeface="Cambria" panose="02040503050406030204" pitchFamily="18" charset="0"/>
              </a:rPr>
              <a:t>Euclide</a:t>
            </a:r>
            <a:endParaRPr lang="fr-CA"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7E278CC4-89F8-4F0D-A33B-791C0259CF78}"/>
              </a:ext>
            </a:extLst>
          </p:cNvPr>
          <p:cNvSpPr>
            <a:spLocks noGrp="1"/>
          </p:cNvSpPr>
          <p:nvPr>
            <p:ph idx="1"/>
            <p:custDataLst>
              <p:tags r:id="rId2"/>
            </p:custDataLst>
          </p:nvPr>
        </p:nvSpPr>
        <p:spPr>
          <a:xfrm>
            <a:off x="838200" y="1689652"/>
            <a:ext cx="10515600" cy="4641574"/>
          </a:xfrm>
        </p:spPr>
        <p:txBody>
          <a:bodyPr>
            <a:normAutofit/>
          </a:bodyPr>
          <a:lstStyle/>
          <a:p>
            <a:pPr marL="0" indent="0">
              <a:lnSpc>
                <a:spcPct val="100000"/>
              </a:lnSpc>
              <a:buNone/>
            </a:pPr>
            <a:r>
              <a:rPr lang="fr-CA" b="1" dirty="0">
                <a:latin typeface="Cambria" panose="02040503050406030204" pitchFamily="18" charset="0"/>
                <a:ea typeface="Cambria" panose="02040503050406030204" pitchFamily="18" charset="0"/>
              </a:rPr>
              <a:t>4 avril 2023</a:t>
            </a:r>
          </a:p>
          <a:p>
            <a:pPr marL="0" indent="0">
              <a:lnSpc>
                <a:spcPct val="100000"/>
              </a:lnSpc>
              <a:buNone/>
            </a:pPr>
            <a:r>
              <a:rPr lang="fr-CA" dirty="0">
                <a:latin typeface="Cambria" panose="02040503050406030204" pitchFamily="18" charset="0"/>
                <a:ea typeface="Cambria" panose="02040503050406030204" pitchFamily="18" charset="0"/>
              </a:rPr>
              <a:t>Durée : 150 minutes</a:t>
            </a:r>
          </a:p>
          <a:p>
            <a:pPr marL="0" indent="0">
              <a:lnSpc>
                <a:spcPct val="100000"/>
              </a:lnSpc>
              <a:buNone/>
            </a:pPr>
            <a:r>
              <a:rPr lang="fr-CA" dirty="0">
                <a:latin typeface="Cambria" panose="02040503050406030204" pitchFamily="18" charset="0"/>
                <a:ea typeface="Cambria" panose="02040503050406030204" pitchFamily="18" charset="0"/>
              </a:rPr>
              <a:t>Format : 10 questions (réponse courte et développement)</a:t>
            </a:r>
          </a:p>
          <a:p>
            <a:pPr marL="0" indent="0">
              <a:lnSpc>
                <a:spcPct val="100000"/>
              </a:lnSpc>
              <a:buNone/>
            </a:pPr>
            <a:r>
              <a:rPr lang="fr-CA" dirty="0">
                <a:latin typeface="Cambria" panose="02040503050406030204" pitchFamily="18" charset="0"/>
                <a:ea typeface="Cambria" panose="02040503050406030204" pitchFamily="18" charset="0"/>
              </a:rPr>
              <a:t>Matériel : Calculatrice ok</a:t>
            </a:r>
          </a:p>
          <a:p>
            <a:pPr marL="0" indent="0">
              <a:lnSpc>
                <a:spcPct val="100000"/>
              </a:lnSpc>
              <a:buNone/>
            </a:pPr>
            <a:r>
              <a:rPr lang="fr-CA" dirty="0">
                <a:latin typeface="Cambria" panose="02040503050406030204" pitchFamily="18" charset="0"/>
                <a:ea typeface="Cambria" panose="02040503050406030204" pitchFamily="18" charset="0"/>
              </a:rPr>
              <a:t>Éligibilité : Première année de cégep</a:t>
            </a:r>
          </a:p>
          <a:p>
            <a:pPr marL="0" indent="0">
              <a:lnSpc>
                <a:spcPct val="100000"/>
              </a:lnSpc>
              <a:buNone/>
            </a:pPr>
            <a:endParaRPr lang="fr-CA" dirty="0">
              <a:latin typeface="Cambria" panose="02040503050406030204" pitchFamily="18" charset="0"/>
              <a:ea typeface="Cambria" panose="02040503050406030204" pitchFamily="18" charset="0"/>
            </a:endParaRPr>
          </a:p>
        </p:txBody>
      </p:sp>
      <p:pic>
        <p:nvPicPr>
          <p:cNvPr id="5" name="Image 4">
            <a:extLst>
              <a:ext uri="{FF2B5EF4-FFF2-40B4-BE49-F238E27FC236}">
                <a16:creationId xmlns:a16="http://schemas.microsoft.com/office/drawing/2014/main" id="{7485F122-1BE6-4275-B1F0-DF662A899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078" y="4598504"/>
            <a:ext cx="1732722" cy="1732722"/>
          </a:xfrm>
          <a:prstGeom prst="rect">
            <a:avLst/>
          </a:prstGeom>
        </p:spPr>
      </p:pic>
    </p:spTree>
    <p:extLst>
      <p:ext uri="{BB962C8B-B14F-4D97-AF65-F5344CB8AC3E}">
        <p14:creationId xmlns:p14="http://schemas.microsoft.com/office/powerpoint/2010/main" val="322518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A8E3F-A1F6-4D97-B505-7E51648A9E97}"/>
              </a:ext>
            </a:extLst>
          </p:cNvPr>
          <p:cNvSpPr>
            <a:spLocks noGrp="1"/>
          </p:cNvSpPr>
          <p:nvPr>
            <p:ph type="title"/>
            <p:custDataLst>
              <p:tags r:id="rId1"/>
            </p:custDataLst>
          </p:nvPr>
        </p:nvSpPr>
        <p:spPr>
          <a:xfrm>
            <a:off x="838200" y="365125"/>
            <a:ext cx="10515600" cy="982412"/>
          </a:xfrm>
        </p:spPr>
        <p:txBody>
          <a:bodyPr>
            <a:normAutofit/>
          </a:bodyPr>
          <a:lstStyle/>
          <a:p>
            <a:pPr algn="ctr"/>
            <a:r>
              <a:rPr lang="en-US" kern="1200" dirty="0">
                <a:latin typeface="Cambria" panose="02040503050406030204" pitchFamily="18" charset="0"/>
                <a:ea typeface="Cambria" panose="02040503050406030204" pitchFamily="18" charset="0"/>
              </a:rPr>
              <a:t>Concours de </a:t>
            </a:r>
            <a:r>
              <a:rPr lang="en-US" kern="1200" dirty="0" err="1">
                <a:latin typeface="Cambria" panose="02040503050406030204" pitchFamily="18" charset="0"/>
                <a:ea typeface="Cambria" panose="02040503050406030204" pitchFamily="18" charset="0"/>
              </a:rPr>
              <a:t>mathématiques</a:t>
            </a:r>
            <a:r>
              <a:rPr lang="en-US" kern="1200" dirty="0">
                <a:latin typeface="Cambria" panose="02040503050406030204" pitchFamily="18" charset="0"/>
                <a:ea typeface="Cambria" panose="02040503050406030204" pitchFamily="18" charset="0"/>
              </a:rPr>
              <a:t> </a:t>
            </a:r>
            <a:r>
              <a:rPr lang="en-US" kern="1200" dirty="0" err="1">
                <a:latin typeface="Cambria" panose="02040503050406030204" pitchFamily="18" charset="0"/>
                <a:ea typeface="Cambria" panose="02040503050406030204" pitchFamily="18" charset="0"/>
              </a:rPr>
              <a:t>Euclide</a:t>
            </a:r>
            <a:endParaRPr lang="fr-CA" dirty="0">
              <a:latin typeface="Cambria" panose="02040503050406030204" pitchFamily="18" charset="0"/>
              <a:ea typeface="Cambria" panose="02040503050406030204" pitchFamily="18" charset="0"/>
            </a:endParaRPr>
          </a:p>
        </p:txBody>
      </p:sp>
      <p:pic>
        <p:nvPicPr>
          <p:cNvPr id="11" name="Image 10">
            <a:extLst>
              <a:ext uri="{FF2B5EF4-FFF2-40B4-BE49-F238E27FC236}">
                <a16:creationId xmlns:a16="http://schemas.microsoft.com/office/drawing/2014/main" id="{D06CD322-4323-4D46-B1F6-2ECD6F903149}"/>
              </a:ext>
            </a:extLst>
          </p:cNvPr>
          <p:cNvPicPr>
            <a:picLocks noChangeAspect="1"/>
          </p:cNvPicPr>
          <p:nvPr/>
        </p:nvPicPr>
        <p:blipFill>
          <a:blip r:embed="rId3"/>
          <a:stretch>
            <a:fillRect/>
          </a:stretch>
        </p:blipFill>
        <p:spPr>
          <a:xfrm>
            <a:off x="1737704" y="1347537"/>
            <a:ext cx="8716591" cy="2105319"/>
          </a:xfrm>
          <a:prstGeom prst="rect">
            <a:avLst/>
          </a:prstGeom>
        </p:spPr>
      </p:pic>
      <p:pic>
        <p:nvPicPr>
          <p:cNvPr id="13" name="Image 12">
            <a:extLst>
              <a:ext uri="{FF2B5EF4-FFF2-40B4-BE49-F238E27FC236}">
                <a16:creationId xmlns:a16="http://schemas.microsoft.com/office/drawing/2014/main" id="{1EAB94DE-F296-4B60-AA90-ECADABD38E44}"/>
              </a:ext>
            </a:extLst>
          </p:cNvPr>
          <p:cNvPicPr>
            <a:picLocks noChangeAspect="1"/>
          </p:cNvPicPr>
          <p:nvPr/>
        </p:nvPicPr>
        <p:blipFill>
          <a:blip r:embed="rId4"/>
          <a:stretch>
            <a:fillRect/>
          </a:stretch>
        </p:blipFill>
        <p:spPr>
          <a:xfrm>
            <a:off x="1737704" y="3971790"/>
            <a:ext cx="8735644" cy="1924319"/>
          </a:xfrm>
          <a:prstGeom prst="rect">
            <a:avLst/>
          </a:prstGeom>
        </p:spPr>
      </p:pic>
    </p:spTree>
    <p:extLst>
      <p:ext uri="{BB962C8B-B14F-4D97-AF65-F5344CB8AC3E}">
        <p14:creationId xmlns:p14="http://schemas.microsoft.com/office/powerpoint/2010/main" val="1636831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795877A-AC73-4B73-9A5B-0AAD7F356765}"/>
              </a:ext>
            </a:extLst>
          </p:cNvPr>
          <p:cNvSpPr>
            <a:spLocks noGrp="1"/>
          </p:cNvSpPr>
          <p:nvPr>
            <p:ph type="title"/>
          </p:nvPr>
        </p:nvSpPr>
        <p:spPr>
          <a:xfrm>
            <a:off x="836679" y="24106"/>
            <a:ext cx="6002110" cy="1495425"/>
          </a:xfrm>
        </p:spPr>
        <p:txBody>
          <a:bodyPr>
            <a:normAutofit/>
          </a:bodyPr>
          <a:lstStyle/>
          <a:p>
            <a:r>
              <a:rPr lang="fr-CA" sz="4000" dirty="0">
                <a:latin typeface="Cambria" panose="02040503050406030204" pitchFamily="18" charset="0"/>
                <a:ea typeface="Cambria" panose="02040503050406030204" pitchFamily="18" charset="0"/>
              </a:rPr>
              <a:t>Paul </a:t>
            </a:r>
            <a:r>
              <a:rPr lang="fr-CA" sz="4000" dirty="0" err="1">
                <a:latin typeface="Cambria" panose="02040503050406030204" pitchFamily="18" charset="0"/>
                <a:ea typeface="Cambria" panose="02040503050406030204" pitchFamily="18" charset="0"/>
              </a:rPr>
              <a:t>Erdős</a:t>
            </a:r>
            <a:br>
              <a:rPr lang="fr-CA" sz="4000" dirty="0">
                <a:latin typeface="Cambria" panose="02040503050406030204" pitchFamily="18" charset="0"/>
                <a:ea typeface="Cambria" panose="02040503050406030204" pitchFamily="18" charset="0"/>
              </a:rPr>
            </a:br>
            <a:r>
              <a:rPr lang="fr-CA" sz="2700" dirty="0">
                <a:latin typeface="Cambria" panose="02040503050406030204" pitchFamily="18" charset="0"/>
                <a:ea typeface="Cambria" panose="02040503050406030204" pitchFamily="18" charset="0"/>
              </a:rPr>
              <a:t>Hongrie (1913–1996)</a:t>
            </a:r>
          </a:p>
        </p:txBody>
      </p:sp>
      <p:sp>
        <p:nvSpPr>
          <p:cNvPr id="35" name="Espace réservé du contenu 16">
            <a:extLst>
              <a:ext uri="{FF2B5EF4-FFF2-40B4-BE49-F238E27FC236}">
                <a16:creationId xmlns:a16="http://schemas.microsoft.com/office/drawing/2014/main" id="{7D078F1C-0C96-418B-B53D-DDBC1C9E404E}"/>
              </a:ext>
            </a:extLst>
          </p:cNvPr>
          <p:cNvSpPr>
            <a:spLocks noGrp="1"/>
          </p:cNvSpPr>
          <p:nvPr>
            <p:ph idx="1"/>
          </p:nvPr>
        </p:nvSpPr>
        <p:spPr>
          <a:xfrm>
            <a:off x="836680" y="1660358"/>
            <a:ext cx="6002110" cy="4731111"/>
          </a:xfrm>
        </p:spPr>
        <p:txBody>
          <a:bodyPr>
            <a:normAutofit/>
          </a:bodyPr>
          <a:lstStyle/>
          <a:p>
            <a:pPr marL="0" indent="0">
              <a:lnSpc>
                <a:spcPct val="100000"/>
              </a:lnSpc>
              <a:spcBef>
                <a:spcPts val="0"/>
              </a:spcBef>
              <a:spcAft>
                <a:spcPts val="2400"/>
              </a:spcAft>
              <a:buNone/>
            </a:pPr>
            <a:r>
              <a:rPr lang="fr-CA" sz="2400" dirty="0">
                <a:latin typeface="Cambria" panose="02040503050406030204" pitchFamily="18" charset="0"/>
                <a:ea typeface="Cambria" panose="02040503050406030204" pitchFamily="18" charset="0"/>
              </a:rPr>
              <a:t>Plus de 1500 articles de recherche</a:t>
            </a:r>
            <a:br>
              <a:rPr lang="fr-CA" sz="2400" dirty="0">
                <a:latin typeface="Cambria" panose="02040503050406030204" pitchFamily="18" charset="0"/>
                <a:ea typeface="Cambria" panose="02040503050406030204" pitchFamily="18" charset="0"/>
              </a:rPr>
            </a:br>
            <a:r>
              <a:rPr lang="fr-CA" sz="2400" dirty="0">
                <a:latin typeface="Cambria" panose="02040503050406030204" pitchFamily="18" charset="0"/>
                <a:ea typeface="Cambria" panose="02040503050406030204" pitchFamily="18" charset="0"/>
              </a:rPr>
              <a:t>(Nombre d'</a:t>
            </a:r>
            <a:r>
              <a:rPr lang="fr-CA" sz="2400" dirty="0" err="1">
                <a:latin typeface="Cambria" panose="02040503050406030204" pitchFamily="18" charset="0"/>
                <a:ea typeface="Cambria" panose="02040503050406030204" pitchFamily="18" charset="0"/>
              </a:rPr>
              <a:t>Erdős</a:t>
            </a:r>
            <a:r>
              <a:rPr lang="fr-CA" sz="2400" dirty="0">
                <a:latin typeface="Cambria" panose="02040503050406030204" pitchFamily="18" charset="0"/>
                <a:ea typeface="Cambria" panose="02040503050406030204" pitchFamily="18" charset="0"/>
              </a:rPr>
              <a:t>)</a:t>
            </a:r>
          </a:p>
          <a:p>
            <a:pPr marL="0" indent="0">
              <a:lnSpc>
                <a:spcPct val="100000"/>
              </a:lnSpc>
              <a:spcBef>
                <a:spcPts val="0"/>
              </a:spcBef>
              <a:spcAft>
                <a:spcPts val="2400"/>
              </a:spcAft>
              <a:buNone/>
            </a:pPr>
            <a:r>
              <a:rPr lang="fr-CA" sz="2400" dirty="0">
                <a:latin typeface="Cambria" panose="02040503050406030204" pitchFamily="18" charset="0"/>
                <a:ea typeface="Cambria" panose="02040503050406030204" pitchFamily="18" charset="0"/>
              </a:rPr>
              <a:t>« Pourquoi les nombres sont-ils beaux ? Cela revient à se demander pourquoi la neuvième symphonie de Beethoven est belle. Si vous ne voyez pas pourquoi, personne ne pourra vous l'expliquer. Je sais que les nombres sont beaux. S'ils ne sont pas beaux, rien ne l'est »</a:t>
            </a:r>
          </a:p>
          <a:p>
            <a:pPr marL="0" indent="0">
              <a:lnSpc>
                <a:spcPct val="100000"/>
              </a:lnSpc>
              <a:spcBef>
                <a:spcPts val="0"/>
              </a:spcBef>
              <a:spcAft>
                <a:spcPts val="2400"/>
              </a:spcAft>
              <a:buNone/>
            </a:pPr>
            <a:r>
              <a:rPr lang="fr-CA" sz="2400" dirty="0">
                <a:latin typeface="Cambria" panose="02040503050406030204" pitchFamily="18" charset="0"/>
                <a:ea typeface="Cambria" panose="02040503050406030204" pitchFamily="18" charset="0"/>
              </a:rPr>
              <a:t>« Un mathématicien est une machine pour transformer le café en théorèmes »</a:t>
            </a:r>
          </a:p>
        </p:txBody>
      </p:sp>
      <p:pic>
        <p:nvPicPr>
          <p:cNvPr id="19" name="Image 18" descr="Une image contenant texte, personne, fenêtre, ordinateur&#10;&#10;Description générée automatiquement">
            <a:extLst>
              <a:ext uri="{FF2B5EF4-FFF2-40B4-BE49-F238E27FC236}">
                <a16:creationId xmlns:a16="http://schemas.microsoft.com/office/drawing/2014/main" id="{126B6B7B-9E37-4799-A712-71AF59A7D1B3}"/>
              </a:ext>
            </a:extLst>
          </p:cNvPr>
          <p:cNvPicPr>
            <a:picLocks noChangeAspect="1"/>
          </p:cNvPicPr>
          <p:nvPr/>
        </p:nvPicPr>
        <p:blipFill rotWithShape="1">
          <a:blip r:embed="rId2">
            <a:extLst>
              <a:ext uri="{28A0092B-C50C-407E-A947-70E740481C1C}">
                <a14:useLocalDpi xmlns:a14="http://schemas.microsoft.com/office/drawing/2010/main" val="0"/>
              </a:ext>
            </a:extLst>
          </a:blip>
          <a:srcRect l="20217" r="26822"/>
          <a:stretch/>
        </p:blipFill>
        <p:spPr>
          <a:xfrm>
            <a:off x="7199440" y="10"/>
            <a:ext cx="4992560" cy="6857990"/>
          </a:xfrm>
          <a:prstGeom prst="rect">
            <a:avLst/>
          </a:prstGeom>
          <a:effectLst/>
        </p:spPr>
      </p:pic>
    </p:spTree>
    <p:extLst>
      <p:ext uri="{BB962C8B-B14F-4D97-AF65-F5344CB8AC3E}">
        <p14:creationId xmlns:p14="http://schemas.microsoft.com/office/powerpoint/2010/main" val="201175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0B7390E-95B1-4AD9-9A47-4B451CE24D1F}"/>
              </a:ext>
            </a:extLst>
          </p:cNvPr>
          <p:cNvSpPr>
            <a:spLocks noGrp="1"/>
          </p:cNvSpPr>
          <p:nvPr>
            <p:ph type="title"/>
          </p:nvPr>
        </p:nvSpPr>
        <p:spPr>
          <a:xfrm>
            <a:off x="594360" y="687479"/>
            <a:ext cx="3444240" cy="1574874"/>
          </a:xfrm>
        </p:spPr>
        <p:txBody>
          <a:bodyPr anchor="b">
            <a:normAutofit/>
          </a:bodyPr>
          <a:lstStyle/>
          <a:p>
            <a:r>
              <a:rPr lang="fr-CA" sz="3400" b="1" dirty="0">
                <a:latin typeface="Cambria" panose="02040503050406030204" pitchFamily="18" charset="0"/>
                <a:ea typeface="Cambria" panose="02040503050406030204" pitchFamily="18" charset="0"/>
              </a:rPr>
              <a:t>Terence Tao</a:t>
            </a:r>
            <a:br>
              <a:rPr lang="fr-CA" sz="3400" b="1" dirty="0">
                <a:latin typeface="Cambria" panose="02040503050406030204" pitchFamily="18" charset="0"/>
                <a:ea typeface="Cambria" panose="02040503050406030204" pitchFamily="18" charset="0"/>
              </a:rPr>
            </a:br>
            <a:r>
              <a:rPr lang="fr-CA" sz="2600" b="1" dirty="0">
                <a:latin typeface="Cambria" panose="02040503050406030204" pitchFamily="18" charset="0"/>
                <a:ea typeface="Cambria" panose="02040503050406030204" pitchFamily="18" charset="0"/>
              </a:rPr>
              <a:t>Australie (1975–)</a:t>
            </a:r>
            <a:endParaRPr lang="fr-CA" sz="2600" dirty="0">
              <a:latin typeface="Cambria" panose="02040503050406030204" pitchFamily="18" charset="0"/>
              <a:ea typeface="Cambria" panose="02040503050406030204" pitchFamily="18" charset="0"/>
            </a:endParaRPr>
          </a:p>
        </p:txBody>
      </p:sp>
      <p:grpSp>
        <p:nvGrpSpPr>
          <p:cNvPr id="98" name="Group 97">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24"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1F471FC6-B749-408B-861F-B76175ED1D41}"/>
              </a:ext>
            </a:extLst>
          </p:cNvPr>
          <p:cNvSpPr>
            <a:spLocks noGrp="1"/>
          </p:cNvSpPr>
          <p:nvPr>
            <p:ph idx="1"/>
          </p:nvPr>
        </p:nvSpPr>
        <p:spPr>
          <a:xfrm>
            <a:off x="304795" y="2868063"/>
            <a:ext cx="3970425" cy="3240129"/>
          </a:xfrm>
        </p:spPr>
        <p:txBody>
          <a:bodyPr anchor="ctr">
            <a:normAutofit/>
          </a:bodyPr>
          <a:lstStyle/>
          <a:p>
            <a:pPr marL="0" indent="0">
              <a:lnSpc>
                <a:spcPct val="100000"/>
              </a:lnSpc>
              <a:buNone/>
            </a:pPr>
            <a:r>
              <a:rPr lang="fr-CA" sz="2200" dirty="0">
                <a:latin typeface="Cambria" panose="02040503050406030204" pitchFamily="18" charset="0"/>
                <a:ea typeface="Cambria" panose="02040503050406030204" pitchFamily="18" charset="0"/>
              </a:rPr>
              <a:t>Olympiades internationales</a:t>
            </a:r>
            <a:br>
              <a:rPr lang="fr-CA" sz="2200" dirty="0">
                <a:latin typeface="Cambria" panose="02040503050406030204" pitchFamily="18" charset="0"/>
                <a:ea typeface="Cambria" panose="02040503050406030204" pitchFamily="18" charset="0"/>
              </a:rPr>
            </a:br>
            <a:r>
              <a:rPr lang="fr-CA" sz="2200" dirty="0">
                <a:latin typeface="Cambria" panose="02040503050406030204" pitchFamily="18" charset="0"/>
                <a:ea typeface="Cambria" panose="02040503050406030204" pitchFamily="18" charset="0"/>
              </a:rPr>
              <a:t>de mathématiques</a:t>
            </a:r>
            <a:br>
              <a:rPr lang="fr-CA" sz="2200" dirty="0">
                <a:latin typeface="Cambria" panose="02040503050406030204" pitchFamily="18" charset="0"/>
                <a:ea typeface="Cambria" panose="02040503050406030204" pitchFamily="18" charset="0"/>
              </a:rPr>
            </a:br>
            <a:r>
              <a:rPr lang="fr-CA" sz="2200" b="1" dirty="0">
                <a:latin typeface="Cambria" panose="02040503050406030204" pitchFamily="18" charset="0"/>
                <a:ea typeface="Cambria" panose="02040503050406030204" pitchFamily="18" charset="0"/>
              </a:rPr>
              <a:t>🥉</a:t>
            </a:r>
            <a:r>
              <a:rPr lang="fr-CA" sz="2200" dirty="0">
                <a:latin typeface="Cambria" panose="02040503050406030204" pitchFamily="18" charset="0"/>
                <a:ea typeface="Cambria" panose="02040503050406030204" pitchFamily="18" charset="0"/>
              </a:rPr>
              <a:t> 11 ans </a:t>
            </a:r>
            <a:r>
              <a:rPr lang="fr-CA" sz="2200" b="1" dirty="0">
                <a:latin typeface="Cambria" panose="02040503050406030204" pitchFamily="18" charset="0"/>
                <a:ea typeface="Cambria" panose="02040503050406030204" pitchFamily="18" charset="0"/>
              </a:rPr>
              <a:t>🥈</a:t>
            </a:r>
            <a:r>
              <a:rPr lang="fr-CA" sz="2200" dirty="0">
                <a:latin typeface="Cambria" panose="02040503050406030204" pitchFamily="18" charset="0"/>
                <a:ea typeface="Cambria" panose="02040503050406030204" pitchFamily="18" charset="0"/>
              </a:rPr>
              <a:t> 12 ans </a:t>
            </a:r>
            <a:r>
              <a:rPr lang="fr-CA" sz="2200" b="1" dirty="0">
                <a:latin typeface="Cambria" panose="02040503050406030204" pitchFamily="18" charset="0"/>
                <a:ea typeface="Cambria" panose="02040503050406030204" pitchFamily="18" charset="0"/>
              </a:rPr>
              <a:t>🥇</a:t>
            </a:r>
            <a:r>
              <a:rPr lang="fr-CA" sz="2200" dirty="0">
                <a:latin typeface="Cambria" panose="02040503050406030204" pitchFamily="18" charset="0"/>
                <a:ea typeface="Cambria" panose="02040503050406030204" pitchFamily="18" charset="0"/>
              </a:rPr>
              <a:t> 13 ans</a:t>
            </a:r>
          </a:p>
          <a:p>
            <a:pPr marL="0" indent="0">
              <a:lnSpc>
                <a:spcPct val="100000"/>
              </a:lnSpc>
              <a:buNone/>
            </a:pPr>
            <a:r>
              <a:rPr lang="fr-CA" sz="2200" dirty="0">
                <a:latin typeface="Cambria" panose="02040503050406030204" pitchFamily="18" charset="0"/>
                <a:ea typeface="Cambria" panose="02040503050406030204" pitchFamily="18" charset="0"/>
              </a:rPr>
              <a:t>Médaille Fields en 2006</a:t>
            </a:r>
          </a:p>
          <a:p>
            <a:pPr marL="0" indent="0">
              <a:lnSpc>
                <a:spcPct val="100000"/>
              </a:lnSpc>
              <a:buNone/>
            </a:pPr>
            <a:r>
              <a:rPr lang="fr-CA" sz="2200" dirty="0" err="1">
                <a:latin typeface="Cambria" panose="02040503050406030204" pitchFamily="18" charset="0"/>
                <a:ea typeface="Cambria" panose="02040503050406030204" pitchFamily="18" charset="0"/>
              </a:rPr>
              <a:t>Ph.D</a:t>
            </a:r>
            <a:r>
              <a:rPr lang="fr-CA" sz="2200" dirty="0">
                <a:latin typeface="Cambria" panose="02040503050406030204" pitchFamily="18" charset="0"/>
                <a:ea typeface="Cambria" panose="02040503050406030204" pitchFamily="18" charset="0"/>
              </a:rPr>
              <a:t>. de Princeton à 20 ans</a:t>
            </a:r>
          </a:p>
          <a:p>
            <a:pPr marL="0" indent="0">
              <a:lnSpc>
                <a:spcPct val="100000"/>
              </a:lnSpc>
              <a:buNone/>
            </a:pPr>
            <a:r>
              <a:rPr lang="fr-CA" sz="2200" dirty="0">
                <a:latin typeface="Cambria" panose="02040503050406030204" pitchFamily="18" charset="0"/>
                <a:ea typeface="Cambria" panose="02040503050406030204" pitchFamily="18" charset="0"/>
              </a:rPr>
              <a:t>Professeur à UCLA à 21 ans</a:t>
            </a:r>
          </a:p>
        </p:txBody>
      </p:sp>
      <p:pic>
        <p:nvPicPr>
          <p:cNvPr id="5" name="Image 4" descr="Une image contenant texte, tableau noir, intérieur&#10;&#10;Description générée automatiquement">
            <a:extLst>
              <a:ext uri="{FF2B5EF4-FFF2-40B4-BE49-F238E27FC236}">
                <a16:creationId xmlns:a16="http://schemas.microsoft.com/office/drawing/2014/main" id="{7B782B99-CC4C-4E3B-A808-A222C94C85EB}"/>
              </a:ext>
            </a:extLst>
          </p:cNvPr>
          <p:cNvPicPr>
            <a:picLocks noChangeAspect="1"/>
          </p:cNvPicPr>
          <p:nvPr/>
        </p:nvPicPr>
        <p:blipFill rotWithShape="1">
          <a:blip r:embed="rId2">
            <a:extLst>
              <a:ext uri="{28A0092B-C50C-407E-A947-70E740481C1C}">
                <a14:useLocalDpi xmlns:a14="http://schemas.microsoft.com/office/drawing/2010/main" val="0"/>
              </a:ext>
            </a:extLst>
          </a:blip>
          <a:srcRect l="8784" r="48534"/>
          <a:stretch/>
        </p:blipFill>
        <p:spPr>
          <a:xfrm>
            <a:off x="4466900" y="531074"/>
            <a:ext cx="3566160" cy="5577118"/>
          </a:xfrm>
          <a:prstGeom prst="rect">
            <a:avLst/>
          </a:prstGeom>
        </p:spPr>
      </p:pic>
      <p:pic>
        <p:nvPicPr>
          <p:cNvPr id="7" name="Image 6">
            <a:extLst>
              <a:ext uri="{FF2B5EF4-FFF2-40B4-BE49-F238E27FC236}">
                <a16:creationId xmlns:a16="http://schemas.microsoft.com/office/drawing/2014/main" id="{B7F4BCF0-ABBD-45C3-AA65-D840EC69EB76}"/>
              </a:ext>
            </a:extLst>
          </p:cNvPr>
          <p:cNvPicPr>
            <a:picLocks noChangeAspect="1"/>
          </p:cNvPicPr>
          <p:nvPr/>
        </p:nvPicPr>
        <p:blipFill rotWithShape="1">
          <a:blip r:embed="rId3">
            <a:extLst>
              <a:ext uri="{28A0092B-C50C-407E-A947-70E740481C1C}">
                <a14:useLocalDpi xmlns:a14="http://schemas.microsoft.com/office/drawing/2010/main" val="0"/>
              </a:ext>
            </a:extLst>
          </a:blip>
          <a:srcRect r="4207" b="1"/>
          <a:stretch/>
        </p:blipFill>
        <p:spPr>
          <a:xfrm>
            <a:off x="8321044" y="531074"/>
            <a:ext cx="3566160" cy="5577118"/>
          </a:xfrm>
          <a:prstGeom prst="rect">
            <a:avLst/>
          </a:prstGeom>
        </p:spPr>
      </p:pic>
      <p:sp>
        <p:nvSpPr>
          <p:cNvPr id="144" name="Rectangle 119">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43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personne, herbe, extérieur&#10;&#10;Description générée automatiquement">
            <a:extLst>
              <a:ext uri="{FF2B5EF4-FFF2-40B4-BE49-F238E27FC236}">
                <a16:creationId xmlns:a16="http://schemas.microsoft.com/office/drawing/2014/main" id="{97DEC82F-7484-4834-829B-633BE715B138}"/>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Tree>
    <p:extLst>
      <p:ext uri="{BB962C8B-B14F-4D97-AF65-F5344CB8AC3E}">
        <p14:creationId xmlns:p14="http://schemas.microsoft.com/office/powerpoint/2010/main" val="271195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ersonne, assis, intérieur&#10;&#10;Description générée automatiquement">
            <a:extLst>
              <a:ext uri="{FF2B5EF4-FFF2-40B4-BE49-F238E27FC236}">
                <a16:creationId xmlns:a16="http://schemas.microsoft.com/office/drawing/2014/main" id="{CF19BD29-1D95-4E9E-A683-FF14966B3612}"/>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l="4596" r="230"/>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CDBB18A-78BB-4990-8F76-14FB0F4D6989}"/>
              </a:ext>
            </a:extLst>
          </p:cNvPr>
          <p:cNvSpPr>
            <a:spLocks noGrp="1"/>
          </p:cNvSpPr>
          <p:nvPr>
            <p:ph type="title"/>
            <p:custDataLst>
              <p:tags r:id="rId4"/>
            </p:custDataLst>
          </p:nvPr>
        </p:nvSpPr>
        <p:spPr>
          <a:xfrm>
            <a:off x="838200" y="365125"/>
            <a:ext cx="3822189" cy="1899912"/>
          </a:xfrm>
        </p:spPr>
        <p:txBody>
          <a:bodyPr>
            <a:normAutofit/>
          </a:bodyPr>
          <a:lstStyle/>
          <a:p>
            <a:r>
              <a:rPr lang="fr-CA" sz="4000" b="1" dirty="0">
                <a:latin typeface="Cambria" panose="02040503050406030204" pitchFamily="18" charset="0"/>
                <a:ea typeface="Cambria" panose="02040503050406030204" pitchFamily="18" charset="0"/>
              </a:rPr>
              <a:t>Concours de maths d’hier à aujourd’hui</a:t>
            </a:r>
          </a:p>
        </p:txBody>
      </p:sp>
      <p:sp>
        <p:nvSpPr>
          <p:cNvPr id="3" name="Espace réservé du contenu 2">
            <a:extLst>
              <a:ext uri="{FF2B5EF4-FFF2-40B4-BE49-F238E27FC236}">
                <a16:creationId xmlns:a16="http://schemas.microsoft.com/office/drawing/2014/main" id="{226BF540-EBBE-4D0A-932E-C905B26D8D80}"/>
              </a:ext>
            </a:extLst>
          </p:cNvPr>
          <p:cNvSpPr>
            <a:spLocks noGrp="1"/>
          </p:cNvSpPr>
          <p:nvPr>
            <p:ph idx="1"/>
            <p:custDataLst>
              <p:tags r:id="rId5"/>
            </p:custDataLst>
          </p:nvPr>
        </p:nvSpPr>
        <p:spPr>
          <a:xfrm>
            <a:off x="838200" y="2434201"/>
            <a:ext cx="3822189" cy="3742762"/>
          </a:xfrm>
        </p:spPr>
        <p:txBody>
          <a:bodyPr>
            <a:normAutofit/>
          </a:bodyPr>
          <a:lstStyle/>
          <a:p>
            <a:pPr marL="0" indent="0">
              <a:buNone/>
            </a:pPr>
            <a:r>
              <a:rPr lang="fr-CA" sz="2000" b="1" dirty="0">
                <a:latin typeface="Cambria" panose="02040503050406030204" pitchFamily="18" charset="0"/>
                <a:ea typeface="Cambria" panose="02040503050406030204" pitchFamily="18" charset="0"/>
              </a:rPr>
              <a:t>Objectif principal ?</a:t>
            </a:r>
          </a:p>
          <a:p>
            <a:pPr marL="0" indent="0">
              <a:buNone/>
            </a:pPr>
            <a:r>
              <a:rPr lang="fr-CA" sz="2000" dirty="0">
                <a:latin typeface="Cambria" panose="02040503050406030204" pitchFamily="18" charset="0"/>
                <a:ea typeface="Cambria" panose="02040503050406030204" pitchFamily="18" charset="0"/>
              </a:rPr>
              <a:t>Promouvoir les mathématiques dans la société.</a:t>
            </a:r>
          </a:p>
          <a:p>
            <a:pPr marL="0" indent="0">
              <a:buNone/>
            </a:pPr>
            <a:r>
              <a:rPr lang="fr-CA" sz="2000" b="1" dirty="0">
                <a:solidFill>
                  <a:schemeClr val="tx1">
                    <a:lumMod val="65000"/>
                    <a:lumOff val="35000"/>
                  </a:schemeClr>
                </a:solidFill>
                <a:latin typeface="Cambria" panose="02040503050406030204" pitchFamily="18" charset="0"/>
                <a:ea typeface="Cambria" panose="02040503050406030204" pitchFamily="18" charset="0"/>
              </a:rPr>
              <a:t>William Lowell Putnam </a:t>
            </a:r>
            <a:r>
              <a:rPr lang="fr-CA" sz="2000" b="1" dirty="0" err="1">
                <a:solidFill>
                  <a:schemeClr val="tx1">
                    <a:lumMod val="65000"/>
                    <a:lumOff val="35000"/>
                  </a:schemeClr>
                </a:solidFill>
                <a:latin typeface="Cambria" panose="02040503050406030204" pitchFamily="18" charset="0"/>
                <a:ea typeface="Cambria" panose="02040503050406030204" pitchFamily="18" charset="0"/>
              </a:rPr>
              <a:t>Mathematical</a:t>
            </a:r>
            <a:r>
              <a:rPr lang="fr-CA" sz="2000" b="1" dirty="0">
                <a:solidFill>
                  <a:schemeClr val="tx1">
                    <a:lumMod val="65000"/>
                    <a:lumOff val="35000"/>
                  </a:schemeClr>
                </a:solidFill>
                <a:latin typeface="Cambria" panose="02040503050406030204" pitchFamily="18" charset="0"/>
                <a:ea typeface="Cambria" panose="02040503050406030204" pitchFamily="18" charset="0"/>
              </a:rPr>
              <a:t> </a:t>
            </a:r>
            <a:r>
              <a:rPr lang="fr-CA" sz="2000" b="1" dirty="0" err="1">
                <a:solidFill>
                  <a:schemeClr val="tx1">
                    <a:lumMod val="65000"/>
                    <a:lumOff val="35000"/>
                  </a:schemeClr>
                </a:solidFill>
                <a:latin typeface="Cambria" panose="02040503050406030204" pitchFamily="18" charset="0"/>
                <a:ea typeface="Cambria" panose="02040503050406030204" pitchFamily="18" charset="0"/>
              </a:rPr>
              <a:t>Competition</a:t>
            </a:r>
            <a:endParaRPr lang="fr-CA" sz="2000" b="1" dirty="0">
              <a:solidFill>
                <a:schemeClr val="tx1">
                  <a:lumMod val="65000"/>
                  <a:lumOff val="35000"/>
                </a:schemeClr>
              </a:solidFill>
              <a:latin typeface="Cambria" panose="02040503050406030204" pitchFamily="18" charset="0"/>
              <a:ea typeface="Cambria" panose="02040503050406030204" pitchFamily="18" charset="0"/>
            </a:endParaRPr>
          </a:p>
          <a:p>
            <a:pPr marL="0" indent="0">
              <a:buNone/>
            </a:pPr>
            <a:r>
              <a:rPr lang="fr-CA" sz="2000" dirty="0">
                <a:solidFill>
                  <a:schemeClr val="tx1">
                    <a:lumMod val="65000"/>
                    <a:lumOff val="35000"/>
                  </a:schemeClr>
                </a:solidFill>
                <a:latin typeface="Cambria" panose="02040503050406030204" pitchFamily="18" charset="0"/>
                <a:ea typeface="Cambria" panose="02040503050406030204" pitchFamily="18" charset="0"/>
              </a:rPr>
              <a:t>Créé en 1927 par Elizabeth Lowell Putnam en mémoire de son mari William Lowell Putnam, promoteur des compétitions intellectuelles </a:t>
            </a:r>
            <a:r>
              <a:rPr lang="fr-CA" sz="2000" dirty="0" err="1">
                <a:solidFill>
                  <a:schemeClr val="tx1">
                    <a:lumMod val="65000"/>
                    <a:lumOff val="35000"/>
                  </a:schemeClr>
                </a:solidFill>
                <a:latin typeface="Cambria" panose="02040503050406030204" pitchFamily="18" charset="0"/>
                <a:ea typeface="Cambria" panose="02040503050406030204" pitchFamily="18" charset="0"/>
              </a:rPr>
              <a:t>intercollégiales</a:t>
            </a:r>
            <a:r>
              <a:rPr lang="fr-CA" sz="2000" dirty="0">
                <a:solidFill>
                  <a:schemeClr val="tx1">
                    <a:lumMod val="65000"/>
                    <a:lumOff val="35000"/>
                  </a:schemeClr>
                </a:solidFill>
                <a:latin typeface="Cambria" panose="02040503050406030204" pitchFamily="18" charset="0"/>
                <a:ea typeface="Cambria" panose="02040503050406030204" pitchFamily="18" charset="0"/>
              </a:rPr>
              <a:t>.</a:t>
            </a:r>
          </a:p>
          <a:p>
            <a:pPr marL="0" indent="0">
              <a:buNone/>
            </a:pPr>
            <a:endParaRPr lang="fr-CA"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314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00883-FD23-4881-ACDB-ACB71C25EDDC}"/>
              </a:ext>
            </a:extLst>
          </p:cNvPr>
          <p:cNvSpPr>
            <a:spLocks noGrp="1"/>
          </p:cNvSpPr>
          <p:nvPr>
            <p:ph type="title"/>
            <p:custDataLst>
              <p:tags r:id="rId1"/>
            </p:custDataLst>
          </p:nvPr>
        </p:nvSpPr>
        <p:spPr>
          <a:xfrm>
            <a:off x="838200" y="365126"/>
            <a:ext cx="10515600" cy="1137104"/>
          </a:xfrm>
        </p:spPr>
        <p:txBody>
          <a:bodyPr/>
          <a:lstStyle/>
          <a:p>
            <a:pPr algn="ctr"/>
            <a:r>
              <a:rPr lang="fr-CA" dirty="0">
                <a:latin typeface="Cambria" panose="02040503050406030204" pitchFamily="18" charset="0"/>
                <a:ea typeface="Cambria" panose="02040503050406030204" pitchFamily="18" charset="0"/>
              </a:rPr>
              <a:t>Défi ouvert canadien de mathématiques</a:t>
            </a:r>
          </a:p>
        </p:txBody>
      </p:sp>
      <p:sp>
        <p:nvSpPr>
          <p:cNvPr id="3" name="Espace réservé du contenu 2">
            <a:extLst>
              <a:ext uri="{FF2B5EF4-FFF2-40B4-BE49-F238E27FC236}">
                <a16:creationId xmlns:a16="http://schemas.microsoft.com/office/drawing/2014/main" id="{7E278CC4-89F8-4F0D-A33B-791C0259CF78}"/>
              </a:ext>
            </a:extLst>
          </p:cNvPr>
          <p:cNvSpPr>
            <a:spLocks noGrp="1"/>
          </p:cNvSpPr>
          <p:nvPr>
            <p:ph idx="1"/>
            <p:custDataLst>
              <p:tags r:id="rId2"/>
            </p:custDataLst>
          </p:nvPr>
        </p:nvSpPr>
        <p:spPr>
          <a:xfrm>
            <a:off x="838200" y="2360645"/>
            <a:ext cx="10515600" cy="3816317"/>
          </a:xfrm>
        </p:spPr>
        <p:txBody>
          <a:bodyPr>
            <a:normAutofit/>
          </a:bodyPr>
          <a:lstStyle/>
          <a:p>
            <a:pPr marL="0" indent="0">
              <a:lnSpc>
                <a:spcPct val="100000"/>
              </a:lnSpc>
              <a:buNone/>
            </a:pPr>
            <a:r>
              <a:rPr lang="fr-CA" b="1" dirty="0">
                <a:latin typeface="Cambria" panose="02040503050406030204" pitchFamily="18" charset="0"/>
                <a:ea typeface="Cambria" panose="02040503050406030204" pitchFamily="18" charset="0"/>
              </a:rPr>
              <a:t>Jeudi, 27 octobre 2022</a:t>
            </a:r>
          </a:p>
          <a:p>
            <a:pPr marL="0" indent="0">
              <a:lnSpc>
                <a:spcPct val="100000"/>
              </a:lnSpc>
              <a:buNone/>
            </a:pPr>
            <a:r>
              <a:rPr lang="fr-CA" dirty="0">
                <a:latin typeface="Cambria" panose="02040503050406030204" pitchFamily="18" charset="0"/>
                <a:ea typeface="Cambria" panose="02040503050406030204" pitchFamily="18" charset="0"/>
              </a:rPr>
              <a:t>Durée : 120 minutes</a:t>
            </a:r>
          </a:p>
          <a:p>
            <a:pPr marL="0" indent="0">
              <a:lnSpc>
                <a:spcPct val="100000"/>
              </a:lnSpc>
              <a:buNone/>
            </a:pPr>
            <a:r>
              <a:rPr lang="fr-CA" dirty="0">
                <a:latin typeface="Cambria" panose="02040503050406030204" pitchFamily="18" charset="0"/>
                <a:ea typeface="Cambria" panose="02040503050406030204" pitchFamily="18" charset="0"/>
              </a:rPr>
              <a:t>Format : 12 questions séparées en 3 parties A, B et C</a:t>
            </a:r>
          </a:p>
          <a:p>
            <a:pPr marL="0" indent="0">
              <a:lnSpc>
                <a:spcPct val="100000"/>
              </a:lnSpc>
              <a:buNone/>
            </a:pPr>
            <a:r>
              <a:rPr lang="fr-CA" dirty="0">
                <a:latin typeface="Cambria" panose="02040503050406030204" pitchFamily="18" charset="0"/>
                <a:ea typeface="Cambria" panose="02040503050406030204" pitchFamily="18" charset="0"/>
              </a:rPr>
              <a:t>Matériel : Sans calculatrice, dictionnaire ok</a:t>
            </a:r>
          </a:p>
          <a:p>
            <a:pPr marL="0" indent="0">
              <a:lnSpc>
                <a:spcPct val="100000"/>
              </a:lnSpc>
              <a:buNone/>
            </a:pPr>
            <a:r>
              <a:rPr lang="fr-CA" dirty="0">
                <a:latin typeface="Cambria" panose="02040503050406030204" pitchFamily="18" charset="0"/>
                <a:ea typeface="Cambria" panose="02040503050406030204" pitchFamily="18" charset="0"/>
              </a:rPr>
              <a:t>Éligibilité : Tout le monde</a:t>
            </a:r>
          </a:p>
          <a:p>
            <a:pPr marL="0" indent="0">
              <a:lnSpc>
                <a:spcPct val="100000"/>
              </a:lnSpc>
              <a:buNone/>
            </a:pPr>
            <a:r>
              <a:rPr lang="fr-FR" dirty="0">
                <a:latin typeface="Cambria" panose="02040503050406030204" pitchFamily="18" charset="0"/>
                <a:ea typeface="Cambria" panose="02040503050406030204" pitchFamily="18" charset="0"/>
              </a:rPr>
              <a:t>DOCM → Olympiade mathématique du Canada → Olympiade internationale de mathématiques</a:t>
            </a:r>
            <a:endParaRPr lang="fr-CA" dirty="0">
              <a:latin typeface="Cambria" panose="02040503050406030204" pitchFamily="18" charset="0"/>
              <a:ea typeface="Cambria" panose="02040503050406030204" pitchFamily="18" charset="0"/>
            </a:endParaRPr>
          </a:p>
        </p:txBody>
      </p:sp>
      <p:pic>
        <p:nvPicPr>
          <p:cNvPr id="6" name="Image 5" descr="Une image contenant texte&#10;&#10;Description générée automatiquement">
            <a:extLst>
              <a:ext uri="{FF2B5EF4-FFF2-40B4-BE49-F238E27FC236}">
                <a16:creationId xmlns:a16="http://schemas.microsoft.com/office/drawing/2014/main" id="{2ECC0117-1A8F-4D5F-9C1C-B12454581E9A}"/>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840079" y="1324101"/>
            <a:ext cx="4511842" cy="733174"/>
          </a:xfrm>
          <a:prstGeom prst="rect">
            <a:avLst/>
          </a:prstGeom>
        </p:spPr>
      </p:pic>
      <p:pic>
        <p:nvPicPr>
          <p:cNvPr id="5" name="Image 4">
            <a:extLst>
              <a:ext uri="{FF2B5EF4-FFF2-40B4-BE49-F238E27FC236}">
                <a16:creationId xmlns:a16="http://schemas.microsoft.com/office/drawing/2014/main" id="{D238727C-4B6A-4E23-B613-A35E9E38CF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5741634"/>
            <a:ext cx="1265712" cy="870656"/>
          </a:xfrm>
          <a:prstGeom prst="rect">
            <a:avLst/>
          </a:prstGeom>
        </p:spPr>
      </p:pic>
    </p:spTree>
    <p:extLst>
      <p:ext uri="{BB962C8B-B14F-4D97-AF65-F5344CB8AC3E}">
        <p14:creationId xmlns:p14="http://schemas.microsoft.com/office/powerpoint/2010/main" val="232364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9A8E3F-A1F6-4D97-B505-7E51648A9E97}"/>
              </a:ext>
            </a:extLst>
          </p:cNvPr>
          <p:cNvSpPr>
            <a:spLocks noGrp="1"/>
          </p:cNvSpPr>
          <p:nvPr>
            <p:ph type="title"/>
            <p:custDataLst>
              <p:tags r:id="rId1"/>
            </p:custDataLst>
          </p:nvPr>
        </p:nvSpPr>
        <p:spPr>
          <a:xfrm>
            <a:off x="838200" y="365125"/>
            <a:ext cx="10515600" cy="982412"/>
          </a:xfrm>
        </p:spPr>
        <p:txBody>
          <a:bodyPr>
            <a:normAutofit/>
          </a:bodyPr>
          <a:lstStyle/>
          <a:p>
            <a:pPr algn="ctr"/>
            <a:r>
              <a:rPr lang="en-US" kern="1200" dirty="0" err="1">
                <a:latin typeface="Cambria" panose="02040503050406030204" pitchFamily="18" charset="0"/>
                <a:ea typeface="Cambria" panose="02040503050406030204" pitchFamily="18" charset="0"/>
              </a:rPr>
              <a:t>Défi</a:t>
            </a:r>
            <a:r>
              <a:rPr lang="en-US" kern="1200" dirty="0">
                <a:latin typeface="Cambria" panose="02040503050406030204" pitchFamily="18" charset="0"/>
                <a:ea typeface="Cambria" panose="02040503050406030204" pitchFamily="18" charset="0"/>
              </a:rPr>
              <a:t> </a:t>
            </a:r>
            <a:r>
              <a:rPr lang="en-US" kern="1200" dirty="0" err="1">
                <a:latin typeface="Cambria" panose="02040503050406030204" pitchFamily="18" charset="0"/>
                <a:ea typeface="Cambria" panose="02040503050406030204" pitchFamily="18" charset="0"/>
              </a:rPr>
              <a:t>ouvert</a:t>
            </a:r>
            <a:r>
              <a:rPr lang="en-US" kern="1200" dirty="0">
                <a:latin typeface="Cambria" panose="02040503050406030204" pitchFamily="18" charset="0"/>
                <a:ea typeface="Cambria" panose="02040503050406030204" pitchFamily="18" charset="0"/>
              </a:rPr>
              <a:t> </a:t>
            </a:r>
            <a:r>
              <a:rPr lang="en-US" kern="1200" dirty="0" err="1">
                <a:latin typeface="Cambria" panose="02040503050406030204" pitchFamily="18" charset="0"/>
                <a:ea typeface="Cambria" panose="02040503050406030204" pitchFamily="18" charset="0"/>
              </a:rPr>
              <a:t>canadien</a:t>
            </a:r>
            <a:r>
              <a:rPr lang="en-US" kern="1200" dirty="0">
                <a:latin typeface="Cambria" panose="02040503050406030204" pitchFamily="18" charset="0"/>
                <a:ea typeface="Cambria" panose="02040503050406030204" pitchFamily="18" charset="0"/>
              </a:rPr>
              <a:t> de </a:t>
            </a:r>
            <a:r>
              <a:rPr lang="en-US" kern="1200" dirty="0" err="1">
                <a:latin typeface="Cambria" panose="02040503050406030204" pitchFamily="18" charset="0"/>
                <a:ea typeface="Cambria" panose="02040503050406030204" pitchFamily="18" charset="0"/>
              </a:rPr>
              <a:t>mathématiques</a:t>
            </a:r>
            <a:endParaRPr lang="fr-CA"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5C97B9B-1512-49CC-AE22-8906D25C9E58}"/>
                  </a:ext>
                </a:extLst>
              </p:cNvPr>
              <p:cNvSpPr>
                <a:spLocks noGrp="1"/>
              </p:cNvSpPr>
              <p:nvPr>
                <p:ph sz="half" idx="1"/>
                <p:custDataLst>
                  <p:tags r:id="rId2"/>
                </p:custDataLst>
              </p:nvPr>
            </p:nvSpPr>
            <p:spPr>
              <a:xfrm>
                <a:off x="838200" y="1712663"/>
                <a:ext cx="5158427" cy="4416423"/>
              </a:xfrm>
            </p:spPr>
            <p:txBody>
              <a:bodyPr>
                <a:normAutofit/>
              </a:bodyPr>
              <a:lstStyle/>
              <a:p>
                <a:pPr marL="0" indent="0">
                  <a:lnSpc>
                    <a:spcPct val="100000"/>
                  </a:lnSpc>
                  <a:spcAft>
                    <a:spcPts val="1000"/>
                  </a:spcAft>
                  <a:buNone/>
                </a:pPr>
                <a:r>
                  <a:rPr lang="en-US" sz="2000" b="1" dirty="0">
                    <a:latin typeface="Cambria" panose="02040503050406030204" pitchFamily="18" charset="0"/>
                    <a:ea typeface="Cambria" panose="02040503050406030204" pitchFamily="18" charset="0"/>
                  </a:rPr>
                  <a:t>A1 (2010) </a:t>
                </a:r>
              </a:p>
              <a:p>
                <a:pPr marL="0" indent="0">
                  <a:lnSpc>
                    <a:spcPct val="100000"/>
                  </a:lnSpc>
                  <a:spcAft>
                    <a:spcPts val="1000"/>
                  </a:spcAft>
                  <a:buNone/>
                </a:pPr>
                <a:r>
                  <a:rPr lang="en-US" sz="2000" dirty="0" err="1">
                    <a:latin typeface="Cambria" panose="02040503050406030204" pitchFamily="18" charset="0"/>
                    <a:ea typeface="Cambria" panose="02040503050406030204" pitchFamily="18" charset="0"/>
                  </a:rPr>
                  <a:t>Déterminer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l’entier</a:t>
                </a:r>
                <a:r>
                  <a:rPr lang="en-US" sz="2000" dirty="0">
                    <a:latin typeface="Cambria" panose="02040503050406030204" pitchFamily="18" charset="0"/>
                    <a:ea typeface="Cambria" panose="02040503050406030204" pitchFamily="18" charset="0"/>
                  </a:rPr>
                  <a:t> qui </a:t>
                </a:r>
                <a:r>
                  <a:rPr lang="en-US" sz="2000" dirty="0" err="1">
                    <a:latin typeface="Cambria" panose="02040503050406030204" pitchFamily="18" charset="0"/>
                    <a:ea typeface="Cambria" panose="02040503050406030204" pitchFamily="18" charset="0"/>
                  </a:rPr>
                  <a:t>est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égal</a:t>
                </a:r>
                <a:r>
                  <a:rPr lang="en-US" sz="2000" dirty="0">
                    <a:latin typeface="Cambria" panose="02040503050406030204" pitchFamily="18" charset="0"/>
                    <a:ea typeface="Cambria" panose="02040503050406030204" pitchFamily="18" charset="0"/>
                  </a:rPr>
                  <a:t> à</a:t>
                </a:r>
              </a:p>
              <a:p>
                <a:pPr marL="0" indent="0">
                  <a:lnSpc>
                    <a:spcPct val="100000"/>
                  </a:lnSpc>
                  <a:spcAft>
                    <a:spcPts val="1000"/>
                  </a:spcAft>
                  <a:buNone/>
                </a:pPr>
                <a14:m>
                  <m:oMathPara xmlns:m="http://schemas.openxmlformats.org/officeDocument/2006/math">
                    <m:oMathParaPr>
                      <m:jc m:val="centerGroup"/>
                    </m:oMathParaPr>
                    <m:oMath xmlns:m="http://schemas.openxmlformats.org/officeDocument/2006/math">
                      <m:f>
                        <m:fPr>
                          <m:ctrlPr>
                            <a:rPr lang="en-US" sz="2000" b="0" i="1">
                              <a:latin typeface="Cambria Math" panose="02040503050406030204" pitchFamily="18" charset="0"/>
                            </a:rPr>
                          </m:ctrlPr>
                        </m:fPr>
                        <m:num>
                          <m:sSup>
                            <m:sSupPr>
                              <m:ctrlPr>
                                <a:rPr lang="en-US" sz="2000" b="0" i="1">
                                  <a:latin typeface="Cambria Math" panose="02040503050406030204" pitchFamily="18" charset="0"/>
                                </a:rPr>
                              </m:ctrlPr>
                            </m:sSupPr>
                            <m:e>
                              <m:d>
                                <m:dPr>
                                  <m:ctrlPr>
                                    <a:rPr lang="en-US" sz="2000" b="0" i="1">
                                      <a:latin typeface="Cambria Math" panose="02040503050406030204" pitchFamily="18" charset="0"/>
                                    </a:rPr>
                                  </m:ctrlPr>
                                </m:dPr>
                                <m:e>
                                  <m:r>
                                    <a:rPr lang="en-US" sz="2000" b="0" i="1">
                                      <a:latin typeface="Cambria Math" panose="02040503050406030204" pitchFamily="18" charset="0"/>
                                    </a:rPr>
                                    <m:t>9+5</m:t>
                                  </m:r>
                                </m:e>
                              </m:d>
                            </m:e>
                            <m:sup>
                              <m:r>
                                <a:rPr lang="en-US" sz="2000" b="0" i="1">
                                  <a:latin typeface="Cambria Math" panose="02040503050406030204" pitchFamily="18" charset="0"/>
                                </a:rPr>
                                <m:t>2</m:t>
                              </m:r>
                            </m:sup>
                          </m:sSup>
                          <m:r>
                            <a:rPr lang="en-US" sz="2000" b="0" i="1">
                              <a:latin typeface="Cambria Math" panose="02040503050406030204" pitchFamily="18" charset="0"/>
                            </a:rPr>
                            <m:t>−</m:t>
                          </m:r>
                          <m:sSup>
                            <m:sSupPr>
                              <m:ctrlPr>
                                <a:rPr lang="en-US" sz="2000" b="0" i="1">
                                  <a:latin typeface="Cambria Math" panose="02040503050406030204" pitchFamily="18" charset="0"/>
                                </a:rPr>
                              </m:ctrlPr>
                            </m:sSupPr>
                            <m:e>
                              <m:d>
                                <m:dPr>
                                  <m:ctrlPr>
                                    <a:rPr lang="en-US" sz="2000" b="0" i="1">
                                      <a:latin typeface="Cambria Math" panose="02040503050406030204" pitchFamily="18" charset="0"/>
                                    </a:rPr>
                                  </m:ctrlPr>
                                </m:dPr>
                                <m:e>
                                  <m:r>
                                    <a:rPr lang="en-US" sz="2000" b="0" i="1">
                                      <a:latin typeface="Cambria Math" panose="02040503050406030204" pitchFamily="18" charset="0"/>
                                    </a:rPr>
                                    <m:t>9−5</m:t>
                                  </m:r>
                                </m:e>
                              </m:d>
                            </m:e>
                            <m:sup>
                              <m:r>
                                <a:rPr lang="en-US" sz="2000" b="0" i="1">
                                  <a:latin typeface="Cambria Math" panose="02040503050406030204" pitchFamily="18" charset="0"/>
                                </a:rPr>
                                <m:t>2</m:t>
                              </m:r>
                            </m:sup>
                          </m:sSup>
                        </m:num>
                        <m:den>
                          <m:r>
                            <a:rPr lang="en-US" sz="2000" b="0" i="1">
                              <a:latin typeface="Cambria Math" panose="02040503050406030204" pitchFamily="18" charset="0"/>
                            </a:rPr>
                            <m:t>(9)(5)</m:t>
                          </m:r>
                        </m:den>
                      </m:f>
                    </m:oMath>
                  </m:oMathPara>
                </a14:m>
                <a:endParaRPr lang="en-US" sz="2000" dirty="0">
                  <a:latin typeface="Cambria" panose="02040503050406030204" pitchFamily="18" charset="0"/>
                  <a:ea typeface="Cambria" panose="02040503050406030204" pitchFamily="18" charset="0"/>
                </a:endParaRPr>
              </a:p>
              <a:p>
                <a:pPr>
                  <a:lnSpc>
                    <a:spcPct val="100000"/>
                  </a:lnSpc>
                  <a:spcAft>
                    <a:spcPts val="1000"/>
                  </a:spcAft>
                </a:pPr>
                <a:endParaRPr lang="fr-CA" sz="2000" dirty="0">
                  <a:latin typeface="Cambria" panose="02040503050406030204" pitchFamily="18" charset="0"/>
                  <a:ea typeface="Cambria" panose="02040503050406030204" pitchFamily="18" charset="0"/>
                </a:endParaRPr>
              </a:p>
            </p:txBody>
          </p:sp>
        </mc:Choice>
        <mc:Fallback xmlns="">
          <p:sp>
            <p:nvSpPr>
              <p:cNvPr id="3" name="Espace réservé du contenu 2">
                <a:extLst>
                  <a:ext uri="{FF2B5EF4-FFF2-40B4-BE49-F238E27FC236}">
                    <a16:creationId xmlns:a16="http://schemas.microsoft.com/office/drawing/2014/main" id="{D5C97B9B-1512-49CC-AE22-8906D25C9E58}"/>
                  </a:ext>
                </a:extLst>
              </p:cNvPr>
              <p:cNvSpPr>
                <a:spLocks noGrp="1" noRot="1" noChangeAspect="1" noMove="1" noResize="1" noEditPoints="1" noAdjustHandles="1" noChangeArrowheads="1" noChangeShapeType="1" noTextEdit="1"/>
              </p:cNvSpPr>
              <p:nvPr>
                <p:ph sz="half" idx="1"/>
                <p:custDataLst>
                  <p:tags r:id="rId5"/>
                </p:custDataLst>
              </p:nvPr>
            </p:nvSpPr>
            <p:spPr>
              <a:xfrm>
                <a:off x="838200" y="1712663"/>
                <a:ext cx="5158427" cy="4416423"/>
              </a:xfrm>
              <a:blipFill>
                <a:blip r:embed="rId6"/>
                <a:stretch>
                  <a:fillRect l="-1300" t="-829"/>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4" name="Espace réservé du contenu 3">
                <a:extLst>
                  <a:ext uri="{FF2B5EF4-FFF2-40B4-BE49-F238E27FC236}">
                    <a16:creationId xmlns:a16="http://schemas.microsoft.com/office/drawing/2014/main" id="{C084B958-65B8-4A75-8E30-09CF396746DC}"/>
                  </a:ext>
                </a:extLst>
              </p:cNvPr>
              <p:cNvSpPr>
                <a:spLocks noGrp="1"/>
              </p:cNvSpPr>
              <p:nvPr>
                <p:ph sz="half" idx="2"/>
                <p:custDataLst>
                  <p:tags r:id="rId3"/>
                </p:custDataLst>
              </p:nvPr>
            </p:nvSpPr>
            <p:spPr>
              <a:xfrm>
                <a:off x="6189154" y="1712663"/>
                <a:ext cx="5164645" cy="4416423"/>
              </a:xfrm>
            </p:spPr>
            <p:txBody>
              <a:bodyPr>
                <a:noAutofit/>
              </a:bodyPr>
              <a:lstStyle/>
              <a:p>
                <a:pPr marL="0" indent="0">
                  <a:lnSpc>
                    <a:spcPct val="100000"/>
                  </a:lnSpc>
                  <a:buNone/>
                </a:pPr>
                <a:r>
                  <a:rPr lang="en-US" sz="2000" b="1" dirty="0">
                    <a:latin typeface="Cambria" panose="02040503050406030204" pitchFamily="18" charset="0"/>
                    <a:ea typeface="Cambria" panose="02040503050406030204" pitchFamily="18" charset="0"/>
                  </a:rPr>
                  <a:t>C4 (c) (2010)</a:t>
                </a:r>
              </a:p>
              <a:p>
                <a:pPr marL="0" indent="0">
                  <a:lnSpc>
                    <a:spcPct val="100000"/>
                  </a:lnSpc>
                  <a:buNone/>
                </a:pPr>
                <a:r>
                  <a:rPr lang="en-US" sz="2000" dirty="0" err="1">
                    <a:latin typeface="Cambria" panose="02040503050406030204" pitchFamily="18" charset="0"/>
                    <a:ea typeface="Cambria" panose="02040503050406030204" pitchFamily="18" charset="0"/>
                  </a:rPr>
                  <a:t>L’expression</a:t>
                </a:r>
                <a:r>
                  <a:rPr lang="en-US" sz="2000" dirty="0">
                    <a:latin typeface="Cambria" panose="02040503050406030204" pitchFamily="18" charset="0"/>
                    <a:ea typeface="Cambria" panose="02040503050406030204" pitchFamily="18" charset="0"/>
                  </a:rPr>
                  <a:t>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oMath>
                </a14:m>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représente</a:t>
                </a:r>
                <a:r>
                  <a:rPr lang="en-US" sz="2000" dirty="0">
                    <a:latin typeface="Cambria" panose="02040503050406030204" pitchFamily="18" charset="0"/>
                    <a:ea typeface="Cambria" panose="02040503050406030204" pitchFamily="18" charset="0"/>
                  </a:rPr>
                  <a:t> le plus grand </a:t>
                </a:r>
                <a:r>
                  <a:rPr lang="en-US" sz="2000" dirty="0" err="1">
                    <a:latin typeface="Cambria" panose="02040503050406030204" pitchFamily="18" charset="0"/>
                    <a:ea typeface="Cambria" panose="02040503050406030204" pitchFamily="18" charset="0"/>
                  </a:rPr>
                  <a:t>entier</a:t>
                </a:r>
                <a:r>
                  <a:rPr lang="en-US" sz="2000" dirty="0">
                    <a:latin typeface="Cambria" panose="02040503050406030204" pitchFamily="18" charset="0"/>
                    <a:ea typeface="Cambria" panose="02040503050406030204" pitchFamily="18" charset="0"/>
                  </a:rPr>
                  <a:t> qui </a:t>
                </a:r>
                <a:r>
                  <a:rPr lang="en-US" sz="2000" dirty="0" err="1">
                    <a:latin typeface="Cambria" panose="02040503050406030204" pitchFamily="18" charset="0"/>
                    <a:ea typeface="Cambria" panose="02040503050406030204" pitchFamily="18" charset="0"/>
                  </a:rPr>
                  <a:t>est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inférieur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ou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égal</a:t>
                </a:r>
                <a:r>
                  <a:rPr lang="en-US" sz="2000" dirty="0">
                    <a:latin typeface="Cambria" panose="02040503050406030204" pitchFamily="18" charset="0"/>
                    <a:ea typeface="Cambria" panose="02040503050406030204" pitchFamily="18" charset="0"/>
                  </a:rPr>
                  <a:t> à </a:t>
                </a:r>
                <a14:m>
                  <m:oMath xmlns:m="http://schemas.openxmlformats.org/officeDocument/2006/math">
                    <m:r>
                      <a:rPr lang="en-US" sz="2000" i="1">
                        <a:latin typeface="Cambria Math" panose="02040503050406030204" pitchFamily="18" charset="0"/>
                      </a:rPr>
                      <m:t>𝑥</m:t>
                    </m:r>
                  </m:oMath>
                </a14:m>
                <a:r>
                  <a:rPr lang="en-US" sz="2000" dirty="0">
                    <a:latin typeface="Cambria" panose="02040503050406030204" pitchFamily="18" charset="0"/>
                    <a:ea typeface="Cambria" panose="02040503050406030204" pitchFamily="18" charset="0"/>
                  </a:rPr>
                  <a:t>.</a:t>
                </a:r>
              </a:p>
              <a:p>
                <a:pPr marL="0" indent="0">
                  <a:lnSpc>
                    <a:spcPct val="100000"/>
                  </a:lnSpc>
                  <a:buNone/>
                </a:pPr>
                <a:r>
                  <a:rPr lang="en-US" sz="2000" dirty="0" err="1">
                    <a:latin typeface="Cambria" panose="02040503050406030204" pitchFamily="18" charset="0"/>
                    <a:ea typeface="Cambria" panose="02040503050406030204" pitchFamily="18" charset="0"/>
                  </a:rPr>
                  <a:t>Lorsque</a:t>
                </a:r>
                <a:r>
                  <a:rPr lang="en-US" sz="2000" dirty="0">
                    <a:latin typeface="Cambria" panose="02040503050406030204" pitchFamily="18" charset="0"/>
                    <a:ea typeface="Cambria" panose="02040503050406030204" pitchFamily="18" charset="0"/>
                  </a:rPr>
                  <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&gt;0</m:t>
                    </m:r>
                  </m:oMath>
                </a14:m>
                <a:r>
                  <a:rPr lang="en-US" sz="2000" dirty="0">
                    <a:latin typeface="Cambria" panose="02040503050406030204" pitchFamily="18" charset="0"/>
                    <a:ea typeface="Cambria" panose="02040503050406030204" pitchFamily="18" charset="0"/>
                  </a:rPr>
                  <a:t>, on </a:t>
                </a:r>
                <a:r>
                  <a:rPr lang="en-US" sz="2000" dirty="0" err="1">
                    <a:latin typeface="Cambria" panose="02040503050406030204" pitchFamily="18" charset="0"/>
                    <a:ea typeface="Cambria" panose="02040503050406030204" pitchFamily="18" charset="0"/>
                  </a:rPr>
                  <a:t>définit</a:t>
                </a:r>
                <a:endParaRPr lang="en-US" sz="2000" dirty="0">
                  <a:latin typeface="Cambria" panose="02040503050406030204" pitchFamily="18" charset="0"/>
                  <a:ea typeface="Cambria"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e>
                      </m:d>
                      <m:r>
                        <a:rPr lang="en-US" sz="2000" i="1">
                          <a:latin typeface="Cambria Math" panose="02040503050406030204" pitchFamily="18" charset="0"/>
                        </a:rPr>
                        <m:t>.</m:t>
                      </m:r>
                    </m:oMath>
                  </m:oMathPara>
                </a14:m>
                <a:endParaRPr lang="en-US" sz="2000" dirty="0">
                  <a:latin typeface="Cambria" panose="02040503050406030204" pitchFamily="18" charset="0"/>
                  <a:ea typeface="Cambria" panose="02040503050406030204" pitchFamily="18" charset="0"/>
                </a:endParaRPr>
              </a:p>
              <a:p>
                <a:pPr marL="0" indent="0">
                  <a:lnSpc>
                    <a:spcPct val="100000"/>
                  </a:lnSpc>
                  <a:buNone/>
                </a:pPr>
                <a:r>
                  <a:rPr lang="en-US" sz="2000" dirty="0" err="1">
                    <a:latin typeface="Cambria" panose="02040503050406030204" pitchFamily="18" charset="0"/>
                    <a:ea typeface="Cambria" panose="02040503050406030204" pitchFamily="18" charset="0"/>
                  </a:rPr>
                  <a:t>Démontrer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qu’il</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existe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une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infinité</a:t>
                </a:r>
                <a:r>
                  <a:rPr lang="en-US" sz="2000" dirty="0">
                    <a:latin typeface="Cambria" panose="02040503050406030204" pitchFamily="18" charset="0"/>
                    <a:ea typeface="Cambria" panose="02040503050406030204" pitchFamily="18" charset="0"/>
                  </a:rPr>
                  <a:t> de </a:t>
                </a:r>
                <a:r>
                  <a:rPr lang="en-US" sz="2000" dirty="0" err="1">
                    <a:latin typeface="Cambria" panose="02040503050406030204" pitchFamily="18" charset="0"/>
                    <a:ea typeface="Cambria" panose="02040503050406030204" pitchFamily="18" charset="0"/>
                  </a:rPr>
                  <a:t>nombres</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rationnels</a:t>
                </a:r>
                <a:r>
                  <a:rPr lang="en-US" sz="2000" dirty="0">
                    <a:latin typeface="Cambria" panose="02040503050406030204" pitchFamily="18" charset="0"/>
                    <a:ea typeface="Cambria" panose="02040503050406030204" pitchFamily="18" charset="0"/>
                  </a:rPr>
                  <a:t> </a:t>
                </a:r>
                <a14:m>
                  <m:oMath xmlns:m="http://schemas.openxmlformats.org/officeDocument/2006/math">
                    <m:r>
                      <a:rPr lang="en-US" sz="2000" i="1">
                        <a:latin typeface="Cambria Math" panose="02040503050406030204" pitchFamily="18" charset="0"/>
                      </a:rPr>
                      <m:t>𝑢</m:t>
                    </m:r>
                  </m:oMath>
                </a14:m>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tels</a:t>
                </a:r>
                <a:r>
                  <a:rPr lang="en-US" sz="2000" dirty="0">
                    <a:latin typeface="Cambria" panose="02040503050406030204" pitchFamily="18" charset="0"/>
                    <a:ea typeface="Cambria" panose="02040503050406030204" pitchFamily="18" charset="0"/>
                  </a:rPr>
                  <a:t> que:</a:t>
                </a:r>
              </a:p>
              <a:p>
                <a:pPr>
                  <a:lnSpc>
                    <a:spcPct val="100000"/>
                  </a:lnSpc>
                </a:pPr>
                <a14:m>
                  <m:oMath xmlns:m="http://schemas.openxmlformats.org/officeDocument/2006/math">
                    <m:r>
                      <a:rPr lang="en-US" sz="2000" i="1">
                        <a:latin typeface="Cambria Math" panose="02040503050406030204" pitchFamily="18" charset="0"/>
                      </a:rPr>
                      <m:t>0&lt;</m:t>
                    </m:r>
                    <m:r>
                      <a:rPr lang="en-US" sz="2000" i="1">
                        <a:latin typeface="Cambria Math" panose="02040503050406030204" pitchFamily="18" charset="0"/>
                      </a:rPr>
                      <m:t>𝑢</m:t>
                    </m:r>
                    <m:r>
                      <a:rPr lang="en-US" sz="2000" i="1">
                        <a:latin typeface="Cambria Math" panose="02040503050406030204" pitchFamily="18" charset="0"/>
                      </a:rPr>
                      <m:t>&lt;1</m:t>
                    </m:r>
                  </m:oMath>
                </a14:m>
                <a:endParaRPr lang="en-US" sz="2000" i="1" dirty="0">
                  <a:latin typeface="Cambria" panose="02040503050406030204" pitchFamily="18" charset="0"/>
                  <a:ea typeface="Cambria" panose="02040503050406030204" pitchFamily="18" charset="0"/>
                </a:endParaRPr>
              </a:p>
              <a:p>
                <a:pPr>
                  <a:lnSpc>
                    <a:spcPct val="100000"/>
                  </a:lnSpc>
                </a:pPr>
                <a14:m>
                  <m:oMath xmlns:m="http://schemas.openxmlformats.org/officeDocument/2006/math">
                    <m:r>
                      <a:rPr lang="en-US" sz="2000" i="1">
                        <a:latin typeface="Cambria Math" panose="02040503050406030204" pitchFamily="18" charset="0"/>
                      </a:rPr>
                      <m:t>𝑢</m:t>
                    </m:r>
                    <m:r>
                      <a:rPr lang="en-US" sz="2000" i="1">
                        <a:latin typeface="Cambria Math" panose="02040503050406030204" pitchFamily="18" charset="0"/>
                      </a:rPr>
                      <m:t>, </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𝑢</m:t>
                        </m:r>
                      </m:e>
                    </m:d>
                  </m:oMath>
                </a14:m>
                <a:r>
                  <a:rPr lang="en-US" sz="2000" dirty="0">
                    <a:latin typeface="Cambria" panose="02040503050406030204" pitchFamily="18" charset="0"/>
                    <a:ea typeface="Cambria" panose="02040503050406030204" pitchFamily="18" charset="0"/>
                  </a:rPr>
                  <a:t> et </a:t>
                </a: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𝑢</m:t>
                            </m:r>
                          </m:e>
                        </m:d>
                      </m:e>
                    </m:d>
                  </m:oMath>
                </a14:m>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sont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distincts</a:t>
                </a:r>
                <a:endParaRPr lang="en-US" sz="2000" dirty="0">
                  <a:latin typeface="Cambria" panose="02040503050406030204" pitchFamily="18" charset="0"/>
                  <a:ea typeface="Cambria" panose="02040503050406030204" pitchFamily="18" charset="0"/>
                </a:endParaRPr>
              </a:p>
              <a:p>
                <a:pPr>
                  <a:lnSpc>
                    <a:spcPct val="100000"/>
                  </a:lnSpc>
                </a:pP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𝑢</m:t>
                            </m:r>
                          </m:e>
                        </m:d>
                      </m:e>
                    </m:d>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𝑢</m:t>
                                </m:r>
                              </m:e>
                            </m:d>
                          </m:e>
                        </m:d>
                      </m:e>
                    </m:d>
                  </m:oMath>
                </a14:m>
                <a:endParaRPr lang="en-US" sz="2000" dirty="0">
                  <a:latin typeface="Cambria" panose="02040503050406030204" pitchFamily="18" charset="0"/>
                  <a:ea typeface="Cambria" panose="02040503050406030204" pitchFamily="18" charset="0"/>
                </a:endParaRPr>
              </a:p>
            </p:txBody>
          </p:sp>
        </mc:Choice>
        <mc:Fallback xmlns="">
          <p:sp>
            <p:nvSpPr>
              <p:cNvPr id="4" name="Espace réservé du contenu 3">
                <a:extLst>
                  <a:ext uri="{FF2B5EF4-FFF2-40B4-BE49-F238E27FC236}">
                    <a16:creationId xmlns:a16="http://schemas.microsoft.com/office/drawing/2014/main" id="{C084B958-65B8-4A75-8E30-09CF396746DC}"/>
                  </a:ext>
                </a:extLst>
              </p:cNvPr>
              <p:cNvSpPr>
                <a:spLocks noGrp="1" noRot="1" noChangeAspect="1" noMove="1" noResize="1" noEditPoints="1" noAdjustHandles="1" noChangeArrowheads="1" noChangeShapeType="1" noTextEdit="1"/>
              </p:cNvSpPr>
              <p:nvPr>
                <p:ph sz="half" idx="2"/>
                <p:custDataLst>
                  <p:tags r:id="rId7"/>
                </p:custDataLst>
              </p:nvPr>
            </p:nvSpPr>
            <p:spPr>
              <a:xfrm>
                <a:off x="6189154" y="1712663"/>
                <a:ext cx="5164645" cy="4416423"/>
              </a:xfrm>
              <a:blipFill>
                <a:blip r:embed="rId8"/>
                <a:stretch>
                  <a:fillRect l="-1181" t="-829" b="-276"/>
                </a:stretch>
              </a:blipFill>
            </p:spPr>
            <p:txBody>
              <a:bodyPr/>
              <a:lstStyle/>
              <a:p>
                <a:r>
                  <a:rPr lang="fr-CA">
                    <a:noFill/>
                  </a:rPr>
                  <a:t> </a:t>
                </a:r>
              </a:p>
            </p:txBody>
          </p:sp>
        </mc:Fallback>
      </mc:AlternateContent>
    </p:spTree>
    <p:extLst>
      <p:ext uri="{BB962C8B-B14F-4D97-AF65-F5344CB8AC3E}">
        <p14:creationId xmlns:p14="http://schemas.microsoft.com/office/powerpoint/2010/main" val="395957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00883-FD23-4881-ACDB-ACB71C25EDDC}"/>
              </a:ext>
            </a:extLst>
          </p:cNvPr>
          <p:cNvSpPr>
            <a:spLocks noGrp="1"/>
          </p:cNvSpPr>
          <p:nvPr>
            <p:ph type="title"/>
            <p:custDataLst>
              <p:tags r:id="rId1"/>
            </p:custDataLst>
          </p:nvPr>
        </p:nvSpPr>
        <p:spPr>
          <a:xfrm>
            <a:off x="838200" y="365126"/>
            <a:ext cx="10515600" cy="1137104"/>
          </a:xfrm>
        </p:spPr>
        <p:txBody>
          <a:bodyPr>
            <a:normAutofit/>
          </a:bodyPr>
          <a:lstStyle/>
          <a:p>
            <a:pPr algn="ctr"/>
            <a:r>
              <a:rPr lang="fr-CA" dirty="0">
                <a:latin typeface="Cambria" panose="02040503050406030204" pitchFamily="18" charset="0"/>
                <a:ea typeface="Cambria" panose="02040503050406030204" pitchFamily="18" charset="0"/>
              </a:rPr>
              <a:t>AMC12</a:t>
            </a:r>
          </a:p>
        </p:txBody>
      </p:sp>
      <p:sp>
        <p:nvSpPr>
          <p:cNvPr id="3" name="Espace réservé du contenu 2">
            <a:extLst>
              <a:ext uri="{FF2B5EF4-FFF2-40B4-BE49-F238E27FC236}">
                <a16:creationId xmlns:a16="http://schemas.microsoft.com/office/drawing/2014/main" id="{7E278CC4-89F8-4F0D-A33B-791C0259CF78}"/>
              </a:ext>
            </a:extLst>
          </p:cNvPr>
          <p:cNvSpPr>
            <a:spLocks noGrp="1"/>
          </p:cNvSpPr>
          <p:nvPr>
            <p:ph idx="1"/>
            <p:custDataLst>
              <p:tags r:id="rId2"/>
            </p:custDataLst>
          </p:nvPr>
        </p:nvSpPr>
        <p:spPr>
          <a:xfrm>
            <a:off x="838200" y="2360645"/>
            <a:ext cx="10515600" cy="3816317"/>
          </a:xfrm>
        </p:spPr>
        <p:txBody>
          <a:bodyPr>
            <a:normAutofit lnSpcReduction="10000"/>
          </a:bodyPr>
          <a:lstStyle/>
          <a:p>
            <a:pPr marL="0" indent="0">
              <a:lnSpc>
                <a:spcPct val="100000"/>
              </a:lnSpc>
              <a:buNone/>
            </a:pPr>
            <a:r>
              <a:rPr lang="fr-CA" b="1" dirty="0">
                <a:latin typeface="Cambria" panose="02040503050406030204" pitchFamily="18" charset="0"/>
                <a:ea typeface="Cambria" panose="02040503050406030204" pitchFamily="18" charset="0"/>
              </a:rPr>
              <a:t>Jeudi, 10 novembre 2022</a:t>
            </a:r>
          </a:p>
          <a:p>
            <a:pPr marL="0" indent="0">
              <a:lnSpc>
                <a:spcPct val="100000"/>
              </a:lnSpc>
              <a:buNone/>
            </a:pPr>
            <a:r>
              <a:rPr lang="fr-CA" dirty="0">
                <a:latin typeface="Cambria" panose="02040503050406030204" pitchFamily="18" charset="0"/>
                <a:ea typeface="Cambria" panose="02040503050406030204" pitchFamily="18" charset="0"/>
              </a:rPr>
              <a:t>Durée : 75 minutes</a:t>
            </a:r>
          </a:p>
          <a:p>
            <a:pPr marL="0" indent="0">
              <a:lnSpc>
                <a:spcPct val="100000"/>
              </a:lnSpc>
              <a:buNone/>
            </a:pPr>
            <a:r>
              <a:rPr lang="fr-CA" dirty="0">
                <a:latin typeface="Cambria" panose="02040503050406030204" pitchFamily="18" charset="0"/>
                <a:ea typeface="Cambria" panose="02040503050406030204" pitchFamily="18" charset="0"/>
              </a:rPr>
              <a:t>Format : 25 questions à choix de réponses</a:t>
            </a:r>
          </a:p>
          <a:p>
            <a:pPr marL="0" indent="0">
              <a:lnSpc>
                <a:spcPct val="100000"/>
              </a:lnSpc>
              <a:buNone/>
            </a:pPr>
            <a:r>
              <a:rPr lang="fr-CA" dirty="0">
                <a:latin typeface="Cambria" panose="02040503050406030204" pitchFamily="18" charset="0"/>
                <a:ea typeface="Cambria" panose="02040503050406030204" pitchFamily="18" charset="0"/>
              </a:rPr>
              <a:t>Matériel : Crayons, efface, règle, compas, papier brouillon</a:t>
            </a:r>
          </a:p>
          <a:p>
            <a:pPr marL="0" indent="0">
              <a:lnSpc>
                <a:spcPct val="100000"/>
              </a:lnSpc>
              <a:buNone/>
            </a:pPr>
            <a:r>
              <a:rPr lang="fr-CA" dirty="0">
                <a:latin typeface="Cambria" panose="02040503050406030204" pitchFamily="18" charset="0"/>
                <a:ea typeface="Cambria" panose="02040503050406030204" pitchFamily="18" charset="0"/>
              </a:rPr>
              <a:t>Éligibilité : Avoir moins de 19,5 ans à la date du concours</a:t>
            </a:r>
          </a:p>
          <a:p>
            <a:pPr marL="0" indent="0">
              <a:lnSpc>
                <a:spcPct val="100000"/>
              </a:lnSpc>
              <a:buNone/>
            </a:pPr>
            <a:r>
              <a:rPr lang="fr-CA" dirty="0">
                <a:latin typeface="Cambria" panose="02040503050406030204" pitchFamily="18" charset="0"/>
                <a:ea typeface="Cambria" panose="02040503050406030204" pitchFamily="18" charset="0"/>
              </a:rPr>
              <a:t>AMC : American </a:t>
            </a:r>
            <a:r>
              <a:rPr lang="fr-CA" dirty="0" err="1">
                <a:latin typeface="Cambria" panose="02040503050406030204" pitchFamily="18" charset="0"/>
                <a:ea typeface="Cambria" panose="02040503050406030204" pitchFamily="18" charset="0"/>
              </a:rPr>
              <a:t>Mathematics</a:t>
            </a:r>
            <a:r>
              <a:rPr lang="fr-CA" dirty="0">
                <a:latin typeface="Cambria" panose="02040503050406030204" pitchFamily="18" charset="0"/>
                <a:ea typeface="Cambria" panose="02040503050406030204" pitchFamily="18" charset="0"/>
              </a:rPr>
              <a:t> </a:t>
            </a:r>
            <a:r>
              <a:rPr lang="fr-CA" dirty="0" err="1">
                <a:latin typeface="Cambria" panose="02040503050406030204" pitchFamily="18" charset="0"/>
                <a:ea typeface="Cambria" panose="02040503050406030204" pitchFamily="18" charset="0"/>
              </a:rPr>
              <a:t>Competitions</a:t>
            </a:r>
            <a:endParaRPr lang="fr-CA" dirty="0">
              <a:latin typeface="Cambria" panose="02040503050406030204" pitchFamily="18" charset="0"/>
              <a:ea typeface="Cambria" panose="02040503050406030204" pitchFamily="18" charset="0"/>
            </a:endParaRPr>
          </a:p>
          <a:p>
            <a:pPr marL="0" indent="0">
              <a:lnSpc>
                <a:spcPct val="100000"/>
              </a:lnSpc>
              <a:buNone/>
            </a:pPr>
            <a:r>
              <a:rPr lang="fr-CA" dirty="0">
                <a:latin typeface="Cambria" panose="02040503050406030204" pitchFamily="18" charset="0"/>
                <a:ea typeface="Cambria" panose="02040503050406030204" pitchFamily="18" charset="0"/>
              </a:rPr>
              <a:t>États-Unis : AMC </a:t>
            </a:r>
            <a:r>
              <a:rPr lang="fr-FR" dirty="0">
                <a:latin typeface="Cambria" panose="02040503050406030204" pitchFamily="18" charset="0"/>
                <a:ea typeface="Cambria" panose="02040503050406030204" pitchFamily="18" charset="0"/>
              </a:rPr>
              <a:t>→ Olympiade internationale de mathématiques</a:t>
            </a:r>
            <a:endParaRPr lang="fr-CA" dirty="0">
              <a:latin typeface="Cambria" panose="02040503050406030204" pitchFamily="18" charset="0"/>
              <a:ea typeface="Cambria" panose="02040503050406030204" pitchFamily="18" charset="0"/>
            </a:endParaRPr>
          </a:p>
          <a:p>
            <a:pPr marL="0" indent="0">
              <a:lnSpc>
                <a:spcPct val="100000"/>
              </a:lnSpc>
              <a:buNone/>
            </a:pPr>
            <a:endParaRPr lang="fr-CA" dirty="0">
              <a:latin typeface="Cambria" panose="02040503050406030204" pitchFamily="18" charset="0"/>
              <a:ea typeface="Cambria" panose="02040503050406030204" pitchFamily="18" charset="0"/>
            </a:endParaRPr>
          </a:p>
        </p:txBody>
      </p:sp>
      <p:pic>
        <p:nvPicPr>
          <p:cNvPr id="8" name="Image 7" descr="Une image contenant texte, signe&#10;&#10;Description générée automatiquement">
            <a:extLst>
              <a:ext uri="{FF2B5EF4-FFF2-40B4-BE49-F238E27FC236}">
                <a16:creationId xmlns:a16="http://schemas.microsoft.com/office/drawing/2014/main" id="{2F932C25-DF86-4B8E-A655-CFEA9EF34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5875" y="1320662"/>
            <a:ext cx="2000250" cy="857250"/>
          </a:xfrm>
          <a:prstGeom prst="rect">
            <a:avLst/>
          </a:prstGeom>
        </p:spPr>
      </p:pic>
    </p:spTree>
    <p:extLst>
      <p:ext uri="{BB962C8B-B14F-4D97-AF65-F5344CB8AC3E}">
        <p14:creationId xmlns:p14="http://schemas.microsoft.com/office/powerpoint/2010/main" val="13349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A8E3F-A1F6-4D97-B505-7E51648A9E97}"/>
              </a:ext>
            </a:extLst>
          </p:cNvPr>
          <p:cNvSpPr>
            <a:spLocks noGrp="1"/>
          </p:cNvSpPr>
          <p:nvPr>
            <p:ph type="title"/>
            <p:custDataLst>
              <p:tags r:id="rId1"/>
            </p:custDataLst>
          </p:nvPr>
        </p:nvSpPr>
        <p:spPr>
          <a:xfrm>
            <a:off x="838200" y="365125"/>
            <a:ext cx="10515600" cy="982412"/>
          </a:xfrm>
        </p:spPr>
        <p:txBody>
          <a:bodyPr>
            <a:normAutofit/>
          </a:bodyPr>
          <a:lstStyle/>
          <a:p>
            <a:pPr algn="ctr"/>
            <a:r>
              <a:rPr lang="en-US" kern="1200" dirty="0">
                <a:latin typeface="Cambria" panose="02040503050406030204" pitchFamily="18" charset="0"/>
                <a:ea typeface="Cambria" panose="02040503050406030204" pitchFamily="18" charset="0"/>
              </a:rPr>
              <a:t>AMC12</a:t>
            </a:r>
            <a:endParaRPr lang="fr-CA"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5C97B9B-1512-49CC-AE22-8906D25C9E58}"/>
                  </a:ext>
                </a:extLst>
              </p:cNvPr>
              <p:cNvSpPr>
                <a:spLocks noGrp="1"/>
              </p:cNvSpPr>
              <p:nvPr>
                <p:ph sz="half" idx="1"/>
                <p:custDataLst>
                  <p:tags r:id="rId2"/>
                </p:custDataLst>
              </p:nvPr>
            </p:nvSpPr>
            <p:spPr>
              <a:xfrm>
                <a:off x="838200" y="1712663"/>
                <a:ext cx="5158427" cy="4416423"/>
              </a:xfrm>
            </p:spPr>
            <p:txBody>
              <a:bodyPr>
                <a:normAutofit/>
              </a:bodyPr>
              <a:lstStyle/>
              <a:p>
                <a:pPr marL="0" indent="0">
                  <a:lnSpc>
                    <a:spcPct val="100000"/>
                  </a:lnSpc>
                  <a:buNone/>
                </a:pPr>
                <a:r>
                  <a:rPr lang="fr-CA" sz="2000" b="1" dirty="0">
                    <a:latin typeface="Cambria" panose="02040503050406030204" pitchFamily="18" charset="0"/>
                    <a:ea typeface="Cambria" panose="02040503050406030204" pitchFamily="18" charset="0"/>
                  </a:rPr>
                  <a:t>4 (2010)</a:t>
                </a:r>
              </a:p>
              <a:p>
                <a:pPr marL="0" indent="0">
                  <a:lnSpc>
                    <a:spcPct val="100000"/>
                  </a:lnSpc>
                  <a:buNone/>
                </a:pPr>
                <a:r>
                  <a:rPr lang="fr-CA" sz="2000" dirty="0">
                    <a:latin typeface="Cambria" panose="02040503050406030204" pitchFamily="18" charset="0"/>
                    <a:ea typeface="Cambria" panose="02040503050406030204" pitchFamily="18" charset="0"/>
                  </a:rPr>
                  <a:t>Si </a:t>
                </a:r>
                <a14:m>
                  <m:oMath xmlns:m="http://schemas.openxmlformats.org/officeDocument/2006/math">
                    <m:r>
                      <a:rPr lang="fr-CA" sz="2000" b="0" i="1" smtClean="0">
                        <a:latin typeface="Cambria Math" panose="02040503050406030204" pitchFamily="18" charset="0"/>
                        <a:ea typeface="Cambria" panose="02040503050406030204" pitchFamily="18" charset="0"/>
                      </a:rPr>
                      <m:t>𝑥</m:t>
                    </m:r>
                    <m:r>
                      <a:rPr lang="fr-CA" sz="2000" b="0" i="1" smtClean="0">
                        <a:latin typeface="Cambria Math" panose="02040503050406030204" pitchFamily="18" charset="0"/>
                        <a:ea typeface="Cambria" panose="02040503050406030204" pitchFamily="18" charset="0"/>
                      </a:rPr>
                      <m:t>&lt;0</m:t>
                    </m:r>
                  </m:oMath>
                </a14:m>
                <a:r>
                  <a:rPr lang="fr-CA" sz="2000" dirty="0">
                    <a:latin typeface="Cambria" panose="02040503050406030204" pitchFamily="18" charset="0"/>
                    <a:ea typeface="Cambria" panose="02040503050406030204" pitchFamily="18" charset="0"/>
                  </a:rPr>
                  <a:t>, lequel est positif?</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a:t>
                </a:r>
                <a14:m>
                  <m:oMath xmlns:m="http://schemas.openxmlformats.org/officeDocument/2006/math">
                    <m:f>
                      <m:fPr>
                        <m:ctrlPr>
                          <a:rPr lang="fr-CA" sz="2000" b="0" i="1" smtClean="0">
                            <a:latin typeface="Cambria Math" panose="02040503050406030204" pitchFamily="18" charset="0"/>
                          </a:rPr>
                        </m:ctrlPr>
                      </m:fPr>
                      <m:num>
                        <m:r>
                          <a:rPr lang="fr-CA" sz="2000" b="0" i="1" smtClean="0">
                            <a:latin typeface="Cambria Math" panose="02040503050406030204" pitchFamily="18" charset="0"/>
                          </a:rPr>
                          <m:t>𝑥</m:t>
                        </m:r>
                      </m:num>
                      <m:den>
                        <m:d>
                          <m:dPr>
                            <m:begChr m:val="|"/>
                            <m:endChr m:val="|"/>
                            <m:ctrlPr>
                              <a:rPr lang="fr-CA" sz="2000" b="0" i="1" smtClean="0">
                                <a:latin typeface="Cambria Math" panose="02040503050406030204" pitchFamily="18" charset="0"/>
                              </a:rPr>
                            </m:ctrlPr>
                          </m:dPr>
                          <m:e>
                            <m:r>
                              <a:rPr lang="fr-CA" sz="2000" b="0" i="1" smtClean="0">
                                <a:latin typeface="Cambria Math" panose="02040503050406030204" pitchFamily="18" charset="0"/>
                              </a:rPr>
                              <m:t>𝑥</m:t>
                            </m:r>
                          </m:e>
                        </m:d>
                      </m:den>
                    </m:f>
                  </m:oMath>
                </a14:m>
                <a:endParaRPr lang="fr-CA" sz="2000" i="1" dirty="0">
                  <a:latin typeface="Cambria" panose="02040503050406030204" pitchFamily="18" charset="0"/>
                  <a:ea typeface="Cambria" panose="02040503050406030204" pitchFamily="18" charset="0"/>
                </a:endParaRPr>
              </a:p>
              <a:p>
                <a:pPr marL="0" indent="0">
                  <a:lnSpc>
                    <a:spcPct val="100000"/>
                  </a:lnSpc>
                  <a:buFont typeface="+mj-lt"/>
                  <a:buAutoNum type="alphaUcPeriod"/>
                </a:pPr>
                <a:r>
                  <a:rPr lang="fr-CA" sz="2000" b="0" dirty="0">
                    <a:latin typeface="Cambria" panose="02040503050406030204" pitchFamily="18" charset="0"/>
                    <a:ea typeface="Cambria" panose="02040503050406030204" pitchFamily="18" charset="0"/>
                  </a:rPr>
                  <a:t>   </a:t>
                </a:r>
                <a14:m>
                  <m:oMath xmlns:m="http://schemas.openxmlformats.org/officeDocument/2006/math">
                    <m:r>
                      <a:rPr lang="fr-CA" sz="2000" b="0" i="1" smtClean="0">
                        <a:latin typeface="Cambria Math" panose="02040503050406030204" pitchFamily="18" charset="0"/>
                      </a:rPr>
                      <m:t>−</m:t>
                    </m:r>
                    <m:sSup>
                      <m:sSupPr>
                        <m:ctrlPr>
                          <a:rPr lang="fr-CA" sz="2000" b="0" i="1" smtClean="0">
                            <a:latin typeface="Cambria Math" panose="02040503050406030204" pitchFamily="18" charset="0"/>
                          </a:rPr>
                        </m:ctrlPr>
                      </m:sSupPr>
                      <m:e>
                        <m:r>
                          <a:rPr lang="fr-CA" sz="2000" b="0" i="1" smtClean="0">
                            <a:latin typeface="Cambria Math" panose="02040503050406030204" pitchFamily="18" charset="0"/>
                          </a:rPr>
                          <m:t>𝑥</m:t>
                        </m:r>
                      </m:e>
                      <m:sup>
                        <m:r>
                          <a:rPr lang="fr-CA" sz="2000" b="0" i="1" smtClean="0">
                            <a:latin typeface="Cambria Math" panose="02040503050406030204" pitchFamily="18" charset="0"/>
                          </a:rPr>
                          <m:t>2</m:t>
                        </m:r>
                      </m:sup>
                    </m:sSup>
                  </m:oMath>
                </a14:m>
                <a:endParaRPr lang="fr-CA" sz="2000" i="1" dirty="0">
                  <a:latin typeface="Cambria" panose="02040503050406030204" pitchFamily="18" charset="0"/>
                  <a:ea typeface="Cambria" panose="02040503050406030204" pitchFamily="18" charset="0"/>
                </a:endParaRPr>
              </a:p>
              <a:p>
                <a:pPr marL="0" indent="0">
                  <a:lnSpc>
                    <a:spcPct val="100000"/>
                  </a:lnSpc>
                  <a:buFont typeface="+mj-lt"/>
                  <a:buAutoNum type="alphaUcPeriod"/>
                </a:pPr>
                <a:r>
                  <a:rPr lang="fr-CA" sz="2000" b="0" dirty="0">
                    <a:latin typeface="Cambria" panose="02040503050406030204" pitchFamily="18" charset="0"/>
                    <a:ea typeface="Cambria" panose="02040503050406030204" pitchFamily="18" charset="0"/>
                  </a:rPr>
                  <a:t>   </a:t>
                </a:r>
                <a14:m>
                  <m:oMath xmlns:m="http://schemas.openxmlformats.org/officeDocument/2006/math">
                    <m:r>
                      <a:rPr lang="fr-CA" sz="2000" b="0" i="1" smtClean="0">
                        <a:latin typeface="Cambria Math" panose="02040503050406030204" pitchFamily="18" charset="0"/>
                      </a:rPr>
                      <m:t>−</m:t>
                    </m:r>
                    <m:sSup>
                      <m:sSupPr>
                        <m:ctrlPr>
                          <a:rPr lang="fr-CA" sz="2000" b="0" i="1" smtClean="0">
                            <a:latin typeface="Cambria Math" panose="02040503050406030204" pitchFamily="18" charset="0"/>
                          </a:rPr>
                        </m:ctrlPr>
                      </m:sSupPr>
                      <m:e>
                        <m:r>
                          <a:rPr lang="fr-CA" sz="2000" b="0" i="1" smtClean="0">
                            <a:latin typeface="Cambria Math" panose="02040503050406030204" pitchFamily="18" charset="0"/>
                          </a:rPr>
                          <m:t>2</m:t>
                        </m:r>
                      </m:e>
                      <m:sup>
                        <m:r>
                          <a:rPr lang="fr-CA" sz="2000" b="0" i="1" smtClean="0">
                            <a:latin typeface="Cambria Math" panose="02040503050406030204" pitchFamily="18" charset="0"/>
                          </a:rPr>
                          <m:t>𝑥</m:t>
                        </m:r>
                      </m:sup>
                    </m:sSup>
                  </m:oMath>
                </a14:m>
                <a:endParaRPr lang="fr-CA" sz="2000" i="1" dirty="0">
                  <a:latin typeface="Cambria" panose="02040503050406030204" pitchFamily="18" charset="0"/>
                  <a:ea typeface="Cambria" panose="02040503050406030204" pitchFamily="18" charset="0"/>
                </a:endParaRPr>
              </a:p>
              <a:p>
                <a:pPr marL="0" indent="0">
                  <a:lnSpc>
                    <a:spcPct val="100000"/>
                  </a:lnSpc>
                  <a:buFont typeface="+mj-lt"/>
                  <a:buAutoNum type="alphaUcPeriod"/>
                </a:pPr>
                <a:r>
                  <a:rPr lang="fr-CA" sz="2000" b="0" dirty="0">
                    <a:latin typeface="Cambria" panose="02040503050406030204" pitchFamily="18" charset="0"/>
                    <a:ea typeface="Cambria" panose="02040503050406030204" pitchFamily="18" charset="0"/>
                  </a:rPr>
                  <a:t>   </a:t>
                </a:r>
                <a14:m>
                  <m:oMath xmlns:m="http://schemas.openxmlformats.org/officeDocument/2006/math">
                    <m:r>
                      <a:rPr lang="fr-CA" sz="2000" b="0" i="1" smtClean="0">
                        <a:latin typeface="Cambria Math" panose="02040503050406030204" pitchFamily="18" charset="0"/>
                      </a:rPr>
                      <m:t>−</m:t>
                    </m:r>
                    <m:sSup>
                      <m:sSupPr>
                        <m:ctrlPr>
                          <a:rPr lang="fr-CA" sz="2000" b="0" i="1" smtClean="0">
                            <a:latin typeface="Cambria Math" panose="02040503050406030204" pitchFamily="18" charset="0"/>
                          </a:rPr>
                        </m:ctrlPr>
                      </m:sSupPr>
                      <m:e>
                        <m:r>
                          <a:rPr lang="fr-CA" sz="2000" b="0" i="1" smtClean="0">
                            <a:latin typeface="Cambria Math" panose="02040503050406030204" pitchFamily="18" charset="0"/>
                          </a:rPr>
                          <m:t>𝑥</m:t>
                        </m:r>
                      </m:e>
                      <m:sup>
                        <m:r>
                          <a:rPr lang="fr-CA" sz="2000" b="0" i="1" smtClean="0">
                            <a:latin typeface="Cambria Math" panose="02040503050406030204" pitchFamily="18" charset="0"/>
                          </a:rPr>
                          <m:t>−1</m:t>
                        </m:r>
                      </m:sup>
                    </m:sSup>
                  </m:oMath>
                </a14:m>
                <a:endParaRPr lang="fr-CA" sz="2000" i="1" dirty="0">
                  <a:latin typeface="Cambria" panose="02040503050406030204" pitchFamily="18" charset="0"/>
                  <a:ea typeface="Cambria" panose="02040503050406030204" pitchFamily="18" charset="0"/>
                </a:endParaRP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a:t>
                </a:r>
                <a14:m>
                  <m:oMath xmlns:m="http://schemas.openxmlformats.org/officeDocument/2006/math">
                    <m:rad>
                      <m:radPr>
                        <m:ctrlPr>
                          <a:rPr lang="fr-CA" sz="2000" i="1" smtClean="0">
                            <a:latin typeface="Cambria Math" panose="02040503050406030204" pitchFamily="18" charset="0"/>
                          </a:rPr>
                        </m:ctrlPr>
                      </m:radPr>
                      <m:deg>
                        <m:r>
                          <a:rPr lang="fr-CA" sz="2000" i="1" smtClean="0">
                            <a:latin typeface="Cambria Math" panose="02040503050406030204" pitchFamily="18" charset="0"/>
                          </a:rPr>
                          <m:t>3</m:t>
                        </m:r>
                      </m:deg>
                      <m:e>
                        <m:r>
                          <a:rPr lang="fr-CA" sz="2000" b="0" i="1" smtClean="0">
                            <a:latin typeface="Cambria Math" panose="02040503050406030204" pitchFamily="18" charset="0"/>
                          </a:rPr>
                          <m:t>𝑥</m:t>
                        </m:r>
                      </m:e>
                    </m:rad>
                  </m:oMath>
                </a14:m>
                <a:r>
                  <a:rPr lang="fr-CA" sz="2000" dirty="0">
                    <a:latin typeface="Cambria" panose="02040503050406030204" pitchFamily="18" charset="0"/>
                    <a:ea typeface="Cambria" panose="02040503050406030204" pitchFamily="18" charset="0"/>
                  </a:rPr>
                  <a:t> </a:t>
                </a:r>
              </a:p>
            </p:txBody>
          </p:sp>
        </mc:Choice>
        <mc:Fallback xmlns="">
          <p:sp>
            <p:nvSpPr>
              <p:cNvPr id="3" name="Espace réservé du contenu 2">
                <a:extLst>
                  <a:ext uri="{FF2B5EF4-FFF2-40B4-BE49-F238E27FC236}">
                    <a16:creationId xmlns:a16="http://schemas.microsoft.com/office/drawing/2014/main" id="{D5C97B9B-1512-49CC-AE22-8906D25C9E58}"/>
                  </a:ext>
                </a:extLst>
              </p:cNvPr>
              <p:cNvSpPr>
                <a:spLocks noGrp="1" noRot="1" noChangeAspect="1" noMove="1" noResize="1" noEditPoints="1" noAdjustHandles="1" noChangeArrowheads="1" noChangeShapeType="1" noTextEdit="1"/>
              </p:cNvSpPr>
              <p:nvPr>
                <p:ph sz="half" idx="1"/>
                <p:custDataLst>
                  <p:tags r:id="rId5"/>
                </p:custDataLst>
              </p:nvPr>
            </p:nvSpPr>
            <p:spPr>
              <a:xfrm>
                <a:off x="838200" y="1712663"/>
                <a:ext cx="5158427" cy="4416423"/>
              </a:xfrm>
              <a:blipFill>
                <a:blip r:embed="rId6"/>
                <a:stretch>
                  <a:fillRect l="-1300" t="-829"/>
                </a:stretch>
              </a:blipFill>
            </p:spPr>
            <p:txBody>
              <a:bodyPr/>
              <a:lstStyle/>
              <a:p>
                <a:r>
                  <a:rPr lang="fr-CA">
                    <a:noFill/>
                  </a:rPr>
                  <a:t> </a:t>
                </a:r>
              </a:p>
            </p:txBody>
          </p:sp>
        </mc:Fallback>
      </mc:AlternateContent>
      <p:sp>
        <p:nvSpPr>
          <p:cNvPr id="4" name="Espace réservé du contenu 3">
            <a:extLst>
              <a:ext uri="{FF2B5EF4-FFF2-40B4-BE49-F238E27FC236}">
                <a16:creationId xmlns:a16="http://schemas.microsoft.com/office/drawing/2014/main" id="{C084B958-65B8-4A75-8E30-09CF396746DC}"/>
              </a:ext>
            </a:extLst>
          </p:cNvPr>
          <p:cNvSpPr>
            <a:spLocks noGrp="1"/>
          </p:cNvSpPr>
          <p:nvPr>
            <p:ph sz="half" idx="2"/>
            <p:custDataLst>
              <p:tags r:id="rId3"/>
            </p:custDataLst>
          </p:nvPr>
        </p:nvSpPr>
        <p:spPr>
          <a:xfrm>
            <a:off x="6189154" y="1712663"/>
            <a:ext cx="5164645" cy="4416423"/>
          </a:xfrm>
        </p:spPr>
        <p:txBody>
          <a:bodyPr>
            <a:noAutofit/>
          </a:bodyPr>
          <a:lstStyle/>
          <a:p>
            <a:pPr marL="0" indent="0">
              <a:lnSpc>
                <a:spcPct val="100000"/>
              </a:lnSpc>
              <a:buNone/>
            </a:pPr>
            <a:r>
              <a:rPr lang="fr-CA" sz="2000" b="1" dirty="0">
                <a:latin typeface="Cambria" panose="02040503050406030204" pitchFamily="18" charset="0"/>
                <a:ea typeface="Cambria" panose="02040503050406030204" pitchFamily="18" charset="0"/>
              </a:rPr>
              <a:t>25 (2010)</a:t>
            </a:r>
          </a:p>
          <a:p>
            <a:pPr marL="0" indent="0">
              <a:lnSpc>
                <a:spcPct val="100000"/>
              </a:lnSpc>
              <a:buNone/>
            </a:pPr>
            <a:r>
              <a:rPr lang="fr-CA" sz="2000" dirty="0">
                <a:latin typeface="Cambria" panose="02040503050406030204" pitchFamily="18" charset="0"/>
                <a:ea typeface="Cambria" panose="02040503050406030204" pitchFamily="18" charset="0"/>
              </a:rPr>
              <a:t>Deux quadrilatères sont considérés les mêmes si on peut en obtenir un à partir d’une rotation ou une translation de l’autre. Combien y a-t-il de quadrilatères convexes et cycliques dont les mesures des côtés sont entières et que le périmètre est 32?</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560</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564</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568</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1498</a:t>
            </a:r>
          </a:p>
          <a:p>
            <a:pPr marL="0" indent="0">
              <a:lnSpc>
                <a:spcPct val="100000"/>
              </a:lnSpc>
              <a:buFont typeface="+mj-lt"/>
              <a:buAutoNum type="alphaUcPeriod"/>
            </a:pPr>
            <a:r>
              <a:rPr lang="fr-CA" sz="2000" dirty="0">
                <a:latin typeface="Cambria" panose="02040503050406030204" pitchFamily="18" charset="0"/>
                <a:ea typeface="Cambria" panose="02040503050406030204" pitchFamily="18" charset="0"/>
              </a:rPr>
              <a:t>   2255</a:t>
            </a:r>
          </a:p>
        </p:txBody>
      </p:sp>
    </p:spTree>
    <p:extLst>
      <p:ext uri="{BB962C8B-B14F-4D97-AF65-F5344CB8AC3E}">
        <p14:creationId xmlns:p14="http://schemas.microsoft.com/office/powerpoint/2010/main" val="223389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00883-FD23-4881-ACDB-ACB71C25EDDC}"/>
              </a:ext>
            </a:extLst>
          </p:cNvPr>
          <p:cNvSpPr>
            <a:spLocks noGrp="1"/>
          </p:cNvSpPr>
          <p:nvPr>
            <p:ph type="title"/>
            <p:custDataLst>
              <p:tags r:id="rId1"/>
            </p:custDataLst>
          </p:nvPr>
        </p:nvSpPr>
        <p:spPr>
          <a:xfrm>
            <a:off x="838200" y="365126"/>
            <a:ext cx="10515600" cy="1137104"/>
          </a:xfrm>
        </p:spPr>
        <p:txBody>
          <a:bodyPr>
            <a:normAutofit/>
          </a:bodyPr>
          <a:lstStyle/>
          <a:p>
            <a:pPr algn="ctr"/>
            <a:r>
              <a:rPr lang="fr-CA" kern="1200" dirty="0">
                <a:latin typeface="Cambria" panose="02040503050406030204" pitchFamily="18" charset="0"/>
                <a:ea typeface="Cambria" panose="02040503050406030204" pitchFamily="18" charset="0"/>
              </a:rPr>
              <a:t>CCMS</a:t>
            </a:r>
            <a:endParaRPr lang="fr-CA" dirty="0">
              <a:latin typeface="Cambria" panose="02040503050406030204" pitchFamily="18"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7E278CC4-89F8-4F0D-A33B-791C0259CF78}"/>
              </a:ext>
            </a:extLst>
          </p:cNvPr>
          <p:cNvSpPr>
            <a:spLocks noGrp="1"/>
          </p:cNvSpPr>
          <p:nvPr>
            <p:ph idx="1"/>
            <p:custDataLst>
              <p:tags r:id="rId2"/>
            </p:custDataLst>
          </p:nvPr>
        </p:nvSpPr>
        <p:spPr>
          <a:xfrm>
            <a:off x="838200" y="1981201"/>
            <a:ext cx="10515600" cy="4195762"/>
          </a:xfrm>
        </p:spPr>
        <p:txBody>
          <a:bodyPr>
            <a:normAutofit/>
          </a:bodyPr>
          <a:lstStyle/>
          <a:p>
            <a:pPr marL="0" indent="0">
              <a:lnSpc>
                <a:spcPct val="100000"/>
              </a:lnSpc>
              <a:buNone/>
            </a:pPr>
            <a:r>
              <a:rPr lang="fr-CA" b="1" dirty="0">
                <a:latin typeface="Cambria" panose="02040503050406030204" pitchFamily="18" charset="0"/>
                <a:ea typeface="Cambria" panose="02040503050406030204" pitchFamily="18" charset="0"/>
              </a:rPr>
              <a:t>Mercredi, 16 novembre 2022</a:t>
            </a:r>
          </a:p>
          <a:p>
            <a:pPr marL="0" indent="0">
              <a:lnSpc>
                <a:spcPct val="100000"/>
              </a:lnSpc>
              <a:buNone/>
            </a:pPr>
            <a:r>
              <a:rPr lang="fr-CA" dirty="0">
                <a:latin typeface="Cambria" panose="02040503050406030204" pitchFamily="18" charset="0"/>
                <a:ea typeface="Cambria" panose="02040503050406030204" pitchFamily="18" charset="0"/>
              </a:rPr>
              <a:t>Durée : 120 minutes</a:t>
            </a:r>
          </a:p>
          <a:p>
            <a:pPr marL="0" indent="0">
              <a:lnSpc>
                <a:spcPct val="100000"/>
              </a:lnSpc>
              <a:buNone/>
            </a:pPr>
            <a:r>
              <a:rPr lang="fr-CA" dirty="0">
                <a:latin typeface="Cambria" panose="02040503050406030204" pitchFamily="18" charset="0"/>
                <a:ea typeface="Cambria" panose="02040503050406030204" pitchFamily="18" charset="0"/>
              </a:rPr>
              <a:t>Format : 6 questions à réponse courte et 3 questions à solution complète</a:t>
            </a:r>
          </a:p>
          <a:p>
            <a:pPr marL="0" indent="0">
              <a:lnSpc>
                <a:spcPct val="100000"/>
              </a:lnSpc>
              <a:buNone/>
            </a:pPr>
            <a:r>
              <a:rPr lang="fr-CA" dirty="0">
                <a:latin typeface="Cambria" panose="02040503050406030204" pitchFamily="18" charset="0"/>
                <a:ea typeface="Cambria" panose="02040503050406030204" pitchFamily="18" charset="0"/>
              </a:rPr>
              <a:t>Matériel : Calculatrice ok</a:t>
            </a:r>
          </a:p>
          <a:p>
            <a:pPr marL="0" indent="0">
              <a:lnSpc>
                <a:spcPct val="100000"/>
              </a:lnSpc>
              <a:buNone/>
            </a:pPr>
            <a:r>
              <a:rPr lang="fr-CA" dirty="0">
                <a:latin typeface="Cambria" panose="02040503050406030204" pitchFamily="18" charset="0"/>
                <a:ea typeface="Cambria" panose="02040503050406030204" pitchFamily="18" charset="0"/>
              </a:rPr>
              <a:t>Éligibilité : Première année de cégep</a:t>
            </a:r>
          </a:p>
          <a:p>
            <a:pPr marL="0" indent="0">
              <a:lnSpc>
                <a:spcPct val="100000"/>
              </a:lnSpc>
              <a:buNone/>
            </a:pPr>
            <a:r>
              <a:rPr lang="fr-CA" dirty="0">
                <a:latin typeface="Cambria" panose="02040503050406030204" pitchFamily="18" charset="0"/>
                <a:ea typeface="Cambria" panose="02040503050406030204" pitchFamily="18" charset="0"/>
              </a:rPr>
              <a:t>CCMS : Concours canadien de mathématiques de niveau supérieur</a:t>
            </a:r>
          </a:p>
        </p:txBody>
      </p:sp>
      <p:pic>
        <p:nvPicPr>
          <p:cNvPr id="10" name="Image 9">
            <a:extLst>
              <a:ext uri="{FF2B5EF4-FFF2-40B4-BE49-F238E27FC236}">
                <a16:creationId xmlns:a16="http://schemas.microsoft.com/office/drawing/2014/main" id="{7E1E8B94-8652-42CF-82C0-B3818F3E0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078" y="675142"/>
            <a:ext cx="1732722" cy="1732722"/>
          </a:xfrm>
          <a:prstGeom prst="rect">
            <a:avLst/>
          </a:prstGeom>
        </p:spPr>
      </p:pic>
    </p:spTree>
    <p:extLst>
      <p:ext uri="{BB962C8B-B14F-4D97-AF65-F5344CB8AC3E}">
        <p14:creationId xmlns:p14="http://schemas.microsoft.com/office/powerpoint/2010/main" val="4081601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10.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60.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TotalTime>
  <Words>929</Words>
  <Application>Microsoft Office PowerPoint</Application>
  <PresentationFormat>Grand écran</PresentationFormat>
  <Paragraphs>121</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Cambria</vt:lpstr>
      <vt:lpstr>Cambria Math</vt:lpstr>
      <vt:lpstr>Thème Office</vt:lpstr>
      <vt:lpstr>Présentation PowerPoint</vt:lpstr>
      <vt:lpstr>Présentation PowerPoint</vt:lpstr>
      <vt:lpstr>Présentation PowerPoint</vt:lpstr>
      <vt:lpstr>Concours de maths d’hier à aujourd’hui</vt:lpstr>
      <vt:lpstr>Défi ouvert canadien de mathématiques</vt:lpstr>
      <vt:lpstr>Défi ouvert canadien de mathématiques</vt:lpstr>
      <vt:lpstr>AMC12</vt:lpstr>
      <vt:lpstr>AMC12</vt:lpstr>
      <vt:lpstr>CCMS</vt:lpstr>
      <vt:lpstr>CCMS</vt:lpstr>
      <vt:lpstr>CIJML</vt:lpstr>
      <vt:lpstr>CIJML</vt:lpstr>
      <vt:lpstr>Présentation PowerPoint</vt:lpstr>
      <vt:lpstr>Concours collegial de l’AMQ</vt:lpstr>
      <vt:lpstr>Concours collegial de l’AMQ</vt:lpstr>
      <vt:lpstr>Présentation PowerPoint</vt:lpstr>
      <vt:lpstr>Présentation PowerPoint</vt:lpstr>
      <vt:lpstr>CCI</vt:lpstr>
      <vt:lpstr>CCI</vt:lpstr>
      <vt:lpstr>CCI</vt:lpstr>
      <vt:lpstr>Concours de mathématiques Euclide</vt:lpstr>
      <vt:lpstr>Concours de mathématiques Euclide</vt:lpstr>
      <vt:lpstr>Paul Erdős Hongrie (1913–1996)</vt:lpstr>
      <vt:lpstr>Terence Tao Australie (1975–)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Bérubé</dc:creator>
  <cp:lastModifiedBy>Sylvain Bérubé</cp:lastModifiedBy>
  <cp:revision>36</cp:revision>
  <dcterms:created xsi:type="dcterms:W3CDTF">2021-08-28T16:47:35Z</dcterms:created>
  <dcterms:modified xsi:type="dcterms:W3CDTF">2022-09-25T19:40:53Z</dcterms:modified>
</cp:coreProperties>
</file>