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4" r:id="rId5"/>
    <p:sldId id="265" r:id="rId6"/>
    <p:sldId id="266" r:id="rId7"/>
    <p:sldId id="267" r:id="rId8"/>
    <p:sldId id="270" r:id="rId9"/>
    <p:sldId id="268" r:id="rId10"/>
    <p:sldId id="271" r:id="rId11"/>
    <p:sldId id="272" r:id="rId12"/>
    <p:sldId id="274" r:id="rId13"/>
    <p:sldId id="276" r:id="rId14"/>
    <p:sldId id="280" r:id="rId15"/>
    <p:sldId id="278" r:id="rId16"/>
    <p:sldId id="281" r:id="rId17"/>
    <p:sldId id="282" r:id="rId18"/>
    <p:sldId id="283" r:id="rId19"/>
    <p:sldId id="284" r:id="rId20"/>
    <p:sldId id="28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02595-1CA4-46D3-B044-96518C81F505}" v="140" dt="2022-10-31T03:31:11.089"/>
    <p1510:client id="{BB63587C-1FB3-46A6-83AC-D05C50FA7BEF}" v="242" dt="2022-10-31T05:16:04.25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rubé, Sylvain" userId="58a7b77c-805a-4492-9b5c-f61060aeaa67" providerId="ADAL" clId="{BB63587C-1FB3-46A6-83AC-D05C50FA7BEF}"/>
    <pc:docChg chg="undo custSel addSld delSld modSld sldOrd">
      <pc:chgData name="Bérubé, Sylvain" userId="58a7b77c-805a-4492-9b5c-f61060aeaa67" providerId="ADAL" clId="{BB63587C-1FB3-46A6-83AC-D05C50FA7BEF}" dt="2022-10-31T05:19:28.617" v="1265" actId="26606"/>
      <pc:docMkLst>
        <pc:docMk/>
      </pc:docMkLst>
      <pc:sldChg chg="modSp mod">
        <pc:chgData name="Bérubé, Sylvain" userId="58a7b77c-805a-4492-9b5c-f61060aeaa67" providerId="ADAL" clId="{BB63587C-1FB3-46A6-83AC-D05C50FA7BEF}" dt="2022-10-31T04:09:55.680" v="130" actId="20577"/>
        <pc:sldMkLst>
          <pc:docMk/>
          <pc:sldMk cId="3508286500" sldId="267"/>
        </pc:sldMkLst>
        <pc:spChg chg="mod">
          <ac:chgData name="Bérubé, Sylvain" userId="58a7b77c-805a-4492-9b5c-f61060aeaa67" providerId="ADAL" clId="{BB63587C-1FB3-46A6-83AC-D05C50FA7BEF}" dt="2022-10-31T04:04:58.201" v="4" actId="20577"/>
          <ac:spMkLst>
            <pc:docMk/>
            <pc:sldMk cId="3508286500" sldId="267"/>
            <ac:spMk id="2" creationId="{A5A16B12-B425-4922-A5F0-D91370F9C07F}"/>
          </ac:spMkLst>
        </pc:spChg>
        <pc:spChg chg="mod">
          <ac:chgData name="Bérubé, Sylvain" userId="58a7b77c-805a-4492-9b5c-f61060aeaa67" providerId="ADAL" clId="{BB63587C-1FB3-46A6-83AC-D05C50FA7BEF}" dt="2022-10-31T04:09:55.680" v="130" actId="20577"/>
          <ac:spMkLst>
            <pc:docMk/>
            <pc:sldMk cId="3508286500" sldId="267"/>
            <ac:spMk id="3" creationId="{008EC606-325C-43A5-9588-FA860608FC62}"/>
          </ac:spMkLst>
        </pc:spChg>
      </pc:sldChg>
      <pc:sldChg chg="modSp mod">
        <pc:chgData name="Bérubé, Sylvain" userId="58a7b77c-805a-4492-9b5c-f61060aeaa67" providerId="ADAL" clId="{BB63587C-1FB3-46A6-83AC-D05C50FA7BEF}" dt="2022-10-31T04:25:34.249" v="649" actId="6549"/>
        <pc:sldMkLst>
          <pc:docMk/>
          <pc:sldMk cId="1302184117" sldId="268"/>
        </pc:sldMkLst>
        <pc:spChg chg="mod">
          <ac:chgData name="Bérubé, Sylvain" userId="58a7b77c-805a-4492-9b5c-f61060aeaa67" providerId="ADAL" clId="{BB63587C-1FB3-46A6-83AC-D05C50FA7BEF}" dt="2022-10-31T04:25:34.249" v="649" actId="6549"/>
          <ac:spMkLst>
            <pc:docMk/>
            <pc:sldMk cId="1302184117" sldId="268"/>
            <ac:spMk id="2" creationId="{A5A16B12-B425-4922-A5F0-D91370F9C07F}"/>
          </ac:spMkLst>
        </pc:spChg>
      </pc:sldChg>
      <pc:sldChg chg="modSp mod">
        <pc:chgData name="Bérubé, Sylvain" userId="58a7b77c-805a-4492-9b5c-f61060aeaa67" providerId="ADAL" clId="{BB63587C-1FB3-46A6-83AC-D05C50FA7BEF}" dt="2022-10-31T04:26:59.795" v="716" actId="20577"/>
        <pc:sldMkLst>
          <pc:docMk/>
          <pc:sldMk cId="2530862860" sldId="270"/>
        </pc:sldMkLst>
        <pc:spChg chg="mod">
          <ac:chgData name="Bérubé, Sylvain" userId="58a7b77c-805a-4492-9b5c-f61060aeaa67" providerId="ADAL" clId="{BB63587C-1FB3-46A6-83AC-D05C50FA7BEF}" dt="2022-10-31T04:26:59.795" v="716" actId="20577"/>
          <ac:spMkLst>
            <pc:docMk/>
            <pc:sldMk cId="2530862860" sldId="270"/>
            <ac:spMk id="2" creationId="{A5A16B12-B425-4922-A5F0-D91370F9C07F}"/>
          </ac:spMkLst>
        </pc:spChg>
      </pc:sldChg>
      <pc:sldChg chg="addSp delSp modSp new mod setBg setClrOvrMap">
        <pc:chgData name="Bérubé, Sylvain" userId="58a7b77c-805a-4492-9b5c-f61060aeaa67" providerId="ADAL" clId="{BB63587C-1FB3-46A6-83AC-D05C50FA7BEF}" dt="2022-10-31T04:22:00.762" v="550" actId="255"/>
        <pc:sldMkLst>
          <pc:docMk/>
          <pc:sldMk cId="756412111" sldId="271"/>
        </pc:sldMkLst>
        <pc:spChg chg="mod">
          <ac:chgData name="Bérubé, Sylvain" userId="58a7b77c-805a-4492-9b5c-f61060aeaa67" providerId="ADAL" clId="{BB63587C-1FB3-46A6-83AC-D05C50FA7BEF}" dt="2022-10-31T04:21:44.910" v="546" actId="26606"/>
          <ac:spMkLst>
            <pc:docMk/>
            <pc:sldMk cId="756412111" sldId="271"/>
            <ac:spMk id="2" creationId="{9235A7F6-CFE8-4391-8D1A-CED3EA6D0272}"/>
          </ac:spMkLst>
        </pc:spChg>
        <pc:spChg chg="mod">
          <ac:chgData name="Bérubé, Sylvain" userId="58a7b77c-805a-4492-9b5c-f61060aeaa67" providerId="ADAL" clId="{BB63587C-1FB3-46A6-83AC-D05C50FA7BEF}" dt="2022-10-31T04:22:00.762" v="550" actId="255"/>
          <ac:spMkLst>
            <pc:docMk/>
            <pc:sldMk cId="756412111" sldId="271"/>
            <ac:spMk id="3" creationId="{CE61B22B-3FAA-4D25-8F16-16060B60D989}"/>
          </ac:spMkLst>
        </pc:spChg>
        <pc:spChg chg="add del">
          <ac:chgData name="Bérubé, Sylvain" userId="58a7b77c-805a-4492-9b5c-f61060aeaa67" providerId="ADAL" clId="{BB63587C-1FB3-46A6-83AC-D05C50FA7BEF}" dt="2022-10-31T04:21:35.733" v="537" actId="26606"/>
          <ac:spMkLst>
            <pc:docMk/>
            <pc:sldMk cId="756412111" sldId="271"/>
            <ac:spMk id="9" creationId="{7C432AFE-B3D2-4BFF-BF8F-96C27AFF1AC7}"/>
          </ac:spMkLst>
        </pc:spChg>
        <pc:spChg chg="add del">
          <ac:chgData name="Bérubé, Sylvain" userId="58a7b77c-805a-4492-9b5c-f61060aeaa67" providerId="ADAL" clId="{BB63587C-1FB3-46A6-83AC-D05C50FA7BEF}" dt="2022-10-31T04:21:35.733" v="537" actId="26606"/>
          <ac:spMkLst>
            <pc:docMk/>
            <pc:sldMk cId="756412111" sldId="271"/>
            <ac:spMk id="11" creationId="{AF2F604E-43BE-4DC3-B983-E071523364F8}"/>
          </ac:spMkLst>
        </pc:spChg>
        <pc:spChg chg="add del">
          <ac:chgData name="Bérubé, Sylvain" userId="58a7b77c-805a-4492-9b5c-f61060aeaa67" providerId="ADAL" clId="{BB63587C-1FB3-46A6-83AC-D05C50FA7BEF}" dt="2022-10-31T04:21:35.733" v="537" actId="26606"/>
          <ac:spMkLst>
            <pc:docMk/>
            <pc:sldMk cId="756412111" sldId="271"/>
            <ac:spMk id="13" creationId="{08C9B587-E65E-4B52-B37C-ABEBB6E87928}"/>
          </ac:spMkLst>
        </pc:spChg>
        <pc:spChg chg="add del">
          <ac:chgData name="Bérubé, Sylvain" userId="58a7b77c-805a-4492-9b5c-f61060aeaa67" providerId="ADAL" clId="{BB63587C-1FB3-46A6-83AC-D05C50FA7BEF}" dt="2022-10-31T04:21:37.484" v="539" actId="26606"/>
          <ac:spMkLst>
            <pc:docMk/>
            <pc:sldMk cId="756412111" sldId="271"/>
            <ac:spMk id="15" creationId="{7C432AFE-B3D2-4BFF-BF8F-96C27AFF1AC7}"/>
          </ac:spMkLst>
        </pc:spChg>
        <pc:spChg chg="add del">
          <ac:chgData name="Bérubé, Sylvain" userId="58a7b77c-805a-4492-9b5c-f61060aeaa67" providerId="ADAL" clId="{BB63587C-1FB3-46A6-83AC-D05C50FA7BEF}" dt="2022-10-31T04:21:37.484" v="539" actId="26606"/>
          <ac:spMkLst>
            <pc:docMk/>
            <pc:sldMk cId="756412111" sldId="271"/>
            <ac:spMk id="17" creationId="{AF2F604E-43BE-4DC3-B983-E071523364F8}"/>
          </ac:spMkLst>
        </pc:spChg>
        <pc:spChg chg="add del">
          <ac:chgData name="Bérubé, Sylvain" userId="58a7b77c-805a-4492-9b5c-f61060aeaa67" providerId="ADAL" clId="{BB63587C-1FB3-46A6-83AC-D05C50FA7BEF}" dt="2022-10-31T04:21:37.484" v="539" actId="26606"/>
          <ac:spMkLst>
            <pc:docMk/>
            <pc:sldMk cId="756412111" sldId="271"/>
            <ac:spMk id="18" creationId="{08C9B587-E65E-4B52-B37C-ABEBB6E87928}"/>
          </ac:spMkLst>
        </pc:spChg>
        <pc:spChg chg="add del">
          <ac:chgData name="Bérubé, Sylvain" userId="58a7b77c-805a-4492-9b5c-f61060aeaa67" providerId="ADAL" clId="{BB63587C-1FB3-46A6-83AC-D05C50FA7BEF}" dt="2022-10-31T04:21:38.274" v="541" actId="26606"/>
          <ac:spMkLst>
            <pc:docMk/>
            <pc:sldMk cId="756412111" sldId="271"/>
            <ac:spMk id="20" creationId="{9228552E-C8B1-4A80-8448-0787CE0FC704}"/>
          </ac:spMkLst>
        </pc:spChg>
        <pc:spChg chg="add del">
          <ac:chgData name="Bérubé, Sylvain" userId="58a7b77c-805a-4492-9b5c-f61060aeaa67" providerId="ADAL" clId="{BB63587C-1FB3-46A6-83AC-D05C50FA7BEF}" dt="2022-10-31T04:21:39.944" v="543" actId="26606"/>
          <ac:spMkLst>
            <pc:docMk/>
            <pc:sldMk cId="756412111" sldId="271"/>
            <ac:spMk id="23" creationId="{7C432AFE-B3D2-4BFF-BF8F-96C27AFF1AC7}"/>
          </ac:spMkLst>
        </pc:spChg>
        <pc:spChg chg="add del">
          <ac:chgData name="Bérubé, Sylvain" userId="58a7b77c-805a-4492-9b5c-f61060aeaa67" providerId="ADAL" clId="{BB63587C-1FB3-46A6-83AC-D05C50FA7BEF}" dt="2022-10-31T04:21:39.944" v="543" actId="26606"/>
          <ac:spMkLst>
            <pc:docMk/>
            <pc:sldMk cId="756412111" sldId="271"/>
            <ac:spMk id="25" creationId="{AF2F604E-43BE-4DC3-B983-E071523364F8}"/>
          </ac:spMkLst>
        </pc:spChg>
        <pc:spChg chg="add del">
          <ac:chgData name="Bérubé, Sylvain" userId="58a7b77c-805a-4492-9b5c-f61060aeaa67" providerId="ADAL" clId="{BB63587C-1FB3-46A6-83AC-D05C50FA7BEF}" dt="2022-10-31T04:21:39.944" v="543" actId="26606"/>
          <ac:spMkLst>
            <pc:docMk/>
            <pc:sldMk cId="756412111" sldId="271"/>
            <ac:spMk id="26" creationId="{08C9B587-E65E-4B52-B37C-ABEBB6E87928}"/>
          </ac:spMkLst>
        </pc:spChg>
        <pc:spChg chg="add del">
          <ac:chgData name="Bérubé, Sylvain" userId="58a7b77c-805a-4492-9b5c-f61060aeaa67" providerId="ADAL" clId="{BB63587C-1FB3-46A6-83AC-D05C50FA7BEF}" dt="2022-10-31T04:21:44.888" v="545" actId="26606"/>
          <ac:spMkLst>
            <pc:docMk/>
            <pc:sldMk cId="756412111" sldId="271"/>
            <ac:spMk id="28" creationId="{C5E6CFF1-2F42-4E10-9A97-F116F46F53FE}"/>
          </ac:spMkLst>
        </pc:spChg>
        <pc:spChg chg="add">
          <ac:chgData name="Bérubé, Sylvain" userId="58a7b77c-805a-4492-9b5c-f61060aeaa67" providerId="ADAL" clId="{BB63587C-1FB3-46A6-83AC-D05C50FA7BEF}" dt="2022-10-31T04:21:44.910" v="546" actId="26606"/>
          <ac:spMkLst>
            <pc:docMk/>
            <pc:sldMk cId="756412111" sldId="271"/>
            <ac:spMk id="32" creationId="{9228552E-C8B1-4A80-8448-0787CE0FC704}"/>
          </ac:spMkLst>
        </pc:spChg>
        <pc:picChg chg="add del">
          <ac:chgData name="Bérubé, Sylvain" userId="58a7b77c-805a-4492-9b5c-f61060aeaa67" providerId="ADAL" clId="{BB63587C-1FB3-46A6-83AC-D05C50FA7BEF}" dt="2022-10-31T04:21:35.733" v="537" actId="26606"/>
          <ac:picMkLst>
            <pc:docMk/>
            <pc:sldMk cId="756412111" sldId="271"/>
            <ac:picMk id="5" creationId="{A5E091F1-3D23-CC2C-3F1C-7EDBD8565A3F}"/>
          </ac:picMkLst>
        </pc:picChg>
        <pc:picChg chg="add del">
          <ac:chgData name="Bérubé, Sylvain" userId="58a7b77c-805a-4492-9b5c-f61060aeaa67" providerId="ADAL" clId="{BB63587C-1FB3-46A6-83AC-D05C50FA7BEF}" dt="2022-10-31T04:21:37.484" v="539" actId="26606"/>
          <ac:picMkLst>
            <pc:docMk/>
            <pc:sldMk cId="756412111" sldId="271"/>
            <ac:picMk id="16" creationId="{D92E88E5-4BCA-0420-16E9-CD06DC78BC82}"/>
          </ac:picMkLst>
        </pc:picChg>
        <pc:picChg chg="add del">
          <ac:chgData name="Bérubé, Sylvain" userId="58a7b77c-805a-4492-9b5c-f61060aeaa67" providerId="ADAL" clId="{BB63587C-1FB3-46A6-83AC-D05C50FA7BEF}" dt="2022-10-31T04:21:38.274" v="541" actId="26606"/>
          <ac:picMkLst>
            <pc:docMk/>
            <pc:sldMk cId="756412111" sldId="271"/>
            <ac:picMk id="21" creationId="{71E465D1-D636-62AD-C397-E71EA527324C}"/>
          </ac:picMkLst>
        </pc:picChg>
        <pc:picChg chg="add del">
          <ac:chgData name="Bérubé, Sylvain" userId="58a7b77c-805a-4492-9b5c-f61060aeaa67" providerId="ADAL" clId="{BB63587C-1FB3-46A6-83AC-D05C50FA7BEF}" dt="2022-10-31T04:21:39.944" v="543" actId="26606"/>
          <ac:picMkLst>
            <pc:docMk/>
            <pc:sldMk cId="756412111" sldId="271"/>
            <ac:picMk id="24" creationId="{A5E091F1-3D23-CC2C-3F1C-7EDBD8565A3F}"/>
          </ac:picMkLst>
        </pc:picChg>
        <pc:picChg chg="add del">
          <ac:chgData name="Bérubé, Sylvain" userId="58a7b77c-805a-4492-9b5c-f61060aeaa67" providerId="ADAL" clId="{BB63587C-1FB3-46A6-83AC-D05C50FA7BEF}" dt="2022-10-31T04:21:44.888" v="545" actId="26606"/>
          <ac:picMkLst>
            <pc:docMk/>
            <pc:sldMk cId="756412111" sldId="271"/>
            <ac:picMk id="29" creationId="{0B8B12A9-5440-07F8-90BE-A86C535E47D8}"/>
          </ac:picMkLst>
        </pc:picChg>
        <pc:picChg chg="add">
          <ac:chgData name="Bérubé, Sylvain" userId="58a7b77c-805a-4492-9b5c-f61060aeaa67" providerId="ADAL" clId="{BB63587C-1FB3-46A6-83AC-D05C50FA7BEF}" dt="2022-10-31T04:21:44.910" v="546" actId="26606"/>
          <ac:picMkLst>
            <pc:docMk/>
            <pc:sldMk cId="756412111" sldId="271"/>
            <ac:picMk id="33" creationId="{410857CF-A2DD-C4C4-72F7-ED0B811C84FB}"/>
          </ac:picMkLst>
        </pc:picChg>
        <pc:cxnChg chg="add del">
          <ac:chgData name="Bérubé, Sylvain" userId="58a7b77c-805a-4492-9b5c-f61060aeaa67" providerId="ADAL" clId="{BB63587C-1FB3-46A6-83AC-D05C50FA7BEF}" dt="2022-10-31T04:21:44.888" v="545" actId="26606"/>
          <ac:cxnSpMkLst>
            <pc:docMk/>
            <pc:sldMk cId="756412111" sldId="271"/>
            <ac:cxnSpMk id="30" creationId="{96A8629B-8289-498B-939B-1CA0C106182C}"/>
          </ac:cxnSpMkLst>
        </pc:cxnChg>
      </pc:sldChg>
      <pc:sldChg chg="addSp delSp modSp new mod setBg">
        <pc:chgData name="Bérubé, Sylvain" userId="58a7b77c-805a-4492-9b5c-f61060aeaa67" providerId="ADAL" clId="{BB63587C-1FB3-46A6-83AC-D05C50FA7BEF}" dt="2022-10-31T04:27:16.391" v="723" actId="255"/>
        <pc:sldMkLst>
          <pc:docMk/>
          <pc:sldMk cId="2806395967" sldId="272"/>
        </pc:sldMkLst>
        <pc:spChg chg="mod">
          <ac:chgData name="Bérubé, Sylvain" userId="58a7b77c-805a-4492-9b5c-f61060aeaa67" providerId="ADAL" clId="{BB63587C-1FB3-46A6-83AC-D05C50FA7BEF}" dt="2022-10-31T04:27:16.391" v="723" actId="255"/>
          <ac:spMkLst>
            <pc:docMk/>
            <pc:sldMk cId="2806395967" sldId="272"/>
            <ac:spMk id="2" creationId="{C2631375-9C96-4B69-B4A1-42E86B740AD1}"/>
          </ac:spMkLst>
        </pc:spChg>
        <pc:spChg chg="del">
          <ac:chgData name="Bérubé, Sylvain" userId="58a7b77c-805a-4492-9b5c-f61060aeaa67" providerId="ADAL" clId="{BB63587C-1FB3-46A6-83AC-D05C50FA7BEF}" dt="2022-10-31T04:23:11.319" v="561" actId="3680"/>
          <ac:spMkLst>
            <pc:docMk/>
            <pc:sldMk cId="2806395967" sldId="272"/>
            <ac:spMk id="3" creationId="{1CAF9479-F6E3-4B06-96E1-1DCB8646BDBF}"/>
          </ac:spMkLst>
        </pc:spChg>
        <pc:spChg chg="add del">
          <ac:chgData name="Bérubé, Sylvain" userId="58a7b77c-805a-4492-9b5c-f61060aeaa67" providerId="ADAL" clId="{BB63587C-1FB3-46A6-83AC-D05C50FA7BEF}" dt="2022-10-31T04:26:43.435" v="702" actId="26606"/>
          <ac:spMkLst>
            <pc:docMk/>
            <pc:sldMk cId="2806395967" sldId="272"/>
            <ac:spMk id="9" creationId="{E5F17139-31EE-46AC-B04F-DBBD852DD6CB}"/>
          </ac:spMkLst>
        </pc:spChg>
        <pc:spChg chg="add del">
          <ac:chgData name="Bérubé, Sylvain" userId="58a7b77c-805a-4492-9b5c-f61060aeaa67" providerId="ADAL" clId="{BB63587C-1FB3-46A6-83AC-D05C50FA7BEF}" dt="2022-10-31T04:26:43.435" v="702" actId="26606"/>
          <ac:spMkLst>
            <pc:docMk/>
            <pc:sldMk cId="2806395967" sldId="272"/>
            <ac:spMk id="11" creationId="{AAD42DD4-86F6-4FD2-869F-32D35E310CF6}"/>
          </ac:spMkLst>
        </pc:spChg>
        <pc:spChg chg="add del">
          <ac:chgData name="Bérubé, Sylvain" userId="58a7b77c-805a-4492-9b5c-f61060aeaa67" providerId="ADAL" clId="{BB63587C-1FB3-46A6-83AC-D05C50FA7BEF}" dt="2022-10-31T04:26:43.435" v="702" actId="26606"/>
          <ac:spMkLst>
            <pc:docMk/>
            <pc:sldMk cId="2806395967" sldId="272"/>
            <ac:spMk id="13" creationId="{4C36B8C5-0DEB-41B5-911D-572E2E835E3C}"/>
          </ac:spMkLst>
        </pc:spChg>
        <pc:spChg chg="add del">
          <ac:chgData name="Bérubé, Sylvain" userId="58a7b77c-805a-4492-9b5c-f61060aeaa67" providerId="ADAL" clId="{BB63587C-1FB3-46A6-83AC-D05C50FA7BEF}" dt="2022-10-31T04:26:43.435" v="702" actId="26606"/>
          <ac:spMkLst>
            <pc:docMk/>
            <pc:sldMk cId="2806395967" sldId="272"/>
            <ac:spMk id="15" creationId="{B5DC987A-A8C7-4C23-9BF5-33E9F6F21DCB}"/>
          </ac:spMkLst>
        </pc:spChg>
        <pc:spChg chg="add del">
          <ac:chgData name="Bérubé, Sylvain" userId="58a7b77c-805a-4492-9b5c-f61060aeaa67" providerId="ADAL" clId="{BB63587C-1FB3-46A6-83AC-D05C50FA7BEF}" dt="2022-10-31T04:26:43.435" v="702" actId="26606"/>
          <ac:spMkLst>
            <pc:docMk/>
            <pc:sldMk cId="2806395967" sldId="272"/>
            <ac:spMk id="17" creationId="{F213F2CF-C6DF-4CE1-A6F0-E3B1BFBB0B23}"/>
          </ac:spMkLst>
        </pc:spChg>
        <pc:spChg chg="add del">
          <ac:chgData name="Bérubé, Sylvain" userId="58a7b77c-805a-4492-9b5c-f61060aeaa67" providerId="ADAL" clId="{BB63587C-1FB3-46A6-83AC-D05C50FA7BEF}" dt="2022-10-31T04:26:43.435" v="702" actId="26606"/>
          <ac:spMkLst>
            <pc:docMk/>
            <pc:sldMk cId="2806395967" sldId="272"/>
            <ac:spMk id="19" creationId="{84325C15-4820-4911-B66E-A5F917CFAE58}"/>
          </ac:spMkLst>
        </pc:spChg>
        <pc:spChg chg="add">
          <ac:chgData name="Bérubé, Sylvain" userId="58a7b77c-805a-4492-9b5c-f61060aeaa67" providerId="ADAL" clId="{BB63587C-1FB3-46A6-83AC-D05C50FA7BEF}" dt="2022-10-31T04:26:43.486" v="703" actId="26606"/>
          <ac:spMkLst>
            <pc:docMk/>
            <pc:sldMk cId="2806395967" sldId="272"/>
            <ac:spMk id="21" creationId="{AE2B703B-46F9-481A-A605-82E2A828C4FA}"/>
          </ac:spMkLst>
        </pc:spChg>
        <pc:spChg chg="add">
          <ac:chgData name="Bérubé, Sylvain" userId="58a7b77c-805a-4492-9b5c-f61060aeaa67" providerId="ADAL" clId="{BB63587C-1FB3-46A6-83AC-D05C50FA7BEF}" dt="2022-10-31T04:26:43.486" v="703" actId="26606"/>
          <ac:spMkLst>
            <pc:docMk/>
            <pc:sldMk cId="2806395967" sldId="272"/>
            <ac:spMk id="22" creationId="{F13BE4D7-0C3D-4906-B230-A1C5B4665CCF}"/>
          </ac:spMkLst>
        </pc:spChg>
        <pc:graphicFrameChg chg="add mod ord modGraphic">
          <ac:chgData name="Bérubé, Sylvain" userId="58a7b77c-805a-4492-9b5c-f61060aeaa67" providerId="ADAL" clId="{BB63587C-1FB3-46A6-83AC-D05C50FA7BEF}" dt="2022-10-31T04:26:43.486" v="703" actId="26606"/>
          <ac:graphicFrameMkLst>
            <pc:docMk/>
            <pc:sldMk cId="2806395967" sldId="272"/>
            <ac:graphicFrameMk id="4" creationId="{646F78D6-C9FE-4CC3-8DFA-CA3542A72615}"/>
          </ac:graphicFrameMkLst>
        </pc:graphicFrameChg>
      </pc:sldChg>
      <pc:sldChg chg="delSp add del setBg delDesignElem">
        <pc:chgData name="Bérubé, Sylvain" userId="58a7b77c-805a-4492-9b5c-f61060aeaa67" providerId="ADAL" clId="{BB63587C-1FB3-46A6-83AC-D05C50FA7BEF}" dt="2022-10-31T04:27:30.180" v="727" actId="47"/>
        <pc:sldMkLst>
          <pc:docMk/>
          <pc:sldMk cId="3682808947" sldId="273"/>
        </pc:sldMkLst>
        <pc:spChg chg="del">
          <ac:chgData name="Bérubé, Sylvain" userId="58a7b77c-805a-4492-9b5c-f61060aeaa67" providerId="ADAL" clId="{BB63587C-1FB3-46A6-83AC-D05C50FA7BEF}" dt="2022-10-31T04:27:23.013" v="725"/>
          <ac:spMkLst>
            <pc:docMk/>
            <pc:sldMk cId="3682808947" sldId="273"/>
            <ac:spMk id="21" creationId="{AE2B703B-46F9-481A-A605-82E2A828C4FA}"/>
          </ac:spMkLst>
        </pc:spChg>
        <pc:spChg chg="del">
          <ac:chgData name="Bérubé, Sylvain" userId="58a7b77c-805a-4492-9b5c-f61060aeaa67" providerId="ADAL" clId="{BB63587C-1FB3-46A6-83AC-D05C50FA7BEF}" dt="2022-10-31T04:27:23.013" v="725"/>
          <ac:spMkLst>
            <pc:docMk/>
            <pc:sldMk cId="3682808947" sldId="273"/>
            <ac:spMk id="22" creationId="{F13BE4D7-0C3D-4906-B230-A1C5B4665CCF}"/>
          </ac:spMkLst>
        </pc:spChg>
      </pc:sldChg>
      <pc:sldChg chg="modSp add mod">
        <pc:chgData name="Bérubé, Sylvain" userId="58a7b77c-805a-4492-9b5c-f61060aeaa67" providerId="ADAL" clId="{BB63587C-1FB3-46A6-83AC-D05C50FA7BEF}" dt="2022-10-31T04:29:41.216" v="810" actId="20577"/>
        <pc:sldMkLst>
          <pc:docMk/>
          <pc:sldMk cId="3757466308" sldId="274"/>
        </pc:sldMkLst>
        <pc:spChg chg="mod">
          <ac:chgData name="Bérubé, Sylvain" userId="58a7b77c-805a-4492-9b5c-f61060aeaa67" providerId="ADAL" clId="{BB63587C-1FB3-46A6-83AC-D05C50FA7BEF}" dt="2022-10-31T04:29:41.216" v="810" actId="20577"/>
          <ac:spMkLst>
            <pc:docMk/>
            <pc:sldMk cId="3757466308" sldId="274"/>
            <ac:spMk id="2" creationId="{C2631375-9C96-4B69-B4A1-42E86B740AD1}"/>
          </ac:spMkLst>
        </pc:spChg>
        <pc:graphicFrameChg chg="mod modGraphic">
          <ac:chgData name="Bérubé, Sylvain" userId="58a7b77c-805a-4492-9b5c-f61060aeaa67" providerId="ADAL" clId="{BB63587C-1FB3-46A6-83AC-D05C50FA7BEF}" dt="2022-10-31T04:28:16.878" v="766" actId="20577"/>
          <ac:graphicFrameMkLst>
            <pc:docMk/>
            <pc:sldMk cId="3757466308" sldId="274"/>
            <ac:graphicFrameMk id="4" creationId="{646F78D6-C9FE-4CC3-8DFA-CA3542A72615}"/>
          </ac:graphicFrameMkLst>
        </pc:graphicFrameChg>
      </pc:sldChg>
      <pc:sldChg chg="delSp add del setBg delDesignElem">
        <pc:chgData name="Bérubé, Sylvain" userId="58a7b77c-805a-4492-9b5c-f61060aeaa67" providerId="ADAL" clId="{BB63587C-1FB3-46A6-83AC-D05C50FA7BEF}" dt="2022-10-31T04:28:43.675" v="772" actId="47"/>
        <pc:sldMkLst>
          <pc:docMk/>
          <pc:sldMk cId="624652448" sldId="275"/>
        </pc:sldMkLst>
        <pc:spChg chg="del">
          <ac:chgData name="Bérubé, Sylvain" userId="58a7b77c-805a-4492-9b5c-f61060aeaa67" providerId="ADAL" clId="{BB63587C-1FB3-46A6-83AC-D05C50FA7BEF}" dt="2022-10-31T04:28:35.561" v="768"/>
          <ac:spMkLst>
            <pc:docMk/>
            <pc:sldMk cId="624652448" sldId="275"/>
            <ac:spMk id="32" creationId="{9228552E-C8B1-4A80-8448-0787CE0FC704}"/>
          </ac:spMkLst>
        </pc:spChg>
      </pc:sldChg>
      <pc:sldChg chg="modSp add mod ord">
        <pc:chgData name="Bérubé, Sylvain" userId="58a7b77c-805a-4492-9b5c-f61060aeaa67" providerId="ADAL" clId="{BB63587C-1FB3-46A6-83AC-D05C50FA7BEF}" dt="2022-10-31T04:29:13.273" v="784" actId="20577"/>
        <pc:sldMkLst>
          <pc:docMk/>
          <pc:sldMk cId="443732119" sldId="276"/>
        </pc:sldMkLst>
        <pc:spChg chg="mod">
          <ac:chgData name="Bérubé, Sylvain" userId="58a7b77c-805a-4492-9b5c-f61060aeaa67" providerId="ADAL" clId="{BB63587C-1FB3-46A6-83AC-D05C50FA7BEF}" dt="2022-10-31T04:28:46.646" v="773" actId="20577"/>
          <ac:spMkLst>
            <pc:docMk/>
            <pc:sldMk cId="443732119" sldId="276"/>
            <ac:spMk id="2" creationId="{9235A7F6-CFE8-4391-8D1A-CED3EA6D0272}"/>
          </ac:spMkLst>
        </pc:spChg>
        <pc:spChg chg="mod">
          <ac:chgData name="Bérubé, Sylvain" userId="58a7b77c-805a-4492-9b5c-f61060aeaa67" providerId="ADAL" clId="{BB63587C-1FB3-46A6-83AC-D05C50FA7BEF}" dt="2022-10-31T04:29:13.273" v="784" actId="20577"/>
          <ac:spMkLst>
            <pc:docMk/>
            <pc:sldMk cId="443732119" sldId="276"/>
            <ac:spMk id="3" creationId="{CE61B22B-3FAA-4D25-8F16-16060B60D989}"/>
          </ac:spMkLst>
        </pc:spChg>
      </pc:sldChg>
      <pc:sldChg chg="delSp add del setBg delDesignElem">
        <pc:chgData name="Bérubé, Sylvain" userId="58a7b77c-805a-4492-9b5c-f61060aeaa67" providerId="ADAL" clId="{BB63587C-1FB3-46A6-83AC-D05C50FA7BEF}" dt="2022-10-31T04:29:23.776" v="790" actId="47"/>
        <pc:sldMkLst>
          <pc:docMk/>
          <pc:sldMk cId="94569195" sldId="277"/>
        </pc:sldMkLst>
        <pc:spChg chg="del">
          <ac:chgData name="Bérubé, Sylvain" userId="58a7b77c-805a-4492-9b5c-f61060aeaa67" providerId="ADAL" clId="{BB63587C-1FB3-46A6-83AC-D05C50FA7BEF}" dt="2022-10-31T04:29:16.451" v="786"/>
          <ac:spMkLst>
            <pc:docMk/>
            <pc:sldMk cId="94569195" sldId="277"/>
            <ac:spMk id="21" creationId="{AE2B703B-46F9-481A-A605-82E2A828C4FA}"/>
          </ac:spMkLst>
        </pc:spChg>
        <pc:spChg chg="del">
          <ac:chgData name="Bérubé, Sylvain" userId="58a7b77c-805a-4492-9b5c-f61060aeaa67" providerId="ADAL" clId="{BB63587C-1FB3-46A6-83AC-D05C50FA7BEF}" dt="2022-10-31T04:29:16.451" v="786"/>
          <ac:spMkLst>
            <pc:docMk/>
            <pc:sldMk cId="94569195" sldId="277"/>
            <ac:spMk id="22" creationId="{F13BE4D7-0C3D-4906-B230-A1C5B4665CCF}"/>
          </ac:spMkLst>
        </pc:spChg>
      </pc:sldChg>
      <pc:sldChg chg="modSp add mod ord">
        <pc:chgData name="Bérubé, Sylvain" userId="58a7b77c-805a-4492-9b5c-f61060aeaa67" providerId="ADAL" clId="{BB63587C-1FB3-46A6-83AC-D05C50FA7BEF}" dt="2022-10-31T04:36:05.462" v="989" actId="20577"/>
        <pc:sldMkLst>
          <pc:docMk/>
          <pc:sldMk cId="3288411153" sldId="278"/>
        </pc:sldMkLst>
        <pc:spChg chg="mod">
          <ac:chgData name="Bérubé, Sylvain" userId="58a7b77c-805a-4492-9b5c-f61060aeaa67" providerId="ADAL" clId="{BB63587C-1FB3-46A6-83AC-D05C50FA7BEF}" dt="2022-10-31T04:35:23.912" v="972" actId="255"/>
          <ac:spMkLst>
            <pc:docMk/>
            <pc:sldMk cId="3288411153" sldId="278"/>
            <ac:spMk id="2" creationId="{C2631375-9C96-4B69-B4A1-42E86B740AD1}"/>
          </ac:spMkLst>
        </pc:spChg>
        <pc:graphicFrameChg chg="mod modGraphic">
          <ac:chgData name="Bérubé, Sylvain" userId="58a7b77c-805a-4492-9b5c-f61060aeaa67" providerId="ADAL" clId="{BB63587C-1FB3-46A6-83AC-D05C50FA7BEF}" dt="2022-10-31T04:36:05.462" v="989" actId="20577"/>
          <ac:graphicFrameMkLst>
            <pc:docMk/>
            <pc:sldMk cId="3288411153" sldId="278"/>
            <ac:graphicFrameMk id="4" creationId="{646F78D6-C9FE-4CC3-8DFA-CA3542A72615}"/>
          </ac:graphicFrameMkLst>
        </pc:graphicFrameChg>
      </pc:sldChg>
      <pc:sldChg chg="delSp add del setBg delDesignElem">
        <pc:chgData name="Bérubé, Sylvain" userId="58a7b77c-805a-4492-9b5c-f61060aeaa67" providerId="ADAL" clId="{BB63587C-1FB3-46A6-83AC-D05C50FA7BEF}" dt="2022-10-31T04:33:55.717" v="914" actId="47"/>
        <pc:sldMkLst>
          <pc:docMk/>
          <pc:sldMk cId="3543005681" sldId="279"/>
        </pc:sldMkLst>
        <pc:spChg chg="del">
          <ac:chgData name="Bérubé, Sylvain" userId="58a7b77c-805a-4492-9b5c-f61060aeaa67" providerId="ADAL" clId="{BB63587C-1FB3-46A6-83AC-D05C50FA7BEF}" dt="2022-10-31T04:33:50.464" v="912"/>
          <ac:spMkLst>
            <pc:docMk/>
            <pc:sldMk cId="3543005681" sldId="279"/>
            <ac:spMk id="21" creationId="{AE2B703B-46F9-481A-A605-82E2A828C4FA}"/>
          </ac:spMkLst>
        </pc:spChg>
        <pc:spChg chg="del">
          <ac:chgData name="Bérubé, Sylvain" userId="58a7b77c-805a-4492-9b5c-f61060aeaa67" providerId="ADAL" clId="{BB63587C-1FB3-46A6-83AC-D05C50FA7BEF}" dt="2022-10-31T04:33:50.464" v="912"/>
          <ac:spMkLst>
            <pc:docMk/>
            <pc:sldMk cId="3543005681" sldId="279"/>
            <ac:spMk id="22" creationId="{F13BE4D7-0C3D-4906-B230-A1C5B4665CCF}"/>
          </ac:spMkLst>
        </pc:spChg>
      </pc:sldChg>
      <pc:sldChg chg="add ord">
        <pc:chgData name="Bérubé, Sylvain" userId="58a7b77c-805a-4492-9b5c-f61060aeaa67" providerId="ADAL" clId="{BB63587C-1FB3-46A6-83AC-D05C50FA7BEF}" dt="2022-10-31T04:34:21.370" v="926"/>
        <pc:sldMkLst>
          <pc:docMk/>
          <pc:sldMk cId="1469732777" sldId="280"/>
        </pc:sldMkLst>
      </pc:sldChg>
      <pc:sldChg chg="addSp delSp modSp new mod setBg setClrOvrMap">
        <pc:chgData name="Bérubé, Sylvain" userId="58a7b77c-805a-4492-9b5c-f61060aeaa67" providerId="ADAL" clId="{BB63587C-1FB3-46A6-83AC-D05C50FA7BEF}" dt="2022-10-31T05:14:32.409" v="1185" actId="255"/>
        <pc:sldMkLst>
          <pc:docMk/>
          <pc:sldMk cId="3691923832" sldId="281"/>
        </pc:sldMkLst>
        <pc:spChg chg="mod">
          <ac:chgData name="Bérubé, Sylvain" userId="58a7b77c-805a-4492-9b5c-f61060aeaa67" providerId="ADAL" clId="{BB63587C-1FB3-46A6-83AC-D05C50FA7BEF}" dt="2022-10-31T05:14:32.409" v="1185" actId="255"/>
          <ac:spMkLst>
            <pc:docMk/>
            <pc:sldMk cId="3691923832" sldId="281"/>
            <ac:spMk id="2" creationId="{7C4E19D3-A004-45EE-8D18-4986758B7DDD}"/>
          </ac:spMkLst>
        </pc:spChg>
        <pc:spChg chg="mod">
          <ac:chgData name="Bérubé, Sylvain" userId="58a7b77c-805a-4492-9b5c-f61060aeaa67" providerId="ADAL" clId="{BB63587C-1FB3-46A6-83AC-D05C50FA7BEF}" dt="2022-10-31T05:14:28.540" v="1184" actId="255"/>
          <ac:spMkLst>
            <pc:docMk/>
            <pc:sldMk cId="3691923832" sldId="281"/>
            <ac:spMk id="3" creationId="{7F67AD64-9A58-47CF-A48F-37220EDCA600}"/>
          </ac:spMkLst>
        </pc:spChg>
        <pc:spChg chg="add">
          <ac:chgData name="Bérubé, Sylvain" userId="58a7b77c-805a-4492-9b5c-f61060aeaa67" providerId="ADAL" clId="{BB63587C-1FB3-46A6-83AC-D05C50FA7BEF}" dt="2022-10-31T05:14:16.380" v="1183" actId="26606"/>
          <ac:spMkLst>
            <pc:docMk/>
            <pc:sldMk cId="3691923832" sldId="281"/>
            <ac:spMk id="8" creationId="{F837543A-6020-4505-A233-C9DB4BF74011}"/>
          </ac:spMkLst>
        </pc:spChg>
        <pc:spChg chg="add del">
          <ac:chgData name="Bérubé, Sylvain" userId="58a7b77c-805a-4492-9b5c-f61060aeaa67" providerId="ADAL" clId="{BB63587C-1FB3-46A6-83AC-D05C50FA7BEF}" dt="2022-10-31T05:14:01.993" v="1178" actId="26606"/>
          <ac:spMkLst>
            <pc:docMk/>
            <pc:sldMk cId="3691923832" sldId="281"/>
            <ac:spMk id="9" creationId="{7C432AFE-B3D2-4BFF-BF8F-96C27AFF1AC7}"/>
          </ac:spMkLst>
        </pc:spChg>
        <pc:spChg chg="add">
          <ac:chgData name="Bérubé, Sylvain" userId="58a7b77c-805a-4492-9b5c-f61060aeaa67" providerId="ADAL" clId="{BB63587C-1FB3-46A6-83AC-D05C50FA7BEF}" dt="2022-10-31T05:14:16.380" v="1183" actId="26606"/>
          <ac:spMkLst>
            <pc:docMk/>
            <pc:sldMk cId="3691923832" sldId="281"/>
            <ac:spMk id="10" creationId="{35B16301-FB18-48BA-A6DD-C37CAF6F9A18}"/>
          </ac:spMkLst>
        </pc:spChg>
        <pc:spChg chg="add del">
          <ac:chgData name="Bérubé, Sylvain" userId="58a7b77c-805a-4492-9b5c-f61060aeaa67" providerId="ADAL" clId="{BB63587C-1FB3-46A6-83AC-D05C50FA7BEF}" dt="2022-10-31T05:14:01.993" v="1178" actId="26606"/>
          <ac:spMkLst>
            <pc:docMk/>
            <pc:sldMk cId="3691923832" sldId="281"/>
            <ac:spMk id="11" creationId="{AF2F604E-43BE-4DC3-B983-E071523364F8}"/>
          </ac:spMkLst>
        </pc:spChg>
        <pc:spChg chg="add">
          <ac:chgData name="Bérubé, Sylvain" userId="58a7b77c-805a-4492-9b5c-f61060aeaa67" providerId="ADAL" clId="{BB63587C-1FB3-46A6-83AC-D05C50FA7BEF}" dt="2022-10-31T05:14:16.380" v="1183" actId="26606"/>
          <ac:spMkLst>
            <pc:docMk/>
            <pc:sldMk cId="3691923832" sldId="281"/>
            <ac:spMk id="12" creationId="{C3C0D90E-074A-4F52-9B11-B52BEF4BCBE5}"/>
          </ac:spMkLst>
        </pc:spChg>
        <pc:spChg chg="add del">
          <ac:chgData name="Bérubé, Sylvain" userId="58a7b77c-805a-4492-9b5c-f61060aeaa67" providerId="ADAL" clId="{BB63587C-1FB3-46A6-83AC-D05C50FA7BEF}" dt="2022-10-31T05:14:01.993" v="1178" actId="26606"/>
          <ac:spMkLst>
            <pc:docMk/>
            <pc:sldMk cId="3691923832" sldId="281"/>
            <ac:spMk id="13" creationId="{08C9B587-E65E-4B52-B37C-ABEBB6E87928}"/>
          </ac:spMkLst>
        </pc:spChg>
        <pc:spChg chg="add">
          <ac:chgData name="Bérubé, Sylvain" userId="58a7b77c-805a-4492-9b5c-f61060aeaa67" providerId="ADAL" clId="{BB63587C-1FB3-46A6-83AC-D05C50FA7BEF}" dt="2022-10-31T05:14:16.380" v="1183" actId="26606"/>
          <ac:spMkLst>
            <pc:docMk/>
            <pc:sldMk cId="3691923832" sldId="281"/>
            <ac:spMk id="14" creationId="{CABBD4C1-E6F8-46F6-8152-A8A97490BF4D}"/>
          </ac:spMkLst>
        </pc:spChg>
        <pc:spChg chg="add del">
          <ac:chgData name="Bérubé, Sylvain" userId="58a7b77c-805a-4492-9b5c-f61060aeaa67" providerId="ADAL" clId="{BB63587C-1FB3-46A6-83AC-D05C50FA7BEF}" dt="2022-10-31T05:14:13.722" v="1180" actId="26606"/>
          <ac:spMkLst>
            <pc:docMk/>
            <pc:sldMk cId="3691923832" sldId="281"/>
            <ac:spMk id="15" creationId="{9228552E-C8B1-4A80-8448-0787CE0FC704}"/>
          </ac:spMkLst>
        </pc:spChg>
        <pc:spChg chg="add del">
          <ac:chgData name="Bérubé, Sylvain" userId="58a7b77c-805a-4492-9b5c-f61060aeaa67" providerId="ADAL" clId="{BB63587C-1FB3-46A6-83AC-D05C50FA7BEF}" dt="2022-10-31T05:14:16.364" v="1182" actId="26606"/>
          <ac:spMkLst>
            <pc:docMk/>
            <pc:sldMk cId="3691923832" sldId="281"/>
            <ac:spMk id="18" creationId="{7C432AFE-B3D2-4BFF-BF8F-96C27AFF1AC7}"/>
          </ac:spMkLst>
        </pc:spChg>
        <pc:spChg chg="add del">
          <ac:chgData name="Bérubé, Sylvain" userId="58a7b77c-805a-4492-9b5c-f61060aeaa67" providerId="ADAL" clId="{BB63587C-1FB3-46A6-83AC-D05C50FA7BEF}" dt="2022-10-31T05:14:16.364" v="1182" actId="26606"/>
          <ac:spMkLst>
            <pc:docMk/>
            <pc:sldMk cId="3691923832" sldId="281"/>
            <ac:spMk id="20" creationId="{AF2F604E-43BE-4DC3-B983-E071523364F8}"/>
          </ac:spMkLst>
        </pc:spChg>
        <pc:spChg chg="add del">
          <ac:chgData name="Bérubé, Sylvain" userId="58a7b77c-805a-4492-9b5c-f61060aeaa67" providerId="ADAL" clId="{BB63587C-1FB3-46A6-83AC-D05C50FA7BEF}" dt="2022-10-31T05:14:16.364" v="1182" actId="26606"/>
          <ac:spMkLst>
            <pc:docMk/>
            <pc:sldMk cId="3691923832" sldId="281"/>
            <ac:spMk id="21" creationId="{08C9B587-E65E-4B52-B37C-ABEBB6E87928}"/>
          </ac:spMkLst>
        </pc:spChg>
        <pc:spChg chg="add">
          <ac:chgData name="Bérubé, Sylvain" userId="58a7b77c-805a-4492-9b5c-f61060aeaa67" providerId="ADAL" clId="{BB63587C-1FB3-46A6-83AC-D05C50FA7BEF}" dt="2022-10-31T05:14:16.380" v="1183" actId="26606"/>
          <ac:spMkLst>
            <pc:docMk/>
            <pc:sldMk cId="3691923832" sldId="281"/>
            <ac:spMk id="22" creationId="{09192968-3AE7-4470-A61C-97294BB92731}"/>
          </ac:spMkLst>
        </pc:spChg>
        <pc:spChg chg="add">
          <ac:chgData name="Bérubé, Sylvain" userId="58a7b77c-805a-4492-9b5c-f61060aeaa67" providerId="ADAL" clId="{BB63587C-1FB3-46A6-83AC-D05C50FA7BEF}" dt="2022-10-31T05:14:16.380" v="1183" actId="26606"/>
          <ac:spMkLst>
            <pc:docMk/>
            <pc:sldMk cId="3691923832" sldId="281"/>
            <ac:spMk id="23" creationId="{83BA5EF5-1FE9-4BF9-83BB-269BCDDF6156}"/>
          </ac:spMkLst>
        </pc:spChg>
        <pc:spChg chg="add">
          <ac:chgData name="Bérubé, Sylvain" userId="58a7b77c-805a-4492-9b5c-f61060aeaa67" providerId="ADAL" clId="{BB63587C-1FB3-46A6-83AC-D05C50FA7BEF}" dt="2022-10-31T05:14:16.380" v="1183" actId="26606"/>
          <ac:spMkLst>
            <pc:docMk/>
            <pc:sldMk cId="3691923832" sldId="281"/>
            <ac:spMk id="24" creationId="{3AB72E55-43E4-4356-BFE8-E2102CB0B505}"/>
          </ac:spMkLst>
        </pc:spChg>
        <pc:spChg chg="add">
          <ac:chgData name="Bérubé, Sylvain" userId="58a7b77c-805a-4492-9b5c-f61060aeaa67" providerId="ADAL" clId="{BB63587C-1FB3-46A6-83AC-D05C50FA7BEF}" dt="2022-10-31T05:14:16.380" v="1183" actId="26606"/>
          <ac:spMkLst>
            <pc:docMk/>
            <pc:sldMk cId="3691923832" sldId="281"/>
            <ac:spMk id="26" creationId="{88853921-7BC9-4BDE-ACAB-133C683C82D6}"/>
          </ac:spMkLst>
        </pc:spChg>
        <pc:picChg chg="add del">
          <ac:chgData name="Bérubé, Sylvain" userId="58a7b77c-805a-4492-9b5c-f61060aeaa67" providerId="ADAL" clId="{BB63587C-1FB3-46A6-83AC-D05C50FA7BEF}" dt="2022-10-31T05:14:01.993" v="1178" actId="26606"/>
          <ac:picMkLst>
            <pc:docMk/>
            <pc:sldMk cId="3691923832" sldId="281"/>
            <ac:picMk id="5" creationId="{3B8ED3CD-852C-A0DC-ED9B-3DCBAC9BC556}"/>
          </ac:picMkLst>
        </pc:picChg>
        <pc:picChg chg="add del">
          <ac:chgData name="Bérubé, Sylvain" userId="58a7b77c-805a-4492-9b5c-f61060aeaa67" providerId="ADAL" clId="{BB63587C-1FB3-46A6-83AC-D05C50FA7BEF}" dt="2022-10-31T05:14:13.722" v="1180" actId="26606"/>
          <ac:picMkLst>
            <pc:docMk/>
            <pc:sldMk cId="3691923832" sldId="281"/>
            <ac:picMk id="16" creationId="{5E4F4D4B-2136-014B-17F5-99E59CC4A814}"/>
          </ac:picMkLst>
        </pc:picChg>
        <pc:picChg chg="add del">
          <ac:chgData name="Bérubé, Sylvain" userId="58a7b77c-805a-4492-9b5c-f61060aeaa67" providerId="ADAL" clId="{BB63587C-1FB3-46A6-83AC-D05C50FA7BEF}" dt="2022-10-31T05:14:16.364" v="1182" actId="26606"/>
          <ac:picMkLst>
            <pc:docMk/>
            <pc:sldMk cId="3691923832" sldId="281"/>
            <ac:picMk id="19" creationId="{3B8ED3CD-852C-A0DC-ED9B-3DCBAC9BC556}"/>
          </ac:picMkLst>
        </pc:picChg>
        <pc:cxnChg chg="add">
          <ac:chgData name="Bérubé, Sylvain" userId="58a7b77c-805a-4492-9b5c-f61060aeaa67" providerId="ADAL" clId="{BB63587C-1FB3-46A6-83AC-D05C50FA7BEF}" dt="2022-10-31T05:14:16.380" v="1183" actId="26606"/>
          <ac:cxnSpMkLst>
            <pc:docMk/>
            <pc:sldMk cId="3691923832" sldId="281"/>
            <ac:cxnSpMk id="25" creationId="{4B3BCACB-5880-460B-9606-8C433A9AF99D}"/>
          </ac:cxnSpMkLst>
        </pc:cxnChg>
      </pc:sldChg>
      <pc:sldChg chg="addSp delSp modSp new mod setBg">
        <pc:chgData name="Bérubé, Sylvain" userId="58a7b77c-805a-4492-9b5c-f61060aeaa67" providerId="ADAL" clId="{BB63587C-1FB3-46A6-83AC-D05C50FA7BEF}" dt="2022-10-31T05:15:44.416" v="1204" actId="1076"/>
        <pc:sldMkLst>
          <pc:docMk/>
          <pc:sldMk cId="2505076556" sldId="282"/>
        </pc:sldMkLst>
        <pc:spChg chg="del">
          <ac:chgData name="Bérubé, Sylvain" userId="58a7b77c-805a-4492-9b5c-f61060aeaa67" providerId="ADAL" clId="{BB63587C-1FB3-46A6-83AC-D05C50FA7BEF}" dt="2022-10-31T05:15:14.796" v="1189" actId="478"/>
          <ac:spMkLst>
            <pc:docMk/>
            <pc:sldMk cId="2505076556" sldId="282"/>
            <ac:spMk id="2" creationId="{481EE6B6-3B68-46EA-911A-A88FAFCC01F6}"/>
          </ac:spMkLst>
        </pc:spChg>
        <pc:spChg chg="add del">
          <ac:chgData name="Bérubé, Sylvain" userId="58a7b77c-805a-4492-9b5c-f61060aeaa67" providerId="ADAL" clId="{BB63587C-1FB3-46A6-83AC-D05C50FA7BEF}" dt="2022-10-31T05:15:32.252" v="1203" actId="478"/>
          <ac:spMkLst>
            <pc:docMk/>
            <pc:sldMk cId="2505076556" sldId="282"/>
            <ac:spMk id="3" creationId="{F0EB0ECE-68DA-47C0-86AE-73350C292262}"/>
          </ac:spMkLst>
        </pc:spChg>
        <pc:spChg chg="add del">
          <ac:chgData name="Bérubé, Sylvain" userId="58a7b77c-805a-4492-9b5c-f61060aeaa67" providerId="ADAL" clId="{BB63587C-1FB3-46A6-83AC-D05C50FA7BEF}" dt="2022-10-31T05:15:19.221" v="1194" actId="26606"/>
          <ac:spMkLst>
            <pc:docMk/>
            <pc:sldMk cId="2505076556" sldId="282"/>
            <ac:spMk id="10" creationId="{A9F529C3-C941-49FD-8C67-82F134F64BDB}"/>
          </ac:spMkLst>
        </pc:spChg>
        <pc:spChg chg="add del">
          <ac:chgData name="Bérubé, Sylvain" userId="58a7b77c-805a-4492-9b5c-f61060aeaa67" providerId="ADAL" clId="{BB63587C-1FB3-46A6-83AC-D05C50FA7BEF}" dt="2022-10-31T05:15:19.221" v="1194" actId="26606"/>
          <ac:spMkLst>
            <pc:docMk/>
            <pc:sldMk cId="2505076556" sldId="282"/>
            <ac:spMk id="12" creationId="{20586029-32A0-47E5-9AEC-AE3ABA6B94D0}"/>
          </ac:spMkLst>
        </pc:spChg>
        <pc:spChg chg="add del">
          <ac:chgData name="Bérubé, Sylvain" userId="58a7b77c-805a-4492-9b5c-f61060aeaa67" providerId="ADAL" clId="{BB63587C-1FB3-46A6-83AC-D05C50FA7BEF}" dt="2022-10-31T05:15:20.795" v="1196" actId="26606"/>
          <ac:spMkLst>
            <pc:docMk/>
            <pc:sldMk cId="2505076556" sldId="282"/>
            <ac:spMk id="17" creationId="{69D184B2-2226-4E31-BCCB-444330767440}"/>
          </ac:spMkLst>
        </pc:spChg>
        <pc:spChg chg="add del">
          <ac:chgData name="Bérubé, Sylvain" userId="58a7b77c-805a-4492-9b5c-f61060aeaa67" providerId="ADAL" clId="{BB63587C-1FB3-46A6-83AC-D05C50FA7BEF}" dt="2022-10-31T05:15:20.795" v="1196" actId="26606"/>
          <ac:spMkLst>
            <pc:docMk/>
            <pc:sldMk cId="2505076556" sldId="282"/>
            <ac:spMk id="18" creationId="{1AC4D4E3-486A-464A-8EC8-D44881097267}"/>
          </ac:spMkLst>
        </pc:spChg>
        <pc:spChg chg="add del">
          <ac:chgData name="Bérubé, Sylvain" userId="58a7b77c-805a-4492-9b5c-f61060aeaa67" providerId="ADAL" clId="{BB63587C-1FB3-46A6-83AC-D05C50FA7BEF}" dt="2022-10-31T05:15:20.795" v="1196" actId="26606"/>
          <ac:spMkLst>
            <pc:docMk/>
            <pc:sldMk cId="2505076556" sldId="282"/>
            <ac:spMk id="19" creationId="{864DE13E-58EB-4475-B79C-0D4FC651239B}"/>
          </ac:spMkLst>
        </pc:spChg>
        <pc:picChg chg="add mod ord">
          <ac:chgData name="Bérubé, Sylvain" userId="58a7b77c-805a-4492-9b5c-f61060aeaa67" providerId="ADAL" clId="{BB63587C-1FB3-46A6-83AC-D05C50FA7BEF}" dt="2022-10-31T05:15:30.912" v="1202" actId="1076"/>
          <ac:picMkLst>
            <pc:docMk/>
            <pc:sldMk cId="2505076556" sldId="282"/>
            <ac:picMk id="4" creationId="{9A5434F9-A157-413D-BF66-5CA592C3556A}"/>
          </ac:picMkLst>
        </pc:picChg>
        <pc:picChg chg="add mod">
          <ac:chgData name="Bérubé, Sylvain" userId="58a7b77c-805a-4492-9b5c-f61060aeaa67" providerId="ADAL" clId="{BB63587C-1FB3-46A6-83AC-D05C50FA7BEF}" dt="2022-10-31T05:15:44.416" v="1204" actId="1076"/>
          <ac:picMkLst>
            <pc:docMk/>
            <pc:sldMk cId="2505076556" sldId="282"/>
            <ac:picMk id="5" creationId="{EBC5D52F-4285-433E-ADD6-98B2CAE8253A}"/>
          </ac:picMkLst>
        </pc:picChg>
        <pc:cxnChg chg="add del">
          <ac:chgData name="Bérubé, Sylvain" userId="58a7b77c-805a-4492-9b5c-f61060aeaa67" providerId="ADAL" clId="{BB63587C-1FB3-46A6-83AC-D05C50FA7BEF}" dt="2022-10-31T05:15:26.082" v="1200" actId="26606"/>
          <ac:cxnSpMkLst>
            <pc:docMk/>
            <pc:sldMk cId="2505076556" sldId="282"/>
            <ac:cxnSpMk id="7" creationId="{4D56677B-C0B7-4DAC-ACAD-8054FF1B599A}"/>
          </ac:cxnSpMkLst>
        </pc:cxnChg>
        <pc:cxnChg chg="add del">
          <ac:chgData name="Bérubé, Sylvain" userId="58a7b77c-805a-4492-9b5c-f61060aeaa67" providerId="ADAL" clId="{BB63587C-1FB3-46A6-83AC-D05C50FA7BEF}" dt="2022-10-31T05:15:19.221" v="1194" actId="26606"/>
          <ac:cxnSpMkLst>
            <pc:docMk/>
            <pc:sldMk cId="2505076556" sldId="282"/>
            <ac:cxnSpMk id="14" creationId="{8C730EAB-A532-4295-A302-FB4B90DB9F5E}"/>
          </ac:cxnSpMkLst>
        </pc:cxnChg>
        <pc:cxnChg chg="add del">
          <ac:chgData name="Bérubé, Sylvain" userId="58a7b77c-805a-4492-9b5c-f61060aeaa67" providerId="ADAL" clId="{BB63587C-1FB3-46A6-83AC-D05C50FA7BEF}" dt="2022-10-31T05:15:20.795" v="1196" actId="26606"/>
          <ac:cxnSpMkLst>
            <pc:docMk/>
            <pc:sldMk cId="2505076556" sldId="282"/>
            <ac:cxnSpMk id="16" creationId="{02E9B2EE-76CA-47F3-9977-3F2FCB7FD252}"/>
          </ac:cxnSpMkLst>
        </pc:cxnChg>
      </pc:sldChg>
      <pc:sldChg chg="addSp delSp modSp add mod">
        <pc:chgData name="Bérubé, Sylvain" userId="58a7b77c-805a-4492-9b5c-f61060aeaa67" providerId="ADAL" clId="{BB63587C-1FB3-46A6-83AC-D05C50FA7BEF}" dt="2022-10-31T05:16:41.112" v="1215" actId="1076"/>
        <pc:sldMkLst>
          <pc:docMk/>
          <pc:sldMk cId="338998794" sldId="283"/>
        </pc:sldMkLst>
        <pc:spChg chg="mod">
          <ac:chgData name="Bérubé, Sylvain" userId="58a7b77c-805a-4492-9b5c-f61060aeaa67" providerId="ADAL" clId="{BB63587C-1FB3-46A6-83AC-D05C50FA7BEF}" dt="2022-10-31T05:16:00.022" v="1207"/>
          <ac:spMkLst>
            <pc:docMk/>
            <pc:sldMk cId="338998794" sldId="283"/>
            <ac:spMk id="8" creationId="{95B88833-6155-4E4A-B3E1-CDE009633DA5}"/>
          </ac:spMkLst>
        </pc:spChg>
        <pc:spChg chg="mod">
          <ac:chgData name="Bérubé, Sylvain" userId="58a7b77c-805a-4492-9b5c-f61060aeaa67" providerId="ADAL" clId="{BB63587C-1FB3-46A6-83AC-D05C50FA7BEF}" dt="2022-10-31T05:16:04.254" v="1209"/>
          <ac:spMkLst>
            <pc:docMk/>
            <pc:sldMk cId="338998794" sldId="283"/>
            <ac:spMk id="11" creationId="{AD82ABE2-28AF-4365-AC84-E99482E72A5C}"/>
          </ac:spMkLst>
        </pc:spChg>
        <pc:grpChg chg="add mod">
          <ac:chgData name="Bérubé, Sylvain" userId="58a7b77c-805a-4492-9b5c-f61060aeaa67" providerId="ADAL" clId="{BB63587C-1FB3-46A6-83AC-D05C50FA7BEF}" dt="2022-10-31T05:16:23.257" v="1213" actId="1076"/>
          <ac:grpSpMkLst>
            <pc:docMk/>
            <pc:sldMk cId="338998794" sldId="283"/>
            <ac:grpSpMk id="6" creationId="{AB1C5B19-18FB-4444-B61D-32A35B133520}"/>
          </ac:grpSpMkLst>
        </pc:grpChg>
        <pc:grpChg chg="add mod">
          <ac:chgData name="Bérubé, Sylvain" userId="58a7b77c-805a-4492-9b5c-f61060aeaa67" providerId="ADAL" clId="{BB63587C-1FB3-46A6-83AC-D05C50FA7BEF}" dt="2022-10-31T05:16:41.112" v="1215" actId="1076"/>
          <ac:grpSpMkLst>
            <pc:docMk/>
            <pc:sldMk cId="338998794" sldId="283"/>
            <ac:grpSpMk id="9" creationId="{EA0E211E-082F-4D92-85AA-563852A22EC7}"/>
          </ac:grpSpMkLst>
        </pc:grpChg>
        <pc:picChg chg="del">
          <ac:chgData name="Bérubé, Sylvain" userId="58a7b77c-805a-4492-9b5c-f61060aeaa67" providerId="ADAL" clId="{BB63587C-1FB3-46A6-83AC-D05C50FA7BEF}" dt="2022-10-31T05:15:59.316" v="1206" actId="478"/>
          <ac:picMkLst>
            <pc:docMk/>
            <pc:sldMk cId="338998794" sldId="283"/>
            <ac:picMk id="4" creationId="{9A5434F9-A157-413D-BF66-5CA592C3556A}"/>
          </ac:picMkLst>
        </pc:picChg>
        <pc:picChg chg="del">
          <ac:chgData name="Bérubé, Sylvain" userId="58a7b77c-805a-4492-9b5c-f61060aeaa67" providerId="ADAL" clId="{BB63587C-1FB3-46A6-83AC-D05C50FA7BEF}" dt="2022-10-31T05:16:03.476" v="1208" actId="478"/>
          <ac:picMkLst>
            <pc:docMk/>
            <pc:sldMk cId="338998794" sldId="283"/>
            <ac:picMk id="5" creationId="{EBC5D52F-4285-433E-ADD6-98B2CAE8253A}"/>
          </ac:picMkLst>
        </pc:picChg>
        <pc:picChg chg="mod">
          <ac:chgData name="Bérubé, Sylvain" userId="58a7b77c-805a-4492-9b5c-f61060aeaa67" providerId="ADAL" clId="{BB63587C-1FB3-46A6-83AC-D05C50FA7BEF}" dt="2022-10-31T05:16:00.022" v="1207"/>
          <ac:picMkLst>
            <pc:docMk/>
            <pc:sldMk cId="338998794" sldId="283"/>
            <ac:picMk id="7" creationId="{95205A96-9C24-401F-91C7-EA6F5D31D631}"/>
          </ac:picMkLst>
        </pc:picChg>
        <pc:picChg chg="mod">
          <ac:chgData name="Bérubé, Sylvain" userId="58a7b77c-805a-4492-9b5c-f61060aeaa67" providerId="ADAL" clId="{BB63587C-1FB3-46A6-83AC-D05C50FA7BEF}" dt="2022-10-31T05:16:04.254" v="1209"/>
          <ac:picMkLst>
            <pc:docMk/>
            <pc:sldMk cId="338998794" sldId="283"/>
            <ac:picMk id="10" creationId="{5A2B1993-6A7C-4D32-BFF6-50EF6DB0BFF9}"/>
          </ac:picMkLst>
        </pc:picChg>
      </pc:sldChg>
      <pc:sldChg chg="addSp modSp new mod setBg setClrOvrMap">
        <pc:chgData name="Bérubé, Sylvain" userId="58a7b77c-805a-4492-9b5c-f61060aeaa67" providerId="ADAL" clId="{BB63587C-1FB3-46A6-83AC-D05C50FA7BEF}" dt="2022-10-31T05:18:13.682" v="1251" actId="255"/>
        <pc:sldMkLst>
          <pc:docMk/>
          <pc:sldMk cId="2432059411" sldId="284"/>
        </pc:sldMkLst>
        <pc:spChg chg="mod">
          <ac:chgData name="Bérubé, Sylvain" userId="58a7b77c-805a-4492-9b5c-f61060aeaa67" providerId="ADAL" clId="{BB63587C-1FB3-46A6-83AC-D05C50FA7BEF}" dt="2022-10-31T05:18:08.738" v="1250" actId="26606"/>
          <ac:spMkLst>
            <pc:docMk/>
            <pc:sldMk cId="2432059411" sldId="284"/>
            <ac:spMk id="2" creationId="{D5CF00EC-5007-4197-ABF9-7B5447B7EE15}"/>
          </ac:spMkLst>
        </pc:spChg>
        <pc:spChg chg="mod">
          <ac:chgData name="Bérubé, Sylvain" userId="58a7b77c-805a-4492-9b5c-f61060aeaa67" providerId="ADAL" clId="{BB63587C-1FB3-46A6-83AC-D05C50FA7BEF}" dt="2022-10-31T05:18:13.682" v="1251" actId="255"/>
          <ac:spMkLst>
            <pc:docMk/>
            <pc:sldMk cId="2432059411" sldId="284"/>
            <ac:spMk id="3" creationId="{770FCBD9-CB30-486A-9E64-AF716F6FD691}"/>
          </ac:spMkLst>
        </pc:spChg>
        <pc:spChg chg="add">
          <ac:chgData name="Bérubé, Sylvain" userId="58a7b77c-805a-4492-9b5c-f61060aeaa67" providerId="ADAL" clId="{BB63587C-1FB3-46A6-83AC-D05C50FA7BEF}" dt="2022-10-31T05:18:08.738" v="1250" actId="26606"/>
          <ac:spMkLst>
            <pc:docMk/>
            <pc:sldMk cId="2432059411" sldId="284"/>
            <ac:spMk id="8" creationId="{AD72D4D1-076F-49D3-9889-EFC4F6D7CA66}"/>
          </ac:spMkLst>
        </pc:spChg>
        <pc:cxnChg chg="add">
          <ac:chgData name="Bérubé, Sylvain" userId="58a7b77c-805a-4492-9b5c-f61060aeaa67" providerId="ADAL" clId="{BB63587C-1FB3-46A6-83AC-D05C50FA7BEF}" dt="2022-10-31T05:18:08.738" v="1250" actId="26606"/>
          <ac:cxnSpMkLst>
            <pc:docMk/>
            <pc:sldMk cId="2432059411" sldId="284"/>
            <ac:cxnSpMk id="10" creationId="{2D72A2C9-F3CA-4216-8BAD-FA4C970C3C4E}"/>
          </ac:cxnSpMkLst>
        </pc:cxnChg>
      </pc:sldChg>
      <pc:sldChg chg="addSp delSp modSp new mod setBg">
        <pc:chgData name="Bérubé, Sylvain" userId="58a7b77c-805a-4492-9b5c-f61060aeaa67" providerId="ADAL" clId="{BB63587C-1FB3-46A6-83AC-D05C50FA7BEF}" dt="2022-10-31T05:19:28.617" v="1265" actId="26606"/>
        <pc:sldMkLst>
          <pc:docMk/>
          <pc:sldMk cId="3554136398" sldId="285"/>
        </pc:sldMkLst>
        <pc:spChg chg="add del">
          <ac:chgData name="Bérubé, Sylvain" userId="58a7b77c-805a-4492-9b5c-f61060aeaa67" providerId="ADAL" clId="{BB63587C-1FB3-46A6-83AC-D05C50FA7BEF}" dt="2022-10-31T05:19:13.780" v="1258" actId="26606"/>
          <ac:spMkLst>
            <pc:docMk/>
            <pc:sldMk cId="3554136398" sldId="285"/>
            <ac:spMk id="2" creationId="{FE13F8B6-368A-467C-8360-69CCBB48D6DB}"/>
          </ac:spMkLst>
        </pc:spChg>
        <pc:spChg chg="add del">
          <ac:chgData name="Bérubé, Sylvain" userId="58a7b77c-805a-4492-9b5c-f61060aeaa67" providerId="ADAL" clId="{BB63587C-1FB3-46A6-83AC-D05C50FA7BEF}" dt="2022-10-31T05:19:13.780" v="1258" actId="26606"/>
          <ac:spMkLst>
            <pc:docMk/>
            <pc:sldMk cId="3554136398" sldId="285"/>
            <ac:spMk id="3" creationId="{934E1FB2-65A1-48FD-8084-AA2144237E3E}"/>
          </ac:spMkLst>
        </pc:spChg>
        <pc:spChg chg="add del">
          <ac:chgData name="Bérubé, Sylvain" userId="58a7b77c-805a-4492-9b5c-f61060aeaa67" providerId="ADAL" clId="{BB63587C-1FB3-46A6-83AC-D05C50FA7BEF}" dt="2022-10-31T05:19:11.677" v="1255" actId="26606"/>
          <ac:spMkLst>
            <pc:docMk/>
            <pc:sldMk cId="3554136398" sldId="285"/>
            <ac:spMk id="10" creationId="{F3060C83-F051-4F0E-ABAD-AA0DFC48B218}"/>
          </ac:spMkLst>
        </pc:spChg>
        <pc:spChg chg="add del">
          <ac:chgData name="Bérubé, Sylvain" userId="58a7b77c-805a-4492-9b5c-f61060aeaa67" providerId="ADAL" clId="{BB63587C-1FB3-46A6-83AC-D05C50FA7BEF}" dt="2022-10-31T05:19:11.677" v="1255" actId="26606"/>
          <ac:spMkLst>
            <pc:docMk/>
            <pc:sldMk cId="3554136398" sldId="285"/>
            <ac:spMk id="12" creationId="{83C98ABE-055B-441F-B07E-44F97F083C39}"/>
          </ac:spMkLst>
        </pc:spChg>
        <pc:spChg chg="add del">
          <ac:chgData name="Bérubé, Sylvain" userId="58a7b77c-805a-4492-9b5c-f61060aeaa67" providerId="ADAL" clId="{BB63587C-1FB3-46A6-83AC-D05C50FA7BEF}" dt="2022-10-31T05:19:11.677" v="1255" actId="26606"/>
          <ac:spMkLst>
            <pc:docMk/>
            <pc:sldMk cId="3554136398" sldId="285"/>
            <ac:spMk id="14" creationId="{29FDB030-9B49-4CED-8CCD-4D99382388AC}"/>
          </ac:spMkLst>
        </pc:spChg>
        <pc:spChg chg="add del">
          <ac:chgData name="Bérubé, Sylvain" userId="58a7b77c-805a-4492-9b5c-f61060aeaa67" providerId="ADAL" clId="{BB63587C-1FB3-46A6-83AC-D05C50FA7BEF}" dt="2022-10-31T05:19:11.677" v="1255" actId="26606"/>
          <ac:spMkLst>
            <pc:docMk/>
            <pc:sldMk cId="3554136398" sldId="285"/>
            <ac:spMk id="16" creationId="{3783CA14-24A1-485C-8B30-D6A5D87987AD}"/>
          </ac:spMkLst>
        </pc:spChg>
        <pc:spChg chg="add del">
          <ac:chgData name="Bérubé, Sylvain" userId="58a7b77c-805a-4492-9b5c-f61060aeaa67" providerId="ADAL" clId="{BB63587C-1FB3-46A6-83AC-D05C50FA7BEF}" dt="2022-10-31T05:19:11.677" v="1255" actId="26606"/>
          <ac:spMkLst>
            <pc:docMk/>
            <pc:sldMk cId="3554136398" sldId="285"/>
            <ac:spMk id="18" creationId="{9A97C86A-04D6-40F7-AE84-31AB43E6A846}"/>
          </ac:spMkLst>
        </pc:spChg>
        <pc:spChg chg="add del">
          <ac:chgData name="Bérubé, Sylvain" userId="58a7b77c-805a-4492-9b5c-f61060aeaa67" providerId="ADAL" clId="{BB63587C-1FB3-46A6-83AC-D05C50FA7BEF}" dt="2022-10-31T05:19:11.677" v="1255" actId="26606"/>
          <ac:spMkLst>
            <pc:docMk/>
            <pc:sldMk cId="3554136398" sldId="285"/>
            <ac:spMk id="20" creationId="{FF9F2414-84E8-453E-B1F3-389FDE8192D9}"/>
          </ac:spMkLst>
        </pc:spChg>
        <pc:spChg chg="add del">
          <ac:chgData name="Bérubé, Sylvain" userId="58a7b77c-805a-4492-9b5c-f61060aeaa67" providerId="ADAL" clId="{BB63587C-1FB3-46A6-83AC-D05C50FA7BEF}" dt="2022-10-31T05:19:11.677" v="1255" actId="26606"/>
          <ac:spMkLst>
            <pc:docMk/>
            <pc:sldMk cId="3554136398" sldId="285"/>
            <ac:spMk id="22" creationId="{3ECA69A1-7536-43AC-85EF-C7106179F5ED}"/>
          </ac:spMkLst>
        </pc:spChg>
        <pc:spChg chg="add del">
          <ac:chgData name="Bérubé, Sylvain" userId="58a7b77c-805a-4492-9b5c-f61060aeaa67" providerId="ADAL" clId="{BB63587C-1FB3-46A6-83AC-D05C50FA7BEF}" dt="2022-10-31T05:19:13.767" v="1257" actId="26606"/>
          <ac:spMkLst>
            <pc:docMk/>
            <pc:sldMk cId="3554136398" sldId="285"/>
            <ac:spMk id="24" creationId="{B0792D4F-247E-46FE-85FC-881DEFA41D94}"/>
          </ac:spMkLst>
        </pc:spChg>
        <pc:spChg chg="add del">
          <ac:chgData name="Bérubé, Sylvain" userId="58a7b77c-805a-4492-9b5c-f61060aeaa67" providerId="ADAL" clId="{BB63587C-1FB3-46A6-83AC-D05C50FA7BEF}" dt="2022-10-31T05:19:13.767" v="1257" actId="26606"/>
          <ac:spMkLst>
            <pc:docMk/>
            <pc:sldMk cId="3554136398" sldId="285"/>
            <ac:spMk id="25" creationId="{FE13F8B6-368A-467C-8360-69CCBB48D6DB}"/>
          </ac:spMkLst>
        </pc:spChg>
        <pc:spChg chg="add del">
          <ac:chgData name="Bérubé, Sylvain" userId="58a7b77c-805a-4492-9b5c-f61060aeaa67" providerId="ADAL" clId="{BB63587C-1FB3-46A6-83AC-D05C50FA7BEF}" dt="2022-10-31T05:19:13.767" v="1257" actId="26606"/>
          <ac:spMkLst>
            <pc:docMk/>
            <pc:sldMk cId="3554136398" sldId="285"/>
            <ac:spMk id="27" creationId="{934E1FB2-65A1-48FD-8084-AA2144237E3E}"/>
          </ac:spMkLst>
        </pc:spChg>
        <pc:spChg chg="add del">
          <ac:chgData name="Bérubé, Sylvain" userId="58a7b77c-805a-4492-9b5c-f61060aeaa67" providerId="ADAL" clId="{BB63587C-1FB3-46A6-83AC-D05C50FA7BEF}" dt="2022-10-31T05:19:28.617" v="1265" actId="26606"/>
          <ac:spMkLst>
            <pc:docMk/>
            <pc:sldMk cId="3554136398" sldId="285"/>
            <ac:spMk id="29" creationId="{D7A453D2-15D8-4403-815F-291FA16340D9}"/>
          </ac:spMkLst>
        </pc:spChg>
        <pc:spChg chg="add del">
          <ac:chgData name="Bérubé, Sylvain" userId="58a7b77c-805a-4492-9b5c-f61060aeaa67" providerId="ADAL" clId="{BB63587C-1FB3-46A6-83AC-D05C50FA7BEF}" dt="2022-10-31T05:19:28.617" v="1265" actId="26606"/>
          <ac:spMkLst>
            <pc:docMk/>
            <pc:sldMk cId="3554136398" sldId="285"/>
            <ac:spMk id="30" creationId="{E2D3D3F2-ABBB-4453-B1C5-1BEBF7E4DD56}"/>
          </ac:spMkLst>
        </pc:spChg>
        <pc:spChg chg="add del">
          <ac:chgData name="Bérubé, Sylvain" userId="58a7b77c-805a-4492-9b5c-f61060aeaa67" providerId="ADAL" clId="{BB63587C-1FB3-46A6-83AC-D05C50FA7BEF}" dt="2022-10-31T05:19:28.617" v="1265" actId="26606"/>
          <ac:spMkLst>
            <pc:docMk/>
            <pc:sldMk cId="3554136398" sldId="285"/>
            <ac:spMk id="31" creationId="{8161EA6B-09CA-445B-AB0D-8DF76FA92DEF}"/>
          </ac:spMkLst>
        </pc:spChg>
        <pc:spChg chg="add del">
          <ac:chgData name="Bérubé, Sylvain" userId="58a7b77c-805a-4492-9b5c-f61060aeaa67" providerId="ADAL" clId="{BB63587C-1FB3-46A6-83AC-D05C50FA7BEF}" dt="2022-10-31T05:19:28.617" v="1265" actId="26606"/>
          <ac:spMkLst>
            <pc:docMk/>
            <pc:sldMk cId="3554136398" sldId="285"/>
            <ac:spMk id="44" creationId="{773AEA78-C03B-40B7-9D11-DC022119D577}"/>
          </ac:spMkLst>
        </pc:spChg>
        <pc:spChg chg="add del">
          <ac:chgData name="Bérubé, Sylvain" userId="58a7b77c-805a-4492-9b5c-f61060aeaa67" providerId="ADAL" clId="{BB63587C-1FB3-46A6-83AC-D05C50FA7BEF}" dt="2022-10-31T05:19:28.617" v="1265" actId="26606"/>
          <ac:spMkLst>
            <pc:docMk/>
            <pc:sldMk cId="3554136398" sldId="285"/>
            <ac:spMk id="47" creationId="{B8114C98-A349-4111-A123-E8EAB86ABE30}"/>
          </ac:spMkLst>
        </pc:spChg>
        <pc:spChg chg="add del">
          <ac:chgData name="Bérubé, Sylvain" userId="58a7b77c-805a-4492-9b5c-f61060aeaa67" providerId="ADAL" clId="{BB63587C-1FB3-46A6-83AC-D05C50FA7BEF}" dt="2022-10-31T05:19:16.066" v="1259" actId="478"/>
          <ac:spMkLst>
            <pc:docMk/>
            <pc:sldMk cId="3554136398" sldId="285"/>
            <ac:spMk id="52" creationId="{FE13F8B6-368A-467C-8360-69CCBB48D6DB}"/>
          </ac:spMkLst>
        </pc:spChg>
        <pc:spChg chg="add del">
          <ac:chgData name="Bérubé, Sylvain" userId="58a7b77c-805a-4492-9b5c-f61060aeaa67" providerId="ADAL" clId="{BB63587C-1FB3-46A6-83AC-D05C50FA7BEF}" dt="2022-10-31T05:19:17.213" v="1260" actId="478"/>
          <ac:spMkLst>
            <pc:docMk/>
            <pc:sldMk cId="3554136398" sldId="285"/>
            <ac:spMk id="53" creationId="{934E1FB2-65A1-48FD-8084-AA2144237E3E}"/>
          </ac:spMkLst>
        </pc:spChg>
        <pc:spChg chg="add del">
          <ac:chgData name="Bérubé, Sylvain" userId="58a7b77c-805a-4492-9b5c-f61060aeaa67" providerId="ADAL" clId="{BB63587C-1FB3-46A6-83AC-D05C50FA7BEF}" dt="2022-10-31T05:19:27.388" v="1262" actId="26606"/>
          <ac:spMkLst>
            <pc:docMk/>
            <pc:sldMk cId="3554136398" sldId="285"/>
            <ac:spMk id="56" creationId="{32BC26D8-82FB-445E-AA49-62A77D7C1EE0}"/>
          </ac:spMkLst>
        </pc:spChg>
        <pc:spChg chg="add del">
          <ac:chgData name="Bérubé, Sylvain" userId="58a7b77c-805a-4492-9b5c-f61060aeaa67" providerId="ADAL" clId="{BB63587C-1FB3-46A6-83AC-D05C50FA7BEF}" dt="2022-10-31T05:19:27.388" v="1262" actId="26606"/>
          <ac:spMkLst>
            <pc:docMk/>
            <pc:sldMk cId="3554136398" sldId="285"/>
            <ac:spMk id="58" creationId="{CB44330D-EA18-4254-AA95-EB49948539B8}"/>
          </ac:spMkLst>
        </pc:spChg>
        <pc:spChg chg="add del">
          <ac:chgData name="Bérubé, Sylvain" userId="58a7b77c-805a-4492-9b5c-f61060aeaa67" providerId="ADAL" clId="{BB63587C-1FB3-46A6-83AC-D05C50FA7BEF}" dt="2022-10-31T05:19:28.613" v="1264" actId="26606"/>
          <ac:spMkLst>
            <pc:docMk/>
            <pc:sldMk cId="3554136398" sldId="285"/>
            <ac:spMk id="60" creationId="{2633B3B5-CC90-43F0-8714-D31D1F3F0209}"/>
          </ac:spMkLst>
        </pc:spChg>
        <pc:spChg chg="add del">
          <ac:chgData name="Bérubé, Sylvain" userId="58a7b77c-805a-4492-9b5c-f61060aeaa67" providerId="ADAL" clId="{BB63587C-1FB3-46A6-83AC-D05C50FA7BEF}" dt="2022-10-31T05:19:28.613" v="1264" actId="26606"/>
          <ac:spMkLst>
            <pc:docMk/>
            <pc:sldMk cId="3554136398" sldId="285"/>
            <ac:spMk id="61" creationId="{AB8C311F-7253-4AED-9701-7FC0708C41C7}"/>
          </ac:spMkLst>
        </pc:spChg>
        <pc:spChg chg="add del">
          <ac:chgData name="Bérubé, Sylvain" userId="58a7b77c-805a-4492-9b5c-f61060aeaa67" providerId="ADAL" clId="{BB63587C-1FB3-46A6-83AC-D05C50FA7BEF}" dt="2022-10-31T05:19:28.613" v="1264" actId="26606"/>
          <ac:spMkLst>
            <pc:docMk/>
            <pc:sldMk cId="3554136398" sldId="285"/>
            <ac:spMk id="62" creationId="{A8D57A06-A426-446D-B02C-A2DC6B62E45E}"/>
          </ac:spMkLst>
        </pc:spChg>
        <pc:spChg chg="add del">
          <ac:chgData name="Bérubé, Sylvain" userId="58a7b77c-805a-4492-9b5c-f61060aeaa67" providerId="ADAL" clId="{BB63587C-1FB3-46A6-83AC-D05C50FA7BEF}" dt="2022-10-31T05:19:28.613" v="1264" actId="26606"/>
          <ac:spMkLst>
            <pc:docMk/>
            <pc:sldMk cId="3554136398" sldId="285"/>
            <ac:spMk id="63" creationId="{E2384209-CB15-4CDF-9D31-C44FD9A3F20D}"/>
          </ac:spMkLst>
        </pc:spChg>
        <pc:spChg chg="add">
          <ac:chgData name="Bérubé, Sylvain" userId="58a7b77c-805a-4492-9b5c-f61060aeaa67" providerId="ADAL" clId="{BB63587C-1FB3-46A6-83AC-D05C50FA7BEF}" dt="2022-10-31T05:19:28.617" v="1265" actId="26606"/>
          <ac:spMkLst>
            <pc:docMk/>
            <pc:sldMk cId="3554136398" sldId="285"/>
            <ac:spMk id="65" creationId="{32BC26D8-82FB-445E-AA49-62A77D7C1EE0}"/>
          </ac:spMkLst>
        </pc:spChg>
        <pc:spChg chg="add">
          <ac:chgData name="Bérubé, Sylvain" userId="58a7b77c-805a-4492-9b5c-f61060aeaa67" providerId="ADAL" clId="{BB63587C-1FB3-46A6-83AC-D05C50FA7BEF}" dt="2022-10-31T05:19:28.617" v="1265" actId="26606"/>
          <ac:spMkLst>
            <pc:docMk/>
            <pc:sldMk cId="3554136398" sldId="285"/>
            <ac:spMk id="66" creationId="{CB44330D-EA18-4254-AA95-EB49948539B8}"/>
          </ac:spMkLst>
        </pc:spChg>
        <pc:grpChg chg="add del">
          <ac:chgData name="Bérubé, Sylvain" userId="58a7b77c-805a-4492-9b5c-f61060aeaa67" providerId="ADAL" clId="{BB63587C-1FB3-46A6-83AC-D05C50FA7BEF}" dt="2022-10-31T05:19:28.617" v="1265" actId="26606"/>
          <ac:grpSpMkLst>
            <pc:docMk/>
            <pc:sldMk cId="3554136398" sldId="285"/>
            <ac:grpSpMk id="32" creationId="{8214E4A5-A0D2-42C4-8D14-D2A7E495F041}"/>
          </ac:grpSpMkLst>
        </pc:grpChg>
        <pc:grpChg chg="add del">
          <ac:chgData name="Bérubé, Sylvain" userId="58a7b77c-805a-4492-9b5c-f61060aeaa67" providerId="ADAL" clId="{BB63587C-1FB3-46A6-83AC-D05C50FA7BEF}" dt="2022-10-31T05:19:28.617" v="1265" actId="26606"/>
          <ac:grpSpMkLst>
            <pc:docMk/>
            <pc:sldMk cId="3554136398" sldId="285"/>
            <ac:grpSpMk id="37" creationId="{913B067F-3154-4968-A886-DF93A787EC44}"/>
          </ac:grpSpMkLst>
        </pc:grpChg>
        <pc:grpChg chg="add del">
          <ac:chgData name="Bérubé, Sylvain" userId="58a7b77c-805a-4492-9b5c-f61060aeaa67" providerId="ADAL" clId="{BB63587C-1FB3-46A6-83AC-D05C50FA7BEF}" dt="2022-10-31T05:19:28.617" v="1265" actId="26606"/>
          <ac:grpSpMkLst>
            <pc:docMk/>
            <pc:sldMk cId="3554136398" sldId="285"/>
            <ac:grpSpMk id="38" creationId="{1F4E1649-4D1F-4A91-AF97-A254BFDD524D}"/>
          </ac:grpSpMkLst>
        </pc:grpChg>
        <pc:grpChg chg="add del">
          <ac:chgData name="Bérubé, Sylvain" userId="58a7b77c-805a-4492-9b5c-f61060aeaa67" providerId="ADAL" clId="{BB63587C-1FB3-46A6-83AC-D05C50FA7BEF}" dt="2022-10-31T05:19:28.617" v="1265" actId="26606"/>
          <ac:grpSpMkLst>
            <pc:docMk/>
            <pc:sldMk cId="3554136398" sldId="285"/>
            <ac:grpSpMk id="48" creationId="{670FB431-AE18-414D-92F4-1D12D1991152}"/>
          </ac:grpSpMkLst>
        </pc:grpChg>
        <pc:picChg chg="add mod">
          <ac:chgData name="Bérubé, Sylvain" userId="58a7b77c-805a-4492-9b5c-f61060aeaa67" providerId="ADAL" clId="{BB63587C-1FB3-46A6-83AC-D05C50FA7BEF}" dt="2022-10-31T05:19:28.617" v="1265" actId="26606"/>
          <ac:picMkLst>
            <pc:docMk/>
            <pc:sldMk cId="3554136398" sldId="285"/>
            <ac:picMk id="5" creationId="{B4B7BDB3-35D3-4332-9D2C-D35EAE379701}"/>
          </ac:picMkLst>
        </pc:picChg>
        <pc:cxnChg chg="add del">
          <ac:chgData name="Bérubé, Sylvain" userId="58a7b77c-805a-4492-9b5c-f61060aeaa67" providerId="ADAL" clId="{BB63587C-1FB3-46A6-83AC-D05C50FA7BEF}" dt="2022-10-31T05:19:13.767" v="1257" actId="26606"/>
          <ac:cxnSpMkLst>
            <pc:docMk/>
            <pc:sldMk cId="3554136398" sldId="285"/>
            <ac:cxnSpMk id="26" creationId="{CE272F12-AF86-441A-BC1B-C014BBBF85B5}"/>
          </ac:cxnSpMkLst>
        </pc:cxn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DBBBE-6918-48C3-921B-A9FD8D7B0BF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324B605C-BB50-49DC-8496-C14E8B06A90F}">
      <dgm:prSet/>
      <dgm:spPr/>
      <dgm:t>
        <a:bodyPr/>
        <a:lstStyle/>
        <a:p>
          <a:r>
            <a:rPr lang="fr-CA" dirty="0"/>
            <a:t>Biens</a:t>
          </a:r>
          <a:endParaRPr lang="en-US" dirty="0"/>
        </a:p>
      </dgm:t>
    </dgm:pt>
    <dgm:pt modelId="{D213F89F-7DD9-4F6A-99A0-85CF037AF341}" type="parTrans" cxnId="{E9483D75-7AD1-40E6-B9C5-08FAEFFFBBC0}">
      <dgm:prSet/>
      <dgm:spPr/>
      <dgm:t>
        <a:bodyPr/>
        <a:lstStyle/>
        <a:p>
          <a:endParaRPr lang="en-US"/>
        </a:p>
      </dgm:t>
    </dgm:pt>
    <dgm:pt modelId="{C53AF98E-8DCE-4A1A-AB0E-0E03B2219211}" type="sibTrans" cxnId="{E9483D75-7AD1-40E6-B9C5-08FAEFFFBBC0}">
      <dgm:prSet/>
      <dgm:spPr/>
      <dgm:t>
        <a:bodyPr/>
        <a:lstStyle/>
        <a:p>
          <a:endParaRPr lang="en-US"/>
        </a:p>
      </dgm:t>
    </dgm:pt>
    <dgm:pt modelId="{D2599C6E-075B-4AA6-AD87-6769F7B57B9E}">
      <dgm:prSet/>
      <dgm:spPr/>
      <dgm:t>
        <a:bodyPr/>
        <a:lstStyle/>
        <a:p>
          <a:r>
            <a:rPr lang="fr-CA" dirty="0"/>
            <a:t>Joueurs</a:t>
          </a:r>
          <a:endParaRPr lang="en-US" dirty="0"/>
        </a:p>
      </dgm:t>
    </dgm:pt>
    <dgm:pt modelId="{C5982167-908B-45BA-9181-97CFB78DB53B}" type="parTrans" cxnId="{85ABB2A4-CA00-4EF1-BD85-DF7039C8935F}">
      <dgm:prSet/>
      <dgm:spPr/>
      <dgm:t>
        <a:bodyPr/>
        <a:lstStyle/>
        <a:p>
          <a:endParaRPr lang="en-US"/>
        </a:p>
      </dgm:t>
    </dgm:pt>
    <dgm:pt modelId="{D203FB88-1A0B-4253-AED4-C0B3E44675CF}" type="sibTrans" cxnId="{85ABB2A4-CA00-4EF1-BD85-DF7039C8935F}">
      <dgm:prSet/>
      <dgm:spPr/>
      <dgm:t>
        <a:bodyPr/>
        <a:lstStyle/>
        <a:p>
          <a:endParaRPr lang="en-US"/>
        </a:p>
      </dgm:t>
    </dgm:pt>
    <dgm:pt modelId="{6E8463EC-492B-4403-8E97-68DAB1C2D1B2}">
      <dgm:prSet/>
      <dgm:spPr/>
      <dgm:t>
        <a:bodyPr/>
        <a:lstStyle/>
        <a:p>
          <a:r>
            <a:rPr lang="fr-CA" dirty="0"/>
            <a:t>Systèmes de valeur</a:t>
          </a:r>
          <a:endParaRPr lang="en-US" dirty="0"/>
        </a:p>
      </dgm:t>
    </dgm:pt>
    <dgm:pt modelId="{E384FF2F-E515-41FB-98C6-51937B530715}" type="parTrans" cxnId="{80636FF5-A316-42B0-881B-7596227ED984}">
      <dgm:prSet/>
      <dgm:spPr/>
      <dgm:t>
        <a:bodyPr/>
        <a:lstStyle/>
        <a:p>
          <a:endParaRPr lang="en-US"/>
        </a:p>
      </dgm:t>
    </dgm:pt>
    <dgm:pt modelId="{7B758F41-7E22-4FC2-8C8A-E8E8C2037E8E}" type="sibTrans" cxnId="{80636FF5-A316-42B0-881B-7596227ED984}">
      <dgm:prSet/>
      <dgm:spPr/>
      <dgm:t>
        <a:bodyPr/>
        <a:lstStyle/>
        <a:p>
          <a:endParaRPr lang="en-US"/>
        </a:p>
      </dgm:t>
    </dgm:pt>
    <dgm:pt modelId="{48B8B796-4485-46F7-86A9-2B25F79B6AD7}" type="pres">
      <dgm:prSet presAssocID="{B26DBBBE-6918-48C3-921B-A9FD8D7B0BF3}" presName="vert0" presStyleCnt="0">
        <dgm:presLayoutVars>
          <dgm:dir/>
          <dgm:animOne val="branch"/>
          <dgm:animLvl val="lvl"/>
        </dgm:presLayoutVars>
      </dgm:prSet>
      <dgm:spPr/>
    </dgm:pt>
    <dgm:pt modelId="{2BFA8A49-7DDF-4145-B29C-67E55015FCD6}" type="pres">
      <dgm:prSet presAssocID="{324B605C-BB50-49DC-8496-C14E8B06A90F}" presName="thickLine" presStyleLbl="alignNode1" presStyleIdx="0" presStyleCnt="3"/>
      <dgm:spPr/>
    </dgm:pt>
    <dgm:pt modelId="{FEF78A26-37DF-4BB4-849B-AF052E89A747}" type="pres">
      <dgm:prSet presAssocID="{324B605C-BB50-49DC-8496-C14E8B06A90F}" presName="horz1" presStyleCnt="0"/>
      <dgm:spPr/>
    </dgm:pt>
    <dgm:pt modelId="{727CE480-4EA0-41FC-9DB2-0F15F95DB4E0}" type="pres">
      <dgm:prSet presAssocID="{324B605C-BB50-49DC-8496-C14E8B06A90F}" presName="tx1" presStyleLbl="revTx" presStyleIdx="0" presStyleCnt="3"/>
      <dgm:spPr/>
    </dgm:pt>
    <dgm:pt modelId="{094B8DE0-6FFD-404D-A0ED-A02F65DBB58E}" type="pres">
      <dgm:prSet presAssocID="{324B605C-BB50-49DC-8496-C14E8B06A90F}" presName="vert1" presStyleCnt="0"/>
      <dgm:spPr/>
    </dgm:pt>
    <dgm:pt modelId="{A7E567E4-4CED-4116-A4AC-E6ADD3CE33F9}" type="pres">
      <dgm:prSet presAssocID="{D2599C6E-075B-4AA6-AD87-6769F7B57B9E}" presName="thickLine" presStyleLbl="alignNode1" presStyleIdx="1" presStyleCnt="3"/>
      <dgm:spPr/>
    </dgm:pt>
    <dgm:pt modelId="{A2C3A166-83F6-4AF4-855B-7BF985ECDBBD}" type="pres">
      <dgm:prSet presAssocID="{D2599C6E-075B-4AA6-AD87-6769F7B57B9E}" presName="horz1" presStyleCnt="0"/>
      <dgm:spPr/>
    </dgm:pt>
    <dgm:pt modelId="{7FEFD5FD-D2E1-4DBB-B214-F81BD1B5650B}" type="pres">
      <dgm:prSet presAssocID="{D2599C6E-075B-4AA6-AD87-6769F7B57B9E}" presName="tx1" presStyleLbl="revTx" presStyleIdx="1" presStyleCnt="3"/>
      <dgm:spPr/>
    </dgm:pt>
    <dgm:pt modelId="{ABF25567-664F-4F3D-9113-CE325FFB2C80}" type="pres">
      <dgm:prSet presAssocID="{D2599C6E-075B-4AA6-AD87-6769F7B57B9E}" presName="vert1" presStyleCnt="0"/>
      <dgm:spPr/>
    </dgm:pt>
    <dgm:pt modelId="{8C1A7C03-E740-4278-9D70-2545AB731A68}" type="pres">
      <dgm:prSet presAssocID="{6E8463EC-492B-4403-8E97-68DAB1C2D1B2}" presName="thickLine" presStyleLbl="alignNode1" presStyleIdx="2" presStyleCnt="3"/>
      <dgm:spPr/>
    </dgm:pt>
    <dgm:pt modelId="{7C3EBE35-7245-4693-A77B-B063ADA1A824}" type="pres">
      <dgm:prSet presAssocID="{6E8463EC-492B-4403-8E97-68DAB1C2D1B2}" presName="horz1" presStyleCnt="0"/>
      <dgm:spPr/>
    </dgm:pt>
    <dgm:pt modelId="{255DE96B-3073-45C7-97B5-E6135A455F35}" type="pres">
      <dgm:prSet presAssocID="{6E8463EC-492B-4403-8E97-68DAB1C2D1B2}" presName="tx1" presStyleLbl="revTx" presStyleIdx="2" presStyleCnt="3"/>
      <dgm:spPr/>
    </dgm:pt>
    <dgm:pt modelId="{80517C7F-B0B8-4746-B682-4ECD2EDC70A7}" type="pres">
      <dgm:prSet presAssocID="{6E8463EC-492B-4403-8E97-68DAB1C2D1B2}" presName="vert1" presStyleCnt="0"/>
      <dgm:spPr/>
    </dgm:pt>
  </dgm:ptLst>
  <dgm:cxnLst>
    <dgm:cxn modelId="{463D6E69-A76D-4CAC-B690-E2E5C6C31B84}" type="presOf" srcId="{D2599C6E-075B-4AA6-AD87-6769F7B57B9E}" destId="{7FEFD5FD-D2E1-4DBB-B214-F81BD1B5650B}" srcOrd="0" destOrd="0" presId="urn:microsoft.com/office/officeart/2008/layout/LinedList"/>
    <dgm:cxn modelId="{0513EF4F-8EFA-4399-B0BE-4E0E7CE9D818}" type="presOf" srcId="{324B605C-BB50-49DC-8496-C14E8B06A90F}" destId="{727CE480-4EA0-41FC-9DB2-0F15F95DB4E0}" srcOrd="0" destOrd="0" presId="urn:microsoft.com/office/officeart/2008/layout/LinedList"/>
    <dgm:cxn modelId="{E9483D75-7AD1-40E6-B9C5-08FAEFFFBBC0}" srcId="{B26DBBBE-6918-48C3-921B-A9FD8D7B0BF3}" destId="{324B605C-BB50-49DC-8496-C14E8B06A90F}" srcOrd="0" destOrd="0" parTransId="{D213F89F-7DD9-4F6A-99A0-85CF037AF341}" sibTransId="{C53AF98E-8DCE-4A1A-AB0E-0E03B2219211}"/>
    <dgm:cxn modelId="{17EF6C89-ACC4-4D99-BE49-4F72101F7D61}" type="presOf" srcId="{6E8463EC-492B-4403-8E97-68DAB1C2D1B2}" destId="{255DE96B-3073-45C7-97B5-E6135A455F35}" srcOrd="0" destOrd="0" presId="urn:microsoft.com/office/officeart/2008/layout/LinedList"/>
    <dgm:cxn modelId="{85ABB2A4-CA00-4EF1-BD85-DF7039C8935F}" srcId="{B26DBBBE-6918-48C3-921B-A9FD8D7B0BF3}" destId="{D2599C6E-075B-4AA6-AD87-6769F7B57B9E}" srcOrd="1" destOrd="0" parTransId="{C5982167-908B-45BA-9181-97CFB78DB53B}" sibTransId="{D203FB88-1A0B-4253-AED4-C0B3E44675CF}"/>
    <dgm:cxn modelId="{53A079D2-0BFA-4117-B897-B8717CE01B8B}" type="presOf" srcId="{B26DBBBE-6918-48C3-921B-A9FD8D7B0BF3}" destId="{48B8B796-4485-46F7-86A9-2B25F79B6AD7}" srcOrd="0" destOrd="0" presId="urn:microsoft.com/office/officeart/2008/layout/LinedList"/>
    <dgm:cxn modelId="{80636FF5-A316-42B0-881B-7596227ED984}" srcId="{B26DBBBE-6918-48C3-921B-A9FD8D7B0BF3}" destId="{6E8463EC-492B-4403-8E97-68DAB1C2D1B2}" srcOrd="2" destOrd="0" parTransId="{E384FF2F-E515-41FB-98C6-51937B530715}" sibTransId="{7B758F41-7E22-4FC2-8C8A-E8E8C2037E8E}"/>
    <dgm:cxn modelId="{24F6B24F-FE0C-4E63-B40D-A85B2610D582}" type="presParOf" srcId="{48B8B796-4485-46F7-86A9-2B25F79B6AD7}" destId="{2BFA8A49-7DDF-4145-B29C-67E55015FCD6}" srcOrd="0" destOrd="0" presId="urn:microsoft.com/office/officeart/2008/layout/LinedList"/>
    <dgm:cxn modelId="{085C77B9-F145-4F03-922A-9E8295F4B570}" type="presParOf" srcId="{48B8B796-4485-46F7-86A9-2B25F79B6AD7}" destId="{FEF78A26-37DF-4BB4-849B-AF052E89A747}" srcOrd="1" destOrd="0" presId="urn:microsoft.com/office/officeart/2008/layout/LinedList"/>
    <dgm:cxn modelId="{E7838E36-B749-4286-BB9A-92210D007EEC}" type="presParOf" srcId="{FEF78A26-37DF-4BB4-849B-AF052E89A747}" destId="{727CE480-4EA0-41FC-9DB2-0F15F95DB4E0}" srcOrd="0" destOrd="0" presId="urn:microsoft.com/office/officeart/2008/layout/LinedList"/>
    <dgm:cxn modelId="{C8564EAD-5D95-46A9-9C0F-25AA000FF492}" type="presParOf" srcId="{FEF78A26-37DF-4BB4-849B-AF052E89A747}" destId="{094B8DE0-6FFD-404D-A0ED-A02F65DBB58E}" srcOrd="1" destOrd="0" presId="urn:microsoft.com/office/officeart/2008/layout/LinedList"/>
    <dgm:cxn modelId="{B6141C29-73A8-42F3-85C1-FC91E18D949C}" type="presParOf" srcId="{48B8B796-4485-46F7-86A9-2B25F79B6AD7}" destId="{A7E567E4-4CED-4116-A4AC-E6ADD3CE33F9}" srcOrd="2" destOrd="0" presId="urn:microsoft.com/office/officeart/2008/layout/LinedList"/>
    <dgm:cxn modelId="{463F0DB1-6E6B-4022-B2D1-57FE702F3334}" type="presParOf" srcId="{48B8B796-4485-46F7-86A9-2B25F79B6AD7}" destId="{A2C3A166-83F6-4AF4-855B-7BF985ECDBBD}" srcOrd="3" destOrd="0" presId="urn:microsoft.com/office/officeart/2008/layout/LinedList"/>
    <dgm:cxn modelId="{1ABE1B41-FF5F-41DC-9B7B-3CEFD7A2E4C2}" type="presParOf" srcId="{A2C3A166-83F6-4AF4-855B-7BF985ECDBBD}" destId="{7FEFD5FD-D2E1-4DBB-B214-F81BD1B5650B}" srcOrd="0" destOrd="0" presId="urn:microsoft.com/office/officeart/2008/layout/LinedList"/>
    <dgm:cxn modelId="{48EA9BB6-E2BD-4FE5-AAED-2698A5556567}" type="presParOf" srcId="{A2C3A166-83F6-4AF4-855B-7BF985ECDBBD}" destId="{ABF25567-664F-4F3D-9113-CE325FFB2C80}" srcOrd="1" destOrd="0" presId="urn:microsoft.com/office/officeart/2008/layout/LinedList"/>
    <dgm:cxn modelId="{863084FA-C5EA-457E-8038-8D74389E128F}" type="presParOf" srcId="{48B8B796-4485-46F7-86A9-2B25F79B6AD7}" destId="{8C1A7C03-E740-4278-9D70-2545AB731A68}" srcOrd="4" destOrd="0" presId="urn:microsoft.com/office/officeart/2008/layout/LinedList"/>
    <dgm:cxn modelId="{132A958C-6829-4BBC-88B4-4B84AE482C0E}" type="presParOf" srcId="{48B8B796-4485-46F7-86A9-2B25F79B6AD7}" destId="{7C3EBE35-7245-4693-A77B-B063ADA1A824}" srcOrd="5" destOrd="0" presId="urn:microsoft.com/office/officeart/2008/layout/LinedList"/>
    <dgm:cxn modelId="{5A5B6F5F-80A5-4021-AC74-4150F4170153}" type="presParOf" srcId="{7C3EBE35-7245-4693-A77B-B063ADA1A824}" destId="{255DE96B-3073-45C7-97B5-E6135A455F35}" srcOrd="0" destOrd="0" presId="urn:microsoft.com/office/officeart/2008/layout/LinedList"/>
    <dgm:cxn modelId="{1ADCEB7E-1D9B-4F5B-B2A5-66FCA7D9EB90}" type="presParOf" srcId="{7C3EBE35-7245-4693-A77B-B063ADA1A824}" destId="{80517C7F-B0B8-4746-B682-4ECD2EDC70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96FF8-A203-492D-9C5B-C626784037C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F3DB6EE-284E-48FB-B0CD-477B0EB5CE7E}">
      <dgm:prSet/>
      <dgm:spPr/>
      <dgm:t>
        <a:bodyPr/>
        <a:lstStyle/>
        <a:p>
          <a:pPr>
            <a:defRPr cap="all"/>
          </a:pPr>
          <a:r>
            <a:rPr lang="fr-CA"/>
            <a:t>rationalité</a:t>
          </a:r>
          <a:endParaRPr lang="en-US"/>
        </a:p>
      </dgm:t>
    </dgm:pt>
    <dgm:pt modelId="{09F7132E-8135-4FED-91C7-76AA1DC6E269}" type="parTrans" cxnId="{3452C7B2-5A2E-4B3B-A594-01D5EF38FE6D}">
      <dgm:prSet/>
      <dgm:spPr/>
      <dgm:t>
        <a:bodyPr/>
        <a:lstStyle/>
        <a:p>
          <a:endParaRPr lang="en-US"/>
        </a:p>
      </dgm:t>
    </dgm:pt>
    <dgm:pt modelId="{B5BE478D-3A8A-4994-8647-2DF3FD233F97}" type="sibTrans" cxnId="{3452C7B2-5A2E-4B3B-A594-01D5EF38FE6D}">
      <dgm:prSet/>
      <dgm:spPr/>
      <dgm:t>
        <a:bodyPr/>
        <a:lstStyle/>
        <a:p>
          <a:endParaRPr lang="en-US"/>
        </a:p>
      </dgm:t>
    </dgm:pt>
    <dgm:pt modelId="{B608C406-00DB-4D67-A15F-5924596E843D}">
      <dgm:prSet/>
      <dgm:spPr/>
      <dgm:t>
        <a:bodyPr/>
        <a:lstStyle/>
        <a:p>
          <a:pPr>
            <a:defRPr cap="all"/>
          </a:pPr>
          <a:r>
            <a:rPr lang="fr-CA" dirty="0"/>
            <a:t>coopération</a:t>
          </a:r>
          <a:endParaRPr lang="en-US" dirty="0"/>
        </a:p>
      </dgm:t>
    </dgm:pt>
    <dgm:pt modelId="{1EE32A60-9110-4402-B7B1-67FBE33F92B3}" type="parTrans" cxnId="{470FE6EC-0616-4763-802A-075E1E312481}">
      <dgm:prSet/>
      <dgm:spPr/>
      <dgm:t>
        <a:bodyPr/>
        <a:lstStyle/>
        <a:p>
          <a:endParaRPr lang="en-US"/>
        </a:p>
      </dgm:t>
    </dgm:pt>
    <dgm:pt modelId="{30D2DCFB-0614-4108-953A-9F12285CC15E}" type="sibTrans" cxnId="{470FE6EC-0616-4763-802A-075E1E312481}">
      <dgm:prSet/>
      <dgm:spPr/>
      <dgm:t>
        <a:bodyPr/>
        <a:lstStyle/>
        <a:p>
          <a:endParaRPr lang="en-US"/>
        </a:p>
      </dgm:t>
    </dgm:pt>
    <dgm:pt modelId="{ACA94887-80E8-459C-AE7B-D693174552C9}">
      <dgm:prSet/>
      <dgm:spPr/>
      <dgm:t>
        <a:bodyPr/>
        <a:lstStyle/>
        <a:p>
          <a:pPr>
            <a:defRPr cap="all"/>
          </a:pPr>
          <a:r>
            <a:rPr lang="fr-CA" dirty="0"/>
            <a:t>vie privée</a:t>
          </a:r>
          <a:endParaRPr lang="en-US" dirty="0"/>
        </a:p>
      </dgm:t>
    </dgm:pt>
    <dgm:pt modelId="{9E92A23F-2B19-4C62-8461-6AE8ED33E090}" type="parTrans" cxnId="{AB3A9800-8CF2-4A1E-9157-D55AA3D672F9}">
      <dgm:prSet/>
      <dgm:spPr/>
      <dgm:t>
        <a:bodyPr/>
        <a:lstStyle/>
        <a:p>
          <a:endParaRPr lang="en-US"/>
        </a:p>
      </dgm:t>
    </dgm:pt>
    <dgm:pt modelId="{A7ED7CC4-936C-4F2E-8880-B881A203C0A6}" type="sibTrans" cxnId="{AB3A9800-8CF2-4A1E-9157-D55AA3D672F9}">
      <dgm:prSet/>
      <dgm:spPr/>
      <dgm:t>
        <a:bodyPr/>
        <a:lstStyle/>
        <a:p>
          <a:endParaRPr lang="en-US"/>
        </a:p>
      </dgm:t>
    </dgm:pt>
    <dgm:pt modelId="{1B7CF19D-C841-4F69-BBCE-EDB3EC5B548E}">
      <dgm:prSet/>
      <dgm:spPr/>
      <dgm:t>
        <a:bodyPr/>
        <a:lstStyle/>
        <a:p>
          <a:pPr>
            <a:defRPr cap="all"/>
          </a:pPr>
          <a:r>
            <a:rPr lang="fr-CA" dirty="0"/>
            <a:t>symétrie</a:t>
          </a:r>
          <a:endParaRPr lang="en-US" dirty="0"/>
        </a:p>
      </dgm:t>
    </dgm:pt>
    <dgm:pt modelId="{757C68CC-C1AA-4FC3-A918-AE83BAC9D2CD}" type="parTrans" cxnId="{9E610CBB-1DA4-4F66-A752-5178199E8F87}">
      <dgm:prSet/>
      <dgm:spPr/>
      <dgm:t>
        <a:bodyPr/>
        <a:lstStyle/>
        <a:p>
          <a:endParaRPr lang="en-US"/>
        </a:p>
      </dgm:t>
    </dgm:pt>
    <dgm:pt modelId="{92EAFF31-7A00-4C4D-BCC3-F8E151480233}" type="sibTrans" cxnId="{9E610CBB-1DA4-4F66-A752-5178199E8F87}">
      <dgm:prSet/>
      <dgm:spPr/>
      <dgm:t>
        <a:bodyPr/>
        <a:lstStyle/>
        <a:p>
          <a:endParaRPr lang="en-US"/>
        </a:p>
      </dgm:t>
    </dgm:pt>
    <dgm:pt modelId="{23BB4BCA-2CE6-4ACA-8560-A28FC973332D}" type="pres">
      <dgm:prSet presAssocID="{10196FF8-A203-492D-9C5B-C626784037C7}" presName="root" presStyleCnt="0">
        <dgm:presLayoutVars>
          <dgm:dir/>
          <dgm:resizeHandles val="exact"/>
        </dgm:presLayoutVars>
      </dgm:prSet>
      <dgm:spPr/>
    </dgm:pt>
    <dgm:pt modelId="{81C625CC-1541-4023-971E-14CD6AC59F07}" type="pres">
      <dgm:prSet presAssocID="{9F3DB6EE-284E-48FB-B0CD-477B0EB5CE7E}" presName="compNode" presStyleCnt="0"/>
      <dgm:spPr/>
    </dgm:pt>
    <dgm:pt modelId="{37777A67-4184-4048-92EF-5CD80EA8D8FE}" type="pres">
      <dgm:prSet presAssocID="{9F3DB6EE-284E-48FB-B0CD-477B0EB5CE7E}" presName="iconBgRect" presStyleLbl="bgShp" presStyleIdx="0" presStyleCnt="4"/>
      <dgm:spPr/>
    </dgm:pt>
    <dgm:pt modelId="{62AD9183-DC34-426C-AE23-69BEC3442D57}" type="pres">
      <dgm:prSet presAssocID="{9F3DB6EE-284E-48FB-B0CD-477B0EB5CE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E9EC97E-E0A3-4C68-96D8-415D50C7B295}" type="pres">
      <dgm:prSet presAssocID="{9F3DB6EE-284E-48FB-B0CD-477B0EB5CE7E}" presName="spaceRect" presStyleCnt="0"/>
      <dgm:spPr/>
    </dgm:pt>
    <dgm:pt modelId="{D25463E2-6CEA-4D56-8F5D-4A763B63DDF2}" type="pres">
      <dgm:prSet presAssocID="{9F3DB6EE-284E-48FB-B0CD-477B0EB5CE7E}" presName="textRect" presStyleLbl="revTx" presStyleIdx="0" presStyleCnt="4">
        <dgm:presLayoutVars>
          <dgm:chMax val="1"/>
          <dgm:chPref val="1"/>
        </dgm:presLayoutVars>
      </dgm:prSet>
      <dgm:spPr/>
    </dgm:pt>
    <dgm:pt modelId="{53FCA234-5232-4A25-8DF4-EB7B5AC34BE5}" type="pres">
      <dgm:prSet presAssocID="{B5BE478D-3A8A-4994-8647-2DF3FD233F97}" presName="sibTrans" presStyleCnt="0"/>
      <dgm:spPr/>
    </dgm:pt>
    <dgm:pt modelId="{2B8C1BB4-B240-4738-AB77-7E09992225CD}" type="pres">
      <dgm:prSet presAssocID="{B608C406-00DB-4D67-A15F-5924596E843D}" presName="compNode" presStyleCnt="0"/>
      <dgm:spPr/>
    </dgm:pt>
    <dgm:pt modelId="{AA7E429E-D894-433A-8CA6-50E8A366CA88}" type="pres">
      <dgm:prSet presAssocID="{B608C406-00DB-4D67-A15F-5924596E843D}" presName="iconBgRect" presStyleLbl="bgShp" presStyleIdx="1" presStyleCnt="4"/>
      <dgm:spPr/>
    </dgm:pt>
    <dgm:pt modelId="{DC0E8923-C265-4F9B-B821-2953305AA1A4}" type="pres">
      <dgm:prSet presAssocID="{B608C406-00DB-4D67-A15F-5924596E84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ignée de main"/>
        </a:ext>
      </dgm:extLst>
    </dgm:pt>
    <dgm:pt modelId="{F7835952-AF66-411C-9685-B3352C80C0EA}" type="pres">
      <dgm:prSet presAssocID="{B608C406-00DB-4D67-A15F-5924596E843D}" presName="spaceRect" presStyleCnt="0"/>
      <dgm:spPr/>
    </dgm:pt>
    <dgm:pt modelId="{3463674A-9B00-4FF0-83E7-C5C3E8EEF45F}" type="pres">
      <dgm:prSet presAssocID="{B608C406-00DB-4D67-A15F-5924596E843D}" presName="textRect" presStyleLbl="revTx" presStyleIdx="1" presStyleCnt="4">
        <dgm:presLayoutVars>
          <dgm:chMax val="1"/>
          <dgm:chPref val="1"/>
        </dgm:presLayoutVars>
      </dgm:prSet>
      <dgm:spPr/>
    </dgm:pt>
    <dgm:pt modelId="{7EBEBCF1-1A4D-46A5-BF8F-1A98B9C310FF}" type="pres">
      <dgm:prSet presAssocID="{30D2DCFB-0614-4108-953A-9F12285CC15E}" presName="sibTrans" presStyleCnt="0"/>
      <dgm:spPr/>
    </dgm:pt>
    <dgm:pt modelId="{DBA3D3AA-B989-4F5B-8130-3D5F7181E5D9}" type="pres">
      <dgm:prSet presAssocID="{ACA94887-80E8-459C-AE7B-D693174552C9}" presName="compNode" presStyleCnt="0"/>
      <dgm:spPr/>
    </dgm:pt>
    <dgm:pt modelId="{1CE29913-2864-4F42-811D-8251FF4C807D}" type="pres">
      <dgm:prSet presAssocID="{ACA94887-80E8-459C-AE7B-D693174552C9}" presName="iconBgRect" presStyleLbl="bgShp" presStyleIdx="2" presStyleCnt="4"/>
      <dgm:spPr/>
    </dgm:pt>
    <dgm:pt modelId="{45667836-C957-4A90-B81D-CFB39CFB4882}" type="pres">
      <dgm:prSet presAssocID="{ACA94887-80E8-459C-AE7B-D693174552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sique"/>
        </a:ext>
      </dgm:extLst>
    </dgm:pt>
    <dgm:pt modelId="{98145CF8-4A25-4072-A1A5-B0D4A638D171}" type="pres">
      <dgm:prSet presAssocID="{ACA94887-80E8-459C-AE7B-D693174552C9}" presName="spaceRect" presStyleCnt="0"/>
      <dgm:spPr/>
    </dgm:pt>
    <dgm:pt modelId="{15F44E50-DB51-4534-A613-92F2F03BDCBC}" type="pres">
      <dgm:prSet presAssocID="{ACA94887-80E8-459C-AE7B-D693174552C9}" presName="textRect" presStyleLbl="revTx" presStyleIdx="2" presStyleCnt="4">
        <dgm:presLayoutVars>
          <dgm:chMax val="1"/>
          <dgm:chPref val="1"/>
        </dgm:presLayoutVars>
      </dgm:prSet>
      <dgm:spPr/>
    </dgm:pt>
    <dgm:pt modelId="{B02285FE-B39E-471A-85AD-385BD8F58795}" type="pres">
      <dgm:prSet presAssocID="{A7ED7CC4-936C-4F2E-8880-B881A203C0A6}" presName="sibTrans" presStyleCnt="0"/>
      <dgm:spPr/>
    </dgm:pt>
    <dgm:pt modelId="{4CB858FC-5099-4309-863E-EF6FBE74B919}" type="pres">
      <dgm:prSet presAssocID="{1B7CF19D-C841-4F69-BBCE-EDB3EC5B548E}" presName="compNode" presStyleCnt="0"/>
      <dgm:spPr/>
    </dgm:pt>
    <dgm:pt modelId="{4CF9AA4B-B05E-4348-B9E5-C2CE60772029}" type="pres">
      <dgm:prSet presAssocID="{1B7CF19D-C841-4F69-BBCE-EDB3EC5B548E}" presName="iconBgRect" presStyleLbl="bgShp" presStyleIdx="3" presStyleCnt="4"/>
      <dgm:spPr/>
    </dgm:pt>
    <dgm:pt modelId="{8F9B1690-7027-47BD-9F57-A241F9AA9750}" type="pres">
      <dgm:prSet presAssocID="{1B7CF19D-C841-4F69-BBCE-EDB3EC5B54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EBF90009-18A1-4B85-B2C6-5F2594D5B118}" type="pres">
      <dgm:prSet presAssocID="{1B7CF19D-C841-4F69-BBCE-EDB3EC5B548E}" presName="spaceRect" presStyleCnt="0"/>
      <dgm:spPr/>
    </dgm:pt>
    <dgm:pt modelId="{527E29C2-9533-482E-8161-EBB4C4CE39D7}" type="pres">
      <dgm:prSet presAssocID="{1B7CF19D-C841-4F69-BBCE-EDB3EC5B548E}" presName="textRect" presStyleLbl="revTx" presStyleIdx="3" presStyleCnt="4">
        <dgm:presLayoutVars>
          <dgm:chMax val="1"/>
          <dgm:chPref val="1"/>
        </dgm:presLayoutVars>
      </dgm:prSet>
      <dgm:spPr/>
    </dgm:pt>
  </dgm:ptLst>
  <dgm:cxnLst>
    <dgm:cxn modelId="{AB3A9800-8CF2-4A1E-9157-D55AA3D672F9}" srcId="{10196FF8-A203-492D-9C5B-C626784037C7}" destId="{ACA94887-80E8-459C-AE7B-D693174552C9}" srcOrd="2" destOrd="0" parTransId="{9E92A23F-2B19-4C62-8461-6AE8ED33E090}" sibTransId="{A7ED7CC4-936C-4F2E-8880-B881A203C0A6}"/>
    <dgm:cxn modelId="{084BC301-5FC0-4834-B7AA-445834E2FF6A}" type="presOf" srcId="{9F3DB6EE-284E-48FB-B0CD-477B0EB5CE7E}" destId="{D25463E2-6CEA-4D56-8F5D-4A763B63DDF2}" srcOrd="0" destOrd="0" presId="urn:microsoft.com/office/officeart/2018/5/layout/IconCircleLabelList"/>
    <dgm:cxn modelId="{40B9010F-342C-4D5C-BB50-E1913DB09C80}" type="presOf" srcId="{1B7CF19D-C841-4F69-BBCE-EDB3EC5B548E}" destId="{527E29C2-9533-482E-8161-EBB4C4CE39D7}" srcOrd="0" destOrd="0" presId="urn:microsoft.com/office/officeart/2018/5/layout/IconCircleLabelList"/>
    <dgm:cxn modelId="{5FDA156A-03A1-4EF4-828D-894542624209}" type="presOf" srcId="{B608C406-00DB-4D67-A15F-5924596E843D}" destId="{3463674A-9B00-4FF0-83E7-C5C3E8EEF45F}" srcOrd="0" destOrd="0" presId="urn:microsoft.com/office/officeart/2018/5/layout/IconCircleLabelList"/>
    <dgm:cxn modelId="{8B68746B-53DA-4FD6-9CE4-407D23F7D1CD}" type="presOf" srcId="{ACA94887-80E8-459C-AE7B-D693174552C9}" destId="{15F44E50-DB51-4534-A613-92F2F03BDCBC}" srcOrd="0" destOrd="0" presId="urn:microsoft.com/office/officeart/2018/5/layout/IconCircleLabelList"/>
    <dgm:cxn modelId="{3867D6B1-98A1-4804-9781-6CE40205BEBC}" type="presOf" srcId="{10196FF8-A203-492D-9C5B-C626784037C7}" destId="{23BB4BCA-2CE6-4ACA-8560-A28FC973332D}" srcOrd="0" destOrd="0" presId="urn:microsoft.com/office/officeart/2018/5/layout/IconCircleLabelList"/>
    <dgm:cxn modelId="{3452C7B2-5A2E-4B3B-A594-01D5EF38FE6D}" srcId="{10196FF8-A203-492D-9C5B-C626784037C7}" destId="{9F3DB6EE-284E-48FB-B0CD-477B0EB5CE7E}" srcOrd="0" destOrd="0" parTransId="{09F7132E-8135-4FED-91C7-76AA1DC6E269}" sibTransId="{B5BE478D-3A8A-4994-8647-2DF3FD233F97}"/>
    <dgm:cxn modelId="{9E610CBB-1DA4-4F66-A752-5178199E8F87}" srcId="{10196FF8-A203-492D-9C5B-C626784037C7}" destId="{1B7CF19D-C841-4F69-BBCE-EDB3EC5B548E}" srcOrd="3" destOrd="0" parTransId="{757C68CC-C1AA-4FC3-A918-AE83BAC9D2CD}" sibTransId="{92EAFF31-7A00-4C4D-BCC3-F8E151480233}"/>
    <dgm:cxn modelId="{470FE6EC-0616-4763-802A-075E1E312481}" srcId="{10196FF8-A203-492D-9C5B-C626784037C7}" destId="{B608C406-00DB-4D67-A15F-5924596E843D}" srcOrd="1" destOrd="0" parTransId="{1EE32A60-9110-4402-B7B1-67FBE33F92B3}" sibTransId="{30D2DCFB-0614-4108-953A-9F12285CC15E}"/>
    <dgm:cxn modelId="{33D6B2CF-C99C-4E0A-AD11-8081A4B200A5}" type="presParOf" srcId="{23BB4BCA-2CE6-4ACA-8560-A28FC973332D}" destId="{81C625CC-1541-4023-971E-14CD6AC59F07}" srcOrd="0" destOrd="0" presId="urn:microsoft.com/office/officeart/2018/5/layout/IconCircleLabelList"/>
    <dgm:cxn modelId="{73B8B27C-A7C0-4851-ADAA-124DA46C14BC}" type="presParOf" srcId="{81C625CC-1541-4023-971E-14CD6AC59F07}" destId="{37777A67-4184-4048-92EF-5CD80EA8D8FE}" srcOrd="0" destOrd="0" presId="urn:microsoft.com/office/officeart/2018/5/layout/IconCircleLabelList"/>
    <dgm:cxn modelId="{770461E4-5AE7-44E4-9FF8-F77FB076E6D8}" type="presParOf" srcId="{81C625CC-1541-4023-971E-14CD6AC59F07}" destId="{62AD9183-DC34-426C-AE23-69BEC3442D57}" srcOrd="1" destOrd="0" presId="urn:microsoft.com/office/officeart/2018/5/layout/IconCircleLabelList"/>
    <dgm:cxn modelId="{E8FCF2AB-0F8E-4BEE-9C6B-3DCF7F615197}" type="presParOf" srcId="{81C625CC-1541-4023-971E-14CD6AC59F07}" destId="{9E9EC97E-E0A3-4C68-96D8-415D50C7B295}" srcOrd="2" destOrd="0" presId="urn:microsoft.com/office/officeart/2018/5/layout/IconCircleLabelList"/>
    <dgm:cxn modelId="{0A9AFFC5-17E7-40CF-B440-A6577D6CCE27}" type="presParOf" srcId="{81C625CC-1541-4023-971E-14CD6AC59F07}" destId="{D25463E2-6CEA-4D56-8F5D-4A763B63DDF2}" srcOrd="3" destOrd="0" presId="urn:microsoft.com/office/officeart/2018/5/layout/IconCircleLabelList"/>
    <dgm:cxn modelId="{B87F2C71-EEA2-479A-9420-7DF6B2DA766B}" type="presParOf" srcId="{23BB4BCA-2CE6-4ACA-8560-A28FC973332D}" destId="{53FCA234-5232-4A25-8DF4-EB7B5AC34BE5}" srcOrd="1" destOrd="0" presId="urn:microsoft.com/office/officeart/2018/5/layout/IconCircleLabelList"/>
    <dgm:cxn modelId="{83C7181C-22BB-4506-AF77-D9C6ABCBA4DA}" type="presParOf" srcId="{23BB4BCA-2CE6-4ACA-8560-A28FC973332D}" destId="{2B8C1BB4-B240-4738-AB77-7E09992225CD}" srcOrd="2" destOrd="0" presId="urn:microsoft.com/office/officeart/2018/5/layout/IconCircleLabelList"/>
    <dgm:cxn modelId="{8674AC8C-89CF-4F45-824D-23ECBAA2D107}" type="presParOf" srcId="{2B8C1BB4-B240-4738-AB77-7E09992225CD}" destId="{AA7E429E-D894-433A-8CA6-50E8A366CA88}" srcOrd="0" destOrd="0" presId="urn:microsoft.com/office/officeart/2018/5/layout/IconCircleLabelList"/>
    <dgm:cxn modelId="{70498D4B-296F-4726-B22B-6D7BA411518C}" type="presParOf" srcId="{2B8C1BB4-B240-4738-AB77-7E09992225CD}" destId="{DC0E8923-C265-4F9B-B821-2953305AA1A4}" srcOrd="1" destOrd="0" presId="urn:microsoft.com/office/officeart/2018/5/layout/IconCircleLabelList"/>
    <dgm:cxn modelId="{694F988A-36E8-47C5-9680-F6F6563F468C}" type="presParOf" srcId="{2B8C1BB4-B240-4738-AB77-7E09992225CD}" destId="{F7835952-AF66-411C-9685-B3352C80C0EA}" srcOrd="2" destOrd="0" presId="urn:microsoft.com/office/officeart/2018/5/layout/IconCircleLabelList"/>
    <dgm:cxn modelId="{3E450841-628D-4356-8241-307E1DF80F9F}" type="presParOf" srcId="{2B8C1BB4-B240-4738-AB77-7E09992225CD}" destId="{3463674A-9B00-4FF0-83E7-C5C3E8EEF45F}" srcOrd="3" destOrd="0" presId="urn:microsoft.com/office/officeart/2018/5/layout/IconCircleLabelList"/>
    <dgm:cxn modelId="{B815A519-CF5A-4B11-914A-ADD272C14D85}" type="presParOf" srcId="{23BB4BCA-2CE6-4ACA-8560-A28FC973332D}" destId="{7EBEBCF1-1A4D-46A5-BF8F-1A98B9C310FF}" srcOrd="3" destOrd="0" presId="urn:microsoft.com/office/officeart/2018/5/layout/IconCircleLabelList"/>
    <dgm:cxn modelId="{208843E6-62B7-4CF4-956A-118227B9AF3E}" type="presParOf" srcId="{23BB4BCA-2CE6-4ACA-8560-A28FC973332D}" destId="{DBA3D3AA-B989-4F5B-8130-3D5F7181E5D9}" srcOrd="4" destOrd="0" presId="urn:microsoft.com/office/officeart/2018/5/layout/IconCircleLabelList"/>
    <dgm:cxn modelId="{C009D3FC-8B48-4A4F-A2E0-1B26FEA79785}" type="presParOf" srcId="{DBA3D3AA-B989-4F5B-8130-3D5F7181E5D9}" destId="{1CE29913-2864-4F42-811D-8251FF4C807D}" srcOrd="0" destOrd="0" presId="urn:microsoft.com/office/officeart/2018/5/layout/IconCircleLabelList"/>
    <dgm:cxn modelId="{82039A8F-B8A1-4298-AA91-6FF2A7F24A36}" type="presParOf" srcId="{DBA3D3AA-B989-4F5B-8130-3D5F7181E5D9}" destId="{45667836-C957-4A90-B81D-CFB39CFB4882}" srcOrd="1" destOrd="0" presId="urn:microsoft.com/office/officeart/2018/5/layout/IconCircleLabelList"/>
    <dgm:cxn modelId="{7AD8030F-92CF-4345-A344-D29590D57E92}" type="presParOf" srcId="{DBA3D3AA-B989-4F5B-8130-3D5F7181E5D9}" destId="{98145CF8-4A25-4072-A1A5-B0D4A638D171}" srcOrd="2" destOrd="0" presId="urn:microsoft.com/office/officeart/2018/5/layout/IconCircleLabelList"/>
    <dgm:cxn modelId="{13E9151E-4E1A-4F0C-9E52-E9472CA85E68}" type="presParOf" srcId="{DBA3D3AA-B989-4F5B-8130-3D5F7181E5D9}" destId="{15F44E50-DB51-4534-A613-92F2F03BDCBC}" srcOrd="3" destOrd="0" presId="urn:microsoft.com/office/officeart/2018/5/layout/IconCircleLabelList"/>
    <dgm:cxn modelId="{49C9D57B-B63B-487A-86E4-BD20B895F61B}" type="presParOf" srcId="{23BB4BCA-2CE6-4ACA-8560-A28FC973332D}" destId="{B02285FE-B39E-471A-85AD-385BD8F58795}" srcOrd="5" destOrd="0" presId="urn:microsoft.com/office/officeart/2018/5/layout/IconCircleLabelList"/>
    <dgm:cxn modelId="{8B1904DB-3CB8-4C6C-A94E-A2FF9E89FF00}" type="presParOf" srcId="{23BB4BCA-2CE6-4ACA-8560-A28FC973332D}" destId="{4CB858FC-5099-4309-863E-EF6FBE74B919}" srcOrd="6" destOrd="0" presId="urn:microsoft.com/office/officeart/2018/5/layout/IconCircleLabelList"/>
    <dgm:cxn modelId="{DFB6067F-246C-4199-93AA-0C9CCD6EA432}" type="presParOf" srcId="{4CB858FC-5099-4309-863E-EF6FBE74B919}" destId="{4CF9AA4B-B05E-4348-B9E5-C2CE60772029}" srcOrd="0" destOrd="0" presId="urn:microsoft.com/office/officeart/2018/5/layout/IconCircleLabelList"/>
    <dgm:cxn modelId="{5C92DE48-8B37-4FF4-82CC-885B8078A020}" type="presParOf" srcId="{4CB858FC-5099-4309-863E-EF6FBE74B919}" destId="{8F9B1690-7027-47BD-9F57-A241F9AA9750}" srcOrd="1" destOrd="0" presId="urn:microsoft.com/office/officeart/2018/5/layout/IconCircleLabelList"/>
    <dgm:cxn modelId="{B7FF6F98-C5A1-448D-922D-26B669A8EF18}" type="presParOf" srcId="{4CB858FC-5099-4309-863E-EF6FBE74B919}" destId="{EBF90009-18A1-4B85-B2C6-5F2594D5B118}" srcOrd="2" destOrd="0" presId="urn:microsoft.com/office/officeart/2018/5/layout/IconCircleLabelList"/>
    <dgm:cxn modelId="{0D8E0AB2-248D-4F4C-8AE1-4040EBBB9B74}" type="presParOf" srcId="{4CB858FC-5099-4309-863E-EF6FBE74B919}" destId="{527E29C2-9533-482E-8161-EBB4C4CE39D7}"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A8A49-7DDF-4145-B29C-67E55015FCD6}">
      <dsp:nvSpPr>
        <dsp:cNvPr id="0" name=""/>
        <dsp:cNvSpPr/>
      </dsp:nvSpPr>
      <dsp:spPr>
        <a:xfrm>
          <a:off x="0" y="2307"/>
          <a:ext cx="574468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7CE480-4EA0-41FC-9DB2-0F15F95DB4E0}">
      <dsp:nvSpPr>
        <dsp:cNvPr id="0" name=""/>
        <dsp:cNvSpPr/>
      </dsp:nvSpPr>
      <dsp:spPr>
        <a:xfrm>
          <a:off x="0" y="2307"/>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fr-CA" sz="5400" kern="1200" dirty="0"/>
            <a:t>Biens</a:t>
          </a:r>
          <a:endParaRPr lang="en-US" sz="5400" kern="1200" dirty="0"/>
        </a:p>
      </dsp:txBody>
      <dsp:txXfrm>
        <a:off x="0" y="2307"/>
        <a:ext cx="5744684" cy="1573886"/>
      </dsp:txXfrm>
    </dsp:sp>
    <dsp:sp modelId="{A7E567E4-4CED-4116-A4AC-E6ADD3CE33F9}">
      <dsp:nvSpPr>
        <dsp:cNvPr id="0" name=""/>
        <dsp:cNvSpPr/>
      </dsp:nvSpPr>
      <dsp:spPr>
        <a:xfrm>
          <a:off x="0" y="1576194"/>
          <a:ext cx="5744684"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EFD5FD-D2E1-4DBB-B214-F81BD1B5650B}">
      <dsp:nvSpPr>
        <dsp:cNvPr id="0" name=""/>
        <dsp:cNvSpPr/>
      </dsp:nvSpPr>
      <dsp:spPr>
        <a:xfrm>
          <a:off x="0" y="1576194"/>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fr-CA" sz="5400" kern="1200" dirty="0"/>
            <a:t>Joueurs</a:t>
          </a:r>
          <a:endParaRPr lang="en-US" sz="5400" kern="1200" dirty="0"/>
        </a:p>
      </dsp:txBody>
      <dsp:txXfrm>
        <a:off x="0" y="1576194"/>
        <a:ext cx="5744684" cy="1573886"/>
      </dsp:txXfrm>
    </dsp:sp>
    <dsp:sp modelId="{8C1A7C03-E740-4278-9D70-2545AB731A68}">
      <dsp:nvSpPr>
        <dsp:cNvPr id="0" name=""/>
        <dsp:cNvSpPr/>
      </dsp:nvSpPr>
      <dsp:spPr>
        <a:xfrm>
          <a:off x="0" y="3150081"/>
          <a:ext cx="5744684"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5DE96B-3073-45C7-97B5-E6135A455F35}">
      <dsp:nvSpPr>
        <dsp:cNvPr id="0" name=""/>
        <dsp:cNvSpPr/>
      </dsp:nvSpPr>
      <dsp:spPr>
        <a:xfrm>
          <a:off x="0" y="3150081"/>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fr-CA" sz="5400" kern="1200" dirty="0"/>
            <a:t>Systèmes de valeur</a:t>
          </a:r>
          <a:endParaRPr lang="en-US" sz="5400" kern="1200" dirty="0"/>
        </a:p>
      </dsp:txBody>
      <dsp:txXfrm>
        <a:off x="0" y="3150081"/>
        <a:ext cx="5744684" cy="1573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77A67-4184-4048-92EF-5CD80EA8D8FE}">
      <dsp:nvSpPr>
        <dsp:cNvPr id="0" name=""/>
        <dsp:cNvSpPr/>
      </dsp:nvSpPr>
      <dsp:spPr>
        <a:xfrm>
          <a:off x="727682" y="435289"/>
          <a:ext cx="1253392" cy="125339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D9183-DC34-426C-AE23-69BEC3442D57}">
      <dsp:nvSpPr>
        <dsp:cNvPr id="0" name=""/>
        <dsp:cNvSpPr/>
      </dsp:nvSpPr>
      <dsp:spPr>
        <a:xfrm>
          <a:off x="994798" y="702406"/>
          <a:ext cx="719159" cy="719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5463E2-6CEA-4D56-8F5D-4A763B63DDF2}">
      <dsp:nvSpPr>
        <dsp:cNvPr id="0" name=""/>
        <dsp:cNvSpPr/>
      </dsp:nvSpPr>
      <dsp:spPr>
        <a:xfrm>
          <a:off x="327007" y="2079083"/>
          <a:ext cx="20547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fr-CA" sz="2700" kern="1200"/>
            <a:t>rationalité</a:t>
          </a:r>
          <a:endParaRPr lang="en-US" sz="2700" kern="1200"/>
        </a:p>
      </dsp:txBody>
      <dsp:txXfrm>
        <a:off x="327007" y="2079083"/>
        <a:ext cx="2054741" cy="720000"/>
      </dsp:txXfrm>
    </dsp:sp>
    <dsp:sp modelId="{AA7E429E-D894-433A-8CA6-50E8A366CA88}">
      <dsp:nvSpPr>
        <dsp:cNvPr id="0" name=""/>
        <dsp:cNvSpPr/>
      </dsp:nvSpPr>
      <dsp:spPr>
        <a:xfrm>
          <a:off x="3142003" y="435289"/>
          <a:ext cx="1253392" cy="125339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E8923-C265-4F9B-B821-2953305AA1A4}">
      <dsp:nvSpPr>
        <dsp:cNvPr id="0" name=""/>
        <dsp:cNvSpPr/>
      </dsp:nvSpPr>
      <dsp:spPr>
        <a:xfrm>
          <a:off x="3409119" y="702406"/>
          <a:ext cx="719159" cy="719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63674A-9B00-4FF0-83E7-C5C3E8EEF45F}">
      <dsp:nvSpPr>
        <dsp:cNvPr id="0" name=""/>
        <dsp:cNvSpPr/>
      </dsp:nvSpPr>
      <dsp:spPr>
        <a:xfrm>
          <a:off x="2741328" y="2079083"/>
          <a:ext cx="20547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fr-CA" sz="2700" kern="1200" dirty="0"/>
            <a:t>coopération</a:t>
          </a:r>
          <a:endParaRPr lang="en-US" sz="2700" kern="1200" dirty="0"/>
        </a:p>
      </dsp:txBody>
      <dsp:txXfrm>
        <a:off x="2741328" y="2079083"/>
        <a:ext cx="2054741" cy="720000"/>
      </dsp:txXfrm>
    </dsp:sp>
    <dsp:sp modelId="{1CE29913-2864-4F42-811D-8251FF4C807D}">
      <dsp:nvSpPr>
        <dsp:cNvPr id="0" name=""/>
        <dsp:cNvSpPr/>
      </dsp:nvSpPr>
      <dsp:spPr>
        <a:xfrm>
          <a:off x="5556324" y="435289"/>
          <a:ext cx="1253392" cy="125339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67836-C957-4A90-B81D-CFB39CFB4882}">
      <dsp:nvSpPr>
        <dsp:cNvPr id="0" name=""/>
        <dsp:cNvSpPr/>
      </dsp:nvSpPr>
      <dsp:spPr>
        <a:xfrm>
          <a:off x="5823440" y="702406"/>
          <a:ext cx="719159" cy="719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F44E50-DB51-4534-A613-92F2F03BDCBC}">
      <dsp:nvSpPr>
        <dsp:cNvPr id="0" name=""/>
        <dsp:cNvSpPr/>
      </dsp:nvSpPr>
      <dsp:spPr>
        <a:xfrm>
          <a:off x="5155649" y="2079083"/>
          <a:ext cx="20547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fr-CA" sz="2700" kern="1200" dirty="0"/>
            <a:t>vie privée</a:t>
          </a:r>
          <a:endParaRPr lang="en-US" sz="2700" kern="1200" dirty="0"/>
        </a:p>
      </dsp:txBody>
      <dsp:txXfrm>
        <a:off x="5155649" y="2079083"/>
        <a:ext cx="2054741" cy="720000"/>
      </dsp:txXfrm>
    </dsp:sp>
    <dsp:sp modelId="{4CF9AA4B-B05E-4348-B9E5-C2CE60772029}">
      <dsp:nvSpPr>
        <dsp:cNvPr id="0" name=""/>
        <dsp:cNvSpPr/>
      </dsp:nvSpPr>
      <dsp:spPr>
        <a:xfrm>
          <a:off x="7970645" y="435289"/>
          <a:ext cx="1253392" cy="125339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9B1690-7027-47BD-9F57-A241F9AA9750}">
      <dsp:nvSpPr>
        <dsp:cNvPr id="0" name=""/>
        <dsp:cNvSpPr/>
      </dsp:nvSpPr>
      <dsp:spPr>
        <a:xfrm>
          <a:off x="8237761" y="702406"/>
          <a:ext cx="719159" cy="719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7E29C2-9533-482E-8161-EBB4C4CE39D7}">
      <dsp:nvSpPr>
        <dsp:cNvPr id="0" name=""/>
        <dsp:cNvSpPr/>
      </dsp:nvSpPr>
      <dsp:spPr>
        <a:xfrm>
          <a:off x="7569970" y="2079083"/>
          <a:ext cx="20547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fr-CA" sz="2700" kern="1200" dirty="0"/>
            <a:t>symétrie</a:t>
          </a:r>
          <a:endParaRPr lang="en-US" sz="2700" kern="1200" dirty="0"/>
        </a:p>
      </dsp:txBody>
      <dsp:txXfrm>
        <a:off x="7569970" y="2079083"/>
        <a:ext cx="2054741"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301EF-DD67-4949-93D0-C0E73DC0D05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4AD2E38-9A9D-4933-9A78-DA97478DA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D47D8A7-8B09-4C0A-86BC-49F700A8625B}"/>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5" name="Espace réservé du pied de page 4">
            <a:extLst>
              <a:ext uri="{FF2B5EF4-FFF2-40B4-BE49-F238E27FC236}">
                <a16:creationId xmlns:a16="http://schemas.microsoft.com/office/drawing/2014/main" id="{0610BF0B-3571-40BF-9C4C-2BD967B449D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7E861E4-2477-4A82-AEB1-3689CA7B0609}"/>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194225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F1C75-6228-4AEC-A4B8-CE9A7E06F37A}"/>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6EA3FB3-755E-4B10-B874-CF328D0F124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9B294D2-6459-48A9-A4E5-FFC408DE6678}"/>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5" name="Espace réservé du pied de page 4">
            <a:extLst>
              <a:ext uri="{FF2B5EF4-FFF2-40B4-BE49-F238E27FC236}">
                <a16:creationId xmlns:a16="http://schemas.microsoft.com/office/drawing/2014/main" id="{D1402E19-A2E2-4E64-BC1D-EE6759ACB02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B1FF71E-2267-4BAA-B0C2-89A8A8842B63}"/>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281792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18A9533-6DB1-4F61-937E-C80AB9E6781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19936CA-8DBD-4154-865C-A3BE2A2E31A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265E84D-BF68-45E3-B2D8-BC644C02A95B}"/>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5" name="Espace réservé du pied de page 4">
            <a:extLst>
              <a:ext uri="{FF2B5EF4-FFF2-40B4-BE49-F238E27FC236}">
                <a16:creationId xmlns:a16="http://schemas.microsoft.com/office/drawing/2014/main" id="{D8517756-BD85-497F-9A3D-1B7B3382082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219E898-E37D-449D-ACED-FD00DC85BAC7}"/>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17954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83B45-4943-4474-9F78-61953E86A2C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93C4D02-58DB-41FE-BD13-8109CC7C73A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9C102C2-4D0B-40AF-BD9A-D205EBAAE292}"/>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5" name="Espace réservé du pied de page 4">
            <a:extLst>
              <a:ext uri="{FF2B5EF4-FFF2-40B4-BE49-F238E27FC236}">
                <a16:creationId xmlns:a16="http://schemas.microsoft.com/office/drawing/2014/main" id="{B3A88BE1-F08F-4850-B1F3-F3D6A316D8A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363AD5C-4185-4E1B-AFF2-533C9FEE3521}"/>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259265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9BEE9-A454-4D35-A3CB-29FFD622A3C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7A3EFBA-A444-47C4-A2E3-0D50BEEA4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7592033-4E3B-4CE7-9050-DC40B500561B}"/>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5" name="Espace réservé du pied de page 4">
            <a:extLst>
              <a:ext uri="{FF2B5EF4-FFF2-40B4-BE49-F238E27FC236}">
                <a16:creationId xmlns:a16="http://schemas.microsoft.com/office/drawing/2014/main" id="{5AFC86B7-B3A0-42E2-A96B-52A09327BDE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55B4A1A-8843-404C-B49C-C951C2BFEA1C}"/>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377094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F4F86-BF0D-4049-8CA9-7EA711F7DF0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2242C35-4EB8-495E-968C-1B4253E5A24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063E000D-E20A-445D-AD37-D3FC3CB63F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FE7D182-B595-4B75-AD6C-1D2EE8CAE5BD}"/>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6" name="Espace réservé du pied de page 5">
            <a:extLst>
              <a:ext uri="{FF2B5EF4-FFF2-40B4-BE49-F238E27FC236}">
                <a16:creationId xmlns:a16="http://schemas.microsoft.com/office/drawing/2014/main" id="{90DFE85E-7741-4CF1-AA02-BAF67D24C69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C4851DA-B6C1-414D-9AF0-45BB4CC1F414}"/>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297299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7B4092-2BEE-432B-A78C-1BEAABC4CB2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FB9363B-2F81-4FBF-91D0-32F7E9BA5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36F2C3E-B3B2-4D66-BF29-ACDC1312C7F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CB15CD52-F458-4DE9-808C-8F15673CFF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DFC7FCB-9636-42A4-B712-D92B04B739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95122D5-D224-4958-AC22-4159843E43CD}"/>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8" name="Espace réservé du pied de page 7">
            <a:extLst>
              <a:ext uri="{FF2B5EF4-FFF2-40B4-BE49-F238E27FC236}">
                <a16:creationId xmlns:a16="http://schemas.microsoft.com/office/drawing/2014/main" id="{E9174577-3C9E-444C-9DA4-0965520E628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AD036082-B494-473C-B63F-087E49595387}"/>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194547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23218-D55F-4CAF-A6B4-0A5F60B76AC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0369F639-72C3-46D3-B519-44A239195906}"/>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4" name="Espace réservé du pied de page 3">
            <a:extLst>
              <a:ext uri="{FF2B5EF4-FFF2-40B4-BE49-F238E27FC236}">
                <a16:creationId xmlns:a16="http://schemas.microsoft.com/office/drawing/2014/main" id="{BA357D01-EBF2-496A-9F78-3D5DD261869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165A5FD-DD7B-42AD-8E8F-B8575096BE44}"/>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102474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106062E-F893-4D2C-BA5A-A4BE76E77A29}"/>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3" name="Espace réservé du pied de page 2">
            <a:extLst>
              <a:ext uri="{FF2B5EF4-FFF2-40B4-BE49-F238E27FC236}">
                <a16:creationId xmlns:a16="http://schemas.microsoft.com/office/drawing/2014/main" id="{A87796BE-0DE0-4060-87B5-FAFC38D31949}"/>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1A323EE5-A263-4545-BE36-4240F5309FE2}"/>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239777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9A5934-6C64-4B78-87F2-EEF0051981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A4C246D8-8831-4AC3-9A5B-6391F215F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F4B381E-22A7-4341-9E3F-C86583A3B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0A0513-43AC-45F0-B9BB-8A52CBEDDCD6}"/>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6" name="Espace réservé du pied de page 5">
            <a:extLst>
              <a:ext uri="{FF2B5EF4-FFF2-40B4-BE49-F238E27FC236}">
                <a16:creationId xmlns:a16="http://schemas.microsoft.com/office/drawing/2014/main" id="{9D4F0037-C057-4304-BE2A-BCBA36194C5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967C118-1A54-4293-BCB5-28B5B928BED0}"/>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403795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6C8F3-F9CE-4D25-BBDF-1CE88EBF6E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A7E90DA-2EE2-4AEE-8D2A-C4D2B7BDC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78F7D2B-5B24-4AAE-9769-15D999997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5F7AF8-1FE0-49B0-8B14-74538D61BAA5}"/>
              </a:ext>
            </a:extLst>
          </p:cNvPr>
          <p:cNvSpPr>
            <a:spLocks noGrp="1"/>
          </p:cNvSpPr>
          <p:nvPr>
            <p:ph type="dt" sz="half" idx="10"/>
          </p:nvPr>
        </p:nvSpPr>
        <p:spPr/>
        <p:txBody>
          <a:bodyPr/>
          <a:lstStyle/>
          <a:p>
            <a:fld id="{458BF861-1D2F-414F-A80A-98B294392968}" type="datetimeFigureOut">
              <a:rPr lang="fr-CA" smtClean="0"/>
              <a:t>2022-10-30</a:t>
            </a:fld>
            <a:endParaRPr lang="fr-CA"/>
          </a:p>
        </p:txBody>
      </p:sp>
      <p:sp>
        <p:nvSpPr>
          <p:cNvPr id="6" name="Espace réservé du pied de page 5">
            <a:extLst>
              <a:ext uri="{FF2B5EF4-FFF2-40B4-BE49-F238E27FC236}">
                <a16:creationId xmlns:a16="http://schemas.microsoft.com/office/drawing/2014/main" id="{68215FD8-652C-4FCC-A792-015B9D61940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F8DB7D0-521D-47C4-A198-300FB31049C5}"/>
              </a:ext>
            </a:extLst>
          </p:cNvPr>
          <p:cNvSpPr>
            <a:spLocks noGrp="1"/>
          </p:cNvSpPr>
          <p:nvPr>
            <p:ph type="sldNum" sz="quarter" idx="12"/>
          </p:nvPr>
        </p:nvSpPr>
        <p:spPr/>
        <p:txBody>
          <a:bodyPr/>
          <a:lstStyle/>
          <a:p>
            <a:fld id="{BCEDA082-960D-4F15-8874-A4367226D840}" type="slidenum">
              <a:rPr lang="fr-CA" smtClean="0"/>
              <a:t>‹N°›</a:t>
            </a:fld>
            <a:endParaRPr lang="fr-CA"/>
          </a:p>
        </p:txBody>
      </p:sp>
    </p:spTree>
    <p:extLst>
      <p:ext uri="{BB962C8B-B14F-4D97-AF65-F5344CB8AC3E}">
        <p14:creationId xmlns:p14="http://schemas.microsoft.com/office/powerpoint/2010/main" val="175402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99DF2DA-4E91-45F8-8775-A63ACC486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D4C69E0-8E7D-4C53-8D3F-667496EE9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AB8C2C7-362E-4BFE-A737-EB4EF1056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BF861-1D2F-414F-A80A-98B294392968}" type="datetimeFigureOut">
              <a:rPr lang="fr-CA" smtClean="0"/>
              <a:t>2022-10-30</a:t>
            </a:fld>
            <a:endParaRPr lang="fr-CA"/>
          </a:p>
        </p:txBody>
      </p:sp>
      <p:sp>
        <p:nvSpPr>
          <p:cNvPr id="5" name="Espace réservé du pied de page 4">
            <a:extLst>
              <a:ext uri="{FF2B5EF4-FFF2-40B4-BE49-F238E27FC236}">
                <a16:creationId xmlns:a16="http://schemas.microsoft.com/office/drawing/2014/main" id="{BECE0A83-7D40-49F1-B9BE-7838A1C74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7DCE936-F029-496E-B60A-5B7278C64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DA082-960D-4F15-8874-A4367226D840}" type="slidenum">
              <a:rPr lang="fr-CA" smtClean="0"/>
              <a:t>‹N°›</a:t>
            </a:fld>
            <a:endParaRPr lang="fr-CA"/>
          </a:p>
        </p:txBody>
      </p:sp>
    </p:spTree>
    <p:extLst>
      <p:ext uri="{BB962C8B-B14F-4D97-AF65-F5344CB8AC3E}">
        <p14:creationId xmlns:p14="http://schemas.microsoft.com/office/powerpoint/2010/main" val="100356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3877235" y="0"/>
            <a:ext cx="4437529" cy="6858000"/>
          </a:xfrm>
          <a:prstGeom prst="rect">
            <a:avLst/>
          </a:prstGeom>
          <a:effectLst>
            <a:outerShdw blurRad="50800" dist="38100" algn="l" rotWithShape="0">
              <a:prstClr val="black">
                <a:alpha val="40000"/>
              </a:prstClr>
            </a:outerShdw>
          </a:effectLst>
        </p:spPr>
      </p:pic>
      <p:pic>
        <p:nvPicPr>
          <p:cNvPr id="4" name="Image 3"/>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 y="865909"/>
            <a:ext cx="3877235" cy="5992091"/>
          </a:xfrm>
          <a:prstGeom prst="rect">
            <a:avLst/>
          </a:prstGeom>
        </p:spPr>
      </p:pic>
      <p:pic>
        <p:nvPicPr>
          <p:cNvPr id="13" name="Image 12" descr="Une image contenant texte, livre, carte de visite&#10;&#10;Description générée automatiquement"/>
          <p:cNvPicPr>
            <a:picLocks noChangeAspect="1"/>
          </p:cNvPicPr>
          <p:nvPr>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8314765" y="865909"/>
            <a:ext cx="3877235" cy="5992090"/>
          </a:xfrm>
          <a:prstGeom prst="rect">
            <a:avLst/>
          </a:prstGeom>
        </p:spPr>
      </p:pic>
    </p:spTree>
    <p:extLst>
      <p:ext uri="{BB962C8B-B14F-4D97-AF65-F5344CB8AC3E}">
        <p14:creationId xmlns:p14="http://schemas.microsoft.com/office/powerpoint/2010/main" val="44226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4" descr="Une vue rapprochée d’un jeu de puzzle">
            <a:extLst>
              <a:ext uri="{FF2B5EF4-FFF2-40B4-BE49-F238E27FC236}">
                <a16:creationId xmlns:a16="http://schemas.microsoft.com/office/drawing/2014/main" id="{410857CF-A2DD-C4C4-72F7-ED0B811C84FB}"/>
              </a:ext>
            </a:extLst>
          </p:cNvPr>
          <p:cNvPicPr>
            <a:picLocks noChangeAspect="1"/>
          </p:cNvPicPr>
          <p:nvPr/>
        </p:nvPicPr>
        <p:blipFill rotWithShape="1">
          <a:blip r:embed="rId2">
            <a:alphaModFix amt="35000"/>
          </a:blip>
          <a:srcRect t="780" b="14951"/>
          <a:stretch/>
        </p:blipFill>
        <p:spPr>
          <a:xfrm>
            <a:off x="20" y="10"/>
            <a:ext cx="12191980" cy="6857990"/>
          </a:xfrm>
          <a:prstGeom prst="rect">
            <a:avLst/>
          </a:prstGeom>
        </p:spPr>
      </p:pic>
      <p:sp>
        <p:nvSpPr>
          <p:cNvPr id="2" name="Titre 1">
            <a:extLst>
              <a:ext uri="{FF2B5EF4-FFF2-40B4-BE49-F238E27FC236}">
                <a16:creationId xmlns:a16="http://schemas.microsoft.com/office/drawing/2014/main" id="{9235A7F6-CFE8-4391-8D1A-CED3EA6D0272}"/>
              </a:ext>
            </a:extLst>
          </p:cNvPr>
          <p:cNvSpPr>
            <a:spLocks noGrp="1"/>
          </p:cNvSpPr>
          <p:nvPr>
            <p:ph type="title"/>
          </p:nvPr>
        </p:nvSpPr>
        <p:spPr>
          <a:xfrm>
            <a:off x="838200" y="365125"/>
            <a:ext cx="10515600" cy="1325563"/>
          </a:xfrm>
        </p:spPr>
        <p:txBody>
          <a:bodyPr>
            <a:normAutofit/>
          </a:bodyPr>
          <a:lstStyle/>
          <a:p>
            <a:r>
              <a:rPr lang="fr-CA" dirty="0">
                <a:solidFill>
                  <a:srgbClr val="FFFFFF"/>
                </a:solidFill>
              </a:rPr>
              <a:t>Méthode du diviseur solitaire pour 3 joueurs</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CE61B22B-3FAA-4D25-8F16-16060B60D989}"/>
                  </a:ext>
                </a:extLst>
              </p:cNvPr>
              <p:cNvSpPr>
                <a:spLocks noGrp="1"/>
              </p:cNvSpPr>
              <p:nvPr>
                <p:ph idx="1"/>
              </p:nvPr>
            </p:nvSpPr>
            <p:spPr>
              <a:xfrm>
                <a:off x="838200" y="1825625"/>
                <a:ext cx="10515600" cy="4351338"/>
              </a:xfrm>
            </p:spPr>
            <p:txBody>
              <a:bodyPr>
                <a:noAutofit/>
              </a:bodyPr>
              <a:lstStyle/>
              <a:p>
                <a:pPr marL="0" indent="0">
                  <a:buNone/>
                </a:pPr>
                <a:r>
                  <a:rPr lang="fr-CA" sz="3200" dirty="0">
                    <a:solidFill>
                      <a:srgbClr val="FFFFFF"/>
                    </a:solidFill>
                  </a:rPr>
                  <a:t>L'un des trois joueurs est le diviseur </a:t>
                </a:r>
                <a14:m>
                  <m:oMath xmlns:m="http://schemas.openxmlformats.org/officeDocument/2006/math">
                    <m:r>
                      <a:rPr lang="fr-CA" sz="3200" i="1">
                        <a:solidFill>
                          <a:srgbClr val="FFFFFF"/>
                        </a:solidFill>
                        <a:latin typeface="Cambria Math" panose="02040503050406030204" pitchFamily="18" charset="0"/>
                      </a:rPr>
                      <m:t>𝐷</m:t>
                    </m:r>
                  </m:oMath>
                </a14:m>
                <a:r>
                  <a:rPr lang="fr-CA" sz="3200" dirty="0">
                    <a:solidFill>
                      <a:srgbClr val="FFFFFF"/>
                    </a:solidFill>
                  </a:rPr>
                  <a:t>; les deux autres joueurs sont les choisisseurs </a:t>
                </a:r>
                <a14:m>
                  <m:oMath xmlns:m="http://schemas.openxmlformats.org/officeDocument/2006/math">
                    <m:sSub>
                      <m:sSubPr>
                        <m:ctrlPr>
                          <a:rPr lang="fr-CA" sz="3200" b="0" i="1">
                            <a:solidFill>
                              <a:srgbClr val="FFFFFF"/>
                            </a:solidFill>
                            <a:latin typeface="Cambria Math" panose="02040503050406030204" pitchFamily="18" charset="0"/>
                          </a:rPr>
                        </m:ctrlPr>
                      </m:sSubPr>
                      <m:e>
                        <m:r>
                          <a:rPr lang="fr-CA" sz="3200" i="1">
                            <a:solidFill>
                              <a:srgbClr val="FFFFFF"/>
                            </a:solidFill>
                            <a:latin typeface="Cambria Math" panose="02040503050406030204" pitchFamily="18" charset="0"/>
                          </a:rPr>
                          <m:t>𝐶</m:t>
                        </m:r>
                      </m:e>
                      <m:sub>
                        <m:r>
                          <a:rPr lang="fr-CA" sz="3200" i="1">
                            <a:solidFill>
                              <a:srgbClr val="FFFFFF"/>
                            </a:solidFill>
                            <a:latin typeface="Cambria Math" panose="02040503050406030204" pitchFamily="18" charset="0"/>
                          </a:rPr>
                          <m:t>1</m:t>
                        </m:r>
                      </m:sub>
                    </m:sSub>
                  </m:oMath>
                </a14:m>
                <a:r>
                  <a:rPr lang="fr-CA" sz="3200" dirty="0">
                    <a:solidFill>
                      <a:srgbClr val="FFFFFF"/>
                    </a:solidFill>
                  </a:rPr>
                  <a:t> et </a:t>
                </a:r>
                <a14:m>
                  <m:oMath xmlns:m="http://schemas.openxmlformats.org/officeDocument/2006/math">
                    <m:sSub>
                      <m:sSubPr>
                        <m:ctrlPr>
                          <a:rPr lang="fr-CA" sz="3200" i="1">
                            <a:solidFill>
                              <a:srgbClr val="FFFFFF"/>
                            </a:solidFill>
                            <a:latin typeface="Cambria Math" panose="02040503050406030204" pitchFamily="18" charset="0"/>
                          </a:rPr>
                        </m:ctrlPr>
                      </m:sSubPr>
                      <m:e>
                        <m:r>
                          <a:rPr lang="fr-CA" sz="3200" i="1">
                            <a:solidFill>
                              <a:srgbClr val="FFFFFF"/>
                            </a:solidFill>
                            <a:latin typeface="Cambria Math" panose="02040503050406030204" pitchFamily="18" charset="0"/>
                          </a:rPr>
                          <m:t>𝐶</m:t>
                        </m:r>
                      </m:e>
                      <m:sub>
                        <m:r>
                          <a:rPr lang="fr-CA" sz="3200" b="0" i="1">
                            <a:solidFill>
                              <a:srgbClr val="FFFFFF"/>
                            </a:solidFill>
                            <a:latin typeface="Cambria Math" panose="02040503050406030204" pitchFamily="18" charset="0"/>
                          </a:rPr>
                          <m:t>2</m:t>
                        </m:r>
                      </m:sub>
                    </m:sSub>
                  </m:oMath>
                </a14:m>
                <a:r>
                  <a:rPr lang="fr-CA" sz="3200" dirty="0">
                    <a:solidFill>
                      <a:srgbClr val="FFFFFF"/>
                    </a:solidFill>
                  </a:rPr>
                  <a:t>.</a:t>
                </a:r>
              </a:p>
              <a:p>
                <a:pPr marL="0" indent="0">
                  <a:buNone/>
                </a:pPr>
                <a:r>
                  <a:rPr lang="fr-CA" sz="3200" dirty="0">
                    <a:solidFill>
                      <a:srgbClr val="FFFFFF"/>
                    </a:solidFill>
                  </a:rPr>
                  <a:t>Étape 1 (</a:t>
                </a:r>
                <a:r>
                  <a:rPr lang="fr-CA" sz="3200" b="1" dirty="0">
                    <a:solidFill>
                      <a:srgbClr val="FFFFFF"/>
                    </a:solidFill>
                  </a:rPr>
                  <a:t>division</a:t>
                </a:r>
                <a:r>
                  <a:rPr lang="fr-CA" sz="3200" dirty="0">
                    <a:solidFill>
                      <a:srgbClr val="FFFFFF"/>
                    </a:solidFill>
                  </a:rPr>
                  <a:t>) : </a:t>
                </a:r>
                <a14:m>
                  <m:oMath xmlns:m="http://schemas.openxmlformats.org/officeDocument/2006/math">
                    <m:r>
                      <a:rPr lang="fr-CA" sz="3200" i="1">
                        <a:solidFill>
                          <a:srgbClr val="FFFFFF"/>
                        </a:solidFill>
                        <a:latin typeface="Cambria Math" panose="02040503050406030204" pitchFamily="18" charset="0"/>
                      </a:rPr>
                      <m:t>𝐷</m:t>
                    </m:r>
                  </m:oMath>
                </a14:m>
                <a:r>
                  <a:rPr lang="fr-CA" sz="3200" dirty="0">
                    <a:solidFill>
                      <a:srgbClr val="FFFFFF"/>
                    </a:solidFill>
                  </a:rPr>
                  <a:t> divise le gâteau en trois parts (</a:t>
                </a:r>
                <a14:m>
                  <m:oMath xmlns:m="http://schemas.openxmlformats.org/officeDocument/2006/math">
                    <m:sSub>
                      <m:sSubPr>
                        <m:ctrlPr>
                          <a:rPr lang="fr-CA" sz="3200" b="0" i="1">
                            <a:solidFill>
                              <a:srgbClr val="FFFFFF"/>
                            </a:solidFill>
                            <a:latin typeface="Cambria Math" panose="02040503050406030204" pitchFamily="18" charset="0"/>
                          </a:rPr>
                        </m:ctrlPr>
                      </m:sSubPr>
                      <m:e>
                        <m:r>
                          <a:rPr lang="fr-CA" sz="3200" i="1">
                            <a:solidFill>
                              <a:srgbClr val="FFFFFF"/>
                            </a:solidFill>
                            <a:latin typeface="Cambria Math" panose="02040503050406030204" pitchFamily="18" charset="0"/>
                          </a:rPr>
                          <m:t>𝑠</m:t>
                        </m:r>
                      </m:e>
                      <m:sub>
                        <m:r>
                          <a:rPr lang="fr-CA" sz="3200" i="1">
                            <a:solidFill>
                              <a:srgbClr val="FFFFFF"/>
                            </a:solidFill>
                            <a:latin typeface="Cambria Math" panose="02040503050406030204" pitchFamily="18" charset="0"/>
                          </a:rPr>
                          <m:t>1</m:t>
                        </m:r>
                      </m:sub>
                    </m:sSub>
                  </m:oMath>
                </a14:m>
                <a:r>
                  <a:rPr lang="fr-CA" sz="3200" dirty="0">
                    <a:solidFill>
                      <a:srgbClr val="FFFFFF"/>
                    </a:solidFill>
                  </a:rPr>
                  <a:t>, </a:t>
                </a:r>
                <a14:m>
                  <m:oMath xmlns:m="http://schemas.openxmlformats.org/officeDocument/2006/math">
                    <m:sSub>
                      <m:sSubPr>
                        <m:ctrlPr>
                          <a:rPr lang="fr-CA" sz="3200" i="1">
                            <a:solidFill>
                              <a:srgbClr val="FFFFFF"/>
                            </a:solidFill>
                            <a:latin typeface="Cambria Math" panose="02040503050406030204" pitchFamily="18" charset="0"/>
                          </a:rPr>
                        </m:ctrlPr>
                      </m:sSubPr>
                      <m:e>
                        <m:r>
                          <a:rPr lang="fr-CA" sz="3200" i="1">
                            <a:solidFill>
                              <a:srgbClr val="FFFFFF"/>
                            </a:solidFill>
                            <a:latin typeface="Cambria Math" panose="02040503050406030204" pitchFamily="18" charset="0"/>
                          </a:rPr>
                          <m:t>𝑠</m:t>
                        </m:r>
                      </m:e>
                      <m:sub>
                        <m:r>
                          <a:rPr lang="fr-CA" sz="3200" b="0" i="1">
                            <a:solidFill>
                              <a:srgbClr val="FFFFFF"/>
                            </a:solidFill>
                            <a:latin typeface="Cambria Math" panose="02040503050406030204" pitchFamily="18" charset="0"/>
                          </a:rPr>
                          <m:t>2</m:t>
                        </m:r>
                      </m:sub>
                    </m:sSub>
                  </m:oMath>
                </a14:m>
                <a:r>
                  <a:rPr lang="fr-CA" sz="3200" dirty="0">
                    <a:solidFill>
                      <a:srgbClr val="FFFFFF"/>
                    </a:solidFill>
                  </a:rPr>
                  <a:t>, </a:t>
                </a:r>
                <a14:m>
                  <m:oMath xmlns:m="http://schemas.openxmlformats.org/officeDocument/2006/math">
                    <m:sSub>
                      <m:sSubPr>
                        <m:ctrlPr>
                          <a:rPr lang="fr-CA" sz="3200" i="1">
                            <a:solidFill>
                              <a:srgbClr val="FFFFFF"/>
                            </a:solidFill>
                            <a:latin typeface="Cambria Math" panose="02040503050406030204" pitchFamily="18" charset="0"/>
                          </a:rPr>
                        </m:ctrlPr>
                      </m:sSubPr>
                      <m:e>
                        <m:r>
                          <a:rPr lang="fr-CA" sz="3200" i="1">
                            <a:solidFill>
                              <a:srgbClr val="FFFFFF"/>
                            </a:solidFill>
                            <a:latin typeface="Cambria Math" panose="02040503050406030204" pitchFamily="18" charset="0"/>
                          </a:rPr>
                          <m:t>𝑠</m:t>
                        </m:r>
                      </m:e>
                      <m:sub>
                        <m:r>
                          <a:rPr lang="fr-CA" sz="3200" b="0" i="1">
                            <a:solidFill>
                              <a:srgbClr val="FFFFFF"/>
                            </a:solidFill>
                            <a:latin typeface="Cambria Math" panose="02040503050406030204" pitchFamily="18" charset="0"/>
                          </a:rPr>
                          <m:t>3</m:t>
                        </m:r>
                      </m:sub>
                    </m:sSub>
                  </m:oMath>
                </a14:m>
                <a:r>
                  <a:rPr lang="fr-CA" sz="3200" dirty="0">
                    <a:solidFill>
                      <a:srgbClr val="FFFFFF"/>
                    </a:solidFill>
                  </a:rPr>
                  <a:t>).</a:t>
                </a:r>
              </a:p>
              <a:p>
                <a:pPr marL="0" indent="0">
                  <a:buNone/>
                </a:pPr>
                <a:r>
                  <a:rPr lang="fr-CA" sz="3200" dirty="0">
                    <a:solidFill>
                      <a:srgbClr val="FFFFFF"/>
                    </a:solidFill>
                  </a:rPr>
                  <a:t>Étape 2 (</a:t>
                </a:r>
                <a:r>
                  <a:rPr lang="fr-CA" sz="3200" b="1" dirty="0">
                    <a:solidFill>
                      <a:srgbClr val="FFFFFF"/>
                    </a:solidFill>
                  </a:rPr>
                  <a:t>enchère</a:t>
                </a:r>
                <a:r>
                  <a:rPr lang="fr-CA" sz="3200" dirty="0">
                    <a:solidFill>
                      <a:srgbClr val="FFFFFF"/>
                    </a:solidFill>
                  </a:rPr>
                  <a:t>) : </a:t>
                </a:r>
                <a14:m>
                  <m:oMath xmlns:m="http://schemas.openxmlformats.org/officeDocument/2006/math">
                    <m:sSub>
                      <m:sSubPr>
                        <m:ctrlPr>
                          <a:rPr lang="fr-CA" sz="3200" b="0" i="1">
                            <a:solidFill>
                              <a:srgbClr val="FFFFFF"/>
                            </a:solidFill>
                            <a:latin typeface="Cambria Math" panose="02040503050406030204" pitchFamily="18" charset="0"/>
                          </a:rPr>
                        </m:ctrlPr>
                      </m:sSubPr>
                      <m:e>
                        <m:r>
                          <a:rPr lang="fr-CA" sz="3200" i="1">
                            <a:solidFill>
                              <a:srgbClr val="FFFFFF"/>
                            </a:solidFill>
                            <a:latin typeface="Cambria Math" panose="02040503050406030204" pitchFamily="18" charset="0"/>
                          </a:rPr>
                          <m:t>𝐶</m:t>
                        </m:r>
                      </m:e>
                      <m:sub>
                        <m:r>
                          <a:rPr lang="fr-CA" sz="3200" i="1">
                            <a:solidFill>
                              <a:srgbClr val="FFFFFF"/>
                            </a:solidFill>
                            <a:latin typeface="Cambria Math" panose="02040503050406030204" pitchFamily="18" charset="0"/>
                          </a:rPr>
                          <m:t>1</m:t>
                        </m:r>
                      </m:sub>
                    </m:sSub>
                  </m:oMath>
                </a14:m>
                <a:r>
                  <a:rPr lang="fr-CA" sz="3200" dirty="0">
                    <a:solidFill>
                      <a:srgbClr val="FFFFFF"/>
                    </a:solidFill>
                  </a:rPr>
                  <a:t> déclare lesquelles des trois pièces lui sont équitables. Indépendamment, </a:t>
                </a:r>
                <a14:m>
                  <m:oMath xmlns:m="http://schemas.openxmlformats.org/officeDocument/2006/math">
                    <m:sSub>
                      <m:sSubPr>
                        <m:ctrlPr>
                          <a:rPr lang="fr-CA" sz="3200" i="1">
                            <a:solidFill>
                              <a:srgbClr val="FFFFFF"/>
                            </a:solidFill>
                            <a:latin typeface="Cambria Math" panose="02040503050406030204" pitchFamily="18" charset="0"/>
                          </a:rPr>
                        </m:ctrlPr>
                      </m:sSubPr>
                      <m:e>
                        <m:r>
                          <a:rPr lang="fr-CA" sz="3200" i="1">
                            <a:solidFill>
                              <a:srgbClr val="FFFFFF"/>
                            </a:solidFill>
                            <a:latin typeface="Cambria Math" panose="02040503050406030204" pitchFamily="18" charset="0"/>
                          </a:rPr>
                          <m:t>𝐶</m:t>
                        </m:r>
                      </m:e>
                      <m:sub>
                        <m:r>
                          <a:rPr lang="fr-CA" sz="3200" i="1">
                            <a:solidFill>
                              <a:srgbClr val="FFFFFF"/>
                            </a:solidFill>
                            <a:latin typeface="Cambria Math" panose="02040503050406030204" pitchFamily="18" charset="0"/>
                          </a:rPr>
                          <m:t>2</m:t>
                        </m:r>
                      </m:sub>
                    </m:sSub>
                  </m:oMath>
                </a14:m>
                <a:r>
                  <a:rPr lang="fr-CA" sz="3200" dirty="0">
                    <a:solidFill>
                      <a:srgbClr val="FFFFFF"/>
                    </a:solidFill>
                  </a:rPr>
                  <a:t> fait de même.</a:t>
                </a:r>
              </a:p>
              <a:p>
                <a:pPr marL="0" indent="0">
                  <a:buNone/>
                </a:pPr>
                <a:r>
                  <a:rPr lang="fr-CA" sz="3200" dirty="0">
                    <a:solidFill>
                      <a:srgbClr val="FFFFFF"/>
                    </a:solidFill>
                  </a:rPr>
                  <a:t>Étape 3 (</a:t>
                </a:r>
                <a:r>
                  <a:rPr lang="fr-CA" sz="3200" b="1" dirty="0">
                    <a:solidFill>
                      <a:srgbClr val="FFFFFF"/>
                    </a:solidFill>
                  </a:rPr>
                  <a:t>distribution</a:t>
                </a:r>
                <a:r>
                  <a:rPr lang="fr-CA" sz="3200" dirty="0">
                    <a:solidFill>
                      <a:srgbClr val="FFFFFF"/>
                    </a:solidFill>
                  </a:rPr>
                  <a:t>) : Si les choisisseurs déclarent équitables deux parts différentes, alors le partage se fera bien. S’ils déclarent équitables seulement la même part, comment procéder ?</a:t>
                </a:r>
              </a:p>
            </p:txBody>
          </p:sp>
        </mc:Choice>
        <mc:Fallback>
          <p:sp>
            <p:nvSpPr>
              <p:cNvPr id="3" name="Espace réservé du contenu 2">
                <a:extLst>
                  <a:ext uri="{FF2B5EF4-FFF2-40B4-BE49-F238E27FC236}">
                    <a16:creationId xmlns:a16="http://schemas.microsoft.com/office/drawing/2014/main" id="{CE61B22B-3FAA-4D25-8F16-16060B60D989}"/>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507" t="-2801" r="-1797" b="-6303"/>
                </a:stretch>
              </a:blipFill>
            </p:spPr>
            <p:txBody>
              <a:bodyPr/>
              <a:lstStyle/>
              <a:p>
                <a:r>
                  <a:rPr lang="fr-CA">
                    <a:noFill/>
                  </a:rPr>
                  <a:t> </a:t>
                </a:r>
              </a:p>
            </p:txBody>
          </p:sp>
        </mc:Fallback>
      </mc:AlternateContent>
    </p:spTree>
    <p:extLst>
      <p:ext uri="{BB962C8B-B14F-4D97-AF65-F5344CB8AC3E}">
        <p14:creationId xmlns:p14="http://schemas.microsoft.com/office/powerpoint/2010/main" val="7564121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631375-9C96-4B69-B4A1-42E86B740AD1}"/>
              </a:ext>
            </a:extLst>
          </p:cNvPr>
          <p:cNvSpPr>
            <a:spLocks noGrp="1"/>
          </p:cNvSpPr>
          <p:nvPr>
            <p:ph type="title"/>
          </p:nvPr>
        </p:nvSpPr>
        <p:spPr>
          <a:xfrm>
            <a:off x="838200" y="459863"/>
            <a:ext cx="10515600" cy="1004594"/>
          </a:xfrm>
        </p:spPr>
        <p:txBody>
          <a:bodyPr>
            <a:noAutofit/>
          </a:bodyPr>
          <a:lstStyle/>
          <a:p>
            <a:pPr algn="ctr"/>
            <a:r>
              <a:rPr lang="en-US" sz="3500" kern="1200" dirty="0" err="1">
                <a:solidFill>
                  <a:schemeClr val="bg1"/>
                </a:solidFill>
                <a:latin typeface="+mj-lt"/>
                <a:ea typeface="+mj-ea"/>
                <a:cs typeface="+mj-cs"/>
              </a:rPr>
              <a:t>Exemple</a:t>
            </a:r>
            <a:r>
              <a:rPr lang="en-US" sz="3500" kern="1200" dirty="0">
                <a:solidFill>
                  <a:schemeClr val="bg1"/>
                </a:solidFill>
                <a:latin typeface="+mj-lt"/>
                <a:ea typeface="+mj-ea"/>
                <a:cs typeface="+mj-cs"/>
              </a:rPr>
              <a:t> 2 : </a:t>
            </a:r>
            <a:r>
              <a:rPr lang="fr-CA" sz="3500" dirty="0">
                <a:solidFill>
                  <a:srgbClr val="FFFFFF"/>
                </a:solidFill>
              </a:rPr>
              <a:t>Dom, Candy et Caroline partagent un </a:t>
            </a:r>
            <a:r>
              <a:rPr lang="fr-CA" sz="3500" dirty="0" err="1">
                <a:solidFill>
                  <a:srgbClr val="FFFFFF"/>
                </a:solidFill>
              </a:rPr>
              <a:t>gateau</a:t>
            </a:r>
            <a:endParaRPr lang="fr-CA" sz="3500" dirty="0">
              <a:solidFill>
                <a:srgbClr val="FFFFFF"/>
              </a:solidFill>
            </a:endParaRPr>
          </a:p>
        </p:txBody>
      </p:sp>
      <p:sp>
        <p:nvSpPr>
          <p:cNvPr id="22"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4" name="Tableau 4">
                <a:extLst>
                  <a:ext uri="{FF2B5EF4-FFF2-40B4-BE49-F238E27FC236}">
                    <a16:creationId xmlns:a16="http://schemas.microsoft.com/office/drawing/2014/main" id="{646F78D6-C9FE-4CC3-8DFA-CA3542A72615}"/>
                  </a:ext>
                </a:extLst>
              </p:cNvPr>
              <p:cNvGraphicFramePr>
                <a:graphicFrameLocks noGrp="1"/>
              </p:cNvGraphicFramePr>
              <p:nvPr>
                <p:ph idx="1"/>
                <p:extLst>
                  <p:ext uri="{D42A27DB-BD31-4B8C-83A1-F6EECF244321}">
                    <p14:modId xmlns:p14="http://schemas.microsoft.com/office/powerpoint/2010/main" val="2725979248"/>
                  </p:ext>
                </p:extLst>
              </p:nvPr>
            </p:nvGraphicFramePr>
            <p:xfrm>
              <a:off x="2179161" y="2500824"/>
              <a:ext cx="7833678" cy="2951513"/>
            </p:xfrm>
            <a:graphic>
              <a:graphicData uri="http://schemas.openxmlformats.org/drawingml/2006/table">
                <a:tbl>
                  <a:tblPr firstRow="1" bandRow="1">
                    <a:tableStyleId>{72833802-FEF1-4C79-8D5D-14CF1EAF98D9}</a:tableStyleId>
                  </a:tblPr>
                  <a:tblGrid>
                    <a:gridCol w="2137410">
                      <a:extLst>
                        <a:ext uri="{9D8B030D-6E8A-4147-A177-3AD203B41FA5}">
                          <a16:colId xmlns:a16="http://schemas.microsoft.com/office/drawing/2014/main" val="88261062"/>
                        </a:ext>
                      </a:extLst>
                    </a:gridCol>
                    <a:gridCol w="1898756">
                      <a:extLst>
                        <a:ext uri="{9D8B030D-6E8A-4147-A177-3AD203B41FA5}">
                          <a16:colId xmlns:a16="http://schemas.microsoft.com/office/drawing/2014/main" val="2913946254"/>
                        </a:ext>
                      </a:extLst>
                    </a:gridCol>
                    <a:gridCol w="1898756">
                      <a:extLst>
                        <a:ext uri="{9D8B030D-6E8A-4147-A177-3AD203B41FA5}">
                          <a16:colId xmlns:a16="http://schemas.microsoft.com/office/drawing/2014/main" val="2932816220"/>
                        </a:ext>
                      </a:extLst>
                    </a:gridCol>
                    <a:gridCol w="1898756">
                      <a:extLst>
                        <a:ext uri="{9D8B030D-6E8A-4147-A177-3AD203B41FA5}">
                          <a16:colId xmlns:a16="http://schemas.microsoft.com/office/drawing/2014/main" val="2787314223"/>
                        </a:ext>
                      </a:extLst>
                    </a:gridCol>
                  </a:tblGrid>
                  <a:tr h="737616">
                    <a:tc>
                      <a:txBody>
                        <a:bodyPr/>
                        <a:lstStyle/>
                        <a:p>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dirty="0" smtClean="0">
                                        <a:latin typeface="Cambria Math" panose="02040503050406030204" pitchFamily="18" charset="0"/>
                                      </a:rPr>
                                      <m:t>1</m:t>
                                    </m:r>
                                  </m:sub>
                                </m:sSub>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dirty="0" smtClean="0">
                                        <a:latin typeface="Cambria Math" panose="02040503050406030204" pitchFamily="18" charset="0"/>
                                      </a:rPr>
                                      <m:t>𝟐</m:t>
                                    </m:r>
                                  </m:sub>
                                </m:sSub>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dirty="0" smtClean="0">
                                        <a:latin typeface="Cambria Math" panose="02040503050406030204" pitchFamily="18" charset="0"/>
                                      </a:rPr>
                                      <m:t>𝟑</m:t>
                                    </m:r>
                                  </m:sub>
                                </m:sSub>
                              </m:oMath>
                            </m:oMathPara>
                          </a14:m>
                          <a:endParaRPr lang="fr-CA" sz="3300"/>
                        </a:p>
                      </a:txBody>
                      <a:tcPr marL="167640" marR="167640" marT="83820" marB="83820"/>
                    </a:tc>
                    <a:extLst>
                      <a:ext uri="{0D108BD9-81ED-4DB2-BD59-A6C34878D82A}">
                        <a16:rowId xmlns:a16="http://schemas.microsoft.com/office/drawing/2014/main" val="3879932876"/>
                      </a:ext>
                    </a:extLst>
                  </a:tr>
                  <a:tr h="738665">
                    <a:tc>
                      <a:txBody>
                        <a:bodyPr/>
                        <a:lstStyle/>
                        <a:p>
                          <a:r>
                            <a:rPr lang="fr-CA" sz="3300" dirty="0"/>
                            <a:t>Dom</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33,</m:t>
                                </m:r>
                                <m:acc>
                                  <m:accPr>
                                    <m:chr m:val="̅"/>
                                    <m:ctrlPr>
                                      <a:rPr lang="fr-CA" sz="3300" i="1" dirty="0" smtClean="0">
                                        <a:latin typeface="Cambria Math" panose="02040503050406030204" pitchFamily="18" charset="0"/>
                                      </a:rPr>
                                    </m:ctrlPr>
                                  </m:accPr>
                                  <m:e>
                                    <m:r>
                                      <a:rPr lang="fr-CA" sz="3300" b="0" dirty="0" smtClean="0">
                                        <a:latin typeface="Cambria Math" panose="02040503050406030204" pitchFamily="18" charset="0"/>
                                      </a:rPr>
                                      <m:t>3</m:t>
                                    </m:r>
                                  </m:e>
                                </m:acc>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33,</m:t>
                                </m:r>
                                <m:acc>
                                  <m:accPr>
                                    <m:chr m:val="̅"/>
                                    <m:ctrlPr>
                                      <a:rPr lang="fr-CA" sz="3300" i="1" dirty="0" smtClean="0">
                                        <a:latin typeface="Cambria Math" panose="02040503050406030204" pitchFamily="18" charset="0"/>
                                      </a:rPr>
                                    </m:ctrlPr>
                                  </m:accPr>
                                  <m:e>
                                    <m:r>
                                      <a:rPr lang="fr-CA" sz="3300" b="0" dirty="0" smtClean="0">
                                        <a:latin typeface="Cambria Math" panose="02040503050406030204" pitchFamily="18" charset="0"/>
                                      </a:rPr>
                                      <m:t>3</m:t>
                                    </m:r>
                                  </m:e>
                                </m:acc>
                                <m:r>
                                  <a:rPr lang="fr-CA" sz="3300" dirty="0" smtClean="0">
                                    <a:latin typeface="Cambria Math" panose="02040503050406030204" pitchFamily="18" charset="0"/>
                                  </a:rPr>
                                  <m:t> %</m:t>
                                </m:r>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33,</m:t>
                                </m:r>
                                <m:acc>
                                  <m:accPr>
                                    <m:chr m:val="̅"/>
                                    <m:ctrlPr>
                                      <a:rPr lang="fr-CA" sz="3300" i="1" dirty="0" smtClean="0">
                                        <a:latin typeface="Cambria Math" panose="02040503050406030204" pitchFamily="18" charset="0"/>
                                      </a:rPr>
                                    </m:ctrlPr>
                                  </m:accPr>
                                  <m:e>
                                    <m:r>
                                      <a:rPr lang="fr-CA" sz="3300" b="0" dirty="0" smtClean="0">
                                        <a:latin typeface="Cambria Math" panose="02040503050406030204" pitchFamily="18" charset="0"/>
                                      </a:rPr>
                                      <m:t>3</m:t>
                                    </m:r>
                                  </m:e>
                                </m:acc>
                                <m:r>
                                  <a:rPr lang="fr-CA" sz="3300" dirty="0" smtClean="0">
                                    <a:latin typeface="Cambria Math" panose="02040503050406030204" pitchFamily="18" charset="0"/>
                                  </a:rPr>
                                  <m:t> %</m:t>
                                </m:r>
                              </m:oMath>
                            </m:oMathPara>
                          </a14:m>
                          <a:endParaRPr lang="fr-CA" sz="3300"/>
                        </a:p>
                      </a:txBody>
                      <a:tcPr marL="167640" marR="167640" marT="83820" marB="83820"/>
                    </a:tc>
                    <a:extLst>
                      <a:ext uri="{0D108BD9-81ED-4DB2-BD59-A6C34878D82A}">
                        <a16:rowId xmlns:a16="http://schemas.microsoft.com/office/drawing/2014/main" val="3083411643"/>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300"/>
                            <a:t>Candy</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35 %</m:t>
                                </m:r>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10 %</m:t>
                                </m:r>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55 %</m:t>
                                </m:r>
                              </m:oMath>
                            </m:oMathPara>
                          </a14:m>
                          <a:endParaRPr lang="fr-CA" sz="3300"/>
                        </a:p>
                      </a:txBody>
                      <a:tcPr marL="167640" marR="167640" marT="83820" marB="83820"/>
                    </a:tc>
                    <a:extLst>
                      <a:ext uri="{0D108BD9-81ED-4DB2-BD59-A6C34878D82A}">
                        <a16:rowId xmlns:a16="http://schemas.microsoft.com/office/drawing/2014/main" val="3733995455"/>
                      </a:ext>
                    </a:extLst>
                  </a:tr>
                  <a:tr h="737616">
                    <a:tc>
                      <a:txBody>
                        <a:bodyPr/>
                        <a:lstStyle/>
                        <a:p>
                          <a:r>
                            <a:rPr lang="fr-CA" sz="3300"/>
                            <a:t>Caroline</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40 %</m:t>
                                </m:r>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25 %</m:t>
                                </m:r>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35 %</m:t>
                                </m:r>
                              </m:oMath>
                            </m:oMathPara>
                          </a14:m>
                          <a:endParaRPr lang="fr-CA" sz="3300" dirty="0"/>
                        </a:p>
                      </a:txBody>
                      <a:tcPr marL="167640" marR="167640" marT="83820" marB="83820"/>
                    </a:tc>
                    <a:extLst>
                      <a:ext uri="{0D108BD9-81ED-4DB2-BD59-A6C34878D82A}">
                        <a16:rowId xmlns:a16="http://schemas.microsoft.com/office/drawing/2014/main" val="380635257"/>
                      </a:ext>
                    </a:extLst>
                  </a:tr>
                </a:tbl>
              </a:graphicData>
            </a:graphic>
          </p:graphicFrame>
        </mc:Choice>
        <mc:Fallback>
          <p:graphicFrame>
            <p:nvGraphicFramePr>
              <p:cNvPr id="4" name="Tableau 4">
                <a:extLst>
                  <a:ext uri="{FF2B5EF4-FFF2-40B4-BE49-F238E27FC236}">
                    <a16:creationId xmlns:a16="http://schemas.microsoft.com/office/drawing/2014/main" id="{646F78D6-C9FE-4CC3-8DFA-CA3542A72615}"/>
                  </a:ext>
                </a:extLst>
              </p:cNvPr>
              <p:cNvGraphicFramePr>
                <a:graphicFrameLocks noGrp="1"/>
              </p:cNvGraphicFramePr>
              <p:nvPr>
                <p:ph idx="1"/>
                <p:extLst>
                  <p:ext uri="{D42A27DB-BD31-4B8C-83A1-F6EECF244321}">
                    <p14:modId xmlns:p14="http://schemas.microsoft.com/office/powerpoint/2010/main" val="2725979248"/>
                  </p:ext>
                </p:extLst>
              </p:nvPr>
            </p:nvGraphicFramePr>
            <p:xfrm>
              <a:off x="2179161" y="2500824"/>
              <a:ext cx="7833678" cy="2951513"/>
            </p:xfrm>
            <a:graphic>
              <a:graphicData uri="http://schemas.openxmlformats.org/drawingml/2006/table">
                <a:tbl>
                  <a:tblPr firstRow="1" bandRow="1">
                    <a:tableStyleId>{72833802-FEF1-4C79-8D5D-14CF1EAF98D9}</a:tableStyleId>
                  </a:tblPr>
                  <a:tblGrid>
                    <a:gridCol w="2137410">
                      <a:extLst>
                        <a:ext uri="{9D8B030D-6E8A-4147-A177-3AD203B41FA5}">
                          <a16:colId xmlns:a16="http://schemas.microsoft.com/office/drawing/2014/main" val="88261062"/>
                        </a:ext>
                      </a:extLst>
                    </a:gridCol>
                    <a:gridCol w="1898756">
                      <a:extLst>
                        <a:ext uri="{9D8B030D-6E8A-4147-A177-3AD203B41FA5}">
                          <a16:colId xmlns:a16="http://schemas.microsoft.com/office/drawing/2014/main" val="2913946254"/>
                        </a:ext>
                      </a:extLst>
                    </a:gridCol>
                    <a:gridCol w="1898756">
                      <a:extLst>
                        <a:ext uri="{9D8B030D-6E8A-4147-A177-3AD203B41FA5}">
                          <a16:colId xmlns:a16="http://schemas.microsoft.com/office/drawing/2014/main" val="2932816220"/>
                        </a:ext>
                      </a:extLst>
                    </a:gridCol>
                    <a:gridCol w="1898756">
                      <a:extLst>
                        <a:ext uri="{9D8B030D-6E8A-4147-A177-3AD203B41FA5}">
                          <a16:colId xmlns:a16="http://schemas.microsoft.com/office/drawing/2014/main" val="2787314223"/>
                        </a:ext>
                      </a:extLst>
                    </a:gridCol>
                  </a:tblGrid>
                  <a:tr h="737616">
                    <a:tc>
                      <a:txBody>
                        <a:bodyPr/>
                        <a:lstStyle/>
                        <a:p>
                          <a:endParaRPr lang="fr-CA" sz="3300"/>
                        </a:p>
                      </a:txBody>
                      <a:tcPr marL="167640" marR="167640" marT="83820" marB="83820"/>
                    </a:tc>
                    <a:tc>
                      <a:txBody>
                        <a:bodyPr/>
                        <a:lstStyle/>
                        <a:p>
                          <a:endParaRPr lang="fr-FR"/>
                        </a:p>
                      </a:txBody>
                      <a:tcPr marL="167640" marR="167640" marT="83820" marB="83820">
                        <a:blipFill>
                          <a:blip r:embed="rId2"/>
                          <a:stretch>
                            <a:fillRect l="-112821" t="-826" r="-200000" b="-314876"/>
                          </a:stretch>
                        </a:blipFill>
                      </a:tcPr>
                    </a:tc>
                    <a:tc>
                      <a:txBody>
                        <a:bodyPr/>
                        <a:lstStyle/>
                        <a:p>
                          <a:endParaRPr lang="fr-FR"/>
                        </a:p>
                      </a:txBody>
                      <a:tcPr marL="167640" marR="167640" marT="83820" marB="83820">
                        <a:blipFill>
                          <a:blip r:embed="rId2"/>
                          <a:stretch>
                            <a:fillRect l="-213505" t="-826" r="-100643" b="-314876"/>
                          </a:stretch>
                        </a:blipFill>
                      </a:tcPr>
                    </a:tc>
                    <a:tc>
                      <a:txBody>
                        <a:bodyPr/>
                        <a:lstStyle/>
                        <a:p>
                          <a:endParaRPr lang="fr-FR"/>
                        </a:p>
                      </a:txBody>
                      <a:tcPr marL="167640" marR="167640" marT="83820" marB="83820">
                        <a:blipFill>
                          <a:blip r:embed="rId2"/>
                          <a:stretch>
                            <a:fillRect l="-312500" t="-826" r="-321" b="-314876"/>
                          </a:stretch>
                        </a:blipFill>
                      </a:tcPr>
                    </a:tc>
                    <a:extLst>
                      <a:ext uri="{0D108BD9-81ED-4DB2-BD59-A6C34878D82A}">
                        <a16:rowId xmlns:a16="http://schemas.microsoft.com/office/drawing/2014/main" val="3879932876"/>
                      </a:ext>
                    </a:extLst>
                  </a:tr>
                  <a:tr h="738665">
                    <a:tc>
                      <a:txBody>
                        <a:bodyPr/>
                        <a:lstStyle/>
                        <a:p>
                          <a:r>
                            <a:rPr lang="fr-CA" sz="3300" dirty="0"/>
                            <a:t>Dom</a:t>
                          </a:r>
                        </a:p>
                      </a:txBody>
                      <a:tcPr marL="167640" marR="167640" marT="83820" marB="83820"/>
                    </a:tc>
                    <a:tc>
                      <a:txBody>
                        <a:bodyPr/>
                        <a:lstStyle/>
                        <a:p>
                          <a:endParaRPr lang="fr-FR"/>
                        </a:p>
                      </a:txBody>
                      <a:tcPr marL="167640" marR="167640" marT="83820" marB="83820">
                        <a:blipFill>
                          <a:blip r:embed="rId2"/>
                          <a:stretch>
                            <a:fillRect l="-112821" t="-100000" r="-200000" b="-212295"/>
                          </a:stretch>
                        </a:blipFill>
                      </a:tcPr>
                    </a:tc>
                    <a:tc>
                      <a:txBody>
                        <a:bodyPr/>
                        <a:lstStyle/>
                        <a:p>
                          <a:endParaRPr lang="fr-FR"/>
                        </a:p>
                      </a:txBody>
                      <a:tcPr marL="167640" marR="167640" marT="83820" marB="83820">
                        <a:blipFill>
                          <a:blip r:embed="rId2"/>
                          <a:stretch>
                            <a:fillRect l="-213505" t="-100000" r="-100643" b="-212295"/>
                          </a:stretch>
                        </a:blipFill>
                      </a:tcPr>
                    </a:tc>
                    <a:tc>
                      <a:txBody>
                        <a:bodyPr/>
                        <a:lstStyle/>
                        <a:p>
                          <a:endParaRPr lang="fr-FR"/>
                        </a:p>
                      </a:txBody>
                      <a:tcPr marL="167640" marR="167640" marT="83820" marB="83820">
                        <a:blipFill>
                          <a:blip r:embed="rId2"/>
                          <a:stretch>
                            <a:fillRect l="-312500" t="-100000" r="-321" b="-212295"/>
                          </a:stretch>
                        </a:blipFill>
                      </a:tcPr>
                    </a:tc>
                    <a:extLst>
                      <a:ext uri="{0D108BD9-81ED-4DB2-BD59-A6C34878D82A}">
                        <a16:rowId xmlns:a16="http://schemas.microsoft.com/office/drawing/2014/main" val="3083411643"/>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300"/>
                            <a:t>Candy</a:t>
                          </a:r>
                        </a:p>
                      </a:txBody>
                      <a:tcPr marL="167640" marR="167640" marT="83820" marB="83820"/>
                    </a:tc>
                    <a:tc>
                      <a:txBody>
                        <a:bodyPr/>
                        <a:lstStyle/>
                        <a:p>
                          <a:endParaRPr lang="fr-FR"/>
                        </a:p>
                      </a:txBody>
                      <a:tcPr marL="167640" marR="167640" marT="83820" marB="83820">
                        <a:blipFill>
                          <a:blip r:embed="rId2"/>
                          <a:stretch>
                            <a:fillRect l="-112821" t="-201653" r="-200000" b="-114050"/>
                          </a:stretch>
                        </a:blipFill>
                      </a:tcPr>
                    </a:tc>
                    <a:tc>
                      <a:txBody>
                        <a:bodyPr/>
                        <a:lstStyle/>
                        <a:p>
                          <a:endParaRPr lang="fr-FR"/>
                        </a:p>
                      </a:txBody>
                      <a:tcPr marL="167640" marR="167640" marT="83820" marB="83820">
                        <a:blipFill>
                          <a:blip r:embed="rId2"/>
                          <a:stretch>
                            <a:fillRect l="-213505" t="-201653" r="-100643" b="-114050"/>
                          </a:stretch>
                        </a:blipFill>
                      </a:tcPr>
                    </a:tc>
                    <a:tc>
                      <a:txBody>
                        <a:bodyPr/>
                        <a:lstStyle/>
                        <a:p>
                          <a:endParaRPr lang="fr-FR"/>
                        </a:p>
                      </a:txBody>
                      <a:tcPr marL="167640" marR="167640" marT="83820" marB="83820">
                        <a:blipFill>
                          <a:blip r:embed="rId2"/>
                          <a:stretch>
                            <a:fillRect l="-312500" t="-201653" r="-321" b="-114050"/>
                          </a:stretch>
                        </a:blipFill>
                      </a:tcPr>
                    </a:tc>
                    <a:extLst>
                      <a:ext uri="{0D108BD9-81ED-4DB2-BD59-A6C34878D82A}">
                        <a16:rowId xmlns:a16="http://schemas.microsoft.com/office/drawing/2014/main" val="3733995455"/>
                      </a:ext>
                    </a:extLst>
                  </a:tr>
                  <a:tr h="737616">
                    <a:tc>
                      <a:txBody>
                        <a:bodyPr/>
                        <a:lstStyle/>
                        <a:p>
                          <a:r>
                            <a:rPr lang="fr-CA" sz="3300"/>
                            <a:t>Caroline</a:t>
                          </a:r>
                        </a:p>
                      </a:txBody>
                      <a:tcPr marL="167640" marR="167640" marT="83820" marB="83820"/>
                    </a:tc>
                    <a:tc>
                      <a:txBody>
                        <a:bodyPr/>
                        <a:lstStyle/>
                        <a:p>
                          <a:endParaRPr lang="fr-FR"/>
                        </a:p>
                      </a:txBody>
                      <a:tcPr marL="167640" marR="167640" marT="83820" marB="83820">
                        <a:blipFill>
                          <a:blip r:embed="rId2"/>
                          <a:stretch>
                            <a:fillRect l="-112821" t="-301653" r="-200000" b="-14050"/>
                          </a:stretch>
                        </a:blipFill>
                      </a:tcPr>
                    </a:tc>
                    <a:tc>
                      <a:txBody>
                        <a:bodyPr/>
                        <a:lstStyle/>
                        <a:p>
                          <a:endParaRPr lang="fr-FR"/>
                        </a:p>
                      </a:txBody>
                      <a:tcPr marL="167640" marR="167640" marT="83820" marB="83820">
                        <a:blipFill>
                          <a:blip r:embed="rId2"/>
                          <a:stretch>
                            <a:fillRect l="-213505" t="-301653" r="-100643" b="-14050"/>
                          </a:stretch>
                        </a:blipFill>
                      </a:tcPr>
                    </a:tc>
                    <a:tc>
                      <a:txBody>
                        <a:bodyPr/>
                        <a:lstStyle/>
                        <a:p>
                          <a:endParaRPr lang="fr-FR"/>
                        </a:p>
                      </a:txBody>
                      <a:tcPr marL="167640" marR="167640" marT="83820" marB="83820">
                        <a:blipFill>
                          <a:blip r:embed="rId2"/>
                          <a:stretch>
                            <a:fillRect l="-312500" t="-301653" r="-321" b="-14050"/>
                          </a:stretch>
                        </a:blipFill>
                      </a:tcPr>
                    </a:tc>
                    <a:extLst>
                      <a:ext uri="{0D108BD9-81ED-4DB2-BD59-A6C34878D82A}">
                        <a16:rowId xmlns:a16="http://schemas.microsoft.com/office/drawing/2014/main" val="380635257"/>
                      </a:ext>
                    </a:extLst>
                  </a:tr>
                </a:tbl>
              </a:graphicData>
            </a:graphic>
          </p:graphicFrame>
        </mc:Fallback>
      </mc:AlternateContent>
    </p:spTree>
    <p:extLst>
      <p:ext uri="{BB962C8B-B14F-4D97-AF65-F5344CB8AC3E}">
        <p14:creationId xmlns:p14="http://schemas.microsoft.com/office/powerpoint/2010/main" val="280639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631375-9C96-4B69-B4A1-42E86B740AD1}"/>
              </a:ext>
            </a:extLst>
          </p:cNvPr>
          <p:cNvSpPr>
            <a:spLocks noGrp="1"/>
          </p:cNvSpPr>
          <p:nvPr>
            <p:ph type="title"/>
          </p:nvPr>
        </p:nvSpPr>
        <p:spPr>
          <a:xfrm>
            <a:off x="838200" y="459863"/>
            <a:ext cx="10515600" cy="1004594"/>
          </a:xfrm>
        </p:spPr>
        <p:txBody>
          <a:bodyPr>
            <a:noAutofit/>
          </a:bodyPr>
          <a:lstStyle/>
          <a:p>
            <a:pPr algn="ctr"/>
            <a:r>
              <a:rPr lang="en-US" sz="3500" kern="1200" dirty="0" err="1">
                <a:solidFill>
                  <a:schemeClr val="bg1"/>
                </a:solidFill>
                <a:latin typeface="+mj-lt"/>
                <a:ea typeface="+mj-ea"/>
                <a:cs typeface="+mj-cs"/>
              </a:rPr>
              <a:t>Exemple</a:t>
            </a:r>
            <a:r>
              <a:rPr lang="en-US" sz="3500" kern="1200" dirty="0">
                <a:solidFill>
                  <a:schemeClr val="bg1"/>
                </a:solidFill>
                <a:latin typeface="+mj-lt"/>
                <a:ea typeface="+mj-ea"/>
                <a:cs typeface="+mj-cs"/>
              </a:rPr>
              <a:t> 3 : </a:t>
            </a:r>
            <a:r>
              <a:rPr lang="fr-CA" sz="3500" dirty="0" err="1">
                <a:solidFill>
                  <a:srgbClr val="FFFFFF"/>
                </a:solidFill>
              </a:rPr>
              <a:t>Darina</a:t>
            </a:r>
            <a:r>
              <a:rPr lang="fr-CA" sz="3500" dirty="0">
                <a:solidFill>
                  <a:srgbClr val="FFFFFF"/>
                </a:solidFill>
              </a:rPr>
              <a:t>, Chris et Colombe partagent un </a:t>
            </a:r>
            <a:r>
              <a:rPr lang="fr-CA" sz="3500" dirty="0" err="1">
                <a:solidFill>
                  <a:srgbClr val="FFFFFF"/>
                </a:solidFill>
              </a:rPr>
              <a:t>gateau</a:t>
            </a:r>
            <a:endParaRPr lang="fr-CA" sz="3500" dirty="0">
              <a:solidFill>
                <a:srgbClr val="FFFFFF"/>
              </a:solidFill>
            </a:endParaRPr>
          </a:p>
        </p:txBody>
      </p:sp>
      <p:sp>
        <p:nvSpPr>
          <p:cNvPr id="22"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4" name="Tableau 4">
                <a:extLst>
                  <a:ext uri="{FF2B5EF4-FFF2-40B4-BE49-F238E27FC236}">
                    <a16:creationId xmlns:a16="http://schemas.microsoft.com/office/drawing/2014/main" id="{646F78D6-C9FE-4CC3-8DFA-CA3542A72615}"/>
                  </a:ext>
                </a:extLst>
              </p:cNvPr>
              <p:cNvGraphicFramePr>
                <a:graphicFrameLocks noGrp="1"/>
              </p:cNvGraphicFramePr>
              <p:nvPr>
                <p:ph idx="1"/>
                <p:extLst>
                  <p:ext uri="{D42A27DB-BD31-4B8C-83A1-F6EECF244321}">
                    <p14:modId xmlns:p14="http://schemas.microsoft.com/office/powerpoint/2010/main" val="2163875318"/>
                  </p:ext>
                </p:extLst>
              </p:nvPr>
            </p:nvGraphicFramePr>
            <p:xfrm>
              <a:off x="2179161" y="2500824"/>
              <a:ext cx="7833678" cy="2951513"/>
            </p:xfrm>
            <a:graphic>
              <a:graphicData uri="http://schemas.openxmlformats.org/drawingml/2006/table">
                <a:tbl>
                  <a:tblPr firstRow="1" bandRow="1">
                    <a:tableStyleId>{72833802-FEF1-4C79-8D5D-14CF1EAF98D9}</a:tableStyleId>
                  </a:tblPr>
                  <a:tblGrid>
                    <a:gridCol w="2137410">
                      <a:extLst>
                        <a:ext uri="{9D8B030D-6E8A-4147-A177-3AD203B41FA5}">
                          <a16:colId xmlns:a16="http://schemas.microsoft.com/office/drawing/2014/main" val="88261062"/>
                        </a:ext>
                      </a:extLst>
                    </a:gridCol>
                    <a:gridCol w="1898756">
                      <a:extLst>
                        <a:ext uri="{9D8B030D-6E8A-4147-A177-3AD203B41FA5}">
                          <a16:colId xmlns:a16="http://schemas.microsoft.com/office/drawing/2014/main" val="2913946254"/>
                        </a:ext>
                      </a:extLst>
                    </a:gridCol>
                    <a:gridCol w="1898756">
                      <a:extLst>
                        <a:ext uri="{9D8B030D-6E8A-4147-A177-3AD203B41FA5}">
                          <a16:colId xmlns:a16="http://schemas.microsoft.com/office/drawing/2014/main" val="2932816220"/>
                        </a:ext>
                      </a:extLst>
                    </a:gridCol>
                    <a:gridCol w="1898756">
                      <a:extLst>
                        <a:ext uri="{9D8B030D-6E8A-4147-A177-3AD203B41FA5}">
                          <a16:colId xmlns:a16="http://schemas.microsoft.com/office/drawing/2014/main" val="2787314223"/>
                        </a:ext>
                      </a:extLst>
                    </a:gridCol>
                  </a:tblGrid>
                  <a:tr h="737616">
                    <a:tc>
                      <a:txBody>
                        <a:bodyPr/>
                        <a:lstStyle/>
                        <a:p>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dirty="0" smtClean="0">
                                        <a:latin typeface="Cambria Math" panose="02040503050406030204" pitchFamily="18" charset="0"/>
                                      </a:rPr>
                                      <m:t>1</m:t>
                                    </m:r>
                                  </m:sub>
                                </m:sSub>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dirty="0" smtClean="0">
                                        <a:latin typeface="Cambria Math" panose="02040503050406030204" pitchFamily="18" charset="0"/>
                                      </a:rPr>
                                      <m:t>𝟐</m:t>
                                    </m:r>
                                  </m:sub>
                                </m:sSub>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dirty="0" smtClean="0">
                                        <a:latin typeface="Cambria Math" panose="02040503050406030204" pitchFamily="18" charset="0"/>
                                      </a:rPr>
                                      <m:t>𝟑</m:t>
                                    </m:r>
                                  </m:sub>
                                </m:sSub>
                              </m:oMath>
                            </m:oMathPara>
                          </a14:m>
                          <a:endParaRPr lang="fr-CA" sz="3300"/>
                        </a:p>
                      </a:txBody>
                      <a:tcPr marL="167640" marR="167640" marT="83820" marB="83820"/>
                    </a:tc>
                    <a:extLst>
                      <a:ext uri="{0D108BD9-81ED-4DB2-BD59-A6C34878D82A}">
                        <a16:rowId xmlns:a16="http://schemas.microsoft.com/office/drawing/2014/main" val="3879932876"/>
                      </a:ext>
                    </a:extLst>
                  </a:tr>
                  <a:tr h="738665">
                    <a:tc>
                      <a:txBody>
                        <a:bodyPr/>
                        <a:lstStyle/>
                        <a:p>
                          <a:r>
                            <a:rPr lang="fr-CA" sz="3300" dirty="0" err="1"/>
                            <a:t>Darina</a:t>
                          </a:r>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33,</m:t>
                                </m:r>
                                <m:acc>
                                  <m:accPr>
                                    <m:chr m:val="̅"/>
                                    <m:ctrlPr>
                                      <a:rPr lang="fr-CA" sz="3300" i="1" dirty="0" smtClean="0">
                                        <a:latin typeface="Cambria Math" panose="02040503050406030204" pitchFamily="18" charset="0"/>
                                      </a:rPr>
                                    </m:ctrlPr>
                                  </m:accPr>
                                  <m:e>
                                    <m:r>
                                      <a:rPr lang="fr-CA" sz="3300" b="0" dirty="0" smtClean="0">
                                        <a:latin typeface="Cambria Math" panose="02040503050406030204" pitchFamily="18" charset="0"/>
                                      </a:rPr>
                                      <m:t>3</m:t>
                                    </m:r>
                                  </m:e>
                                </m:acc>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33,</m:t>
                                </m:r>
                                <m:acc>
                                  <m:accPr>
                                    <m:chr m:val="̅"/>
                                    <m:ctrlPr>
                                      <a:rPr lang="fr-CA" sz="3300" i="1" dirty="0" smtClean="0">
                                        <a:latin typeface="Cambria Math" panose="02040503050406030204" pitchFamily="18" charset="0"/>
                                      </a:rPr>
                                    </m:ctrlPr>
                                  </m:accPr>
                                  <m:e>
                                    <m:r>
                                      <a:rPr lang="fr-CA" sz="3300" b="0" dirty="0" smtClean="0">
                                        <a:latin typeface="Cambria Math" panose="02040503050406030204" pitchFamily="18" charset="0"/>
                                      </a:rPr>
                                      <m:t>3</m:t>
                                    </m:r>
                                  </m:e>
                                </m:acc>
                                <m:r>
                                  <a:rPr lang="fr-CA" sz="3300" dirty="0" smtClean="0">
                                    <a:latin typeface="Cambria Math" panose="02040503050406030204" pitchFamily="18" charset="0"/>
                                  </a:rPr>
                                  <m:t> %</m:t>
                                </m:r>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33,</m:t>
                                </m:r>
                                <m:acc>
                                  <m:accPr>
                                    <m:chr m:val="̅"/>
                                    <m:ctrlPr>
                                      <a:rPr lang="fr-CA" sz="3300" i="1" dirty="0" smtClean="0">
                                        <a:latin typeface="Cambria Math" panose="02040503050406030204" pitchFamily="18" charset="0"/>
                                      </a:rPr>
                                    </m:ctrlPr>
                                  </m:accPr>
                                  <m:e>
                                    <m:r>
                                      <a:rPr lang="fr-CA" sz="3300" b="0" dirty="0" smtClean="0">
                                        <a:latin typeface="Cambria Math" panose="02040503050406030204" pitchFamily="18" charset="0"/>
                                      </a:rPr>
                                      <m:t>3</m:t>
                                    </m:r>
                                  </m:e>
                                </m:acc>
                                <m:r>
                                  <a:rPr lang="fr-CA" sz="3300" dirty="0" smtClean="0">
                                    <a:latin typeface="Cambria Math" panose="02040503050406030204" pitchFamily="18" charset="0"/>
                                  </a:rPr>
                                  <m:t> %</m:t>
                                </m:r>
                              </m:oMath>
                            </m:oMathPara>
                          </a14:m>
                          <a:endParaRPr lang="fr-CA" sz="3300"/>
                        </a:p>
                      </a:txBody>
                      <a:tcPr marL="167640" marR="167640" marT="83820" marB="83820"/>
                    </a:tc>
                    <a:extLst>
                      <a:ext uri="{0D108BD9-81ED-4DB2-BD59-A6C34878D82A}">
                        <a16:rowId xmlns:a16="http://schemas.microsoft.com/office/drawing/2014/main" val="3083411643"/>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300" dirty="0"/>
                            <a:t>Chris</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b="0" i="0" dirty="0" smtClean="0">
                                    <a:latin typeface="Cambria Math" panose="02040503050406030204" pitchFamily="18" charset="0"/>
                                  </a:rPr>
                                  <m:t>20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3</m:t>
                                </m:r>
                                <m:r>
                                  <a:rPr lang="fr-CA" sz="3300" dirty="0" smtClean="0">
                                    <a:latin typeface="Cambria Math" panose="02040503050406030204" pitchFamily="18" charset="0"/>
                                  </a:rPr>
                                  <m:t>0 %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5</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3733995455"/>
                      </a:ext>
                    </a:extLst>
                  </a:tr>
                  <a:tr h="737616">
                    <a:tc>
                      <a:txBody>
                        <a:bodyPr/>
                        <a:lstStyle/>
                        <a:p>
                          <a:r>
                            <a:rPr lang="fr-CA" sz="3300" dirty="0"/>
                            <a:t>Colombe</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1</m:t>
                                </m:r>
                                <m:r>
                                  <a:rPr lang="fr-CA" sz="3300" dirty="0" smtClean="0">
                                    <a:latin typeface="Cambria Math" panose="02040503050406030204" pitchFamily="18" charset="0"/>
                                  </a:rPr>
                                  <m:t>0 %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dirty="0" smtClean="0">
                                    <a:latin typeface="Cambria Math" panose="02040503050406030204" pitchFamily="18" charset="0"/>
                                  </a:rPr>
                                  <m:t>2</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b="0" i="0" dirty="0" smtClean="0">
                                    <a:latin typeface="Cambria Math" panose="02040503050406030204" pitchFamily="18" charset="0"/>
                                  </a:rPr>
                                  <m:t>70</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380635257"/>
                      </a:ext>
                    </a:extLst>
                  </a:tr>
                </a:tbl>
              </a:graphicData>
            </a:graphic>
          </p:graphicFrame>
        </mc:Choice>
        <mc:Fallback>
          <p:graphicFrame>
            <p:nvGraphicFramePr>
              <p:cNvPr id="4" name="Tableau 4">
                <a:extLst>
                  <a:ext uri="{FF2B5EF4-FFF2-40B4-BE49-F238E27FC236}">
                    <a16:creationId xmlns:a16="http://schemas.microsoft.com/office/drawing/2014/main" id="{646F78D6-C9FE-4CC3-8DFA-CA3542A72615}"/>
                  </a:ext>
                </a:extLst>
              </p:cNvPr>
              <p:cNvGraphicFramePr>
                <a:graphicFrameLocks noGrp="1"/>
              </p:cNvGraphicFramePr>
              <p:nvPr>
                <p:ph idx="1"/>
                <p:extLst>
                  <p:ext uri="{D42A27DB-BD31-4B8C-83A1-F6EECF244321}">
                    <p14:modId xmlns:p14="http://schemas.microsoft.com/office/powerpoint/2010/main" val="2163875318"/>
                  </p:ext>
                </p:extLst>
              </p:nvPr>
            </p:nvGraphicFramePr>
            <p:xfrm>
              <a:off x="2179161" y="2500824"/>
              <a:ext cx="7833678" cy="2951513"/>
            </p:xfrm>
            <a:graphic>
              <a:graphicData uri="http://schemas.openxmlformats.org/drawingml/2006/table">
                <a:tbl>
                  <a:tblPr firstRow="1" bandRow="1">
                    <a:tableStyleId>{72833802-FEF1-4C79-8D5D-14CF1EAF98D9}</a:tableStyleId>
                  </a:tblPr>
                  <a:tblGrid>
                    <a:gridCol w="2137410">
                      <a:extLst>
                        <a:ext uri="{9D8B030D-6E8A-4147-A177-3AD203B41FA5}">
                          <a16:colId xmlns:a16="http://schemas.microsoft.com/office/drawing/2014/main" val="88261062"/>
                        </a:ext>
                      </a:extLst>
                    </a:gridCol>
                    <a:gridCol w="1898756">
                      <a:extLst>
                        <a:ext uri="{9D8B030D-6E8A-4147-A177-3AD203B41FA5}">
                          <a16:colId xmlns:a16="http://schemas.microsoft.com/office/drawing/2014/main" val="2913946254"/>
                        </a:ext>
                      </a:extLst>
                    </a:gridCol>
                    <a:gridCol w="1898756">
                      <a:extLst>
                        <a:ext uri="{9D8B030D-6E8A-4147-A177-3AD203B41FA5}">
                          <a16:colId xmlns:a16="http://schemas.microsoft.com/office/drawing/2014/main" val="2932816220"/>
                        </a:ext>
                      </a:extLst>
                    </a:gridCol>
                    <a:gridCol w="1898756">
                      <a:extLst>
                        <a:ext uri="{9D8B030D-6E8A-4147-A177-3AD203B41FA5}">
                          <a16:colId xmlns:a16="http://schemas.microsoft.com/office/drawing/2014/main" val="2787314223"/>
                        </a:ext>
                      </a:extLst>
                    </a:gridCol>
                  </a:tblGrid>
                  <a:tr h="737616">
                    <a:tc>
                      <a:txBody>
                        <a:bodyPr/>
                        <a:lstStyle/>
                        <a:p>
                          <a:endParaRPr lang="fr-CA" sz="3300"/>
                        </a:p>
                      </a:txBody>
                      <a:tcPr marL="167640" marR="167640" marT="83820" marB="83820"/>
                    </a:tc>
                    <a:tc>
                      <a:txBody>
                        <a:bodyPr/>
                        <a:lstStyle/>
                        <a:p>
                          <a:endParaRPr lang="fr-FR"/>
                        </a:p>
                      </a:txBody>
                      <a:tcPr marL="167640" marR="167640" marT="83820" marB="83820">
                        <a:blipFill>
                          <a:blip r:embed="rId2"/>
                          <a:stretch>
                            <a:fillRect l="-112821" t="-826" r="-200000" b="-314876"/>
                          </a:stretch>
                        </a:blipFill>
                      </a:tcPr>
                    </a:tc>
                    <a:tc>
                      <a:txBody>
                        <a:bodyPr/>
                        <a:lstStyle/>
                        <a:p>
                          <a:endParaRPr lang="fr-FR"/>
                        </a:p>
                      </a:txBody>
                      <a:tcPr marL="167640" marR="167640" marT="83820" marB="83820">
                        <a:blipFill>
                          <a:blip r:embed="rId2"/>
                          <a:stretch>
                            <a:fillRect l="-213505" t="-826" r="-100643" b="-314876"/>
                          </a:stretch>
                        </a:blipFill>
                      </a:tcPr>
                    </a:tc>
                    <a:tc>
                      <a:txBody>
                        <a:bodyPr/>
                        <a:lstStyle/>
                        <a:p>
                          <a:endParaRPr lang="fr-FR"/>
                        </a:p>
                      </a:txBody>
                      <a:tcPr marL="167640" marR="167640" marT="83820" marB="83820">
                        <a:blipFill>
                          <a:blip r:embed="rId2"/>
                          <a:stretch>
                            <a:fillRect l="-312500" t="-826" r="-321" b="-314876"/>
                          </a:stretch>
                        </a:blipFill>
                      </a:tcPr>
                    </a:tc>
                    <a:extLst>
                      <a:ext uri="{0D108BD9-81ED-4DB2-BD59-A6C34878D82A}">
                        <a16:rowId xmlns:a16="http://schemas.microsoft.com/office/drawing/2014/main" val="3879932876"/>
                      </a:ext>
                    </a:extLst>
                  </a:tr>
                  <a:tr h="738665">
                    <a:tc>
                      <a:txBody>
                        <a:bodyPr/>
                        <a:lstStyle/>
                        <a:p>
                          <a:r>
                            <a:rPr lang="fr-CA" sz="3300" dirty="0" err="1"/>
                            <a:t>Darina</a:t>
                          </a:r>
                          <a:endParaRPr lang="fr-CA" sz="3300" dirty="0"/>
                        </a:p>
                      </a:txBody>
                      <a:tcPr marL="167640" marR="167640" marT="83820" marB="83820"/>
                    </a:tc>
                    <a:tc>
                      <a:txBody>
                        <a:bodyPr/>
                        <a:lstStyle/>
                        <a:p>
                          <a:endParaRPr lang="fr-FR"/>
                        </a:p>
                      </a:txBody>
                      <a:tcPr marL="167640" marR="167640" marT="83820" marB="83820">
                        <a:blipFill>
                          <a:blip r:embed="rId2"/>
                          <a:stretch>
                            <a:fillRect l="-112821" t="-100000" r="-200000" b="-212295"/>
                          </a:stretch>
                        </a:blipFill>
                      </a:tcPr>
                    </a:tc>
                    <a:tc>
                      <a:txBody>
                        <a:bodyPr/>
                        <a:lstStyle/>
                        <a:p>
                          <a:endParaRPr lang="fr-FR"/>
                        </a:p>
                      </a:txBody>
                      <a:tcPr marL="167640" marR="167640" marT="83820" marB="83820">
                        <a:blipFill>
                          <a:blip r:embed="rId2"/>
                          <a:stretch>
                            <a:fillRect l="-213505" t="-100000" r="-100643" b="-212295"/>
                          </a:stretch>
                        </a:blipFill>
                      </a:tcPr>
                    </a:tc>
                    <a:tc>
                      <a:txBody>
                        <a:bodyPr/>
                        <a:lstStyle/>
                        <a:p>
                          <a:endParaRPr lang="fr-FR"/>
                        </a:p>
                      </a:txBody>
                      <a:tcPr marL="167640" marR="167640" marT="83820" marB="83820">
                        <a:blipFill>
                          <a:blip r:embed="rId2"/>
                          <a:stretch>
                            <a:fillRect l="-312500" t="-100000" r="-321" b="-212295"/>
                          </a:stretch>
                        </a:blipFill>
                      </a:tcPr>
                    </a:tc>
                    <a:extLst>
                      <a:ext uri="{0D108BD9-81ED-4DB2-BD59-A6C34878D82A}">
                        <a16:rowId xmlns:a16="http://schemas.microsoft.com/office/drawing/2014/main" val="3083411643"/>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300" dirty="0"/>
                            <a:t>Chris</a:t>
                          </a:r>
                        </a:p>
                      </a:txBody>
                      <a:tcPr marL="167640" marR="167640" marT="83820" marB="83820"/>
                    </a:tc>
                    <a:tc>
                      <a:txBody>
                        <a:bodyPr/>
                        <a:lstStyle/>
                        <a:p>
                          <a:endParaRPr lang="fr-FR"/>
                        </a:p>
                      </a:txBody>
                      <a:tcPr marL="167640" marR="167640" marT="83820" marB="83820">
                        <a:blipFill>
                          <a:blip r:embed="rId2"/>
                          <a:stretch>
                            <a:fillRect l="-112821" t="-201653" r="-200000" b="-114050"/>
                          </a:stretch>
                        </a:blipFill>
                      </a:tcPr>
                    </a:tc>
                    <a:tc>
                      <a:txBody>
                        <a:bodyPr/>
                        <a:lstStyle/>
                        <a:p>
                          <a:endParaRPr lang="fr-FR"/>
                        </a:p>
                      </a:txBody>
                      <a:tcPr marL="167640" marR="167640" marT="83820" marB="83820">
                        <a:blipFill>
                          <a:blip r:embed="rId2"/>
                          <a:stretch>
                            <a:fillRect l="-213505" t="-201653" r="-100643" b="-114050"/>
                          </a:stretch>
                        </a:blipFill>
                      </a:tcPr>
                    </a:tc>
                    <a:tc>
                      <a:txBody>
                        <a:bodyPr/>
                        <a:lstStyle/>
                        <a:p>
                          <a:endParaRPr lang="fr-FR"/>
                        </a:p>
                      </a:txBody>
                      <a:tcPr marL="167640" marR="167640" marT="83820" marB="83820">
                        <a:blipFill>
                          <a:blip r:embed="rId2"/>
                          <a:stretch>
                            <a:fillRect l="-312500" t="-201653" r="-321" b="-114050"/>
                          </a:stretch>
                        </a:blipFill>
                      </a:tcPr>
                    </a:tc>
                    <a:extLst>
                      <a:ext uri="{0D108BD9-81ED-4DB2-BD59-A6C34878D82A}">
                        <a16:rowId xmlns:a16="http://schemas.microsoft.com/office/drawing/2014/main" val="3733995455"/>
                      </a:ext>
                    </a:extLst>
                  </a:tr>
                  <a:tr h="737616">
                    <a:tc>
                      <a:txBody>
                        <a:bodyPr/>
                        <a:lstStyle/>
                        <a:p>
                          <a:r>
                            <a:rPr lang="fr-CA" sz="3300" dirty="0"/>
                            <a:t>Colombe</a:t>
                          </a:r>
                        </a:p>
                      </a:txBody>
                      <a:tcPr marL="167640" marR="167640" marT="83820" marB="83820"/>
                    </a:tc>
                    <a:tc>
                      <a:txBody>
                        <a:bodyPr/>
                        <a:lstStyle/>
                        <a:p>
                          <a:endParaRPr lang="fr-FR"/>
                        </a:p>
                      </a:txBody>
                      <a:tcPr marL="167640" marR="167640" marT="83820" marB="83820">
                        <a:blipFill>
                          <a:blip r:embed="rId2"/>
                          <a:stretch>
                            <a:fillRect l="-112821" t="-301653" r="-200000" b="-14050"/>
                          </a:stretch>
                        </a:blipFill>
                      </a:tcPr>
                    </a:tc>
                    <a:tc>
                      <a:txBody>
                        <a:bodyPr/>
                        <a:lstStyle/>
                        <a:p>
                          <a:endParaRPr lang="fr-FR"/>
                        </a:p>
                      </a:txBody>
                      <a:tcPr marL="167640" marR="167640" marT="83820" marB="83820">
                        <a:blipFill>
                          <a:blip r:embed="rId2"/>
                          <a:stretch>
                            <a:fillRect l="-213505" t="-301653" r="-100643" b="-14050"/>
                          </a:stretch>
                        </a:blipFill>
                      </a:tcPr>
                    </a:tc>
                    <a:tc>
                      <a:txBody>
                        <a:bodyPr/>
                        <a:lstStyle/>
                        <a:p>
                          <a:endParaRPr lang="fr-FR"/>
                        </a:p>
                      </a:txBody>
                      <a:tcPr marL="167640" marR="167640" marT="83820" marB="83820">
                        <a:blipFill>
                          <a:blip r:embed="rId2"/>
                          <a:stretch>
                            <a:fillRect l="-312500" t="-301653" r="-321" b="-14050"/>
                          </a:stretch>
                        </a:blipFill>
                      </a:tcPr>
                    </a:tc>
                    <a:extLst>
                      <a:ext uri="{0D108BD9-81ED-4DB2-BD59-A6C34878D82A}">
                        <a16:rowId xmlns:a16="http://schemas.microsoft.com/office/drawing/2014/main" val="380635257"/>
                      </a:ext>
                    </a:extLst>
                  </a:tr>
                </a:tbl>
              </a:graphicData>
            </a:graphic>
          </p:graphicFrame>
        </mc:Fallback>
      </mc:AlternateContent>
    </p:spTree>
    <p:extLst>
      <p:ext uri="{BB962C8B-B14F-4D97-AF65-F5344CB8AC3E}">
        <p14:creationId xmlns:p14="http://schemas.microsoft.com/office/powerpoint/2010/main" val="375746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4" descr="Une vue rapprochée d’un jeu de puzzle">
            <a:extLst>
              <a:ext uri="{FF2B5EF4-FFF2-40B4-BE49-F238E27FC236}">
                <a16:creationId xmlns:a16="http://schemas.microsoft.com/office/drawing/2014/main" id="{410857CF-A2DD-C4C4-72F7-ED0B811C84FB}"/>
              </a:ext>
            </a:extLst>
          </p:cNvPr>
          <p:cNvPicPr>
            <a:picLocks noChangeAspect="1"/>
          </p:cNvPicPr>
          <p:nvPr/>
        </p:nvPicPr>
        <p:blipFill rotWithShape="1">
          <a:blip r:embed="rId2">
            <a:alphaModFix amt="35000"/>
          </a:blip>
          <a:srcRect t="780" b="14951"/>
          <a:stretch/>
        </p:blipFill>
        <p:spPr>
          <a:xfrm>
            <a:off x="20" y="10"/>
            <a:ext cx="12191980" cy="6857990"/>
          </a:xfrm>
          <a:prstGeom prst="rect">
            <a:avLst/>
          </a:prstGeom>
        </p:spPr>
      </p:pic>
      <p:sp>
        <p:nvSpPr>
          <p:cNvPr id="2" name="Titre 1">
            <a:extLst>
              <a:ext uri="{FF2B5EF4-FFF2-40B4-BE49-F238E27FC236}">
                <a16:creationId xmlns:a16="http://schemas.microsoft.com/office/drawing/2014/main" id="{9235A7F6-CFE8-4391-8D1A-CED3EA6D0272}"/>
              </a:ext>
            </a:extLst>
          </p:cNvPr>
          <p:cNvSpPr>
            <a:spLocks noGrp="1"/>
          </p:cNvSpPr>
          <p:nvPr>
            <p:ph type="title"/>
          </p:nvPr>
        </p:nvSpPr>
        <p:spPr>
          <a:xfrm>
            <a:off x="838200" y="365125"/>
            <a:ext cx="10515600" cy="1325563"/>
          </a:xfrm>
        </p:spPr>
        <p:txBody>
          <a:bodyPr>
            <a:normAutofit/>
          </a:bodyPr>
          <a:lstStyle/>
          <a:p>
            <a:r>
              <a:rPr lang="fr-CA" dirty="0">
                <a:solidFill>
                  <a:srgbClr val="FFFFFF"/>
                </a:solidFill>
              </a:rPr>
              <a:t>Méthode du diviseur solitaire pour 4 joueurs</a:t>
            </a:r>
          </a:p>
        </p:txBody>
      </p:sp>
      <p:sp>
        <p:nvSpPr>
          <p:cNvPr id="3" name="Espace réservé du contenu 2">
            <a:extLst>
              <a:ext uri="{FF2B5EF4-FFF2-40B4-BE49-F238E27FC236}">
                <a16:creationId xmlns:a16="http://schemas.microsoft.com/office/drawing/2014/main" id="{CE61B22B-3FAA-4D25-8F16-16060B60D989}"/>
              </a:ext>
            </a:extLst>
          </p:cNvPr>
          <p:cNvSpPr>
            <a:spLocks noGrp="1"/>
          </p:cNvSpPr>
          <p:nvPr>
            <p:ph idx="1"/>
          </p:nvPr>
        </p:nvSpPr>
        <p:spPr>
          <a:xfrm>
            <a:off x="838200" y="1825625"/>
            <a:ext cx="10515600" cy="4351338"/>
          </a:xfrm>
        </p:spPr>
        <p:txBody>
          <a:bodyPr>
            <a:noAutofit/>
          </a:bodyPr>
          <a:lstStyle/>
          <a:p>
            <a:pPr marL="0" indent="0">
              <a:buNone/>
            </a:pPr>
            <a:r>
              <a:rPr lang="fr-CA" sz="3200" dirty="0">
                <a:solidFill>
                  <a:srgbClr val="FFFFFF"/>
                </a:solidFill>
              </a:rPr>
              <a:t>Des idées ?</a:t>
            </a:r>
          </a:p>
        </p:txBody>
      </p:sp>
    </p:spTree>
    <p:extLst>
      <p:ext uri="{BB962C8B-B14F-4D97-AF65-F5344CB8AC3E}">
        <p14:creationId xmlns:p14="http://schemas.microsoft.com/office/powerpoint/2010/main" val="4437321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631375-9C96-4B69-B4A1-42E86B740AD1}"/>
              </a:ext>
            </a:extLst>
          </p:cNvPr>
          <p:cNvSpPr>
            <a:spLocks noGrp="1"/>
          </p:cNvSpPr>
          <p:nvPr>
            <p:ph type="title"/>
          </p:nvPr>
        </p:nvSpPr>
        <p:spPr>
          <a:xfrm>
            <a:off x="838200" y="459863"/>
            <a:ext cx="10515600" cy="1004594"/>
          </a:xfrm>
        </p:spPr>
        <p:txBody>
          <a:bodyPr>
            <a:noAutofit/>
          </a:bodyPr>
          <a:lstStyle/>
          <a:p>
            <a:pPr algn="ctr"/>
            <a:r>
              <a:rPr lang="en-US" sz="3200" kern="1200" dirty="0" err="1">
                <a:solidFill>
                  <a:schemeClr val="bg1"/>
                </a:solidFill>
                <a:latin typeface="+mj-lt"/>
                <a:ea typeface="+mj-ea"/>
                <a:cs typeface="+mj-cs"/>
              </a:rPr>
              <a:t>Exemple</a:t>
            </a:r>
            <a:r>
              <a:rPr lang="en-US" sz="3200" kern="1200" dirty="0">
                <a:solidFill>
                  <a:schemeClr val="bg1"/>
                </a:solidFill>
                <a:latin typeface="+mj-lt"/>
                <a:ea typeface="+mj-ea"/>
                <a:cs typeface="+mj-cs"/>
              </a:rPr>
              <a:t> 4 : </a:t>
            </a:r>
            <a:r>
              <a:rPr lang="fr-CA" sz="3200" dirty="0">
                <a:solidFill>
                  <a:srgbClr val="FFFFFF"/>
                </a:solidFill>
              </a:rPr>
              <a:t>Demi, Chan, Chloé et Conrad partagent un </a:t>
            </a:r>
            <a:r>
              <a:rPr lang="fr-CA" sz="3200" dirty="0" err="1">
                <a:solidFill>
                  <a:srgbClr val="FFFFFF"/>
                </a:solidFill>
              </a:rPr>
              <a:t>gateau</a:t>
            </a:r>
            <a:endParaRPr lang="fr-CA" sz="3200" dirty="0">
              <a:solidFill>
                <a:srgbClr val="FFFFFF"/>
              </a:solidFill>
            </a:endParaRPr>
          </a:p>
        </p:txBody>
      </p:sp>
      <p:sp>
        <p:nvSpPr>
          <p:cNvPr id="22"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4" name="Tableau 4">
                <a:extLst>
                  <a:ext uri="{FF2B5EF4-FFF2-40B4-BE49-F238E27FC236}">
                    <a16:creationId xmlns:a16="http://schemas.microsoft.com/office/drawing/2014/main" id="{646F78D6-C9FE-4CC3-8DFA-CA3542A72615}"/>
                  </a:ext>
                </a:extLst>
              </p:cNvPr>
              <p:cNvGraphicFramePr>
                <a:graphicFrameLocks noGrp="1"/>
              </p:cNvGraphicFramePr>
              <p:nvPr>
                <p:ph idx="1"/>
              </p:nvPr>
            </p:nvGraphicFramePr>
            <p:xfrm>
              <a:off x="2179160" y="1819035"/>
              <a:ext cx="7833679" cy="3689129"/>
            </p:xfrm>
            <a:graphic>
              <a:graphicData uri="http://schemas.openxmlformats.org/drawingml/2006/table">
                <a:tbl>
                  <a:tblPr firstRow="1" bandRow="1">
                    <a:tableStyleId>{72833802-FEF1-4C79-8D5D-14CF1EAF98D9}</a:tableStyleId>
                  </a:tblPr>
                  <a:tblGrid>
                    <a:gridCol w="1720411">
                      <a:extLst>
                        <a:ext uri="{9D8B030D-6E8A-4147-A177-3AD203B41FA5}">
                          <a16:colId xmlns:a16="http://schemas.microsoft.com/office/drawing/2014/main" val="88261062"/>
                        </a:ext>
                      </a:extLst>
                    </a:gridCol>
                    <a:gridCol w="1528317">
                      <a:extLst>
                        <a:ext uri="{9D8B030D-6E8A-4147-A177-3AD203B41FA5}">
                          <a16:colId xmlns:a16="http://schemas.microsoft.com/office/drawing/2014/main" val="2913946254"/>
                        </a:ext>
                      </a:extLst>
                    </a:gridCol>
                    <a:gridCol w="1528317">
                      <a:extLst>
                        <a:ext uri="{9D8B030D-6E8A-4147-A177-3AD203B41FA5}">
                          <a16:colId xmlns:a16="http://schemas.microsoft.com/office/drawing/2014/main" val="2932816220"/>
                        </a:ext>
                      </a:extLst>
                    </a:gridCol>
                    <a:gridCol w="1528317">
                      <a:extLst>
                        <a:ext uri="{9D8B030D-6E8A-4147-A177-3AD203B41FA5}">
                          <a16:colId xmlns:a16="http://schemas.microsoft.com/office/drawing/2014/main" val="2787314223"/>
                        </a:ext>
                      </a:extLst>
                    </a:gridCol>
                    <a:gridCol w="1528317">
                      <a:extLst>
                        <a:ext uri="{9D8B030D-6E8A-4147-A177-3AD203B41FA5}">
                          <a16:colId xmlns:a16="http://schemas.microsoft.com/office/drawing/2014/main" val="2484075087"/>
                        </a:ext>
                      </a:extLst>
                    </a:gridCol>
                  </a:tblGrid>
                  <a:tr h="737616">
                    <a:tc>
                      <a:txBody>
                        <a:bodyPr/>
                        <a:lstStyle/>
                        <a:p>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dirty="0" smtClean="0">
                                        <a:latin typeface="Cambria Math" panose="02040503050406030204" pitchFamily="18" charset="0"/>
                                      </a:rPr>
                                      <m:t>1</m:t>
                                    </m:r>
                                  </m:sub>
                                </m:sSub>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dirty="0" smtClean="0">
                                        <a:latin typeface="Cambria Math" panose="02040503050406030204" pitchFamily="18" charset="0"/>
                                      </a:rPr>
                                      <m:t>𝟐</m:t>
                                    </m:r>
                                  </m:sub>
                                </m:sSub>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dirty="0" smtClean="0">
                                        <a:latin typeface="Cambria Math" panose="02040503050406030204" pitchFamily="18" charset="0"/>
                                      </a:rPr>
                                      <m:t>𝟑</m:t>
                                    </m:r>
                                  </m:sub>
                                </m:sSub>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i="0" dirty="0" smtClean="0">
                                        <a:latin typeface="Cambria Math" panose="02040503050406030204" pitchFamily="18" charset="0"/>
                                      </a:rPr>
                                      <m:t>𝟒</m:t>
                                    </m:r>
                                  </m:sub>
                                </m:sSub>
                              </m:oMath>
                            </m:oMathPara>
                          </a14:m>
                          <a:endParaRPr lang="fr-CA" sz="3300" dirty="0"/>
                        </a:p>
                      </a:txBody>
                      <a:tcPr marL="167640" marR="167640" marT="83820" marB="83820"/>
                    </a:tc>
                    <a:extLst>
                      <a:ext uri="{0D108BD9-81ED-4DB2-BD59-A6C34878D82A}">
                        <a16:rowId xmlns:a16="http://schemas.microsoft.com/office/drawing/2014/main" val="3879932876"/>
                      </a:ext>
                    </a:extLst>
                  </a:tr>
                  <a:tr h="738665">
                    <a:tc>
                      <a:txBody>
                        <a:bodyPr/>
                        <a:lstStyle/>
                        <a:p>
                          <a:r>
                            <a:rPr lang="fr-CA" sz="3300" dirty="0"/>
                            <a:t>Demi</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3083411643"/>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300" dirty="0"/>
                            <a:t>Chan</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30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35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15</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3733995455"/>
                      </a:ext>
                    </a:extLst>
                  </a:tr>
                  <a:tr h="737616">
                    <a:tc>
                      <a:txBody>
                        <a:bodyPr/>
                        <a:lstStyle/>
                        <a:p>
                          <a:r>
                            <a:rPr lang="fr-CA" sz="3300" dirty="0"/>
                            <a:t>Chloé</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4</m:t>
                                </m:r>
                                <m:r>
                                  <a:rPr lang="fr-CA" sz="3300" b="0" i="1"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380635257"/>
                      </a:ext>
                    </a:extLst>
                  </a:tr>
                  <a:tr h="737616">
                    <a:tc>
                      <a:txBody>
                        <a:bodyPr/>
                        <a:lstStyle/>
                        <a:p>
                          <a:r>
                            <a:rPr lang="fr-CA" sz="3300" dirty="0"/>
                            <a:t>Conrad</a:t>
                          </a:r>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35</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1838885177"/>
                      </a:ext>
                    </a:extLst>
                  </a:tr>
                </a:tbl>
              </a:graphicData>
            </a:graphic>
          </p:graphicFrame>
        </mc:Choice>
        <mc:Fallback>
          <p:graphicFrame>
            <p:nvGraphicFramePr>
              <p:cNvPr id="4" name="Tableau 4">
                <a:extLst>
                  <a:ext uri="{FF2B5EF4-FFF2-40B4-BE49-F238E27FC236}">
                    <a16:creationId xmlns:a16="http://schemas.microsoft.com/office/drawing/2014/main" id="{646F78D6-C9FE-4CC3-8DFA-CA3542A72615}"/>
                  </a:ext>
                </a:extLst>
              </p:cNvPr>
              <p:cNvGraphicFramePr>
                <a:graphicFrameLocks noGrp="1"/>
              </p:cNvGraphicFramePr>
              <p:nvPr>
                <p:ph idx="1"/>
              </p:nvPr>
            </p:nvGraphicFramePr>
            <p:xfrm>
              <a:off x="2179160" y="1819035"/>
              <a:ext cx="7833679" cy="3689129"/>
            </p:xfrm>
            <a:graphic>
              <a:graphicData uri="http://schemas.openxmlformats.org/drawingml/2006/table">
                <a:tbl>
                  <a:tblPr firstRow="1" bandRow="1">
                    <a:tableStyleId>{72833802-FEF1-4C79-8D5D-14CF1EAF98D9}</a:tableStyleId>
                  </a:tblPr>
                  <a:tblGrid>
                    <a:gridCol w="1720411">
                      <a:extLst>
                        <a:ext uri="{9D8B030D-6E8A-4147-A177-3AD203B41FA5}">
                          <a16:colId xmlns:a16="http://schemas.microsoft.com/office/drawing/2014/main" val="88261062"/>
                        </a:ext>
                      </a:extLst>
                    </a:gridCol>
                    <a:gridCol w="1528317">
                      <a:extLst>
                        <a:ext uri="{9D8B030D-6E8A-4147-A177-3AD203B41FA5}">
                          <a16:colId xmlns:a16="http://schemas.microsoft.com/office/drawing/2014/main" val="2913946254"/>
                        </a:ext>
                      </a:extLst>
                    </a:gridCol>
                    <a:gridCol w="1528317">
                      <a:extLst>
                        <a:ext uri="{9D8B030D-6E8A-4147-A177-3AD203B41FA5}">
                          <a16:colId xmlns:a16="http://schemas.microsoft.com/office/drawing/2014/main" val="2932816220"/>
                        </a:ext>
                      </a:extLst>
                    </a:gridCol>
                    <a:gridCol w="1528317">
                      <a:extLst>
                        <a:ext uri="{9D8B030D-6E8A-4147-A177-3AD203B41FA5}">
                          <a16:colId xmlns:a16="http://schemas.microsoft.com/office/drawing/2014/main" val="2787314223"/>
                        </a:ext>
                      </a:extLst>
                    </a:gridCol>
                    <a:gridCol w="1528317">
                      <a:extLst>
                        <a:ext uri="{9D8B030D-6E8A-4147-A177-3AD203B41FA5}">
                          <a16:colId xmlns:a16="http://schemas.microsoft.com/office/drawing/2014/main" val="2484075087"/>
                        </a:ext>
                      </a:extLst>
                    </a:gridCol>
                  </a:tblGrid>
                  <a:tr h="737616">
                    <a:tc>
                      <a:txBody>
                        <a:bodyPr/>
                        <a:lstStyle/>
                        <a:p>
                          <a:endParaRPr lang="fr-CA" sz="3300" dirty="0"/>
                        </a:p>
                      </a:txBody>
                      <a:tcPr marL="167640" marR="167640" marT="83820" marB="83820"/>
                    </a:tc>
                    <a:tc>
                      <a:txBody>
                        <a:bodyPr/>
                        <a:lstStyle/>
                        <a:p>
                          <a:endParaRPr lang="fr-FR"/>
                        </a:p>
                      </a:txBody>
                      <a:tcPr marL="167640" marR="167640" marT="83820" marB="83820">
                        <a:blipFill>
                          <a:blip r:embed="rId2"/>
                          <a:stretch>
                            <a:fillRect l="-112749" t="-826" r="-300398" b="-414876"/>
                          </a:stretch>
                        </a:blipFill>
                      </a:tcPr>
                    </a:tc>
                    <a:tc>
                      <a:txBody>
                        <a:bodyPr/>
                        <a:lstStyle/>
                        <a:p>
                          <a:endParaRPr lang="fr-FR"/>
                        </a:p>
                      </a:txBody>
                      <a:tcPr marL="167640" marR="167640" marT="83820" marB="83820">
                        <a:blipFill>
                          <a:blip r:embed="rId2"/>
                          <a:stretch>
                            <a:fillRect l="-212749" t="-826" r="-200398" b="-414876"/>
                          </a:stretch>
                        </a:blipFill>
                      </a:tcPr>
                    </a:tc>
                    <a:tc>
                      <a:txBody>
                        <a:bodyPr/>
                        <a:lstStyle/>
                        <a:p>
                          <a:endParaRPr lang="fr-FR"/>
                        </a:p>
                      </a:txBody>
                      <a:tcPr marL="167640" marR="167640" marT="83820" marB="83820">
                        <a:blipFill>
                          <a:blip r:embed="rId2"/>
                          <a:stretch>
                            <a:fillRect l="-312749" t="-826" r="-100398" b="-414876"/>
                          </a:stretch>
                        </a:blipFill>
                      </a:tcPr>
                    </a:tc>
                    <a:tc>
                      <a:txBody>
                        <a:bodyPr/>
                        <a:lstStyle/>
                        <a:p>
                          <a:endParaRPr lang="fr-FR"/>
                        </a:p>
                      </a:txBody>
                      <a:tcPr marL="167640" marR="167640" marT="83820" marB="83820">
                        <a:blipFill>
                          <a:blip r:embed="rId2"/>
                          <a:stretch>
                            <a:fillRect l="-412749" t="-826" r="-398" b="-414876"/>
                          </a:stretch>
                        </a:blipFill>
                      </a:tcPr>
                    </a:tc>
                    <a:extLst>
                      <a:ext uri="{0D108BD9-81ED-4DB2-BD59-A6C34878D82A}">
                        <a16:rowId xmlns:a16="http://schemas.microsoft.com/office/drawing/2014/main" val="3879932876"/>
                      </a:ext>
                    </a:extLst>
                  </a:tr>
                  <a:tr h="738665">
                    <a:tc>
                      <a:txBody>
                        <a:bodyPr/>
                        <a:lstStyle/>
                        <a:p>
                          <a:r>
                            <a:rPr lang="fr-CA" sz="3300" dirty="0"/>
                            <a:t>Demi</a:t>
                          </a:r>
                        </a:p>
                      </a:txBody>
                      <a:tcPr marL="167640" marR="167640" marT="83820" marB="83820"/>
                    </a:tc>
                    <a:tc>
                      <a:txBody>
                        <a:bodyPr/>
                        <a:lstStyle/>
                        <a:p>
                          <a:endParaRPr lang="fr-FR"/>
                        </a:p>
                      </a:txBody>
                      <a:tcPr marL="167640" marR="167640" marT="83820" marB="83820">
                        <a:blipFill>
                          <a:blip r:embed="rId2"/>
                          <a:stretch>
                            <a:fillRect l="-112749" t="-100000" r="-300398" b="-311475"/>
                          </a:stretch>
                        </a:blipFill>
                      </a:tcPr>
                    </a:tc>
                    <a:tc>
                      <a:txBody>
                        <a:bodyPr/>
                        <a:lstStyle/>
                        <a:p>
                          <a:endParaRPr lang="fr-FR"/>
                        </a:p>
                      </a:txBody>
                      <a:tcPr marL="167640" marR="167640" marT="83820" marB="83820">
                        <a:blipFill>
                          <a:blip r:embed="rId2"/>
                          <a:stretch>
                            <a:fillRect l="-212749" t="-100000" r="-200398" b="-311475"/>
                          </a:stretch>
                        </a:blipFill>
                      </a:tcPr>
                    </a:tc>
                    <a:tc>
                      <a:txBody>
                        <a:bodyPr/>
                        <a:lstStyle/>
                        <a:p>
                          <a:endParaRPr lang="fr-FR"/>
                        </a:p>
                      </a:txBody>
                      <a:tcPr marL="167640" marR="167640" marT="83820" marB="83820">
                        <a:blipFill>
                          <a:blip r:embed="rId2"/>
                          <a:stretch>
                            <a:fillRect l="-312749" t="-100000" r="-100398" b="-311475"/>
                          </a:stretch>
                        </a:blipFill>
                      </a:tcPr>
                    </a:tc>
                    <a:tc>
                      <a:txBody>
                        <a:bodyPr/>
                        <a:lstStyle/>
                        <a:p>
                          <a:endParaRPr lang="fr-FR"/>
                        </a:p>
                      </a:txBody>
                      <a:tcPr marL="167640" marR="167640" marT="83820" marB="83820">
                        <a:blipFill>
                          <a:blip r:embed="rId2"/>
                          <a:stretch>
                            <a:fillRect l="-412749" t="-100000" r="-398" b="-311475"/>
                          </a:stretch>
                        </a:blipFill>
                      </a:tcPr>
                    </a:tc>
                    <a:extLst>
                      <a:ext uri="{0D108BD9-81ED-4DB2-BD59-A6C34878D82A}">
                        <a16:rowId xmlns:a16="http://schemas.microsoft.com/office/drawing/2014/main" val="3083411643"/>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300" dirty="0"/>
                            <a:t>Chan</a:t>
                          </a:r>
                        </a:p>
                      </a:txBody>
                      <a:tcPr marL="167640" marR="167640" marT="83820" marB="83820"/>
                    </a:tc>
                    <a:tc>
                      <a:txBody>
                        <a:bodyPr/>
                        <a:lstStyle/>
                        <a:p>
                          <a:endParaRPr lang="fr-FR"/>
                        </a:p>
                      </a:txBody>
                      <a:tcPr marL="167640" marR="167640" marT="83820" marB="83820">
                        <a:blipFill>
                          <a:blip r:embed="rId2"/>
                          <a:stretch>
                            <a:fillRect l="-112749" t="-201653" r="-300398" b="-214050"/>
                          </a:stretch>
                        </a:blipFill>
                      </a:tcPr>
                    </a:tc>
                    <a:tc>
                      <a:txBody>
                        <a:bodyPr/>
                        <a:lstStyle/>
                        <a:p>
                          <a:endParaRPr lang="fr-FR"/>
                        </a:p>
                      </a:txBody>
                      <a:tcPr marL="167640" marR="167640" marT="83820" marB="83820">
                        <a:blipFill>
                          <a:blip r:embed="rId2"/>
                          <a:stretch>
                            <a:fillRect l="-212749" t="-201653" r="-200398" b="-214050"/>
                          </a:stretch>
                        </a:blipFill>
                      </a:tcPr>
                    </a:tc>
                    <a:tc>
                      <a:txBody>
                        <a:bodyPr/>
                        <a:lstStyle/>
                        <a:p>
                          <a:endParaRPr lang="fr-FR"/>
                        </a:p>
                      </a:txBody>
                      <a:tcPr marL="167640" marR="167640" marT="83820" marB="83820">
                        <a:blipFill>
                          <a:blip r:embed="rId2"/>
                          <a:stretch>
                            <a:fillRect l="-312749" t="-201653" r="-100398" b="-214050"/>
                          </a:stretch>
                        </a:blipFill>
                      </a:tcPr>
                    </a:tc>
                    <a:tc>
                      <a:txBody>
                        <a:bodyPr/>
                        <a:lstStyle/>
                        <a:p>
                          <a:endParaRPr lang="fr-FR"/>
                        </a:p>
                      </a:txBody>
                      <a:tcPr marL="167640" marR="167640" marT="83820" marB="83820">
                        <a:blipFill>
                          <a:blip r:embed="rId2"/>
                          <a:stretch>
                            <a:fillRect l="-412749" t="-201653" r="-398" b="-214050"/>
                          </a:stretch>
                        </a:blipFill>
                      </a:tcPr>
                    </a:tc>
                    <a:extLst>
                      <a:ext uri="{0D108BD9-81ED-4DB2-BD59-A6C34878D82A}">
                        <a16:rowId xmlns:a16="http://schemas.microsoft.com/office/drawing/2014/main" val="3733995455"/>
                      </a:ext>
                    </a:extLst>
                  </a:tr>
                  <a:tr h="737616">
                    <a:tc>
                      <a:txBody>
                        <a:bodyPr/>
                        <a:lstStyle/>
                        <a:p>
                          <a:r>
                            <a:rPr lang="fr-CA" sz="3300" dirty="0"/>
                            <a:t>Chloé</a:t>
                          </a:r>
                        </a:p>
                      </a:txBody>
                      <a:tcPr marL="167640" marR="167640" marT="83820" marB="83820"/>
                    </a:tc>
                    <a:tc>
                      <a:txBody>
                        <a:bodyPr/>
                        <a:lstStyle/>
                        <a:p>
                          <a:endParaRPr lang="fr-FR"/>
                        </a:p>
                      </a:txBody>
                      <a:tcPr marL="167640" marR="167640" marT="83820" marB="83820">
                        <a:blipFill>
                          <a:blip r:embed="rId2"/>
                          <a:stretch>
                            <a:fillRect l="-112749" t="-301653" r="-300398" b="-114050"/>
                          </a:stretch>
                        </a:blipFill>
                      </a:tcPr>
                    </a:tc>
                    <a:tc>
                      <a:txBody>
                        <a:bodyPr/>
                        <a:lstStyle/>
                        <a:p>
                          <a:endParaRPr lang="fr-FR"/>
                        </a:p>
                      </a:txBody>
                      <a:tcPr marL="167640" marR="167640" marT="83820" marB="83820">
                        <a:blipFill>
                          <a:blip r:embed="rId2"/>
                          <a:stretch>
                            <a:fillRect l="-212749" t="-301653" r="-200398" b="-114050"/>
                          </a:stretch>
                        </a:blipFill>
                      </a:tcPr>
                    </a:tc>
                    <a:tc>
                      <a:txBody>
                        <a:bodyPr/>
                        <a:lstStyle/>
                        <a:p>
                          <a:endParaRPr lang="fr-FR"/>
                        </a:p>
                      </a:txBody>
                      <a:tcPr marL="167640" marR="167640" marT="83820" marB="83820">
                        <a:blipFill>
                          <a:blip r:embed="rId2"/>
                          <a:stretch>
                            <a:fillRect l="-312749" t="-301653" r="-100398" b="-114050"/>
                          </a:stretch>
                        </a:blipFill>
                      </a:tcPr>
                    </a:tc>
                    <a:tc>
                      <a:txBody>
                        <a:bodyPr/>
                        <a:lstStyle/>
                        <a:p>
                          <a:endParaRPr lang="fr-FR"/>
                        </a:p>
                      </a:txBody>
                      <a:tcPr marL="167640" marR="167640" marT="83820" marB="83820">
                        <a:blipFill>
                          <a:blip r:embed="rId2"/>
                          <a:stretch>
                            <a:fillRect l="-412749" t="-301653" r="-398" b="-114050"/>
                          </a:stretch>
                        </a:blipFill>
                      </a:tcPr>
                    </a:tc>
                    <a:extLst>
                      <a:ext uri="{0D108BD9-81ED-4DB2-BD59-A6C34878D82A}">
                        <a16:rowId xmlns:a16="http://schemas.microsoft.com/office/drawing/2014/main" val="380635257"/>
                      </a:ext>
                    </a:extLst>
                  </a:tr>
                  <a:tr h="737616">
                    <a:tc>
                      <a:txBody>
                        <a:bodyPr/>
                        <a:lstStyle/>
                        <a:p>
                          <a:r>
                            <a:rPr lang="fr-CA" sz="3300" dirty="0"/>
                            <a:t>Conrad</a:t>
                          </a:r>
                        </a:p>
                      </a:txBody>
                      <a:tcPr marL="167640" marR="167640" marT="83820" marB="83820"/>
                    </a:tc>
                    <a:tc>
                      <a:txBody>
                        <a:bodyPr/>
                        <a:lstStyle/>
                        <a:p>
                          <a:endParaRPr lang="fr-FR"/>
                        </a:p>
                      </a:txBody>
                      <a:tcPr marL="167640" marR="167640" marT="83820" marB="83820">
                        <a:blipFill>
                          <a:blip r:embed="rId2"/>
                          <a:stretch>
                            <a:fillRect l="-112749" t="-401653" r="-300398" b="-14050"/>
                          </a:stretch>
                        </a:blipFill>
                      </a:tcPr>
                    </a:tc>
                    <a:tc>
                      <a:txBody>
                        <a:bodyPr/>
                        <a:lstStyle/>
                        <a:p>
                          <a:endParaRPr lang="fr-FR"/>
                        </a:p>
                      </a:txBody>
                      <a:tcPr marL="167640" marR="167640" marT="83820" marB="83820">
                        <a:blipFill>
                          <a:blip r:embed="rId2"/>
                          <a:stretch>
                            <a:fillRect l="-212749" t="-401653" r="-200398" b="-14050"/>
                          </a:stretch>
                        </a:blipFill>
                      </a:tcPr>
                    </a:tc>
                    <a:tc>
                      <a:txBody>
                        <a:bodyPr/>
                        <a:lstStyle/>
                        <a:p>
                          <a:endParaRPr lang="fr-FR"/>
                        </a:p>
                      </a:txBody>
                      <a:tcPr marL="167640" marR="167640" marT="83820" marB="83820">
                        <a:blipFill>
                          <a:blip r:embed="rId2"/>
                          <a:stretch>
                            <a:fillRect l="-312749" t="-401653" r="-100398" b="-14050"/>
                          </a:stretch>
                        </a:blipFill>
                      </a:tcPr>
                    </a:tc>
                    <a:tc>
                      <a:txBody>
                        <a:bodyPr/>
                        <a:lstStyle/>
                        <a:p>
                          <a:endParaRPr lang="fr-FR"/>
                        </a:p>
                      </a:txBody>
                      <a:tcPr marL="167640" marR="167640" marT="83820" marB="83820">
                        <a:blipFill>
                          <a:blip r:embed="rId2"/>
                          <a:stretch>
                            <a:fillRect l="-412749" t="-401653" r="-398" b="-14050"/>
                          </a:stretch>
                        </a:blipFill>
                      </a:tcPr>
                    </a:tc>
                    <a:extLst>
                      <a:ext uri="{0D108BD9-81ED-4DB2-BD59-A6C34878D82A}">
                        <a16:rowId xmlns:a16="http://schemas.microsoft.com/office/drawing/2014/main" val="1838885177"/>
                      </a:ext>
                    </a:extLst>
                  </a:tr>
                </a:tbl>
              </a:graphicData>
            </a:graphic>
          </p:graphicFrame>
        </mc:Fallback>
      </mc:AlternateContent>
    </p:spTree>
    <p:extLst>
      <p:ext uri="{BB962C8B-B14F-4D97-AF65-F5344CB8AC3E}">
        <p14:creationId xmlns:p14="http://schemas.microsoft.com/office/powerpoint/2010/main" val="146973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631375-9C96-4B69-B4A1-42E86B740AD1}"/>
              </a:ext>
            </a:extLst>
          </p:cNvPr>
          <p:cNvSpPr>
            <a:spLocks noGrp="1"/>
          </p:cNvSpPr>
          <p:nvPr>
            <p:ph type="title"/>
          </p:nvPr>
        </p:nvSpPr>
        <p:spPr>
          <a:xfrm>
            <a:off x="838200" y="459863"/>
            <a:ext cx="10515600" cy="1004594"/>
          </a:xfrm>
        </p:spPr>
        <p:txBody>
          <a:bodyPr>
            <a:noAutofit/>
          </a:bodyPr>
          <a:lstStyle/>
          <a:p>
            <a:pPr algn="ctr"/>
            <a:r>
              <a:rPr lang="en-US" sz="3100" kern="1200" dirty="0" err="1">
                <a:solidFill>
                  <a:schemeClr val="bg1"/>
                </a:solidFill>
                <a:latin typeface="+mj-lt"/>
                <a:ea typeface="+mj-ea"/>
                <a:cs typeface="+mj-cs"/>
              </a:rPr>
              <a:t>Exemple</a:t>
            </a:r>
            <a:r>
              <a:rPr lang="en-US" sz="3100" kern="1200" dirty="0">
                <a:solidFill>
                  <a:schemeClr val="bg1"/>
                </a:solidFill>
                <a:latin typeface="+mj-lt"/>
                <a:ea typeface="+mj-ea"/>
                <a:cs typeface="+mj-cs"/>
              </a:rPr>
              <a:t> 5 : </a:t>
            </a:r>
            <a:r>
              <a:rPr lang="fr-CA" sz="3100" dirty="0">
                <a:solidFill>
                  <a:srgbClr val="FFFFFF"/>
                </a:solidFill>
              </a:rPr>
              <a:t>Denise, Carl, Chantal et Camille partagent un </a:t>
            </a:r>
            <a:r>
              <a:rPr lang="fr-CA" sz="3100" dirty="0" err="1">
                <a:solidFill>
                  <a:srgbClr val="FFFFFF"/>
                </a:solidFill>
              </a:rPr>
              <a:t>gateau</a:t>
            </a:r>
            <a:endParaRPr lang="fr-CA" sz="3100" dirty="0">
              <a:solidFill>
                <a:srgbClr val="FFFFFF"/>
              </a:solidFill>
            </a:endParaRPr>
          </a:p>
        </p:txBody>
      </p:sp>
      <p:sp>
        <p:nvSpPr>
          <p:cNvPr id="22"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4" name="Tableau 4">
                <a:extLst>
                  <a:ext uri="{FF2B5EF4-FFF2-40B4-BE49-F238E27FC236}">
                    <a16:creationId xmlns:a16="http://schemas.microsoft.com/office/drawing/2014/main" id="{646F78D6-C9FE-4CC3-8DFA-CA3542A72615}"/>
                  </a:ext>
                </a:extLst>
              </p:cNvPr>
              <p:cNvGraphicFramePr>
                <a:graphicFrameLocks noGrp="1"/>
              </p:cNvGraphicFramePr>
              <p:nvPr>
                <p:ph idx="1"/>
                <p:extLst>
                  <p:ext uri="{D42A27DB-BD31-4B8C-83A1-F6EECF244321}">
                    <p14:modId xmlns:p14="http://schemas.microsoft.com/office/powerpoint/2010/main" val="859206423"/>
                  </p:ext>
                </p:extLst>
              </p:nvPr>
            </p:nvGraphicFramePr>
            <p:xfrm>
              <a:off x="2179160" y="1819035"/>
              <a:ext cx="7833679" cy="3689129"/>
            </p:xfrm>
            <a:graphic>
              <a:graphicData uri="http://schemas.openxmlformats.org/drawingml/2006/table">
                <a:tbl>
                  <a:tblPr firstRow="1" bandRow="1">
                    <a:tableStyleId>{72833802-FEF1-4C79-8D5D-14CF1EAF98D9}</a:tableStyleId>
                  </a:tblPr>
                  <a:tblGrid>
                    <a:gridCol w="1720411">
                      <a:extLst>
                        <a:ext uri="{9D8B030D-6E8A-4147-A177-3AD203B41FA5}">
                          <a16:colId xmlns:a16="http://schemas.microsoft.com/office/drawing/2014/main" val="88261062"/>
                        </a:ext>
                      </a:extLst>
                    </a:gridCol>
                    <a:gridCol w="1528317">
                      <a:extLst>
                        <a:ext uri="{9D8B030D-6E8A-4147-A177-3AD203B41FA5}">
                          <a16:colId xmlns:a16="http://schemas.microsoft.com/office/drawing/2014/main" val="2913946254"/>
                        </a:ext>
                      </a:extLst>
                    </a:gridCol>
                    <a:gridCol w="1528317">
                      <a:extLst>
                        <a:ext uri="{9D8B030D-6E8A-4147-A177-3AD203B41FA5}">
                          <a16:colId xmlns:a16="http://schemas.microsoft.com/office/drawing/2014/main" val="2932816220"/>
                        </a:ext>
                      </a:extLst>
                    </a:gridCol>
                    <a:gridCol w="1528317">
                      <a:extLst>
                        <a:ext uri="{9D8B030D-6E8A-4147-A177-3AD203B41FA5}">
                          <a16:colId xmlns:a16="http://schemas.microsoft.com/office/drawing/2014/main" val="2787314223"/>
                        </a:ext>
                      </a:extLst>
                    </a:gridCol>
                    <a:gridCol w="1528317">
                      <a:extLst>
                        <a:ext uri="{9D8B030D-6E8A-4147-A177-3AD203B41FA5}">
                          <a16:colId xmlns:a16="http://schemas.microsoft.com/office/drawing/2014/main" val="2484075087"/>
                        </a:ext>
                      </a:extLst>
                    </a:gridCol>
                  </a:tblGrid>
                  <a:tr h="737616">
                    <a:tc>
                      <a:txBody>
                        <a:bodyPr/>
                        <a:lstStyle/>
                        <a:p>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dirty="0" smtClean="0">
                                        <a:latin typeface="Cambria Math" panose="02040503050406030204" pitchFamily="18" charset="0"/>
                                      </a:rPr>
                                      <m:t>1</m:t>
                                    </m:r>
                                  </m:sub>
                                </m:sSub>
                              </m:oMath>
                            </m:oMathPara>
                          </a14:m>
                          <a:endParaRPr lang="fr-CA" sz="330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dirty="0" smtClean="0">
                                        <a:latin typeface="Cambria Math" panose="02040503050406030204" pitchFamily="18" charset="0"/>
                                      </a:rPr>
                                      <m:t>𝟐</m:t>
                                    </m:r>
                                  </m:sub>
                                </m:sSub>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dirty="0" smtClean="0">
                                        <a:latin typeface="Cambria Math" panose="02040503050406030204" pitchFamily="18" charset="0"/>
                                      </a:rPr>
                                      <m:t>𝟑</m:t>
                                    </m:r>
                                  </m:sub>
                                </m:sSub>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sSub>
                                  <m:sSubPr>
                                    <m:ctrlPr>
                                      <a:rPr lang="fr-CA" sz="3300" b="1" i="1" dirty="0" smtClean="0">
                                        <a:latin typeface="Cambria Math" panose="02040503050406030204" pitchFamily="18" charset="0"/>
                                      </a:rPr>
                                    </m:ctrlPr>
                                  </m:sSubPr>
                                  <m:e>
                                    <m:r>
                                      <a:rPr lang="fr-CA" sz="3300" dirty="0" smtClean="0">
                                        <a:latin typeface="Cambria Math" panose="02040503050406030204" pitchFamily="18" charset="0"/>
                                      </a:rPr>
                                      <m:t>𝑠</m:t>
                                    </m:r>
                                  </m:e>
                                  <m:sub>
                                    <m:r>
                                      <a:rPr lang="fr-CA" sz="3300" b="1" i="0" dirty="0" smtClean="0">
                                        <a:latin typeface="Cambria Math" panose="02040503050406030204" pitchFamily="18" charset="0"/>
                                      </a:rPr>
                                      <m:t>𝟒</m:t>
                                    </m:r>
                                  </m:sub>
                                </m:sSub>
                              </m:oMath>
                            </m:oMathPara>
                          </a14:m>
                          <a:endParaRPr lang="fr-CA" sz="3300" dirty="0"/>
                        </a:p>
                      </a:txBody>
                      <a:tcPr marL="167640" marR="167640" marT="83820" marB="83820"/>
                    </a:tc>
                    <a:extLst>
                      <a:ext uri="{0D108BD9-81ED-4DB2-BD59-A6C34878D82A}">
                        <a16:rowId xmlns:a16="http://schemas.microsoft.com/office/drawing/2014/main" val="3879932876"/>
                      </a:ext>
                    </a:extLst>
                  </a:tr>
                  <a:tr h="738665">
                    <a:tc>
                      <a:txBody>
                        <a:bodyPr/>
                        <a:lstStyle/>
                        <a:p>
                          <a:r>
                            <a:rPr lang="fr-CA" sz="3300" dirty="0"/>
                            <a:t>Denise</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3083411643"/>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300" dirty="0"/>
                            <a:t>Carl</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20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20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40</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3733995455"/>
                      </a:ext>
                    </a:extLst>
                  </a:tr>
                  <a:tr h="737616">
                    <a:tc>
                      <a:txBody>
                        <a:bodyPr/>
                        <a:lstStyle/>
                        <a:p>
                          <a:r>
                            <a:rPr lang="fr-CA" sz="3300" dirty="0"/>
                            <a:t>Chantal</a:t>
                          </a:r>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b="0" i="0" dirty="0" smtClean="0">
                                    <a:latin typeface="Cambria Math" panose="02040503050406030204" pitchFamily="18" charset="0"/>
                                  </a:rPr>
                                  <m:t>15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3</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30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380635257"/>
                      </a:ext>
                    </a:extLst>
                  </a:tr>
                  <a:tr h="737616">
                    <a:tc>
                      <a:txBody>
                        <a:bodyPr/>
                        <a:lstStyle/>
                        <a:p>
                          <a:r>
                            <a:rPr lang="fr-CA" sz="3300" dirty="0"/>
                            <a:t>Camille</a:t>
                          </a:r>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2</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0" dirty="0" smtClean="0">
                                    <a:latin typeface="Cambria Math" panose="02040503050406030204" pitchFamily="18" charset="0"/>
                                  </a:rPr>
                                  <m:t>3</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i="1" dirty="0" smtClean="0">
                                    <a:latin typeface="Cambria Math" panose="02040503050406030204" pitchFamily="18" charset="0"/>
                                  </a:rPr>
                                  <m:t>2</m:t>
                                </m:r>
                                <m:r>
                                  <a:rPr lang="fr-CA" sz="3300" b="0" i="1" dirty="0" smtClean="0">
                                    <a:latin typeface="Cambria Math" panose="02040503050406030204" pitchFamily="18" charset="0"/>
                                  </a:rPr>
                                  <m:t>0</m:t>
                                </m:r>
                                <m:r>
                                  <a:rPr lang="fr-CA" sz="3300" dirty="0" smtClean="0">
                                    <a:latin typeface="Cambria Math" panose="02040503050406030204" pitchFamily="18" charset="0"/>
                                  </a:rPr>
                                  <m:t> %</m:t>
                                </m:r>
                              </m:oMath>
                            </m:oMathPara>
                          </a14:m>
                          <a:endParaRPr lang="fr-CA" sz="3300" dirty="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3300" b="0" i="1" dirty="0" smtClean="0">
                                    <a:latin typeface="Cambria Math" panose="02040503050406030204" pitchFamily="18" charset="0"/>
                                  </a:rPr>
                                  <m:t>3</m:t>
                                </m:r>
                                <m:r>
                                  <a:rPr lang="fr-CA" sz="3300" b="0" i="1" dirty="0" smtClean="0">
                                    <a:latin typeface="Cambria Math" panose="02040503050406030204" pitchFamily="18" charset="0"/>
                                  </a:rPr>
                                  <m:t>5</m:t>
                                </m:r>
                                <m:r>
                                  <a:rPr lang="fr-CA" sz="3300" dirty="0" smtClean="0">
                                    <a:latin typeface="Cambria Math" panose="02040503050406030204" pitchFamily="18" charset="0"/>
                                  </a:rPr>
                                  <m:t> %</m:t>
                                </m:r>
                              </m:oMath>
                            </m:oMathPara>
                          </a14:m>
                          <a:endParaRPr lang="fr-CA" sz="3300" dirty="0"/>
                        </a:p>
                      </a:txBody>
                      <a:tcPr marL="167640" marR="167640" marT="83820" marB="83820"/>
                    </a:tc>
                    <a:extLst>
                      <a:ext uri="{0D108BD9-81ED-4DB2-BD59-A6C34878D82A}">
                        <a16:rowId xmlns:a16="http://schemas.microsoft.com/office/drawing/2014/main" val="1838885177"/>
                      </a:ext>
                    </a:extLst>
                  </a:tr>
                </a:tbl>
              </a:graphicData>
            </a:graphic>
          </p:graphicFrame>
        </mc:Choice>
        <mc:Fallback>
          <p:graphicFrame>
            <p:nvGraphicFramePr>
              <p:cNvPr id="4" name="Tableau 4">
                <a:extLst>
                  <a:ext uri="{FF2B5EF4-FFF2-40B4-BE49-F238E27FC236}">
                    <a16:creationId xmlns:a16="http://schemas.microsoft.com/office/drawing/2014/main" id="{646F78D6-C9FE-4CC3-8DFA-CA3542A72615}"/>
                  </a:ext>
                </a:extLst>
              </p:cNvPr>
              <p:cNvGraphicFramePr>
                <a:graphicFrameLocks noGrp="1"/>
              </p:cNvGraphicFramePr>
              <p:nvPr>
                <p:ph idx="1"/>
                <p:extLst>
                  <p:ext uri="{D42A27DB-BD31-4B8C-83A1-F6EECF244321}">
                    <p14:modId xmlns:p14="http://schemas.microsoft.com/office/powerpoint/2010/main" val="859206423"/>
                  </p:ext>
                </p:extLst>
              </p:nvPr>
            </p:nvGraphicFramePr>
            <p:xfrm>
              <a:off x="2179160" y="1819035"/>
              <a:ext cx="7833679" cy="3689129"/>
            </p:xfrm>
            <a:graphic>
              <a:graphicData uri="http://schemas.openxmlformats.org/drawingml/2006/table">
                <a:tbl>
                  <a:tblPr firstRow="1" bandRow="1">
                    <a:tableStyleId>{72833802-FEF1-4C79-8D5D-14CF1EAF98D9}</a:tableStyleId>
                  </a:tblPr>
                  <a:tblGrid>
                    <a:gridCol w="1720411">
                      <a:extLst>
                        <a:ext uri="{9D8B030D-6E8A-4147-A177-3AD203B41FA5}">
                          <a16:colId xmlns:a16="http://schemas.microsoft.com/office/drawing/2014/main" val="88261062"/>
                        </a:ext>
                      </a:extLst>
                    </a:gridCol>
                    <a:gridCol w="1528317">
                      <a:extLst>
                        <a:ext uri="{9D8B030D-6E8A-4147-A177-3AD203B41FA5}">
                          <a16:colId xmlns:a16="http://schemas.microsoft.com/office/drawing/2014/main" val="2913946254"/>
                        </a:ext>
                      </a:extLst>
                    </a:gridCol>
                    <a:gridCol w="1528317">
                      <a:extLst>
                        <a:ext uri="{9D8B030D-6E8A-4147-A177-3AD203B41FA5}">
                          <a16:colId xmlns:a16="http://schemas.microsoft.com/office/drawing/2014/main" val="2932816220"/>
                        </a:ext>
                      </a:extLst>
                    </a:gridCol>
                    <a:gridCol w="1528317">
                      <a:extLst>
                        <a:ext uri="{9D8B030D-6E8A-4147-A177-3AD203B41FA5}">
                          <a16:colId xmlns:a16="http://schemas.microsoft.com/office/drawing/2014/main" val="2787314223"/>
                        </a:ext>
                      </a:extLst>
                    </a:gridCol>
                    <a:gridCol w="1528317">
                      <a:extLst>
                        <a:ext uri="{9D8B030D-6E8A-4147-A177-3AD203B41FA5}">
                          <a16:colId xmlns:a16="http://schemas.microsoft.com/office/drawing/2014/main" val="2484075087"/>
                        </a:ext>
                      </a:extLst>
                    </a:gridCol>
                  </a:tblGrid>
                  <a:tr h="737616">
                    <a:tc>
                      <a:txBody>
                        <a:bodyPr/>
                        <a:lstStyle/>
                        <a:p>
                          <a:endParaRPr lang="fr-CA" sz="3300" dirty="0"/>
                        </a:p>
                      </a:txBody>
                      <a:tcPr marL="167640" marR="167640" marT="83820" marB="83820"/>
                    </a:tc>
                    <a:tc>
                      <a:txBody>
                        <a:bodyPr/>
                        <a:lstStyle/>
                        <a:p>
                          <a:endParaRPr lang="fr-FR"/>
                        </a:p>
                      </a:txBody>
                      <a:tcPr marL="167640" marR="167640" marT="83820" marB="83820">
                        <a:blipFill>
                          <a:blip r:embed="rId2"/>
                          <a:stretch>
                            <a:fillRect l="-112749" t="-826" r="-300398" b="-414876"/>
                          </a:stretch>
                        </a:blipFill>
                      </a:tcPr>
                    </a:tc>
                    <a:tc>
                      <a:txBody>
                        <a:bodyPr/>
                        <a:lstStyle/>
                        <a:p>
                          <a:endParaRPr lang="fr-FR"/>
                        </a:p>
                      </a:txBody>
                      <a:tcPr marL="167640" marR="167640" marT="83820" marB="83820">
                        <a:blipFill>
                          <a:blip r:embed="rId2"/>
                          <a:stretch>
                            <a:fillRect l="-212749" t="-826" r="-200398" b="-414876"/>
                          </a:stretch>
                        </a:blipFill>
                      </a:tcPr>
                    </a:tc>
                    <a:tc>
                      <a:txBody>
                        <a:bodyPr/>
                        <a:lstStyle/>
                        <a:p>
                          <a:endParaRPr lang="fr-FR"/>
                        </a:p>
                      </a:txBody>
                      <a:tcPr marL="167640" marR="167640" marT="83820" marB="83820">
                        <a:blipFill>
                          <a:blip r:embed="rId2"/>
                          <a:stretch>
                            <a:fillRect l="-312749" t="-826" r="-100398" b="-414876"/>
                          </a:stretch>
                        </a:blipFill>
                      </a:tcPr>
                    </a:tc>
                    <a:tc>
                      <a:txBody>
                        <a:bodyPr/>
                        <a:lstStyle/>
                        <a:p>
                          <a:endParaRPr lang="fr-FR"/>
                        </a:p>
                      </a:txBody>
                      <a:tcPr marL="167640" marR="167640" marT="83820" marB="83820">
                        <a:blipFill>
                          <a:blip r:embed="rId2"/>
                          <a:stretch>
                            <a:fillRect l="-412749" t="-826" r="-398" b="-414876"/>
                          </a:stretch>
                        </a:blipFill>
                      </a:tcPr>
                    </a:tc>
                    <a:extLst>
                      <a:ext uri="{0D108BD9-81ED-4DB2-BD59-A6C34878D82A}">
                        <a16:rowId xmlns:a16="http://schemas.microsoft.com/office/drawing/2014/main" val="3879932876"/>
                      </a:ext>
                    </a:extLst>
                  </a:tr>
                  <a:tr h="738665">
                    <a:tc>
                      <a:txBody>
                        <a:bodyPr/>
                        <a:lstStyle/>
                        <a:p>
                          <a:r>
                            <a:rPr lang="fr-CA" sz="3300" dirty="0"/>
                            <a:t>Denise</a:t>
                          </a:r>
                        </a:p>
                      </a:txBody>
                      <a:tcPr marL="167640" marR="167640" marT="83820" marB="83820"/>
                    </a:tc>
                    <a:tc>
                      <a:txBody>
                        <a:bodyPr/>
                        <a:lstStyle/>
                        <a:p>
                          <a:endParaRPr lang="fr-FR"/>
                        </a:p>
                      </a:txBody>
                      <a:tcPr marL="167640" marR="167640" marT="83820" marB="83820">
                        <a:blipFill>
                          <a:blip r:embed="rId2"/>
                          <a:stretch>
                            <a:fillRect l="-112749" t="-100000" r="-300398" b="-311475"/>
                          </a:stretch>
                        </a:blipFill>
                      </a:tcPr>
                    </a:tc>
                    <a:tc>
                      <a:txBody>
                        <a:bodyPr/>
                        <a:lstStyle/>
                        <a:p>
                          <a:endParaRPr lang="fr-FR"/>
                        </a:p>
                      </a:txBody>
                      <a:tcPr marL="167640" marR="167640" marT="83820" marB="83820">
                        <a:blipFill>
                          <a:blip r:embed="rId2"/>
                          <a:stretch>
                            <a:fillRect l="-212749" t="-100000" r="-200398" b="-311475"/>
                          </a:stretch>
                        </a:blipFill>
                      </a:tcPr>
                    </a:tc>
                    <a:tc>
                      <a:txBody>
                        <a:bodyPr/>
                        <a:lstStyle/>
                        <a:p>
                          <a:endParaRPr lang="fr-FR"/>
                        </a:p>
                      </a:txBody>
                      <a:tcPr marL="167640" marR="167640" marT="83820" marB="83820">
                        <a:blipFill>
                          <a:blip r:embed="rId2"/>
                          <a:stretch>
                            <a:fillRect l="-312749" t="-100000" r="-100398" b="-311475"/>
                          </a:stretch>
                        </a:blipFill>
                      </a:tcPr>
                    </a:tc>
                    <a:tc>
                      <a:txBody>
                        <a:bodyPr/>
                        <a:lstStyle/>
                        <a:p>
                          <a:endParaRPr lang="fr-FR"/>
                        </a:p>
                      </a:txBody>
                      <a:tcPr marL="167640" marR="167640" marT="83820" marB="83820">
                        <a:blipFill>
                          <a:blip r:embed="rId2"/>
                          <a:stretch>
                            <a:fillRect l="-412749" t="-100000" r="-398" b="-311475"/>
                          </a:stretch>
                        </a:blipFill>
                      </a:tcPr>
                    </a:tc>
                    <a:extLst>
                      <a:ext uri="{0D108BD9-81ED-4DB2-BD59-A6C34878D82A}">
                        <a16:rowId xmlns:a16="http://schemas.microsoft.com/office/drawing/2014/main" val="3083411643"/>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300" dirty="0"/>
                            <a:t>Carl</a:t>
                          </a:r>
                        </a:p>
                      </a:txBody>
                      <a:tcPr marL="167640" marR="167640" marT="83820" marB="83820"/>
                    </a:tc>
                    <a:tc>
                      <a:txBody>
                        <a:bodyPr/>
                        <a:lstStyle/>
                        <a:p>
                          <a:endParaRPr lang="fr-FR"/>
                        </a:p>
                      </a:txBody>
                      <a:tcPr marL="167640" marR="167640" marT="83820" marB="83820">
                        <a:blipFill>
                          <a:blip r:embed="rId2"/>
                          <a:stretch>
                            <a:fillRect l="-112749" t="-201653" r="-300398" b="-214050"/>
                          </a:stretch>
                        </a:blipFill>
                      </a:tcPr>
                    </a:tc>
                    <a:tc>
                      <a:txBody>
                        <a:bodyPr/>
                        <a:lstStyle/>
                        <a:p>
                          <a:endParaRPr lang="fr-FR"/>
                        </a:p>
                      </a:txBody>
                      <a:tcPr marL="167640" marR="167640" marT="83820" marB="83820">
                        <a:blipFill>
                          <a:blip r:embed="rId2"/>
                          <a:stretch>
                            <a:fillRect l="-212749" t="-201653" r="-200398" b="-214050"/>
                          </a:stretch>
                        </a:blipFill>
                      </a:tcPr>
                    </a:tc>
                    <a:tc>
                      <a:txBody>
                        <a:bodyPr/>
                        <a:lstStyle/>
                        <a:p>
                          <a:endParaRPr lang="fr-FR"/>
                        </a:p>
                      </a:txBody>
                      <a:tcPr marL="167640" marR="167640" marT="83820" marB="83820">
                        <a:blipFill>
                          <a:blip r:embed="rId2"/>
                          <a:stretch>
                            <a:fillRect l="-312749" t="-201653" r="-100398" b="-214050"/>
                          </a:stretch>
                        </a:blipFill>
                      </a:tcPr>
                    </a:tc>
                    <a:tc>
                      <a:txBody>
                        <a:bodyPr/>
                        <a:lstStyle/>
                        <a:p>
                          <a:endParaRPr lang="fr-FR"/>
                        </a:p>
                      </a:txBody>
                      <a:tcPr marL="167640" marR="167640" marT="83820" marB="83820">
                        <a:blipFill>
                          <a:blip r:embed="rId2"/>
                          <a:stretch>
                            <a:fillRect l="-412749" t="-201653" r="-398" b="-214050"/>
                          </a:stretch>
                        </a:blipFill>
                      </a:tcPr>
                    </a:tc>
                    <a:extLst>
                      <a:ext uri="{0D108BD9-81ED-4DB2-BD59-A6C34878D82A}">
                        <a16:rowId xmlns:a16="http://schemas.microsoft.com/office/drawing/2014/main" val="3733995455"/>
                      </a:ext>
                    </a:extLst>
                  </a:tr>
                  <a:tr h="737616">
                    <a:tc>
                      <a:txBody>
                        <a:bodyPr/>
                        <a:lstStyle/>
                        <a:p>
                          <a:r>
                            <a:rPr lang="fr-CA" sz="3300" dirty="0"/>
                            <a:t>Chantal</a:t>
                          </a:r>
                        </a:p>
                      </a:txBody>
                      <a:tcPr marL="167640" marR="167640" marT="83820" marB="83820"/>
                    </a:tc>
                    <a:tc>
                      <a:txBody>
                        <a:bodyPr/>
                        <a:lstStyle/>
                        <a:p>
                          <a:endParaRPr lang="fr-FR"/>
                        </a:p>
                      </a:txBody>
                      <a:tcPr marL="167640" marR="167640" marT="83820" marB="83820">
                        <a:blipFill>
                          <a:blip r:embed="rId2"/>
                          <a:stretch>
                            <a:fillRect l="-112749" t="-301653" r="-300398" b="-114050"/>
                          </a:stretch>
                        </a:blipFill>
                      </a:tcPr>
                    </a:tc>
                    <a:tc>
                      <a:txBody>
                        <a:bodyPr/>
                        <a:lstStyle/>
                        <a:p>
                          <a:endParaRPr lang="fr-FR"/>
                        </a:p>
                      </a:txBody>
                      <a:tcPr marL="167640" marR="167640" marT="83820" marB="83820">
                        <a:blipFill>
                          <a:blip r:embed="rId2"/>
                          <a:stretch>
                            <a:fillRect l="-212749" t="-301653" r="-200398" b="-114050"/>
                          </a:stretch>
                        </a:blipFill>
                      </a:tcPr>
                    </a:tc>
                    <a:tc>
                      <a:txBody>
                        <a:bodyPr/>
                        <a:lstStyle/>
                        <a:p>
                          <a:endParaRPr lang="fr-FR"/>
                        </a:p>
                      </a:txBody>
                      <a:tcPr marL="167640" marR="167640" marT="83820" marB="83820">
                        <a:blipFill>
                          <a:blip r:embed="rId2"/>
                          <a:stretch>
                            <a:fillRect l="-312749" t="-301653" r="-100398" b="-114050"/>
                          </a:stretch>
                        </a:blipFill>
                      </a:tcPr>
                    </a:tc>
                    <a:tc>
                      <a:txBody>
                        <a:bodyPr/>
                        <a:lstStyle/>
                        <a:p>
                          <a:endParaRPr lang="fr-FR"/>
                        </a:p>
                      </a:txBody>
                      <a:tcPr marL="167640" marR="167640" marT="83820" marB="83820">
                        <a:blipFill>
                          <a:blip r:embed="rId2"/>
                          <a:stretch>
                            <a:fillRect l="-412749" t="-301653" r="-398" b="-114050"/>
                          </a:stretch>
                        </a:blipFill>
                      </a:tcPr>
                    </a:tc>
                    <a:extLst>
                      <a:ext uri="{0D108BD9-81ED-4DB2-BD59-A6C34878D82A}">
                        <a16:rowId xmlns:a16="http://schemas.microsoft.com/office/drawing/2014/main" val="380635257"/>
                      </a:ext>
                    </a:extLst>
                  </a:tr>
                  <a:tr h="737616">
                    <a:tc>
                      <a:txBody>
                        <a:bodyPr/>
                        <a:lstStyle/>
                        <a:p>
                          <a:r>
                            <a:rPr lang="fr-CA" sz="3300" dirty="0"/>
                            <a:t>Camille</a:t>
                          </a:r>
                        </a:p>
                      </a:txBody>
                      <a:tcPr marL="167640" marR="167640" marT="83820" marB="83820"/>
                    </a:tc>
                    <a:tc>
                      <a:txBody>
                        <a:bodyPr/>
                        <a:lstStyle/>
                        <a:p>
                          <a:endParaRPr lang="fr-FR"/>
                        </a:p>
                      </a:txBody>
                      <a:tcPr marL="167640" marR="167640" marT="83820" marB="83820">
                        <a:blipFill>
                          <a:blip r:embed="rId2"/>
                          <a:stretch>
                            <a:fillRect l="-112749" t="-401653" r="-300398" b="-14050"/>
                          </a:stretch>
                        </a:blipFill>
                      </a:tcPr>
                    </a:tc>
                    <a:tc>
                      <a:txBody>
                        <a:bodyPr/>
                        <a:lstStyle/>
                        <a:p>
                          <a:endParaRPr lang="fr-FR"/>
                        </a:p>
                      </a:txBody>
                      <a:tcPr marL="167640" marR="167640" marT="83820" marB="83820">
                        <a:blipFill>
                          <a:blip r:embed="rId2"/>
                          <a:stretch>
                            <a:fillRect l="-212749" t="-401653" r="-200398" b="-14050"/>
                          </a:stretch>
                        </a:blipFill>
                      </a:tcPr>
                    </a:tc>
                    <a:tc>
                      <a:txBody>
                        <a:bodyPr/>
                        <a:lstStyle/>
                        <a:p>
                          <a:endParaRPr lang="fr-FR"/>
                        </a:p>
                      </a:txBody>
                      <a:tcPr marL="167640" marR="167640" marT="83820" marB="83820">
                        <a:blipFill>
                          <a:blip r:embed="rId2"/>
                          <a:stretch>
                            <a:fillRect l="-312749" t="-401653" r="-100398" b="-14050"/>
                          </a:stretch>
                        </a:blipFill>
                      </a:tcPr>
                    </a:tc>
                    <a:tc>
                      <a:txBody>
                        <a:bodyPr/>
                        <a:lstStyle/>
                        <a:p>
                          <a:endParaRPr lang="fr-FR"/>
                        </a:p>
                      </a:txBody>
                      <a:tcPr marL="167640" marR="167640" marT="83820" marB="83820">
                        <a:blipFill>
                          <a:blip r:embed="rId2"/>
                          <a:stretch>
                            <a:fillRect l="-412749" t="-401653" r="-398" b="-14050"/>
                          </a:stretch>
                        </a:blipFill>
                      </a:tcPr>
                    </a:tc>
                    <a:extLst>
                      <a:ext uri="{0D108BD9-81ED-4DB2-BD59-A6C34878D82A}">
                        <a16:rowId xmlns:a16="http://schemas.microsoft.com/office/drawing/2014/main" val="1838885177"/>
                      </a:ext>
                    </a:extLst>
                  </a:tr>
                </a:tbl>
              </a:graphicData>
            </a:graphic>
          </p:graphicFrame>
        </mc:Fallback>
      </mc:AlternateContent>
    </p:spTree>
    <p:extLst>
      <p:ext uri="{BB962C8B-B14F-4D97-AF65-F5344CB8AC3E}">
        <p14:creationId xmlns:p14="http://schemas.microsoft.com/office/powerpoint/2010/main" val="328841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C4E19D3-A004-45EE-8D18-4986758B7DDD}"/>
              </a:ext>
            </a:extLst>
          </p:cNvPr>
          <p:cNvSpPr>
            <a:spLocks noGrp="1"/>
          </p:cNvSpPr>
          <p:nvPr>
            <p:ph type="title"/>
          </p:nvPr>
        </p:nvSpPr>
        <p:spPr>
          <a:xfrm>
            <a:off x="838200" y="365125"/>
            <a:ext cx="5558489" cy="1325563"/>
          </a:xfrm>
        </p:spPr>
        <p:txBody>
          <a:bodyPr>
            <a:noAutofit/>
          </a:bodyPr>
          <a:lstStyle/>
          <a:p>
            <a:r>
              <a:rPr lang="fr-CA" sz="4800" dirty="0"/>
              <a:t>Méthode des marqueurs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7F67AD64-9A58-47CF-A48F-37220EDCA600}"/>
                  </a:ext>
                </a:extLst>
              </p:cNvPr>
              <p:cNvSpPr>
                <a:spLocks noGrp="1"/>
              </p:cNvSpPr>
              <p:nvPr>
                <p:ph idx="1"/>
              </p:nvPr>
            </p:nvSpPr>
            <p:spPr>
              <a:xfrm>
                <a:off x="838200" y="1825625"/>
                <a:ext cx="5558489" cy="4351338"/>
              </a:xfrm>
            </p:spPr>
            <p:txBody>
              <a:bodyPr>
                <a:noAutofit/>
              </a:bodyPr>
              <a:lstStyle/>
              <a:p>
                <a:pPr marL="0" indent="0">
                  <a:buNone/>
                </a:pPr>
                <a:r>
                  <a:rPr lang="fr-CA" dirty="0"/>
                  <a:t>Étape 1 : Aligner les biens aléatoirement.</a:t>
                </a:r>
              </a:p>
              <a:p>
                <a:pPr marL="0" indent="0">
                  <a:buNone/>
                </a:pPr>
                <a:r>
                  <a:rPr lang="fr-CA" dirty="0"/>
                  <a:t>Étape 2 : Chaque joueur </a:t>
                </a:r>
                <a:r>
                  <a:rPr lang="fr-FR" dirty="0"/>
                  <a:t>divise les biens en </a:t>
                </a:r>
                <a14:m>
                  <m:oMath xmlns:m="http://schemas.openxmlformats.org/officeDocument/2006/math">
                    <m:r>
                      <a:rPr lang="fr-FR" i="1" dirty="0" smtClean="0">
                        <a:latin typeface="Cambria Math" panose="02040503050406030204" pitchFamily="18" charset="0"/>
                      </a:rPr>
                      <m:t>𝑁</m:t>
                    </m:r>
                  </m:oMath>
                </a14:m>
                <a:r>
                  <a:rPr lang="fr-FR" dirty="0"/>
                  <a:t> segments de biens consécutifs (où </a:t>
                </a:r>
                <a14:m>
                  <m:oMath xmlns:m="http://schemas.openxmlformats.org/officeDocument/2006/math">
                    <m:r>
                      <a:rPr lang="fr-FR" i="1" dirty="0" smtClean="0">
                        <a:latin typeface="Cambria Math" panose="02040503050406030204" pitchFamily="18" charset="0"/>
                      </a:rPr>
                      <m:t>𝑁</m:t>
                    </m:r>
                  </m:oMath>
                </a14:m>
                <a:r>
                  <a:rPr lang="fr-FR" dirty="0"/>
                  <a:t> représente le nombre de joueurs) de sorte que chacun des segments représente une part équitable de l'ensemble des biens.</a:t>
                </a:r>
              </a:p>
              <a:p>
                <a:pPr marL="0" indent="0">
                  <a:buNone/>
                </a:pPr>
                <a:r>
                  <a:rPr lang="fr-FR" dirty="0"/>
                  <a:t>Étape 3 : </a:t>
                </a:r>
                <a:r>
                  <a:rPr lang="fr-CA" dirty="0"/>
                  <a:t>Donner à chaque joueur un des segments de sa division.</a:t>
                </a:r>
              </a:p>
            </p:txBody>
          </p:sp>
        </mc:Choice>
        <mc:Fallback>
          <p:sp>
            <p:nvSpPr>
              <p:cNvPr id="3" name="Espace réservé du contenu 2">
                <a:extLst>
                  <a:ext uri="{FF2B5EF4-FFF2-40B4-BE49-F238E27FC236}">
                    <a16:creationId xmlns:a16="http://schemas.microsoft.com/office/drawing/2014/main" id="{7F67AD64-9A58-47CF-A48F-37220EDCA600}"/>
                  </a:ext>
                </a:extLst>
              </p:cNvPr>
              <p:cNvSpPr>
                <a:spLocks noGrp="1" noRot="1" noChangeAspect="1" noMove="1" noResize="1" noEditPoints="1" noAdjustHandles="1" noChangeArrowheads="1" noChangeShapeType="1" noTextEdit="1"/>
              </p:cNvSpPr>
              <p:nvPr>
                <p:ph idx="1"/>
              </p:nvPr>
            </p:nvSpPr>
            <p:spPr>
              <a:xfrm>
                <a:off x="838200" y="1825625"/>
                <a:ext cx="5558489" cy="4351338"/>
              </a:xfrm>
              <a:blipFill>
                <a:blip r:embed="rId2"/>
                <a:stretch>
                  <a:fillRect l="-2305" t="-2241" r="-3622" b="-8964"/>
                </a:stretch>
              </a:blipFill>
            </p:spPr>
            <p:txBody>
              <a:bodyPr/>
              <a:lstStyle/>
              <a:p>
                <a:r>
                  <a:rPr lang="fr-CA">
                    <a:noFill/>
                  </a:rPr>
                  <a:t> </a:t>
                </a:r>
              </a:p>
            </p:txBody>
          </p:sp>
        </mc:Fallback>
      </mc:AlternateContent>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5"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92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5434F9-A157-413D-BF66-5CA592C3556A}"/>
              </a:ext>
            </a:extLst>
          </p:cNvPr>
          <p:cNvPicPr>
            <a:picLocks noChangeAspect="1"/>
          </p:cNvPicPr>
          <p:nvPr/>
        </p:nvPicPr>
        <p:blipFill>
          <a:blip r:embed="rId2">
            <a:lum/>
            <a:alphaModFix/>
          </a:blip>
          <a:srcRect/>
          <a:stretch>
            <a:fillRect/>
          </a:stretch>
        </p:blipFill>
        <p:spPr>
          <a:xfrm>
            <a:off x="2184240" y="681037"/>
            <a:ext cx="7823520" cy="2336760"/>
          </a:xfrm>
          <a:prstGeom prst="rect">
            <a:avLst/>
          </a:prstGeom>
          <a:noFill/>
          <a:ln>
            <a:noFill/>
          </a:ln>
        </p:spPr>
      </p:pic>
      <p:pic>
        <p:nvPicPr>
          <p:cNvPr id="5" name="Image 4">
            <a:extLst>
              <a:ext uri="{FF2B5EF4-FFF2-40B4-BE49-F238E27FC236}">
                <a16:creationId xmlns:a16="http://schemas.microsoft.com/office/drawing/2014/main" id="{EBC5D52F-4285-433E-ADD6-98B2CAE8253A}"/>
              </a:ext>
            </a:extLst>
          </p:cNvPr>
          <p:cNvPicPr>
            <a:picLocks noChangeAspect="1"/>
          </p:cNvPicPr>
          <p:nvPr/>
        </p:nvPicPr>
        <p:blipFill>
          <a:blip r:embed="rId3">
            <a:lum/>
            <a:alphaModFix/>
          </a:blip>
          <a:srcRect/>
          <a:stretch>
            <a:fillRect/>
          </a:stretch>
        </p:blipFill>
        <p:spPr>
          <a:xfrm>
            <a:off x="2120881" y="3840204"/>
            <a:ext cx="7886879" cy="2412720"/>
          </a:xfrm>
          <a:prstGeom prst="rect">
            <a:avLst/>
          </a:prstGeom>
          <a:noFill/>
          <a:ln>
            <a:noFill/>
          </a:ln>
        </p:spPr>
      </p:pic>
    </p:spTree>
    <p:extLst>
      <p:ext uri="{BB962C8B-B14F-4D97-AF65-F5344CB8AC3E}">
        <p14:creationId xmlns:p14="http://schemas.microsoft.com/office/powerpoint/2010/main" val="250507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AB1C5B19-18FB-4444-B61D-32A35B133520}"/>
              </a:ext>
            </a:extLst>
          </p:cNvPr>
          <p:cNvGrpSpPr/>
          <p:nvPr/>
        </p:nvGrpSpPr>
        <p:grpSpPr>
          <a:xfrm>
            <a:off x="2337301" y="335902"/>
            <a:ext cx="7517397" cy="3093098"/>
            <a:chOff x="1676519" y="1892160"/>
            <a:chExt cx="6019560" cy="2476800"/>
          </a:xfrm>
        </p:grpSpPr>
        <p:pic>
          <p:nvPicPr>
            <p:cNvPr id="7" name="Image 6">
              <a:extLst>
                <a:ext uri="{FF2B5EF4-FFF2-40B4-BE49-F238E27FC236}">
                  <a16:creationId xmlns:a16="http://schemas.microsoft.com/office/drawing/2014/main" id="{95205A96-9C24-401F-91C7-EA6F5D31D631}"/>
                </a:ext>
              </a:extLst>
            </p:cNvPr>
            <p:cNvPicPr>
              <a:picLocks noChangeAspect="1"/>
            </p:cNvPicPr>
            <p:nvPr/>
          </p:nvPicPr>
          <p:blipFill>
            <a:blip r:embed="rId2">
              <a:lum/>
              <a:alphaModFix/>
            </a:blip>
            <a:srcRect/>
            <a:stretch>
              <a:fillRect/>
            </a:stretch>
          </p:blipFill>
          <p:spPr>
            <a:xfrm>
              <a:off x="1676519" y="1892160"/>
              <a:ext cx="5956199" cy="2476800"/>
            </a:xfrm>
            <a:prstGeom prst="rect">
              <a:avLst/>
            </a:prstGeom>
            <a:noFill/>
            <a:ln>
              <a:noFill/>
            </a:ln>
          </p:spPr>
        </p:pic>
        <p:sp>
          <p:nvSpPr>
            <p:cNvPr id="8" name="Forme libre : forme 7">
              <a:extLst>
                <a:ext uri="{FF2B5EF4-FFF2-40B4-BE49-F238E27FC236}">
                  <a16:creationId xmlns:a16="http://schemas.microsoft.com/office/drawing/2014/main" id="{95B88833-6155-4E4A-B3E1-CDE009633DA5}"/>
                </a:ext>
              </a:extLst>
            </p:cNvPr>
            <p:cNvSpPr/>
            <p:nvPr/>
          </p:nvSpPr>
          <p:spPr>
            <a:xfrm>
              <a:off x="7543799" y="1981080"/>
              <a:ext cx="152280" cy="1752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FFFFFF"/>
              </a:solidFill>
              <a:prstDash val="solid"/>
              <a:miter/>
            </a:ln>
          </p:spPr>
          <p:txBody>
            <a:bodyPr vert="horz" wrap="none" lIns="90000" tIns="46800" rIns="90000" bIns="46800" anchor="ctr" anchorCtr="0" compatLnSpc="0">
              <a:noAutofit/>
            </a:bodyPr>
            <a:lstStyle/>
            <a:p>
              <a:pPr lvl="0" rtl="0" hangingPunct="0">
                <a:buNone/>
                <a:tabLst/>
              </a:pPr>
              <a:endParaRPr lang="fr-CA" sz="2400">
                <a:latin typeface="Times New Roman" pitchFamily="18"/>
                <a:ea typeface="Arial Unicode MS" pitchFamily="2"/>
                <a:cs typeface="Tahoma" pitchFamily="2"/>
              </a:endParaRPr>
            </a:p>
          </p:txBody>
        </p:sp>
      </p:grpSp>
      <p:grpSp>
        <p:nvGrpSpPr>
          <p:cNvPr id="9" name="Groupe 8">
            <a:extLst>
              <a:ext uri="{FF2B5EF4-FFF2-40B4-BE49-F238E27FC236}">
                <a16:creationId xmlns:a16="http://schemas.microsoft.com/office/drawing/2014/main" id="{EA0E211E-082F-4D92-85AA-563852A22EC7}"/>
              </a:ext>
            </a:extLst>
          </p:cNvPr>
          <p:cNvGrpSpPr/>
          <p:nvPr/>
        </p:nvGrpSpPr>
        <p:grpSpPr>
          <a:xfrm>
            <a:off x="2337898" y="4036132"/>
            <a:ext cx="7516800" cy="2374920"/>
            <a:chOff x="1447919" y="4330800"/>
            <a:chExt cx="6083280" cy="2374920"/>
          </a:xfrm>
        </p:grpSpPr>
        <p:pic>
          <p:nvPicPr>
            <p:cNvPr id="10" name="Image 9">
              <a:extLst>
                <a:ext uri="{FF2B5EF4-FFF2-40B4-BE49-F238E27FC236}">
                  <a16:creationId xmlns:a16="http://schemas.microsoft.com/office/drawing/2014/main" id="{5A2B1993-6A7C-4D32-BFF6-50EF6DB0BFF9}"/>
                </a:ext>
              </a:extLst>
            </p:cNvPr>
            <p:cNvPicPr>
              <a:picLocks noChangeAspect="1"/>
            </p:cNvPicPr>
            <p:nvPr/>
          </p:nvPicPr>
          <p:blipFill>
            <a:blip r:embed="rId3">
              <a:lum/>
              <a:alphaModFix/>
            </a:blip>
            <a:srcRect/>
            <a:stretch>
              <a:fillRect/>
            </a:stretch>
          </p:blipFill>
          <p:spPr>
            <a:xfrm>
              <a:off x="1600200" y="4330800"/>
              <a:ext cx="5930999" cy="2374920"/>
            </a:xfrm>
            <a:prstGeom prst="rect">
              <a:avLst/>
            </a:prstGeom>
            <a:noFill/>
            <a:ln>
              <a:noFill/>
            </a:ln>
          </p:spPr>
        </p:pic>
        <p:sp>
          <p:nvSpPr>
            <p:cNvPr id="11" name="Forme libre : forme 10">
              <a:extLst>
                <a:ext uri="{FF2B5EF4-FFF2-40B4-BE49-F238E27FC236}">
                  <a16:creationId xmlns:a16="http://schemas.microsoft.com/office/drawing/2014/main" id="{AD82ABE2-28AF-4365-AC84-E99482E72A5C}"/>
                </a:ext>
              </a:extLst>
            </p:cNvPr>
            <p:cNvSpPr/>
            <p:nvPr/>
          </p:nvSpPr>
          <p:spPr>
            <a:xfrm>
              <a:off x="1447919" y="6095880"/>
              <a:ext cx="228600" cy="60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FFFFFF"/>
              </a:solidFill>
              <a:prstDash val="solid"/>
              <a:miter/>
            </a:ln>
          </p:spPr>
          <p:txBody>
            <a:bodyPr vert="horz" wrap="none" lIns="90000" tIns="46800" rIns="90000" bIns="46800" anchor="ctr" anchorCtr="0" compatLnSpc="0">
              <a:noAutofit/>
            </a:bodyPr>
            <a:lstStyle/>
            <a:p>
              <a:pPr lvl="0" rtl="0" hangingPunct="0">
                <a:buNone/>
                <a:tabLst/>
              </a:pPr>
              <a:endParaRPr lang="fr-CA" sz="2400">
                <a:latin typeface="Times New Roman" pitchFamily="18"/>
                <a:ea typeface="Arial Unicode MS" pitchFamily="2"/>
                <a:cs typeface="Tahoma" pitchFamily="2"/>
              </a:endParaRPr>
            </a:p>
          </p:txBody>
        </p:sp>
      </p:grpSp>
    </p:spTree>
    <p:extLst>
      <p:ext uri="{BB962C8B-B14F-4D97-AF65-F5344CB8AC3E}">
        <p14:creationId xmlns:p14="http://schemas.microsoft.com/office/powerpoint/2010/main" val="33899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CF00EC-5007-4197-ABF9-7B5447B7EE15}"/>
              </a:ext>
            </a:extLst>
          </p:cNvPr>
          <p:cNvSpPr>
            <a:spLocks noGrp="1"/>
          </p:cNvSpPr>
          <p:nvPr>
            <p:ph type="title"/>
          </p:nvPr>
        </p:nvSpPr>
        <p:spPr>
          <a:xfrm>
            <a:off x="838200" y="963877"/>
            <a:ext cx="3494362" cy="4930246"/>
          </a:xfrm>
        </p:spPr>
        <p:txBody>
          <a:bodyPr>
            <a:normAutofit/>
          </a:bodyPr>
          <a:lstStyle/>
          <a:p>
            <a:pPr algn="r"/>
            <a:r>
              <a:rPr lang="fr-CA" dirty="0"/>
              <a:t>Dilemme du prisonnier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770FCBD9-CB30-486A-9E64-AF716F6FD691}"/>
              </a:ext>
            </a:extLst>
          </p:cNvPr>
          <p:cNvSpPr>
            <a:spLocks noGrp="1"/>
          </p:cNvSpPr>
          <p:nvPr>
            <p:ph idx="1"/>
          </p:nvPr>
        </p:nvSpPr>
        <p:spPr>
          <a:xfrm>
            <a:off x="4976031" y="963877"/>
            <a:ext cx="6377769" cy="4930246"/>
          </a:xfrm>
        </p:spPr>
        <p:txBody>
          <a:bodyPr anchor="ctr">
            <a:normAutofit/>
          </a:bodyPr>
          <a:lstStyle/>
          <a:p>
            <a:pPr marL="0" indent="0">
              <a:buNone/>
            </a:pPr>
            <a:r>
              <a:rPr lang="fr-CA" dirty="0">
                <a:effectLst/>
              </a:rPr>
              <a:t>Deux suspects sont arrêtés par la police. Mais les agents n'ont pas assez de preuves pour les inculper, donc ils les interrogent séparément en leur faisant la même offre. « Si tu dénonces ton complice et qu'il ne te dénonce pas, tu seras remis en liberté et l'autre écopera de 10 ans de prison. Si tu le dénonces et lui aussi, vous écoperez tous les deux de 5 ans de prison. Si personne ne dénonce l'autre, vous aurez tous deux 6 mois de prison. »</a:t>
            </a:r>
            <a:endParaRPr lang="fr-CA" dirty="0"/>
          </a:p>
        </p:txBody>
      </p:sp>
    </p:spTree>
    <p:extLst>
      <p:ext uri="{BB962C8B-B14F-4D97-AF65-F5344CB8AC3E}">
        <p14:creationId xmlns:p14="http://schemas.microsoft.com/office/powerpoint/2010/main" val="24320594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intérieur, décoré&#10;&#10;Description générée automatiquement">
            <a:extLst>
              <a:ext uri="{FF2B5EF4-FFF2-40B4-BE49-F238E27FC236}">
                <a16:creationId xmlns:a16="http://schemas.microsoft.com/office/drawing/2014/main" id="{B74A3592-9A9A-4467-9618-C7A0214336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F5F2A30-B484-4391-8C69-014897D4899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effectLst/>
              </a:rPr>
              <a:t>Les </a:t>
            </a:r>
            <a:r>
              <a:rPr lang="en-US" sz="3600" b="1" dirty="0" err="1">
                <a:solidFill>
                  <a:schemeClr val="tx1">
                    <a:lumMod val="85000"/>
                    <a:lumOff val="15000"/>
                  </a:schemeClr>
                </a:solidFill>
                <a:effectLst/>
              </a:rPr>
              <a:t>mathématiques</a:t>
            </a:r>
            <a:r>
              <a:rPr lang="en-US" sz="3600" b="1" dirty="0">
                <a:solidFill>
                  <a:schemeClr val="tx1">
                    <a:lumMod val="85000"/>
                    <a:lumOff val="15000"/>
                  </a:schemeClr>
                </a:solidFill>
                <a:effectLst/>
              </a:rPr>
              <a:t> du partage </a:t>
            </a:r>
            <a:r>
              <a:rPr lang="en-US" sz="3600" b="1" dirty="0" err="1">
                <a:solidFill>
                  <a:schemeClr val="tx1">
                    <a:lumMod val="85000"/>
                    <a:lumOff val="15000"/>
                  </a:schemeClr>
                </a:solidFill>
                <a:effectLst/>
              </a:rPr>
              <a:t>équitable</a:t>
            </a:r>
            <a:endParaRPr lang="en-US" sz="36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06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5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3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B4B7BDB3-35D3-4332-9D2C-D35EAE379701}"/>
              </a:ext>
            </a:extLst>
          </p:cNvPr>
          <p:cNvPicPr>
            <a:picLocks noChangeAspect="1"/>
          </p:cNvPicPr>
          <p:nvPr/>
        </p:nvPicPr>
        <p:blipFill>
          <a:blip r:embed="rId2"/>
          <a:stretch>
            <a:fillRect/>
          </a:stretch>
        </p:blipFill>
        <p:spPr>
          <a:xfrm>
            <a:off x="643467" y="2352125"/>
            <a:ext cx="10905066" cy="2153750"/>
          </a:xfrm>
          <a:prstGeom prst="rect">
            <a:avLst/>
          </a:prstGeom>
        </p:spPr>
      </p:pic>
    </p:spTree>
    <p:extLst>
      <p:ext uri="{BB962C8B-B14F-4D97-AF65-F5344CB8AC3E}">
        <p14:creationId xmlns:p14="http://schemas.microsoft.com/office/powerpoint/2010/main" val="355413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5">
            <a:extLst>
              <a:ext uri="{FF2B5EF4-FFF2-40B4-BE49-F238E27FC236}">
                <a16:creationId xmlns:a16="http://schemas.microsoft.com/office/drawing/2014/main" id="{61863C9E-D461-E3F9-DF5A-1D2487077643}"/>
              </a:ext>
            </a:extLst>
          </p:cNvPr>
          <p:cNvPicPr>
            <a:picLocks noChangeAspect="1"/>
          </p:cNvPicPr>
          <p:nvPr/>
        </p:nvPicPr>
        <p:blipFill rotWithShape="1">
          <a:blip r:embed="rId2">
            <a:alphaModFix amt="35000"/>
          </a:blip>
          <a:srcRect t="7758" b="7972"/>
          <a:stretch/>
        </p:blipFill>
        <p:spPr>
          <a:xfrm>
            <a:off x="20" y="1"/>
            <a:ext cx="12191980" cy="6857999"/>
          </a:xfrm>
          <a:prstGeom prst="rect">
            <a:avLst/>
          </a:prstGeom>
        </p:spPr>
      </p:pic>
      <p:sp>
        <p:nvSpPr>
          <p:cNvPr id="2" name="Titre 1">
            <a:extLst>
              <a:ext uri="{FF2B5EF4-FFF2-40B4-BE49-F238E27FC236}">
                <a16:creationId xmlns:a16="http://schemas.microsoft.com/office/drawing/2014/main" id="{5BECFA1D-7F4C-44D0-BDB4-F986E5ED5126}"/>
              </a:ext>
            </a:extLst>
          </p:cNvPr>
          <p:cNvSpPr>
            <a:spLocks noGrp="1"/>
          </p:cNvSpPr>
          <p:nvPr>
            <p:ph type="title"/>
          </p:nvPr>
        </p:nvSpPr>
        <p:spPr>
          <a:xfrm>
            <a:off x="838201" y="1065862"/>
            <a:ext cx="3313164" cy="4726276"/>
          </a:xfrm>
        </p:spPr>
        <p:txBody>
          <a:bodyPr>
            <a:normAutofit/>
          </a:bodyPr>
          <a:lstStyle/>
          <a:p>
            <a:pPr algn="r"/>
            <a:r>
              <a:rPr lang="fr-FR" sz="4800" dirty="0">
                <a:solidFill>
                  <a:srgbClr val="FFFFFF"/>
                </a:solidFill>
              </a:rPr>
              <a:t>Éléments de base d'un jeu de division équitable</a:t>
            </a:r>
            <a:endParaRPr lang="fr-CA" sz="4800" dirty="0">
              <a:solidFill>
                <a:srgbClr val="FFFFFF"/>
              </a:solidFill>
            </a:endParaRPr>
          </a:p>
        </p:txBody>
      </p:sp>
      <p:cxnSp>
        <p:nvCxnSpPr>
          <p:cNvPr id="50" name="Straight Connector 4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33" name="Espace réservé du contenu 2">
            <a:extLst>
              <a:ext uri="{FF2B5EF4-FFF2-40B4-BE49-F238E27FC236}">
                <a16:creationId xmlns:a16="http://schemas.microsoft.com/office/drawing/2014/main" id="{A6FB1F38-BC68-F9D9-6752-A11345B41D03}"/>
              </a:ext>
            </a:extLst>
          </p:cNvPr>
          <p:cNvGraphicFramePr>
            <a:graphicFrameLocks noGrp="1"/>
          </p:cNvGraphicFramePr>
          <p:nvPr>
            <p:ph idx="1"/>
            <p:extLst>
              <p:ext uri="{D42A27DB-BD31-4B8C-83A1-F6EECF244321}">
                <p14:modId xmlns:p14="http://schemas.microsoft.com/office/powerpoint/2010/main" val="1237853337"/>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8650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56">
            <a:extLst>
              <a:ext uri="{FF2B5EF4-FFF2-40B4-BE49-F238E27FC236}">
                <a16:creationId xmlns:a16="http://schemas.microsoft.com/office/drawing/2014/main" id="{A4206507-76F5-4316-AAF5-4EAFEE5EB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8">
            <a:extLst>
              <a:ext uri="{FF2B5EF4-FFF2-40B4-BE49-F238E27FC236}">
                <a16:creationId xmlns:a16="http://schemas.microsoft.com/office/drawing/2014/main" id="{03BC2B61-D77E-45AB-8722-15BC6A7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BECFA1D-7F4C-44D0-BDB4-F986E5ED5126}"/>
              </a:ext>
            </a:extLst>
          </p:cNvPr>
          <p:cNvSpPr>
            <a:spLocks noGrp="1"/>
          </p:cNvSpPr>
          <p:nvPr>
            <p:ph type="title"/>
          </p:nvPr>
        </p:nvSpPr>
        <p:spPr>
          <a:xfrm>
            <a:off x="1120140" y="909637"/>
            <a:ext cx="9951720" cy="1616710"/>
          </a:xfrm>
        </p:spPr>
        <p:txBody>
          <a:bodyPr anchor="ctr">
            <a:normAutofit/>
          </a:bodyPr>
          <a:lstStyle/>
          <a:p>
            <a:r>
              <a:rPr lang="fr-FR" sz="4800" dirty="0">
                <a:solidFill>
                  <a:srgbClr val="FFFFFF"/>
                </a:solidFill>
              </a:rPr>
              <a:t>Hypothèses de base</a:t>
            </a:r>
            <a:endParaRPr lang="fr-CA" sz="4800" dirty="0">
              <a:solidFill>
                <a:srgbClr val="FFFFFF"/>
              </a:solidFill>
            </a:endParaRPr>
          </a:p>
        </p:txBody>
      </p:sp>
      <p:graphicFrame>
        <p:nvGraphicFramePr>
          <p:cNvPr id="52" name="Espace réservé du contenu 2">
            <a:extLst>
              <a:ext uri="{FF2B5EF4-FFF2-40B4-BE49-F238E27FC236}">
                <a16:creationId xmlns:a16="http://schemas.microsoft.com/office/drawing/2014/main" id="{6099C1D3-C73C-4083-056B-D740C6D6AAC0}"/>
              </a:ext>
            </a:extLst>
          </p:cNvPr>
          <p:cNvGraphicFramePr>
            <a:graphicFrameLocks noGrp="1"/>
          </p:cNvGraphicFramePr>
          <p:nvPr>
            <p:ph idx="1"/>
            <p:extLst>
              <p:ext uri="{D42A27DB-BD31-4B8C-83A1-F6EECF244321}">
                <p14:modId xmlns:p14="http://schemas.microsoft.com/office/powerpoint/2010/main" val="54401060"/>
              </p:ext>
            </p:extLst>
          </p:nvPr>
        </p:nvGraphicFramePr>
        <p:xfrm>
          <a:off x="1120140" y="2808287"/>
          <a:ext cx="9951720" cy="3234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568270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descr="Graphiques financiers sur un écran sombre">
            <a:extLst>
              <a:ext uri="{FF2B5EF4-FFF2-40B4-BE49-F238E27FC236}">
                <a16:creationId xmlns:a16="http://schemas.microsoft.com/office/drawing/2014/main" id="{5E379BF3-0B19-98EC-83CC-0A978372C145}"/>
              </a:ext>
            </a:extLst>
          </p:cNvPr>
          <p:cNvPicPr>
            <a:picLocks noChangeAspect="1"/>
          </p:cNvPicPr>
          <p:nvPr/>
        </p:nvPicPr>
        <p:blipFill rotWithShape="1">
          <a:blip r:embed="rId2">
            <a:alphaModFix amt="40000"/>
          </a:blip>
          <a:srcRect t="10000"/>
          <a:stretch/>
        </p:blipFill>
        <p:spPr>
          <a:xfrm>
            <a:off x="20" y="10"/>
            <a:ext cx="12191979" cy="6857990"/>
          </a:xfrm>
          <a:prstGeom prst="rect">
            <a:avLst/>
          </a:prstGeom>
        </p:spPr>
      </p:pic>
      <p:sp>
        <p:nvSpPr>
          <p:cNvPr id="2" name="Titre 1">
            <a:extLst>
              <a:ext uri="{FF2B5EF4-FFF2-40B4-BE49-F238E27FC236}">
                <a16:creationId xmlns:a16="http://schemas.microsoft.com/office/drawing/2014/main" id="{5BECFA1D-7F4C-44D0-BDB4-F986E5ED5126}"/>
              </a:ext>
            </a:extLst>
          </p:cNvPr>
          <p:cNvSpPr>
            <a:spLocks noGrp="1"/>
          </p:cNvSpPr>
          <p:nvPr>
            <p:ph type="title"/>
          </p:nvPr>
        </p:nvSpPr>
        <p:spPr>
          <a:xfrm>
            <a:off x="2210936" y="844486"/>
            <a:ext cx="9484225" cy="1461778"/>
          </a:xfrm>
        </p:spPr>
        <p:txBody>
          <a:bodyPr>
            <a:normAutofit/>
          </a:bodyPr>
          <a:lstStyle/>
          <a:p>
            <a:r>
              <a:rPr lang="fr-FR" sz="5600" dirty="0"/>
              <a:t>Partage équitable</a:t>
            </a:r>
            <a:endParaRPr lang="fr-CA" sz="5600" dirty="0"/>
          </a:p>
        </p:txBody>
      </p:sp>
      <p:grpSp>
        <p:nvGrpSpPr>
          <p:cNvPr id="38" name="Group 37">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39"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DD06A94-B1DC-45A7-BD94-D08BAC4AE732}"/>
                  </a:ext>
                </a:extLst>
              </p:cNvPr>
              <p:cNvSpPr>
                <a:spLocks noGrp="1"/>
              </p:cNvSpPr>
              <p:nvPr>
                <p:ph idx="1"/>
              </p:nvPr>
            </p:nvSpPr>
            <p:spPr>
              <a:xfrm>
                <a:off x="2210936" y="2470248"/>
                <a:ext cx="9484235" cy="3052726"/>
              </a:xfrm>
            </p:spPr>
            <p:txBody>
              <a:bodyPr>
                <a:noAutofit/>
              </a:bodyPr>
              <a:lstStyle/>
              <a:p>
                <a:pPr marL="0" lvl="0" indent="0">
                  <a:buClr>
                    <a:srgbClr val="000000"/>
                  </a:buClr>
                  <a:buSzPct val="100000"/>
                  <a:buNone/>
                </a:pPr>
                <a:r>
                  <a:rPr lang="fr-CA" sz="4000" dirty="0">
                    <a:latin typeface="Helvetica" pitchFamily="18"/>
                  </a:rPr>
                  <a:t>Soit </a:t>
                </a:r>
                <a14:m>
                  <m:oMath xmlns:m="http://schemas.openxmlformats.org/officeDocument/2006/math">
                    <m:r>
                      <a:rPr lang="fr-CA" sz="4000" b="0" i="1">
                        <a:latin typeface="Cambria Math" panose="02040503050406030204" pitchFamily="18" charset="0"/>
                      </a:rPr>
                      <m:t>𝑠</m:t>
                    </m:r>
                  </m:oMath>
                </a14:m>
                <a:r>
                  <a:rPr lang="fr-CA" sz="4000" dirty="0">
                    <a:latin typeface="Helvetica" pitchFamily="18"/>
                  </a:rPr>
                  <a:t> une part des biens </a:t>
                </a:r>
                <a14:m>
                  <m:oMath xmlns:m="http://schemas.openxmlformats.org/officeDocument/2006/math">
                    <m:r>
                      <a:rPr lang="fr-CA" sz="4000" b="0" i="1">
                        <a:latin typeface="Cambria Math" panose="02040503050406030204" pitchFamily="18" charset="0"/>
                      </a:rPr>
                      <m:t>𝑆</m:t>
                    </m:r>
                  </m:oMath>
                </a14:m>
                <a:r>
                  <a:rPr lang="fr-CA" sz="4000" dirty="0">
                    <a:latin typeface="Helvetica" pitchFamily="18"/>
                  </a:rPr>
                  <a:t> et soit </a:t>
                </a:r>
                <a14:m>
                  <m:oMath xmlns:m="http://schemas.openxmlformats.org/officeDocument/2006/math">
                    <m:r>
                      <a:rPr lang="fr-CA" sz="4000" b="0" i="1">
                        <a:latin typeface="Cambria Math" panose="02040503050406030204" pitchFamily="18" charset="0"/>
                      </a:rPr>
                      <m:t>𝑃</m:t>
                    </m:r>
                  </m:oMath>
                </a14:m>
                <a:r>
                  <a:rPr lang="fr-CA" sz="4000" dirty="0">
                    <a:latin typeface="Helvetica" pitchFamily="18"/>
                  </a:rPr>
                  <a:t> un des joueurs dans un jeu de partage équitable avec </a:t>
                </a:r>
                <a14:m>
                  <m:oMath xmlns:m="http://schemas.openxmlformats.org/officeDocument/2006/math">
                    <m:r>
                      <a:rPr lang="fr-CA" sz="4000" b="0" i="1">
                        <a:latin typeface="Cambria Math" panose="02040503050406030204" pitchFamily="18" charset="0"/>
                      </a:rPr>
                      <m:t>𝑁</m:t>
                    </m:r>
                  </m:oMath>
                </a14:m>
                <a:r>
                  <a:rPr lang="fr-CA" sz="4000" dirty="0">
                    <a:latin typeface="Helvetica" pitchFamily="18"/>
                  </a:rPr>
                  <a:t> joueurs. On dira que </a:t>
                </a:r>
                <a14:m>
                  <m:oMath xmlns:m="http://schemas.openxmlformats.org/officeDocument/2006/math">
                    <m:r>
                      <a:rPr lang="fr-CA" sz="4000" i="1">
                        <a:latin typeface="Cambria Math" panose="02040503050406030204" pitchFamily="18" charset="0"/>
                      </a:rPr>
                      <m:t>𝑠</m:t>
                    </m:r>
                  </m:oMath>
                </a14:m>
                <a:r>
                  <a:rPr lang="fr-CA" sz="4000" dirty="0">
                    <a:latin typeface="Helvetica" pitchFamily="18"/>
                  </a:rPr>
                  <a:t> est une part équitable pour le joueur </a:t>
                </a:r>
                <a14:m>
                  <m:oMath xmlns:m="http://schemas.openxmlformats.org/officeDocument/2006/math">
                    <m:r>
                      <a:rPr lang="fr-CA" sz="4000" b="0" i="1">
                        <a:latin typeface="Cambria Math" panose="02040503050406030204" pitchFamily="18" charset="0"/>
                      </a:rPr>
                      <m:t>𝑃</m:t>
                    </m:r>
                  </m:oMath>
                </a14:m>
                <a:r>
                  <a:rPr lang="fr-CA" sz="4000" dirty="0">
                    <a:latin typeface="Helvetica" pitchFamily="18"/>
                  </a:rPr>
                  <a:t> si </a:t>
                </a:r>
                <a14:m>
                  <m:oMath xmlns:m="http://schemas.openxmlformats.org/officeDocument/2006/math">
                    <m:r>
                      <a:rPr lang="fr-CA" sz="4000" i="1">
                        <a:latin typeface="Cambria Math" panose="02040503050406030204" pitchFamily="18" charset="0"/>
                      </a:rPr>
                      <m:t>𝑠</m:t>
                    </m:r>
                  </m:oMath>
                </a14:m>
                <a:r>
                  <a:rPr lang="fr-CA" sz="4000" dirty="0">
                    <a:latin typeface="Helvetica" pitchFamily="18"/>
                  </a:rPr>
                  <a:t> vaut au moins </a:t>
                </a:r>
                <a14:m>
                  <m:oMath xmlns:m="http://schemas.openxmlformats.org/officeDocument/2006/math">
                    <m:r>
                      <a:rPr lang="fr-CA" sz="4000" i="1">
                        <a:latin typeface="Cambria Math" panose="02040503050406030204" pitchFamily="18" charset="0"/>
                      </a:rPr>
                      <m:t>1/</m:t>
                    </m:r>
                    <m:r>
                      <a:rPr lang="fr-CA" sz="4000" i="1">
                        <a:latin typeface="Cambria Math" panose="02040503050406030204" pitchFamily="18" charset="0"/>
                      </a:rPr>
                      <m:t>𝑁</m:t>
                    </m:r>
                  </m:oMath>
                </a14:m>
                <a:r>
                  <a:rPr lang="fr-CA" sz="4000" dirty="0">
                    <a:latin typeface="Helvetica" pitchFamily="18"/>
                  </a:rPr>
                  <a:t> de la valeur totale de </a:t>
                </a:r>
                <a14:m>
                  <m:oMath xmlns:m="http://schemas.openxmlformats.org/officeDocument/2006/math">
                    <m:r>
                      <a:rPr lang="fr-CA" sz="4000" b="0" i="1">
                        <a:latin typeface="Cambria Math" panose="02040503050406030204" pitchFamily="18" charset="0"/>
                      </a:rPr>
                      <m:t>𝑆</m:t>
                    </m:r>
                  </m:oMath>
                </a14:m>
                <a:r>
                  <a:rPr lang="fr-CA" sz="4000" dirty="0">
                    <a:latin typeface="Helvetica" pitchFamily="18"/>
                  </a:rPr>
                  <a:t> selon le système de valeur de </a:t>
                </a:r>
                <a14:m>
                  <m:oMath xmlns:m="http://schemas.openxmlformats.org/officeDocument/2006/math">
                    <m:r>
                      <a:rPr lang="fr-CA" sz="4000" b="0" i="1">
                        <a:latin typeface="Cambria Math" panose="02040503050406030204" pitchFamily="18" charset="0"/>
                      </a:rPr>
                      <m:t>𝑃</m:t>
                    </m:r>
                  </m:oMath>
                </a14:m>
                <a:r>
                  <a:rPr lang="fr-CA" sz="4000" dirty="0">
                    <a:latin typeface="Helvetica" pitchFamily="18"/>
                  </a:rPr>
                  <a:t>.</a:t>
                </a:r>
                <a:endParaRPr lang="fr-CA" sz="4000" dirty="0"/>
              </a:p>
            </p:txBody>
          </p:sp>
        </mc:Choice>
        <mc:Fallback xmlns="">
          <p:sp>
            <p:nvSpPr>
              <p:cNvPr id="3" name="Espace réservé du contenu 2">
                <a:extLst>
                  <a:ext uri="{FF2B5EF4-FFF2-40B4-BE49-F238E27FC236}">
                    <a16:creationId xmlns:a16="http://schemas.microsoft.com/office/drawing/2014/main" id="{DDD06A94-B1DC-45A7-BD94-D08BAC4AE732}"/>
                  </a:ext>
                </a:extLst>
              </p:cNvPr>
              <p:cNvSpPr>
                <a:spLocks noGrp="1" noRot="1" noChangeAspect="1" noMove="1" noResize="1" noEditPoints="1" noAdjustHandles="1" noChangeArrowheads="1" noChangeShapeType="1" noTextEdit="1"/>
              </p:cNvSpPr>
              <p:nvPr>
                <p:ph idx="1"/>
              </p:nvPr>
            </p:nvSpPr>
            <p:spPr>
              <a:xfrm>
                <a:off x="2210936" y="2470248"/>
                <a:ext cx="9484235" cy="3052726"/>
              </a:xfrm>
              <a:blipFill>
                <a:blip r:embed="rId3"/>
                <a:stretch>
                  <a:fillRect l="-2315" t="-5589" r="-1865" b="-18962"/>
                </a:stretch>
              </a:blipFill>
            </p:spPr>
            <p:txBody>
              <a:bodyPr/>
              <a:lstStyle/>
              <a:p>
                <a:r>
                  <a:rPr lang="fr-CA">
                    <a:noFill/>
                  </a:rPr>
                  <a:t> </a:t>
                </a:r>
              </a:p>
            </p:txBody>
          </p:sp>
        </mc:Fallback>
      </mc:AlternateContent>
    </p:spTree>
    <p:extLst>
      <p:ext uri="{BB962C8B-B14F-4D97-AF65-F5344CB8AC3E}">
        <p14:creationId xmlns:p14="http://schemas.microsoft.com/office/powerpoint/2010/main" val="29129405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Dés et pions sur un jeu de plateau">
            <a:extLst>
              <a:ext uri="{FF2B5EF4-FFF2-40B4-BE49-F238E27FC236}">
                <a16:creationId xmlns:a16="http://schemas.microsoft.com/office/drawing/2014/main" id="{C3580F62-F5AA-FC0E-2A26-F529C2A4F19E}"/>
              </a:ext>
            </a:extLst>
          </p:cNvPr>
          <p:cNvPicPr>
            <a:picLocks noChangeAspect="1"/>
          </p:cNvPicPr>
          <p:nvPr/>
        </p:nvPicPr>
        <p:blipFill rotWithShape="1">
          <a:blip r:embed="rId2">
            <a:alphaModFix amt="40000"/>
          </a:blip>
          <a:srcRect t="15413"/>
          <a:stretch/>
        </p:blipFill>
        <p:spPr>
          <a:xfrm>
            <a:off x="20" y="10"/>
            <a:ext cx="12191979" cy="6857990"/>
          </a:xfrm>
          <a:prstGeom prst="rect">
            <a:avLst/>
          </a:prstGeom>
        </p:spPr>
      </p:pic>
      <p:sp>
        <p:nvSpPr>
          <p:cNvPr id="2" name="Titre 1">
            <a:extLst>
              <a:ext uri="{FF2B5EF4-FFF2-40B4-BE49-F238E27FC236}">
                <a16:creationId xmlns:a16="http://schemas.microsoft.com/office/drawing/2014/main" id="{4B9EB8CA-EA2D-4097-B3CB-A03D40BFB013}"/>
              </a:ext>
            </a:extLst>
          </p:cNvPr>
          <p:cNvSpPr>
            <a:spLocks noGrp="1"/>
          </p:cNvSpPr>
          <p:nvPr>
            <p:ph type="title"/>
          </p:nvPr>
        </p:nvSpPr>
        <p:spPr>
          <a:xfrm>
            <a:off x="841249" y="941832"/>
            <a:ext cx="10506456" cy="2057400"/>
          </a:xfrm>
        </p:spPr>
        <p:txBody>
          <a:bodyPr anchor="b">
            <a:normAutofit/>
          </a:bodyPr>
          <a:lstStyle/>
          <a:p>
            <a:r>
              <a:rPr lang="fr-CA" sz="5000" dirty="0"/>
              <a:t>Méthodes de division équitable</a:t>
            </a:r>
          </a:p>
        </p:txBody>
      </p:sp>
      <p:sp>
        <p:nvSpPr>
          <p:cNvPr id="18"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CEAF1D96-804C-4647-8354-0FA0A5115557}"/>
              </a:ext>
            </a:extLst>
          </p:cNvPr>
          <p:cNvSpPr>
            <a:spLocks noGrp="1"/>
          </p:cNvSpPr>
          <p:nvPr>
            <p:ph idx="1"/>
          </p:nvPr>
        </p:nvSpPr>
        <p:spPr>
          <a:xfrm>
            <a:off x="841248" y="3502152"/>
            <a:ext cx="10506456" cy="2670048"/>
          </a:xfrm>
        </p:spPr>
        <p:txBody>
          <a:bodyPr>
            <a:normAutofit/>
          </a:bodyPr>
          <a:lstStyle/>
          <a:p>
            <a:pPr marL="0" indent="0">
              <a:buNone/>
            </a:pPr>
            <a:r>
              <a:rPr lang="fr-CA" sz="3600" dirty="0"/>
              <a:t>Une méthode de division équitable est l'ensemble de règles définissant la façon dont le jeu doit être joué.</a:t>
            </a:r>
          </a:p>
        </p:txBody>
      </p:sp>
    </p:spTree>
    <p:extLst>
      <p:ext uri="{BB962C8B-B14F-4D97-AF65-F5344CB8AC3E}">
        <p14:creationId xmlns:p14="http://schemas.microsoft.com/office/powerpoint/2010/main" val="35484975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5A16B12-B425-4922-A5F0-D91370F9C07F}"/>
              </a:ext>
            </a:extLst>
          </p:cNvPr>
          <p:cNvSpPr>
            <a:spLocks noGrp="1"/>
          </p:cNvSpPr>
          <p:nvPr>
            <p:ph type="title"/>
          </p:nvPr>
        </p:nvSpPr>
        <p:spPr>
          <a:xfrm>
            <a:off x="1171074" y="1396686"/>
            <a:ext cx="3240506" cy="4064628"/>
          </a:xfrm>
        </p:spPr>
        <p:txBody>
          <a:bodyPr>
            <a:normAutofit/>
          </a:bodyPr>
          <a:lstStyle/>
          <a:p>
            <a:r>
              <a:rPr lang="fr-CA" sz="4800" dirty="0">
                <a:solidFill>
                  <a:srgbClr val="FFFFFF"/>
                </a:solidFill>
              </a:rPr>
              <a:t>Méthode «je divise,</a:t>
            </a:r>
            <a:br>
              <a:rPr lang="fr-CA" sz="4800" dirty="0">
                <a:solidFill>
                  <a:srgbClr val="FFFFFF"/>
                </a:solidFill>
              </a:rPr>
            </a:br>
            <a:r>
              <a:rPr lang="fr-CA" sz="4800" dirty="0">
                <a:solidFill>
                  <a:srgbClr val="FFFFFF"/>
                </a:solidFill>
              </a:rPr>
              <a:t>tu choisis»</a:t>
            </a:r>
          </a:p>
        </p:txBody>
      </p:sp>
      <p:sp>
        <p:nvSpPr>
          <p:cNvPr id="33" name="Arc 3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008EC606-325C-43A5-9588-FA860608FC62}"/>
                  </a:ext>
                </a:extLst>
              </p:cNvPr>
              <p:cNvSpPr>
                <a:spLocks noGrp="1"/>
              </p:cNvSpPr>
              <p:nvPr>
                <p:ph idx="1"/>
              </p:nvPr>
            </p:nvSpPr>
            <p:spPr>
              <a:xfrm>
                <a:off x="5370153" y="1526033"/>
                <a:ext cx="5536397" cy="3935281"/>
              </a:xfrm>
            </p:spPr>
            <p:txBody>
              <a:bodyPr>
                <a:normAutofit/>
              </a:bodyPr>
              <a:lstStyle/>
              <a:p>
                <a:pPr marL="0" indent="0">
                  <a:buNone/>
                </a:pPr>
                <a:r>
                  <a:rPr lang="fr-CA" sz="3200" dirty="0"/>
                  <a:t>Un joueur (le diviseur) divise les biens </a:t>
                </a:r>
                <a14:m>
                  <m:oMath xmlns:m="http://schemas.openxmlformats.org/officeDocument/2006/math">
                    <m:r>
                      <a:rPr lang="fr-CA" sz="3200" i="1">
                        <a:latin typeface="Cambria Math" panose="02040503050406030204" pitchFamily="18" charset="0"/>
                      </a:rPr>
                      <m:t>𝑆</m:t>
                    </m:r>
                  </m:oMath>
                </a14:m>
                <a:r>
                  <a:rPr lang="fr-CA" sz="3200" dirty="0"/>
                  <a:t> en deux parts.</a:t>
                </a:r>
              </a:p>
              <a:p>
                <a:pPr marL="0" indent="0">
                  <a:buNone/>
                </a:pPr>
                <a:r>
                  <a:rPr lang="fr-CA" sz="3200" dirty="0"/>
                  <a:t>Le deuxième joueur (le choisisseur) choisit la part qu'il veut, laissant l'autre part au diviseur.</a:t>
                </a:r>
              </a:p>
            </p:txBody>
          </p:sp>
        </mc:Choice>
        <mc:Fallback>
          <p:sp>
            <p:nvSpPr>
              <p:cNvPr id="3" name="Espace réservé du contenu 2">
                <a:extLst>
                  <a:ext uri="{FF2B5EF4-FFF2-40B4-BE49-F238E27FC236}">
                    <a16:creationId xmlns:a16="http://schemas.microsoft.com/office/drawing/2014/main" id="{008EC606-325C-43A5-9588-FA860608FC62}"/>
                  </a:ext>
                </a:extLst>
              </p:cNvPr>
              <p:cNvSpPr>
                <a:spLocks noGrp="1" noRot="1" noChangeAspect="1" noMove="1" noResize="1" noEditPoints="1" noAdjustHandles="1" noChangeArrowheads="1" noChangeShapeType="1" noTextEdit="1"/>
              </p:cNvSpPr>
              <p:nvPr>
                <p:ph idx="1"/>
              </p:nvPr>
            </p:nvSpPr>
            <p:spPr>
              <a:xfrm>
                <a:off x="5370153" y="1526033"/>
                <a:ext cx="5536397" cy="3935281"/>
              </a:xfrm>
              <a:blipFill>
                <a:blip r:embed="rId2"/>
                <a:stretch>
                  <a:fillRect l="-2863" t="-3251" r="-2753"/>
                </a:stretch>
              </a:blipFill>
            </p:spPr>
            <p:txBody>
              <a:bodyPr/>
              <a:lstStyle/>
              <a:p>
                <a:r>
                  <a:rPr lang="fr-CA">
                    <a:noFill/>
                  </a:rPr>
                  <a:t> </a:t>
                </a:r>
              </a:p>
            </p:txBody>
          </p:sp>
        </mc:Fallback>
      </mc:AlternateContent>
    </p:spTree>
    <p:extLst>
      <p:ext uri="{BB962C8B-B14F-4D97-AF65-F5344CB8AC3E}">
        <p14:creationId xmlns:p14="http://schemas.microsoft.com/office/powerpoint/2010/main" val="350828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5A16B12-B425-4922-A5F0-D91370F9C07F}"/>
              </a:ext>
            </a:extLst>
          </p:cNvPr>
          <p:cNvSpPr>
            <a:spLocks noGrp="1"/>
          </p:cNvSpPr>
          <p:nvPr>
            <p:ph type="title"/>
          </p:nvPr>
        </p:nvSpPr>
        <p:spPr>
          <a:xfrm>
            <a:off x="526073" y="489439"/>
            <a:ext cx="11139854" cy="930447"/>
          </a:xfrm>
        </p:spPr>
        <p:txBody>
          <a:bodyPr vert="horz" lIns="91440" tIns="45720" rIns="91440" bIns="45720" rtlCol="0" anchor="b">
            <a:normAutofit fontScale="90000"/>
          </a:bodyPr>
          <a:lstStyle/>
          <a:p>
            <a:pPr algn="ctr"/>
            <a:r>
              <a:rPr lang="en-US" sz="4600" kern="1200" dirty="0" err="1">
                <a:solidFill>
                  <a:schemeClr val="bg1"/>
                </a:solidFill>
                <a:latin typeface="+mj-lt"/>
                <a:ea typeface="+mj-ea"/>
                <a:cs typeface="+mj-cs"/>
              </a:rPr>
              <a:t>Exemple</a:t>
            </a:r>
            <a:r>
              <a:rPr lang="en-US" sz="4600" kern="1200" dirty="0">
                <a:solidFill>
                  <a:schemeClr val="bg1"/>
                </a:solidFill>
                <a:latin typeface="+mj-lt"/>
                <a:ea typeface="+mj-ea"/>
                <a:cs typeface="+mj-cs"/>
              </a:rPr>
              <a:t> 1 : Damien et </a:t>
            </a:r>
            <a:r>
              <a:rPr lang="en-US" sz="4600" kern="1200" dirty="0" err="1">
                <a:solidFill>
                  <a:schemeClr val="bg1"/>
                </a:solidFill>
                <a:latin typeface="+mj-lt"/>
                <a:ea typeface="+mj-ea"/>
                <a:cs typeface="+mj-cs"/>
              </a:rPr>
              <a:t>Cléo</a:t>
            </a:r>
            <a:r>
              <a:rPr lang="en-US" sz="4600" kern="1200" dirty="0">
                <a:solidFill>
                  <a:schemeClr val="bg1"/>
                </a:solidFill>
                <a:latin typeface="+mj-lt"/>
                <a:ea typeface="+mj-ea"/>
                <a:cs typeface="+mj-cs"/>
              </a:rPr>
              <a:t> </a:t>
            </a:r>
            <a:r>
              <a:rPr lang="en-US" sz="4600" kern="1200" dirty="0" err="1">
                <a:solidFill>
                  <a:schemeClr val="bg1"/>
                </a:solidFill>
                <a:latin typeface="+mj-lt"/>
                <a:ea typeface="+mj-ea"/>
                <a:cs typeface="+mj-cs"/>
              </a:rPr>
              <a:t>partagent</a:t>
            </a:r>
            <a:r>
              <a:rPr lang="en-US" sz="4600" kern="1200" dirty="0">
                <a:solidFill>
                  <a:schemeClr val="bg1"/>
                </a:solidFill>
                <a:latin typeface="+mj-lt"/>
                <a:ea typeface="+mj-ea"/>
                <a:cs typeface="+mj-cs"/>
              </a:rPr>
              <a:t> un gâteau</a:t>
            </a:r>
          </a:p>
        </p:txBody>
      </p:sp>
      <p:cxnSp>
        <p:nvCxnSpPr>
          <p:cNvPr id="10"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0EA4E120-7AD7-4A34-8137-7064C506E965}"/>
              </a:ext>
            </a:extLst>
          </p:cNvPr>
          <p:cNvPicPr>
            <a:picLocks noChangeAspect="1"/>
          </p:cNvPicPr>
          <p:nvPr/>
        </p:nvPicPr>
        <p:blipFill>
          <a:blip r:embed="rId2"/>
          <a:stretch>
            <a:fillRect/>
          </a:stretch>
        </p:blipFill>
        <p:spPr>
          <a:xfrm>
            <a:off x="1163375" y="2427541"/>
            <a:ext cx="9810151" cy="3997637"/>
          </a:xfrm>
          <a:prstGeom prst="rect">
            <a:avLst/>
          </a:prstGeom>
          <a:noFill/>
        </p:spPr>
      </p:pic>
    </p:spTree>
    <p:extLst>
      <p:ext uri="{BB962C8B-B14F-4D97-AF65-F5344CB8AC3E}">
        <p14:creationId xmlns:p14="http://schemas.microsoft.com/office/powerpoint/2010/main" val="25308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5A16B12-B425-4922-A5F0-D91370F9C07F}"/>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kern="1200" dirty="0">
                <a:solidFill>
                  <a:schemeClr val="bg1"/>
                </a:solidFill>
                <a:latin typeface="+mj-lt"/>
                <a:ea typeface="+mj-ea"/>
                <a:cs typeface="+mj-cs"/>
              </a:rPr>
              <a:t>Damien et </a:t>
            </a:r>
            <a:r>
              <a:rPr lang="en-US" sz="4600" kern="1200" dirty="0" err="1">
                <a:solidFill>
                  <a:schemeClr val="bg1"/>
                </a:solidFill>
                <a:latin typeface="+mj-lt"/>
                <a:ea typeface="+mj-ea"/>
                <a:cs typeface="+mj-cs"/>
              </a:rPr>
              <a:t>Cléo</a:t>
            </a:r>
            <a:r>
              <a:rPr lang="en-US" sz="4600" kern="1200" dirty="0">
                <a:solidFill>
                  <a:schemeClr val="bg1"/>
                </a:solidFill>
                <a:latin typeface="+mj-lt"/>
                <a:ea typeface="+mj-ea"/>
                <a:cs typeface="+mj-cs"/>
              </a:rPr>
              <a:t> </a:t>
            </a:r>
            <a:r>
              <a:rPr lang="en-US" sz="4600" kern="1200" dirty="0" err="1">
                <a:solidFill>
                  <a:schemeClr val="bg1"/>
                </a:solidFill>
                <a:latin typeface="+mj-lt"/>
                <a:ea typeface="+mj-ea"/>
                <a:cs typeface="+mj-cs"/>
              </a:rPr>
              <a:t>partagent</a:t>
            </a:r>
            <a:r>
              <a:rPr lang="en-US" sz="4600" kern="1200" dirty="0">
                <a:solidFill>
                  <a:schemeClr val="bg1"/>
                </a:solidFill>
                <a:latin typeface="+mj-lt"/>
                <a:ea typeface="+mj-ea"/>
                <a:cs typeface="+mj-cs"/>
              </a:rPr>
              <a:t> un gâteau</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4A69EF1F-9C67-4901-8106-E6DDB74FB8FB}"/>
              </a:ext>
            </a:extLst>
          </p:cNvPr>
          <p:cNvPicPr>
            <a:picLocks noChangeAspect="1"/>
          </p:cNvPicPr>
          <p:nvPr/>
        </p:nvPicPr>
        <p:blipFill>
          <a:blip r:embed="rId2">
            <a:lum/>
            <a:alphaModFix/>
          </a:blip>
          <a:srcRect/>
          <a:stretch>
            <a:fillRect/>
          </a:stretch>
        </p:blipFill>
        <p:spPr>
          <a:xfrm>
            <a:off x="1219439" y="2427541"/>
            <a:ext cx="9678715" cy="3973872"/>
          </a:xfrm>
          <a:prstGeom prst="rect">
            <a:avLst/>
          </a:prstGeom>
          <a:noFill/>
          <a:ln>
            <a:noFill/>
          </a:ln>
        </p:spPr>
      </p:pic>
    </p:spTree>
    <p:extLst>
      <p:ext uri="{BB962C8B-B14F-4D97-AF65-F5344CB8AC3E}">
        <p14:creationId xmlns:p14="http://schemas.microsoft.com/office/powerpoint/2010/main" val="1302184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626</Words>
  <Application>Microsoft Office PowerPoint</Application>
  <PresentationFormat>Grand écran</PresentationFormat>
  <Paragraphs>114</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Cambria Math</vt:lpstr>
      <vt:lpstr>Helvetica</vt:lpstr>
      <vt:lpstr>Times New Roman</vt:lpstr>
      <vt:lpstr>Thème Office</vt:lpstr>
      <vt:lpstr>Présentation PowerPoint</vt:lpstr>
      <vt:lpstr>Les mathématiques du partage équitable</vt:lpstr>
      <vt:lpstr>Éléments de base d'un jeu de division équitable</vt:lpstr>
      <vt:lpstr>Hypothèses de base</vt:lpstr>
      <vt:lpstr>Partage équitable</vt:lpstr>
      <vt:lpstr>Méthodes de division équitable</vt:lpstr>
      <vt:lpstr>Méthode «je divise, tu choisis»</vt:lpstr>
      <vt:lpstr>Exemple 1 : Damien et Cléo partagent un gâteau</vt:lpstr>
      <vt:lpstr>Damien et Cléo partagent un gâteau</vt:lpstr>
      <vt:lpstr>Méthode du diviseur solitaire pour 3 joueurs</vt:lpstr>
      <vt:lpstr>Exemple 2 : Dom, Candy et Caroline partagent un gateau</vt:lpstr>
      <vt:lpstr>Exemple 3 : Darina, Chris et Colombe partagent un gateau</vt:lpstr>
      <vt:lpstr>Méthode du diviseur solitaire pour 4 joueurs</vt:lpstr>
      <vt:lpstr>Exemple 4 : Demi, Chan, Chloé et Conrad partagent un gateau</vt:lpstr>
      <vt:lpstr>Exemple 5 : Denise, Carl, Chantal et Camille partagent un gateau</vt:lpstr>
      <vt:lpstr>Méthode des marqueurs</vt:lpstr>
      <vt:lpstr>Présentation PowerPoint</vt:lpstr>
      <vt:lpstr>Présentation PowerPoint</vt:lpstr>
      <vt:lpstr>Dilemme du prisonnier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Bérubé</dc:creator>
  <cp:lastModifiedBy>Sylvain Bérubé</cp:lastModifiedBy>
  <cp:revision>2</cp:revision>
  <dcterms:created xsi:type="dcterms:W3CDTF">2022-10-31T02:34:25Z</dcterms:created>
  <dcterms:modified xsi:type="dcterms:W3CDTF">2022-10-31T05:19:37Z</dcterms:modified>
</cp:coreProperties>
</file>