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0FF96-24B3-481C-8738-3F3F34DB1BD3}" v="641" dt="2022-11-28T12:36:47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5" autoAdjust="0"/>
  </p:normalViewPr>
  <p:slideViewPr>
    <p:cSldViewPr snapToGrid="0">
      <p:cViewPr varScale="1">
        <p:scale>
          <a:sx n="64" d="100"/>
          <a:sy n="64" d="100"/>
        </p:scale>
        <p:origin x="144" y="28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han, Anik" userId="54262fd3-4634-4131-bb90-0ce55e74faae" providerId="ADAL" clId="{73D9D4B3-FFF4-49D9-9567-A9BBB7D15416}"/>
    <pc:docChg chg="undo custSel addSld modSld">
      <pc:chgData name="Trahan, Anik" userId="54262fd3-4634-4131-bb90-0ce55e74faae" providerId="ADAL" clId="{73D9D4B3-FFF4-49D9-9567-A9BBB7D15416}" dt="2022-11-25T14:50:57.845" v="94" actId="14100"/>
      <pc:docMkLst>
        <pc:docMk/>
      </pc:docMkLst>
      <pc:sldChg chg="modSp mod">
        <pc:chgData name="Trahan, Anik" userId="54262fd3-4634-4131-bb90-0ce55e74faae" providerId="ADAL" clId="{73D9D4B3-FFF4-49D9-9567-A9BBB7D15416}" dt="2022-11-25T14:47:56.244" v="71" actId="1076"/>
        <pc:sldMkLst>
          <pc:docMk/>
          <pc:sldMk cId="1146296459" sldId="256"/>
        </pc:sldMkLst>
        <pc:spChg chg="mod">
          <ac:chgData name="Trahan, Anik" userId="54262fd3-4634-4131-bb90-0ce55e74faae" providerId="ADAL" clId="{73D9D4B3-FFF4-49D9-9567-A9BBB7D15416}" dt="2022-11-21T15:52:34.603" v="4" actId="20577"/>
          <ac:spMkLst>
            <pc:docMk/>
            <pc:sldMk cId="1146296459" sldId="256"/>
            <ac:spMk id="2" creationId="{91D5B037-9DA8-4337-8403-4816B65F237E}"/>
          </ac:spMkLst>
        </pc:spChg>
        <pc:spChg chg="mod">
          <ac:chgData name="Trahan, Anik" userId="54262fd3-4634-4131-bb90-0ce55e74faae" providerId="ADAL" clId="{73D9D4B3-FFF4-49D9-9567-A9BBB7D15416}" dt="2022-11-25T14:47:56.244" v="71" actId="1076"/>
          <ac:spMkLst>
            <pc:docMk/>
            <pc:sldMk cId="1146296459" sldId="256"/>
            <ac:spMk id="3" creationId="{E154F977-993B-4AB1-8328-535B12C744BC}"/>
          </ac:spMkLst>
        </pc:spChg>
      </pc:sldChg>
      <pc:sldChg chg="modTransition modAnim">
        <pc:chgData name="Trahan, Anik" userId="54262fd3-4634-4131-bb90-0ce55e74faae" providerId="ADAL" clId="{73D9D4B3-FFF4-49D9-9567-A9BBB7D15416}" dt="2022-11-25T14:50:08.207" v="84"/>
        <pc:sldMkLst>
          <pc:docMk/>
          <pc:sldMk cId="555229560" sldId="257"/>
        </pc:sldMkLst>
      </pc:sldChg>
      <pc:sldChg chg="addSp delSp modSp mod modTransition modAnim">
        <pc:chgData name="Trahan, Anik" userId="54262fd3-4634-4131-bb90-0ce55e74faae" providerId="ADAL" clId="{73D9D4B3-FFF4-49D9-9567-A9BBB7D15416}" dt="2022-11-25T14:50:57.845" v="94" actId="14100"/>
        <pc:sldMkLst>
          <pc:docMk/>
          <pc:sldMk cId="2849016298" sldId="259"/>
        </pc:sldMkLst>
        <pc:spChg chg="mod">
          <ac:chgData name="Trahan, Anik" userId="54262fd3-4634-4131-bb90-0ce55e74faae" providerId="ADAL" clId="{73D9D4B3-FFF4-49D9-9567-A9BBB7D15416}" dt="2022-11-25T14:49:01.956" v="74" actId="26606"/>
          <ac:spMkLst>
            <pc:docMk/>
            <pc:sldMk cId="2849016298" sldId="259"/>
            <ac:spMk id="2" creationId="{5A73D66E-8EAA-4A58-AFE0-D788CA50F27C}"/>
          </ac:spMkLst>
        </pc:spChg>
        <pc:spChg chg="mod">
          <ac:chgData name="Trahan, Anik" userId="54262fd3-4634-4131-bb90-0ce55e74faae" providerId="ADAL" clId="{73D9D4B3-FFF4-49D9-9567-A9BBB7D15416}" dt="2022-11-25T14:50:57.845" v="94" actId="14100"/>
          <ac:spMkLst>
            <pc:docMk/>
            <pc:sldMk cId="2849016298" sldId="259"/>
            <ac:spMk id="3" creationId="{E639471B-96FF-4C15-B3C4-7134AE4146DE}"/>
          </ac:spMkLst>
        </pc:spChg>
        <pc:spChg chg="mod">
          <ac:chgData name="Trahan, Anik" userId="54262fd3-4634-4131-bb90-0ce55e74faae" providerId="ADAL" clId="{73D9D4B3-FFF4-49D9-9567-A9BBB7D15416}" dt="2022-11-25T14:50:54.627" v="93" actId="14100"/>
          <ac:spMkLst>
            <pc:docMk/>
            <pc:sldMk cId="2849016298" sldId="259"/>
            <ac:spMk id="4" creationId="{35802823-3DA6-471D-B573-7007B5F02197}"/>
          </ac:spMkLst>
        </pc:spChg>
        <pc:spChg chg="del">
          <ac:chgData name="Trahan, Anik" userId="54262fd3-4634-4131-bb90-0ce55e74faae" providerId="ADAL" clId="{73D9D4B3-FFF4-49D9-9567-A9BBB7D15416}" dt="2022-11-25T14:49:01.956" v="74" actId="26606"/>
          <ac:spMkLst>
            <pc:docMk/>
            <pc:sldMk cId="2849016298" sldId="259"/>
            <ac:spMk id="9" creationId="{4C608BEB-860E-4094-8511-78603564A75E}"/>
          </ac:spMkLst>
        </pc:spChg>
        <pc:spChg chg="add">
          <ac:chgData name="Trahan, Anik" userId="54262fd3-4634-4131-bb90-0ce55e74faae" providerId="ADAL" clId="{73D9D4B3-FFF4-49D9-9567-A9BBB7D15416}" dt="2022-11-25T14:49:01.956" v="74" actId="26606"/>
          <ac:spMkLst>
            <pc:docMk/>
            <pc:sldMk cId="2849016298" sldId="259"/>
            <ac:spMk id="16" creationId="{8CA06CD6-90CA-4C45-856C-6771339E1E22}"/>
          </ac:spMkLst>
        </pc:spChg>
        <pc:cxnChg chg="del">
          <ac:chgData name="Trahan, Anik" userId="54262fd3-4634-4131-bb90-0ce55e74faae" providerId="ADAL" clId="{73D9D4B3-FFF4-49D9-9567-A9BBB7D15416}" dt="2022-11-25T14:49:01.956" v="74" actId="26606"/>
          <ac:cxnSpMkLst>
            <pc:docMk/>
            <pc:sldMk cId="2849016298" sldId="259"/>
            <ac:cxnSpMk id="11" creationId="{1F16A8D4-FE87-4604-88B2-394B5D1EB437}"/>
          </ac:cxnSpMkLst>
        </pc:cxnChg>
        <pc:cxnChg chg="add">
          <ac:chgData name="Trahan, Anik" userId="54262fd3-4634-4131-bb90-0ce55e74faae" providerId="ADAL" clId="{73D9D4B3-FFF4-49D9-9567-A9BBB7D15416}" dt="2022-11-25T14:49:01.956" v="74" actId="26606"/>
          <ac:cxnSpMkLst>
            <pc:docMk/>
            <pc:sldMk cId="2849016298" sldId="259"/>
            <ac:cxnSpMk id="18" creationId="{5021601D-2758-4B15-A31C-FDA184C51B3A}"/>
          </ac:cxnSpMkLst>
        </pc:cxnChg>
      </pc:sldChg>
      <pc:sldChg chg="addSp modSp new mod modAnim">
        <pc:chgData name="Trahan, Anik" userId="54262fd3-4634-4131-bb90-0ce55e74faae" providerId="ADAL" clId="{73D9D4B3-FFF4-49D9-9567-A9BBB7D15416}" dt="2022-11-21T15:52:12.631" v="3" actId="14100"/>
        <pc:sldMkLst>
          <pc:docMk/>
          <pc:sldMk cId="49321377" sldId="260"/>
        </pc:sldMkLst>
        <pc:picChg chg="add mod">
          <ac:chgData name="Trahan, Anik" userId="54262fd3-4634-4131-bb90-0ce55e74faae" providerId="ADAL" clId="{73D9D4B3-FFF4-49D9-9567-A9BBB7D15416}" dt="2022-11-21T15:52:12.631" v="3" actId="14100"/>
          <ac:picMkLst>
            <pc:docMk/>
            <pc:sldMk cId="49321377" sldId="260"/>
            <ac:picMk id="2" creationId="{0D33A63B-F426-4A64-9A3F-DCBC5D309336}"/>
          </ac:picMkLst>
        </pc:picChg>
      </pc:sldChg>
    </pc:docChg>
  </pc:docChgLst>
  <pc:docChgLst>
    <pc:chgData name="Trahan, Anik" userId="54262fd3-4634-4131-bb90-0ce55e74faae" providerId="ADAL" clId="{CD20FF96-24B3-481C-8738-3F3F34DB1BD3}"/>
    <pc:docChg chg="custSel modSld">
      <pc:chgData name="Trahan, Anik" userId="54262fd3-4634-4131-bb90-0ce55e74faae" providerId="ADAL" clId="{CD20FF96-24B3-481C-8738-3F3F34DB1BD3}" dt="2022-11-28T12:33:18.401" v="18"/>
      <pc:docMkLst>
        <pc:docMk/>
      </pc:docMkLst>
      <pc:sldChg chg="modSp mod">
        <pc:chgData name="Trahan, Anik" userId="54262fd3-4634-4131-bb90-0ce55e74faae" providerId="ADAL" clId="{CD20FF96-24B3-481C-8738-3F3F34DB1BD3}" dt="2022-11-28T12:33:17.091" v="2"/>
        <pc:sldMkLst>
          <pc:docMk/>
          <pc:sldMk cId="1146296459" sldId="256"/>
        </pc:sldMkLst>
        <pc:spChg chg="replST">
          <ac:chgData name="Trahan, Anik" userId="54262fd3-4634-4131-bb90-0ce55e74faae" providerId="ADAL" clId="{CD20FF96-24B3-481C-8738-3F3F34DB1BD3}" dt="2022-11-28T12:33:17.009" v="1"/>
          <ac:spMkLst>
            <pc:docMk/>
            <pc:sldMk cId="1146296459" sldId="256"/>
            <ac:spMk id="2" creationId="{91D5B037-9DA8-4337-8403-4816B65F237E}"/>
          </ac:spMkLst>
        </pc:spChg>
        <pc:spChg chg="replST">
          <ac:chgData name="Trahan, Anik" userId="54262fd3-4634-4131-bb90-0ce55e74faae" providerId="ADAL" clId="{CD20FF96-24B3-481C-8738-3F3F34DB1BD3}" dt="2022-11-28T12:33:17.091" v="2"/>
          <ac:spMkLst>
            <pc:docMk/>
            <pc:sldMk cId="1146296459" sldId="256"/>
            <ac:spMk id="3" creationId="{E154F977-993B-4AB1-8328-535B12C744BC}"/>
          </ac:spMkLst>
        </pc:spChg>
      </pc:sldChg>
      <pc:sldChg chg="modSp mod modNotes">
        <pc:chgData name="Trahan, Anik" userId="54262fd3-4634-4131-bb90-0ce55e74faae" providerId="ADAL" clId="{CD20FF96-24B3-481C-8738-3F3F34DB1BD3}" dt="2022-11-28T12:33:17.911" v="12"/>
        <pc:sldMkLst>
          <pc:docMk/>
          <pc:sldMk cId="555229560" sldId="257"/>
        </pc:sldMkLst>
        <pc:spChg chg="replST">
          <ac:chgData name="Trahan, Anik" userId="54262fd3-4634-4131-bb90-0ce55e74faae" providerId="ADAL" clId="{CD20FF96-24B3-481C-8738-3F3F34DB1BD3}" dt="2022-11-28T12:33:17.578" v="8"/>
          <ac:spMkLst>
            <pc:docMk/>
            <pc:sldMk cId="555229560" sldId="257"/>
            <ac:spMk id="2" creationId="{80304300-F573-4389-8BF9-973DC4DABEB5}"/>
          </ac:spMkLst>
        </pc:spChg>
        <pc:spChg chg="replST">
          <ac:chgData name="Trahan, Anik" userId="54262fd3-4634-4131-bb90-0ce55e74faae" providerId="ADAL" clId="{CD20FF96-24B3-481C-8738-3F3F34DB1BD3}" dt="2022-11-28T12:33:17.657" v="9"/>
          <ac:spMkLst>
            <pc:docMk/>
            <pc:sldMk cId="555229560" sldId="257"/>
            <ac:spMk id="3" creationId="{ABD7BDEF-EB0B-4DDD-BC53-F6A6E0D5C9EA}"/>
          </ac:spMkLst>
        </pc:spChg>
        <pc:spChg chg="replST">
          <ac:chgData name="Trahan, Anik" userId="54262fd3-4634-4131-bb90-0ce55e74faae" providerId="ADAL" clId="{CD20FF96-24B3-481C-8738-3F3F34DB1BD3}" dt="2022-11-28T12:33:17.743" v="10"/>
          <ac:spMkLst>
            <pc:docMk/>
            <pc:sldMk cId="555229560" sldId="257"/>
            <ac:spMk id="10" creationId="{59A309A7-1751-4ABE-A3C1-EEC40366AD89}"/>
          </ac:spMkLst>
        </pc:spChg>
        <pc:spChg chg="replST">
          <ac:chgData name="Trahan, Anik" userId="54262fd3-4634-4131-bb90-0ce55e74faae" providerId="ADAL" clId="{CD20FF96-24B3-481C-8738-3F3F34DB1BD3}" dt="2022-11-28T12:33:17.817" v="11"/>
          <ac:spMkLst>
            <pc:docMk/>
            <pc:sldMk cId="555229560" sldId="257"/>
            <ac:spMk id="12" creationId="{967D8EB6-EAE1-4F9C-B398-83321E287204}"/>
          </ac:spMkLst>
        </pc:spChg>
        <pc:picChg chg="replST">
          <ac:chgData name="Trahan, Anik" userId="54262fd3-4634-4131-bb90-0ce55e74faae" providerId="ADAL" clId="{CD20FF96-24B3-481C-8738-3F3F34DB1BD3}" dt="2022-11-28T12:33:17.911" v="12"/>
          <ac:picMkLst>
            <pc:docMk/>
            <pc:sldMk cId="555229560" sldId="257"/>
            <ac:picMk id="7" creationId="{0890EA7A-2500-C6D5-B26B-278CBE9CB94D}"/>
          </ac:picMkLst>
        </pc:picChg>
      </pc:sldChg>
      <pc:sldChg chg="modSp mod">
        <pc:chgData name="Trahan, Anik" userId="54262fd3-4634-4131-bb90-0ce55e74faae" providerId="ADAL" clId="{CD20FF96-24B3-481C-8738-3F3F34DB1BD3}" dt="2022-11-28T12:33:18.310" v="17"/>
        <pc:sldMkLst>
          <pc:docMk/>
          <pc:sldMk cId="290899584" sldId="258"/>
        </pc:sldMkLst>
        <pc:spChg chg="replST">
          <ac:chgData name="Trahan, Anik" userId="54262fd3-4634-4131-bb90-0ce55e74faae" providerId="ADAL" clId="{CD20FF96-24B3-481C-8738-3F3F34DB1BD3}" dt="2022-11-28T12:33:17.988" v="13"/>
          <ac:spMkLst>
            <pc:docMk/>
            <pc:sldMk cId="290899584" sldId="258"/>
            <ac:spMk id="4" creationId="{5B32E347-776C-458D-97C0-44A753165503}"/>
          </ac:spMkLst>
        </pc:spChg>
        <pc:spChg chg="replST">
          <ac:chgData name="Trahan, Anik" userId="54262fd3-4634-4131-bb90-0ce55e74faae" providerId="ADAL" clId="{CD20FF96-24B3-481C-8738-3F3F34DB1BD3}" dt="2022-11-28T12:33:18.068" v="14"/>
          <ac:spMkLst>
            <pc:docMk/>
            <pc:sldMk cId="290899584" sldId="258"/>
            <ac:spMk id="5" creationId="{8F8F059A-0E30-4EFD-A81F-DAF8544158C8}"/>
          </ac:spMkLst>
        </pc:spChg>
        <pc:spChg chg="replST">
          <ac:chgData name="Trahan, Anik" userId="54262fd3-4634-4131-bb90-0ce55e74faae" providerId="ADAL" clId="{CD20FF96-24B3-481C-8738-3F3F34DB1BD3}" dt="2022-11-28T12:33:18.149" v="15"/>
          <ac:spMkLst>
            <pc:docMk/>
            <pc:sldMk cId="290899584" sldId="258"/>
            <ac:spMk id="7" creationId="{A3F2C450-73A0-468B-BF92-EE4FF76C53D8}"/>
          </ac:spMkLst>
        </pc:spChg>
        <pc:picChg chg="replST">
          <ac:chgData name="Trahan, Anik" userId="54262fd3-4634-4131-bb90-0ce55e74faae" providerId="ADAL" clId="{CD20FF96-24B3-481C-8738-3F3F34DB1BD3}" dt="2022-11-28T12:33:18.229" v="16"/>
          <ac:picMkLst>
            <pc:docMk/>
            <pc:sldMk cId="290899584" sldId="258"/>
            <ac:picMk id="10" creationId="{3CF41C54-07AB-4E09-ABFF-3418CE16C297}"/>
          </ac:picMkLst>
        </pc:picChg>
        <pc:picChg chg="replST">
          <ac:chgData name="Trahan, Anik" userId="54262fd3-4634-4131-bb90-0ce55e74faae" providerId="ADAL" clId="{CD20FF96-24B3-481C-8738-3F3F34DB1BD3}" dt="2022-11-28T12:33:18.310" v="17"/>
          <ac:picMkLst>
            <pc:docMk/>
            <pc:sldMk cId="290899584" sldId="258"/>
            <ac:picMk id="1028" creationId="{AB725433-CD9D-4E7F-AAA7-38331F267C7C}"/>
          </ac:picMkLst>
        </pc:picChg>
      </pc:sldChg>
      <pc:sldChg chg="modSp mod">
        <pc:chgData name="Trahan, Anik" userId="54262fd3-4634-4131-bb90-0ce55e74faae" providerId="ADAL" clId="{CD20FF96-24B3-481C-8738-3F3F34DB1BD3}" dt="2022-11-28T12:33:17.498" v="7"/>
        <pc:sldMkLst>
          <pc:docMk/>
          <pc:sldMk cId="2849016298" sldId="259"/>
        </pc:sldMkLst>
        <pc:spChg chg="replST">
          <ac:chgData name="Trahan, Anik" userId="54262fd3-4634-4131-bb90-0ce55e74faae" providerId="ADAL" clId="{CD20FF96-24B3-481C-8738-3F3F34DB1BD3}" dt="2022-11-28T12:33:17.254" v="4"/>
          <ac:spMkLst>
            <pc:docMk/>
            <pc:sldMk cId="2849016298" sldId="259"/>
            <ac:spMk id="2" creationId="{5A73D66E-8EAA-4A58-AFE0-D788CA50F27C}"/>
          </ac:spMkLst>
        </pc:spChg>
        <pc:spChg chg="replST">
          <ac:chgData name="Trahan, Anik" userId="54262fd3-4634-4131-bb90-0ce55e74faae" providerId="ADAL" clId="{CD20FF96-24B3-481C-8738-3F3F34DB1BD3}" dt="2022-11-28T12:33:17.424" v="6"/>
          <ac:spMkLst>
            <pc:docMk/>
            <pc:sldMk cId="2849016298" sldId="259"/>
            <ac:spMk id="3" creationId="{E639471B-96FF-4C15-B3C4-7134AE4146DE}"/>
          </ac:spMkLst>
        </pc:spChg>
        <pc:spChg chg="replST">
          <ac:chgData name="Trahan, Anik" userId="54262fd3-4634-4131-bb90-0ce55e74faae" providerId="ADAL" clId="{CD20FF96-24B3-481C-8738-3F3F34DB1BD3}" dt="2022-11-28T12:33:17.498" v="7"/>
          <ac:spMkLst>
            <pc:docMk/>
            <pc:sldMk cId="2849016298" sldId="259"/>
            <ac:spMk id="4" creationId="{35802823-3DA6-471D-B573-7007B5F02197}"/>
          </ac:spMkLst>
        </pc:spChg>
        <pc:spChg chg="replST">
          <ac:chgData name="Trahan, Anik" userId="54262fd3-4634-4131-bb90-0ce55e74faae" providerId="ADAL" clId="{CD20FF96-24B3-481C-8738-3F3F34DB1BD3}" dt="2022-11-28T12:33:17.173" v="3"/>
          <ac:spMkLst>
            <pc:docMk/>
            <pc:sldMk cId="2849016298" sldId="259"/>
            <ac:spMk id="16" creationId="{8CA06CD6-90CA-4C45-856C-6771339E1E22}"/>
          </ac:spMkLst>
        </pc:spChg>
        <pc:cxnChg chg="replST">
          <ac:chgData name="Trahan, Anik" userId="54262fd3-4634-4131-bb90-0ce55e74faae" providerId="ADAL" clId="{CD20FF96-24B3-481C-8738-3F3F34DB1BD3}" dt="2022-11-28T12:33:17.336" v="5"/>
          <ac:cxnSpMkLst>
            <pc:docMk/>
            <pc:sldMk cId="2849016298" sldId="259"/>
            <ac:cxnSpMk id="18" creationId="{5021601D-2758-4B15-A31C-FDA184C51B3A}"/>
          </ac:cxnSpMkLst>
        </pc:cxnChg>
      </pc:sldChg>
      <pc:sldChg chg="modSp mod">
        <pc:chgData name="Trahan, Anik" userId="54262fd3-4634-4131-bb90-0ce55e74faae" providerId="ADAL" clId="{CD20FF96-24B3-481C-8738-3F3F34DB1BD3}" dt="2022-11-28T12:33:18.401" v="18"/>
        <pc:sldMkLst>
          <pc:docMk/>
          <pc:sldMk cId="49321377" sldId="260"/>
        </pc:sldMkLst>
        <pc:picChg chg="replST">
          <ac:chgData name="Trahan, Anik" userId="54262fd3-4634-4131-bb90-0ce55e74faae" providerId="ADAL" clId="{CD20FF96-24B3-481C-8738-3F3F34DB1BD3}" dt="2022-11-28T12:33:18.401" v="18"/>
          <ac:picMkLst>
            <pc:docMk/>
            <pc:sldMk cId="49321377" sldId="260"/>
            <ac:picMk id="2" creationId="{0D33A63B-F426-4A64-9A3F-DCBC5D3093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707A5-30DA-4544-9363-82F9D9B21895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CBFC0-17F9-4926-A9BB-1BD42E947E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11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Définitions</a:t>
            </a:r>
            <a:r>
              <a:rPr lang="fr-CA" baseline="0" dirty="0"/>
              <a:t> plates pour être rigoureux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CBFC0-17F9-4926-A9BB-1BD42E947EF4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357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Je</a:t>
            </a:r>
            <a:r>
              <a:rPr lang="fr-CA" baseline="0" dirty="0"/>
              <a:t> pensais juste vérifier qu’ils sont pythagoriciens en calculant a²+b² et vérifier que ça donne c².</a:t>
            </a:r>
          </a:p>
          <a:p>
            <a:r>
              <a:rPr lang="fr-CA" baseline="0" dirty="0"/>
              <a:t>Les formules peuvent se trouver par un triangle rectangle dans un cercle unitaire où l’hypoténuse est sur le diamètre et l’angle droit sur le cercle.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CBFC0-17F9-4926-A9BB-1BD42E947EF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04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Je voulais</a:t>
            </a:r>
            <a:r>
              <a:rPr lang="fr-CA" baseline="0" dirty="0"/>
              <a:t> demander aux étudiants de prendre la racine 12</a:t>
            </a:r>
            <a:r>
              <a:rPr lang="fr-CA" baseline="30000" dirty="0"/>
              <a:t>e</a:t>
            </a:r>
            <a:r>
              <a:rPr lang="fr-CA" baseline="0" dirty="0"/>
              <a:t> et 1782^12+1841^12. Je pensais le faire aussi devant eux avec un Sharp </a:t>
            </a:r>
            <a:r>
              <a:rPr lang="fr-CA" baseline="0" dirty="0" err="1"/>
              <a:t>Emulator</a:t>
            </a:r>
            <a:r>
              <a:rPr lang="fr-CA" baseline="0" dirty="0"/>
              <a:t> (la calculatrice Windows est trop précise). Ensuite par des propriétés de divisibilité, se rendre compte que ces égalités son fausses.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CBFC0-17F9-4926-A9BB-1BD42E947EF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0451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https://youtu.be/EcPPjZVB2vA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CBFC0-17F9-4926-A9BB-1BD42E947EF4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938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C3651-F8D3-4497-8F64-B6D74FC47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7D7F37-4445-442F-8FF2-277BDBEAD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55173-60B0-41CE-9DDC-6742CF29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7D391B-3F55-4D61-8606-04462357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D38C28-6F71-4755-A02B-85C945F65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08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91616-6593-41B3-BF39-5F2DC4689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58B197-87EB-4E59-8C48-892335971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941CE1-3716-4394-8DAA-F212CFB7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243CEC-C8D2-405E-8EA2-03E2ADE7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5AD415-DFD1-491B-B11B-B0DEC0FD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3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8F7DA1-26B0-4C3E-AFD0-11A2299F7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DC266F-07BE-4731-B159-3C3703E36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DE2E1F-B6C3-4B41-AFA0-9AF2D495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A80831-9235-4C4C-A9A8-CE434027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41BACB-92F0-4913-9B6C-A43E79EB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556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26A15-7C80-418D-822C-7B333703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0E9FB2-737A-4A6D-AB8E-E4BCAA8F2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BE7DF-B6EB-4C35-B6B1-FB72F66E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9F0B4A-FCE9-415A-B134-C4ECD20E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9AFB8-19BC-4530-A427-01DE9A37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067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2F957-F0D2-4494-90E8-9EE079DE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E46FB6-0260-4E45-995F-EB3510096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588C8E-4BB4-46FC-B661-EECB3CE0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85F051-6F88-47D4-9C81-3BEFA5EE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1A5827-F3C6-4592-83C5-C6FA4AE6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7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F572C-1B10-4DD4-B9DB-31BE03E1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9F6EF3-06D3-48FD-828E-71DAEE52B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49731F-E069-4099-94C8-2CA7C805C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BA106B-DB3B-4B6A-A334-8A27B0FB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B7CC9B-84D1-445E-8049-8C972FCE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B4EE5C-68A9-47BC-BB2A-92765380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378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81C5C-67F6-43BD-975F-0539C3E0B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768280-689D-4F3B-8BF9-AF7A53896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44A6B1-415D-4DE6-8CA2-FE0A8472B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EF4785-FCFE-4794-9E6A-A19367CA9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50B52F-2E33-4473-A02C-2259967DC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3444E0-55D7-47D0-8A0F-1BFA97D1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09976C-5E53-4740-A93A-57CE22DC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4AAD0E-241C-43FB-A97D-0195C9DF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F0AD4-BA70-4ED9-81F5-196616C3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68A021-5517-4A33-8369-1FD7EE4B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F306FD-B955-4BA6-A177-C8F44A8A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5D64820-8FF6-42CB-BF8C-D38F3205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425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BD75B1-4C20-4C2E-8871-E4A18A50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92A8C3-F626-418B-8FBB-2CB9B2DF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B69091-B06A-4016-86B5-69C3C847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42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1BC22-52BA-444A-AE87-FE831B0A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EC8D9-0F9E-4020-BA3E-256B3B78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E3FBFC-BF87-4887-B621-B19BB3BC9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B7F404-DD72-437E-9E7A-C7014876F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D75DCF-F708-4A99-818A-BFFE4E9D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1673E6-1070-4546-AFF5-94092CCD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66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94DA8-3091-45F9-A268-49BBDCD9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392BD1-F51B-4E6B-AC1B-1328715DE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7FD328-D6FE-4530-8F60-1FFA7525A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E6A7F9-3268-47DB-ADA9-A03B38E5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D8037E-6E7F-440E-B9BA-3D41405C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C37B12-366C-4F24-929D-604D321B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74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4F929E-D5DF-4F76-A40B-B93A47BB7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45390E-86FC-4C1B-B4E1-7127A4A0E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21B6D5-0863-49C0-8CDE-8D3A23424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B012-6103-4CBB-87C3-FF773E1535B4}" type="datetimeFigureOut">
              <a:rPr lang="fr-CA" smtClean="0"/>
              <a:t>2022-11-28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14453-7237-48EF-89C1-A0C8798FF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71FFF3-CAE1-4095-A22E-16C2D1A63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DBD2E-BCFC-4433-9520-59915B9D254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688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10" Type="http://schemas.openxmlformats.org/officeDocument/2006/relationships/image" Target="../media/image5.svg"/><Relationship Id="rId4" Type="http://schemas.openxmlformats.org/officeDocument/2006/relationships/tags" Target="../tags/tag1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video" Target="https://www.youtube.com/embed/EcPPjZVB2vA?feature=oembed" TargetMode="Externa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5B037-9DA8-4337-8403-4816B65F237E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Triplets pythagoriciens et sa non-généralisation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54F977-993B-4AB1-8328-535B12C744BC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42586" y="5031342"/>
            <a:ext cx="9144000" cy="1655762"/>
          </a:xfrm>
        </p:spPr>
        <p:txBody>
          <a:bodyPr/>
          <a:lstStyle/>
          <a:p>
            <a:pPr algn="r"/>
            <a:r>
              <a:rPr lang="fr-CA" dirty="0"/>
              <a:t>Club math</a:t>
            </a:r>
          </a:p>
          <a:p>
            <a:pPr algn="r"/>
            <a:r>
              <a:rPr lang="fr-CA" dirty="0"/>
              <a:t>28 novembre 2022</a:t>
            </a:r>
          </a:p>
          <a:p>
            <a:pPr algn="r"/>
            <a:r>
              <a:rPr lang="fr-CA" dirty="0"/>
              <a:t>An!k Trahan</a:t>
            </a:r>
          </a:p>
        </p:txBody>
      </p:sp>
    </p:spTree>
    <p:extLst>
      <p:ext uri="{BB962C8B-B14F-4D97-AF65-F5344CB8AC3E}">
        <p14:creationId xmlns:p14="http://schemas.microsoft.com/office/powerpoint/2010/main" val="114629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A73D66E-8EAA-4A58-AFE0-D788CA50F27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fr-CA" dirty="0">
                <a:solidFill>
                  <a:schemeClr val="accent1"/>
                </a:solidFill>
              </a:rPr>
              <a:t>Triplets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639471B-96FF-4C15-B3C4-7134AE4146DE}"/>
                  </a:ext>
                </a:extLst>
              </p:cNvPr>
              <p:cNvSpPr>
                <a:spLocks noGrp="1"/>
              </p:cNvSpPr>
              <p:nvPr>
                <p:ph sz="half" idx="1"/>
                <p:custDataLst>
                  <p:tags r:id="rId4"/>
                </p:custDataLst>
              </p:nvPr>
            </p:nvSpPr>
            <p:spPr>
              <a:xfrm>
                <a:off x="4654297" y="963507"/>
                <a:ext cx="7216138" cy="2304627"/>
              </a:xfrm>
            </p:spPr>
            <p:txBody>
              <a:bodyPr anchor="b">
                <a:normAutofit/>
              </a:bodyPr>
              <a:lstStyle/>
              <a:p>
                <a:pPr marL="0" indent="0">
                  <a:buNone/>
                </a:pPr>
                <a:r>
                  <a:rPr lang="fr-CA" sz="3000" b="1" dirty="0"/>
                  <a:t>pythagoriciens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fr-CA" sz="30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CA" sz="3000" b="0" i="0">
                          <a:latin typeface="Cambria Math" panose="02040503050406030204" pitchFamily="18" charset="0"/>
                        </a:rPr>
                        <m:t>tels</m:t>
                      </m:r>
                      <m:r>
                        <a:rPr lang="fr-CA" sz="30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CA" sz="3000" b="0" i="0">
                          <a:latin typeface="Cambria Math" panose="02040503050406030204" pitchFamily="18" charset="0"/>
                        </a:rPr>
                        <m:t>que</m:t>
                      </m:r>
                      <m:r>
                        <a:rPr lang="fr-CA" sz="3000" b="0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CA" sz="3000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CA" sz="30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CA" sz="3000" dirty="0"/>
              </a:p>
              <a:p>
                <a:pPr marL="0" indent="0" algn="r">
                  <a:buNone/>
                </a:pPr>
                <a:r>
                  <a:rPr lang="fr-CA" sz="3000" dirty="0"/>
                  <a:t>avec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CA" sz="3000" dirty="0"/>
                  <a:t>,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CA" sz="3000" dirty="0"/>
                  <a:t>,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fr-CA" sz="3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639471B-96FF-4C15-B3C4-7134AE4146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54297" y="963507"/>
                <a:ext cx="7216138" cy="2304627"/>
              </a:xfrm>
              <a:blipFill>
                <a:blip r:embed="rId8"/>
                <a:stretch>
                  <a:fillRect l="-2029" b="-8466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3">
                <a:extLst>
                  <a:ext uri="{FF2B5EF4-FFF2-40B4-BE49-F238E27FC236}">
                    <a16:creationId xmlns:a16="http://schemas.microsoft.com/office/drawing/2014/main" id="{35802823-3DA6-471D-B573-7007B5F02197}"/>
                  </a:ext>
                </a:extLst>
              </p:cNvPr>
              <p:cNvSpPr>
                <a:spLocks noGrp="1"/>
              </p:cNvSpPr>
              <p:nvPr>
                <p:ph sz="half" idx="2"/>
                <p:custDataLst>
                  <p:tags r:id="rId5"/>
                </p:custDataLst>
              </p:nvPr>
            </p:nvSpPr>
            <p:spPr>
              <a:xfrm>
                <a:off x="4654297" y="3589866"/>
                <a:ext cx="7216124" cy="23046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CA" sz="3000" b="1" dirty="0"/>
                  <a:t>et leur généralisation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fr-CA" sz="30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CA" sz="3000" b="0" i="0">
                          <a:latin typeface="Cambria Math" panose="02040503050406030204" pitchFamily="18" charset="0"/>
                        </a:rPr>
                        <m:t>tels</m:t>
                      </m:r>
                      <m:r>
                        <a:rPr lang="fr-CA" sz="3000" b="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CA" sz="3000" b="0" i="0">
                          <a:latin typeface="Cambria Math" panose="02040503050406030204" pitchFamily="18" charset="0"/>
                        </a:rPr>
                        <m:t>que</m:t>
                      </m:r>
                      <m:r>
                        <a:rPr lang="fr-CA" sz="3000" b="0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fr-CA" sz="3000" b="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fr-CA" sz="30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CA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fr-CA" sz="30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fr-CA" sz="3000" dirty="0"/>
              </a:p>
              <a:p>
                <a:pPr marL="0" indent="0" algn="r">
                  <a:buNone/>
                </a:pPr>
                <a:r>
                  <a:rPr lang="fr-CA" sz="3000" dirty="0"/>
                  <a:t>avec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CA" sz="3000" dirty="0"/>
                  <a:t>,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CA" sz="3000" dirty="0"/>
                  <a:t>, </a:t>
                </a:r>
                <a14:m>
                  <m:oMath xmlns:m="http://schemas.openxmlformats.org/officeDocument/2006/math">
                    <m:r>
                      <a:rPr lang="fr-CA" sz="30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fr-CA" sz="30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  <m:sup>
                        <m:r>
                          <a:rPr lang="fr-CA" sz="3000" b="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fr-CA" sz="30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ℕ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fr-CA" sz="3000" b="0" i="1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fr-CA" sz="3000" dirty="0"/>
              </a:p>
              <a:p>
                <a:pPr marL="0" indent="0">
                  <a:buNone/>
                </a:pPr>
                <a:endParaRPr lang="fr-CA" sz="2000" dirty="0"/>
              </a:p>
            </p:txBody>
          </p:sp>
        </mc:Choice>
        <mc:Fallback xmlns="">
          <p:sp>
            <p:nvSpPr>
              <p:cNvPr id="4" name="Espace réservé du contenu 3">
                <a:extLst>
                  <a:ext uri="{FF2B5EF4-FFF2-40B4-BE49-F238E27FC236}">
                    <a16:creationId xmlns:a16="http://schemas.microsoft.com/office/drawing/2014/main" id="{35802823-3DA6-471D-B573-7007B5F021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54297" y="3589866"/>
                <a:ext cx="7216124" cy="2304628"/>
              </a:xfrm>
              <a:blipFill>
                <a:blip r:embed="rId9"/>
                <a:stretch>
                  <a:fillRect l="-2029" t="-529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016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04300-F573-4389-8BF9-973DC4DABEB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CA" dirty="0"/>
              <a:t>Il y a une infinité de triplets pythagoriciens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BD7BDEF-EB0B-4DDD-BC53-F6A6E0D5C9EA}"/>
                  </a:ext>
                </a:extLst>
              </p:cNvPr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62174" y="2093446"/>
                <a:ext cx="8148426" cy="3450613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A" sz="3200" b="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CA" sz="32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ℕ</m:t>
                          </m:r>
                        </m:e>
                        <m:sup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CA" sz="3200" b="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fr-CA" sz="32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ℕ</m:t>
                          </m:r>
                        </m:e>
                        <m:sup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CA" sz="3200" b="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fr-CA" sz="3200" b="0" i="0">
                          <a:latin typeface="Cambria Math" panose="02040503050406030204" pitchFamily="18" charset="0"/>
                        </a:rPr>
                        <m:t>pgcd</m:t>
                      </m:r>
                      <m:d>
                        <m:dPr>
                          <m:ctrlPr>
                            <a:rPr lang="fr-CA" sz="32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CA" sz="3200" b="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fr-CA" sz="3200" b="0" i="1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r-CA" sz="32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CA" sz="3200" b="0" i="0">
                          <a:latin typeface="Cambria Math" panose="02040503050406030204" pitchFamily="18" charset="0"/>
                        </a:rPr>
                        <m:t>impair</m:t>
                      </m:r>
                    </m:oMath>
                  </m:oMathPara>
                </a14:m>
                <a:endParaRPr lang="fr-CA" sz="32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CA" sz="36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fr-CA" sz="36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fr-CA" sz="3600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fr-CA" sz="3600" b="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e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=2</m:t>
                            </m:r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𝑝𝑞</m:t>
                            </m:r>
                          </m:e>
                          <m:e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CA" sz="3600" b="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fr-CA" sz="36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</m:m>
                    </m:oMath>
                  </m:oMathPara>
                </a14:m>
                <a:endParaRPr lang="fr-CA" sz="36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BD7BDEF-EB0B-4DDD-BC53-F6A6E0D5C9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2174" y="2093446"/>
                <a:ext cx="8148426" cy="3450613"/>
              </a:xfr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Infini">
            <a:extLst>
              <a:ext uri="{FF2B5EF4-FFF2-40B4-BE49-F238E27FC236}">
                <a16:creationId xmlns:a16="http://schemas.microsoft.com/office/drawing/2014/main" id="{0890EA7A-2500-C6D5-B26B-278CBE9CB94D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29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5B32E347-776C-458D-97C0-44A75316550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Homer Simpson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F059A-0E30-4EFD-A81F-DAF8544158C8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/>
              <a:t>Saison 7, épisode 6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3F2C450-73A0-468B-BF92-EE4FF76C53D8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Saison 10, épisode 2</a:t>
            </a:r>
          </a:p>
        </p:txBody>
      </p:sp>
      <p:pic>
        <p:nvPicPr>
          <p:cNvPr id="10" name="Picture 2" descr="Homer solves Fermat's Last Theorem, or does he?">
            <a:extLst>
              <a:ext uri="{FF2B5EF4-FFF2-40B4-BE49-F238E27FC236}">
                <a16:creationId xmlns:a16="http://schemas.microsoft.com/office/drawing/2014/main" id="{3CF41C54-07AB-4E09-ABFF-3418CE16C297}"/>
              </a:ext>
            </a:extLst>
          </p:cNvPr>
          <p:cNvPicPr>
            <a:picLocks noGrp="1" noChangeAspect="1" noChangeArrowheads="1"/>
          </p:cNvPicPr>
          <p:nvPr>
            <p:ph sz="half" idx="2"/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22065"/>
            <a:ext cx="5157787" cy="289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/TVDetails - The Simpsons - Homer Cubed, an equation in the background appears to contradict Fermat's Last Theorem. The equation is slightly wrong, but appears to be correct on most calculators due to rounding errors.">
            <a:extLst>
              <a:ext uri="{FF2B5EF4-FFF2-40B4-BE49-F238E27FC236}">
                <a16:creationId xmlns:a16="http://schemas.microsoft.com/office/drawing/2014/main" id="{AB725433-CD9D-4E7F-AAA7-38331F267C7C}"/>
              </a:ext>
            </a:extLst>
          </p:cNvPr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4" y="2505075"/>
            <a:ext cx="5183187" cy="373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édia en ligne 1" title="L'INCROYABLE HISTOIRE DE LA CONJECTURE DE FERMAT CMH#14">
            <a:hlinkClick r:id="" action="ppaction://media"/>
            <a:extLst>
              <a:ext uri="{FF2B5EF4-FFF2-40B4-BE49-F238E27FC236}">
                <a16:creationId xmlns:a16="http://schemas.microsoft.com/office/drawing/2014/main" id="{0D33A63B-F426-4A64-9A3F-DCBC5D309336}"/>
              </a:ext>
            </a:extLst>
          </p:cNvPr>
          <p:cNvPicPr>
            <a:picLocks noRot="1" noChangeAspect="1"/>
          </p:cNvPicPr>
          <p:nvPr>
            <a:videoFile r:link="rId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42613" y="-15240"/>
            <a:ext cx="12049387" cy="68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216</Words>
  <Application>Microsoft Office PowerPoint</Application>
  <PresentationFormat>Grand écran</PresentationFormat>
  <Paragraphs>27</Paragraphs>
  <Slides>5</Slides>
  <Notes>4</Notes>
  <HiddenSlides>0</HiddenSlides>
  <MMClips>1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Thème Office</vt:lpstr>
      <vt:lpstr>Triplets pythagoriciens et sa non-généralisation</vt:lpstr>
      <vt:lpstr>Triplets</vt:lpstr>
      <vt:lpstr>Il y a une infinité de triplets pythagoriciens</vt:lpstr>
      <vt:lpstr>Homer Simpson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Triplets pythagoricien et sa non-généralisation</dc:title>
  <dc:creator>Trahan, Anik</dc:creator>
  <cp:lastModifiedBy>Trahan, Anik</cp:lastModifiedBy>
  <cp:revision>1</cp:revision>
  <dcterms:created xsi:type="dcterms:W3CDTF">2022-11-21T15:34:38Z</dcterms:created>
  <dcterms:modified xsi:type="dcterms:W3CDTF">2022-11-28T12:36:50Z</dcterms:modified>
</cp:coreProperties>
</file>